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9" r:id="rId3"/>
    <p:sldMasterId id="2147483705" r:id="rId4"/>
  </p:sldMasterIdLst>
  <p:notesMasterIdLst>
    <p:notesMasterId r:id="rId9"/>
  </p:notesMasterIdLst>
  <p:sldIdLst>
    <p:sldId id="1507" r:id="rId5"/>
    <p:sldId id="1501" r:id="rId6"/>
    <p:sldId id="924" r:id="rId7"/>
    <p:sldId id="966" r:id="rId8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Torres" initials="TT" lastIdx="7" clrIdx="0">
    <p:extLst>
      <p:ext uri="{19B8F6BF-5375-455C-9EA6-DF929625EA0E}">
        <p15:presenceInfo xmlns:p15="http://schemas.microsoft.com/office/powerpoint/2012/main" userId="Tom T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25"/>
    <a:srgbClr val="FCC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78" autoAdjust="0"/>
    <p:restoredTop sz="96683" autoAdjust="0"/>
  </p:normalViewPr>
  <p:slideViewPr>
    <p:cSldViewPr snapToGrid="0" snapToObjects="1">
      <p:cViewPr varScale="1">
        <p:scale>
          <a:sx n="89" d="100"/>
          <a:sy n="89" d="100"/>
        </p:scale>
        <p:origin x="55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4" d="100"/>
          <a:sy n="154" d="100"/>
        </p:scale>
        <p:origin x="2322" y="-16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C3CDB-B79E-4EDD-A787-4AE45A7C07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86BB97A-82F7-44B5-B5FF-EBB7BEAF44E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>
              <a:solidFill>
                <a:schemeClr val="accent2"/>
              </a:solidFill>
            </a:rPr>
            <a:t>Knowledge</a:t>
          </a:r>
          <a:br>
            <a:rPr lang="en-US" sz="1600" dirty="0">
              <a:solidFill>
                <a:schemeClr val="accent2"/>
              </a:solidFill>
            </a:rPr>
          </a:br>
          <a:r>
            <a:rPr lang="en-US" sz="1600" dirty="0">
              <a:solidFill>
                <a:srgbClr val="FF0000"/>
              </a:solidFill>
            </a:rPr>
            <a:t> </a:t>
          </a:r>
          <a:r>
            <a:rPr lang="en-US" sz="1100" dirty="0"/>
            <a:t>(eLearning, ILT, etc.)</a:t>
          </a:r>
          <a:endParaRPr lang="en-US" sz="1600" dirty="0"/>
        </a:p>
      </dgm:t>
    </dgm:pt>
    <dgm:pt modelId="{76F54821-92BC-4B3B-BE52-D61A079E0AB6}" type="parTrans" cxnId="{50C60F8D-8655-4B47-97FA-59E68AEF0F06}">
      <dgm:prSet/>
      <dgm:spPr/>
      <dgm:t>
        <a:bodyPr/>
        <a:lstStyle/>
        <a:p>
          <a:endParaRPr lang="en-US"/>
        </a:p>
      </dgm:t>
    </dgm:pt>
    <dgm:pt modelId="{0FAA73D5-0E03-4BAE-9CEF-866BC4848B03}" type="sibTrans" cxnId="{50C60F8D-8655-4B47-97FA-59E68AEF0F06}">
      <dgm:prSet/>
      <dgm:spPr/>
      <dgm:t>
        <a:bodyPr/>
        <a:lstStyle/>
        <a:p>
          <a:endParaRPr lang="en-US"/>
        </a:p>
      </dgm:t>
    </dgm:pt>
    <dgm:pt modelId="{F18EF60F-C810-4482-9A86-4D45E2B9800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>
              <a:solidFill>
                <a:schemeClr val="accent2"/>
              </a:solidFill>
            </a:rPr>
            <a:t>Applied Learning</a:t>
          </a:r>
        </a:p>
        <a:p>
          <a:r>
            <a:rPr lang="en-US" sz="1100" dirty="0"/>
            <a:t>(Extended Reality)</a:t>
          </a:r>
        </a:p>
      </dgm:t>
    </dgm:pt>
    <dgm:pt modelId="{510C69D4-0152-427D-8F89-6EADA0351FF0}" type="parTrans" cxnId="{29B7142F-551F-4892-9306-7DE443AE847D}">
      <dgm:prSet/>
      <dgm:spPr/>
      <dgm:t>
        <a:bodyPr/>
        <a:lstStyle/>
        <a:p>
          <a:endParaRPr lang="en-US"/>
        </a:p>
      </dgm:t>
    </dgm:pt>
    <dgm:pt modelId="{73F11ED3-8C92-414F-8A76-3AB506536329}" type="sibTrans" cxnId="{29B7142F-551F-4892-9306-7DE443AE847D}">
      <dgm:prSet/>
      <dgm:spPr/>
      <dgm:t>
        <a:bodyPr/>
        <a:lstStyle/>
        <a:p>
          <a:endParaRPr lang="en-US"/>
        </a:p>
      </dgm:t>
    </dgm:pt>
    <dgm:pt modelId="{22483059-9A5F-4460-BECA-6EADEC88C19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dirty="0">
              <a:solidFill>
                <a:schemeClr val="accent2"/>
              </a:solidFill>
            </a:rPr>
            <a:t>Hands on Skills</a:t>
          </a:r>
        </a:p>
        <a:p>
          <a:r>
            <a:rPr lang="en-US" sz="1100" dirty="0"/>
            <a:t>(OJT/Performance)</a:t>
          </a:r>
        </a:p>
      </dgm:t>
    </dgm:pt>
    <dgm:pt modelId="{84F33ADC-2172-4948-85C1-F58279FDC7BF}" type="parTrans" cxnId="{C0D84C79-0597-4BBB-A2A7-7261A9F25E56}">
      <dgm:prSet/>
      <dgm:spPr/>
      <dgm:t>
        <a:bodyPr/>
        <a:lstStyle/>
        <a:p>
          <a:endParaRPr lang="en-US"/>
        </a:p>
      </dgm:t>
    </dgm:pt>
    <dgm:pt modelId="{7FF8E138-114B-420A-A8B2-960373DB6E5B}" type="sibTrans" cxnId="{C0D84C79-0597-4BBB-A2A7-7261A9F25E56}">
      <dgm:prSet/>
      <dgm:spPr/>
      <dgm:t>
        <a:bodyPr/>
        <a:lstStyle/>
        <a:p>
          <a:endParaRPr lang="en-US"/>
        </a:p>
      </dgm:t>
    </dgm:pt>
    <dgm:pt modelId="{C4199001-65E7-4FD0-96E4-931412B2387C}" type="pres">
      <dgm:prSet presAssocID="{B61C3CDB-B79E-4EDD-A787-4AE45A7C0700}" presName="CompostProcess" presStyleCnt="0">
        <dgm:presLayoutVars>
          <dgm:dir/>
          <dgm:resizeHandles val="exact"/>
        </dgm:presLayoutVars>
      </dgm:prSet>
      <dgm:spPr/>
    </dgm:pt>
    <dgm:pt modelId="{1DC4212A-74B7-4365-87FE-FEE8026242AB}" type="pres">
      <dgm:prSet presAssocID="{B61C3CDB-B79E-4EDD-A787-4AE45A7C0700}" presName="arrow" presStyleLbl="bgShp" presStyleIdx="0" presStyleCnt="1"/>
      <dgm:spPr/>
    </dgm:pt>
    <dgm:pt modelId="{4D8A20A1-03E8-4429-89B5-3AC0B60B2227}" type="pres">
      <dgm:prSet presAssocID="{B61C3CDB-B79E-4EDD-A787-4AE45A7C0700}" presName="linearProcess" presStyleCnt="0"/>
      <dgm:spPr/>
    </dgm:pt>
    <dgm:pt modelId="{84A98397-840E-4B6D-AC76-32377C909823}" type="pres">
      <dgm:prSet presAssocID="{186BB97A-82F7-44B5-B5FF-EBB7BEAF44E5}" presName="textNode" presStyleLbl="node1" presStyleIdx="0" presStyleCnt="3" custScaleX="184426" custScaleY="7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D0534-C901-4C7E-AB95-79FB0DCBF676}" type="pres">
      <dgm:prSet presAssocID="{0FAA73D5-0E03-4BAE-9CEF-866BC4848B03}" presName="sibTrans" presStyleCnt="0"/>
      <dgm:spPr/>
    </dgm:pt>
    <dgm:pt modelId="{BF4BEFF8-735F-422F-BA65-844607ADD30F}" type="pres">
      <dgm:prSet presAssocID="{F18EF60F-C810-4482-9A86-4D45E2B98000}" presName="textNode" presStyleLbl="node1" presStyleIdx="1" presStyleCnt="3" custScaleX="175027" custScaleY="75184" custLinFactNeighborX="9287" custLinFactNeighborY="2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BFA4F-1109-4C3E-A861-3B44A8EEAE4D}" type="pres">
      <dgm:prSet presAssocID="{73F11ED3-8C92-414F-8A76-3AB506536329}" presName="sibTrans" presStyleCnt="0"/>
      <dgm:spPr/>
    </dgm:pt>
    <dgm:pt modelId="{7C64048D-6B64-4417-8062-1922F08A1EC4}" type="pres">
      <dgm:prSet presAssocID="{22483059-9A5F-4460-BECA-6EADEC88C190}" presName="textNode" presStyleLbl="node1" presStyleIdx="2" presStyleCnt="3" custScaleX="154553" custScaleY="72260" custLinFactNeighborX="2442" custLinFactNeighborY="-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C60F8D-8655-4B47-97FA-59E68AEF0F06}" srcId="{B61C3CDB-B79E-4EDD-A787-4AE45A7C0700}" destId="{186BB97A-82F7-44B5-B5FF-EBB7BEAF44E5}" srcOrd="0" destOrd="0" parTransId="{76F54821-92BC-4B3B-BE52-D61A079E0AB6}" sibTransId="{0FAA73D5-0E03-4BAE-9CEF-866BC4848B03}"/>
    <dgm:cxn modelId="{29B7142F-551F-4892-9306-7DE443AE847D}" srcId="{B61C3CDB-B79E-4EDD-A787-4AE45A7C0700}" destId="{F18EF60F-C810-4482-9A86-4D45E2B98000}" srcOrd="1" destOrd="0" parTransId="{510C69D4-0152-427D-8F89-6EADA0351FF0}" sibTransId="{73F11ED3-8C92-414F-8A76-3AB506536329}"/>
    <dgm:cxn modelId="{1A811435-B0B8-4707-A28A-52FEF29B50CC}" type="presOf" srcId="{22483059-9A5F-4460-BECA-6EADEC88C190}" destId="{7C64048D-6B64-4417-8062-1922F08A1EC4}" srcOrd="0" destOrd="0" presId="urn:microsoft.com/office/officeart/2005/8/layout/hProcess9"/>
    <dgm:cxn modelId="{E978ABCA-7123-4997-A322-E56F403A6C0A}" type="presOf" srcId="{F18EF60F-C810-4482-9A86-4D45E2B98000}" destId="{BF4BEFF8-735F-422F-BA65-844607ADD30F}" srcOrd="0" destOrd="0" presId="urn:microsoft.com/office/officeart/2005/8/layout/hProcess9"/>
    <dgm:cxn modelId="{C0D84C79-0597-4BBB-A2A7-7261A9F25E56}" srcId="{B61C3CDB-B79E-4EDD-A787-4AE45A7C0700}" destId="{22483059-9A5F-4460-BECA-6EADEC88C190}" srcOrd="2" destOrd="0" parTransId="{84F33ADC-2172-4948-85C1-F58279FDC7BF}" sibTransId="{7FF8E138-114B-420A-A8B2-960373DB6E5B}"/>
    <dgm:cxn modelId="{3F34E555-6AFF-4B72-8187-D7B2829A1B54}" type="presOf" srcId="{B61C3CDB-B79E-4EDD-A787-4AE45A7C0700}" destId="{C4199001-65E7-4FD0-96E4-931412B2387C}" srcOrd="0" destOrd="0" presId="urn:microsoft.com/office/officeart/2005/8/layout/hProcess9"/>
    <dgm:cxn modelId="{8820869F-058F-4CBF-803B-C8D9E393DD28}" type="presOf" srcId="{186BB97A-82F7-44B5-B5FF-EBB7BEAF44E5}" destId="{84A98397-840E-4B6D-AC76-32377C909823}" srcOrd="0" destOrd="0" presId="urn:microsoft.com/office/officeart/2005/8/layout/hProcess9"/>
    <dgm:cxn modelId="{D1DF491D-070C-428F-8648-F5C7D6B4C645}" type="presParOf" srcId="{C4199001-65E7-4FD0-96E4-931412B2387C}" destId="{1DC4212A-74B7-4365-87FE-FEE8026242AB}" srcOrd="0" destOrd="0" presId="urn:microsoft.com/office/officeart/2005/8/layout/hProcess9"/>
    <dgm:cxn modelId="{712C7203-72DC-44AB-AEE3-B4441011551E}" type="presParOf" srcId="{C4199001-65E7-4FD0-96E4-931412B2387C}" destId="{4D8A20A1-03E8-4429-89B5-3AC0B60B2227}" srcOrd="1" destOrd="0" presId="urn:microsoft.com/office/officeart/2005/8/layout/hProcess9"/>
    <dgm:cxn modelId="{AECF2E7E-626C-4BFF-B3C1-E7D8F0186D18}" type="presParOf" srcId="{4D8A20A1-03E8-4429-89B5-3AC0B60B2227}" destId="{84A98397-840E-4B6D-AC76-32377C909823}" srcOrd="0" destOrd="0" presId="urn:microsoft.com/office/officeart/2005/8/layout/hProcess9"/>
    <dgm:cxn modelId="{EA305CEB-ACC8-42F3-878B-1777188D59E7}" type="presParOf" srcId="{4D8A20A1-03E8-4429-89B5-3AC0B60B2227}" destId="{DE2D0534-C901-4C7E-AB95-79FB0DCBF676}" srcOrd="1" destOrd="0" presId="urn:microsoft.com/office/officeart/2005/8/layout/hProcess9"/>
    <dgm:cxn modelId="{73CE6C00-3FDF-4326-876C-7DD36C40E310}" type="presParOf" srcId="{4D8A20A1-03E8-4429-89B5-3AC0B60B2227}" destId="{BF4BEFF8-735F-422F-BA65-844607ADD30F}" srcOrd="2" destOrd="0" presId="urn:microsoft.com/office/officeart/2005/8/layout/hProcess9"/>
    <dgm:cxn modelId="{2BFCA3AE-783D-4B2F-8D03-436C175959CB}" type="presParOf" srcId="{4D8A20A1-03E8-4429-89B5-3AC0B60B2227}" destId="{B77BFA4F-1109-4C3E-A861-3B44A8EEAE4D}" srcOrd="3" destOrd="0" presId="urn:microsoft.com/office/officeart/2005/8/layout/hProcess9"/>
    <dgm:cxn modelId="{7BCCA28B-9D66-4531-9BB5-E0F03B1BAD2D}" type="presParOf" srcId="{4D8A20A1-03E8-4429-89B5-3AC0B60B2227}" destId="{7C64048D-6B64-4417-8062-1922F08A1EC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4212A-74B7-4365-87FE-FEE8026242AB}">
      <dsp:nvSpPr>
        <dsp:cNvPr id="0" name=""/>
        <dsp:cNvSpPr/>
      </dsp:nvSpPr>
      <dsp:spPr>
        <a:xfrm>
          <a:off x="505284" y="0"/>
          <a:ext cx="5726561" cy="298582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98397-840E-4B6D-AC76-32377C909823}">
      <dsp:nvSpPr>
        <dsp:cNvPr id="0" name=""/>
        <dsp:cNvSpPr/>
      </dsp:nvSpPr>
      <dsp:spPr>
        <a:xfrm>
          <a:off x="3364" y="1039956"/>
          <a:ext cx="2267809" cy="905910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2"/>
              </a:solidFill>
            </a:rPr>
            <a:t>Knowledge</a:t>
          </a:r>
          <a:br>
            <a:rPr lang="en-US" sz="1600" kern="1200" dirty="0">
              <a:solidFill>
                <a:schemeClr val="accent2"/>
              </a:solidFill>
            </a:rPr>
          </a:br>
          <a:r>
            <a:rPr lang="en-US" sz="1600" kern="1200" dirty="0">
              <a:solidFill>
                <a:srgbClr val="FF0000"/>
              </a:solidFill>
            </a:rPr>
            <a:t> </a:t>
          </a:r>
          <a:r>
            <a:rPr lang="en-US" sz="1100" kern="1200" dirty="0"/>
            <a:t>(eLearning, ILT, etc.)</a:t>
          </a:r>
          <a:endParaRPr lang="en-US" sz="1600" kern="1200" dirty="0"/>
        </a:p>
      </dsp:txBody>
      <dsp:txXfrm>
        <a:off x="47587" y="1084179"/>
        <a:ext cx="2179363" cy="817464"/>
      </dsp:txXfrm>
    </dsp:sp>
    <dsp:sp modelId="{BF4BEFF8-735F-422F-BA65-844607ADD30F}">
      <dsp:nvSpPr>
        <dsp:cNvPr id="0" name=""/>
        <dsp:cNvSpPr/>
      </dsp:nvSpPr>
      <dsp:spPr>
        <a:xfrm>
          <a:off x="2495149" y="1070847"/>
          <a:ext cx="2152233" cy="897944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2"/>
              </a:solidFill>
            </a:rPr>
            <a:t>Applied Learning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(Extended Reality)</a:t>
          </a:r>
        </a:p>
      </dsp:txBody>
      <dsp:txXfrm>
        <a:off x="2538983" y="1114681"/>
        <a:ext cx="2064565" cy="810276"/>
      </dsp:txXfrm>
    </dsp:sp>
    <dsp:sp modelId="{7C64048D-6B64-4417-8062-1922F08A1EC4}">
      <dsp:nvSpPr>
        <dsp:cNvPr id="0" name=""/>
        <dsp:cNvSpPr/>
      </dsp:nvSpPr>
      <dsp:spPr>
        <a:xfrm>
          <a:off x="4836657" y="1054365"/>
          <a:ext cx="1900473" cy="863022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accent2"/>
              </a:solidFill>
            </a:rPr>
            <a:t>Hands on Skills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(OJT/Performance)</a:t>
          </a:r>
        </a:p>
      </dsp:txBody>
      <dsp:txXfrm>
        <a:off x="4878786" y="1096494"/>
        <a:ext cx="1816215" cy="778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54" tIns="46678" rIns="93354" bIns="46678" rtlCol="0"/>
          <a:lstStyle>
            <a:lvl1pPr algn="r">
              <a:defRPr sz="1200"/>
            </a:lvl1pPr>
          </a:lstStyle>
          <a:p>
            <a:fld id="{84D2BDFB-7B0E-C14D-8EFF-A92482D80531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4" tIns="46678" rIns="93354" bIns="466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9"/>
          </a:xfrm>
          <a:prstGeom prst="rect">
            <a:avLst/>
          </a:prstGeom>
        </p:spPr>
        <p:txBody>
          <a:bodyPr vert="horz" lIns="93354" tIns="46678" rIns="93354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54" tIns="46678" rIns="93354" bIns="46678" rtlCol="0" anchor="b"/>
          <a:lstStyle>
            <a:lvl1pPr algn="r">
              <a:defRPr sz="1200"/>
            </a:lvl1pPr>
          </a:lstStyle>
          <a:p>
            <a:fld id="{AC444F0D-55EE-8148-8A2F-1C8F311A4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4F0D-55EE-8148-8A2F-1C8F311A48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4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8D8F2-B63C-4B0A-A353-07C95D270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8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44F0D-55EE-8148-8A2F-1C8F311A48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098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913" y="241955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6809"/>
            <a:ext cx="2745317" cy="193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296F9F-9D63-C24C-94E1-74AD06B0F1AB}" type="datetime1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87067"/>
            <a:ext cx="2743200" cy="26987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E3F378-AEC3-A143-9002-E6249809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12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616122-3E08-6F4D-986C-630DD5E72202}" type="datetime1">
              <a:rPr lang="en-US" smtClean="0"/>
              <a:t>7/19/2021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5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37A260-D05A-154B-8D0B-3BB1E000E4F2}" type="datetime1">
              <a:rPr lang="en-US" smtClean="0"/>
              <a:t>7/19/2021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96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0FAE-0049-4EC5-A05F-4171B10ED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36125-52AC-426D-A4B5-2B7B60937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11693-65A0-4E45-9B30-62F0FC1C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FA62-2343-4C16-8A79-023D4E26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DF8DF-E6ED-4BEB-9F61-E4483EB9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2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E400-64CB-4EA8-97BA-A17D4F82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BB81C-A3C3-4C31-B817-E7FD78C4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8FC3-1B40-4639-BA2B-5669DB01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A0901-AAAA-48F1-9E36-6C3EA037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2FCC6-6E1E-40A1-BE36-E52D5D43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1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D1D8-C89A-4C1C-9D47-018310B3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22B15-1D27-4AB7-AAF3-C7BD296F4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BEC90-5C64-46BE-BB7C-E6B941D1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EAA0F-DCD1-4E11-A232-F69D7FE7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F56C-BA17-4228-976E-77DF3C87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9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EC95-3065-4FEE-91F4-7A896071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952EE-6DF4-4208-8B88-13E24118E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BE52B-D37A-49C8-8157-43C7B7DF9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CE9B4-ED19-461C-9046-645571B9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216F1-F5D6-4310-82F9-9E8E9476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D1DE0-DB52-4902-8D7E-9DFE9064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5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04FF-05CA-4137-B8BA-B6D305EC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5F54F-7EF3-4E33-897F-BF1D91FA3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828BA-0E3E-433A-8D6F-F2181B288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9E3C5-6437-45A3-A338-C750EA73D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8ED01-F244-461F-96E3-0EEAF2A3F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475B1-5C4F-4420-B411-583E527B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5933F-5F11-483C-81FE-75C37D0C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D9463-5445-4BE4-9088-4A483CDC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C7B8-AC3F-44FC-8E7A-FF26283C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F36FE-083F-4BF2-88BE-88E16A78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D7BD2-2983-4513-BE80-3F74FC1F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89DE2-3D62-4AC8-BFDF-3C764537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67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8D79C-40B6-4263-B0B0-84FF2655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D2D15-2327-4E60-AEEA-E835094E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45456-4D2B-4C16-A5D3-042017E5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8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3319-2745-4B86-A6CD-07A7B76F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92F7-9A60-4E9B-BBD0-CABCECD9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BD314-C626-4C12-A791-DB49CB291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37321-4A2C-4F48-A0FB-09D700D9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1385E-735D-4B08-BD74-E0ACB45C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15605-9C04-483E-ACE7-E6F96DC1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670001"/>
            <a:ext cx="10515600" cy="33672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2pPr>
            <a:lvl3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3pPr>
            <a:lvl4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4pPr>
            <a:lvl5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3098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6809"/>
            <a:ext cx="2745317" cy="193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296F9F-9D63-C24C-94E1-74AD06B0F1AB}" type="datetime1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87067"/>
            <a:ext cx="2743200" cy="26987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E3F378-AEC3-A143-9002-E6249809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2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0318-8422-43C5-BF49-6B4A92CB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3B88E-2F6B-4186-87C8-024F9C413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D4C5F-D9D5-42AB-A2AA-7AB99BC68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86042-5B8E-4FD9-A53B-E4B07314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0AA53-A8D4-43E1-A414-620639AB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2764A-2588-4C24-981C-AB183FB2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50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5139-EF28-4407-8EAF-C54251A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F1214-F2CB-40FE-AD81-30BD70AFE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7B39D-4F69-4625-BC36-D462B311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33706-EC17-42B6-B8AA-C1919A3A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DD25A-BDB7-4058-A23C-447C65C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9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94646F-749F-4FB7-9A38-C49A778FC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8C497-47C1-4098-B76C-1849B8619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AA935-7940-4607-8C00-9657B30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78F72-7486-4402-B8D9-ED6B78CE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CA0F3-C629-4C76-8F76-015C584B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92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099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913" y="2419552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6810"/>
            <a:ext cx="2745317" cy="193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296F9F-9D63-C24C-94E1-74AD06B0F1AB}" type="datetime1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87068"/>
            <a:ext cx="2743200" cy="26987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E3F378-AEC3-A143-9002-E6249809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46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670002"/>
            <a:ext cx="10515600" cy="33672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>
                <a:solidFill>
                  <a:schemeClr val="tx1"/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2pPr>
            <a:lvl3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3pPr>
            <a:lvl4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4pPr>
            <a:lvl5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3099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6810"/>
            <a:ext cx="2745317" cy="193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296F9F-9D63-C24C-94E1-74AD06B0F1AB}" type="datetime1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87068"/>
            <a:ext cx="2743200" cy="26987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E3F378-AEC3-A143-9002-E6249809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9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6810"/>
            <a:ext cx="2745317" cy="193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296F9F-9D63-C24C-94E1-74AD06B0F1AB}" type="datetime1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87068"/>
            <a:ext cx="2743200" cy="26987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E3F378-AEC3-A143-9002-E6249809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58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443" y="2427317"/>
            <a:ext cx="5554288" cy="37496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2pPr>
            <a:lvl3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3pPr>
            <a:lvl4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4pPr>
            <a:lvl5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27317"/>
            <a:ext cx="5181600" cy="37496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2pPr>
            <a:lvl3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3pPr>
            <a:lvl4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4pPr>
            <a:lvl5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3099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6810"/>
            <a:ext cx="2745317" cy="193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296F9F-9D63-C24C-94E1-74AD06B0F1AB}" type="datetime1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87068"/>
            <a:ext cx="2743200" cy="26987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E3F378-AEC3-A143-9002-E6249809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45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9" y="2606416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9" y="3430329"/>
            <a:ext cx="5157787" cy="25158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 sz="20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2pPr>
            <a:lvl3pPr>
              <a:defRPr sz="18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3pPr>
            <a:lvl4pPr>
              <a:defRPr sz="16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4pPr>
            <a:lvl5pPr>
              <a:defRPr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1" y="2606416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1" y="3430328"/>
            <a:ext cx="5183188" cy="2524125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Lt" panose="02000506030000020004" pitchFamily="50" charset="0"/>
              </a:defRPr>
            </a:lvl1pPr>
            <a:lvl2pPr>
              <a:defRPr>
                <a:latin typeface="Proxima Nova Lt" panose="02000506030000020004" pitchFamily="50" charset="0"/>
              </a:defRPr>
            </a:lvl2pPr>
            <a:lvl3pPr>
              <a:defRPr>
                <a:latin typeface="Proxima Nova Lt" panose="02000506030000020004" pitchFamily="50" charset="0"/>
              </a:defRPr>
            </a:lvl3pPr>
            <a:lvl4pPr>
              <a:defRPr>
                <a:latin typeface="Proxima Nova Lt" panose="02000506030000020004" pitchFamily="50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812BF3C-53B7-6340-8C37-190BA46E9524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3099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303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2A04B8-0043-6042-9C37-377A5366FFD4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43099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gotha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751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AEBDE15-58DC-4742-AF3A-DD6A0D7F2DC1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3099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gotha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75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6809"/>
            <a:ext cx="2745317" cy="193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296F9F-9D63-C24C-94E1-74AD06B0F1AB}" type="datetime1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87067"/>
            <a:ext cx="2743200" cy="26987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E3F378-AEC3-A143-9002-E6249809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8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38" y="171242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95797"/>
            <a:ext cx="6587635" cy="416525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 sz="28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2pPr>
            <a:lvl3pPr>
              <a:defRPr sz="24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3pPr>
            <a:lvl4pPr>
              <a:defRPr sz="20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4pPr>
            <a:lvl5pPr>
              <a:defRPr sz="20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38" y="3312623"/>
            <a:ext cx="3932237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2CC9894-B1E8-2C48-898A-01A23FAB155C}" type="datetime1">
              <a:rPr lang="en-US" smtClean="0"/>
              <a:t>7/19/2021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97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Proxima Nova Lt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Proxima Nova Lt" panose="02000506030000020004" pitchFamily="50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Proxima Nova Lt" panose="02000506030000020004" pitchFamily="50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E28DF74-F180-3448-85C7-FD9166C7008D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E3F378-AEC3-A143-9002-E62498092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88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7616122-3E08-6F4D-986C-630DD5E72202}" type="datetime1">
              <a:rPr lang="en-US" smtClean="0"/>
              <a:t>7/19/2021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30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37A260-D05A-154B-8D0B-3BB1E000E4F2}" type="datetime1">
              <a:rPr lang="en-US" smtClean="0"/>
              <a:t>7/19/2021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73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G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5913" y="468924"/>
            <a:ext cx="10369899" cy="5920155"/>
          </a:xfrm>
          <a:custGeom>
            <a:avLst/>
            <a:gdLst>
              <a:gd name="connsiteX0" fmla="*/ 0 w 4582160"/>
              <a:gd name="connsiteY0" fmla="*/ 0 h 5143500"/>
              <a:gd name="connsiteX1" fmla="*/ 3737987 w 4582160"/>
              <a:gd name="connsiteY1" fmla="*/ 0 h 5143500"/>
              <a:gd name="connsiteX2" fmla="*/ 4582160 w 4582160"/>
              <a:gd name="connsiteY2" fmla="*/ 0 h 5143500"/>
              <a:gd name="connsiteX3" fmla="*/ 4582160 w 4582160"/>
              <a:gd name="connsiteY3" fmla="*/ 5143500 h 5143500"/>
              <a:gd name="connsiteX4" fmla="*/ 0 w 4582160"/>
              <a:gd name="connsiteY4" fmla="*/ 5143500 h 5143500"/>
              <a:gd name="connsiteX5" fmla="*/ 0 w 4582160"/>
              <a:gd name="connsiteY5" fmla="*/ 361405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160" h="5143500">
                <a:moveTo>
                  <a:pt x="0" y="0"/>
                </a:moveTo>
                <a:lnTo>
                  <a:pt x="3737987" y="0"/>
                </a:lnTo>
                <a:lnTo>
                  <a:pt x="4582160" y="0"/>
                </a:lnTo>
                <a:lnTo>
                  <a:pt x="4582160" y="5143500"/>
                </a:lnTo>
                <a:lnTo>
                  <a:pt x="0" y="5143500"/>
                </a:lnTo>
                <a:lnTo>
                  <a:pt x="0" y="36140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380981" indent="-380981" algn="ctr">
              <a:buFont typeface="Arial" panose="020B0604020202020204" pitchFamily="34" charset="0"/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608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G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3400" y="1867980"/>
            <a:ext cx="6045200" cy="4513368"/>
          </a:xfrm>
          <a:custGeom>
            <a:avLst/>
            <a:gdLst>
              <a:gd name="connsiteX0" fmla="*/ 0 w 4180839"/>
              <a:gd name="connsiteY0" fmla="*/ 0 h 3571558"/>
              <a:gd name="connsiteX1" fmla="*/ 4180839 w 4180839"/>
              <a:gd name="connsiteY1" fmla="*/ 0 h 3571558"/>
              <a:gd name="connsiteX2" fmla="*/ 4180839 w 4180839"/>
              <a:gd name="connsiteY2" fmla="*/ 3571558 h 3571558"/>
              <a:gd name="connsiteX3" fmla="*/ 0 w 4180839"/>
              <a:gd name="connsiteY3" fmla="*/ 3571558 h 35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0839" h="3571558">
                <a:moveTo>
                  <a:pt x="0" y="0"/>
                </a:moveTo>
                <a:lnTo>
                  <a:pt x="4180839" y="0"/>
                </a:lnTo>
                <a:lnTo>
                  <a:pt x="4180839" y="3571558"/>
                </a:lnTo>
                <a:lnTo>
                  <a:pt x="0" y="3571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380981" indent="-380981" algn="ctr">
              <a:buFont typeface="Arial" panose="020B0604020202020204" pitchFamily="34" charset="0"/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2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2601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G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022473" y="1051752"/>
            <a:ext cx="3861635" cy="4754499"/>
          </a:xfrm>
          <a:custGeom>
            <a:avLst/>
            <a:gdLst>
              <a:gd name="connsiteX0" fmla="*/ 0 w 2016225"/>
              <a:gd name="connsiteY0" fmla="*/ 0 h 2482406"/>
              <a:gd name="connsiteX1" fmla="*/ 2016225 w 2016225"/>
              <a:gd name="connsiteY1" fmla="*/ 0 h 2482406"/>
              <a:gd name="connsiteX2" fmla="*/ 2016225 w 2016225"/>
              <a:gd name="connsiteY2" fmla="*/ 2482406 h 2482406"/>
              <a:gd name="connsiteX3" fmla="*/ 0 w 2016225"/>
              <a:gd name="connsiteY3" fmla="*/ 2482406 h 248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25" h="2482406">
                <a:moveTo>
                  <a:pt x="0" y="0"/>
                </a:moveTo>
                <a:lnTo>
                  <a:pt x="2016225" y="0"/>
                </a:lnTo>
                <a:lnTo>
                  <a:pt x="2016225" y="2482406"/>
                </a:lnTo>
                <a:lnTo>
                  <a:pt x="0" y="24824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tIns="1044000" anchor="ctr">
            <a:noAutofit/>
          </a:bodyPr>
          <a:lstStyle>
            <a:lvl1pPr marL="0" indent="0"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6345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4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9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931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&amp;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l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78972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73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443" y="2427315"/>
            <a:ext cx="5554288" cy="37496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2pPr>
            <a:lvl3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3pPr>
            <a:lvl4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4pPr>
            <a:lvl5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27315"/>
            <a:ext cx="5181600" cy="37496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2pPr>
            <a:lvl3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3pPr>
            <a:lvl4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4pPr>
            <a:lvl5pPr>
              <a:defRPr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3098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6809"/>
            <a:ext cx="2745317" cy="193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296F9F-9D63-C24C-94E1-74AD06B0F1AB}" type="datetime1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87067"/>
            <a:ext cx="2743200" cy="26987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E3F378-AEC3-A143-9002-E6249809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77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846411" y="1879600"/>
            <a:ext cx="2499179" cy="2499179"/>
          </a:xfrm>
          <a:custGeom>
            <a:avLst/>
            <a:gdLst>
              <a:gd name="connsiteX0" fmla="*/ 1036320 w 2072640"/>
              <a:gd name="connsiteY0" fmla="*/ 0 h 2072640"/>
              <a:gd name="connsiteX1" fmla="*/ 2072640 w 2072640"/>
              <a:gd name="connsiteY1" fmla="*/ 1036320 h 2072640"/>
              <a:gd name="connsiteX2" fmla="*/ 1036320 w 2072640"/>
              <a:gd name="connsiteY2" fmla="*/ 2072640 h 2072640"/>
              <a:gd name="connsiteX3" fmla="*/ 0 w 2072640"/>
              <a:gd name="connsiteY3" fmla="*/ 1036320 h 2072640"/>
              <a:gd name="connsiteX4" fmla="*/ 1036320 w 2072640"/>
              <a:gd name="connsiteY4" fmla="*/ 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2640" h="2072640">
                <a:moveTo>
                  <a:pt x="1036320" y="0"/>
                </a:moveTo>
                <a:cubicBezTo>
                  <a:pt x="1608664" y="0"/>
                  <a:pt x="2072640" y="463976"/>
                  <a:pt x="2072640" y="1036320"/>
                </a:cubicBezTo>
                <a:cubicBezTo>
                  <a:pt x="2072640" y="1608664"/>
                  <a:pt x="1608664" y="2072640"/>
                  <a:pt x="1036320" y="2072640"/>
                </a:cubicBezTo>
                <a:cubicBezTo>
                  <a:pt x="463976" y="2072640"/>
                  <a:pt x="0" y="1608664"/>
                  <a:pt x="0" y="1036320"/>
                </a:cubicBezTo>
                <a:cubicBezTo>
                  <a:pt x="0" y="463976"/>
                  <a:pt x="463976" y="0"/>
                  <a:pt x="10363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84912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022473" y="1051751"/>
            <a:ext cx="3861635" cy="4754499"/>
          </a:xfrm>
          <a:custGeom>
            <a:avLst/>
            <a:gdLst>
              <a:gd name="connsiteX0" fmla="*/ 0 w 2016225"/>
              <a:gd name="connsiteY0" fmla="*/ 0 h 2482406"/>
              <a:gd name="connsiteX1" fmla="*/ 2016225 w 2016225"/>
              <a:gd name="connsiteY1" fmla="*/ 0 h 2482406"/>
              <a:gd name="connsiteX2" fmla="*/ 2016225 w 2016225"/>
              <a:gd name="connsiteY2" fmla="*/ 2482406 h 2482406"/>
              <a:gd name="connsiteX3" fmla="*/ 0 w 2016225"/>
              <a:gd name="connsiteY3" fmla="*/ 2482406 h 248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25" h="2482406">
                <a:moveTo>
                  <a:pt x="0" y="0"/>
                </a:moveTo>
                <a:lnTo>
                  <a:pt x="2016225" y="0"/>
                </a:lnTo>
                <a:lnTo>
                  <a:pt x="2016225" y="2482406"/>
                </a:lnTo>
                <a:lnTo>
                  <a:pt x="0" y="24824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tIns="1044000" anchor="ctr">
            <a:noAutofit/>
          </a:bodyPr>
          <a:lstStyle>
            <a:lvl1pPr marL="0" indent="0"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4086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 flipH="1">
            <a:off x="1322057" y="1503699"/>
            <a:ext cx="3850603" cy="3850603"/>
          </a:xfrm>
          <a:custGeom>
            <a:avLst/>
            <a:gdLst>
              <a:gd name="connsiteX0" fmla="*/ 1026000 w 2052000"/>
              <a:gd name="connsiteY0" fmla="*/ 0 h 2052000"/>
              <a:gd name="connsiteX1" fmla="*/ 0 w 2052000"/>
              <a:gd name="connsiteY1" fmla="*/ 1026000 h 2052000"/>
              <a:gd name="connsiteX2" fmla="*/ 1026000 w 2052000"/>
              <a:gd name="connsiteY2" fmla="*/ 2052000 h 2052000"/>
              <a:gd name="connsiteX3" fmla="*/ 2052000 w 2052000"/>
              <a:gd name="connsiteY3" fmla="*/ 1026000 h 2052000"/>
              <a:gd name="connsiteX4" fmla="*/ 1026000 w 2052000"/>
              <a:gd name="connsiteY4" fmla="*/ 0 h 20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000" h="2052000">
                <a:moveTo>
                  <a:pt x="1026000" y="0"/>
                </a:moveTo>
                <a:cubicBezTo>
                  <a:pt x="459356" y="0"/>
                  <a:pt x="0" y="459356"/>
                  <a:pt x="0" y="1026000"/>
                </a:cubicBezTo>
                <a:cubicBezTo>
                  <a:pt x="0" y="1592644"/>
                  <a:pt x="459356" y="2052000"/>
                  <a:pt x="1026000" y="2052000"/>
                </a:cubicBezTo>
                <a:cubicBezTo>
                  <a:pt x="1592644" y="2052000"/>
                  <a:pt x="2052000" y="1592644"/>
                  <a:pt x="2052000" y="1026000"/>
                </a:cubicBezTo>
                <a:cubicBezTo>
                  <a:pt x="2052000" y="459356"/>
                  <a:pt x="1592644" y="0"/>
                  <a:pt x="1026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972000" anchor="ctr">
            <a:noAutofit/>
          </a:bodyPr>
          <a:lstStyle>
            <a:lvl1pPr marL="0" indent="0"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5853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4619" cy="6858000"/>
          </a:xfrm>
          <a:custGeom>
            <a:avLst/>
            <a:gdLst>
              <a:gd name="connsiteX0" fmla="*/ 0 w 3505200"/>
              <a:gd name="connsiteY0" fmla="*/ 0 h 1905000"/>
              <a:gd name="connsiteX1" fmla="*/ 3505200 w 3505200"/>
              <a:gd name="connsiteY1" fmla="*/ 0 h 1905000"/>
              <a:gd name="connsiteX2" fmla="*/ 3505200 w 3505200"/>
              <a:gd name="connsiteY2" fmla="*/ 1905000 h 1905000"/>
              <a:gd name="connsiteX3" fmla="*/ 0 w 35052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905000">
                <a:moveTo>
                  <a:pt x="0" y="0"/>
                </a:moveTo>
                <a:lnTo>
                  <a:pt x="3505200" y="0"/>
                </a:lnTo>
                <a:lnTo>
                  <a:pt x="3505200" y="1905000"/>
                </a:lnTo>
                <a:lnTo>
                  <a:pt x="0" y="1905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7078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-13398"/>
            <a:ext cx="12192001" cy="4758268"/>
          </a:xfrm>
          <a:custGeom>
            <a:avLst/>
            <a:gdLst>
              <a:gd name="connsiteX0" fmla="*/ 0 w 9144001"/>
              <a:gd name="connsiteY0" fmla="*/ 0 h 3007723"/>
              <a:gd name="connsiteX1" fmla="*/ 1 w 9144001"/>
              <a:gd name="connsiteY1" fmla="*/ 0 h 3007723"/>
              <a:gd name="connsiteX2" fmla="*/ 3737987 w 9144001"/>
              <a:gd name="connsiteY2" fmla="*/ 0 h 3007723"/>
              <a:gd name="connsiteX3" fmla="*/ 4582160 w 9144001"/>
              <a:gd name="connsiteY3" fmla="*/ 0 h 3007723"/>
              <a:gd name="connsiteX4" fmla="*/ 9144001 w 9144001"/>
              <a:gd name="connsiteY4" fmla="*/ 0 h 3007723"/>
              <a:gd name="connsiteX5" fmla="*/ 9144001 w 9144001"/>
              <a:gd name="connsiteY5" fmla="*/ 3007723 h 3007723"/>
              <a:gd name="connsiteX6" fmla="*/ 1 w 9144001"/>
              <a:gd name="connsiteY6" fmla="*/ 3007723 h 3007723"/>
              <a:gd name="connsiteX7" fmla="*/ 1 w 9144001"/>
              <a:gd name="connsiteY7" fmla="*/ 1929285 h 3007723"/>
              <a:gd name="connsiteX8" fmla="*/ 0 w 9144001"/>
              <a:gd name="connsiteY8" fmla="*/ 1929285 h 3007723"/>
              <a:gd name="connsiteX9" fmla="*/ 0 w 9144001"/>
              <a:gd name="connsiteY9" fmla="*/ 1355603 h 30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1" h="3007723">
                <a:moveTo>
                  <a:pt x="0" y="0"/>
                </a:moveTo>
                <a:lnTo>
                  <a:pt x="1" y="0"/>
                </a:lnTo>
                <a:lnTo>
                  <a:pt x="3737987" y="0"/>
                </a:lnTo>
                <a:lnTo>
                  <a:pt x="4582160" y="0"/>
                </a:lnTo>
                <a:lnTo>
                  <a:pt x="9144001" y="0"/>
                </a:lnTo>
                <a:lnTo>
                  <a:pt x="9144001" y="3007723"/>
                </a:lnTo>
                <a:lnTo>
                  <a:pt x="1" y="3007723"/>
                </a:lnTo>
                <a:lnTo>
                  <a:pt x="1" y="1929285"/>
                </a:lnTo>
                <a:lnTo>
                  <a:pt x="0" y="1929285"/>
                </a:lnTo>
                <a:lnTo>
                  <a:pt x="0" y="13556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1746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-1" y="1831125"/>
            <a:ext cx="7444780" cy="3106180"/>
          </a:xfrm>
          <a:custGeom>
            <a:avLst/>
            <a:gdLst>
              <a:gd name="connsiteX0" fmla="*/ 1 w 5583585"/>
              <a:gd name="connsiteY0" fmla="*/ 0 h 2329635"/>
              <a:gd name="connsiteX1" fmla="*/ 5583585 w 5583585"/>
              <a:gd name="connsiteY1" fmla="*/ 0 h 2329635"/>
              <a:gd name="connsiteX2" fmla="*/ 4247134 w 5583585"/>
              <a:gd name="connsiteY2" fmla="*/ 2329635 h 2329635"/>
              <a:gd name="connsiteX3" fmla="*/ 1 w 5583585"/>
              <a:gd name="connsiteY3" fmla="*/ 2329635 h 2329635"/>
              <a:gd name="connsiteX4" fmla="*/ 1 w 5583585"/>
              <a:gd name="connsiteY4" fmla="*/ 1748978 h 2329635"/>
              <a:gd name="connsiteX5" fmla="*/ 1 w 5583585"/>
              <a:gd name="connsiteY5" fmla="*/ 1219926 h 2329635"/>
              <a:gd name="connsiteX6" fmla="*/ 0 w 5583585"/>
              <a:gd name="connsiteY6" fmla="*/ 1219926 h 2329635"/>
              <a:gd name="connsiteX7" fmla="*/ 0 w 5583585"/>
              <a:gd name="connsiteY7" fmla="*/ 938493 h 2329635"/>
              <a:gd name="connsiteX8" fmla="*/ 0 w 5583585"/>
              <a:gd name="connsiteY8" fmla="*/ 273471 h 2329635"/>
              <a:gd name="connsiteX9" fmla="*/ 1 w 5583585"/>
              <a:gd name="connsiteY9" fmla="*/ 273471 h 232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83585" h="2329635">
                <a:moveTo>
                  <a:pt x="1" y="0"/>
                </a:moveTo>
                <a:lnTo>
                  <a:pt x="5583585" y="0"/>
                </a:lnTo>
                <a:lnTo>
                  <a:pt x="4247134" y="2329635"/>
                </a:lnTo>
                <a:lnTo>
                  <a:pt x="1" y="2329635"/>
                </a:lnTo>
                <a:lnTo>
                  <a:pt x="1" y="1748978"/>
                </a:lnTo>
                <a:lnTo>
                  <a:pt x="1" y="1219926"/>
                </a:lnTo>
                <a:lnTo>
                  <a:pt x="0" y="1219926"/>
                </a:lnTo>
                <a:lnTo>
                  <a:pt x="0" y="938493"/>
                </a:lnTo>
                <a:lnTo>
                  <a:pt x="0" y="273471"/>
                </a:lnTo>
                <a:lnTo>
                  <a:pt x="1" y="2734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380990" indent="-380990" algn="ctr">
              <a:buFont typeface="Arial" panose="020B0604020202020204" pitchFamily="34" charset="0"/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191868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-1"/>
            <a:ext cx="6779289" cy="6858000"/>
          </a:xfrm>
          <a:custGeom>
            <a:avLst/>
            <a:gdLst>
              <a:gd name="connsiteX0" fmla="*/ 0 w 4582160"/>
              <a:gd name="connsiteY0" fmla="*/ 0 h 5143500"/>
              <a:gd name="connsiteX1" fmla="*/ 3737987 w 4582160"/>
              <a:gd name="connsiteY1" fmla="*/ 0 h 5143500"/>
              <a:gd name="connsiteX2" fmla="*/ 4582160 w 4582160"/>
              <a:gd name="connsiteY2" fmla="*/ 0 h 5143500"/>
              <a:gd name="connsiteX3" fmla="*/ 4582160 w 4582160"/>
              <a:gd name="connsiteY3" fmla="*/ 5143500 h 5143500"/>
              <a:gd name="connsiteX4" fmla="*/ 0 w 4582160"/>
              <a:gd name="connsiteY4" fmla="*/ 5143500 h 5143500"/>
              <a:gd name="connsiteX5" fmla="*/ 0 w 4582160"/>
              <a:gd name="connsiteY5" fmla="*/ 361405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160" h="5143500">
                <a:moveTo>
                  <a:pt x="0" y="0"/>
                </a:moveTo>
                <a:lnTo>
                  <a:pt x="3737987" y="0"/>
                </a:lnTo>
                <a:lnTo>
                  <a:pt x="4582160" y="0"/>
                </a:lnTo>
                <a:lnTo>
                  <a:pt x="4582160" y="5143500"/>
                </a:lnTo>
                <a:lnTo>
                  <a:pt x="0" y="5143500"/>
                </a:lnTo>
                <a:lnTo>
                  <a:pt x="0" y="36140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380990" indent="-380990" algn="ctr">
              <a:buFont typeface="Arial" panose="020B0604020202020204" pitchFamily="34" charset="0"/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076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5912" y="468923"/>
            <a:ext cx="10369899" cy="5920155"/>
          </a:xfrm>
          <a:custGeom>
            <a:avLst/>
            <a:gdLst>
              <a:gd name="connsiteX0" fmla="*/ 0 w 4582160"/>
              <a:gd name="connsiteY0" fmla="*/ 0 h 5143500"/>
              <a:gd name="connsiteX1" fmla="*/ 3737987 w 4582160"/>
              <a:gd name="connsiteY1" fmla="*/ 0 h 5143500"/>
              <a:gd name="connsiteX2" fmla="*/ 4582160 w 4582160"/>
              <a:gd name="connsiteY2" fmla="*/ 0 h 5143500"/>
              <a:gd name="connsiteX3" fmla="*/ 4582160 w 4582160"/>
              <a:gd name="connsiteY3" fmla="*/ 5143500 h 5143500"/>
              <a:gd name="connsiteX4" fmla="*/ 0 w 4582160"/>
              <a:gd name="connsiteY4" fmla="*/ 5143500 h 5143500"/>
              <a:gd name="connsiteX5" fmla="*/ 0 w 4582160"/>
              <a:gd name="connsiteY5" fmla="*/ 361405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160" h="5143500">
                <a:moveTo>
                  <a:pt x="0" y="0"/>
                </a:moveTo>
                <a:lnTo>
                  <a:pt x="3737987" y="0"/>
                </a:lnTo>
                <a:lnTo>
                  <a:pt x="4582160" y="0"/>
                </a:lnTo>
                <a:lnTo>
                  <a:pt x="4582160" y="5143500"/>
                </a:lnTo>
                <a:lnTo>
                  <a:pt x="0" y="5143500"/>
                </a:lnTo>
                <a:lnTo>
                  <a:pt x="0" y="36140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380990" indent="-380990" algn="ctr">
              <a:buFont typeface="Arial" panose="020B0604020202020204" pitchFamily="34" charset="0"/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479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10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247112" y="468923"/>
            <a:ext cx="10369899" cy="5920155"/>
          </a:xfrm>
          <a:custGeom>
            <a:avLst/>
            <a:gdLst>
              <a:gd name="connsiteX0" fmla="*/ 0 w 4582160"/>
              <a:gd name="connsiteY0" fmla="*/ 0 h 5143500"/>
              <a:gd name="connsiteX1" fmla="*/ 3737987 w 4582160"/>
              <a:gd name="connsiteY1" fmla="*/ 0 h 5143500"/>
              <a:gd name="connsiteX2" fmla="*/ 4582160 w 4582160"/>
              <a:gd name="connsiteY2" fmla="*/ 0 h 5143500"/>
              <a:gd name="connsiteX3" fmla="*/ 4582160 w 4582160"/>
              <a:gd name="connsiteY3" fmla="*/ 5143500 h 5143500"/>
              <a:gd name="connsiteX4" fmla="*/ 0 w 4582160"/>
              <a:gd name="connsiteY4" fmla="*/ 5143500 h 5143500"/>
              <a:gd name="connsiteX5" fmla="*/ 0 w 4582160"/>
              <a:gd name="connsiteY5" fmla="*/ 361405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2160" h="5143500">
                <a:moveTo>
                  <a:pt x="0" y="0"/>
                </a:moveTo>
                <a:lnTo>
                  <a:pt x="3737987" y="0"/>
                </a:lnTo>
                <a:lnTo>
                  <a:pt x="4582160" y="0"/>
                </a:lnTo>
                <a:lnTo>
                  <a:pt x="4582160" y="5143500"/>
                </a:lnTo>
                <a:lnTo>
                  <a:pt x="0" y="5143500"/>
                </a:lnTo>
                <a:lnTo>
                  <a:pt x="0" y="36140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380990" indent="-380990" algn="ctr">
              <a:buFont typeface="Arial" panose="020B0604020202020204" pitchFamily="34" charset="0"/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9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1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16000" y="1836749"/>
            <a:ext cx="4865635" cy="4544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380990" indent="-380990" algn="ctr">
              <a:buFont typeface="Arial" panose="020B0604020202020204" pitchFamily="34" charset="0"/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6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2606416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3430328"/>
            <a:ext cx="5157787" cy="25158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 sz="20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2pPr>
            <a:lvl3pPr>
              <a:defRPr sz="18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3pPr>
            <a:lvl4pPr>
              <a:defRPr sz="16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4pPr>
            <a:lvl5pPr>
              <a:defRPr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2606416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3430328"/>
            <a:ext cx="5183188" cy="2524125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Lt" panose="02000506030000020004" pitchFamily="50" charset="0"/>
              </a:defRPr>
            </a:lvl1pPr>
            <a:lvl2pPr>
              <a:defRPr>
                <a:latin typeface="Proxima Nova Lt" panose="02000506030000020004" pitchFamily="50" charset="0"/>
              </a:defRPr>
            </a:lvl2pPr>
            <a:lvl3pPr>
              <a:defRPr>
                <a:latin typeface="Proxima Nova Lt" panose="02000506030000020004" pitchFamily="50" charset="0"/>
              </a:defRPr>
            </a:lvl3pPr>
            <a:lvl4pPr>
              <a:defRPr>
                <a:latin typeface="Proxima Nova Lt" panose="02000506030000020004" pitchFamily="50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2BF3C-53B7-6340-8C37-190BA46E9524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3098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297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087433" y="1982874"/>
            <a:ext cx="2560171" cy="2800141"/>
          </a:xfrm>
          <a:prstGeom prst="round2SameRect">
            <a:avLst>
              <a:gd name="adj1" fmla="val 8294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66432" y="1982874"/>
            <a:ext cx="2560171" cy="2800141"/>
          </a:xfrm>
          <a:prstGeom prst="round2SameRect">
            <a:avLst>
              <a:gd name="adj1" fmla="val 8294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247099" y="1982874"/>
            <a:ext cx="2560171" cy="2800141"/>
          </a:xfrm>
          <a:prstGeom prst="round2SameRect">
            <a:avLst>
              <a:gd name="adj1" fmla="val 8294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406765" y="1982874"/>
            <a:ext cx="2560171" cy="2800141"/>
          </a:xfrm>
          <a:prstGeom prst="round2SameRect">
            <a:avLst>
              <a:gd name="adj1" fmla="val 8294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6975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318725" y="250613"/>
            <a:ext cx="1882987" cy="1882987"/>
          </a:xfrm>
          <a:custGeom>
            <a:avLst/>
            <a:gdLst>
              <a:gd name="connsiteX0" fmla="*/ 706120 w 1412240"/>
              <a:gd name="connsiteY0" fmla="*/ 0 h 1412240"/>
              <a:gd name="connsiteX1" fmla="*/ 1412240 w 1412240"/>
              <a:gd name="connsiteY1" fmla="*/ 706120 h 1412240"/>
              <a:gd name="connsiteX2" fmla="*/ 706120 w 1412240"/>
              <a:gd name="connsiteY2" fmla="*/ 1412240 h 1412240"/>
              <a:gd name="connsiteX3" fmla="*/ 0 w 1412240"/>
              <a:gd name="connsiteY3" fmla="*/ 706120 h 1412240"/>
              <a:gd name="connsiteX4" fmla="*/ 706120 w 1412240"/>
              <a:gd name="connsiteY4" fmla="*/ 0 h 14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240" h="1412240">
                <a:moveTo>
                  <a:pt x="706120" y="0"/>
                </a:moveTo>
                <a:cubicBezTo>
                  <a:pt x="1096099" y="0"/>
                  <a:pt x="1412240" y="316141"/>
                  <a:pt x="1412240" y="706120"/>
                </a:cubicBezTo>
                <a:cubicBezTo>
                  <a:pt x="1412240" y="1096099"/>
                  <a:pt x="1096099" y="1412240"/>
                  <a:pt x="706120" y="1412240"/>
                </a:cubicBezTo>
                <a:cubicBezTo>
                  <a:pt x="316141" y="1412240"/>
                  <a:pt x="0" y="1096099"/>
                  <a:pt x="0" y="706120"/>
                </a:cubicBezTo>
                <a:cubicBezTo>
                  <a:pt x="0" y="316141"/>
                  <a:pt x="316141" y="0"/>
                  <a:pt x="7061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6318725" y="2487507"/>
            <a:ext cx="1882987" cy="1882987"/>
          </a:xfrm>
          <a:custGeom>
            <a:avLst/>
            <a:gdLst>
              <a:gd name="connsiteX0" fmla="*/ 706120 w 1412240"/>
              <a:gd name="connsiteY0" fmla="*/ 0 h 1412240"/>
              <a:gd name="connsiteX1" fmla="*/ 1412240 w 1412240"/>
              <a:gd name="connsiteY1" fmla="*/ 706120 h 1412240"/>
              <a:gd name="connsiteX2" fmla="*/ 706120 w 1412240"/>
              <a:gd name="connsiteY2" fmla="*/ 1412240 h 1412240"/>
              <a:gd name="connsiteX3" fmla="*/ 0 w 1412240"/>
              <a:gd name="connsiteY3" fmla="*/ 706120 h 1412240"/>
              <a:gd name="connsiteX4" fmla="*/ 706120 w 1412240"/>
              <a:gd name="connsiteY4" fmla="*/ 0 h 14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240" h="1412240">
                <a:moveTo>
                  <a:pt x="706120" y="0"/>
                </a:moveTo>
                <a:cubicBezTo>
                  <a:pt x="1096099" y="0"/>
                  <a:pt x="1412240" y="316141"/>
                  <a:pt x="1412240" y="706120"/>
                </a:cubicBezTo>
                <a:cubicBezTo>
                  <a:pt x="1412240" y="1096099"/>
                  <a:pt x="1096099" y="1412240"/>
                  <a:pt x="706120" y="1412240"/>
                </a:cubicBezTo>
                <a:cubicBezTo>
                  <a:pt x="316141" y="1412240"/>
                  <a:pt x="0" y="1096099"/>
                  <a:pt x="0" y="706120"/>
                </a:cubicBezTo>
                <a:cubicBezTo>
                  <a:pt x="0" y="316141"/>
                  <a:pt x="316141" y="0"/>
                  <a:pt x="7061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6318725" y="4724400"/>
            <a:ext cx="1882987" cy="1882987"/>
          </a:xfrm>
          <a:custGeom>
            <a:avLst/>
            <a:gdLst>
              <a:gd name="connsiteX0" fmla="*/ 706120 w 1412240"/>
              <a:gd name="connsiteY0" fmla="*/ 0 h 1412240"/>
              <a:gd name="connsiteX1" fmla="*/ 1412240 w 1412240"/>
              <a:gd name="connsiteY1" fmla="*/ 706120 h 1412240"/>
              <a:gd name="connsiteX2" fmla="*/ 706120 w 1412240"/>
              <a:gd name="connsiteY2" fmla="*/ 1412240 h 1412240"/>
              <a:gd name="connsiteX3" fmla="*/ 0 w 1412240"/>
              <a:gd name="connsiteY3" fmla="*/ 706120 h 1412240"/>
              <a:gd name="connsiteX4" fmla="*/ 706120 w 1412240"/>
              <a:gd name="connsiteY4" fmla="*/ 0 h 141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240" h="1412240">
                <a:moveTo>
                  <a:pt x="706120" y="0"/>
                </a:moveTo>
                <a:cubicBezTo>
                  <a:pt x="1096099" y="0"/>
                  <a:pt x="1412240" y="316141"/>
                  <a:pt x="1412240" y="706120"/>
                </a:cubicBezTo>
                <a:cubicBezTo>
                  <a:pt x="1412240" y="1096099"/>
                  <a:pt x="1096099" y="1412240"/>
                  <a:pt x="706120" y="1412240"/>
                </a:cubicBezTo>
                <a:cubicBezTo>
                  <a:pt x="316141" y="1412240"/>
                  <a:pt x="0" y="1096099"/>
                  <a:pt x="0" y="706120"/>
                </a:cubicBezTo>
                <a:cubicBezTo>
                  <a:pt x="0" y="316141"/>
                  <a:pt x="316141" y="0"/>
                  <a:pt x="7061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  <a:effectLst/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769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049118" y="1845734"/>
            <a:ext cx="4521949" cy="4538133"/>
          </a:xfrm>
          <a:custGeom>
            <a:avLst/>
            <a:gdLst>
              <a:gd name="connsiteX0" fmla="*/ 0 w 2637111"/>
              <a:gd name="connsiteY0" fmla="*/ 0 h 3814785"/>
              <a:gd name="connsiteX1" fmla="*/ 2637111 w 2637111"/>
              <a:gd name="connsiteY1" fmla="*/ 0 h 3814785"/>
              <a:gd name="connsiteX2" fmla="*/ 2637111 w 2637111"/>
              <a:gd name="connsiteY2" fmla="*/ 3814785 h 3814785"/>
              <a:gd name="connsiteX3" fmla="*/ 0 w 2637111"/>
              <a:gd name="connsiteY3" fmla="*/ 3814785 h 381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111" h="3814785">
                <a:moveTo>
                  <a:pt x="0" y="0"/>
                </a:moveTo>
                <a:lnTo>
                  <a:pt x="2637111" y="0"/>
                </a:lnTo>
                <a:lnTo>
                  <a:pt x="2637111" y="3814785"/>
                </a:lnTo>
                <a:lnTo>
                  <a:pt x="0" y="38147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7679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0" y="1676402"/>
            <a:ext cx="8178800" cy="4893325"/>
          </a:xfrm>
          <a:custGeom>
            <a:avLst/>
            <a:gdLst>
              <a:gd name="connsiteX0" fmla="*/ 0 w 4990946"/>
              <a:gd name="connsiteY0" fmla="*/ 0 h 3814785"/>
              <a:gd name="connsiteX1" fmla="*/ 4990946 w 4990946"/>
              <a:gd name="connsiteY1" fmla="*/ 0 h 3814785"/>
              <a:gd name="connsiteX2" fmla="*/ 4990946 w 4990946"/>
              <a:gd name="connsiteY2" fmla="*/ 3814785 h 3814785"/>
              <a:gd name="connsiteX3" fmla="*/ 0 w 4990946"/>
              <a:gd name="connsiteY3" fmla="*/ 3814785 h 381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0946" h="3814785">
                <a:moveTo>
                  <a:pt x="0" y="0"/>
                </a:moveTo>
                <a:lnTo>
                  <a:pt x="4990946" y="0"/>
                </a:lnTo>
                <a:lnTo>
                  <a:pt x="4990946" y="3814785"/>
                </a:lnTo>
                <a:lnTo>
                  <a:pt x="0" y="38147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36752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" y="1848897"/>
            <a:ext cx="12192000" cy="3885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47619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" y="1880675"/>
            <a:ext cx="12192000" cy="3144597"/>
          </a:xfrm>
          <a:custGeom>
            <a:avLst/>
            <a:gdLst>
              <a:gd name="connsiteX0" fmla="*/ 0 w 7770373"/>
              <a:gd name="connsiteY0" fmla="*/ 0 h 2358448"/>
              <a:gd name="connsiteX1" fmla="*/ 7770373 w 7770373"/>
              <a:gd name="connsiteY1" fmla="*/ 0 h 2358448"/>
              <a:gd name="connsiteX2" fmla="*/ 7770373 w 7770373"/>
              <a:gd name="connsiteY2" fmla="*/ 2358448 h 2358448"/>
              <a:gd name="connsiteX3" fmla="*/ 0 w 7770373"/>
              <a:gd name="connsiteY3" fmla="*/ 2358448 h 235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0373" h="2358448">
                <a:moveTo>
                  <a:pt x="0" y="0"/>
                </a:moveTo>
                <a:lnTo>
                  <a:pt x="7770373" y="0"/>
                </a:lnTo>
                <a:lnTo>
                  <a:pt x="7770373" y="2358448"/>
                </a:lnTo>
                <a:lnTo>
                  <a:pt x="0" y="23584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07808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0" y="482322"/>
            <a:ext cx="7112000" cy="5893357"/>
          </a:xfrm>
          <a:custGeom>
            <a:avLst/>
            <a:gdLst>
              <a:gd name="connsiteX0" fmla="*/ 0 w 3810000"/>
              <a:gd name="connsiteY0" fmla="*/ 0 h 4033520"/>
              <a:gd name="connsiteX1" fmla="*/ 3810000 w 3810000"/>
              <a:gd name="connsiteY1" fmla="*/ 0 h 4033520"/>
              <a:gd name="connsiteX2" fmla="*/ 3810000 w 3810000"/>
              <a:gd name="connsiteY2" fmla="*/ 4033520 h 4033520"/>
              <a:gd name="connsiteX3" fmla="*/ 0 w 3810000"/>
              <a:gd name="connsiteY3" fmla="*/ 4033520 h 403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4033520">
                <a:moveTo>
                  <a:pt x="0" y="0"/>
                </a:moveTo>
                <a:lnTo>
                  <a:pt x="3810000" y="0"/>
                </a:lnTo>
                <a:lnTo>
                  <a:pt x="3810000" y="4033520"/>
                </a:lnTo>
                <a:lnTo>
                  <a:pt x="0" y="40335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380990" indent="-380990" algn="ctr">
              <a:buFont typeface="Arial" panose="020B0604020202020204" pitchFamily="34" charset="0"/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1125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3400" y="1867980"/>
            <a:ext cx="6045200" cy="4513368"/>
          </a:xfrm>
          <a:custGeom>
            <a:avLst/>
            <a:gdLst>
              <a:gd name="connsiteX0" fmla="*/ 0 w 4180839"/>
              <a:gd name="connsiteY0" fmla="*/ 0 h 3571558"/>
              <a:gd name="connsiteX1" fmla="*/ 4180839 w 4180839"/>
              <a:gd name="connsiteY1" fmla="*/ 0 h 3571558"/>
              <a:gd name="connsiteX2" fmla="*/ 4180839 w 4180839"/>
              <a:gd name="connsiteY2" fmla="*/ 3571558 h 3571558"/>
              <a:gd name="connsiteX3" fmla="*/ 0 w 4180839"/>
              <a:gd name="connsiteY3" fmla="*/ 3571558 h 35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0839" h="3571558">
                <a:moveTo>
                  <a:pt x="0" y="0"/>
                </a:moveTo>
                <a:lnTo>
                  <a:pt x="4180839" y="0"/>
                </a:lnTo>
                <a:lnTo>
                  <a:pt x="4180839" y="3571558"/>
                </a:lnTo>
                <a:lnTo>
                  <a:pt x="0" y="3571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380990" indent="-380990" algn="ctr">
              <a:buFont typeface="Arial" panose="020B0604020202020204" pitchFamily="34" charset="0"/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46765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32106" y="1829526"/>
            <a:ext cx="6059612" cy="3481493"/>
          </a:xfrm>
          <a:custGeom>
            <a:avLst/>
            <a:gdLst>
              <a:gd name="connsiteX0" fmla="*/ 0 w 3962400"/>
              <a:gd name="connsiteY0" fmla="*/ 0 h 2611120"/>
              <a:gd name="connsiteX1" fmla="*/ 3962400 w 3962400"/>
              <a:gd name="connsiteY1" fmla="*/ 0 h 2611120"/>
              <a:gd name="connsiteX2" fmla="*/ 3962400 w 3962400"/>
              <a:gd name="connsiteY2" fmla="*/ 2611120 h 2611120"/>
              <a:gd name="connsiteX3" fmla="*/ 0 w 3962400"/>
              <a:gd name="connsiteY3" fmla="*/ 2611120 h 261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611120">
                <a:moveTo>
                  <a:pt x="0" y="0"/>
                </a:moveTo>
                <a:lnTo>
                  <a:pt x="3962400" y="0"/>
                </a:lnTo>
                <a:lnTo>
                  <a:pt x="3962400" y="2611120"/>
                </a:lnTo>
                <a:lnTo>
                  <a:pt x="0" y="26111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33495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594987" y="1829526"/>
            <a:ext cx="6059612" cy="3481493"/>
          </a:xfrm>
          <a:custGeom>
            <a:avLst/>
            <a:gdLst>
              <a:gd name="connsiteX0" fmla="*/ 0 w 3962400"/>
              <a:gd name="connsiteY0" fmla="*/ 0 h 2611120"/>
              <a:gd name="connsiteX1" fmla="*/ 3962400 w 3962400"/>
              <a:gd name="connsiteY1" fmla="*/ 0 h 2611120"/>
              <a:gd name="connsiteX2" fmla="*/ 3962400 w 3962400"/>
              <a:gd name="connsiteY2" fmla="*/ 2611120 h 2611120"/>
              <a:gd name="connsiteX3" fmla="*/ 0 w 3962400"/>
              <a:gd name="connsiteY3" fmla="*/ 2611120 h 261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611120">
                <a:moveTo>
                  <a:pt x="0" y="0"/>
                </a:moveTo>
                <a:lnTo>
                  <a:pt x="3962400" y="0"/>
                </a:lnTo>
                <a:lnTo>
                  <a:pt x="3962400" y="2611120"/>
                </a:lnTo>
                <a:lnTo>
                  <a:pt x="0" y="26111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042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2A04B8-0043-6042-9C37-377A5366FFD4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43098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gotha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439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03620" y="1862296"/>
            <a:ext cx="3278293" cy="4513105"/>
          </a:xfrm>
          <a:custGeom>
            <a:avLst/>
            <a:gdLst>
              <a:gd name="connsiteX0" fmla="*/ 0 w 2458720"/>
              <a:gd name="connsiteY0" fmla="*/ 0 h 3007360"/>
              <a:gd name="connsiteX1" fmla="*/ 2458720 w 2458720"/>
              <a:gd name="connsiteY1" fmla="*/ 0 h 3007360"/>
              <a:gd name="connsiteX2" fmla="*/ 2458720 w 2458720"/>
              <a:gd name="connsiteY2" fmla="*/ 3007360 h 3007360"/>
              <a:gd name="connsiteX3" fmla="*/ 0 w 2458720"/>
              <a:gd name="connsiteY3" fmla="*/ 3007360 h 300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720" h="3007360">
                <a:moveTo>
                  <a:pt x="0" y="0"/>
                </a:moveTo>
                <a:lnTo>
                  <a:pt x="2458720" y="0"/>
                </a:lnTo>
                <a:lnTo>
                  <a:pt x="2458720" y="3007360"/>
                </a:lnTo>
                <a:lnTo>
                  <a:pt x="0" y="3007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75734" y="1862296"/>
            <a:ext cx="3278293" cy="4513105"/>
          </a:xfrm>
          <a:custGeom>
            <a:avLst/>
            <a:gdLst>
              <a:gd name="connsiteX0" fmla="*/ 0 w 2458720"/>
              <a:gd name="connsiteY0" fmla="*/ 0 h 3007360"/>
              <a:gd name="connsiteX1" fmla="*/ 2458720 w 2458720"/>
              <a:gd name="connsiteY1" fmla="*/ 0 h 3007360"/>
              <a:gd name="connsiteX2" fmla="*/ 2458720 w 2458720"/>
              <a:gd name="connsiteY2" fmla="*/ 3007360 h 3007360"/>
              <a:gd name="connsiteX3" fmla="*/ 0 w 2458720"/>
              <a:gd name="connsiteY3" fmla="*/ 3007360 h 300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8720" h="3007360">
                <a:moveTo>
                  <a:pt x="0" y="0"/>
                </a:moveTo>
                <a:lnTo>
                  <a:pt x="2458720" y="0"/>
                </a:lnTo>
                <a:lnTo>
                  <a:pt x="2458720" y="3007360"/>
                </a:lnTo>
                <a:lnTo>
                  <a:pt x="0" y="3007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5623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881635" y="0"/>
            <a:ext cx="6310364" cy="6858000"/>
          </a:xfrm>
          <a:custGeom>
            <a:avLst/>
            <a:gdLst>
              <a:gd name="connsiteX0" fmla="*/ 0 w 3505200"/>
              <a:gd name="connsiteY0" fmla="*/ 0 h 1905000"/>
              <a:gd name="connsiteX1" fmla="*/ 3505200 w 3505200"/>
              <a:gd name="connsiteY1" fmla="*/ 0 h 1905000"/>
              <a:gd name="connsiteX2" fmla="*/ 3505200 w 3505200"/>
              <a:gd name="connsiteY2" fmla="*/ 1905000 h 1905000"/>
              <a:gd name="connsiteX3" fmla="*/ 0 w 350520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905000">
                <a:moveTo>
                  <a:pt x="0" y="0"/>
                </a:moveTo>
                <a:lnTo>
                  <a:pt x="3505200" y="0"/>
                </a:lnTo>
                <a:lnTo>
                  <a:pt x="3505200" y="1905000"/>
                </a:lnTo>
                <a:lnTo>
                  <a:pt x="0" y="1905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16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l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903039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82453" cy="6858000"/>
          </a:xfrm>
          <a:custGeom>
            <a:avLst/>
            <a:gdLst>
              <a:gd name="connsiteX0" fmla="*/ 0 w 4561840"/>
              <a:gd name="connsiteY0" fmla="*/ 0 h 5143500"/>
              <a:gd name="connsiteX1" fmla="*/ 4561840 w 4561840"/>
              <a:gd name="connsiteY1" fmla="*/ 0 h 5143500"/>
              <a:gd name="connsiteX2" fmla="*/ 4561840 w 4561840"/>
              <a:gd name="connsiteY2" fmla="*/ 5143500 h 5143500"/>
              <a:gd name="connsiteX3" fmla="*/ 0 w 456184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1840" h="5143500">
                <a:moveTo>
                  <a:pt x="0" y="0"/>
                </a:moveTo>
                <a:lnTo>
                  <a:pt x="4561840" y="0"/>
                </a:lnTo>
                <a:lnTo>
                  <a:pt x="456184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1050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109547" y="0"/>
            <a:ext cx="6082453" cy="6858000"/>
          </a:xfrm>
          <a:custGeom>
            <a:avLst/>
            <a:gdLst>
              <a:gd name="connsiteX0" fmla="*/ 0 w 4561840"/>
              <a:gd name="connsiteY0" fmla="*/ 0 h 5143500"/>
              <a:gd name="connsiteX1" fmla="*/ 4561840 w 4561840"/>
              <a:gd name="connsiteY1" fmla="*/ 0 h 5143500"/>
              <a:gd name="connsiteX2" fmla="*/ 4561840 w 4561840"/>
              <a:gd name="connsiteY2" fmla="*/ 5143500 h 5143500"/>
              <a:gd name="connsiteX3" fmla="*/ 0 w 456184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1840" h="5143500">
                <a:moveTo>
                  <a:pt x="0" y="0"/>
                </a:moveTo>
                <a:lnTo>
                  <a:pt x="4561840" y="0"/>
                </a:lnTo>
                <a:lnTo>
                  <a:pt x="456184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6999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393205" y="2077406"/>
            <a:ext cx="2316483" cy="2431517"/>
          </a:xfrm>
          <a:custGeom>
            <a:avLst/>
            <a:gdLst>
              <a:gd name="connsiteX0" fmla="*/ 1 w 1737362"/>
              <a:gd name="connsiteY0" fmla="*/ 0 h 1823638"/>
              <a:gd name="connsiteX1" fmla="*/ 1737362 w 1737362"/>
              <a:gd name="connsiteY1" fmla="*/ 0 h 1823638"/>
              <a:gd name="connsiteX2" fmla="*/ 1737361 w 1737362"/>
              <a:gd name="connsiteY2" fmla="*/ 1358114 h 1823638"/>
              <a:gd name="connsiteX3" fmla="*/ 0 w 1737362"/>
              <a:gd name="connsiteY3" fmla="*/ 1823638 h 182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62" h="1823638">
                <a:moveTo>
                  <a:pt x="1" y="0"/>
                </a:moveTo>
                <a:lnTo>
                  <a:pt x="1737362" y="0"/>
                </a:lnTo>
                <a:lnTo>
                  <a:pt x="1737361" y="1358114"/>
                </a:lnTo>
                <a:lnTo>
                  <a:pt x="0" y="18236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9221073" y="2077406"/>
            <a:ext cx="2316481" cy="2431517"/>
          </a:xfrm>
          <a:custGeom>
            <a:avLst/>
            <a:gdLst>
              <a:gd name="connsiteX0" fmla="*/ 1 w 1737361"/>
              <a:gd name="connsiteY0" fmla="*/ 0 h 1823638"/>
              <a:gd name="connsiteX1" fmla="*/ 1737361 w 1737361"/>
              <a:gd name="connsiteY1" fmla="*/ 0 h 1823638"/>
              <a:gd name="connsiteX2" fmla="*/ 1737361 w 1737361"/>
              <a:gd name="connsiteY2" fmla="*/ 1358114 h 1823638"/>
              <a:gd name="connsiteX3" fmla="*/ 0 w 1737361"/>
              <a:gd name="connsiteY3" fmla="*/ 1823638 h 182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61" h="1823638">
                <a:moveTo>
                  <a:pt x="1" y="0"/>
                </a:moveTo>
                <a:lnTo>
                  <a:pt x="1737361" y="0"/>
                </a:lnTo>
                <a:lnTo>
                  <a:pt x="1737361" y="1358114"/>
                </a:lnTo>
                <a:lnTo>
                  <a:pt x="0" y="18236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3565339" y="2077406"/>
            <a:ext cx="2316483" cy="2431517"/>
          </a:xfrm>
          <a:custGeom>
            <a:avLst/>
            <a:gdLst>
              <a:gd name="connsiteX0" fmla="*/ 1 w 1737362"/>
              <a:gd name="connsiteY0" fmla="*/ 0 h 1823638"/>
              <a:gd name="connsiteX1" fmla="*/ 1737362 w 1737362"/>
              <a:gd name="connsiteY1" fmla="*/ 0 h 1823638"/>
              <a:gd name="connsiteX2" fmla="*/ 1737361 w 1737362"/>
              <a:gd name="connsiteY2" fmla="*/ 1358114 h 1823638"/>
              <a:gd name="connsiteX3" fmla="*/ 0 w 1737362"/>
              <a:gd name="connsiteY3" fmla="*/ 1823638 h 182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62" h="1823638">
                <a:moveTo>
                  <a:pt x="1" y="0"/>
                </a:moveTo>
                <a:lnTo>
                  <a:pt x="1737362" y="0"/>
                </a:lnTo>
                <a:lnTo>
                  <a:pt x="1737361" y="1358114"/>
                </a:lnTo>
                <a:lnTo>
                  <a:pt x="0" y="18236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737474" y="2077406"/>
            <a:ext cx="2316481" cy="2431517"/>
          </a:xfrm>
          <a:custGeom>
            <a:avLst/>
            <a:gdLst>
              <a:gd name="connsiteX0" fmla="*/ 0 w 1737361"/>
              <a:gd name="connsiteY0" fmla="*/ 0 h 1823638"/>
              <a:gd name="connsiteX1" fmla="*/ 1737361 w 1737361"/>
              <a:gd name="connsiteY1" fmla="*/ 0 h 1823638"/>
              <a:gd name="connsiteX2" fmla="*/ 1737360 w 1737361"/>
              <a:gd name="connsiteY2" fmla="*/ 1358114 h 1823638"/>
              <a:gd name="connsiteX3" fmla="*/ 0 w 1737361"/>
              <a:gd name="connsiteY3" fmla="*/ 1823638 h 182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361" h="1823638">
                <a:moveTo>
                  <a:pt x="0" y="0"/>
                </a:moveTo>
                <a:lnTo>
                  <a:pt x="1737361" y="0"/>
                </a:lnTo>
                <a:lnTo>
                  <a:pt x="1737360" y="1358114"/>
                </a:lnTo>
                <a:lnTo>
                  <a:pt x="0" y="18236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596362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389120" y="2086185"/>
            <a:ext cx="3413760" cy="2275840"/>
          </a:xfrm>
          <a:custGeom>
            <a:avLst/>
            <a:gdLst>
              <a:gd name="connsiteX0" fmla="*/ 0 w 2560320"/>
              <a:gd name="connsiteY0" fmla="*/ 0 h 1706880"/>
              <a:gd name="connsiteX1" fmla="*/ 2560320 w 2560320"/>
              <a:gd name="connsiteY1" fmla="*/ 0 h 1706880"/>
              <a:gd name="connsiteX2" fmla="*/ 2560320 w 2560320"/>
              <a:gd name="connsiteY2" fmla="*/ 1706880 h 1706880"/>
              <a:gd name="connsiteX3" fmla="*/ 0 w 2560320"/>
              <a:gd name="connsiteY3" fmla="*/ 170688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20" h="1706880">
                <a:moveTo>
                  <a:pt x="0" y="0"/>
                </a:moveTo>
                <a:lnTo>
                  <a:pt x="2560320" y="0"/>
                </a:lnTo>
                <a:lnTo>
                  <a:pt x="2560320" y="1706880"/>
                </a:lnTo>
                <a:lnTo>
                  <a:pt x="0" y="17068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8144509" y="2086187"/>
            <a:ext cx="3413760" cy="2275840"/>
          </a:xfrm>
          <a:custGeom>
            <a:avLst/>
            <a:gdLst>
              <a:gd name="connsiteX0" fmla="*/ 0 w 2560320"/>
              <a:gd name="connsiteY0" fmla="*/ 0 h 1706880"/>
              <a:gd name="connsiteX1" fmla="*/ 2560320 w 2560320"/>
              <a:gd name="connsiteY1" fmla="*/ 0 h 1706880"/>
              <a:gd name="connsiteX2" fmla="*/ 2560320 w 2560320"/>
              <a:gd name="connsiteY2" fmla="*/ 1706880 h 1706880"/>
              <a:gd name="connsiteX3" fmla="*/ 0 w 2560320"/>
              <a:gd name="connsiteY3" fmla="*/ 170688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20" h="1706880">
                <a:moveTo>
                  <a:pt x="0" y="0"/>
                </a:moveTo>
                <a:lnTo>
                  <a:pt x="2560320" y="0"/>
                </a:lnTo>
                <a:lnTo>
                  <a:pt x="2560320" y="1706880"/>
                </a:lnTo>
                <a:lnTo>
                  <a:pt x="0" y="17068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33731" y="2086187"/>
            <a:ext cx="3413760" cy="2275840"/>
          </a:xfrm>
          <a:custGeom>
            <a:avLst/>
            <a:gdLst>
              <a:gd name="connsiteX0" fmla="*/ 0 w 2560320"/>
              <a:gd name="connsiteY0" fmla="*/ 0 h 1706880"/>
              <a:gd name="connsiteX1" fmla="*/ 2560320 w 2560320"/>
              <a:gd name="connsiteY1" fmla="*/ 0 h 1706880"/>
              <a:gd name="connsiteX2" fmla="*/ 2560320 w 2560320"/>
              <a:gd name="connsiteY2" fmla="*/ 1706880 h 1706880"/>
              <a:gd name="connsiteX3" fmla="*/ 0 w 2560320"/>
              <a:gd name="connsiteY3" fmla="*/ 170688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20" h="1706880">
                <a:moveTo>
                  <a:pt x="0" y="0"/>
                </a:moveTo>
                <a:lnTo>
                  <a:pt x="2560320" y="0"/>
                </a:lnTo>
                <a:lnTo>
                  <a:pt x="2560320" y="1706880"/>
                </a:lnTo>
                <a:lnTo>
                  <a:pt x="0" y="17068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867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24658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174825" y="0"/>
            <a:ext cx="2587413" cy="2357120"/>
          </a:xfrm>
          <a:custGeom>
            <a:avLst/>
            <a:gdLst>
              <a:gd name="connsiteX0" fmla="*/ 0 w 1940560"/>
              <a:gd name="connsiteY0" fmla="*/ 0 h 1767840"/>
              <a:gd name="connsiteX1" fmla="*/ 1940560 w 1940560"/>
              <a:gd name="connsiteY1" fmla="*/ 0 h 1767840"/>
              <a:gd name="connsiteX2" fmla="*/ 1940560 w 1940560"/>
              <a:gd name="connsiteY2" fmla="*/ 1767840 h 1767840"/>
              <a:gd name="connsiteX3" fmla="*/ 0 w 1940560"/>
              <a:gd name="connsiteY3" fmla="*/ 176784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560" h="1767840">
                <a:moveTo>
                  <a:pt x="0" y="0"/>
                </a:moveTo>
                <a:lnTo>
                  <a:pt x="1940560" y="0"/>
                </a:lnTo>
                <a:lnTo>
                  <a:pt x="1940560" y="1767840"/>
                </a:lnTo>
                <a:lnTo>
                  <a:pt x="0" y="17678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-1" y="4500880"/>
            <a:ext cx="2587413" cy="2357120"/>
          </a:xfrm>
          <a:custGeom>
            <a:avLst/>
            <a:gdLst>
              <a:gd name="connsiteX0" fmla="*/ 0 w 1940560"/>
              <a:gd name="connsiteY0" fmla="*/ 0 h 1767840"/>
              <a:gd name="connsiteX1" fmla="*/ 1940560 w 1940560"/>
              <a:gd name="connsiteY1" fmla="*/ 0 h 1767840"/>
              <a:gd name="connsiteX2" fmla="*/ 1940560 w 1940560"/>
              <a:gd name="connsiteY2" fmla="*/ 1767840 h 1767840"/>
              <a:gd name="connsiteX3" fmla="*/ 0 w 1940560"/>
              <a:gd name="connsiteY3" fmla="*/ 176784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560" h="1767840">
                <a:moveTo>
                  <a:pt x="0" y="0"/>
                </a:moveTo>
                <a:lnTo>
                  <a:pt x="1940560" y="0"/>
                </a:lnTo>
                <a:lnTo>
                  <a:pt x="1940560" y="1767840"/>
                </a:lnTo>
                <a:lnTo>
                  <a:pt x="0" y="17678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-1" y="0"/>
            <a:ext cx="2587413" cy="2357120"/>
          </a:xfrm>
          <a:custGeom>
            <a:avLst/>
            <a:gdLst>
              <a:gd name="connsiteX0" fmla="*/ 0 w 1940560"/>
              <a:gd name="connsiteY0" fmla="*/ 0 h 1767840"/>
              <a:gd name="connsiteX1" fmla="*/ 1940560 w 1940560"/>
              <a:gd name="connsiteY1" fmla="*/ 0 h 1767840"/>
              <a:gd name="connsiteX2" fmla="*/ 1940560 w 1940560"/>
              <a:gd name="connsiteY2" fmla="*/ 1767840 h 1767840"/>
              <a:gd name="connsiteX3" fmla="*/ 0 w 1940560"/>
              <a:gd name="connsiteY3" fmla="*/ 176784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560" h="1767840">
                <a:moveTo>
                  <a:pt x="0" y="0"/>
                </a:moveTo>
                <a:lnTo>
                  <a:pt x="1940560" y="0"/>
                </a:lnTo>
                <a:lnTo>
                  <a:pt x="1940560" y="1767840"/>
                </a:lnTo>
                <a:lnTo>
                  <a:pt x="0" y="17678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5174825" y="4500880"/>
            <a:ext cx="2587413" cy="2357120"/>
          </a:xfrm>
          <a:custGeom>
            <a:avLst/>
            <a:gdLst>
              <a:gd name="connsiteX0" fmla="*/ 0 w 1940560"/>
              <a:gd name="connsiteY0" fmla="*/ 0 h 1767840"/>
              <a:gd name="connsiteX1" fmla="*/ 1940560 w 1940560"/>
              <a:gd name="connsiteY1" fmla="*/ 0 h 1767840"/>
              <a:gd name="connsiteX2" fmla="*/ 1940560 w 1940560"/>
              <a:gd name="connsiteY2" fmla="*/ 1767840 h 1767840"/>
              <a:gd name="connsiteX3" fmla="*/ 0 w 1940560"/>
              <a:gd name="connsiteY3" fmla="*/ 176784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560" h="1767840">
                <a:moveTo>
                  <a:pt x="0" y="0"/>
                </a:moveTo>
                <a:lnTo>
                  <a:pt x="1940560" y="0"/>
                </a:lnTo>
                <a:lnTo>
                  <a:pt x="1940560" y="1767840"/>
                </a:lnTo>
                <a:lnTo>
                  <a:pt x="0" y="17678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2587412" y="2357120"/>
            <a:ext cx="2587413" cy="2143760"/>
          </a:xfrm>
          <a:custGeom>
            <a:avLst/>
            <a:gdLst>
              <a:gd name="connsiteX0" fmla="*/ 0 w 1940560"/>
              <a:gd name="connsiteY0" fmla="*/ 0 h 1767840"/>
              <a:gd name="connsiteX1" fmla="*/ 1940560 w 1940560"/>
              <a:gd name="connsiteY1" fmla="*/ 0 h 1767840"/>
              <a:gd name="connsiteX2" fmla="*/ 1940560 w 1940560"/>
              <a:gd name="connsiteY2" fmla="*/ 1767840 h 1767840"/>
              <a:gd name="connsiteX3" fmla="*/ 0 w 1940560"/>
              <a:gd name="connsiteY3" fmla="*/ 1767840 h 176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560" h="1767840">
                <a:moveTo>
                  <a:pt x="0" y="0"/>
                </a:moveTo>
                <a:lnTo>
                  <a:pt x="1940560" y="0"/>
                </a:lnTo>
                <a:lnTo>
                  <a:pt x="1940560" y="1767840"/>
                </a:lnTo>
                <a:lnTo>
                  <a:pt x="0" y="17678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3850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98726" y="1942682"/>
            <a:ext cx="2709333" cy="4405197"/>
          </a:xfrm>
          <a:custGeom>
            <a:avLst/>
            <a:gdLst>
              <a:gd name="connsiteX0" fmla="*/ 0 w 2032000"/>
              <a:gd name="connsiteY0" fmla="*/ 0 h 3393440"/>
              <a:gd name="connsiteX1" fmla="*/ 2032000 w 2032000"/>
              <a:gd name="connsiteY1" fmla="*/ 0 h 3393440"/>
              <a:gd name="connsiteX2" fmla="*/ 2032000 w 2032000"/>
              <a:gd name="connsiteY2" fmla="*/ 3393440 h 3393440"/>
              <a:gd name="connsiteX3" fmla="*/ 0 w 2032000"/>
              <a:gd name="connsiteY3" fmla="*/ 3393440 h 33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3393440">
                <a:moveTo>
                  <a:pt x="0" y="0"/>
                </a:moveTo>
                <a:lnTo>
                  <a:pt x="2032000" y="0"/>
                </a:lnTo>
                <a:lnTo>
                  <a:pt x="2032000" y="3393440"/>
                </a:lnTo>
                <a:lnTo>
                  <a:pt x="0" y="3393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900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312126" y="1942682"/>
            <a:ext cx="2709333" cy="4405197"/>
          </a:xfrm>
          <a:custGeom>
            <a:avLst/>
            <a:gdLst>
              <a:gd name="connsiteX0" fmla="*/ 0 w 2032000"/>
              <a:gd name="connsiteY0" fmla="*/ 0 h 3393440"/>
              <a:gd name="connsiteX1" fmla="*/ 2032000 w 2032000"/>
              <a:gd name="connsiteY1" fmla="*/ 0 h 3393440"/>
              <a:gd name="connsiteX2" fmla="*/ 2032000 w 2032000"/>
              <a:gd name="connsiteY2" fmla="*/ 3393440 h 3393440"/>
              <a:gd name="connsiteX3" fmla="*/ 0 w 2032000"/>
              <a:gd name="connsiteY3" fmla="*/ 3393440 h 33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3393440">
                <a:moveTo>
                  <a:pt x="0" y="0"/>
                </a:moveTo>
                <a:lnTo>
                  <a:pt x="2032000" y="0"/>
                </a:lnTo>
                <a:lnTo>
                  <a:pt x="2032000" y="3393440"/>
                </a:lnTo>
                <a:lnTo>
                  <a:pt x="0" y="3393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900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0076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629335" y="1917700"/>
            <a:ext cx="2397760" cy="2113965"/>
          </a:xfrm>
          <a:custGeom>
            <a:avLst/>
            <a:gdLst>
              <a:gd name="connsiteX0" fmla="*/ 0 w 1798320"/>
              <a:gd name="connsiteY0" fmla="*/ 0 h 1727200"/>
              <a:gd name="connsiteX1" fmla="*/ 1798320 w 1798320"/>
              <a:gd name="connsiteY1" fmla="*/ 0 h 1727200"/>
              <a:gd name="connsiteX2" fmla="*/ 1798320 w 1798320"/>
              <a:gd name="connsiteY2" fmla="*/ 1727200 h 1727200"/>
              <a:gd name="connsiteX3" fmla="*/ 0 w 1798320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1727200">
                <a:moveTo>
                  <a:pt x="0" y="0"/>
                </a:moveTo>
                <a:lnTo>
                  <a:pt x="1798320" y="0"/>
                </a:lnTo>
                <a:lnTo>
                  <a:pt x="1798320" y="1727200"/>
                </a:lnTo>
                <a:lnTo>
                  <a:pt x="0" y="1727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/>
        </p:spPr>
        <p:txBody>
          <a:bodyPr wrap="square" tIns="756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23"/>
          </p:nvPr>
        </p:nvSpPr>
        <p:spPr>
          <a:xfrm>
            <a:off x="6601265" y="1917700"/>
            <a:ext cx="2397760" cy="2113965"/>
          </a:xfrm>
          <a:custGeom>
            <a:avLst/>
            <a:gdLst>
              <a:gd name="connsiteX0" fmla="*/ 0 w 1798320"/>
              <a:gd name="connsiteY0" fmla="*/ 0 h 1727200"/>
              <a:gd name="connsiteX1" fmla="*/ 1798320 w 1798320"/>
              <a:gd name="connsiteY1" fmla="*/ 0 h 1727200"/>
              <a:gd name="connsiteX2" fmla="*/ 1798320 w 1798320"/>
              <a:gd name="connsiteY2" fmla="*/ 1727200 h 1727200"/>
              <a:gd name="connsiteX3" fmla="*/ 0 w 1798320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1727200">
                <a:moveTo>
                  <a:pt x="0" y="0"/>
                </a:moveTo>
                <a:lnTo>
                  <a:pt x="1798320" y="0"/>
                </a:lnTo>
                <a:lnTo>
                  <a:pt x="1798320" y="1727200"/>
                </a:lnTo>
                <a:lnTo>
                  <a:pt x="0" y="1727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/>
        </p:spPr>
        <p:txBody>
          <a:bodyPr wrap="square" tIns="756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24"/>
          </p:nvPr>
        </p:nvSpPr>
        <p:spPr>
          <a:xfrm>
            <a:off x="629335" y="4216400"/>
            <a:ext cx="2397760" cy="2113965"/>
          </a:xfrm>
          <a:custGeom>
            <a:avLst/>
            <a:gdLst>
              <a:gd name="connsiteX0" fmla="*/ 0 w 1798320"/>
              <a:gd name="connsiteY0" fmla="*/ 0 h 1727200"/>
              <a:gd name="connsiteX1" fmla="*/ 1798320 w 1798320"/>
              <a:gd name="connsiteY1" fmla="*/ 0 h 1727200"/>
              <a:gd name="connsiteX2" fmla="*/ 1798320 w 1798320"/>
              <a:gd name="connsiteY2" fmla="*/ 1727200 h 1727200"/>
              <a:gd name="connsiteX3" fmla="*/ 0 w 1798320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1727200">
                <a:moveTo>
                  <a:pt x="0" y="0"/>
                </a:moveTo>
                <a:lnTo>
                  <a:pt x="1798320" y="0"/>
                </a:lnTo>
                <a:lnTo>
                  <a:pt x="1798320" y="1727200"/>
                </a:lnTo>
                <a:lnTo>
                  <a:pt x="0" y="1727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/>
        </p:spPr>
        <p:txBody>
          <a:bodyPr wrap="square" tIns="756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25"/>
          </p:nvPr>
        </p:nvSpPr>
        <p:spPr>
          <a:xfrm>
            <a:off x="6601265" y="4216400"/>
            <a:ext cx="2397760" cy="2113965"/>
          </a:xfrm>
          <a:custGeom>
            <a:avLst/>
            <a:gdLst>
              <a:gd name="connsiteX0" fmla="*/ 0 w 1798320"/>
              <a:gd name="connsiteY0" fmla="*/ 0 h 1727200"/>
              <a:gd name="connsiteX1" fmla="*/ 1798320 w 1798320"/>
              <a:gd name="connsiteY1" fmla="*/ 0 h 1727200"/>
              <a:gd name="connsiteX2" fmla="*/ 1798320 w 1798320"/>
              <a:gd name="connsiteY2" fmla="*/ 1727200 h 1727200"/>
              <a:gd name="connsiteX3" fmla="*/ 0 w 1798320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320" h="1727200">
                <a:moveTo>
                  <a:pt x="0" y="0"/>
                </a:moveTo>
                <a:lnTo>
                  <a:pt x="1798320" y="0"/>
                </a:lnTo>
                <a:lnTo>
                  <a:pt x="1798320" y="1727200"/>
                </a:lnTo>
                <a:lnTo>
                  <a:pt x="0" y="1727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/>
        </p:spPr>
        <p:txBody>
          <a:bodyPr wrap="square" tIns="756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2313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61893" y="4306147"/>
            <a:ext cx="1664327" cy="1910080"/>
          </a:xfrm>
          <a:custGeom>
            <a:avLst/>
            <a:gdLst>
              <a:gd name="connsiteX0" fmla="*/ 0 w 1248245"/>
              <a:gd name="connsiteY0" fmla="*/ 0 h 1432560"/>
              <a:gd name="connsiteX1" fmla="*/ 1248245 w 1248245"/>
              <a:gd name="connsiteY1" fmla="*/ 0 h 1432560"/>
              <a:gd name="connsiteX2" fmla="*/ 1248245 w 1248245"/>
              <a:gd name="connsiteY2" fmla="*/ 1432560 h 1432560"/>
              <a:gd name="connsiteX3" fmla="*/ 0 w 1248245"/>
              <a:gd name="connsiteY3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245" h="1432560">
                <a:moveTo>
                  <a:pt x="0" y="0"/>
                </a:moveTo>
                <a:lnTo>
                  <a:pt x="1248245" y="0"/>
                </a:lnTo>
                <a:lnTo>
                  <a:pt x="1248245" y="1432560"/>
                </a:lnTo>
                <a:lnTo>
                  <a:pt x="0" y="1432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333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2"/>
          </p:nvPr>
        </p:nvSpPr>
        <p:spPr>
          <a:xfrm>
            <a:off x="8161893" y="2045547"/>
            <a:ext cx="1664327" cy="1910080"/>
          </a:xfrm>
          <a:custGeom>
            <a:avLst/>
            <a:gdLst>
              <a:gd name="connsiteX0" fmla="*/ 0 w 1248245"/>
              <a:gd name="connsiteY0" fmla="*/ 0 h 1432560"/>
              <a:gd name="connsiteX1" fmla="*/ 1248245 w 1248245"/>
              <a:gd name="connsiteY1" fmla="*/ 0 h 1432560"/>
              <a:gd name="connsiteX2" fmla="*/ 1248245 w 1248245"/>
              <a:gd name="connsiteY2" fmla="*/ 1432560 h 1432560"/>
              <a:gd name="connsiteX3" fmla="*/ 0 w 1248245"/>
              <a:gd name="connsiteY3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245" h="1432560">
                <a:moveTo>
                  <a:pt x="0" y="0"/>
                </a:moveTo>
                <a:lnTo>
                  <a:pt x="1248245" y="0"/>
                </a:lnTo>
                <a:lnTo>
                  <a:pt x="1248245" y="1432560"/>
                </a:lnTo>
                <a:lnTo>
                  <a:pt x="0" y="1432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333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4240133" y="2045545"/>
            <a:ext cx="1664327" cy="1910080"/>
          </a:xfrm>
          <a:custGeom>
            <a:avLst/>
            <a:gdLst>
              <a:gd name="connsiteX0" fmla="*/ 0 w 1248245"/>
              <a:gd name="connsiteY0" fmla="*/ 0 h 1432560"/>
              <a:gd name="connsiteX1" fmla="*/ 1248245 w 1248245"/>
              <a:gd name="connsiteY1" fmla="*/ 0 h 1432560"/>
              <a:gd name="connsiteX2" fmla="*/ 1248245 w 1248245"/>
              <a:gd name="connsiteY2" fmla="*/ 1432560 h 1432560"/>
              <a:gd name="connsiteX3" fmla="*/ 0 w 1248245"/>
              <a:gd name="connsiteY3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245" h="1432560">
                <a:moveTo>
                  <a:pt x="0" y="0"/>
                </a:moveTo>
                <a:lnTo>
                  <a:pt x="1248245" y="0"/>
                </a:lnTo>
                <a:lnTo>
                  <a:pt x="1248245" y="1432560"/>
                </a:lnTo>
                <a:lnTo>
                  <a:pt x="0" y="1432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333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4240133" y="4306145"/>
            <a:ext cx="1664327" cy="1910080"/>
          </a:xfrm>
          <a:custGeom>
            <a:avLst/>
            <a:gdLst>
              <a:gd name="connsiteX0" fmla="*/ 0 w 1248245"/>
              <a:gd name="connsiteY0" fmla="*/ 0 h 1432560"/>
              <a:gd name="connsiteX1" fmla="*/ 1248245 w 1248245"/>
              <a:gd name="connsiteY1" fmla="*/ 0 h 1432560"/>
              <a:gd name="connsiteX2" fmla="*/ 1248245 w 1248245"/>
              <a:gd name="connsiteY2" fmla="*/ 1432560 h 1432560"/>
              <a:gd name="connsiteX3" fmla="*/ 0 w 1248245"/>
              <a:gd name="connsiteY3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245" h="1432560">
                <a:moveTo>
                  <a:pt x="0" y="0"/>
                </a:moveTo>
                <a:lnTo>
                  <a:pt x="1248245" y="0"/>
                </a:lnTo>
                <a:lnTo>
                  <a:pt x="1248245" y="1432560"/>
                </a:lnTo>
                <a:lnTo>
                  <a:pt x="0" y="1432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333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5"/>
          </p:nvPr>
        </p:nvSpPr>
        <p:spPr>
          <a:xfrm>
            <a:off x="318373" y="4306145"/>
            <a:ext cx="1664327" cy="1910080"/>
          </a:xfrm>
          <a:custGeom>
            <a:avLst/>
            <a:gdLst>
              <a:gd name="connsiteX0" fmla="*/ 0 w 1248245"/>
              <a:gd name="connsiteY0" fmla="*/ 0 h 1432560"/>
              <a:gd name="connsiteX1" fmla="*/ 1248245 w 1248245"/>
              <a:gd name="connsiteY1" fmla="*/ 0 h 1432560"/>
              <a:gd name="connsiteX2" fmla="*/ 1248245 w 1248245"/>
              <a:gd name="connsiteY2" fmla="*/ 1432560 h 1432560"/>
              <a:gd name="connsiteX3" fmla="*/ 0 w 1248245"/>
              <a:gd name="connsiteY3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245" h="1432560">
                <a:moveTo>
                  <a:pt x="0" y="0"/>
                </a:moveTo>
                <a:lnTo>
                  <a:pt x="1248245" y="0"/>
                </a:lnTo>
                <a:lnTo>
                  <a:pt x="1248245" y="1432560"/>
                </a:lnTo>
                <a:lnTo>
                  <a:pt x="0" y="1432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333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6"/>
          </p:nvPr>
        </p:nvSpPr>
        <p:spPr>
          <a:xfrm>
            <a:off x="318373" y="2045545"/>
            <a:ext cx="1664327" cy="1910080"/>
          </a:xfrm>
          <a:custGeom>
            <a:avLst/>
            <a:gdLst>
              <a:gd name="connsiteX0" fmla="*/ 0 w 1248245"/>
              <a:gd name="connsiteY0" fmla="*/ 0 h 1432560"/>
              <a:gd name="connsiteX1" fmla="*/ 1248245 w 1248245"/>
              <a:gd name="connsiteY1" fmla="*/ 0 h 1432560"/>
              <a:gd name="connsiteX2" fmla="*/ 1248245 w 1248245"/>
              <a:gd name="connsiteY2" fmla="*/ 1432560 h 1432560"/>
              <a:gd name="connsiteX3" fmla="*/ 0 w 1248245"/>
              <a:gd name="connsiteY3" fmla="*/ 143256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245" h="1432560">
                <a:moveTo>
                  <a:pt x="0" y="0"/>
                </a:moveTo>
                <a:lnTo>
                  <a:pt x="1248245" y="0"/>
                </a:lnTo>
                <a:lnTo>
                  <a:pt x="1248245" y="1432560"/>
                </a:lnTo>
                <a:lnTo>
                  <a:pt x="0" y="1432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52000" anchor="ctr">
            <a:noAutofit/>
          </a:bodyPr>
          <a:lstStyle>
            <a:lvl1pPr marL="228594" indent="-228594" algn="ctr">
              <a:buNone/>
              <a:defRPr lang="en-US" sz="1333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2314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EBDE15-58DC-4742-AF3A-DD6A0D7F2DC1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3098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gotha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4480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8978792" y="1869124"/>
            <a:ext cx="2061027" cy="2061027"/>
          </a:xfrm>
          <a:custGeom>
            <a:avLst/>
            <a:gdLst>
              <a:gd name="connsiteX0" fmla="*/ 772885 w 1545770"/>
              <a:gd name="connsiteY0" fmla="*/ 0 h 1545770"/>
              <a:gd name="connsiteX1" fmla="*/ 1545770 w 1545770"/>
              <a:gd name="connsiteY1" fmla="*/ 772885 h 1545770"/>
              <a:gd name="connsiteX2" fmla="*/ 772885 w 1545770"/>
              <a:gd name="connsiteY2" fmla="*/ 1545770 h 1545770"/>
              <a:gd name="connsiteX3" fmla="*/ 0 w 1545770"/>
              <a:gd name="connsiteY3" fmla="*/ 772885 h 1545770"/>
              <a:gd name="connsiteX4" fmla="*/ 772885 w 1545770"/>
              <a:gd name="connsiteY4" fmla="*/ 0 h 15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770" h="1545770">
                <a:moveTo>
                  <a:pt x="772885" y="0"/>
                </a:moveTo>
                <a:cubicBezTo>
                  <a:pt x="1199738" y="0"/>
                  <a:pt x="1545770" y="346032"/>
                  <a:pt x="1545770" y="772885"/>
                </a:cubicBezTo>
                <a:cubicBezTo>
                  <a:pt x="1545770" y="1199738"/>
                  <a:pt x="1199738" y="1545770"/>
                  <a:pt x="772885" y="1545770"/>
                </a:cubicBezTo>
                <a:cubicBezTo>
                  <a:pt x="346032" y="1545770"/>
                  <a:pt x="0" y="1199738"/>
                  <a:pt x="0" y="772885"/>
                </a:cubicBezTo>
                <a:cubicBezTo>
                  <a:pt x="0" y="346032"/>
                  <a:pt x="346032" y="0"/>
                  <a:pt x="7728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905939" y="1869124"/>
            <a:ext cx="2061027" cy="2061027"/>
          </a:xfrm>
          <a:custGeom>
            <a:avLst/>
            <a:gdLst>
              <a:gd name="connsiteX0" fmla="*/ 772885 w 1545770"/>
              <a:gd name="connsiteY0" fmla="*/ 0 h 1545770"/>
              <a:gd name="connsiteX1" fmla="*/ 0 w 1545770"/>
              <a:gd name="connsiteY1" fmla="*/ 772885 h 1545770"/>
              <a:gd name="connsiteX2" fmla="*/ 772885 w 1545770"/>
              <a:gd name="connsiteY2" fmla="*/ 1545770 h 1545770"/>
              <a:gd name="connsiteX3" fmla="*/ 1545770 w 1545770"/>
              <a:gd name="connsiteY3" fmla="*/ 772885 h 1545770"/>
              <a:gd name="connsiteX4" fmla="*/ 772885 w 1545770"/>
              <a:gd name="connsiteY4" fmla="*/ 0 h 15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770" h="1545770">
                <a:moveTo>
                  <a:pt x="772885" y="0"/>
                </a:moveTo>
                <a:cubicBezTo>
                  <a:pt x="346032" y="0"/>
                  <a:pt x="0" y="346032"/>
                  <a:pt x="0" y="772885"/>
                </a:cubicBezTo>
                <a:cubicBezTo>
                  <a:pt x="0" y="1199738"/>
                  <a:pt x="346032" y="1545770"/>
                  <a:pt x="772885" y="1545770"/>
                </a:cubicBezTo>
                <a:cubicBezTo>
                  <a:pt x="1199738" y="1545770"/>
                  <a:pt x="1545770" y="1199738"/>
                  <a:pt x="1545770" y="772885"/>
                </a:cubicBezTo>
                <a:cubicBezTo>
                  <a:pt x="1545770" y="346032"/>
                  <a:pt x="1199738" y="0"/>
                  <a:pt x="7728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71472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861363" y="1869124"/>
            <a:ext cx="2061027" cy="2061027"/>
          </a:xfrm>
          <a:custGeom>
            <a:avLst/>
            <a:gdLst>
              <a:gd name="connsiteX0" fmla="*/ 772885 w 1545770"/>
              <a:gd name="connsiteY0" fmla="*/ 0 h 1545770"/>
              <a:gd name="connsiteX1" fmla="*/ 1545770 w 1545770"/>
              <a:gd name="connsiteY1" fmla="*/ 772885 h 1545770"/>
              <a:gd name="connsiteX2" fmla="*/ 772885 w 1545770"/>
              <a:gd name="connsiteY2" fmla="*/ 1545770 h 1545770"/>
              <a:gd name="connsiteX3" fmla="*/ 0 w 1545770"/>
              <a:gd name="connsiteY3" fmla="*/ 772885 h 1545770"/>
              <a:gd name="connsiteX4" fmla="*/ 772885 w 1545770"/>
              <a:gd name="connsiteY4" fmla="*/ 0 h 15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770" h="1545770">
                <a:moveTo>
                  <a:pt x="772885" y="0"/>
                </a:moveTo>
                <a:cubicBezTo>
                  <a:pt x="1199738" y="0"/>
                  <a:pt x="1545770" y="346032"/>
                  <a:pt x="1545770" y="772885"/>
                </a:cubicBezTo>
                <a:cubicBezTo>
                  <a:pt x="1545770" y="1199738"/>
                  <a:pt x="1199738" y="1545770"/>
                  <a:pt x="772885" y="1545770"/>
                </a:cubicBezTo>
                <a:cubicBezTo>
                  <a:pt x="346032" y="1545770"/>
                  <a:pt x="0" y="1199738"/>
                  <a:pt x="0" y="772885"/>
                </a:cubicBezTo>
                <a:cubicBezTo>
                  <a:pt x="0" y="346032"/>
                  <a:pt x="346032" y="0"/>
                  <a:pt x="7728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 flipH="1">
            <a:off x="5138173" y="1869124"/>
            <a:ext cx="2061027" cy="2061027"/>
          </a:xfrm>
          <a:custGeom>
            <a:avLst/>
            <a:gdLst>
              <a:gd name="connsiteX0" fmla="*/ 772885 w 1545770"/>
              <a:gd name="connsiteY0" fmla="*/ 0 h 1545770"/>
              <a:gd name="connsiteX1" fmla="*/ 0 w 1545770"/>
              <a:gd name="connsiteY1" fmla="*/ 772885 h 1545770"/>
              <a:gd name="connsiteX2" fmla="*/ 772885 w 1545770"/>
              <a:gd name="connsiteY2" fmla="*/ 1545770 h 1545770"/>
              <a:gd name="connsiteX3" fmla="*/ 1545770 w 1545770"/>
              <a:gd name="connsiteY3" fmla="*/ 772885 h 1545770"/>
              <a:gd name="connsiteX4" fmla="*/ 772885 w 1545770"/>
              <a:gd name="connsiteY4" fmla="*/ 0 h 15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770" h="1545770">
                <a:moveTo>
                  <a:pt x="772885" y="0"/>
                </a:moveTo>
                <a:cubicBezTo>
                  <a:pt x="346032" y="0"/>
                  <a:pt x="0" y="346032"/>
                  <a:pt x="0" y="772885"/>
                </a:cubicBezTo>
                <a:cubicBezTo>
                  <a:pt x="0" y="1199738"/>
                  <a:pt x="346032" y="1545770"/>
                  <a:pt x="772885" y="1545770"/>
                </a:cubicBezTo>
                <a:cubicBezTo>
                  <a:pt x="1199738" y="1545770"/>
                  <a:pt x="1545770" y="1199738"/>
                  <a:pt x="1545770" y="772885"/>
                </a:cubicBezTo>
                <a:cubicBezTo>
                  <a:pt x="1545770" y="346032"/>
                  <a:pt x="1199738" y="0"/>
                  <a:pt x="7728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/>
          </p:nvPr>
        </p:nvSpPr>
        <p:spPr>
          <a:xfrm flipH="1">
            <a:off x="9211027" y="1869124"/>
            <a:ext cx="2061027" cy="2061027"/>
          </a:xfrm>
          <a:custGeom>
            <a:avLst/>
            <a:gdLst>
              <a:gd name="connsiteX0" fmla="*/ 772885 w 1545770"/>
              <a:gd name="connsiteY0" fmla="*/ 0 h 1545770"/>
              <a:gd name="connsiteX1" fmla="*/ 0 w 1545770"/>
              <a:gd name="connsiteY1" fmla="*/ 772885 h 1545770"/>
              <a:gd name="connsiteX2" fmla="*/ 772885 w 1545770"/>
              <a:gd name="connsiteY2" fmla="*/ 1545770 h 1545770"/>
              <a:gd name="connsiteX3" fmla="*/ 1545770 w 1545770"/>
              <a:gd name="connsiteY3" fmla="*/ 772885 h 1545770"/>
              <a:gd name="connsiteX4" fmla="*/ 772885 w 1545770"/>
              <a:gd name="connsiteY4" fmla="*/ 0 h 15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770" h="1545770">
                <a:moveTo>
                  <a:pt x="772885" y="0"/>
                </a:moveTo>
                <a:cubicBezTo>
                  <a:pt x="346032" y="0"/>
                  <a:pt x="0" y="346032"/>
                  <a:pt x="0" y="772885"/>
                </a:cubicBezTo>
                <a:cubicBezTo>
                  <a:pt x="0" y="1199738"/>
                  <a:pt x="346032" y="1545770"/>
                  <a:pt x="772885" y="1545770"/>
                </a:cubicBezTo>
                <a:cubicBezTo>
                  <a:pt x="1199738" y="1545770"/>
                  <a:pt x="1545770" y="1199738"/>
                  <a:pt x="1545770" y="772885"/>
                </a:cubicBezTo>
                <a:cubicBezTo>
                  <a:pt x="1545770" y="346032"/>
                  <a:pt x="1199738" y="0"/>
                  <a:pt x="7728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627040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66051" y="1869124"/>
            <a:ext cx="2061027" cy="2061027"/>
          </a:xfrm>
          <a:custGeom>
            <a:avLst/>
            <a:gdLst>
              <a:gd name="connsiteX0" fmla="*/ 772885 w 1545770"/>
              <a:gd name="connsiteY0" fmla="*/ 0 h 1545770"/>
              <a:gd name="connsiteX1" fmla="*/ 1545770 w 1545770"/>
              <a:gd name="connsiteY1" fmla="*/ 772885 h 1545770"/>
              <a:gd name="connsiteX2" fmla="*/ 772885 w 1545770"/>
              <a:gd name="connsiteY2" fmla="*/ 1545770 h 1545770"/>
              <a:gd name="connsiteX3" fmla="*/ 0 w 1545770"/>
              <a:gd name="connsiteY3" fmla="*/ 772885 h 1545770"/>
              <a:gd name="connsiteX4" fmla="*/ 772885 w 1545770"/>
              <a:gd name="connsiteY4" fmla="*/ 0 h 15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770" h="1545770">
                <a:moveTo>
                  <a:pt x="772885" y="0"/>
                </a:moveTo>
                <a:cubicBezTo>
                  <a:pt x="1199738" y="0"/>
                  <a:pt x="1545770" y="346032"/>
                  <a:pt x="1545770" y="772885"/>
                </a:cubicBezTo>
                <a:cubicBezTo>
                  <a:pt x="1545770" y="1199738"/>
                  <a:pt x="1199738" y="1545770"/>
                  <a:pt x="772885" y="1545770"/>
                </a:cubicBezTo>
                <a:cubicBezTo>
                  <a:pt x="346032" y="1545770"/>
                  <a:pt x="0" y="1199738"/>
                  <a:pt x="0" y="772885"/>
                </a:cubicBezTo>
                <a:cubicBezTo>
                  <a:pt x="0" y="346032"/>
                  <a:pt x="346032" y="0"/>
                  <a:pt x="7728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538904" y="1869124"/>
            <a:ext cx="2061027" cy="2061027"/>
          </a:xfrm>
          <a:custGeom>
            <a:avLst/>
            <a:gdLst>
              <a:gd name="connsiteX0" fmla="*/ 772885 w 1545770"/>
              <a:gd name="connsiteY0" fmla="*/ 0 h 1545770"/>
              <a:gd name="connsiteX1" fmla="*/ 1545770 w 1545770"/>
              <a:gd name="connsiteY1" fmla="*/ 772885 h 1545770"/>
              <a:gd name="connsiteX2" fmla="*/ 772885 w 1545770"/>
              <a:gd name="connsiteY2" fmla="*/ 1545770 h 1545770"/>
              <a:gd name="connsiteX3" fmla="*/ 0 w 1545770"/>
              <a:gd name="connsiteY3" fmla="*/ 772885 h 1545770"/>
              <a:gd name="connsiteX4" fmla="*/ 772885 w 1545770"/>
              <a:gd name="connsiteY4" fmla="*/ 0 h 15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770" h="1545770">
                <a:moveTo>
                  <a:pt x="772885" y="0"/>
                </a:moveTo>
                <a:cubicBezTo>
                  <a:pt x="1199738" y="0"/>
                  <a:pt x="1545770" y="346032"/>
                  <a:pt x="1545770" y="772885"/>
                </a:cubicBezTo>
                <a:cubicBezTo>
                  <a:pt x="1545770" y="1199738"/>
                  <a:pt x="1199738" y="1545770"/>
                  <a:pt x="772885" y="1545770"/>
                </a:cubicBezTo>
                <a:cubicBezTo>
                  <a:pt x="346032" y="1545770"/>
                  <a:pt x="0" y="1199738"/>
                  <a:pt x="0" y="772885"/>
                </a:cubicBezTo>
                <a:cubicBezTo>
                  <a:pt x="0" y="346032"/>
                  <a:pt x="346032" y="0"/>
                  <a:pt x="7728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80838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7095744 w 9144000"/>
              <a:gd name="connsiteY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7095744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tIns="648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4140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470311" y="1862296"/>
            <a:ext cx="2194560" cy="3055145"/>
          </a:xfrm>
          <a:custGeom>
            <a:avLst/>
            <a:gdLst>
              <a:gd name="connsiteX0" fmla="*/ 0 w 1645920"/>
              <a:gd name="connsiteY0" fmla="*/ 0 h 2225040"/>
              <a:gd name="connsiteX1" fmla="*/ 1645920 w 1645920"/>
              <a:gd name="connsiteY1" fmla="*/ 0 h 2225040"/>
              <a:gd name="connsiteX2" fmla="*/ 1645920 w 1645920"/>
              <a:gd name="connsiteY2" fmla="*/ 2225040 h 2225040"/>
              <a:gd name="connsiteX3" fmla="*/ 0 w 164592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920" h="2225040">
                <a:moveTo>
                  <a:pt x="0" y="0"/>
                </a:moveTo>
                <a:lnTo>
                  <a:pt x="1645920" y="0"/>
                </a:lnTo>
                <a:lnTo>
                  <a:pt x="164592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997451" y="1862296"/>
            <a:ext cx="2194560" cy="3055145"/>
          </a:xfrm>
          <a:custGeom>
            <a:avLst/>
            <a:gdLst>
              <a:gd name="connsiteX0" fmla="*/ 0 w 1645920"/>
              <a:gd name="connsiteY0" fmla="*/ 0 h 2225040"/>
              <a:gd name="connsiteX1" fmla="*/ 1645920 w 1645920"/>
              <a:gd name="connsiteY1" fmla="*/ 0 h 2225040"/>
              <a:gd name="connsiteX2" fmla="*/ 1645920 w 1645920"/>
              <a:gd name="connsiteY2" fmla="*/ 2225040 h 2225040"/>
              <a:gd name="connsiteX3" fmla="*/ 0 w 164592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920" h="2225040">
                <a:moveTo>
                  <a:pt x="0" y="0"/>
                </a:moveTo>
                <a:lnTo>
                  <a:pt x="1645920" y="0"/>
                </a:lnTo>
                <a:lnTo>
                  <a:pt x="164592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761020" y="1862296"/>
            <a:ext cx="2194560" cy="3055145"/>
          </a:xfrm>
          <a:custGeom>
            <a:avLst/>
            <a:gdLst>
              <a:gd name="connsiteX0" fmla="*/ 0 w 1645920"/>
              <a:gd name="connsiteY0" fmla="*/ 0 h 2225040"/>
              <a:gd name="connsiteX1" fmla="*/ 1645920 w 1645920"/>
              <a:gd name="connsiteY1" fmla="*/ 0 h 2225040"/>
              <a:gd name="connsiteX2" fmla="*/ 1645920 w 1645920"/>
              <a:gd name="connsiteY2" fmla="*/ 2225040 h 2225040"/>
              <a:gd name="connsiteX3" fmla="*/ 0 w 164592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920" h="2225040">
                <a:moveTo>
                  <a:pt x="0" y="0"/>
                </a:moveTo>
                <a:lnTo>
                  <a:pt x="1645920" y="0"/>
                </a:lnTo>
                <a:lnTo>
                  <a:pt x="164592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24589" y="1862296"/>
            <a:ext cx="2194560" cy="3055145"/>
          </a:xfrm>
          <a:custGeom>
            <a:avLst/>
            <a:gdLst>
              <a:gd name="connsiteX0" fmla="*/ 0 w 1645920"/>
              <a:gd name="connsiteY0" fmla="*/ 0 h 2225040"/>
              <a:gd name="connsiteX1" fmla="*/ 1645920 w 1645920"/>
              <a:gd name="connsiteY1" fmla="*/ 0 h 2225040"/>
              <a:gd name="connsiteX2" fmla="*/ 1645920 w 1645920"/>
              <a:gd name="connsiteY2" fmla="*/ 2225040 h 2225040"/>
              <a:gd name="connsiteX3" fmla="*/ 0 w 1645920"/>
              <a:gd name="connsiteY3" fmla="*/ 222504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920" h="2225040">
                <a:moveTo>
                  <a:pt x="0" y="0"/>
                </a:moveTo>
                <a:lnTo>
                  <a:pt x="1645920" y="0"/>
                </a:lnTo>
                <a:lnTo>
                  <a:pt x="1645920" y="2225040"/>
                </a:lnTo>
                <a:lnTo>
                  <a:pt x="0" y="22250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11123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8836814" y="901700"/>
            <a:ext cx="2808853" cy="5095240"/>
          </a:xfrm>
          <a:custGeom>
            <a:avLst/>
            <a:gdLst>
              <a:gd name="connsiteX0" fmla="*/ 0 w 1869440"/>
              <a:gd name="connsiteY0" fmla="*/ 0 h 2946400"/>
              <a:gd name="connsiteX1" fmla="*/ 1869440 w 1869440"/>
              <a:gd name="connsiteY1" fmla="*/ 0 h 2946400"/>
              <a:gd name="connsiteX2" fmla="*/ 1869440 w 1869440"/>
              <a:gd name="connsiteY2" fmla="*/ 2946400 h 2946400"/>
              <a:gd name="connsiteX3" fmla="*/ 0 w 1869440"/>
              <a:gd name="connsiteY3" fmla="*/ 294640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440" h="2946400">
                <a:moveTo>
                  <a:pt x="0" y="0"/>
                </a:moveTo>
                <a:lnTo>
                  <a:pt x="1869440" y="0"/>
                </a:lnTo>
                <a:lnTo>
                  <a:pt x="1869440" y="2946400"/>
                </a:lnTo>
                <a:lnTo>
                  <a:pt x="0" y="294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08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546601" y="469900"/>
            <a:ext cx="4290447" cy="5918200"/>
          </a:xfrm>
          <a:custGeom>
            <a:avLst/>
            <a:gdLst>
              <a:gd name="connsiteX0" fmla="*/ 0 w 2499360"/>
              <a:gd name="connsiteY0" fmla="*/ 0 h 3891280"/>
              <a:gd name="connsiteX1" fmla="*/ 2499360 w 2499360"/>
              <a:gd name="connsiteY1" fmla="*/ 0 h 3891280"/>
              <a:gd name="connsiteX2" fmla="*/ 2499360 w 2499360"/>
              <a:gd name="connsiteY2" fmla="*/ 3891280 h 3891280"/>
              <a:gd name="connsiteX3" fmla="*/ 0 w 2499360"/>
              <a:gd name="connsiteY3" fmla="*/ 3891280 h 389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9360" h="3891280">
                <a:moveTo>
                  <a:pt x="0" y="0"/>
                </a:moveTo>
                <a:lnTo>
                  <a:pt x="2499360" y="0"/>
                </a:lnTo>
                <a:lnTo>
                  <a:pt x="2499360" y="3891280"/>
                </a:lnTo>
                <a:lnTo>
                  <a:pt x="0" y="3891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08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6231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542439" y="482321"/>
            <a:ext cx="3837251" cy="2434363"/>
          </a:xfrm>
          <a:custGeom>
            <a:avLst/>
            <a:gdLst>
              <a:gd name="connsiteX0" fmla="*/ 0 w 2651760"/>
              <a:gd name="connsiteY0" fmla="*/ 0 h 1534160"/>
              <a:gd name="connsiteX1" fmla="*/ 2651760 w 2651760"/>
              <a:gd name="connsiteY1" fmla="*/ 0 h 1534160"/>
              <a:gd name="connsiteX2" fmla="*/ 2651760 w 2651760"/>
              <a:gd name="connsiteY2" fmla="*/ 1534160 h 1534160"/>
              <a:gd name="connsiteX3" fmla="*/ 0 w 2651760"/>
              <a:gd name="connsiteY3" fmla="*/ 153416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1534160">
                <a:moveTo>
                  <a:pt x="0" y="0"/>
                </a:moveTo>
                <a:lnTo>
                  <a:pt x="2651760" y="0"/>
                </a:lnTo>
                <a:lnTo>
                  <a:pt x="2651760" y="1534160"/>
                </a:lnTo>
                <a:lnTo>
                  <a:pt x="0" y="1534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459826" y="1219201"/>
            <a:ext cx="3418081" cy="2867129"/>
          </a:xfrm>
          <a:custGeom>
            <a:avLst/>
            <a:gdLst>
              <a:gd name="connsiteX0" fmla="*/ 0 w 2138680"/>
              <a:gd name="connsiteY0" fmla="*/ 0 h 1167130"/>
              <a:gd name="connsiteX1" fmla="*/ 2138680 w 2138680"/>
              <a:gd name="connsiteY1" fmla="*/ 0 h 1167130"/>
              <a:gd name="connsiteX2" fmla="*/ 2138680 w 2138680"/>
              <a:gd name="connsiteY2" fmla="*/ 1167130 h 1167130"/>
              <a:gd name="connsiteX3" fmla="*/ 0 w 2138680"/>
              <a:gd name="connsiteY3" fmla="*/ 1167130 h 116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680" h="1167130">
                <a:moveTo>
                  <a:pt x="0" y="0"/>
                </a:moveTo>
                <a:lnTo>
                  <a:pt x="2138680" y="0"/>
                </a:lnTo>
                <a:lnTo>
                  <a:pt x="2138680" y="1167130"/>
                </a:lnTo>
                <a:lnTo>
                  <a:pt x="0" y="11671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542439" y="3164801"/>
            <a:ext cx="3512331" cy="2130777"/>
          </a:xfrm>
          <a:custGeom>
            <a:avLst/>
            <a:gdLst>
              <a:gd name="connsiteX0" fmla="*/ 0 w 1940560"/>
              <a:gd name="connsiteY0" fmla="*/ 0 h 991235"/>
              <a:gd name="connsiteX1" fmla="*/ 1940560 w 1940560"/>
              <a:gd name="connsiteY1" fmla="*/ 0 h 991235"/>
              <a:gd name="connsiteX2" fmla="*/ 1940560 w 1940560"/>
              <a:gd name="connsiteY2" fmla="*/ 991235 h 991235"/>
              <a:gd name="connsiteX3" fmla="*/ 0 w 1940560"/>
              <a:gd name="connsiteY3" fmla="*/ 991235 h 99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560" h="991235">
                <a:moveTo>
                  <a:pt x="0" y="0"/>
                </a:moveTo>
                <a:lnTo>
                  <a:pt x="1940560" y="0"/>
                </a:lnTo>
                <a:lnTo>
                  <a:pt x="1940560" y="991235"/>
                </a:lnTo>
                <a:lnTo>
                  <a:pt x="0" y="9912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4209534" y="4179210"/>
            <a:ext cx="3345085" cy="2211543"/>
          </a:xfrm>
          <a:custGeom>
            <a:avLst/>
            <a:gdLst>
              <a:gd name="connsiteX0" fmla="*/ 0 w 1902460"/>
              <a:gd name="connsiteY0" fmla="*/ 0 h 937372"/>
              <a:gd name="connsiteX1" fmla="*/ 1902460 w 1902460"/>
              <a:gd name="connsiteY1" fmla="*/ 0 h 937372"/>
              <a:gd name="connsiteX2" fmla="*/ 1902460 w 1902460"/>
              <a:gd name="connsiteY2" fmla="*/ 937372 h 937372"/>
              <a:gd name="connsiteX3" fmla="*/ 0 w 1902460"/>
              <a:gd name="connsiteY3" fmla="*/ 937372 h 93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460" h="937372">
                <a:moveTo>
                  <a:pt x="0" y="0"/>
                </a:moveTo>
                <a:lnTo>
                  <a:pt x="1902460" y="0"/>
                </a:lnTo>
                <a:lnTo>
                  <a:pt x="1902460" y="937372"/>
                </a:lnTo>
                <a:lnTo>
                  <a:pt x="0" y="9373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386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529773" y="2627095"/>
            <a:ext cx="2554513" cy="3725615"/>
          </a:xfrm>
          <a:custGeom>
            <a:avLst/>
            <a:gdLst>
              <a:gd name="connsiteX0" fmla="*/ 0 w 1915885"/>
              <a:gd name="connsiteY0" fmla="*/ 0 h 2794211"/>
              <a:gd name="connsiteX1" fmla="*/ 1915885 w 1915885"/>
              <a:gd name="connsiteY1" fmla="*/ 0 h 2794211"/>
              <a:gd name="connsiteX2" fmla="*/ 1915885 w 1915885"/>
              <a:gd name="connsiteY2" fmla="*/ 2269731 h 2794211"/>
              <a:gd name="connsiteX3" fmla="*/ 0 w 1915885"/>
              <a:gd name="connsiteY3" fmla="*/ 2643172 h 279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5" h="2794211">
                <a:moveTo>
                  <a:pt x="0" y="0"/>
                </a:moveTo>
                <a:lnTo>
                  <a:pt x="1915885" y="0"/>
                </a:lnTo>
                <a:lnTo>
                  <a:pt x="1915885" y="2269731"/>
                </a:lnTo>
                <a:cubicBezTo>
                  <a:pt x="957943" y="2269731"/>
                  <a:pt x="957943" y="3134541"/>
                  <a:pt x="0" y="264317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389088" y="2627095"/>
            <a:ext cx="2554513" cy="3725615"/>
          </a:xfrm>
          <a:custGeom>
            <a:avLst/>
            <a:gdLst>
              <a:gd name="connsiteX0" fmla="*/ 0 w 1915885"/>
              <a:gd name="connsiteY0" fmla="*/ 0 h 2794211"/>
              <a:gd name="connsiteX1" fmla="*/ 1915885 w 1915885"/>
              <a:gd name="connsiteY1" fmla="*/ 0 h 2794211"/>
              <a:gd name="connsiteX2" fmla="*/ 1915885 w 1915885"/>
              <a:gd name="connsiteY2" fmla="*/ 2269731 h 2794211"/>
              <a:gd name="connsiteX3" fmla="*/ 0 w 1915885"/>
              <a:gd name="connsiteY3" fmla="*/ 2643172 h 279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5" h="2794211">
                <a:moveTo>
                  <a:pt x="0" y="0"/>
                </a:moveTo>
                <a:lnTo>
                  <a:pt x="1915885" y="0"/>
                </a:lnTo>
                <a:lnTo>
                  <a:pt x="1915885" y="2269731"/>
                </a:lnTo>
                <a:cubicBezTo>
                  <a:pt x="957943" y="2269731"/>
                  <a:pt x="957943" y="3134541"/>
                  <a:pt x="0" y="264317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9107716" y="2627095"/>
            <a:ext cx="2554513" cy="3725615"/>
          </a:xfrm>
          <a:custGeom>
            <a:avLst/>
            <a:gdLst>
              <a:gd name="connsiteX0" fmla="*/ 0 w 1915885"/>
              <a:gd name="connsiteY0" fmla="*/ 0 h 2794211"/>
              <a:gd name="connsiteX1" fmla="*/ 1915885 w 1915885"/>
              <a:gd name="connsiteY1" fmla="*/ 0 h 2794211"/>
              <a:gd name="connsiteX2" fmla="*/ 1915885 w 1915885"/>
              <a:gd name="connsiteY2" fmla="*/ 2269731 h 2794211"/>
              <a:gd name="connsiteX3" fmla="*/ 0 w 1915885"/>
              <a:gd name="connsiteY3" fmla="*/ 2643172 h 279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5" h="2794211">
                <a:moveTo>
                  <a:pt x="0" y="0"/>
                </a:moveTo>
                <a:lnTo>
                  <a:pt x="1915885" y="0"/>
                </a:lnTo>
                <a:lnTo>
                  <a:pt x="1915885" y="2269731"/>
                </a:lnTo>
                <a:cubicBezTo>
                  <a:pt x="957943" y="2269731"/>
                  <a:pt x="957943" y="3134541"/>
                  <a:pt x="0" y="264317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6248402" y="2627095"/>
            <a:ext cx="2554513" cy="3725615"/>
          </a:xfrm>
          <a:custGeom>
            <a:avLst/>
            <a:gdLst>
              <a:gd name="connsiteX0" fmla="*/ 0 w 1915885"/>
              <a:gd name="connsiteY0" fmla="*/ 0 h 2794211"/>
              <a:gd name="connsiteX1" fmla="*/ 1915885 w 1915885"/>
              <a:gd name="connsiteY1" fmla="*/ 0 h 2794211"/>
              <a:gd name="connsiteX2" fmla="*/ 1915885 w 1915885"/>
              <a:gd name="connsiteY2" fmla="*/ 2269731 h 2794211"/>
              <a:gd name="connsiteX3" fmla="*/ 0 w 1915885"/>
              <a:gd name="connsiteY3" fmla="*/ 2643172 h 279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5" h="2794211">
                <a:moveTo>
                  <a:pt x="0" y="0"/>
                </a:moveTo>
                <a:lnTo>
                  <a:pt x="1915885" y="0"/>
                </a:lnTo>
                <a:lnTo>
                  <a:pt x="1915885" y="2269731"/>
                </a:lnTo>
                <a:cubicBezTo>
                  <a:pt x="957943" y="2269731"/>
                  <a:pt x="957943" y="3134541"/>
                  <a:pt x="0" y="264317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24150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595447" y="488723"/>
            <a:ext cx="7068232" cy="2831253"/>
          </a:xfrm>
          <a:custGeom>
            <a:avLst/>
            <a:gdLst>
              <a:gd name="connsiteX0" fmla="*/ 0 w 4876800"/>
              <a:gd name="connsiteY0" fmla="*/ 0 h 2123440"/>
              <a:gd name="connsiteX1" fmla="*/ 4876800 w 4876800"/>
              <a:gd name="connsiteY1" fmla="*/ 0 h 2123440"/>
              <a:gd name="connsiteX2" fmla="*/ 4876800 w 4876800"/>
              <a:gd name="connsiteY2" fmla="*/ 2123440 h 2123440"/>
              <a:gd name="connsiteX3" fmla="*/ 0 w 4876800"/>
              <a:gd name="connsiteY3" fmla="*/ 2123440 h 212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2123440">
                <a:moveTo>
                  <a:pt x="0" y="0"/>
                </a:moveTo>
                <a:lnTo>
                  <a:pt x="4876800" y="0"/>
                </a:lnTo>
                <a:lnTo>
                  <a:pt x="4876800" y="2123440"/>
                </a:lnTo>
                <a:lnTo>
                  <a:pt x="0" y="2123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00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595447" y="3429000"/>
            <a:ext cx="1634528" cy="2938325"/>
          </a:xfrm>
          <a:custGeom>
            <a:avLst/>
            <a:gdLst>
              <a:gd name="connsiteX0" fmla="*/ 0 w 1127760"/>
              <a:gd name="connsiteY0" fmla="*/ 0 h 2123440"/>
              <a:gd name="connsiteX1" fmla="*/ 1127760 w 1127760"/>
              <a:gd name="connsiteY1" fmla="*/ 0 h 2123440"/>
              <a:gd name="connsiteX2" fmla="*/ 1127760 w 1127760"/>
              <a:gd name="connsiteY2" fmla="*/ 2123440 h 2123440"/>
              <a:gd name="connsiteX3" fmla="*/ 0 w 1127760"/>
              <a:gd name="connsiteY3" fmla="*/ 2123440 h 212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23440">
                <a:moveTo>
                  <a:pt x="0" y="0"/>
                </a:moveTo>
                <a:lnTo>
                  <a:pt x="1127760" y="0"/>
                </a:lnTo>
                <a:lnTo>
                  <a:pt x="1127760" y="2123440"/>
                </a:lnTo>
                <a:lnTo>
                  <a:pt x="0" y="2123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00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6406681" y="3429000"/>
            <a:ext cx="1634528" cy="2938325"/>
          </a:xfrm>
          <a:custGeom>
            <a:avLst/>
            <a:gdLst>
              <a:gd name="connsiteX0" fmla="*/ 0 w 1127760"/>
              <a:gd name="connsiteY0" fmla="*/ 0 h 2123440"/>
              <a:gd name="connsiteX1" fmla="*/ 1127760 w 1127760"/>
              <a:gd name="connsiteY1" fmla="*/ 0 h 2123440"/>
              <a:gd name="connsiteX2" fmla="*/ 1127760 w 1127760"/>
              <a:gd name="connsiteY2" fmla="*/ 2123440 h 2123440"/>
              <a:gd name="connsiteX3" fmla="*/ 0 w 1127760"/>
              <a:gd name="connsiteY3" fmla="*/ 2123440 h 212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23440">
                <a:moveTo>
                  <a:pt x="0" y="0"/>
                </a:moveTo>
                <a:lnTo>
                  <a:pt x="1127760" y="0"/>
                </a:lnTo>
                <a:lnTo>
                  <a:pt x="1127760" y="2123440"/>
                </a:lnTo>
                <a:lnTo>
                  <a:pt x="0" y="2123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00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8217916" y="3429000"/>
            <a:ext cx="1634528" cy="2938325"/>
          </a:xfrm>
          <a:custGeom>
            <a:avLst/>
            <a:gdLst>
              <a:gd name="connsiteX0" fmla="*/ 0 w 1127760"/>
              <a:gd name="connsiteY0" fmla="*/ 0 h 2123440"/>
              <a:gd name="connsiteX1" fmla="*/ 1127760 w 1127760"/>
              <a:gd name="connsiteY1" fmla="*/ 0 h 2123440"/>
              <a:gd name="connsiteX2" fmla="*/ 1127760 w 1127760"/>
              <a:gd name="connsiteY2" fmla="*/ 2123440 h 2123440"/>
              <a:gd name="connsiteX3" fmla="*/ 0 w 1127760"/>
              <a:gd name="connsiteY3" fmla="*/ 2123440 h 212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23440">
                <a:moveTo>
                  <a:pt x="0" y="0"/>
                </a:moveTo>
                <a:lnTo>
                  <a:pt x="1127760" y="0"/>
                </a:lnTo>
                <a:lnTo>
                  <a:pt x="1127760" y="2123440"/>
                </a:lnTo>
                <a:lnTo>
                  <a:pt x="0" y="2123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00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10029152" y="3429000"/>
            <a:ext cx="1634528" cy="2938325"/>
          </a:xfrm>
          <a:custGeom>
            <a:avLst/>
            <a:gdLst>
              <a:gd name="connsiteX0" fmla="*/ 0 w 1127760"/>
              <a:gd name="connsiteY0" fmla="*/ 0 h 2123440"/>
              <a:gd name="connsiteX1" fmla="*/ 1127760 w 1127760"/>
              <a:gd name="connsiteY1" fmla="*/ 0 h 2123440"/>
              <a:gd name="connsiteX2" fmla="*/ 1127760 w 1127760"/>
              <a:gd name="connsiteY2" fmla="*/ 2123440 h 2123440"/>
              <a:gd name="connsiteX3" fmla="*/ 0 w 1127760"/>
              <a:gd name="connsiteY3" fmla="*/ 2123440 h 212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" h="2123440">
                <a:moveTo>
                  <a:pt x="0" y="0"/>
                </a:moveTo>
                <a:lnTo>
                  <a:pt x="1127760" y="0"/>
                </a:lnTo>
                <a:lnTo>
                  <a:pt x="1127760" y="2123440"/>
                </a:lnTo>
                <a:lnTo>
                  <a:pt x="0" y="2123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900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450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535912" y="624840"/>
            <a:ext cx="11120176" cy="2749973"/>
          </a:xfrm>
          <a:custGeom>
            <a:avLst/>
            <a:gdLst>
              <a:gd name="connsiteX0" fmla="*/ 0 w 8097520"/>
              <a:gd name="connsiteY0" fmla="*/ 0 h 2062480"/>
              <a:gd name="connsiteX1" fmla="*/ 8097520 w 8097520"/>
              <a:gd name="connsiteY1" fmla="*/ 0 h 2062480"/>
              <a:gd name="connsiteX2" fmla="*/ 8097520 w 8097520"/>
              <a:gd name="connsiteY2" fmla="*/ 2062480 h 2062480"/>
              <a:gd name="connsiteX3" fmla="*/ 0 w 809752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7520" h="2062480">
                <a:moveTo>
                  <a:pt x="0" y="0"/>
                </a:moveTo>
                <a:lnTo>
                  <a:pt x="8097520" y="0"/>
                </a:lnTo>
                <a:lnTo>
                  <a:pt x="809752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35912" y="3483187"/>
            <a:ext cx="5499128" cy="2749973"/>
          </a:xfrm>
          <a:custGeom>
            <a:avLst/>
            <a:gdLst>
              <a:gd name="connsiteX0" fmla="*/ 0 w 4003040"/>
              <a:gd name="connsiteY0" fmla="*/ 0 h 2062480"/>
              <a:gd name="connsiteX1" fmla="*/ 4003040 w 4003040"/>
              <a:gd name="connsiteY1" fmla="*/ 0 h 2062480"/>
              <a:gd name="connsiteX2" fmla="*/ 4003040 w 4003040"/>
              <a:gd name="connsiteY2" fmla="*/ 2062480 h 2062480"/>
              <a:gd name="connsiteX3" fmla="*/ 0 w 400304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040" h="2062480">
                <a:moveTo>
                  <a:pt x="0" y="0"/>
                </a:moveTo>
                <a:lnTo>
                  <a:pt x="4003040" y="0"/>
                </a:lnTo>
                <a:lnTo>
                  <a:pt x="400304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156960" y="3483187"/>
            <a:ext cx="5499128" cy="2749973"/>
          </a:xfrm>
          <a:custGeom>
            <a:avLst/>
            <a:gdLst>
              <a:gd name="connsiteX0" fmla="*/ 0 w 4003040"/>
              <a:gd name="connsiteY0" fmla="*/ 0 h 2062480"/>
              <a:gd name="connsiteX1" fmla="*/ 4003040 w 4003040"/>
              <a:gd name="connsiteY1" fmla="*/ 0 h 2062480"/>
              <a:gd name="connsiteX2" fmla="*/ 4003040 w 4003040"/>
              <a:gd name="connsiteY2" fmla="*/ 2062480 h 2062480"/>
              <a:gd name="connsiteX3" fmla="*/ 0 w 400304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040" h="2062480">
                <a:moveTo>
                  <a:pt x="0" y="0"/>
                </a:moveTo>
                <a:lnTo>
                  <a:pt x="4003040" y="0"/>
                </a:lnTo>
                <a:lnTo>
                  <a:pt x="400304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788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37" y="171242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95796"/>
            <a:ext cx="6587634" cy="416525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>
              <a:defRPr sz="28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2pPr>
            <a:lvl3pPr>
              <a:defRPr sz="24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3pPr>
            <a:lvl4pPr>
              <a:defRPr sz="20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4pPr>
            <a:lvl5pPr>
              <a:defRPr sz="20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37" y="3312622"/>
            <a:ext cx="3932237" cy="251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C9894-B1E8-2C48-898A-01A23FAB155C}" type="datetime1">
              <a:rPr lang="en-US" smtClean="0"/>
              <a:t>7/19/2021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243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56679" y="3466254"/>
            <a:ext cx="3647572" cy="2749973"/>
          </a:xfrm>
          <a:custGeom>
            <a:avLst/>
            <a:gdLst>
              <a:gd name="connsiteX0" fmla="*/ 0 w 4003040"/>
              <a:gd name="connsiteY0" fmla="*/ 0 h 2062480"/>
              <a:gd name="connsiteX1" fmla="*/ 4003040 w 4003040"/>
              <a:gd name="connsiteY1" fmla="*/ 0 h 2062480"/>
              <a:gd name="connsiteX2" fmla="*/ 4003040 w 4003040"/>
              <a:gd name="connsiteY2" fmla="*/ 2062480 h 2062480"/>
              <a:gd name="connsiteX3" fmla="*/ 0 w 400304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040" h="2062480">
                <a:moveTo>
                  <a:pt x="0" y="0"/>
                </a:moveTo>
                <a:lnTo>
                  <a:pt x="4003040" y="0"/>
                </a:lnTo>
                <a:lnTo>
                  <a:pt x="400304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156960" y="607907"/>
            <a:ext cx="5499128" cy="2749973"/>
          </a:xfrm>
          <a:custGeom>
            <a:avLst/>
            <a:gdLst>
              <a:gd name="connsiteX0" fmla="*/ 0 w 8097520"/>
              <a:gd name="connsiteY0" fmla="*/ 0 h 2062480"/>
              <a:gd name="connsiteX1" fmla="*/ 8097520 w 8097520"/>
              <a:gd name="connsiteY1" fmla="*/ 0 h 2062480"/>
              <a:gd name="connsiteX2" fmla="*/ 8097520 w 8097520"/>
              <a:gd name="connsiteY2" fmla="*/ 2062480 h 2062480"/>
              <a:gd name="connsiteX3" fmla="*/ 0 w 809752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7520" h="2062480">
                <a:moveTo>
                  <a:pt x="0" y="0"/>
                </a:moveTo>
                <a:lnTo>
                  <a:pt x="8097520" y="0"/>
                </a:lnTo>
                <a:lnTo>
                  <a:pt x="809752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56679" y="607907"/>
            <a:ext cx="5499128" cy="2749973"/>
          </a:xfrm>
          <a:custGeom>
            <a:avLst/>
            <a:gdLst>
              <a:gd name="connsiteX0" fmla="*/ 0 w 8097520"/>
              <a:gd name="connsiteY0" fmla="*/ 0 h 2062480"/>
              <a:gd name="connsiteX1" fmla="*/ 8097520 w 8097520"/>
              <a:gd name="connsiteY1" fmla="*/ 0 h 2062480"/>
              <a:gd name="connsiteX2" fmla="*/ 8097520 w 8097520"/>
              <a:gd name="connsiteY2" fmla="*/ 2062480 h 2062480"/>
              <a:gd name="connsiteX3" fmla="*/ 0 w 809752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7520" h="2062480">
                <a:moveTo>
                  <a:pt x="0" y="0"/>
                </a:moveTo>
                <a:lnTo>
                  <a:pt x="8097520" y="0"/>
                </a:lnTo>
                <a:lnTo>
                  <a:pt x="809752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8008517" y="3466254"/>
            <a:ext cx="3647572" cy="2749973"/>
          </a:xfrm>
          <a:custGeom>
            <a:avLst/>
            <a:gdLst>
              <a:gd name="connsiteX0" fmla="*/ 0 w 4003040"/>
              <a:gd name="connsiteY0" fmla="*/ 0 h 2062480"/>
              <a:gd name="connsiteX1" fmla="*/ 4003040 w 4003040"/>
              <a:gd name="connsiteY1" fmla="*/ 0 h 2062480"/>
              <a:gd name="connsiteX2" fmla="*/ 4003040 w 4003040"/>
              <a:gd name="connsiteY2" fmla="*/ 2062480 h 2062480"/>
              <a:gd name="connsiteX3" fmla="*/ 0 w 400304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040" h="2062480">
                <a:moveTo>
                  <a:pt x="0" y="0"/>
                </a:moveTo>
                <a:lnTo>
                  <a:pt x="4003040" y="0"/>
                </a:lnTo>
                <a:lnTo>
                  <a:pt x="400304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4282598" y="3466254"/>
            <a:ext cx="3647572" cy="2749973"/>
          </a:xfrm>
          <a:custGeom>
            <a:avLst/>
            <a:gdLst>
              <a:gd name="connsiteX0" fmla="*/ 0 w 4003040"/>
              <a:gd name="connsiteY0" fmla="*/ 0 h 2062480"/>
              <a:gd name="connsiteX1" fmla="*/ 4003040 w 4003040"/>
              <a:gd name="connsiteY1" fmla="*/ 0 h 2062480"/>
              <a:gd name="connsiteX2" fmla="*/ 4003040 w 4003040"/>
              <a:gd name="connsiteY2" fmla="*/ 2062480 h 2062480"/>
              <a:gd name="connsiteX3" fmla="*/ 0 w 400304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040" h="2062480">
                <a:moveTo>
                  <a:pt x="0" y="0"/>
                </a:moveTo>
                <a:lnTo>
                  <a:pt x="4003040" y="0"/>
                </a:lnTo>
                <a:lnTo>
                  <a:pt x="400304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5151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555413" y="624839"/>
            <a:ext cx="2825968" cy="3635663"/>
          </a:xfrm>
          <a:custGeom>
            <a:avLst/>
            <a:gdLst>
              <a:gd name="connsiteX0" fmla="*/ 0 w 8097520"/>
              <a:gd name="connsiteY0" fmla="*/ 0 h 2062480"/>
              <a:gd name="connsiteX1" fmla="*/ 8097520 w 8097520"/>
              <a:gd name="connsiteY1" fmla="*/ 0 h 2062480"/>
              <a:gd name="connsiteX2" fmla="*/ 8097520 w 8097520"/>
              <a:gd name="connsiteY2" fmla="*/ 2062480 h 2062480"/>
              <a:gd name="connsiteX3" fmla="*/ 0 w 809752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7520" h="2062480">
                <a:moveTo>
                  <a:pt x="0" y="0"/>
                </a:moveTo>
                <a:lnTo>
                  <a:pt x="8097520" y="0"/>
                </a:lnTo>
                <a:lnTo>
                  <a:pt x="809752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55413" y="4381081"/>
            <a:ext cx="2825968" cy="1852079"/>
          </a:xfrm>
          <a:custGeom>
            <a:avLst/>
            <a:gdLst>
              <a:gd name="connsiteX0" fmla="*/ 0 w 4003040"/>
              <a:gd name="connsiteY0" fmla="*/ 0 h 2062480"/>
              <a:gd name="connsiteX1" fmla="*/ 4003040 w 4003040"/>
              <a:gd name="connsiteY1" fmla="*/ 0 h 2062480"/>
              <a:gd name="connsiteX2" fmla="*/ 4003040 w 4003040"/>
              <a:gd name="connsiteY2" fmla="*/ 2062480 h 2062480"/>
              <a:gd name="connsiteX3" fmla="*/ 0 w 400304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040" h="2062480">
                <a:moveTo>
                  <a:pt x="0" y="0"/>
                </a:moveTo>
                <a:lnTo>
                  <a:pt x="4003040" y="0"/>
                </a:lnTo>
                <a:lnTo>
                  <a:pt x="400304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120054" y="624840"/>
            <a:ext cx="3501293" cy="3635661"/>
          </a:xfrm>
          <a:custGeom>
            <a:avLst/>
            <a:gdLst>
              <a:gd name="connsiteX0" fmla="*/ 0 w 8097520"/>
              <a:gd name="connsiteY0" fmla="*/ 0 h 2062480"/>
              <a:gd name="connsiteX1" fmla="*/ 8097520 w 8097520"/>
              <a:gd name="connsiteY1" fmla="*/ 0 h 2062480"/>
              <a:gd name="connsiteX2" fmla="*/ 8097520 w 8097520"/>
              <a:gd name="connsiteY2" fmla="*/ 2062480 h 2062480"/>
              <a:gd name="connsiteX3" fmla="*/ 0 w 809752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7520" h="2062480">
                <a:moveTo>
                  <a:pt x="0" y="0"/>
                </a:moveTo>
                <a:lnTo>
                  <a:pt x="8097520" y="0"/>
                </a:lnTo>
                <a:lnTo>
                  <a:pt x="809752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8120054" y="4381080"/>
            <a:ext cx="3501292" cy="1852080"/>
          </a:xfrm>
          <a:custGeom>
            <a:avLst/>
            <a:gdLst>
              <a:gd name="connsiteX0" fmla="*/ 0 w 4003040"/>
              <a:gd name="connsiteY0" fmla="*/ 0 h 2062480"/>
              <a:gd name="connsiteX1" fmla="*/ 4003040 w 4003040"/>
              <a:gd name="connsiteY1" fmla="*/ 0 h 2062480"/>
              <a:gd name="connsiteX2" fmla="*/ 4003040 w 4003040"/>
              <a:gd name="connsiteY2" fmla="*/ 2062480 h 2062480"/>
              <a:gd name="connsiteX3" fmla="*/ 0 w 400304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040" h="2062480">
                <a:moveTo>
                  <a:pt x="0" y="0"/>
                </a:moveTo>
                <a:lnTo>
                  <a:pt x="4003040" y="0"/>
                </a:lnTo>
                <a:lnTo>
                  <a:pt x="400304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475035" y="624839"/>
            <a:ext cx="4551365" cy="2749973"/>
          </a:xfrm>
          <a:custGeom>
            <a:avLst/>
            <a:gdLst>
              <a:gd name="connsiteX0" fmla="*/ 0 w 4003040"/>
              <a:gd name="connsiteY0" fmla="*/ 0 h 2062480"/>
              <a:gd name="connsiteX1" fmla="*/ 4003040 w 4003040"/>
              <a:gd name="connsiteY1" fmla="*/ 0 h 2062480"/>
              <a:gd name="connsiteX2" fmla="*/ 4003040 w 4003040"/>
              <a:gd name="connsiteY2" fmla="*/ 2062480 h 2062480"/>
              <a:gd name="connsiteX3" fmla="*/ 0 w 400304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040" h="2062480">
                <a:moveTo>
                  <a:pt x="0" y="0"/>
                </a:moveTo>
                <a:lnTo>
                  <a:pt x="4003040" y="0"/>
                </a:lnTo>
                <a:lnTo>
                  <a:pt x="400304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3475035" y="3483187"/>
            <a:ext cx="2214565" cy="2749973"/>
          </a:xfrm>
          <a:custGeom>
            <a:avLst/>
            <a:gdLst>
              <a:gd name="connsiteX0" fmla="*/ 0 w 4003040"/>
              <a:gd name="connsiteY0" fmla="*/ 0 h 2062480"/>
              <a:gd name="connsiteX1" fmla="*/ 4003040 w 4003040"/>
              <a:gd name="connsiteY1" fmla="*/ 0 h 2062480"/>
              <a:gd name="connsiteX2" fmla="*/ 4003040 w 4003040"/>
              <a:gd name="connsiteY2" fmla="*/ 2062480 h 2062480"/>
              <a:gd name="connsiteX3" fmla="*/ 0 w 400304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040" h="2062480">
                <a:moveTo>
                  <a:pt x="0" y="0"/>
                </a:moveTo>
                <a:lnTo>
                  <a:pt x="4003040" y="0"/>
                </a:lnTo>
                <a:lnTo>
                  <a:pt x="400304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5811835" y="3483187"/>
            <a:ext cx="2214565" cy="2749973"/>
          </a:xfrm>
          <a:custGeom>
            <a:avLst/>
            <a:gdLst>
              <a:gd name="connsiteX0" fmla="*/ 0 w 4003040"/>
              <a:gd name="connsiteY0" fmla="*/ 0 h 2062480"/>
              <a:gd name="connsiteX1" fmla="*/ 4003040 w 4003040"/>
              <a:gd name="connsiteY1" fmla="*/ 0 h 2062480"/>
              <a:gd name="connsiteX2" fmla="*/ 4003040 w 4003040"/>
              <a:gd name="connsiteY2" fmla="*/ 2062480 h 2062480"/>
              <a:gd name="connsiteX3" fmla="*/ 0 w 4003040"/>
              <a:gd name="connsiteY3" fmla="*/ 206248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3040" h="2062480">
                <a:moveTo>
                  <a:pt x="0" y="0"/>
                </a:moveTo>
                <a:lnTo>
                  <a:pt x="4003040" y="0"/>
                </a:lnTo>
                <a:lnTo>
                  <a:pt x="4003040" y="2062480"/>
                </a:lnTo>
                <a:lnTo>
                  <a:pt x="0" y="20624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92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3016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32"/>
          </p:nvPr>
        </p:nvSpPr>
        <p:spPr>
          <a:xfrm>
            <a:off x="500544" y="467784"/>
            <a:ext cx="5865707" cy="5922433"/>
          </a:xfrm>
          <a:custGeom>
            <a:avLst/>
            <a:gdLst>
              <a:gd name="connsiteX0" fmla="*/ 2367279 w 4399280"/>
              <a:gd name="connsiteY0" fmla="*/ 3405505 h 4441825"/>
              <a:gd name="connsiteX1" fmla="*/ 3139441 w 4399280"/>
              <a:gd name="connsiteY1" fmla="*/ 3405505 h 4441825"/>
              <a:gd name="connsiteX2" fmla="*/ 3271520 w 4399280"/>
              <a:gd name="connsiteY2" fmla="*/ 3537584 h 4441825"/>
              <a:gd name="connsiteX3" fmla="*/ 3271520 w 4399280"/>
              <a:gd name="connsiteY3" fmla="*/ 4309746 h 4441825"/>
              <a:gd name="connsiteX4" fmla="*/ 3139441 w 4399280"/>
              <a:gd name="connsiteY4" fmla="*/ 4441825 h 4441825"/>
              <a:gd name="connsiteX5" fmla="*/ 2367279 w 4399280"/>
              <a:gd name="connsiteY5" fmla="*/ 4441825 h 4441825"/>
              <a:gd name="connsiteX6" fmla="*/ 2235200 w 4399280"/>
              <a:gd name="connsiteY6" fmla="*/ 4309746 h 4441825"/>
              <a:gd name="connsiteX7" fmla="*/ 2235200 w 4399280"/>
              <a:gd name="connsiteY7" fmla="*/ 3537584 h 4441825"/>
              <a:gd name="connsiteX8" fmla="*/ 2367279 w 4399280"/>
              <a:gd name="connsiteY8" fmla="*/ 3405505 h 4441825"/>
              <a:gd name="connsiteX9" fmla="*/ 3495039 w 4399280"/>
              <a:gd name="connsiteY9" fmla="*/ 2256790 h 4441825"/>
              <a:gd name="connsiteX10" fmla="*/ 4267201 w 4399280"/>
              <a:gd name="connsiteY10" fmla="*/ 2256790 h 4441825"/>
              <a:gd name="connsiteX11" fmla="*/ 4399280 w 4399280"/>
              <a:gd name="connsiteY11" fmla="*/ 2388869 h 4441825"/>
              <a:gd name="connsiteX12" fmla="*/ 4399280 w 4399280"/>
              <a:gd name="connsiteY12" fmla="*/ 3161031 h 4441825"/>
              <a:gd name="connsiteX13" fmla="*/ 4267201 w 4399280"/>
              <a:gd name="connsiteY13" fmla="*/ 3293110 h 4441825"/>
              <a:gd name="connsiteX14" fmla="*/ 3495039 w 4399280"/>
              <a:gd name="connsiteY14" fmla="*/ 3293110 h 4441825"/>
              <a:gd name="connsiteX15" fmla="*/ 3362960 w 4399280"/>
              <a:gd name="connsiteY15" fmla="*/ 3161031 h 4441825"/>
              <a:gd name="connsiteX16" fmla="*/ 3362960 w 4399280"/>
              <a:gd name="connsiteY16" fmla="*/ 2388869 h 4441825"/>
              <a:gd name="connsiteX17" fmla="*/ 3495039 w 4399280"/>
              <a:gd name="connsiteY17" fmla="*/ 2256790 h 4441825"/>
              <a:gd name="connsiteX18" fmla="*/ 2367279 w 4399280"/>
              <a:gd name="connsiteY18" fmla="*/ 2256790 h 4441825"/>
              <a:gd name="connsiteX19" fmla="*/ 3139441 w 4399280"/>
              <a:gd name="connsiteY19" fmla="*/ 2256790 h 4441825"/>
              <a:gd name="connsiteX20" fmla="*/ 3271520 w 4399280"/>
              <a:gd name="connsiteY20" fmla="*/ 2388869 h 4441825"/>
              <a:gd name="connsiteX21" fmla="*/ 3271520 w 4399280"/>
              <a:gd name="connsiteY21" fmla="*/ 3161031 h 4441825"/>
              <a:gd name="connsiteX22" fmla="*/ 3139441 w 4399280"/>
              <a:gd name="connsiteY22" fmla="*/ 3293110 h 4441825"/>
              <a:gd name="connsiteX23" fmla="*/ 2367279 w 4399280"/>
              <a:gd name="connsiteY23" fmla="*/ 3293110 h 4441825"/>
              <a:gd name="connsiteX24" fmla="*/ 2235200 w 4399280"/>
              <a:gd name="connsiteY24" fmla="*/ 3161031 h 4441825"/>
              <a:gd name="connsiteX25" fmla="*/ 2235200 w 4399280"/>
              <a:gd name="connsiteY25" fmla="*/ 2388869 h 4441825"/>
              <a:gd name="connsiteX26" fmla="*/ 2367279 w 4399280"/>
              <a:gd name="connsiteY26" fmla="*/ 2256790 h 4441825"/>
              <a:gd name="connsiteX27" fmla="*/ 1259839 w 4399280"/>
              <a:gd name="connsiteY27" fmla="*/ 2256790 h 4441825"/>
              <a:gd name="connsiteX28" fmla="*/ 2032001 w 4399280"/>
              <a:gd name="connsiteY28" fmla="*/ 2256790 h 4441825"/>
              <a:gd name="connsiteX29" fmla="*/ 2164080 w 4399280"/>
              <a:gd name="connsiteY29" fmla="*/ 2388869 h 4441825"/>
              <a:gd name="connsiteX30" fmla="*/ 2164080 w 4399280"/>
              <a:gd name="connsiteY30" fmla="*/ 3161031 h 4441825"/>
              <a:gd name="connsiteX31" fmla="*/ 2032001 w 4399280"/>
              <a:gd name="connsiteY31" fmla="*/ 3293110 h 4441825"/>
              <a:gd name="connsiteX32" fmla="*/ 1259839 w 4399280"/>
              <a:gd name="connsiteY32" fmla="*/ 3293110 h 4441825"/>
              <a:gd name="connsiteX33" fmla="*/ 1127760 w 4399280"/>
              <a:gd name="connsiteY33" fmla="*/ 3161031 h 4441825"/>
              <a:gd name="connsiteX34" fmla="*/ 1127760 w 4399280"/>
              <a:gd name="connsiteY34" fmla="*/ 2388869 h 4441825"/>
              <a:gd name="connsiteX35" fmla="*/ 1259839 w 4399280"/>
              <a:gd name="connsiteY35" fmla="*/ 2256790 h 4441825"/>
              <a:gd name="connsiteX36" fmla="*/ 2367279 w 4399280"/>
              <a:gd name="connsiteY36" fmla="*/ 1127760 h 4441825"/>
              <a:gd name="connsiteX37" fmla="*/ 3139441 w 4399280"/>
              <a:gd name="connsiteY37" fmla="*/ 1127760 h 4441825"/>
              <a:gd name="connsiteX38" fmla="*/ 3271520 w 4399280"/>
              <a:gd name="connsiteY38" fmla="*/ 1259839 h 4441825"/>
              <a:gd name="connsiteX39" fmla="*/ 3271520 w 4399280"/>
              <a:gd name="connsiteY39" fmla="*/ 2032001 h 4441825"/>
              <a:gd name="connsiteX40" fmla="*/ 3139441 w 4399280"/>
              <a:gd name="connsiteY40" fmla="*/ 2164080 h 4441825"/>
              <a:gd name="connsiteX41" fmla="*/ 2367279 w 4399280"/>
              <a:gd name="connsiteY41" fmla="*/ 2164080 h 4441825"/>
              <a:gd name="connsiteX42" fmla="*/ 2235200 w 4399280"/>
              <a:gd name="connsiteY42" fmla="*/ 2032001 h 4441825"/>
              <a:gd name="connsiteX43" fmla="*/ 2235200 w 4399280"/>
              <a:gd name="connsiteY43" fmla="*/ 1259839 h 4441825"/>
              <a:gd name="connsiteX44" fmla="*/ 2367279 w 4399280"/>
              <a:gd name="connsiteY44" fmla="*/ 1127760 h 4441825"/>
              <a:gd name="connsiteX45" fmla="*/ 1259839 w 4399280"/>
              <a:gd name="connsiteY45" fmla="*/ 1127760 h 4441825"/>
              <a:gd name="connsiteX46" fmla="*/ 2032001 w 4399280"/>
              <a:gd name="connsiteY46" fmla="*/ 1127760 h 4441825"/>
              <a:gd name="connsiteX47" fmla="*/ 2164080 w 4399280"/>
              <a:gd name="connsiteY47" fmla="*/ 1259839 h 4441825"/>
              <a:gd name="connsiteX48" fmla="*/ 2164080 w 4399280"/>
              <a:gd name="connsiteY48" fmla="*/ 2032001 h 4441825"/>
              <a:gd name="connsiteX49" fmla="*/ 2032001 w 4399280"/>
              <a:gd name="connsiteY49" fmla="*/ 2164080 h 4441825"/>
              <a:gd name="connsiteX50" fmla="*/ 1259839 w 4399280"/>
              <a:gd name="connsiteY50" fmla="*/ 2164080 h 4441825"/>
              <a:gd name="connsiteX51" fmla="*/ 1127760 w 4399280"/>
              <a:gd name="connsiteY51" fmla="*/ 2032001 h 4441825"/>
              <a:gd name="connsiteX52" fmla="*/ 1127760 w 4399280"/>
              <a:gd name="connsiteY52" fmla="*/ 1259839 h 4441825"/>
              <a:gd name="connsiteX53" fmla="*/ 1259839 w 4399280"/>
              <a:gd name="connsiteY53" fmla="*/ 1127760 h 4441825"/>
              <a:gd name="connsiteX54" fmla="*/ 132079 w 4399280"/>
              <a:gd name="connsiteY54" fmla="*/ 1127760 h 4441825"/>
              <a:gd name="connsiteX55" fmla="*/ 904241 w 4399280"/>
              <a:gd name="connsiteY55" fmla="*/ 1127760 h 4441825"/>
              <a:gd name="connsiteX56" fmla="*/ 1036320 w 4399280"/>
              <a:gd name="connsiteY56" fmla="*/ 1259839 h 4441825"/>
              <a:gd name="connsiteX57" fmla="*/ 1036320 w 4399280"/>
              <a:gd name="connsiteY57" fmla="*/ 2032001 h 4441825"/>
              <a:gd name="connsiteX58" fmla="*/ 904241 w 4399280"/>
              <a:gd name="connsiteY58" fmla="*/ 2164080 h 4441825"/>
              <a:gd name="connsiteX59" fmla="*/ 132079 w 4399280"/>
              <a:gd name="connsiteY59" fmla="*/ 2164080 h 4441825"/>
              <a:gd name="connsiteX60" fmla="*/ 0 w 4399280"/>
              <a:gd name="connsiteY60" fmla="*/ 2032001 h 4441825"/>
              <a:gd name="connsiteX61" fmla="*/ 0 w 4399280"/>
              <a:gd name="connsiteY61" fmla="*/ 1259839 h 4441825"/>
              <a:gd name="connsiteX62" fmla="*/ 132079 w 4399280"/>
              <a:gd name="connsiteY62" fmla="*/ 1127760 h 4441825"/>
              <a:gd name="connsiteX63" fmla="*/ 2374053 w 4399280"/>
              <a:gd name="connsiteY63" fmla="*/ 0 h 4441825"/>
              <a:gd name="connsiteX64" fmla="*/ 3146215 w 4399280"/>
              <a:gd name="connsiteY64" fmla="*/ 0 h 4441825"/>
              <a:gd name="connsiteX65" fmla="*/ 3278294 w 4399280"/>
              <a:gd name="connsiteY65" fmla="*/ 132079 h 4441825"/>
              <a:gd name="connsiteX66" fmla="*/ 3278294 w 4399280"/>
              <a:gd name="connsiteY66" fmla="*/ 904241 h 4441825"/>
              <a:gd name="connsiteX67" fmla="*/ 3146215 w 4399280"/>
              <a:gd name="connsiteY67" fmla="*/ 1036320 h 4441825"/>
              <a:gd name="connsiteX68" fmla="*/ 2374053 w 4399280"/>
              <a:gd name="connsiteY68" fmla="*/ 1036320 h 4441825"/>
              <a:gd name="connsiteX69" fmla="*/ 2241974 w 4399280"/>
              <a:gd name="connsiteY69" fmla="*/ 904241 h 4441825"/>
              <a:gd name="connsiteX70" fmla="*/ 2241974 w 4399280"/>
              <a:gd name="connsiteY70" fmla="*/ 132079 h 4441825"/>
              <a:gd name="connsiteX71" fmla="*/ 2374053 w 4399280"/>
              <a:gd name="connsiteY71" fmla="*/ 0 h 4441825"/>
              <a:gd name="connsiteX72" fmla="*/ 1253066 w 4399280"/>
              <a:gd name="connsiteY72" fmla="*/ 0 h 4441825"/>
              <a:gd name="connsiteX73" fmla="*/ 2025228 w 4399280"/>
              <a:gd name="connsiteY73" fmla="*/ 0 h 4441825"/>
              <a:gd name="connsiteX74" fmla="*/ 2157307 w 4399280"/>
              <a:gd name="connsiteY74" fmla="*/ 132079 h 4441825"/>
              <a:gd name="connsiteX75" fmla="*/ 2157307 w 4399280"/>
              <a:gd name="connsiteY75" fmla="*/ 904241 h 4441825"/>
              <a:gd name="connsiteX76" fmla="*/ 2025228 w 4399280"/>
              <a:gd name="connsiteY76" fmla="*/ 1036320 h 4441825"/>
              <a:gd name="connsiteX77" fmla="*/ 1253066 w 4399280"/>
              <a:gd name="connsiteY77" fmla="*/ 1036320 h 4441825"/>
              <a:gd name="connsiteX78" fmla="*/ 1120987 w 4399280"/>
              <a:gd name="connsiteY78" fmla="*/ 904241 h 4441825"/>
              <a:gd name="connsiteX79" fmla="*/ 1120987 w 4399280"/>
              <a:gd name="connsiteY79" fmla="*/ 132079 h 4441825"/>
              <a:gd name="connsiteX80" fmla="*/ 1253066 w 4399280"/>
              <a:gd name="connsiteY80" fmla="*/ 0 h 4441825"/>
              <a:gd name="connsiteX81" fmla="*/ 132079 w 4399280"/>
              <a:gd name="connsiteY81" fmla="*/ 0 h 4441825"/>
              <a:gd name="connsiteX82" fmla="*/ 904241 w 4399280"/>
              <a:gd name="connsiteY82" fmla="*/ 0 h 4441825"/>
              <a:gd name="connsiteX83" fmla="*/ 1036320 w 4399280"/>
              <a:gd name="connsiteY83" fmla="*/ 132079 h 4441825"/>
              <a:gd name="connsiteX84" fmla="*/ 1036320 w 4399280"/>
              <a:gd name="connsiteY84" fmla="*/ 904241 h 4441825"/>
              <a:gd name="connsiteX85" fmla="*/ 904241 w 4399280"/>
              <a:gd name="connsiteY85" fmla="*/ 1036320 h 4441825"/>
              <a:gd name="connsiteX86" fmla="*/ 132079 w 4399280"/>
              <a:gd name="connsiteY86" fmla="*/ 1036320 h 4441825"/>
              <a:gd name="connsiteX87" fmla="*/ 0 w 4399280"/>
              <a:gd name="connsiteY87" fmla="*/ 904241 h 4441825"/>
              <a:gd name="connsiteX88" fmla="*/ 0 w 4399280"/>
              <a:gd name="connsiteY88" fmla="*/ 132079 h 4441825"/>
              <a:gd name="connsiteX89" fmla="*/ 132079 w 4399280"/>
              <a:gd name="connsiteY89" fmla="*/ 0 h 444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399280" h="4441825">
                <a:moveTo>
                  <a:pt x="2367279" y="3405505"/>
                </a:moveTo>
                <a:lnTo>
                  <a:pt x="3139441" y="3405505"/>
                </a:lnTo>
                <a:cubicBezTo>
                  <a:pt x="3212386" y="3405505"/>
                  <a:pt x="3271520" y="3464639"/>
                  <a:pt x="3271520" y="3537584"/>
                </a:cubicBezTo>
                <a:lnTo>
                  <a:pt x="3271520" y="4309746"/>
                </a:lnTo>
                <a:cubicBezTo>
                  <a:pt x="3271520" y="4382691"/>
                  <a:pt x="3212386" y="4441825"/>
                  <a:pt x="3139441" y="4441825"/>
                </a:cubicBezTo>
                <a:lnTo>
                  <a:pt x="2367279" y="4441825"/>
                </a:lnTo>
                <a:cubicBezTo>
                  <a:pt x="2294334" y="4441825"/>
                  <a:pt x="2235200" y="4382691"/>
                  <a:pt x="2235200" y="4309746"/>
                </a:cubicBezTo>
                <a:lnTo>
                  <a:pt x="2235200" y="3537584"/>
                </a:lnTo>
                <a:cubicBezTo>
                  <a:pt x="2235200" y="3464639"/>
                  <a:pt x="2294334" y="3405505"/>
                  <a:pt x="2367279" y="3405505"/>
                </a:cubicBezTo>
                <a:close/>
                <a:moveTo>
                  <a:pt x="3495039" y="2256790"/>
                </a:moveTo>
                <a:lnTo>
                  <a:pt x="4267201" y="2256790"/>
                </a:lnTo>
                <a:cubicBezTo>
                  <a:pt x="4340146" y="2256790"/>
                  <a:pt x="4399280" y="2315924"/>
                  <a:pt x="4399280" y="2388869"/>
                </a:cubicBezTo>
                <a:lnTo>
                  <a:pt x="4399280" y="3161031"/>
                </a:lnTo>
                <a:cubicBezTo>
                  <a:pt x="4399280" y="3233976"/>
                  <a:pt x="4340146" y="3293110"/>
                  <a:pt x="4267201" y="3293110"/>
                </a:cubicBezTo>
                <a:lnTo>
                  <a:pt x="3495039" y="3293110"/>
                </a:lnTo>
                <a:cubicBezTo>
                  <a:pt x="3422094" y="3293110"/>
                  <a:pt x="3362960" y="3233976"/>
                  <a:pt x="3362960" y="3161031"/>
                </a:cubicBezTo>
                <a:lnTo>
                  <a:pt x="3362960" y="2388869"/>
                </a:lnTo>
                <a:cubicBezTo>
                  <a:pt x="3362960" y="2315924"/>
                  <a:pt x="3422094" y="2256790"/>
                  <a:pt x="3495039" y="2256790"/>
                </a:cubicBezTo>
                <a:close/>
                <a:moveTo>
                  <a:pt x="2367279" y="2256790"/>
                </a:moveTo>
                <a:lnTo>
                  <a:pt x="3139441" y="2256790"/>
                </a:lnTo>
                <a:cubicBezTo>
                  <a:pt x="3212386" y="2256790"/>
                  <a:pt x="3271520" y="2315924"/>
                  <a:pt x="3271520" y="2388869"/>
                </a:cubicBezTo>
                <a:lnTo>
                  <a:pt x="3271520" y="3161031"/>
                </a:lnTo>
                <a:cubicBezTo>
                  <a:pt x="3271520" y="3233976"/>
                  <a:pt x="3212386" y="3293110"/>
                  <a:pt x="3139441" y="3293110"/>
                </a:cubicBezTo>
                <a:lnTo>
                  <a:pt x="2367279" y="3293110"/>
                </a:lnTo>
                <a:cubicBezTo>
                  <a:pt x="2294334" y="3293110"/>
                  <a:pt x="2235200" y="3233976"/>
                  <a:pt x="2235200" y="3161031"/>
                </a:cubicBezTo>
                <a:lnTo>
                  <a:pt x="2235200" y="2388869"/>
                </a:lnTo>
                <a:cubicBezTo>
                  <a:pt x="2235200" y="2315924"/>
                  <a:pt x="2294334" y="2256790"/>
                  <a:pt x="2367279" y="2256790"/>
                </a:cubicBezTo>
                <a:close/>
                <a:moveTo>
                  <a:pt x="1259839" y="2256790"/>
                </a:moveTo>
                <a:lnTo>
                  <a:pt x="2032001" y="2256790"/>
                </a:lnTo>
                <a:cubicBezTo>
                  <a:pt x="2104946" y="2256790"/>
                  <a:pt x="2164080" y="2315924"/>
                  <a:pt x="2164080" y="2388869"/>
                </a:cubicBezTo>
                <a:lnTo>
                  <a:pt x="2164080" y="3161031"/>
                </a:lnTo>
                <a:cubicBezTo>
                  <a:pt x="2164080" y="3233976"/>
                  <a:pt x="2104946" y="3293110"/>
                  <a:pt x="2032001" y="3293110"/>
                </a:cubicBezTo>
                <a:lnTo>
                  <a:pt x="1259839" y="3293110"/>
                </a:lnTo>
                <a:cubicBezTo>
                  <a:pt x="1186894" y="3293110"/>
                  <a:pt x="1127760" y="3233976"/>
                  <a:pt x="1127760" y="3161031"/>
                </a:cubicBezTo>
                <a:lnTo>
                  <a:pt x="1127760" y="2388869"/>
                </a:lnTo>
                <a:cubicBezTo>
                  <a:pt x="1127760" y="2315924"/>
                  <a:pt x="1186894" y="2256790"/>
                  <a:pt x="1259839" y="2256790"/>
                </a:cubicBezTo>
                <a:close/>
                <a:moveTo>
                  <a:pt x="2367279" y="1127760"/>
                </a:moveTo>
                <a:lnTo>
                  <a:pt x="3139441" y="1127760"/>
                </a:lnTo>
                <a:cubicBezTo>
                  <a:pt x="3212386" y="1127760"/>
                  <a:pt x="3271520" y="1186894"/>
                  <a:pt x="3271520" y="1259839"/>
                </a:cubicBezTo>
                <a:lnTo>
                  <a:pt x="3271520" y="2032001"/>
                </a:lnTo>
                <a:cubicBezTo>
                  <a:pt x="3271520" y="2104946"/>
                  <a:pt x="3212386" y="2164080"/>
                  <a:pt x="3139441" y="2164080"/>
                </a:cubicBezTo>
                <a:lnTo>
                  <a:pt x="2367279" y="2164080"/>
                </a:lnTo>
                <a:cubicBezTo>
                  <a:pt x="2294334" y="2164080"/>
                  <a:pt x="2235200" y="2104946"/>
                  <a:pt x="2235200" y="2032001"/>
                </a:cubicBezTo>
                <a:lnTo>
                  <a:pt x="2235200" y="1259839"/>
                </a:lnTo>
                <a:cubicBezTo>
                  <a:pt x="2235200" y="1186894"/>
                  <a:pt x="2294334" y="1127760"/>
                  <a:pt x="2367279" y="1127760"/>
                </a:cubicBezTo>
                <a:close/>
                <a:moveTo>
                  <a:pt x="1259839" y="1127760"/>
                </a:moveTo>
                <a:lnTo>
                  <a:pt x="2032001" y="1127760"/>
                </a:lnTo>
                <a:cubicBezTo>
                  <a:pt x="2104946" y="1127760"/>
                  <a:pt x="2164080" y="1186894"/>
                  <a:pt x="2164080" y="1259839"/>
                </a:cubicBezTo>
                <a:lnTo>
                  <a:pt x="2164080" y="2032001"/>
                </a:lnTo>
                <a:cubicBezTo>
                  <a:pt x="2164080" y="2104946"/>
                  <a:pt x="2104946" y="2164080"/>
                  <a:pt x="2032001" y="2164080"/>
                </a:cubicBezTo>
                <a:lnTo>
                  <a:pt x="1259839" y="2164080"/>
                </a:lnTo>
                <a:cubicBezTo>
                  <a:pt x="1186894" y="2164080"/>
                  <a:pt x="1127760" y="2104946"/>
                  <a:pt x="1127760" y="2032001"/>
                </a:cubicBezTo>
                <a:lnTo>
                  <a:pt x="1127760" y="1259839"/>
                </a:lnTo>
                <a:cubicBezTo>
                  <a:pt x="1127760" y="1186894"/>
                  <a:pt x="1186894" y="1127760"/>
                  <a:pt x="1259839" y="1127760"/>
                </a:cubicBezTo>
                <a:close/>
                <a:moveTo>
                  <a:pt x="132079" y="1127760"/>
                </a:moveTo>
                <a:lnTo>
                  <a:pt x="904241" y="1127760"/>
                </a:lnTo>
                <a:cubicBezTo>
                  <a:pt x="977186" y="1127760"/>
                  <a:pt x="1036320" y="1186894"/>
                  <a:pt x="1036320" y="1259839"/>
                </a:cubicBezTo>
                <a:lnTo>
                  <a:pt x="1036320" y="2032001"/>
                </a:lnTo>
                <a:cubicBezTo>
                  <a:pt x="1036320" y="2104946"/>
                  <a:pt x="977186" y="2164080"/>
                  <a:pt x="904241" y="2164080"/>
                </a:cubicBezTo>
                <a:lnTo>
                  <a:pt x="132079" y="2164080"/>
                </a:lnTo>
                <a:cubicBezTo>
                  <a:pt x="59134" y="2164080"/>
                  <a:pt x="0" y="2104946"/>
                  <a:pt x="0" y="2032001"/>
                </a:cubicBezTo>
                <a:lnTo>
                  <a:pt x="0" y="1259839"/>
                </a:lnTo>
                <a:cubicBezTo>
                  <a:pt x="0" y="1186894"/>
                  <a:pt x="59134" y="1127760"/>
                  <a:pt x="132079" y="1127760"/>
                </a:cubicBezTo>
                <a:close/>
                <a:moveTo>
                  <a:pt x="2374053" y="0"/>
                </a:moveTo>
                <a:lnTo>
                  <a:pt x="3146215" y="0"/>
                </a:lnTo>
                <a:cubicBezTo>
                  <a:pt x="3219160" y="0"/>
                  <a:pt x="3278294" y="59134"/>
                  <a:pt x="3278294" y="132079"/>
                </a:cubicBezTo>
                <a:lnTo>
                  <a:pt x="3278294" y="904241"/>
                </a:lnTo>
                <a:cubicBezTo>
                  <a:pt x="3278294" y="977186"/>
                  <a:pt x="3219160" y="1036320"/>
                  <a:pt x="3146215" y="1036320"/>
                </a:cubicBezTo>
                <a:lnTo>
                  <a:pt x="2374053" y="1036320"/>
                </a:lnTo>
                <a:cubicBezTo>
                  <a:pt x="2301108" y="1036320"/>
                  <a:pt x="2241974" y="977186"/>
                  <a:pt x="2241974" y="904241"/>
                </a:cubicBezTo>
                <a:lnTo>
                  <a:pt x="2241974" y="132079"/>
                </a:lnTo>
                <a:cubicBezTo>
                  <a:pt x="2241974" y="59134"/>
                  <a:pt x="2301108" y="0"/>
                  <a:pt x="2374053" y="0"/>
                </a:cubicBezTo>
                <a:close/>
                <a:moveTo>
                  <a:pt x="1253066" y="0"/>
                </a:moveTo>
                <a:lnTo>
                  <a:pt x="2025228" y="0"/>
                </a:lnTo>
                <a:cubicBezTo>
                  <a:pt x="2098173" y="0"/>
                  <a:pt x="2157307" y="59134"/>
                  <a:pt x="2157307" y="132079"/>
                </a:cubicBezTo>
                <a:lnTo>
                  <a:pt x="2157307" y="904241"/>
                </a:lnTo>
                <a:cubicBezTo>
                  <a:pt x="2157307" y="977186"/>
                  <a:pt x="2098173" y="1036320"/>
                  <a:pt x="2025228" y="1036320"/>
                </a:cubicBezTo>
                <a:lnTo>
                  <a:pt x="1253066" y="1036320"/>
                </a:lnTo>
                <a:cubicBezTo>
                  <a:pt x="1180121" y="1036320"/>
                  <a:pt x="1120987" y="977186"/>
                  <a:pt x="1120987" y="904241"/>
                </a:cubicBezTo>
                <a:lnTo>
                  <a:pt x="1120987" y="132079"/>
                </a:lnTo>
                <a:cubicBezTo>
                  <a:pt x="1120987" y="59134"/>
                  <a:pt x="1180121" y="0"/>
                  <a:pt x="1253066" y="0"/>
                </a:cubicBezTo>
                <a:close/>
                <a:moveTo>
                  <a:pt x="132079" y="0"/>
                </a:moveTo>
                <a:lnTo>
                  <a:pt x="904241" y="0"/>
                </a:lnTo>
                <a:cubicBezTo>
                  <a:pt x="977186" y="0"/>
                  <a:pt x="1036320" y="59134"/>
                  <a:pt x="1036320" y="132079"/>
                </a:cubicBezTo>
                <a:lnTo>
                  <a:pt x="1036320" y="904241"/>
                </a:lnTo>
                <a:cubicBezTo>
                  <a:pt x="1036320" y="977186"/>
                  <a:pt x="977186" y="1036320"/>
                  <a:pt x="904241" y="1036320"/>
                </a:cubicBezTo>
                <a:lnTo>
                  <a:pt x="132079" y="1036320"/>
                </a:lnTo>
                <a:cubicBezTo>
                  <a:pt x="59134" y="1036320"/>
                  <a:pt x="0" y="977186"/>
                  <a:pt x="0" y="904241"/>
                </a:cubicBezTo>
                <a:lnTo>
                  <a:pt x="0" y="132079"/>
                </a:lnTo>
                <a:cubicBezTo>
                  <a:pt x="0" y="59134"/>
                  <a:pt x="59134" y="0"/>
                  <a:pt x="1320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4457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908800" cy="6858000"/>
          </a:xfrm>
          <a:custGeom>
            <a:avLst/>
            <a:gdLst>
              <a:gd name="connsiteX0" fmla="*/ 0 w 5181600"/>
              <a:gd name="connsiteY0" fmla="*/ 0 h 5143500"/>
              <a:gd name="connsiteX1" fmla="*/ 5070124 w 5181600"/>
              <a:gd name="connsiteY1" fmla="*/ 0 h 5143500"/>
              <a:gd name="connsiteX2" fmla="*/ 5071821 w 5181600"/>
              <a:gd name="connsiteY2" fmla="*/ 604 h 5143500"/>
              <a:gd name="connsiteX3" fmla="*/ 5086773 w 5181600"/>
              <a:gd name="connsiteY3" fmla="*/ 6329 h 5143500"/>
              <a:gd name="connsiteX4" fmla="*/ 5102119 w 5181600"/>
              <a:gd name="connsiteY4" fmla="*/ 11045 h 5143500"/>
              <a:gd name="connsiteX5" fmla="*/ 5117465 w 5181600"/>
              <a:gd name="connsiteY5" fmla="*/ 15422 h 5143500"/>
              <a:gd name="connsiteX6" fmla="*/ 5124941 w 5181600"/>
              <a:gd name="connsiteY6" fmla="*/ 17444 h 5143500"/>
              <a:gd name="connsiteX7" fmla="*/ 5133203 w 5181600"/>
              <a:gd name="connsiteY7" fmla="*/ 19127 h 5143500"/>
              <a:gd name="connsiteX8" fmla="*/ 5140679 w 5181600"/>
              <a:gd name="connsiteY8" fmla="*/ 20474 h 5143500"/>
              <a:gd name="connsiteX9" fmla="*/ 5148548 w 5181600"/>
              <a:gd name="connsiteY9" fmla="*/ 21485 h 5143500"/>
              <a:gd name="connsiteX10" fmla="*/ 5156811 w 5181600"/>
              <a:gd name="connsiteY10" fmla="*/ 22495 h 5143500"/>
              <a:gd name="connsiteX11" fmla="*/ 5164681 w 5181600"/>
              <a:gd name="connsiteY11" fmla="*/ 23168 h 5143500"/>
              <a:gd name="connsiteX12" fmla="*/ 5166648 w 5181600"/>
              <a:gd name="connsiteY12" fmla="*/ 23168 h 5143500"/>
              <a:gd name="connsiteX13" fmla="*/ 5168616 w 5181600"/>
              <a:gd name="connsiteY13" fmla="*/ 23843 h 5143500"/>
              <a:gd name="connsiteX14" fmla="*/ 5170190 w 5181600"/>
              <a:gd name="connsiteY14" fmla="*/ 24853 h 5143500"/>
              <a:gd name="connsiteX15" fmla="*/ 5172157 w 5181600"/>
              <a:gd name="connsiteY15" fmla="*/ 25863 h 5143500"/>
              <a:gd name="connsiteX16" fmla="*/ 5175304 w 5181600"/>
              <a:gd name="connsiteY16" fmla="*/ 28557 h 5143500"/>
              <a:gd name="connsiteX17" fmla="*/ 5177666 w 5181600"/>
              <a:gd name="connsiteY17" fmla="*/ 31588 h 5143500"/>
              <a:gd name="connsiteX18" fmla="*/ 5178846 w 5181600"/>
              <a:gd name="connsiteY18" fmla="*/ 33946 h 5143500"/>
              <a:gd name="connsiteX19" fmla="*/ 5180027 w 5181600"/>
              <a:gd name="connsiteY19" fmla="*/ 37313 h 5143500"/>
              <a:gd name="connsiteX20" fmla="*/ 5180813 w 5181600"/>
              <a:gd name="connsiteY20" fmla="*/ 41692 h 5143500"/>
              <a:gd name="connsiteX21" fmla="*/ 5181207 w 5181600"/>
              <a:gd name="connsiteY21" fmla="*/ 46407 h 5143500"/>
              <a:gd name="connsiteX22" fmla="*/ 5181600 w 5181600"/>
              <a:gd name="connsiteY22" fmla="*/ 58868 h 5143500"/>
              <a:gd name="connsiteX23" fmla="*/ 5181207 w 5181600"/>
              <a:gd name="connsiteY23" fmla="*/ 74023 h 5143500"/>
              <a:gd name="connsiteX24" fmla="*/ 5180420 w 5181600"/>
              <a:gd name="connsiteY24" fmla="*/ 91199 h 5143500"/>
              <a:gd name="connsiteX25" fmla="*/ 5178846 w 5181600"/>
              <a:gd name="connsiteY25" fmla="*/ 109722 h 5143500"/>
              <a:gd name="connsiteX26" fmla="*/ 5176485 w 5181600"/>
              <a:gd name="connsiteY26" fmla="*/ 129592 h 5143500"/>
              <a:gd name="connsiteX27" fmla="*/ 5174124 w 5181600"/>
              <a:gd name="connsiteY27" fmla="*/ 149799 h 5143500"/>
              <a:gd name="connsiteX28" fmla="*/ 5170977 w 5181600"/>
              <a:gd name="connsiteY28" fmla="*/ 169670 h 5143500"/>
              <a:gd name="connsiteX29" fmla="*/ 5167435 w 5181600"/>
              <a:gd name="connsiteY29" fmla="*/ 189203 h 5143500"/>
              <a:gd name="connsiteX30" fmla="*/ 5163501 w 5181600"/>
              <a:gd name="connsiteY30" fmla="*/ 208063 h 5143500"/>
              <a:gd name="connsiteX31" fmla="*/ 5159960 w 5181600"/>
              <a:gd name="connsiteY31" fmla="*/ 224565 h 5143500"/>
              <a:gd name="connsiteX32" fmla="*/ 5156025 w 5181600"/>
              <a:gd name="connsiteY32" fmla="*/ 239384 h 5143500"/>
              <a:gd name="connsiteX33" fmla="*/ 5154057 w 5181600"/>
              <a:gd name="connsiteY33" fmla="*/ 245446 h 5143500"/>
              <a:gd name="connsiteX34" fmla="*/ 5152090 w 5181600"/>
              <a:gd name="connsiteY34" fmla="*/ 251171 h 5143500"/>
              <a:gd name="connsiteX35" fmla="*/ 5150122 w 5181600"/>
              <a:gd name="connsiteY35" fmla="*/ 256223 h 5143500"/>
              <a:gd name="connsiteX36" fmla="*/ 5148155 w 5181600"/>
              <a:gd name="connsiteY36" fmla="*/ 259928 h 5143500"/>
              <a:gd name="connsiteX37" fmla="*/ 5146188 w 5181600"/>
              <a:gd name="connsiteY37" fmla="*/ 262958 h 5143500"/>
              <a:gd name="connsiteX38" fmla="*/ 5144614 w 5181600"/>
              <a:gd name="connsiteY38" fmla="*/ 264980 h 5143500"/>
              <a:gd name="connsiteX39" fmla="*/ 5140285 w 5181600"/>
              <a:gd name="connsiteY39" fmla="*/ 267674 h 5143500"/>
              <a:gd name="connsiteX40" fmla="*/ 5135958 w 5181600"/>
              <a:gd name="connsiteY40" fmla="*/ 269694 h 5143500"/>
              <a:gd name="connsiteX41" fmla="*/ 5130842 w 5181600"/>
              <a:gd name="connsiteY41" fmla="*/ 272052 h 5143500"/>
              <a:gd name="connsiteX42" fmla="*/ 5125728 w 5181600"/>
              <a:gd name="connsiteY42" fmla="*/ 273736 h 5143500"/>
              <a:gd name="connsiteX43" fmla="*/ 5115890 w 5181600"/>
              <a:gd name="connsiteY43" fmla="*/ 277103 h 5143500"/>
              <a:gd name="connsiteX44" fmla="*/ 5105660 w 5181600"/>
              <a:gd name="connsiteY44" fmla="*/ 280808 h 5143500"/>
              <a:gd name="connsiteX45" fmla="*/ 5101332 w 5181600"/>
              <a:gd name="connsiteY45" fmla="*/ 283839 h 5143500"/>
              <a:gd name="connsiteX46" fmla="*/ 5097004 w 5181600"/>
              <a:gd name="connsiteY46" fmla="*/ 286534 h 5143500"/>
              <a:gd name="connsiteX47" fmla="*/ 5094249 w 5181600"/>
              <a:gd name="connsiteY47" fmla="*/ 289228 h 5143500"/>
              <a:gd name="connsiteX48" fmla="*/ 5091495 w 5181600"/>
              <a:gd name="connsiteY48" fmla="*/ 291585 h 5143500"/>
              <a:gd name="connsiteX49" fmla="*/ 5089922 w 5181600"/>
              <a:gd name="connsiteY49" fmla="*/ 293943 h 5143500"/>
              <a:gd name="connsiteX50" fmla="*/ 5088347 w 5181600"/>
              <a:gd name="connsiteY50" fmla="*/ 296300 h 5143500"/>
              <a:gd name="connsiteX51" fmla="*/ 5087560 w 5181600"/>
              <a:gd name="connsiteY51" fmla="*/ 298321 h 5143500"/>
              <a:gd name="connsiteX52" fmla="*/ 5087167 w 5181600"/>
              <a:gd name="connsiteY52" fmla="*/ 300679 h 5143500"/>
              <a:gd name="connsiteX53" fmla="*/ 5087560 w 5181600"/>
              <a:gd name="connsiteY53" fmla="*/ 302699 h 5143500"/>
              <a:gd name="connsiteX54" fmla="*/ 5087954 w 5181600"/>
              <a:gd name="connsiteY54" fmla="*/ 304383 h 5143500"/>
              <a:gd name="connsiteX55" fmla="*/ 5088741 w 5181600"/>
              <a:gd name="connsiteY55" fmla="*/ 306404 h 5143500"/>
              <a:gd name="connsiteX56" fmla="*/ 5089922 w 5181600"/>
              <a:gd name="connsiteY56" fmla="*/ 308088 h 5143500"/>
              <a:gd name="connsiteX57" fmla="*/ 5093069 w 5181600"/>
              <a:gd name="connsiteY57" fmla="*/ 312129 h 5143500"/>
              <a:gd name="connsiteX58" fmla="*/ 5097004 w 5181600"/>
              <a:gd name="connsiteY58" fmla="*/ 315497 h 5143500"/>
              <a:gd name="connsiteX59" fmla="*/ 5106447 w 5181600"/>
              <a:gd name="connsiteY59" fmla="*/ 322569 h 5143500"/>
              <a:gd name="connsiteX60" fmla="*/ 5110775 w 5181600"/>
              <a:gd name="connsiteY60" fmla="*/ 326274 h 5143500"/>
              <a:gd name="connsiteX61" fmla="*/ 5114710 w 5181600"/>
              <a:gd name="connsiteY61" fmla="*/ 329978 h 5143500"/>
              <a:gd name="connsiteX62" fmla="*/ 5116284 w 5181600"/>
              <a:gd name="connsiteY62" fmla="*/ 332000 h 5143500"/>
              <a:gd name="connsiteX63" fmla="*/ 5117858 w 5181600"/>
              <a:gd name="connsiteY63" fmla="*/ 334020 h 5143500"/>
              <a:gd name="connsiteX64" fmla="*/ 5119038 w 5181600"/>
              <a:gd name="connsiteY64" fmla="*/ 336041 h 5143500"/>
              <a:gd name="connsiteX65" fmla="*/ 5119825 w 5181600"/>
              <a:gd name="connsiteY65" fmla="*/ 338735 h 5143500"/>
              <a:gd name="connsiteX66" fmla="*/ 5120219 w 5181600"/>
              <a:gd name="connsiteY66" fmla="*/ 341093 h 5143500"/>
              <a:gd name="connsiteX67" fmla="*/ 5120219 w 5181600"/>
              <a:gd name="connsiteY67" fmla="*/ 343450 h 5143500"/>
              <a:gd name="connsiteX68" fmla="*/ 5119825 w 5181600"/>
              <a:gd name="connsiteY68" fmla="*/ 346145 h 5143500"/>
              <a:gd name="connsiteX69" fmla="*/ 5119038 w 5181600"/>
              <a:gd name="connsiteY69" fmla="*/ 348839 h 5143500"/>
              <a:gd name="connsiteX70" fmla="*/ 5112743 w 5181600"/>
              <a:gd name="connsiteY70" fmla="*/ 346145 h 5143500"/>
              <a:gd name="connsiteX71" fmla="*/ 5106447 w 5181600"/>
              <a:gd name="connsiteY71" fmla="*/ 344460 h 5143500"/>
              <a:gd name="connsiteX72" fmla="*/ 5100939 w 5181600"/>
              <a:gd name="connsiteY72" fmla="*/ 343450 h 5143500"/>
              <a:gd name="connsiteX73" fmla="*/ 5095430 w 5181600"/>
              <a:gd name="connsiteY73" fmla="*/ 343113 h 5143500"/>
              <a:gd name="connsiteX74" fmla="*/ 5090709 w 5181600"/>
              <a:gd name="connsiteY74" fmla="*/ 343450 h 5143500"/>
              <a:gd name="connsiteX75" fmla="*/ 5085987 w 5181600"/>
              <a:gd name="connsiteY75" fmla="*/ 344460 h 5143500"/>
              <a:gd name="connsiteX76" fmla="*/ 5082052 w 5181600"/>
              <a:gd name="connsiteY76" fmla="*/ 345807 h 5143500"/>
              <a:gd name="connsiteX77" fmla="*/ 5078117 w 5181600"/>
              <a:gd name="connsiteY77" fmla="*/ 347828 h 5143500"/>
              <a:gd name="connsiteX78" fmla="*/ 5074183 w 5181600"/>
              <a:gd name="connsiteY78" fmla="*/ 350186 h 5143500"/>
              <a:gd name="connsiteX79" fmla="*/ 5070641 w 5181600"/>
              <a:gd name="connsiteY79" fmla="*/ 352880 h 5143500"/>
              <a:gd name="connsiteX80" fmla="*/ 5067100 w 5181600"/>
              <a:gd name="connsiteY80" fmla="*/ 355911 h 5143500"/>
              <a:gd name="connsiteX81" fmla="*/ 5063953 w 5181600"/>
              <a:gd name="connsiteY81" fmla="*/ 359279 h 5143500"/>
              <a:gd name="connsiteX82" fmla="*/ 5058050 w 5181600"/>
              <a:gd name="connsiteY82" fmla="*/ 366688 h 5143500"/>
              <a:gd name="connsiteX83" fmla="*/ 5052148 w 5181600"/>
              <a:gd name="connsiteY83" fmla="*/ 374434 h 5143500"/>
              <a:gd name="connsiteX84" fmla="*/ 5046246 w 5181600"/>
              <a:gd name="connsiteY84" fmla="*/ 382517 h 5143500"/>
              <a:gd name="connsiteX85" fmla="*/ 5040344 w 5181600"/>
              <a:gd name="connsiteY85" fmla="*/ 389927 h 5143500"/>
              <a:gd name="connsiteX86" fmla="*/ 5037196 w 5181600"/>
              <a:gd name="connsiteY86" fmla="*/ 393631 h 5143500"/>
              <a:gd name="connsiteX87" fmla="*/ 5033261 w 5181600"/>
              <a:gd name="connsiteY87" fmla="*/ 396998 h 5143500"/>
              <a:gd name="connsiteX88" fmla="*/ 5029720 w 5181600"/>
              <a:gd name="connsiteY88" fmla="*/ 400030 h 5143500"/>
              <a:gd name="connsiteX89" fmla="*/ 5026179 w 5181600"/>
              <a:gd name="connsiteY89" fmla="*/ 402724 h 5143500"/>
              <a:gd name="connsiteX90" fmla="*/ 5021851 w 5181600"/>
              <a:gd name="connsiteY90" fmla="*/ 404744 h 5143500"/>
              <a:gd name="connsiteX91" fmla="*/ 5017522 w 5181600"/>
              <a:gd name="connsiteY91" fmla="*/ 406766 h 5143500"/>
              <a:gd name="connsiteX92" fmla="*/ 5013195 w 5181600"/>
              <a:gd name="connsiteY92" fmla="*/ 408113 h 5143500"/>
              <a:gd name="connsiteX93" fmla="*/ 5008079 w 5181600"/>
              <a:gd name="connsiteY93" fmla="*/ 408786 h 5143500"/>
              <a:gd name="connsiteX94" fmla="*/ 5002571 w 5181600"/>
              <a:gd name="connsiteY94" fmla="*/ 409123 h 5143500"/>
              <a:gd name="connsiteX95" fmla="*/ 4996669 w 5181600"/>
              <a:gd name="connsiteY95" fmla="*/ 408786 h 5143500"/>
              <a:gd name="connsiteX96" fmla="*/ 4990373 w 5181600"/>
              <a:gd name="connsiteY96" fmla="*/ 407776 h 5143500"/>
              <a:gd name="connsiteX97" fmla="*/ 4984077 w 5181600"/>
              <a:gd name="connsiteY97" fmla="*/ 405755 h 5143500"/>
              <a:gd name="connsiteX98" fmla="*/ 4959289 w 5181600"/>
              <a:gd name="connsiteY98" fmla="*/ 410133 h 5143500"/>
              <a:gd name="connsiteX99" fmla="*/ 4934894 w 5181600"/>
              <a:gd name="connsiteY99" fmla="*/ 413501 h 5143500"/>
              <a:gd name="connsiteX100" fmla="*/ 4910892 w 5181600"/>
              <a:gd name="connsiteY100" fmla="*/ 416869 h 5143500"/>
              <a:gd name="connsiteX101" fmla="*/ 4886103 w 5181600"/>
              <a:gd name="connsiteY101" fmla="*/ 419563 h 5143500"/>
              <a:gd name="connsiteX102" fmla="*/ 4861708 w 5181600"/>
              <a:gd name="connsiteY102" fmla="*/ 421584 h 5143500"/>
              <a:gd name="connsiteX103" fmla="*/ 4849510 w 5181600"/>
              <a:gd name="connsiteY103" fmla="*/ 422258 h 5143500"/>
              <a:gd name="connsiteX104" fmla="*/ 4836919 w 5181600"/>
              <a:gd name="connsiteY104" fmla="*/ 422594 h 5143500"/>
              <a:gd name="connsiteX105" fmla="*/ 4824721 w 5181600"/>
              <a:gd name="connsiteY105" fmla="*/ 422931 h 5143500"/>
              <a:gd name="connsiteX106" fmla="*/ 4812130 w 5181600"/>
              <a:gd name="connsiteY106" fmla="*/ 422931 h 5143500"/>
              <a:gd name="connsiteX107" fmla="*/ 4799540 w 5181600"/>
              <a:gd name="connsiteY107" fmla="*/ 422594 h 5143500"/>
              <a:gd name="connsiteX108" fmla="*/ 4787342 w 5181600"/>
              <a:gd name="connsiteY108" fmla="*/ 422258 h 5143500"/>
              <a:gd name="connsiteX109" fmla="*/ 4761766 w 5181600"/>
              <a:gd name="connsiteY109" fmla="*/ 424952 h 5143500"/>
              <a:gd name="connsiteX110" fmla="*/ 4736190 w 5181600"/>
              <a:gd name="connsiteY110" fmla="*/ 427310 h 5143500"/>
              <a:gd name="connsiteX111" fmla="*/ 4711008 w 5181600"/>
              <a:gd name="connsiteY111" fmla="*/ 429330 h 5143500"/>
              <a:gd name="connsiteX112" fmla="*/ 4685432 w 5181600"/>
              <a:gd name="connsiteY112" fmla="*/ 430677 h 5143500"/>
              <a:gd name="connsiteX113" fmla="*/ 4659857 w 5181600"/>
              <a:gd name="connsiteY113" fmla="*/ 432024 h 5143500"/>
              <a:gd name="connsiteX114" fmla="*/ 4634281 w 5181600"/>
              <a:gd name="connsiteY114" fmla="*/ 433034 h 5143500"/>
              <a:gd name="connsiteX115" fmla="*/ 4608706 w 5181600"/>
              <a:gd name="connsiteY115" fmla="*/ 433371 h 5143500"/>
              <a:gd name="connsiteX116" fmla="*/ 4583523 w 5181600"/>
              <a:gd name="connsiteY116" fmla="*/ 434045 h 5143500"/>
              <a:gd name="connsiteX117" fmla="*/ 4532372 w 5181600"/>
              <a:gd name="connsiteY117" fmla="*/ 434718 h 5143500"/>
              <a:gd name="connsiteX118" fmla="*/ 4480827 w 5181600"/>
              <a:gd name="connsiteY118" fmla="*/ 435056 h 5143500"/>
              <a:gd name="connsiteX119" fmla="*/ 4430069 w 5181600"/>
              <a:gd name="connsiteY119" fmla="*/ 435729 h 5143500"/>
              <a:gd name="connsiteX120" fmla="*/ 4404493 w 5181600"/>
              <a:gd name="connsiteY120" fmla="*/ 436403 h 5143500"/>
              <a:gd name="connsiteX121" fmla="*/ 4378524 w 5181600"/>
              <a:gd name="connsiteY121" fmla="*/ 437413 h 5143500"/>
              <a:gd name="connsiteX122" fmla="*/ 3855207 w 5181600"/>
              <a:gd name="connsiteY122" fmla="*/ 451558 h 5143500"/>
              <a:gd name="connsiteX123" fmla="*/ 3854814 w 5181600"/>
              <a:gd name="connsiteY123" fmla="*/ 466713 h 5143500"/>
              <a:gd name="connsiteX124" fmla="*/ 3889438 w 5181600"/>
              <a:gd name="connsiteY124" fmla="*/ 473449 h 5143500"/>
              <a:gd name="connsiteX125" fmla="*/ 3924457 w 5181600"/>
              <a:gd name="connsiteY125" fmla="*/ 480185 h 5143500"/>
              <a:gd name="connsiteX126" fmla="*/ 3959084 w 5181600"/>
              <a:gd name="connsiteY126" fmla="*/ 486246 h 5143500"/>
              <a:gd name="connsiteX127" fmla="*/ 3994102 w 5181600"/>
              <a:gd name="connsiteY127" fmla="*/ 492308 h 5143500"/>
              <a:gd name="connsiteX128" fmla="*/ 4133785 w 5181600"/>
              <a:gd name="connsiteY128" fmla="*/ 516220 h 5143500"/>
              <a:gd name="connsiteX129" fmla="*/ 4168804 w 5181600"/>
              <a:gd name="connsiteY129" fmla="*/ 522282 h 5143500"/>
              <a:gd name="connsiteX130" fmla="*/ 4203429 w 5181600"/>
              <a:gd name="connsiteY130" fmla="*/ 528344 h 5143500"/>
              <a:gd name="connsiteX131" fmla="*/ 4238448 w 5181600"/>
              <a:gd name="connsiteY131" fmla="*/ 535417 h 5143500"/>
              <a:gd name="connsiteX132" fmla="*/ 4273074 w 5181600"/>
              <a:gd name="connsiteY132" fmla="*/ 542153 h 5143500"/>
              <a:gd name="connsiteX133" fmla="*/ 4307306 w 5181600"/>
              <a:gd name="connsiteY133" fmla="*/ 549225 h 5143500"/>
              <a:gd name="connsiteX134" fmla="*/ 4341931 w 5181600"/>
              <a:gd name="connsiteY134" fmla="*/ 557308 h 5143500"/>
              <a:gd name="connsiteX135" fmla="*/ 4376164 w 5181600"/>
              <a:gd name="connsiteY135" fmla="*/ 565727 h 5143500"/>
              <a:gd name="connsiteX136" fmla="*/ 4410396 w 5181600"/>
              <a:gd name="connsiteY136" fmla="*/ 574484 h 5143500"/>
              <a:gd name="connsiteX137" fmla="*/ 4424954 w 5181600"/>
              <a:gd name="connsiteY137" fmla="*/ 573473 h 5143500"/>
              <a:gd name="connsiteX138" fmla="*/ 4438725 w 5181600"/>
              <a:gd name="connsiteY138" fmla="*/ 573137 h 5143500"/>
              <a:gd name="connsiteX139" fmla="*/ 4453284 w 5181600"/>
              <a:gd name="connsiteY139" fmla="*/ 573473 h 5143500"/>
              <a:gd name="connsiteX140" fmla="*/ 4467055 w 5181600"/>
              <a:gd name="connsiteY140" fmla="*/ 574820 h 5143500"/>
              <a:gd name="connsiteX141" fmla="*/ 4480827 w 5181600"/>
              <a:gd name="connsiteY141" fmla="*/ 576504 h 5143500"/>
              <a:gd name="connsiteX142" fmla="*/ 4494992 w 5181600"/>
              <a:gd name="connsiteY142" fmla="*/ 578862 h 5143500"/>
              <a:gd name="connsiteX143" fmla="*/ 4508763 w 5181600"/>
              <a:gd name="connsiteY143" fmla="*/ 582230 h 5143500"/>
              <a:gd name="connsiteX144" fmla="*/ 4522535 w 5181600"/>
              <a:gd name="connsiteY144" fmla="*/ 586945 h 5143500"/>
              <a:gd name="connsiteX145" fmla="*/ 4527650 w 5181600"/>
              <a:gd name="connsiteY145" fmla="*/ 586608 h 5143500"/>
              <a:gd name="connsiteX146" fmla="*/ 4532765 w 5181600"/>
              <a:gd name="connsiteY146" fmla="*/ 586608 h 5143500"/>
              <a:gd name="connsiteX147" fmla="*/ 4537487 w 5181600"/>
              <a:gd name="connsiteY147" fmla="*/ 586945 h 5143500"/>
              <a:gd name="connsiteX148" fmla="*/ 4542602 w 5181600"/>
              <a:gd name="connsiteY148" fmla="*/ 587282 h 5143500"/>
              <a:gd name="connsiteX149" fmla="*/ 4547324 w 5181600"/>
              <a:gd name="connsiteY149" fmla="*/ 588292 h 5143500"/>
              <a:gd name="connsiteX150" fmla="*/ 4552045 w 5181600"/>
              <a:gd name="connsiteY150" fmla="*/ 589302 h 5143500"/>
              <a:gd name="connsiteX151" fmla="*/ 4556767 w 5181600"/>
              <a:gd name="connsiteY151" fmla="*/ 590649 h 5143500"/>
              <a:gd name="connsiteX152" fmla="*/ 4561095 w 5181600"/>
              <a:gd name="connsiteY152" fmla="*/ 591997 h 5143500"/>
              <a:gd name="connsiteX153" fmla="*/ 4569752 w 5181600"/>
              <a:gd name="connsiteY153" fmla="*/ 595364 h 5143500"/>
              <a:gd name="connsiteX154" fmla="*/ 4578015 w 5181600"/>
              <a:gd name="connsiteY154" fmla="*/ 599405 h 5143500"/>
              <a:gd name="connsiteX155" fmla="*/ 4586671 w 5181600"/>
              <a:gd name="connsiteY155" fmla="*/ 603784 h 5143500"/>
              <a:gd name="connsiteX156" fmla="*/ 4594934 w 5181600"/>
              <a:gd name="connsiteY156" fmla="*/ 608162 h 5143500"/>
              <a:gd name="connsiteX157" fmla="*/ 4603197 w 5181600"/>
              <a:gd name="connsiteY157" fmla="*/ 613214 h 5143500"/>
              <a:gd name="connsiteX158" fmla="*/ 4611853 w 5181600"/>
              <a:gd name="connsiteY158" fmla="*/ 617592 h 5143500"/>
              <a:gd name="connsiteX159" fmla="*/ 4620510 w 5181600"/>
              <a:gd name="connsiteY159" fmla="*/ 621633 h 5143500"/>
              <a:gd name="connsiteX160" fmla="*/ 4629559 w 5181600"/>
              <a:gd name="connsiteY160" fmla="*/ 625338 h 5143500"/>
              <a:gd name="connsiteX161" fmla="*/ 4638609 w 5181600"/>
              <a:gd name="connsiteY161" fmla="*/ 628032 h 5143500"/>
              <a:gd name="connsiteX162" fmla="*/ 4643331 w 5181600"/>
              <a:gd name="connsiteY162" fmla="*/ 629380 h 5143500"/>
              <a:gd name="connsiteX163" fmla="*/ 4648446 w 5181600"/>
              <a:gd name="connsiteY163" fmla="*/ 630390 h 5143500"/>
              <a:gd name="connsiteX164" fmla="*/ 4653561 w 5181600"/>
              <a:gd name="connsiteY164" fmla="*/ 631064 h 5143500"/>
              <a:gd name="connsiteX165" fmla="*/ 4658283 w 5181600"/>
              <a:gd name="connsiteY165" fmla="*/ 631737 h 5143500"/>
              <a:gd name="connsiteX166" fmla="*/ 4663792 w 5181600"/>
              <a:gd name="connsiteY166" fmla="*/ 631737 h 5143500"/>
              <a:gd name="connsiteX167" fmla="*/ 4668907 w 5181600"/>
              <a:gd name="connsiteY167" fmla="*/ 631737 h 5143500"/>
              <a:gd name="connsiteX168" fmla="*/ 4673628 w 5181600"/>
              <a:gd name="connsiteY168" fmla="*/ 631737 h 5143500"/>
              <a:gd name="connsiteX169" fmla="*/ 4677563 w 5181600"/>
              <a:gd name="connsiteY169" fmla="*/ 632411 h 5143500"/>
              <a:gd name="connsiteX170" fmla="*/ 4681104 w 5181600"/>
              <a:gd name="connsiteY170" fmla="*/ 633758 h 5143500"/>
              <a:gd name="connsiteX171" fmla="*/ 4683465 w 5181600"/>
              <a:gd name="connsiteY171" fmla="*/ 635441 h 5143500"/>
              <a:gd name="connsiteX172" fmla="*/ 4685432 w 5181600"/>
              <a:gd name="connsiteY172" fmla="*/ 637799 h 5143500"/>
              <a:gd name="connsiteX173" fmla="*/ 4686220 w 5181600"/>
              <a:gd name="connsiteY173" fmla="*/ 640493 h 5143500"/>
              <a:gd name="connsiteX174" fmla="*/ 4687007 w 5181600"/>
              <a:gd name="connsiteY174" fmla="*/ 643187 h 5143500"/>
              <a:gd name="connsiteX175" fmla="*/ 4687400 w 5181600"/>
              <a:gd name="connsiteY175" fmla="*/ 646556 h 5143500"/>
              <a:gd name="connsiteX176" fmla="*/ 4687007 w 5181600"/>
              <a:gd name="connsiteY176" fmla="*/ 649923 h 5143500"/>
              <a:gd name="connsiteX177" fmla="*/ 4687007 w 5181600"/>
              <a:gd name="connsiteY177" fmla="*/ 653291 h 5143500"/>
              <a:gd name="connsiteX178" fmla="*/ 4685826 w 5181600"/>
              <a:gd name="connsiteY178" fmla="*/ 660364 h 5143500"/>
              <a:gd name="connsiteX179" fmla="*/ 4684645 w 5181600"/>
              <a:gd name="connsiteY179" fmla="*/ 667773 h 5143500"/>
              <a:gd name="connsiteX180" fmla="*/ 4683858 w 5181600"/>
              <a:gd name="connsiteY180" fmla="*/ 674171 h 5143500"/>
              <a:gd name="connsiteX181" fmla="*/ 4683465 w 5181600"/>
              <a:gd name="connsiteY181" fmla="*/ 716943 h 5143500"/>
              <a:gd name="connsiteX182" fmla="*/ 4683071 w 5181600"/>
              <a:gd name="connsiteY182" fmla="*/ 760052 h 5143500"/>
              <a:gd name="connsiteX183" fmla="*/ 4682678 w 5181600"/>
              <a:gd name="connsiteY183" fmla="*/ 846269 h 5143500"/>
              <a:gd name="connsiteX184" fmla="*/ 4693695 w 5181600"/>
              <a:gd name="connsiteY184" fmla="*/ 844247 h 5143500"/>
              <a:gd name="connsiteX185" fmla="*/ 4698417 w 5181600"/>
              <a:gd name="connsiteY185" fmla="*/ 843911 h 5143500"/>
              <a:gd name="connsiteX186" fmla="*/ 4702745 w 5181600"/>
              <a:gd name="connsiteY186" fmla="*/ 843574 h 5143500"/>
              <a:gd name="connsiteX187" fmla="*/ 4706287 w 5181600"/>
              <a:gd name="connsiteY187" fmla="*/ 843574 h 5143500"/>
              <a:gd name="connsiteX188" fmla="*/ 4709828 w 5181600"/>
              <a:gd name="connsiteY188" fmla="*/ 843574 h 5143500"/>
              <a:gd name="connsiteX189" fmla="*/ 4712976 w 5181600"/>
              <a:gd name="connsiteY189" fmla="*/ 844247 h 5143500"/>
              <a:gd name="connsiteX190" fmla="*/ 4715730 w 5181600"/>
              <a:gd name="connsiteY190" fmla="*/ 844921 h 5143500"/>
              <a:gd name="connsiteX191" fmla="*/ 4717697 w 5181600"/>
              <a:gd name="connsiteY191" fmla="*/ 845594 h 5143500"/>
              <a:gd name="connsiteX192" fmla="*/ 4719664 w 5181600"/>
              <a:gd name="connsiteY192" fmla="*/ 846942 h 5143500"/>
              <a:gd name="connsiteX193" fmla="*/ 4721239 w 5181600"/>
              <a:gd name="connsiteY193" fmla="*/ 847952 h 5143500"/>
              <a:gd name="connsiteX194" fmla="*/ 4722419 w 5181600"/>
              <a:gd name="connsiteY194" fmla="*/ 849299 h 5143500"/>
              <a:gd name="connsiteX195" fmla="*/ 4723206 w 5181600"/>
              <a:gd name="connsiteY195" fmla="*/ 850983 h 5143500"/>
              <a:gd name="connsiteX196" fmla="*/ 4723993 w 5181600"/>
              <a:gd name="connsiteY196" fmla="*/ 852667 h 5143500"/>
              <a:gd name="connsiteX197" fmla="*/ 4724386 w 5181600"/>
              <a:gd name="connsiteY197" fmla="*/ 854351 h 5143500"/>
              <a:gd name="connsiteX198" fmla="*/ 4724780 w 5181600"/>
              <a:gd name="connsiteY198" fmla="*/ 856372 h 5143500"/>
              <a:gd name="connsiteX199" fmla="*/ 4724780 w 5181600"/>
              <a:gd name="connsiteY199" fmla="*/ 860750 h 5143500"/>
              <a:gd name="connsiteX200" fmla="*/ 4723993 w 5181600"/>
              <a:gd name="connsiteY200" fmla="*/ 865465 h 5143500"/>
              <a:gd name="connsiteX201" fmla="*/ 4722813 w 5181600"/>
              <a:gd name="connsiteY201" fmla="*/ 870180 h 5143500"/>
              <a:gd name="connsiteX202" fmla="*/ 4721632 w 5181600"/>
              <a:gd name="connsiteY202" fmla="*/ 874895 h 5143500"/>
              <a:gd name="connsiteX203" fmla="*/ 4719271 w 5181600"/>
              <a:gd name="connsiteY203" fmla="*/ 884662 h 5143500"/>
              <a:gd name="connsiteX204" fmla="*/ 4718484 w 5181600"/>
              <a:gd name="connsiteY204" fmla="*/ 889376 h 5143500"/>
              <a:gd name="connsiteX205" fmla="*/ 4718090 w 5181600"/>
              <a:gd name="connsiteY205" fmla="*/ 893755 h 5143500"/>
              <a:gd name="connsiteX206" fmla="*/ 4718877 w 5181600"/>
              <a:gd name="connsiteY206" fmla="*/ 905543 h 5143500"/>
              <a:gd name="connsiteX207" fmla="*/ 4720451 w 5181600"/>
              <a:gd name="connsiteY207" fmla="*/ 917666 h 5143500"/>
              <a:gd name="connsiteX208" fmla="*/ 4722813 w 5181600"/>
              <a:gd name="connsiteY208" fmla="*/ 929791 h 5143500"/>
              <a:gd name="connsiteX209" fmla="*/ 4725567 w 5181600"/>
              <a:gd name="connsiteY209" fmla="*/ 941578 h 5143500"/>
              <a:gd name="connsiteX210" fmla="*/ 4730682 w 5181600"/>
              <a:gd name="connsiteY210" fmla="*/ 965826 h 5143500"/>
              <a:gd name="connsiteX211" fmla="*/ 4732649 w 5181600"/>
              <a:gd name="connsiteY211" fmla="*/ 977951 h 5143500"/>
              <a:gd name="connsiteX212" fmla="*/ 4734223 w 5181600"/>
              <a:gd name="connsiteY212" fmla="*/ 990075 h 5143500"/>
              <a:gd name="connsiteX213" fmla="*/ 4734616 w 5181600"/>
              <a:gd name="connsiteY213" fmla="*/ 995800 h 5143500"/>
              <a:gd name="connsiteX214" fmla="*/ 4735010 w 5181600"/>
              <a:gd name="connsiteY214" fmla="*/ 1002199 h 5143500"/>
              <a:gd name="connsiteX215" fmla="*/ 4735010 w 5181600"/>
              <a:gd name="connsiteY215" fmla="*/ 1007924 h 5143500"/>
              <a:gd name="connsiteX216" fmla="*/ 4734616 w 5181600"/>
              <a:gd name="connsiteY216" fmla="*/ 1013650 h 5143500"/>
              <a:gd name="connsiteX217" fmla="*/ 4733830 w 5181600"/>
              <a:gd name="connsiteY217" fmla="*/ 1019712 h 5143500"/>
              <a:gd name="connsiteX218" fmla="*/ 4733043 w 5181600"/>
              <a:gd name="connsiteY218" fmla="*/ 1025774 h 5143500"/>
              <a:gd name="connsiteX219" fmla="*/ 4731469 w 5181600"/>
              <a:gd name="connsiteY219" fmla="*/ 1031499 h 5143500"/>
              <a:gd name="connsiteX220" fmla="*/ 4729895 w 5181600"/>
              <a:gd name="connsiteY220" fmla="*/ 1037225 h 5143500"/>
              <a:gd name="connsiteX221" fmla="*/ 4727534 w 5181600"/>
              <a:gd name="connsiteY221" fmla="*/ 1042950 h 5143500"/>
              <a:gd name="connsiteX222" fmla="*/ 4725173 w 5181600"/>
              <a:gd name="connsiteY222" fmla="*/ 1048676 h 5143500"/>
              <a:gd name="connsiteX223" fmla="*/ 4722026 w 5181600"/>
              <a:gd name="connsiteY223" fmla="*/ 1054400 h 5143500"/>
              <a:gd name="connsiteX224" fmla="*/ 4718484 w 5181600"/>
              <a:gd name="connsiteY224" fmla="*/ 1060126 h 5143500"/>
              <a:gd name="connsiteX225" fmla="*/ 4714156 w 5181600"/>
              <a:gd name="connsiteY225" fmla="*/ 1065851 h 5143500"/>
              <a:gd name="connsiteX226" fmla="*/ 4709041 w 5181600"/>
              <a:gd name="connsiteY226" fmla="*/ 1071240 h 5143500"/>
              <a:gd name="connsiteX227" fmla="*/ 4703926 w 5181600"/>
              <a:gd name="connsiteY227" fmla="*/ 1076628 h 5143500"/>
              <a:gd name="connsiteX228" fmla="*/ 4698024 w 5181600"/>
              <a:gd name="connsiteY228" fmla="*/ 1082354 h 5143500"/>
              <a:gd name="connsiteX229" fmla="*/ 4675202 w 5181600"/>
              <a:gd name="connsiteY229" fmla="*/ 1106602 h 5143500"/>
              <a:gd name="connsiteX230" fmla="*/ 4678744 w 5181600"/>
              <a:gd name="connsiteY230" fmla="*/ 1113338 h 5143500"/>
              <a:gd name="connsiteX231" fmla="*/ 4681498 w 5181600"/>
              <a:gd name="connsiteY231" fmla="*/ 1120073 h 5143500"/>
              <a:gd name="connsiteX232" fmla="*/ 4683465 w 5181600"/>
              <a:gd name="connsiteY232" fmla="*/ 1126136 h 5143500"/>
              <a:gd name="connsiteX233" fmla="*/ 4685039 w 5181600"/>
              <a:gd name="connsiteY233" fmla="*/ 1132535 h 5143500"/>
              <a:gd name="connsiteX234" fmla="*/ 4685826 w 5181600"/>
              <a:gd name="connsiteY234" fmla="*/ 1138934 h 5143500"/>
              <a:gd name="connsiteX235" fmla="*/ 4686613 w 5181600"/>
              <a:gd name="connsiteY235" fmla="*/ 1144658 h 5143500"/>
              <a:gd name="connsiteX236" fmla="*/ 4686613 w 5181600"/>
              <a:gd name="connsiteY236" fmla="*/ 1150384 h 5143500"/>
              <a:gd name="connsiteX237" fmla="*/ 4686220 w 5181600"/>
              <a:gd name="connsiteY237" fmla="*/ 1156109 h 5143500"/>
              <a:gd name="connsiteX238" fmla="*/ 4685432 w 5181600"/>
              <a:gd name="connsiteY238" fmla="*/ 1161498 h 5143500"/>
              <a:gd name="connsiteX239" fmla="*/ 4684252 w 5181600"/>
              <a:gd name="connsiteY239" fmla="*/ 1167224 h 5143500"/>
              <a:gd name="connsiteX240" fmla="*/ 4682678 w 5181600"/>
              <a:gd name="connsiteY240" fmla="*/ 1172275 h 5143500"/>
              <a:gd name="connsiteX241" fmla="*/ 4680317 w 5181600"/>
              <a:gd name="connsiteY241" fmla="*/ 1177327 h 5143500"/>
              <a:gd name="connsiteX242" fmla="*/ 4677169 w 5181600"/>
              <a:gd name="connsiteY242" fmla="*/ 1182041 h 5143500"/>
              <a:gd name="connsiteX243" fmla="*/ 4674022 w 5181600"/>
              <a:gd name="connsiteY243" fmla="*/ 1186420 h 5143500"/>
              <a:gd name="connsiteX244" fmla="*/ 4670874 w 5181600"/>
              <a:gd name="connsiteY244" fmla="*/ 1191135 h 5143500"/>
              <a:gd name="connsiteX245" fmla="*/ 4666939 w 5181600"/>
              <a:gd name="connsiteY245" fmla="*/ 1195513 h 5143500"/>
              <a:gd name="connsiteX246" fmla="*/ 4662611 w 5181600"/>
              <a:gd name="connsiteY246" fmla="*/ 1199218 h 5143500"/>
              <a:gd name="connsiteX247" fmla="*/ 4657889 w 5181600"/>
              <a:gd name="connsiteY247" fmla="*/ 1202922 h 5143500"/>
              <a:gd name="connsiteX248" fmla="*/ 4652775 w 5181600"/>
              <a:gd name="connsiteY248" fmla="*/ 1206627 h 5143500"/>
              <a:gd name="connsiteX249" fmla="*/ 4646872 w 5181600"/>
              <a:gd name="connsiteY249" fmla="*/ 1209658 h 5143500"/>
              <a:gd name="connsiteX250" fmla="*/ 4640576 w 5181600"/>
              <a:gd name="connsiteY250" fmla="*/ 1212689 h 5143500"/>
              <a:gd name="connsiteX251" fmla="*/ 4634281 w 5181600"/>
              <a:gd name="connsiteY251" fmla="*/ 1215720 h 5143500"/>
              <a:gd name="connsiteX252" fmla="*/ 4627592 w 5181600"/>
              <a:gd name="connsiteY252" fmla="*/ 1218414 h 5143500"/>
              <a:gd name="connsiteX253" fmla="*/ 4620510 w 5181600"/>
              <a:gd name="connsiteY253" fmla="*/ 1220772 h 5143500"/>
              <a:gd name="connsiteX254" fmla="*/ 4612640 w 5181600"/>
              <a:gd name="connsiteY254" fmla="*/ 1222793 h 5143500"/>
              <a:gd name="connsiteX255" fmla="*/ 4604771 w 5181600"/>
              <a:gd name="connsiteY255" fmla="*/ 1224476 h 5143500"/>
              <a:gd name="connsiteX256" fmla="*/ 4596901 w 5181600"/>
              <a:gd name="connsiteY256" fmla="*/ 1226160 h 5143500"/>
              <a:gd name="connsiteX257" fmla="*/ 4588245 w 5181600"/>
              <a:gd name="connsiteY257" fmla="*/ 1227507 h 5143500"/>
              <a:gd name="connsiteX258" fmla="*/ 4579195 w 5181600"/>
              <a:gd name="connsiteY258" fmla="*/ 1228181 h 5143500"/>
              <a:gd name="connsiteX259" fmla="*/ 4569752 w 5181600"/>
              <a:gd name="connsiteY259" fmla="*/ 1228855 h 5143500"/>
              <a:gd name="connsiteX260" fmla="*/ 4560308 w 5181600"/>
              <a:gd name="connsiteY260" fmla="*/ 1229192 h 5143500"/>
              <a:gd name="connsiteX261" fmla="*/ 4550472 w 5181600"/>
              <a:gd name="connsiteY261" fmla="*/ 1229192 h 5143500"/>
              <a:gd name="connsiteX262" fmla="*/ 4541815 w 5181600"/>
              <a:gd name="connsiteY262" fmla="*/ 1231212 h 5143500"/>
              <a:gd name="connsiteX263" fmla="*/ 4533552 w 5181600"/>
              <a:gd name="connsiteY263" fmla="*/ 1233233 h 5143500"/>
              <a:gd name="connsiteX264" fmla="*/ 4524896 w 5181600"/>
              <a:gd name="connsiteY264" fmla="*/ 1234580 h 5143500"/>
              <a:gd name="connsiteX265" fmla="*/ 4516633 w 5181600"/>
              <a:gd name="connsiteY265" fmla="*/ 1235591 h 5143500"/>
              <a:gd name="connsiteX266" fmla="*/ 4507583 w 5181600"/>
              <a:gd name="connsiteY266" fmla="*/ 1235927 h 5143500"/>
              <a:gd name="connsiteX267" fmla="*/ 4499320 w 5181600"/>
              <a:gd name="connsiteY267" fmla="*/ 1235591 h 5143500"/>
              <a:gd name="connsiteX268" fmla="*/ 4494992 w 5181600"/>
              <a:gd name="connsiteY268" fmla="*/ 1235254 h 5143500"/>
              <a:gd name="connsiteX269" fmla="*/ 4490664 w 5181600"/>
              <a:gd name="connsiteY269" fmla="*/ 1234580 h 5143500"/>
              <a:gd name="connsiteX270" fmla="*/ 4486336 w 5181600"/>
              <a:gd name="connsiteY270" fmla="*/ 1233569 h 5143500"/>
              <a:gd name="connsiteX271" fmla="*/ 4481614 w 5181600"/>
              <a:gd name="connsiteY271" fmla="*/ 1232559 h 5143500"/>
              <a:gd name="connsiteX272" fmla="*/ 4472958 w 5181600"/>
              <a:gd name="connsiteY272" fmla="*/ 1235254 h 5143500"/>
              <a:gd name="connsiteX273" fmla="*/ 4464301 w 5181600"/>
              <a:gd name="connsiteY273" fmla="*/ 1237611 h 5143500"/>
              <a:gd name="connsiteX274" fmla="*/ 4455251 w 5181600"/>
              <a:gd name="connsiteY274" fmla="*/ 1238958 h 5143500"/>
              <a:gd name="connsiteX275" fmla="*/ 4450924 w 5181600"/>
              <a:gd name="connsiteY275" fmla="*/ 1239632 h 5143500"/>
              <a:gd name="connsiteX276" fmla="*/ 4446202 w 5181600"/>
              <a:gd name="connsiteY276" fmla="*/ 1239968 h 5143500"/>
              <a:gd name="connsiteX277" fmla="*/ 4441874 w 5181600"/>
              <a:gd name="connsiteY277" fmla="*/ 1240305 h 5143500"/>
              <a:gd name="connsiteX278" fmla="*/ 4437152 w 5181600"/>
              <a:gd name="connsiteY278" fmla="*/ 1239968 h 5143500"/>
              <a:gd name="connsiteX279" fmla="*/ 4432824 w 5181600"/>
              <a:gd name="connsiteY279" fmla="*/ 1239632 h 5143500"/>
              <a:gd name="connsiteX280" fmla="*/ 4428495 w 5181600"/>
              <a:gd name="connsiteY280" fmla="*/ 1239295 h 5143500"/>
              <a:gd name="connsiteX281" fmla="*/ 4424168 w 5181600"/>
              <a:gd name="connsiteY281" fmla="*/ 1238285 h 5143500"/>
              <a:gd name="connsiteX282" fmla="*/ 4419445 w 5181600"/>
              <a:gd name="connsiteY282" fmla="*/ 1236938 h 5143500"/>
              <a:gd name="connsiteX283" fmla="*/ 4414723 w 5181600"/>
              <a:gd name="connsiteY283" fmla="*/ 1235254 h 5143500"/>
              <a:gd name="connsiteX284" fmla="*/ 4410396 w 5181600"/>
              <a:gd name="connsiteY284" fmla="*/ 1233233 h 5143500"/>
              <a:gd name="connsiteX285" fmla="*/ 4303372 w 5181600"/>
              <a:gd name="connsiteY285" fmla="*/ 1249062 h 5143500"/>
              <a:gd name="connsiteX286" fmla="*/ 4303372 w 5181600"/>
              <a:gd name="connsiteY286" fmla="*/ 1256471 h 5143500"/>
              <a:gd name="connsiteX287" fmla="*/ 4302585 w 5181600"/>
              <a:gd name="connsiteY287" fmla="*/ 1264217 h 5143500"/>
              <a:gd name="connsiteX288" fmla="*/ 4589425 w 5181600"/>
              <a:gd name="connsiteY288" fmla="*/ 1325175 h 5143500"/>
              <a:gd name="connsiteX289" fmla="*/ 4612640 w 5181600"/>
              <a:gd name="connsiteY289" fmla="*/ 1330900 h 5143500"/>
              <a:gd name="connsiteX290" fmla="*/ 4636642 w 5181600"/>
              <a:gd name="connsiteY290" fmla="*/ 1335952 h 5143500"/>
              <a:gd name="connsiteX291" fmla="*/ 4684252 w 5181600"/>
              <a:gd name="connsiteY291" fmla="*/ 1345719 h 5143500"/>
              <a:gd name="connsiteX292" fmla="*/ 4731469 w 5181600"/>
              <a:gd name="connsiteY292" fmla="*/ 1355149 h 5143500"/>
              <a:gd name="connsiteX293" fmla="*/ 4779079 w 5181600"/>
              <a:gd name="connsiteY293" fmla="*/ 1365589 h 5143500"/>
              <a:gd name="connsiteX294" fmla="*/ 4802294 w 5181600"/>
              <a:gd name="connsiteY294" fmla="*/ 1370641 h 5143500"/>
              <a:gd name="connsiteX295" fmla="*/ 4825902 w 5181600"/>
              <a:gd name="connsiteY295" fmla="*/ 1376367 h 5143500"/>
              <a:gd name="connsiteX296" fmla="*/ 4849510 w 5181600"/>
              <a:gd name="connsiteY296" fmla="*/ 1382428 h 5143500"/>
              <a:gd name="connsiteX297" fmla="*/ 4872332 w 5181600"/>
              <a:gd name="connsiteY297" fmla="*/ 1389164 h 5143500"/>
              <a:gd name="connsiteX298" fmla="*/ 4895546 w 5181600"/>
              <a:gd name="connsiteY298" fmla="*/ 1395900 h 5143500"/>
              <a:gd name="connsiteX299" fmla="*/ 4918368 w 5181600"/>
              <a:gd name="connsiteY299" fmla="*/ 1403646 h 5143500"/>
              <a:gd name="connsiteX300" fmla="*/ 4941189 w 5181600"/>
              <a:gd name="connsiteY300" fmla="*/ 1412065 h 5143500"/>
              <a:gd name="connsiteX301" fmla="*/ 4963223 w 5181600"/>
              <a:gd name="connsiteY301" fmla="*/ 1420822 h 5143500"/>
              <a:gd name="connsiteX302" fmla="*/ 4974240 w 5181600"/>
              <a:gd name="connsiteY302" fmla="*/ 1422843 h 5143500"/>
              <a:gd name="connsiteX303" fmla="*/ 4984470 w 5181600"/>
              <a:gd name="connsiteY303" fmla="*/ 1425200 h 5143500"/>
              <a:gd name="connsiteX304" fmla="*/ 4993915 w 5181600"/>
              <a:gd name="connsiteY304" fmla="*/ 1427894 h 5143500"/>
              <a:gd name="connsiteX305" fmla="*/ 5003358 w 5181600"/>
              <a:gd name="connsiteY305" fmla="*/ 1430925 h 5143500"/>
              <a:gd name="connsiteX306" fmla="*/ 5011227 w 5181600"/>
              <a:gd name="connsiteY306" fmla="*/ 1434293 h 5143500"/>
              <a:gd name="connsiteX307" fmla="*/ 5018703 w 5181600"/>
              <a:gd name="connsiteY307" fmla="*/ 1437998 h 5143500"/>
              <a:gd name="connsiteX308" fmla="*/ 5021851 w 5181600"/>
              <a:gd name="connsiteY308" fmla="*/ 1440692 h 5143500"/>
              <a:gd name="connsiteX309" fmla="*/ 5024998 w 5181600"/>
              <a:gd name="connsiteY309" fmla="*/ 1443050 h 5143500"/>
              <a:gd name="connsiteX310" fmla="*/ 5028146 w 5181600"/>
              <a:gd name="connsiteY310" fmla="*/ 1445407 h 5143500"/>
              <a:gd name="connsiteX311" fmla="*/ 5030901 w 5181600"/>
              <a:gd name="connsiteY311" fmla="*/ 1447764 h 5143500"/>
              <a:gd name="connsiteX312" fmla="*/ 5033261 w 5181600"/>
              <a:gd name="connsiteY312" fmla="*/ 1450458 h 5143500"/>
              <a:gd name="connsiteX313" fmla="*/ 5035622 w 5181600"/>
              <a:gd name="connsiteY313" fmla="*/ 1453490 h 5143500"/>
              <a:gd name="connsiteX314" fmla="*/ 5037590 w 5181600"/>
              <a:gd name="connsiteY314" fmla="*/ 1456184 h 5143500"/>
              <a:gd name="connsiteX315" fmla="*/ 5039557 w 5181600"/>
              <a:gd name="connsiteY315" fmla="*/ 1459552 h 5143500"/>
              <a:gd name="connsiteX316" fmla="*/ 5040737 w 5181600"/>
              <a:gd name="connsiteY316" fmla="*/ 1462920 h 5143500"/>
              <a:gd name="connsiteX317" fmla="*/ 5041918 w 5181600"/>
              <a:gd name="connsiteY317" fmla="*/ 1466624 h 5143500"/>
              <a:gd name="connsiteX318" fmla="*/ 5043098 w 5181600"/>
              <a:gd name="connsiteY318" fmla="*/ 1470329 h 5143500"/>
              <a:gd name="connsiteX319" fmla="*/ 5043491 w 5181600"/>
              <a:gd name="connsiteY319" fmla="*/ 1474033 h 5143500"/>
              <a:gd name="connsiteX320" fmla="*/ 5043885 w 5181600"/>
              <a:gd name="connsiteY320" fmla="*/ 1478075 h 5143500"/>
              <a:gd name="connsiteX321" fmla="*/ 5043885 w 5181600"/>
              <a:gd name="connsiteY321" fmla="*/ 1482453 h 5143500"/>
              <a:gd name="connsiteX322" fmla="*/ 5043491 w 5181600"/>
              <a:gd name="connsiteY322" fmla="*/ 1486831 h 5143500"/>
              <a:gd name="connsiteX323" fmla="*/ 5043098 w 5181600"/>
              <a:gd name="connsiteY323" fmla="*/ 1491546 h 5143500"/>
              <a:gd name="connsiteX324" fmla="*/ 5041918 w 5181600"/>
              <a:gd name="connsiteY324" fmla="*/ 1496598 h 5143500"/>
              <a:gd name="connsiteX325" fmla="*/ 5040737 w 5181600"/>
              <a:gd name="connsiteY325" fmla="*/ 1501650 h 5143500"/>
              <a:gd name="connsiteX326" fmla="*/ 5039164 w 5181600"/>
              <a:gd name="connsiteY326" fmla="*/ 1507038 h 5143500"/>
              <a:gd name="connsiteX327" fmla="*/ 5037196 w 5181600"/>
              <a:gd name="connsiteY327" fmla="*/ 1512427 h 5143500"/>
              <a:gd name="connsiteX328" fmla="*/ 5036015 w 5181600"/>
              <a:gd name="connsiteY328" fmla="*/ 1516805 h 5143500"/>
              <a:gd name="connsiteX329" fmla="*/ 5034442 w 5181600"/>
              <a:gd name="connsiteY329" fmla="*/ 1520847 h 5143500"/>
              <a:gd name="connsiteX330" fmla="*/ 5033655 w 5181600"/>
              <a:gd name="connsiteY330" fmla="*/ 1525561 h 5143500"/>
              <a:gd name="connsiteX331" fmla="*/ 5033261 w 5181600"/>
              <a:gd name="connsiteY331" fmla="*/ 1529940 h 5143500"/>
              <a:gd name="connsiteX332" fmla="*/ 5032868 w 5181600"/>
              <a:gd name="connsiteY332" fmla="*/ 1539033 h 5143500"/>
              <a:gd name="connsiteX333" fmla="*/ 5032868 w 5181600"/>
              <a:gd name="connsiteY333" fmla="*/ 1548126 h 5143500"/>
              <a:gd name="connsiteX334" fmla="*/ 5034442 w 5181600"/>
              <a:gd name="connsiteY334" fmla="*/ 1566986 h 5143500"/>
              <a:gd name="connsiteX335" fmla="*/ 5034835 w 5181600"/>
              <a:gd name="connsiteY335" fmla="*/ 1576752 h 5143500"/>
              <a:gd name="connsiteX336" fmla="*/ 5035622 w 5181600"/>
              <a:gd name="connsiteY336" fmla="*/ 1585509 h 5143500"/>
              <a:gd name="connsiteX337" fmla="*/ 5037983 w 5181600"/>
              <a:gd name="connsiteY337" fmla="*/ 1596623 h 5143500"/>
              <a:gd name="connsiteX338" fmla="*/ 5039557 w 5181600"/>
              <a:gd name="connsiteY338" fmla="*/ 1607737 h 5143500"/>
              <a:gd name="connsiteX339" fmla="*/ 5039951 w 5181600"/>
              <a:gd name="connsiteY339" fmla="*/ 1618177 h 5143500"/>
              <a:gd name="connsiteX340" fmla="*/ 5039557 w 5181600"/>
              <a:gd name="connsiteY340" fmla="*/ 1628280 h 5143500"/>
              <a:gd name="connsiteX341" fmla="*/ 5038377 w 5181600"/>
              <a:gd name="connsiteY341" fmla="*/ 1638721 h 5143500"/>
              <a:gd name="connsiteX342" fmla="*/ 5036409 w 5181600"/>
              <a:gd name="connsiteY342" fmla="*/ 1648151 h 5143500"/>
              <a:gd name="connsiteX343" fmla="*/ 5032868 w 5181600"/>
              <a:gd name="connsiteY343" fmla="*/ 1657244 h 5143500"/>
              <a:gd name="connsiteX344" fmla="*/ 5028934 w 5181600"/>
              <a:gd name="connsiteY344" fmla="*/ 1666674 h 5143500"/>
              <a:gd name="connsiteX345" fmla="*/ 5024212 w 5181600"/>
              <a:gd name="connsiteY345" fmla="*/ 1675094 h 5143500"/>
              <a:gd name="connsiteX346" fmla="*/ 5018703 w 5181600"/>
              <a:gd name="connsiteY346" fmla="*/ 1683513 h 5143500"/>
              <a:gd name="connsiteX347" fmla="*/ 5012408 w 5181600"/>
              <a:gd name="connsiteY347" fmla="*/ 1691596 h 5143500"/>
              <a:gd name="connsiteX348" fmla="*/ 5005325 w 5181600"/>
              <a:gd name="connsiteY348" fmla="*/ 1699342 h 5143500"/>
              <a:gd name="connsiteX349" fmla="*/ 4996669 w 5181600"/>
              <a:gd name="connsiteY349" fmla="*/ 1706751 h 5143500"/>
              <a:gd name="connsiteX350" fmla="*/ 4988012 w 5181600"/>
              <a:gd name="connsiteY350" fmla="*/ 1713824 h 5143500"/>
              <a:gd name="connsiteX351" fmla="*/ 4978176 w 5181600"/>
              <a:gd name="connsiteY351" fmla="*/ 1721233 h 5143500"/>
              <a:gd name="connsiteX352" fmla="*/ 4967158 w 5181600"/>
              <a:gd name="connsiteY352" fmla="*/ 1727632 h 5143500"/>
              <a:gd name="connsiteX353" fmla="*/ 4975027 w 5181600"/>
              <a:gd name="connsiteY353" fmla="*/ 1732347 h 5143500"/>
              <a:gd name="connsiteX354" fmla="*/ 4982897 w 5181600"/>
              <a:gd name="connsiteY354" fmla="*/ 1737735 h 5143500"/>
              <a:gd name="connsiteX355" fmla="*/ 4990373 w 5181600"/>
              <a:gd name="connsiteY355" fmla="*/ 1743798 h 5143500"/>
              <a:gd name="connsiteX356" fmla="*/ 4993520 w 5181600"/>
              <a:gd name="connsiteY356" fmla="*/ 1746492 h 5143500"/>
              <a:gd name="connsiteX357" fmla="*/ 4996275 w 5181600"/>
              <a:gd name="connsiteY357" fmla="*/ 1749522 h 5143500"/>
              <a:gd name="connsiteX358" fmla="*/ 4999029 w 5181600"/>
              <a:gd name="connsiteY358" fmla="*/ 1752554 h 5143500"/>
              <a:gd name="connsiteX359" fmla="*/ 5000603 w 5181600"/>
              <a:gd name="connsiteY359" fmla="*/ 1755585 h 5143500"/>
              <a:gd name="connsiteX360" fmla="*/ 5001783 w 5181600"/>
              <a:gd name="connsiteY360" fmla="*/ 1758616 h 5143500"/>
              <a:gd name="connsiteX361" fmla="*/ 5001783 w 5181600"/>
              <a:gd name="connsiteY361" fmla="*/ 1761647 h 5143500"/>
              <a:gd name="connsiteX362" fmla="*/ 5001783 w 5181600"/>
              <a:gd name="connsiteY362" fmla="*/ 1763331 h 5143500"/>
              <a:gd name="connsiteX363" fmla="*/ 5001390 w 5181600"/>
              <a:gd name="connsiteY363" fmla="*/ 1764678 h 5143500"/>
              <a:gd name="connsiteX364" fmla="*/ 5000603 w 5181600"/>
              <a:gd name="connsiteY364" fmla="*/ 1766025 h 5143500"/>
              <a:gd name="connsiteX365" fmla="*/ 4999423 w 5181600"/>
              <a:gd name="connsiteY365" fmla="*/ 1767709 h 5143500"/>
              <a:gd name="connsiteX366" fmla="*/ 4998242 w 5181600"/>
              <a:gd name="connsiteY366" fmla="*/ 1769393 h 5143500"/>
              <a:gd name="connsiteX367" fmla="*/ 4996669 w 5181600"/>
              <a:gd name="connsiteY367" fmla="*/ 1770740 h 5143500"/>
              <a:gd name="connsiteX368" fmla="*/ 4992733 w 5181600"/>
              <a:gd name="connsiteY368" fmla="*/ 1773435 h 5143500"/>
              <a:gd name="connsiteX369" fmla="*/ 4988799 w 5181600"/>
              <a:gd name="connsiteY369" fmla="*/ 1776129 h 5143500"/>
              <a:gd name="connsiteX370" fmla="*/ 4984470 w 5181600"/>
              <a:gd name="connsiteY370" fmla="*/ 1778823 h 5143500"/>
              <a:gd name="connsiteX371" fmla="*/ 4976602 w 5181600"/>
              <a:gd name="connsiteY371" fmla="*/ 1784885 h 5143500"/>
              <a:gd name="connsiteX372" fmla="*/ 4968732 w 5181600"/>
              <a:gd name="connsiteY372" fmla="*/ 1791621 h 5143500"/>
              <a:gd name="connsiteX373" fmla="*/ 4961256 w 5181600"/>
              <a:gd name="connsiteY373" fmla="*/ 1799030 h 5143500"/>
              <a:gd name="connsiteX374" fmla="*/ 4945911 w 5181600"/>
              <a:gd name="connsiteY374" fmla="*/ 1813175 h 5143500"/>
              <a:gd name="connsiteX375" fmla="*/ 4937648 w 5181600"/>
              <a:gd name="connsiteY375" fmla="*/ 1820247 h 5143500"/>
              <a:gd name="connsiteX376" fmla="*/ 4929778 w 5181600"/>
              <a:gd name="connsiteY376" fmla="*/ 1826646 h 5143500"/>
              <a:gd name="connsiteX377" fmla="*/ 4925450 w 5181600"/>
              <a:gd name="connsiteY377" fmla="*/ 1829677 h 5143500"/>
              <a:gd name="connsiteX378" fmla="*/ 4921122 w 5181600"/>
              <a:gd name="connsiteY378" fmla="*/ 1832371 h 5143500"/>
              <a:gd name="connsiteX379" fmla="*/ 4916794 w 5181600"/>
              <a:gd name="connsiteY379" fmla="*/ 1834729 h 5143500"/>
              <a:gd name="connsiteX380" fmla="*/ 4912072 w 5181600"/>
              <a:gd name="connsiteY380" fmla="*/ 1836750 h 5143500"/>
              <a:gd name="connsiteX381" fmla="*/ 4907351 w 5181600"/>
              <a:gd name="connsiteY381" fmla="*/ 1838770 h 5143500"/>
              <a:gd name="connsiteX382" fmla="*/ 4902235 w 5181600"/>
              <a:gd name="connsiteY382" fmla="*/ 1840117 h 5143500"/>
              <a:gd name="connsiteX383" fmla="*/ 4897120 w 5181600"/>
              <a:gd name="connsiteY383" fmla="*/ 1841465 h 5143500"/>
              <a:gd name="connsiteX384" fmla="*/ 4892005 w 5181600"/>
              <a:gd name="connsiteY384" fmla="*/ 1842475 h 5143500"/>
              <a:gd name="connsiteX385" fmla="*/ 4886496 w 5181600"/>
              <a:gd name="connsiteY385" fmla="*/ 1842812 h 5143500"/>
              <a:gd name="connsiteX386" fmla="*/ 4880988 w 5181600"/>
              <a:gd name="connsiteY386" fmla="*/ 1842812 h 5143500"/>
              <a:gd name="connsiteX387" fmla="*/ 4875086 w 5181600"/>
              <a:gd name="connsiteY387" fmla="*/ 1842475 h 5143500"/>
              <a:gd name="connsiteX388" fmla="*/ 4868397 w 5181600"/>
              <a:gd name="connsiteY388" fmla="*/ 1841465 h 5143500"/>
              <a:gd name="connsiteX389" fmla="*/ 4862102 w 5181600"/>
              <a:gd name="connsiteY389" fmla="*/ 1840117 h 5143500"/>
              <a:gd name="connsiteX390" fmla="*/ 4855412 w 5181600"/>
              <a:gd name="connsiteY390" fmla="*/ 1838097 h 5143500"/>
              <a:gd name="connsiteX391" fmla="*/ 4848723 w 5181600"/>
              <a:gd name="connsiteY391" fmla="*/ 1835739 h 5143500"/>
              <a:gd name="connsiteX392" fmla="*/ 4841640 w 5181600"/>
              <a:gd name="connsiteY392" fmla="*/ 1832709 h 5143500"/>
              <a:gd name="connsiteX393" fmla="*/ 4834559 w 5181600"/>
              <a:gd name="connsiteY393" fmla="*/ 1835403 h 5143500"/>
              <a:gd name="connsiteX394" fmla="*/ 4828263 w 5181600"/>
              <a:gd name="connsiteY394" fmla="*/ 1837760 h 5143500"/>
              <a:gd name="connsiteX395" fmla="*/ 4821967 w 5181600"/>
              <a:gd name="connsiteY395" fmla="*/ 1840117 h 5143500"/>
              <a:gd name="connsiteX396" fmla="*/ 4815671 w 5181600"/>
              <a:gd name="connsiteY396" fmla="*/ 1842138 h 5143500"/>
              <a:gd name="connsiteX397" fmla="*/ 4801900 w 5181600"/>
              <a:gd name="connsiteY397" fmla="*/ 1845506 h 5143500"/>
              <a:gd name="connsiteX398" fmla="*/ 4788915 w 5181600"/>
              <a:gd name="connsiteY398" fmla="*/ 1848537 h 5143500"/>
              <a:gd name="connsiteX399" fmla="*/ 4775144 w 5181600"/>
              <a:gd name="connsiteY399" fmla="*/ 1850558 h 5143500"/>
              <a:gd name="connsiteX400" fmla="*/ 4761766 w 5181600"/>
              <a:gd name="connsiteY400" fmla="*/ 1852915 h 5143500"/>
              <a:gd name="connsiteX401" fmla="*/ 4748388 w 5181600"/>
              <a:gd name="connsiteY401" fmla="*/ 1853926 h 5143500"/>
              <a:gd name="connsiteX402" fmla="*/ 4734616 w 5181600"/>
              <a:gd name="connsiteY402" fmla="*/ 1854936 h 5143500"/>
              <a:gd name="connsiteX403" fmla="*/ 4707073 w 5181600"/>
              <a:gd name="connsiteY403" fmla="*/ 1856283 h 5143500"/>
              <a:gd name="connsiteX404" fmla="*/ 4680317 w 5181600"/>
              <a:gd name="connsiteY404" fmla="*/ 1857630 h 5143500"/>
              <a:gd name="connsiteX405" fmla="*/ 4666152 w 5181600"/>
              <a:gd name="connsiteY405" fmla="*/ 1858304 h 5143500"/>
              <a:gd name="connsiteX406" fmla="*/ 4652775 w 5181600"/>
              <a:gd name="connsiteY406" fmla="*/ 1858977 h 5143500"/>
              <a:gd name="connsiteX407" fmla="*/ 4639003 w 5181600"/>
              <a:gd name="connsiteY407" fmla="*/ 1859988 h 5143500"/>
              <a:gd name="connsiteX408" fmla="*/ 4625625 w 5181600"/>
              <a:gd name="connsiteY408" fmla="*/ 1861671 h 5143500"/>
              <a:gd name="connsiteX409" fmla="*/ 4622477 w 5181600"/>
              <a:gd name="connsiteY409" fmla="*/ 1879858 h 5143500"/>
              <a:gd name="connsiteX410" fmla="*/ 4625625 w 5181600"/>
              <a:gd name="connsiteY410" fmla="*/ 1892655 h 5143500"/>
              <a:gd name="connsiteX411" fmla="*/ 4628773 w 5181600"/>
              <a:gd name="connsiteY411" fmla="*/ 1905453 h 5143500"/>
              <a:gd name="connsiteX412" fmla="*/ 4631133 w 5181600"/>
              <a:gd name="connsiteY412" fmla="*/ 1918588 h 5143500"/>
              <a:gd name="connsiteX413" fmla="*/ 4632707 w 5181600"/>
              <a:gd name="connsiteY413" fmla="*/ 1931386 h 5143500"/>
              <a:gd name="connsiteX414" fmla="*/ 4633494 w 5181600"/>
              <a:gd name="connsiteY414" fmla="*/ 1938122 h 5143500"/>
              <a:gd name="connsiteX415" fmla="*/ 4633494 w 5181600"/>
              <a:gd name="connsiteY415" fmla="*/ 1944520 h 5143500"/>
              <a:gd name="connsiteX416" fmla="*/ 4633494 w 5181600"/>
              <a:gd name="connsiteY416" fmla="*/ 1950919 h 5143500"/>
              <a:gd name="connsiteX417" fmla="*/ 4632707 w 5181600"/>
              <a:gd name="connsiteY417" fmla="*/ 1957318 h 5143500"/>
              <a:gd name="connsiteX418" fmla="*/ 4631920 w 5181600"/>
              <a:gd name="connsiteY418" fmla="*/ 1964054 h 5143500"/>
              <a:gd name="connsiteX419" fmla="*/ 4630740 w 5181600"/>
              <a:gd name="connsiteY419" fmla="*/ 1970453 h 5143500"/>
              <a:gd name="connsiteX420" fmla="*/ 4628773 w 5181600"/>
              <a:gd name="connsiteY420" fmla="*/ 1976852 h 5143500"/>
              <a:gd name="connsiteX421" fmla="*/ 4626412 w 5181600"/>
              <a:gd name="connsiteY421" fmla="*/ 1983588 h 5143500"/>
              <a:gd name="connsiteX422" fmla="*/ 4628773 w 5181600"/>
              <a:gd name="connsiteY422" fmla="*/ 1987292 h 5143500"/>
              <a:gd name="connsiteX423" fmla="*/ 4630740 w 5181600"/>
              <a:gd name="connsiteY423" fmla="*/ 1991670 h 5143500"/>
              <a:gd name="connsiteX424" fmla="*/ 4631920 w 5181600"/>
              <a:gd name="connsiteY424" fmla="*/ 1995375 h 5143500"/>
              <a:gd name="connsiteX425" fmla="*/ 4633100 w 5181600"/>
              <a:gd name="connsiteY425" fmla="*/ 1999080 h 5143500"/>
              <a:gd name="connsiteX426" fmla="*/ 4633494 w 5181600"/>
              <a:gd name="connsiteY426" fmla="*/ 2003121 h 5143500"/>
              <a:gd name="connsiteX427" fmla="*/ 4633888 w 5181600"/>
              <a:gd name="connsiteY427" fmla="*/ 2006826 h 5143500"/>
              <a:gd name="connsiteX428" fmla="*/ 4633888 w 5181600"/>
              <a:gd name="connsiteY428" fmla="*/ 2010530 h 5143500"/>
              <a:gd name="connsiteX429" fmla="*/ 4633494 w 5181600"/>
              <a:gd name="connsiteY429" fmla="*/ 2014572 h 5143500"/>
              <a:gd name="connsiteX430" fmla="*/ 4631920 w 5181600"/>
              <a:gd name="connsiteY430" fmla="*/ 2022318 h 5143500"/>
              <a:gd name="connsiteX431" fmla="*/ 4629953 w 5181600"/>
              <a:gd name="connsiteY431" fmla="*/ 2030064 h 5143500"/>
              <a:gd name="connsiteX432" fmla="*/ 4625232 w 5181600"/>
              <a:gd name="connsiteY432" fmla="*/ 2045556 h 5143500"/>
              <a:gd name="connsiteX433" fmla="*/ 4623264 w 5181600"/>
              <a:gd name="connsiteY433" fmla="*/ 2060374 h 5143500"/>
              <a:gd name="connsiteX434" fmla="*/ 4620510 w 5181600"/>
              <a:gd name="connsiteY434" fmla="*/ 2075193 h 5143500"/>
              <a:gd name="connsiteX435" fmla="*/ 4618542 w 5181600"/>
              <a:gd name="connsiteY435" fmla="*/ 2082602 h 5143500"/>
              <a:gd name="connsiteX436" fmla="*/ 4616575 w 5181600"/>
              <a:gd name="connsiteY436" fmla="*/ 2089674 h 5143500"/>
              <a:gd name="connsiteX437" fmla="*/ 4614214 w 5181600"/>
              <a:gd name="connsiteY437" fmla="*/ 2096410 h 5143500"/>
              <a:gd name="connsiteX438" fmla="*/ 4611066 w 5181600"/>
              <a:gd name="connsiteY438" fmla="*/ 2103819 h 5143500"/>
              <a:gd name="connsiteX439" fmla="*/ 4608312 w 5181600"/>
              <a:gd name="connsiteY439" fmla="*/ 2110218 h 5143500"/>
              <a:gd name="connsiteX440" fmla="*/ 4604771 w 5181600"/>
              <a:gd name="connsiteY440" fmla="*/ 2116953 h 5143500"/>
              <a:gd name="connsiteX441" fmla="*/ 4600443 w 5181600"/>
              <a:gd name="connsiteY441" fmla="*/ 2123016 h 5143500"/>
              <a:gd name="connsiteX442" fmla="*/ 4595721 w 5181600"/>
              <a:gd name="connsiteY442" fmla="*/ 2129751 h 5143500"/>
              <a:gd name="connsiteX443" fmla="*/ 4590606 w 5181600"/>
              <a:gd name="connsiteY443" fmla="*/ 2135477 h 5143500"/>
              <a:gd name="connsiteX444" fmla="*/ 4584704 w 5181600"/>
              <a:gd name="connsiteY444" fmla="*/ 2141202 h 5143500"/>
              <a:gd name="connsiteX445" fmla="*/ 4577621 w 5181600"/>
              <a:gd name="connsiteY445" fmla="*/ 2146254 h 5143500"/>
              <a:gd name="connsiteX446" fmla="*/ 4570538 w 5181600"/>
              <a:gd name="connsiteY446" fmla="*/ 2151306 h 5143500"/>
              <a:gd name="connsiteX447" fmla="*/ 4570932 w 5181600"/>
              <a:gd name="connsiteY447" fmla="*/ 2152316 h 5143500"/>
              <a:gd name="connsiteX448" fmla="*/ 4571325 w 5181600"/>
              <a:gd name="connsiteY448" fmla="*/ 2153327 h 5143500"/>
              <a:gd name="connsiteX449" fmla="*/ 4571325 w 5181600"/>
              <a:gd name="connsiteY449" fmla="*/ 2154336 h 5143500"/>
              <a:gd name="connsiteX450" fmla="*/ 4571325 w 5181600"/>
              <a:gd name="connsiteY450" fmla="*/ 2155684 h 5143500"/>
              <a:gd name="connsiteX451" fmla="*/ 4570145 w 5181600"/>
              <a:gd name="connsiteY451" fmla="*/ 2157368 h 5143500"/>
              <a:gd name="connsiteX452" fmla="*/ 4568571 w 5181600"/>
              <a:gd name="connsiteY452" fmla="*/ 2159388 h 5143500"/>
              <a:gd name="connsiteX453" fmla="*/ 4566604 w 5181600"/>
              <a:gd name="connsiteY453" fmla="*/ 2161073 h 5143500"/>
              <a:gd name="connsiteX454" fmla="*/ 4564244 w 5181600"/>
              <a:gd name="connsiteY454" fmla="*/ 2162757 h 5143500"/>
              <a:gd name="connsiteX455" fmla="*/ 4559521 w 5181600"/>
              <a:gd name="connsiteY455" fmla="*/ 2166124 h 5143500"/>
              <a:gd name="connsiteX456" fmla="*/ 4557161 w 5181600"/>
              <a:gd name="connsiteY456" fmla="*/ 2167808 h 5143500"/>
              <a:gd name="connsiteX457" fmla="*/ 4555587 w 5181600"/>
              <a:gd name="connsiteY457" fmla="*/ 2169829 h 5143500"/>
              <a:gd name="connsiteX458" fmla="*/ 4554799 w 5181600"/>
              <a:gd name="connsiteY458" fmla="*/ 2171513 h 5143500"/>
              <a:gd name="connsiteX459" fmla="*/ 4554799 w 5181600"/>
              <a:gd name="connsiteY459" fmla="*/ 2172523 h 5143500"/>
              <a:gd name="connsiteX460" fmla="*/ 4554799 w 5181600"/>
              <a:gd name="connsiteY460" fmla="*/ 2173197 h 5143500"/>
              <a:gd name="connsiteX461" fmla="*/ 4555194 w 5181600"/>
              <a:gd name="connsiteY461" fmla="*/ 2174207 h 5143500"/>
              <a:gd name="connsiteX462" fmla="*/ 4555587 w 5181600"/>
              <a:gd name="connsiteY462" fmla="*/ 2175217 h 5143500"/>
              <a:gd name="connsiteX463" fmla="*/ 4557948 w 5181600"/>
              <a:gd name="connsiteY463" fmla="*/ 2177238 h 5143500"/>
              <a:gd name="connsiteX464" fmla="*/ 4561489 w 5181600"/>
              <a:gd name="connsiteY464" fmla="*/ 2179259 h 5143500"/>
              <a:gd name="connsiteX465" fmla="*/ 4566998 w 5181600"/>
              <a:gd name="connsiteY465" fmla="*/ 2181279 h 5143500"/>
              <a:gd name="connsiteX466" fmla="*/ 4571325 w 5181600"/>
              <a:gd name="connsiteY466" fmla="*/ 2183637 h 5143500"/>
              <a:gd name="connsiteX467" fmla="*/ 4575260 w 5181600"/>
              <a:gd name="connsiteY467" fmla="*/ 2185658 h 5143500"/>
              <a:gd name="connsiteX468" fmla="*/ 4578801 w 5181600"/>
              <a:gd name="connsiteY468" fmla="*/ 2188352 h 5143500"/>
              <a:gd name="connsiteX469" fmla="*/ 4582343 w 5181600"/>
              <a:gd name="connsiteY469" fmla="*/ 2191046 h 5143500"/>
              <a:gd name="connsiteX470" fmla="*/ 4585097 w 5181600"/>
              <a:gd name="connsiteY470" fmla="*/ 2193741 h 5143500"/>
              <a:gd name="connsiteX471" fmla="*/ 4587458 w 5181600"/>
              <a:gd name="connsiteY471" fmla="*/ 2196771 h 5143500"/>
              <a:gd name="connsiteX472" fmla="*/ 4589031 w 5181600"/>
              <a:gd name="connsiteY472" fmla="*/ 2199803 h 5143500"/>
              <a:gd name="connsiteX473" fmla="*/ 4590213 w 5181600"/>
              <a:gd name="connsiteY473" fmla="*/ 2202834 h 5143500"/>
              <a:gd name="connsiteX474" fmla="*/ 4591000 w 5181600"/>
              <a:gd name="connsiteY474" fmla="*/ 2205528 h 5143500"/>
              <a:gd name="connsiteX475" fmla="*/ 4591000 w 5181600"/>
              <a:gd name="connsiteY475" fmla="*/ 2208559 h 5143500"/>
              <a:gd name="connsiteX476" fmla="*/ 4590606 w 5181600"/>
              <a:gd name="connsiteY476" fmla="*/ 2211253 h 5143500"/>
              <a:gd name="connsiteX477" fmla="*/ 4589818 w 5181600"/>
              <a:gd name="connsiteY477" fmla="*/ 2213611 h 5143500"/>
              <a:gd name="connsiteX478" fmla="*/ 4588638 w 5181600"/>
              <a:gd name="connsiteY478" fmla="*/ 2215632 h 5143500"/>
              <a:gd name="connsiteX479" fmla="*/ 4586671 w 5181600"/>
              <a:gd name="connsiteY479" fmla="*/ 2217315 h 5143500"/>
              <a:gd name="connsiteX480" fmla="*/ 4583917 w 5181600"/>
              <a:gd name="connsiteY480" fmla="*/ 2218326 h 5143500"/>
              <a:gd name="connsiteX481" fmla="*/ 4580769 w 5181600"/>
              <a:gd name="connsiteY481" fmla="*/ 2218999 h 5143500"/>
              <a:gd name="connsiteX482" fmla="*/ 4576047 w 5181600"/>
              <a:gd name="connsiteY482" fmla="*/ 2219673 h 5143500"/>
              <a:gd name="connsiteX483" fmla="*/ 4571719 w 5181600"/>
              <a:gd name="connsiteY483" fmla="*/ 2220346 h 5143500"/>
              <a:gd name="connsiteX484" fmla="*/ 4567391 w 5181600"/>
              <a:gd name="connsiteY484" fmla="*/ 2221694 h 5143500"/>
              <a:gd name="connsiteX485" fmla="*/ 4563062 w 5181600"/>
              <a:gd name="connsiteY485" fmla="*/ 2222704 h 5143500"/>
              <a:gd name="connsiteX486" fmla="*/ 4555587 w 5181600"/>
              <a:gd name="connsiteY486" fmla="*/ 2225735 h 5143500"/>
              <a:gd name="connsiteX487" fmla="*/ 4547718 w 5181600"/>
              <a:gd name="connsiteY487" fmla="*/ 2229440 h 5143500"/>
              <a:gd name="connsiteX488" fmla="*/ 4540635 w 5181600"/>
              <a:gd name="connsiteY488" fmla="*/ 2233481 h 5143500"/>
              <a:gd name="connsiteX489" fmla="*/ 4533946 w 5181600"/>
              <a:gd name="connsiteY489" fmla="*/ 2238533 h 5143500"/>
              <a:gd name="connsiteX490" fmla="*/ 4520962 w 5181600"/>
              <a:gd name="connsiteY490" fmla="*/ 2247963 h 5143500"/>
              <a:gd name="connsiteX491" fmla="*/ 4514272 w 5181600"/>
              <a:gd name="connsiteY491" fmla="*/ 2252341 h 5143500"/>
              <a:gd name="connsiteX492" fmla="*/ 4507583 w 5181600"/>
              <a:gd name="connsiteY492" fmla="*/ 2257056 h 5143500"/>
              <a:gd name="connsiteX493" fmla="*/ 4500894 w 5181600"/>
              <a:gd name="connsiteY493" fmla="*/ 2261097 h 5143500"/>
              <a:gd name="connsiteX494" fmla="*/ 4493812 w 5181600"/>
              <a:gd name="connsiteY494" fmla="*/ 2264802 h 5143500"/>
              <a:gd name="connsiteX495" fmla="*/ 4486336 w 5181600"/>
              <a:gd name="connsiteY495" fmla="*/ 2268170 h 5143500"/>
              <a:gd name="connsiteX496" fmla="*/ 4482401 w 5181600"/>
              <a:gd name="connsiteY496" fmla="*/ 2269517 h 5143500"/>
              <a:gd name="connsiteX497" fmla="*/ 4478466 w 5181600"/>
              <a:gd name="connsiteY497" fmla="*/ 2270527 h 5143500"/>
              <a:gd name="connsiteX498" fmla="*/ 4474138 w 5181600"/>
              <a:gd name="connsiteY498" fmla="*/ 2271201 h 5143500"/>
              <a:gd name="connsiteX499" fmla="*/ 4470204 w 5181600"/>
              <a:gd name="connsiteY499" fmla="*/ 2271874 h 5143500"/>
              <a:gd name="connsiteX500" fmla="*/ 4465481 w 5181600"/>
              <a:gd name="connsiteY500" fmla="*/ 2272211 h 5143500"/>
              <a:gd name="connsiteX501" fmla="*/ 4461154 w 5181600"/>
              <a:gd name="connsiteY501" fmla="*/ 2272548 h 5143500"/>
              <a:gd name="connsiteX502" fmla="*/ 4428495 w 5181600"/>
              <a:gd name="connsiteY502" fmla="*/ 2275242 h 5143500"/>
              <a:gd name="connsiteX503" fmla="*/ 4357277 w 5181600"/>
              <a:gd name="connsiteY503" fmla="*/ 2276926 h 5143500"/>
              <a:gd name="connsiteX504" fmla="*/ 4267172 w 5181600"/>
              <a:gd name="connsiteY504" fmla="*/ 2290734 h 5143500"/>
              <a:gd name="connsiteX505" fmla="*/ 4265991 w 5181600"/>
              <a:gd name="connsiteY505" fmla="*/ 2303532 h 5143500"/>
              <a:gd name="connsiteX506" fmla="*/ 4265204 w 5181600"/>
              <a:gd name="connsiteY506" fmla="*/ 2316330 h 5143500"/>
              <a:gd name="connsiteX507" fmla="*/ 4264811 w 5181600"/>
              <a:gd name="connsiteY507" fmla="*/ 2329801 h 5143500"/>
              <a:gd name="connsiteX508" fmla="*/ 4265204 w 5181600"/>
              <a:gd name="connsiteY508" fmla="*/ 2342599 h 5143500"/>
              <a:gd name="connsiteX509" fmla="*/ 4265598 w 5181600"/>
              <a:gd name="connsiteY509" fmla="*/ 2368868 h 5143500"/>
              <a:gd name="connsiteX510" fmla="*/ 4265204 w 5181600"/>
              <a:gd name="connsiteY510" fmla="*/ 2382339 h 5143500"/>
              <a:gd name="connsiteX511" fmla="*/ 4264811 w 5181600"/>
              <a:gd name="connsiteY511" fmla="*/ 2395137 h 5143500"/>
              <a:gd name="connsiteX512" fmla="*/ 4263237 w 5181600"/>
              <a:gd name="connsiteY512" fmla="*/ 2407935 h 5143500"/>
              <a:gd name="connsiteX513" fmla="*/ 4262057 w 5181600"/>
              <a:gd name="connsiteY513" fmla="*/ 2414334 h 5143500"/>
              <a:gd name="connsiteX514" fmla="*/ 4260483 w 5181600"/>
              <a:gd name="connsiteY514" fmla="*/ 2420396 h 5143500"/>
              <a:gd name="connsiteX515" fmla="*/ 4258909 w 5181600"/>
              <a:gd name="connsiteY515" fmla="*/ 2426458 h 5143500"/>
              <a:gd name="connsiteX516" fmla="*/ 4256941 w 5181600"/>
              <a:gd name="connsiteY516" fmla="*/ 2432857 h 5143500"/>
              <a:gd name="connsiteX517" fmla="*/ 4254187 w 5181600"/>
              <a:gd name="connsiteY517" fmla="*/ 2438919 h 5143500"/>
              <a:gd name="connsiteX518" fmla="*/ 4251433 w 5181600"/>
              <a:gd name="connsiteY518" fmla="*/ 2444982 h 5143500"/>
              <a:gd name="connsiteX519" fmla="*/ 4248285 w 5181600"/>
              <a:gd name="connsiteY519" fmla="*/ 2450706 h 5143500"/>
              <a:gd name="connsiteX520" fmla="*/ 4244744 w 5181600"/>
              <a:gd name="connsiteY520" fmla="*/ 2456432 h 5143500"/>
              <a:gd name="connsiteX521" fmla="*/ 4240810 w 5181600"/>
              <a:gd name="connsiteY521" fmla="*/ 2462494 h 5143500"/>
              <a:gd name="connsiteX522" fmla="*/ 4236088 w 5181600"/>
              <a:gd name="connsiteY522" fmla="*/ 2467883 h 5143500"/>
              <a:gd name="connsiteX523" fmla="*/ 4230972 w 5181600"/>
              <a:gd name="connsiteY523" fmla="*/ 2473271 h 5143500"/>
              <a:gd name="connsiteX524" fmla="*/ 4225464 w 5181600"/>
              <a:gd name="connsiteY524" fmla="*/ 2478660 h 5143500"/>
              <a:gd name="connsiteX525" fmla="*/ 4218775 w 5181600"/>
              <a:gd name="connsiteY525" fmla="*/ 2484048 h 5143500"/>
              <a:gd name="connsiteX526" fmla="*/ 4212086 w 5181600"/>
              <a:gd name="connsiteY526" fmla="*/ 2489437 h 5143500"/>
              <a:gd name="connsiteX527" fmla="*/ 4214053 w 5181600"/>
              <a:gd name="connsiteY527" fmla="*/ 2496846 h 5143500"/>
              <a:gd name="connsiteX528" fmla="*/ 4215627 w 5181600"/>
              <a:gd name="connsiteY528" fmla="*/ 2503581 h 5143500"/>
              <a:gd name="connsiteX529" fmla="*/ 4216808 w 5181600"/>
              <a:gd name="connsiteY529" fmla="*/ 2510317 h 5143500"/>
              <a:gd name="connsiteX530" fmla="*/ 4217201 w 5181600"/>
              <a:gd name="connsiteY530" fmla="*/ 2516716 h 5143500"/>
              <a:gd name="connsiteX531" fmla="*/ 4217201 w 5181600"/>
              <a:gd name="connsiteY531" fmla="*/ 2522778 h 5143500"/>
              <a:gd name="connsiteX532" fmla="*/ 4216414 w 5181600"/>
              <a:gd name="connsiteY532" fmla="*/ 2528504 h 5143500"/>
              <a:gd name="connsiteX533" fmla="*/ 4215627 w 5181600"/>
              <a:gd name="connsiteY533" fmla="*/ 2533555 h 5143500"/>
              <a:gd name="connsiteX534" fmla="*/ 4214053 w 5181600"/>
              <a:gd name="connsiteY534" fmla="*/ 2538607 h 5143500"/>
              <a:gd name="connsiteX535" fmla="*/ 4212086 w 5181600"/>
              <a:gd name="connsiteY535" fmla="*/ 2543659 h 5143500"/>
              <a:gd name="connsiteX536" fmla="*/ 4209725 w 5181600"/>
              <a:gd name="connsiteY536" fmla="*/ 2548037 h 5143500"/>
              <a:gd name="connsiteX537" fmla="*/ 4206971 w 5181600"/>
              <a:gd name="connsiteY537" fmla="*/ 2552415 h 5143500"/>
              <a:gd name="connsiteX538" fmla="*/ 4204216 w 5181600"/>
              <a:gd name="connsiteY538" fmla="*/ 2556120 h 5143500"/>
              <a:gd name="connsiteX539" fmla="*/ 4200675 w 5181600"/>
              <a:gd name="connsiteY539" fmla="*/ 2559825 h 5143500"/>
              <a:gd name="connsiteX540" fmla="*/ 4197134 w 5181600"/>
              <a:gd name="connsiteY540" fmla="*/ 2563529 h 5143500"/>
              <a:gd name="connsiteX541" fmla="*/ 4193199 w 5181600"/>
              <a:gd name="connsiteY541" fmla="*/ 2566897 h 5143500"/>
              <a:gd name="connsiteX542" fmla="*/ 4188478 w 5181600"/>
              <a:gd name="connsiteY542" fmla="*/ 2570265 h 5143500"/>
              <a:gd name="connsiteX543" fmla="*/ 4184149 w 5181600"/>
              <a:gd name="connsiteY543" fmla="*/ 2573296 h 5143500"/>
              <a:gd name="connsiteX544" fmla="*/ 4179428 w 5181600"/>
              <a:gd name="connsiteY544" fmla="*/ 2576327 h 5143500"/>
              <a:gd name="connsiteX545" fmla="*/ 4169590 w 5181600"/>
              <a:gd name="connsiteY545" fmla="*/ 2581379 h 5143500"/>
              <a:gd name="connsiteX546" fmla="*/ 4158967 w 5181600"/>
              <a:gd name="connsiteY546" fmla="*/ 2586430 h 5143500"/>
              <a:gd name="connsiteX547" fmla="*/ 4147556 w 5181600"/>
              <a:gd name="connsiteY547" fmla="*/ 2591146 h 5143500"/>
              <a:gd name="connsiteX548" fmla="*/ 4124735 w 5181600"/>
              <a:gd name="connsiteY548" fmla="*/ 2600239 h 5143500"/>
              <a:gd name="connsiteX549" fmla="*/ 4113324 w 5181600"/>
              <a:gd name="connsiteY549" fmla="*/ 2604617 h 5143500"/>
              <a:gd name="connsiteX550" fmla="*/ 4102701 w 5181600"/>
              <a:gd name="connsiteY550" fmla="*/ 2609332 h 5143500"/>
              <a:gd name="connsiteX551" fmla="*/ 3984659 w 5181600"/>
              <a:gd name="connsiteY551" fmla="*/ 2629876 h 5143500"/>
              <a:gd name="connsiteX552" fmla="*/ 3998824 w 5181600"/>
              <a:gd name="connsiteY552" fmla="*/ 2658502 h 5143500"/>
              <a:gd name="connsiteX553" fmla="*/ 4006694 w 5181600"/>
              <a:gd name="connsiteY553" fmla="*/ 2660186 h 5143500"/>
              <a:gd name="connsiteX554" fmla="*/ 4014957 w 5181600"/>
              <a:gd name="connsiteY554" fmla="*/ 2661196 h 5143500"/>
              <a:gd name="connsiteX555" fmla="*/ 4032269 w 5181600"/>
              <a:gd name="connsiteY555" fmla="*/ 2660860 h 5143500"/>
              <a:gd name="connsiteX556" fmla="*/ 4048795 w 5181600"/>
              <a:gd name="connsiteY556" fmla="*/ 2661533 h 5143500"/>
              <a:gd name="connsiteX557" fmla="*/ 4065714 w 5181600"/>
              <a:gd name="connsiteY557" fmla="*/ 2662544 h 5143500"/>
              <a:gd name="connsiteX558" fmla="*/ 4081847 w 5181600"/>
              <a:gd name="connsiteY558" fmla="*/ 2664228 h 5143500"/>
              <a:gd name="connsiteX559" fmla="*/ 4098372 w 5181600"/>
              <a:gd name="connsiteY559" fmla="*/ 2666248 h 5143500"/>
              <a:gd name="connsiteX560" fmla="*/ 4114111 w 5181600"/>
              <a:gd name="connsiteY560" fmla="*/ 2668942 h 5143500"/>
              <a:gd name="connsiteX561" fmla="*/ 4130244 w 5181600"/>
              <a:gd name="connsiteY561" fmla="*/ 2672311 h 5143500"/>
              <a:gd name="connsiteX562" fmla="*/ 4145983 w 5181600"/>
              <a:gd name="connsiteY562" fmla="*/ 2676015 h 5143500"/>
              <a:gd name="connsiteX563" fmla="*/ 4161721 w 5181600"/>
              <a:gd name="connsiteY563" fmla="*/ 2680393 h 5143500"/>
              <a:gd name="connsiteX564" fmla="*/ 4177066 w 5181600"/>
              <a:gd name="connsiteY564" fmla="*/ 2684772 h 5143500"/>
              <a:gd name="connsiteX565" fmla="*/ 4192412 w 5181600"/>
              <a:gd name="connsiteY565" fmla="*/ 2689823 h 5143500"/>
              <a:gd name="connsiteX566" fmla="*/ 4207758 w 5181600"/>
              <a:gd name="connsiteY566" fmla="*/ 2694875 h 5143500"/>
              <a:gd name="connsiteX567" fmla="*/ 4222709 w 5181600"/>
              <a:gd name="connsiteY567" fmla="*/ 2700601 h 5143500"/>
              <a:gd name="connsiteX568" fmla="*/ 4238055 w 5181600"/>
              <a:gd name="connsiteY568" fmla="*/ 2706662 h 5143500"/>
              <a:gd name="connsiteX569" fmla="*/ 4252614 w 5181600"/>
              <a:gd name="connsiteY569" fmla="*/ 2712724 h 5143500"/>
              <a:gd name="connsiteX570" fmla="*/ 4267959 w 5181600"/>
              <a:gd name="connsiteY570" fmla="*/ 2719123 h 5143500"/>
              <a:gd name="connsiteX571" fmla="*/ 4268353 w 5181600"/>
              <a:gd name="connsiteY571" fmla="*/ 2719123 h 5143500"/>
              <a:gd name="connsiteX572" fmla="*/ 4280943 w 5181600"/>
              <a:gd name="connsiteY572" fmla="*/ 2721817 h 5143500"/>
              <a:gd name="connsiteX573" fmla="*/ 4292747 w 5181600"/>
              <a:gd name="connsiteY573" fmla="*/ 2724849 h 5143500"/>
              <a:gd name="connsiteX574" fmla="*/ 4303372 w 5181600"/>
              <a:gd name="connsiteY574" fmla="*/ 2728553 h 5143500"/>
              <a:gd name="connsiteX575" fmla="*/ 4308486 w 5181600"/>
              <a:gd name="connsiteY575" fmla="*/ 2730574 h 5143500"/>
              <a:gd name="connsiteX576" fmla="*/ 4313208 w 5181600"/>
              <a:gd name="connsiteY576" fmla="*/ 2732595 h 5143500"/>
              <a:gd name="connsiteX577" fmla="*/ 4317929 w 5181600"/>
              <a:gd name="connsiteY577" fmla="*/ 2735289 h 5143500"/>
              <a:gd name="connsiteX578" fmla="*/ 4322258 w 5181600"/>
              <a:gd name="connsiteY578" fmla="*/ 2737647 h 5143500"/>
              <a:gd name="connsiteX579" fmla="*/ 4326586 w 5181600"/>
              <a:gd name="connsiteY579" fmla="*/ 2740004 h 5143500"/>
              <a:gd name="connsiteX580" fmla="*/ 4330521 w 5181600"/>
              <a:gd name="connsiteY580" fmla="*/ 2742698 h 5143500"/>
              <a:gd name="connsiteX581" fmla="*/ 4334062 w 5181600"/>
              <a:gd name="connsiteY581" fmla="*/ 2745730 h 5143500"/>
              <a:gd name="connsiteX582" fmla="*/ 4337210 w 5181600"/>
              <a:gd name="connsiteY582" fmla="*/ 2748760 h 5143500"/>
              <a:gd name="connsiteX583" fmla="*/ 4340358 w 5181600"/>
              <a:gd name="connsiteY583" fmla="*/ 2751791 h 5143500"/>
              <a:gd name="connsiteX584" fmla="*/ 4343505 w 5181600"/>
              <a:gd name="connsiteY584" fmla="*/ 2755159 h 5143500"/>
              <a:gd name="connsiteX585" fmla="*/ 4346260 w 5181600"/>
              <a:gd name="connsiteY585" fmla="*/ 2758527 h 5143500"/>
              <a:gd name="connsiteX586" fmla="*/ 4348621 w 5181600"/>
              <a:gd name="connsiteY586" fmla="*/ 2762232 h 5143500"/>
              <a:gd name="connsiteX587" fmla="*/ 4350981 w 5181600"/>
              <a:gd name="connsiteY587" fmla="*/ 2765936 h 5143500"/>
              <a:gd name="connsiteX588" fmla="*/ 4353342 w 5181600"/>
              <a:gd name="connsiteY588" fmla="*/ 2769978 h 5143500"/>
              <a:gd name="connsiteX589" fmla="*/ 4354916 w 5181600"/>
              <a:gd name="connsiteY589" fmla="*/ 2774019 h 5143500"/>
              <a:gd name="connsiteX590" fmla="*/ 4356490 w 5181600"/>
              <a:gd name="connsiteY590" fmla="*/ 2778061 h 5143500"/>
              <a:gd name="connsiteX591" fmla="*/ 4358064 w 5181600"/>
              <a:gd name="connsiteY591" fmla="*/ 2782439 h 5143500"/>
              <a:gd name="connsiteX592" fmla="*/ 4359244 w 5181600"/>
              <a:gd name="connsiteY592" fmla="*/ 2786817 h 5143500"/>
              <a:gd name="connsiteX593" fmla="*/ 4360031 w 5181600"/>
              <a:gd name="connsiteY593" fmla="*/ 2791869 h 5143500"/>
              <a:gd name="connsiteX594" fmla="*/ 4360818 w 5181600"/>
              <a:gd name="connsiteY594" fmla="*/ 2796583 h 5143500"/>
              <a:gd name="connsiteX595" fmla="*/ 4361211 w 5181600"/>
              <a:gd name="connsiteY595" fmla="*/ 2806687 h 5143500"/>
              <a:gd name="connsiteX596" fmla="*/ 4361211 w 5181600"/>
              <a:gd name="connsiteY596" fmla="*/ 2817801 h 5143500"/>
              <a:gd name="connsiteX597" fmla="*/ 4360031 w 5181600"/>
              <a:gd name="connsiteY597" fmla="*/ 2828915 h 5143500"/>
              <a:gd name="connsiteX598" fmla="*/ 4359244 w 5181600"/>
              <a:gd name="connsiteY598" fmla="*/ 2838682 h 5143500"/>
              <a:gd name="connsiteX599" fmla="*/ 4358457 w 5181600"/>
              <a:gd name="connsiteY599" fmla="*/ 2848448 h 5143500"/>
              <a:gd name="connsiteX600" fmla="*/ 4358457 w 5181600"/>
              <a:gd name="connsiteY600" fmla="*/ 2857879 h 5143500"/>
              <a:gd name="connsiteX601" fmla="*/ 4358851 w 5181600"/>
              <a:gd name="connsiteY601" fmla="*/ 2867645 h 5143500"/>
              <a:gd name="connsiteX602" fmla="*/ 4359638 w 5181600"/>
              <a:gd name="connsiteY602" fmla="*/ 2887179 h 5143500"/>
              <a:gd name="connsiteX603" fmla="*/ 4360031 w 5181600"/>
              <a:gd name="connsiteY603" fmla="*/ 2907049 h 5143500"/>
              <a:gd name="connsiteX604" fmla="*/ 4360031 w 5181600"/>
              <a:gd name="connsiteY604" fmla="*/ 2916479 h 5143500"/>
              <a:gd name="connsiteX605" fmla="*/ 4359638 w 5181600"/>
              <a:gd name="connsiteY605" fmla="*/ 2926246 h 5143500"/>
              <a:gd name="connsiteX606" fmla="*/ 4358457 w 5181600"/>
              <a:gd name="connsiteY606" fmla="*/ 2936012 h 5143500"/>
              <a:gd name="connsiteX607" fmla="*/ 4356884 w 5181600"/>
              <a:gd name="connsiteY607" fmla="*/ 2945442 h 5143500"/>
              <a:gd name="connsiteX608" fmla="*/ 4354523 w 5181600"/>
              <a:gd name="connsiteY608" fmla="*/ 2955209 h 5143500"/>
              <a:gd name="connsiteX609" fmla="*/ 4350588 w 5181600"/>
              <a:gd name="connsiteY609" fmla="*/ 2964639 h 5143500"/>
              <a:gd name="connsiteX610" fmla="*/ 4348621 w 5181600"/>
              <a:gd name="connsiteY610" fmla="*/ 2969354 h 5143500"/>
              <a:gd name="connsiteX611" fmla="*/ 4346653 w 5181600"/>
              <a:gd name="connsiteY611" fmla="*/ 2974069 h 5143500"/>
              <a:gd name="connsiteX612" fmla="*/ 4343899 w 5181600"/>
              <a:gd name="connsiteY612" fmla="*/ 2978447 h 5143500"/>
              <a:gd name="connsiteX613" fmla="*/ 4341145 w 5181600"/>
              <a:gd name="connsiteY613" fmla="*/ 2983498 h 5143500"/>
              <a:gd name="connsiteX614" fmla="*/ 4338784 w 5181600"/>
              <a:gd name="connsiteY614" fmla="*/ 2988550 h 5143500"/>
              <a:gd name="connsiteX615" fmla="*/ 4336029 w 5181600"/>
              <a:gd name="connsiteY615" fmla="*/ 2993939 h 5143500"/>
              <a:gd name="connsiteX616" fmla="*/ 4333275 w 5181600"/>
              <a:gd name="connsiteY616" fmla="*/ 2998654 h 5143500"/>
              <a:gd name="connsiteX617" fmla="*/ 4330128 w 5181600"/>
              <a:gd name="connsiteY617" fmla="*/ 3003706 h 5143500"/>
              <a:gd name="connsiteX618" fmla="*/ 4323438 w 5181600"/>
              <a:gd name="connsiteY618" fmla="*/ 3013135 h 5143500"/>
              <a:gd name="connsiteX619" fmla="*/ 4315962 w 5181600"/>
              <a:gd name="connsiteY619" fmla="*/ 3022229 h 5143500"/>
              <a:gd name="connsiteX620" fmla="*/ 4308093 w 5181600"/>
              <a:gd name="connsiteY620" fmla="*/ 3030649 h 5143500"/>
              <a:gd name="connsiteX621" fmla="*/ 4299830 w 5181600"/>
              <a:gd name="connsiteY621" fmla="*/ 3039068 h 5143500"/>
              <a:gd name="connsiteX622" fmla="*/ 4291173 w 5181600"/>
              <a:gd name="connsiteY622" fmla="*/ 3047151 h 5143500"/>
              <a:gd name="connsiteX623" fmla="*/ 4282124 w 5181600"/>
              <a:gd name="connsiteY623" fmla="*/ 3054897 h 5143500"/>
              <a:gd name="connsiteX624" fmla="*/ 4264024 w 5181600"/>
              <a:gd name="connsiteY624" fmla="*/ 3070389 h 5143500"/>
              <a:gd name="connsiteX625" fmla="*/ 4245531 w 5181600"/>
              <a:gd name="connsiteY625" fmla="*/ 3085544 h 5143500"/>
              <a:gd name="connsiteX626" fmla="*/ 4236481 w 5181600"/>
              <a:gd name="connsiteY626" fmla="*/ 3093964 h 5143500"/>
              <a:gd name="connsiteX627" fmla="*/ 4228218 w 5181600"/>
              <a:gd name="connsiteY627" fmla="*/ 3102046 h 5143500"/>
              <a:gd name="connsiteX628" fmla="*/ 4219562 w 5181600"/>
              <a:gd name="connsiteY628" fmla="*/ 3110466 h 5143500"/>
              <a:gd name="connsiteX629" fmla="*/ 4212086 w 5181600"/>
              <a:gd name="connsiteY629" fmla="*/ 3119560 h 5143500"/>
              <a:gd name="connsiteX630" fmla="*/ 4205791 w 5181600"/>
              <a:gd name="connsiteY630" fmla="*/ 3126632 h 5143500"/>
              <a:gd name="connsiteX631" fmla="*/ 4198708 w 5181600"/>
              <a:gd name="connsiteY631" fmla="*/ 3133368 h 5143500"/>
              <a:gd name="connsiteX632" fmla="*/ 4191625 w 5181600"/>
              <a:gd name="connsiteY632" fmla="*/ 3139093 h 5143500"/>
              <a:gd name="connsiteX633" fmla="*/ 4183362 w 5181600"/>
              <a:gd name="connsiteY633" fmla="*/ 3144145 h 5143500"/>
              <a:gd name="connsiteX634" fmla="*/ 4175099 w 5181600"/>
              <a:gd name="connsiteY634" fmla="*/ 3148860 h 5143500"/>
              <a:gd name="connsiteX635" fmla="*/ 4166836 w 5181600"/>
              <a:gd name="connsiteY635" fmla="*/ 3152901 h 5143500"/>
              <a:gd name="connsiteX636" fmla="*/ 4157787 w 5181600"/>
              <a:gd name="connsiteY636" fmla="*/ 3155932 h 5143500"/>
              <a:gd name="connsiteX637" fmla="*/ 4148737 w 5181600"/>
              <a:gd name="connsiteY637" fmla="*/ 3158626 h 5143500"/>
              <a:gd name="connsiteX638" fmla="*/ 4139687 w 5181600"/>
              <a:gd name="connsiteY638" fmla="*/ 3160647 h 5143500"/>
              <a:gd name="connsiteX639" fmla="*/ 4129850 w 5181600"/>
              <a:gd name="connsiteY639" fmla="*/ 3161994 h 5143500"/>
              <a:gd name="connsiteX640" fmla="*/ 4120014 w 5181600"/>
              <a:gd name="connsiteY640" fmla="*/ 3163004 h 5143500"/>
              <a:gd name="connsiteX641" fmla="*/ 4110177 w 5181600"/>
              <a:gd name="connsiteY641" fmla="*/ 3163342 h 5143500"/>
              <a:gd name="connsiteX642" fmla="*/ 4099946 w 5181600"/>
              <a:gd name="connsiteY642" fmla="*/ 3163342 h 5143500"/>
              <a:gd name="connsiteX643" fmla="*/ 4089322 w 5181600"/>
              <a:gd name="connsiteY643" fmla="*/ 3163004 h 5143500"/>
              <a:gd name="connsiteX644" fmla="*/ 4079093 w 5181600"/>
              <a:gd name="connsiteY644" fmla="*/ 3162331 h 5143500"/>
              <a:gd name="connsiteX645" fmla="*/ 4068469 w 5181600"/>
              <a:gd name="connsiteY645" fmla="*/ 3160984 h 5143500"/>
              <a:gd name="connsiteX646" fmla="*/ 4016530 w 5181600"/>
              <a:gd name="connsiteY646" fmla="*/ 3162667 h 5143500"/>
              <a:gd name="connsiteX647" fmla="*/ 3998824 w 5181600"/>
              <a:gd name="connsiteY647" fmla="*/ 3163004 h 5143500"/>
              <a:gd name="connsiteX648" fmla="*/ 3970888 w 5181600"/>
              <a:gd name="connsiteY648" fmla="*/ 3165699 h 5143500"/>
              <a:gd name="connsiteX649" fmla="*/ 3943344 w 5181600"/>
              <a:gd name="connsiteY649" fmla="*/ 3168056 h 5143500"/>
              <a:gd name="connsiteX650" fmla="*/ 3915408 w 5181600"/>
              <a:gd name="connsiteY650" fmla="*/ 3170077 h 5143500"/>
              <a:gd name="connsiteX651" fmla="*/ 3887865 w 5181600"/>
              <a:gd name="connsiteY651" fmla="*/ 3171424 h 5143500"/>
              <a:gd name="connsiteX652" fmla="*/ 3859928 w 5181600"/>
              <a:gd name="connsiteY652" fmla="*/ 3172771 h 5143500"/>
              <a:gd name="connsiteX653" fmla="*/ 3832386 w 5181600"/>
              <a:gd name="connsiteY653" fmla="*/ 3173782 h 5143500"/>
              <a:gd name="connsiteX654" fmla="*/ 3777299 w 5181600"/>
              <a:gd name="connsiteY654" fmla="*/ 3175465 h 5143500"/>
              <a:gd name="connsiteX655" fmla="*/ 3773759 w 5181600"/>
              <a:gd name="connsiteY655" fmla="*/ 3175465 h 5143500"/>
              <a:gd name="connsiteX656" fmla="*/ 3770611 w 5181600"/>
              <a:gd name="connsiteY656" fmla="*/ 3175465 h 5143500"/>
              <a:gd name="connsiteX657" fmla="*/ 3720246 w 5181600"/>
              <a:gd name="connsiteY657" fmla="*/ 3176139 h 5143500"/>
              <a:gd name="connsiteX658" fmla="*/ 3669488 w 5181600"/>
              <a:gd name="connsiteY658" fmla="*/ 3176476 h 5143500"/>
              <a:gd name="connsiteX659" fmla="*/ 3619517 w 5181600"/>
              <a:gd name="connsiteY659" fmla="*/ 3176812 h 5143500"/>
              <a:gd name="connsiteX660" fmla="*/ 3568760 w 5181600"/>
              <a:gd name="connsiteY660" fmla="*/ 3177486 h 5143500"/>
              <a:gd name="connsiteX661" fmla="*/ 3210307 w 5181600"/>
              <a:gd name="connsiteY661" fmla="*/ 3181864 h 5143500"/>
              <a:gd name="connsiteX662" fmla="*/ 3174500 w 5181600"/>
              <a:gd name="connsiteY662" fmla="*/ 3181864 h 5143500"/>
              <a:gd name="connsiteX663" fmla="*/ 2997044 w 5181600"/>
              <a:gd name="connsiteY663" fmla="*/ 3192978 h 5143500"/>
              <a:gd name="connsiteX664" fmla="*/ 2991536 w 5181600"/>
              <a:gd name="connsiteY664" fmla="*/ 3194662 h 5143500"/>
              <a:gd name="connsiteX665" fmla="*/ 2985634 w 5181600"/>
              <a:gd name="connsiteY665" fmla="*/ 3196009 h 5143500"/>
              <a:gd name="connsiteX666" fmla="*/ 2980125 w 5181600"/>
              <a:gd name="connsiteY666" fmla="*/ 3197020 h 5143500"/>
              <a:gd name="connsiteX667" fmla="*/ 2974617 w 5181600"/>
              <a:gd name="connsiteY667" fmla="*/ 3197693 h 5143500"/>
              <a:gd name="connsiteX668" fmla="*/ 2969108 w 5181600"/>
              <a:gd name="connsiteY668" fmla="*/ 3198367 h 5143500"/>
              <a:gd name="connsiteX669" fmla="*/ 2963599 w 5181600"/>
              <a:gd name="connsiteY669" fmla="*/ 3198703 h 5143500"/>
              <a:gd name="connsiteX670" fmla="*/ 2952189 w 5181600"/>
              <a:gd name="connsiteY670" fmla="*/ 3198703 h 5143500"/>
              <a:gd name="connsiteX671" fmla="*/ 2941172 w 5181600"/>
              <a:gd name="connsiteY671" fmla="*/ 3198367 h 5143500"/>
              <a:gd name="connsiteX672" fmla="*/ 2929761 w 5181600"/>
              <a:gd name="connsiteY672" fmla="*/ 3197693 h 5143500"/>
              <a:gd name="connsiteX673" fmla="*/ 2907333 w 5181600"/>
              <a:gd name="connsiteY673" fmla="*/ 3195336 h 5143500"/>
              <a:gd name="connsiteX674" fmla="*/ 2914416 w 5181600"/>
              <a:gd name="connsiteY674" fmla="*/ 3199377 h 5143500"/>
              <a:gd name="connsiteX675" fmla="*/ 2921892 w 5181600"/>
              <a:gd name="connsiteY675" fmla="*/ 3203419 h 5143500"/>
              <a:gd name="connsiteX676" fmla="*/ 2929761 w 5181600"/>
              <a:gd name="connsiteY676" fmla="*/ 3206786 h 5143500"/>
              <a:gd name="connsiteX677" fmla="*/ 2937237 w 5181600"/>
              <a:gd name="connsiteY677" fmla="*/ 3209481 h 5143500"/>
              <a:gd name="connsiteX678" fmla="*/ 2945106 w 5181600"/>
              <a:gd name="connsiteY678" fmla="*/ 3212175 h 5143500"/>
              <a:gd name="connsiteX679" fmla="*/ 2952582 w 5181600"/>
              <a:gd name="connsiteY679" fmla="*/ 3214532 h 5143500"/>
              <a:gd name="connsiteX680" fmla="*/ 2960845 w 5181600"/>
              <a:gd name="connsiteY680" fmla="*/ 3216890 h 5143500"/>
              <a:gd name="connsiteX681" fmla="*/ 2968715 w 5181600"/>
              <a:gd name="connsiteY681" fmla="*/ 3218574 h 5143500"/>
              <a:gd name="connsiteX682" fmla="*/ 2976584 w 5181600"/>
              <a:gd name="connsiteY682" fmla="*/ 3220258 h 5143500"/>
              <a:gd name="connsiteX683" fmla="*/ 2984454 w 5181600"/>
              <a:gd name="connsiteY683" fmla="*/ 3221605 h 5143500"/>
              <a:gd name="connsiteX684" fmla="*/ 3000586 w 5181600"/>
              <a:gd name="connsiteY684" fmla="*/ 3223626 h 5143500"/>
              <a:gd name="connsiteX685" fmla="*/ 3016718 w 5181600"/>
              <a:gd name="connsiteY685" fmla="*/ 3224973 h 5143500"/>
              <a:gd name="connsiteX686" fmla="*/ 3033244 w 5181600"/>
              <a:gd name="connsiteY686" fmla="*/ 3225983 h 5143500"/>
              <a:gd name="connsiteX687" fmla="*/ 3049770 w 5181600"/>
              <a:gd name="connsiteY687" fmla="*/ 3226657 h 5143500"/>
              <a:gd name="connsiteX688" fmla="*/ 3066296 w 5181600"/>
              <a:gd name="connsiteY688" fmla="*/ 3226993 h 5143500"/>
              <a:gd name="connsiteX689" fmla="*/ 3099347 w 5181600"/>
              <a:gd name="connsiteY689" fmla="*/ 3227667 h 5143500"/>
              <a:gd name="connsiteX690" fmla="*/ 3115873 w 5181600"/>
              <a:gd name="connsiteY690" fmla="*/ 3228004 h 5143500"/>
              <a:gd name="connsiteX691" fmla="*/ 3132399 w 5181600"/>
              <a:gd name="connsiteY691" fmla="*/ 3229014 h 5143500"/>
              <a:gd name="connsiteX692" fmla="*/ 3148531 w 5181600"/>
              <a:gd name="connsiteY692" fmla="*/ 3231035 h 5143500"/>
              <a:gd name="connsiteX693" fmla="*/ 3164663 w 5181600"/>
              <a:gd name="connsiteY693" fmla="*/ 3233056 h 5143500"/>
              <a:gd name="connsiteX694" fmla="*/ 3193387 w 5181600"/>
              <a:gd name="connsiteY694" fmla="*/ 3237433 h 5143500"/>
              <a:gd name="connsiteX695" fmla="*/ 3221717 w 5181600"/>
              <a:gd name="connsiteY695" fmla="*/ 3240802 h 5143500"/>
              <a:gd name="connsiteX696" fmla="*/ 3250440 w 5181600"/>
              <a:gd name="connsiteY696" fmla="*/ 3244169 h 5143500"/>
              <a:gd name="connsiteX697" fmla="*/ 3278770 w 5181600"/>
              <a:gd name="connsiteY697" fmla="*/ 3247201 h 5143500"/>
              <a:gd name="connsiteX698" fmla="*/ 3307494 w 5181600"/>
              <a:gd name="connsiteY698" fmla="*/ 3249558 h 5143500"/>
              <a:gd name="connsiteX699" fmla="*/ 3336217 w 5181600"/>
              <a:gd name="connsiteY699" fmla="*/ 3252252 h 5143500"/>
              <a:gd name="connsiteX700" fmla="*/ 3394058 w 5181600"/>
              <a:gd name="connsiteY700" fmla="*/ 3257304 h 5143500"/>
              <a:gd name="connsiteX701" fmla="*/ 3422781 w 5181600"/>
              <a:gd name="connsiteY701" fmla="*/ 3259661 h 5143500"/>
              <a:gd name="connsiteX702" fmla="*/ 3451504 w 5181600"/>
              <a:gd name="connsiteY702" fmla="*/ 3262356 h 5143500"/>
              <a:gd name="connsiteX703" fmla="*/ 3480228 w 5181600"/>
              <a:gd name="connsiteY703" fmla="*/ 3265050 h 5143500"/>
              <a:gd name="connsiteX704" fmla="*/ 3508952 w 5181600"/>
              <a:gd name="connsiteY704" fmla="*/ 3268418 h 5143500"/>
              <a:gd name="connsiteX705" fmla="*/ 3537281 w 5181600"/>
              <a:gd name="connsiteY705" fmla="*/ 3272122 h 5143500"/>
              <a:gd name="connsiteX706" fmla="*/ 3565611 w 5181600"/>
              <a:gd name="connsiteY706" fmla="*/ 3276501 h 5143500"/>
              <a:gd name="connsiteX707" fmla="*/ 3594335 w 5181600"/>
              <a:gd name="connsiteY707" fmla="*/ 3281215 h 5143500"/>
              <a:gd name="connsiteX708" fmla="*/ 3622665 w 5181600"/>
              <a:gd name="connsiteY708" fmla="*/ 3287278 h 5143500"/>
              <a:gd name="connsiteX709" fmla="*/ 4389935 w 5181600"/>
              <a:gd name="connsiteY709" fmla="*/ 3382924 h 5143500"/>
              <a:gd name="connsiteX710" fmla="*/ 4406067 w 5181600"/>
              <a:gd name="connsiteY710" fmla="*/ 3384945 h 5143500"/>
              <a:gd name="connsiteX711" fmla="*/ 4422593 w 5181600"/>
              <a:gd name="connsiteY711" fmla="*/ 3387302 h 5143500"/>
              <a:gd name="connsiteX712" fmla="*/ 4438725 w 5181600"/>
              <a:gd name="connsiteY712" fmla="*/ 3390334 h 5143500"/>
              <a:gd name="connsiteX713" fmla="*/ 4454858 w 5181600"/>
              <a:gd name="connsiteY713" fmla="*/ 3394038 h 5143500"/>
              <a:gd name="connsiteX714" fmla="*/ 4470204 w 5181600"/>
              <a:gd name="connsiteY714" fmla="*/ 3398416 h 5143500"/>
              <a:gd name="connsiteX715" fmla="*/ 4485943 w 5181600"/>
              <a:gd name="connsiteY715" fmla="*/ 3402458 h 5143500"/>
              <a:gd name="connsiteX716" fmla="*/ 4501287 w 5181600"/>
              <a:gd name="connsiteY716" fmla="*/ 3407173 h 5143500"/>
              <a:gd name="connsiteX717" fmla="*/ 4517026 w 5181600"/>
              <a:gd name="connsiteY717" fmla="*/ 3411888 h 5143500"/>
              <a:gd name="connsiteX718" fmla="*/ 4547718 w 5181600"/>
              <a:gd name="connsiteY718" fmla="*/ 3421654 h 5143500"/>
              <a:gd name="connsiteX719" fmla="*/ 4578408 w 5181600"/>
              <a:gd name="connsiteY719" fmla="*/ 3431758 h 5143500"/>
              <a:gd name="connsiteX720" fmla="*/ 4594147 w 5181600"/>
              <a:gd name="connsiteY720" fmla="*/ 3436136 h 5143500"/>
              <a:gd name="connsiteX721" fmla="*/ 4609493 w 5181600"/>
              <a:gd name="connsiteY721" fmla="*/ 3440515 h 5143500"/>
              <a:gd name="connsiteX722" fmla="*/ 4625625 w 5181600"/>
              <a:gd name="connsiteY722" fmla="*/ 3444556 h 5143500"/>
              <a:gd name="connsiteX723" fmla="*/ 4641363 w 5181600"/>
              <a:gd name="connsiteY723" fmla="*/ 3448261 h 5143500"/>
              <a:gd name="connsiteX724" fmla="*/ 4648052 w 5181600"/>
              <a:gd name="connsiteY724" fmla="*/ 3450281 h 5143500"/>
              <a:gd name="connsiteX725" fmla="*/ 4654348 w 5181600"/>
              <a:gd name="connsiteY725" fmla="*/ 3452302 h 5143500"/>
              <a:gd name="connsiteX726" fmla="*/ 4660251 w 5181600"/>
              <a:gd name="connsiteY726" fmla="*/ 3455333 h 5143500"/>
              <a:gd name="connsiteX727" fmla="*/ 4663005 w 5181600"/>
              <a:gd name="connsiteY727" fmla="*/ 3457017 h 5143500"/>
              <a:gd name="connsiteX728" fmla="*/ 4665365 w 5181600"/>
              <a:gd name="connsiteY728" fmla="*/ 3458701 h 5143500"/>
              <a:gd name="connsiteX729" fmla="*/ 4667726 w 5181600"/>
              <a:gd name="connsiteY729" fmla="*/ 3460721 h 5143500"/>
              <a:gd name="connsiteX730" fmla="*/ 4669694 w 5181600"/>
              <a:gd name="connsiteY730" fmla="*/ 3462742 h 5143500"/>
              <a:gd name="connsiteX731" fmla="*/ 4671268 w 5181600"/>
              <a:gd name="connsiteY731" fmla="*/ 3465100 h 5143500"/>
              <a:gd name="connsiteX732" fmla="*/ 4672841 w 5181600"/>
              <a:gd name="connsiteY732" fmla="*/ 3467457 h 5143500"/>
              <a:gd name="connsiteX733" fmla="*/ 4674022 w 5181600"/>
              <a:gd name="connsiteY733" fmla="*/ 3470152 h 5143500"/>
              <a:gd name="connsiteX734" fmla="*/ 4674809 w 5181600"/>
              <a:gd name="connsiteY734" fmla="*/ 3472846 h 5143500"/>
              <a:gd name="connsiteX735" fmla="*/ 4675202 w 5181600"/>
              <a:gd name="connsiteY735" fmla="*/ 3475876 h 5143500"/>
              <a:gd name="connsiteX736" fmla="*/ 4675202 w 5181600"/>
              <a:gd name="connsiteY736" fmla="*/ 3479581 h 5143500"/>
              <a:gd name="connsiteX737" fmla="*/ 4674809 w 5181600"/>
              <a:gd name="connsiteY737" fmla="*/ 3494737 h 5143500"/>
              <a:gd name="connsiteX738" fmla="*/ 4674809 w 5181600"/>
              <a:gd name="connsiteY738" fmla="*/ 3510229 h 5143500"/>
              <a:gd name="connsiteX739" fmla="*/ 4675202 w 5181600"/>
              <a:gd name="connsiteY739" fmla="*/ 3525721 h 5143500"/>
              <a:gd name="connsiteX740" fmla="*/ 4675989 w 5181600"/>
              <a:gd name="connsiteY740" fmla="*/ 3541549 h 5143500"/>
              <a:gd name="connsiteX741" fmla="*/ 4676776 w 5181600"/>
              <a:gd name="connsiteY741" fmla="*/ 3557041 h 5143500"/>
              <a:gd name="connsiteX742" fmla="*/ 4677563 w 5181600"/>
              <a:gd name="connsiteY742" fmla="*/ 3572870 h 5143500"/>
              <a:gd name="connsiteX743" fmla="*/ 4677563 w 5181600"/>
              <a:gd name="connsiteY743" fmla="*/ 3588362 h 5143500"/>
              <a:gd name="connsiteX744" fmla="*/ 4677169 w 5181600"/>
              <a:gd name="connsiteY744" fmla="*/ 3603854 h 5143500"/>
              <a:gd name="connsiteX745" fmla="*/ 4675989 w 5181600"/>
              <a:gd name="connsiteY745" fmla="*/ 3619347 h 5143500"/>
              <a:gd name="connsiteX746" fmla="*/ 4675202 w 5181600"/>
              <a:gd name="connsiteY746" fmla="*/ 3626756 h 5143500"/>
              <a:gd name="connsiteX747" fmla="*/ 4674022 w 5181600"/>
              <a:gd name="connsiteY747" fmla="*/ 3634165 h 5143500"/>
              <a:gd name="connsiteX748" fmla="*/ 4672448 w 5181600"/>
              <a:gd name="connsiteY748" fmla="*/ 3641575 h 5143500"/>
              <a:gd name="connsiteX749" fmla="*/ 4670481 w 5181600"/>
              <a:gd name="connsiteY749" fmla="*/ 3649321 h 5143500"/>
              <a:gd name="connsiteX750" fmla="*/ 4668514 w 5181600"/>
              <a:gd name="connsiteY750" fmla="*/ 3656730 h 5143500"/>
              <a:gd name="connsiteX751" fmla="*/ 4665759 w 5181600"/>
              <a:gd name="connsiteY751" fmla="*/ 3664139 h 5143500"/>
              <a:gd name="connsiteX752" fmla="*/ 4663005 w 5181600"/>
              <a:gd name="connsiteY752" fmla="*/ 3671548 h 5143500"/>
              <a:gd name="connsiteX753" fmla="*/ 4659463 w 5181600"/>
              <a:gd name="connsiteY753" fmla="*/ 3678958 h 5143500"/>
              <a:gd name="connsiteX754" fmla="*/ 4655922 w 5181600"/>
              <a:gd name="connsiteY754" fmla="*/ 3686029 h 5143500"/>
              <a:gd name="connsiteX755" fmla="*/ 4651594 w 5181600"/>
              <a:gd name="connsiteY755" fmla="*/ 3693102 h 5143500"/>
              <a:gd name="connsiteX756" fmla="*/ 4646872 w 5181600"/>
              <a:gd name="connsiteY756" fmla="*/ 3700511 h 5143500"/>
              <a:gd name="connsiteX757" fmla="*/ 4641363 w 5181600"/>
              <a:gd name="connsiteY757" fmla="*/ 3707247 h 5143500"/>
              <a:gd name="connsiteX758" fmla="*/ 4635462 w 5181600"/>
              <a:gd name="connsiteY758" fmla="*/ 3713983 h 5143500"/>
              <a:gd name="connsiteX759" fmla="*/ 4629166 w 5181600"/>
              <a:gd name="connsiteY759" fmla="*/ 3720718 h 5143500"/>
              <a:gd name="connsiteX760" fmla="*/ 4615001 w 5181600"/>
              <a:gd name="connsiteY760" fmla="*/ 3733516 h 5143500"/>
              <a:gd name="connsiteX761" fmla="*/ 4609099 w 5181600"/>
              <a:gd name="connsiteY761" fmla="*/ 3738905 h 5143500"/>
              <a:gd name="connsiteX762" fmla="*/ 4607131 w 5181600"/>
              <a:gd name="connsiteY762" fmla="*/ 3741262 h 5143500"/>
              <a:gd name="connsiteX763" fmla="*/ 4617362 w 5181600"/>
              <a:gd name="connsiteY763" fmla="*/ 3750355 h 5143500"/>
              <a:gd name="connsiteX764" fmla="*/ 4621296 w 5181600"/>
              <a:gd name="connsiteY764" fmla="*/ 3754734 h 5143500"/>
              <a:gd name="connsiteX765" fmla="*/ 4624444 w 5181600"/>
              <a:gd name="connsiteY765" fmla="*/ 3758775 h 5143500"/>
              <a:gd name="connsiteX766" fmla="*/ 4627592 w 5181600"/>
              <a:gd name="connsiteY766" fmla="*/ 3762143 h 5143500"/>
              <a:gd name="connsiteX767" fmla="*/ 4629559 w 5181600"/>
              <a:gd name="connsiteY767" fmla="*/ 3765511 h 5143500"/>
              <a:gd name="connsiteX768" fmla="*/ 4631527 w 5181600"/>
              <a:gd name="connsiteY768" fmla="*/ 3768541 h 5143500"/>
              <a:gd name="connsiteX769" fmla="*/ 4632707 w 5181600"/>
              <a:gd name="connsiteY769" fmla="*/ 3771573 h 5143500"/>
              <a:gd name="connsiteX770" fmla="*/ 4633494 w 5181600"/>
              <a:gd name="connsiteY770" fmla="*/ 3773930 h 5143500"/>
              <a:gd name="connsiteX771" fmla="*/ 4633888 w 5181600"/>
              <a:gd name="connsiteY771" fmla="*/ 3776288 h 5143500"/>
              <a:gd name="connsiteX772" fmla="*/ 4633888 w 5181600"/>
              <a:gd name="connsiteY772" fmla="*/ 3778645 h 5143500"/>
              <a:gd name="connsiteX773" fmla="*/ 4633494 w 5181600"/>
              <a:gd name="connsiteY773" fmla="*/ 3780329 h 5143500"/>
              <a:gd name="connsiteX774" fmla="*/ 4632313 w 5181600"/>
              <a:gd name="connsiteY774" fmla="*/ 3782350 h 5143500"/>
              <a:gd name="connsiteX775" fmla="*/ 4631133 w 5181600"/>
              <a:gd name="connsiteY775" fmla="*/ 3784034 h 5143500"/>
              <a:gd name="connsiteX776" fmla="*/ 4629559 w 5181600"/>
              <a:gd name="connsiteY776" fmla="*/ 3785381 h 5143500"/>
              <a:gd name="connsiteX777" fmla="*/ 4627592 w 5181600"/>
              <a:gd name="connsiteY777" fmla="*/ 3786728 h 5143500"/>
              <a:gd name="connsiteX778" fmla="*/ 4625625 w 5181600"/>
              <a:gd name="connsiteY778" fmla="*/ 3787738 h 5143500"/>
              <a:gd name="connsiteX779" fmla="*/ 4622870 w 5181600"/>
              <a:gd name="connsiteY779" fmla="*/ 3788749 h 5143500"/>
              <a:gd name="connsiteX780" fmla="*/ 4617362 w 5181600"/>
              <a:gd name="connsiteY780" fmla="*/ 3790096 h 5143500"/>
              <a:gd name="connsiteX781" fmla="*/ 4610673 w 5181600"/>
              <a:gd name="connsiteY781" fmla="*/ 3791443 h 5143500"/>
              <a:gd name="connsiteX782" fmla="*/ 4603590 w 5181600"/>
              <a:gd name="connsiteY782" fmla="*/ 3792117 h 5143500"/>
              <a:gd name="connsiteX783" fmla="*/ 4587851 w 5181600"/>
              <a:gd name="connsiteY783" fmla="*/ 3793127 h 5143500"/>
              <a:gd name="connsiteX784" fmla="*/ 4571719 w 5181600"/>
              <a:gd name="connsiteY784" fmla="*/ 3793801 h 5143500"/>
              <a:gd name="connsiteX785" fmla="*/ 4559915 w 5181600"/>
              <a:gd name="connsiteY785" fmla="*/ 3807272 h 5143500"/>
              <a:gd name="connsiteX786" fmla="*/ 4554013 w 5181600"/>
              <a:gd name="connsiteY786" fmla="*/ 3814008 h 5143500"/>
              <a:gd name="connsiteX787" fmla="*/ 4547718 w 5181600"/>
              <a:gd name="connsiteY787" fmla="*/ 3820406 h 5143500"/>
              <a:gd name="connsiteX788" fmla="*/ 4541422 w 5181600"/>
              <a:gd name="connsiteY788" fmla="*/ 3826805 h 5143500"/>
              <a:gd name="connsiteX789" fmla="*/ 4534733 w 5181600"/>
              <a:gd name="connsiteY789" fmla="*/ 3832531 h 5143500"/>
              <a:gd name="connsiteX790" fmla="*/ 4528043 w 5181600"/>
              <a:gd name="connsiteY790" fmla="*/ 3838256 h 5143500"/>
              <a:gd name="connsiteX791" fmla="*/ 4520962 w 5181600"/>
              <a:gd name="connsiteY791" fmla="*/ 3842971 h 5143500"/>
              <a:gd name="connsiteX792" fmla="*/ 4513092 w 5181600"/>
              <a:gd name="connsiteY792" fmla="*/ 3847012 h 5143500"/>
              <a:gd name="connsiteX793" fmla="*/ 4509157 w 5181600"/>
              <a:gd name="connsiteY793" fmla="*/ 3849033 h 5143500"/>
              <a:gd name="connsiteX794" fmla="*/ 4505223 w 5181600"/>
              <a:gd name="connsiteY794" fmla="*/ 3850717 h 5143500"/>
              <a:gd name="connsiteX795" fmla="*/ 4501287 w 5181600"/>
              <a:gd name="connsiteY795" fmla="*/ 3852064 h 5143500"/>
              <a:gd name="connsiteX796" fmla="*/ 4496960 w 5181600"/>
              <a:gd name="connsiteY796" fmla="*/ 3853411 h 5143500"/>
              <a:gd name="connsiteX797" fmla="*/ 4492631 w 5181600"/>
              <a:gd name="connsiteY797" fmla="*/ 3854422 h 5143500"/>
              <a:gd name="connsiteX798" fmla="*/ 4487910 w 5181600"/>
              <a:gd name="connsiteY798" fmla="*/ 3855432 h 5143500"/>
              <a:gd name="connsiteX799" fmla="*/ 4483188 w 5181600"/>
              <a:gd name="connsiteY799" fmla="*/ 3855769 h 5143500"/>
              <a:gd name="connsiteX800" fmla="*/ 4478073 w 5181600"/>
              <a:gd name="connsiteY800" fmla="*/ 3856105 h 5143500"/>
              <a:gd name="connsiteX801" fmla="*/ 4472958 w 5181600"/>
              <a:gd name="connsiteY801" fmla="*/ 3856442 h 5143500"/>
              <a:gd name="connsiteX802" fmla="*/ 4467843 w 5181600"/>
              <a:gd name="connsiteY802" fmla="*/ 3856105 h 5143500"/>
              <a:gd name="connsiteX803" fmla="*/ 4462727 w 5181600"/>
              <a:gd name="connsiteY803" fmla="*/ 3855769 h 5143500"/>
              <a:gd name="connsiteX804" fmla="*/ 4457219 w 5181600"/>
              <a:gd name="connsiteY804" fmla="*/ 3855095 h 5143500"/>
              <a:gd name="connsiteX805" fmla="*/ 4451317 w 5181600"/>
              <a:gd name="connsiteY805" fmla="*/ 3854085 h 5143500"/>
              <a:gd name="connsiteX806" fmla="*/ 4445021 w 5181600"/>
              <a:gd name="connsiteY806" fmla="*/ 3852738 h 5143500"/>
              <a:gd name="connsiteX807" fmla="*/ 4380886 w 5181600"/>
              <a:gd name="connsiteY807" fmla="*/ 3857116 h 5143500"/>
              <a:gd name="connsiteX808" fmla="*/ 4330914 w 5181600"/>
              <a:gd name="connsiteY808" fmla="*/ 3862168 h 5143500"/>
              <a:gd name="connsiteX809" fmla="*/ 4305732 w 5181600"/>
              <a:gd name="connsiteY809" fmla="*/ 3864862 h 5143500"/>
              <a:gd name="connsiteX810" fmla="*/ 4280550 w 5181600"/>
              <a:gd name="connsiteY810" fmla="*/ 3866883 h 5143500"/>
              <a:gd name="connsiteX811" fmla="*/ 4255761 w 5181600"/>
              <a:gd name="connsiteY811" fmla="*/ 3868903 h 5143500"/>
              <a:gd name="connsiteX812" fmla="*/ 4230579 w 5181600"/>
              <a:gd name="connsiteY812" fmla="*/ 3870250 h 5143500"/>
              <a:gd name="connsiteX813" fmla="*/ 4205396 w 5181600"/>
              <a:gd name="connsiteY813" fmla="*/ 3871597 h 5143500"/>
              <a:gd name="connsiteX814" fmla="*/ 4180215 w 5181600"/>
              <a:gd name="connsiteY814" fmla="*/ 3872608 h 5143500"/>
              <a:gd name="connsiteX815" fmla="*/ 4155033 w 5181600"/>
              <a:gd name="connsiteY815" fmla="*/ 3872944 h 5143500"/>
              <a:gd name="connsiteX816" fmla="*/ 4130244 w 5181600"/>
              <a:gd name="connsiteY816" fmla="*/ 3873281 h 5143500"/>
              <a:gd name="connsiteX817" fmla="*/ 4105061 w 5181600"/>
              <a:gd name="connsiteY817" fmla="*/ 3872944 h 5143500"/>
              <a:gd name="connsiteX818" fmla="*/ 4079879 w 5181600"/>
              <a:gd name="connsiteY818" fmla="*/ 3871934 h 5143500"/>
              <a:gd name="connsiteX819" fmla="*/ 4054698 w 5181600"/>
              <a:gd name="connsiteY819" fmla="*/ 3870587 h 5143500"/>
              <a:gd name="connsiteX820" fmla="*/ 4029909 w 5181600"/>
              <a:gd name="connsiteY820" fmla="*/ 3868567 h 5143500"/>
              <a:gd name="connsiteX821" fmla="*/ 4004726 w 5181600"/>
              <a:gd name="connsiteY821" fmla="*/ 3865873 h 5143500"/>
              <a:gd name="connsiteX822" fmla="*/ 3979544 w 5181600"/>
              <a:gd name="connsiteY822" fmla="*/ 3862168 h 5143500"/>
              <a:gd name="connsiteX823" fmla="*/ 3976397 w 5181600"/>
              <a:gd name="connsiteY823" fmla="*/ 3861831 h 5143500"/>
              <a:gd name="connsiteX824" fmla="*/ 3973642 w 5181600"/>
              <a:gd name="connsiteY824" fmla="*/ 3861831 h 5143500"/>
              <a:gd name="connsiteX825" fmla="*/ 3970494 w 5181600"/>
              <a:gd name="connsiteY825" fmla="*/ 3861831 h 5143500"/>
              <a:gd name="connsiteX826" fmla="*/ 3967739 w 5181600"/>
              <a:gd name="connsiteY826" fmla="*/ 3862168 h 5143500"/>
              <a:gd name="connsiteX827" fmla="*/ 3961838 w 5181600"/>
              <a:gd name="connsiteY827" fmla="*/ 3863851 h 5143500"/>
              <a:gd name="connsiteX828" fmla="*/ 3956329 w 5181600"/>
              <a:gd name="connsiteY828" fmla="*/ 3865535 h 5143500"/>
              <a:gd name="connsiteX829" fmla="*/ 3951214 w 5181600"/>
              <a:gd name="connsiteY829" fmla="*/ 3867556 h 5143500"/>
              <a:gd name="connsiteX830" fmla="*/ 3946099 w 5181600"/>
              <a:gd name="connsiteY830" fmla="*/ 3869914 h 5143500"/>
              <a:gd name="connsiteX831" fmla="*/ 3935869 w 5181600"/>
              <a:gd name="connsiteY831" fmla="*/ 3874629 h 5143500"/>
              <a:gd name="connsiteX832" fmla="*/ 3930753 w 5181600"/>
              <a:gd name="connsiteY832" fmla="*/ 3876649 h 5143500"/>
              <a:gd name="connsiteX833" fmla="*/ 3925245 w 5181600"/>
              <a:gd name="connsiteY833" fmla="*/ 3878333 h 5143500"/>
              <a:gd name="connsiteX834" fmla="*/ 3920130 w 5181600"/>
              <a:gd name="connsiteY834" fmla="*/ 3879680 h 5143500"/>
              <a:gd name="connsiteX835" fmla="*/ 3915015 w 5181600"/>
              <a:gd name="connsiteY835" fmla="*/ 3880017 h 5143500"/>
              <a:gd name="connsiteX836" fmla="*/ 3912260 w 5181600"/>
              <a:gd name="connsiteY836" fmla="*/ 3880017 h 5143500"/>
              <a:gd name="connsiteX837" fmla="*/ 3909506 w 5181600"/>
              <a:gd name="connsiteY837" fmla="*/ 3879680 h 5143500"/>
              <a:gd name="connsiteX838" fmla="*/ 3906751 w 5181600"/>
              <a:gd name="connsiteY838" fmla="*/ 3879007 h 5143500"/>
              <a:gd name="connsiteX839" fmla="*/ 3903997 w 5181600"/>
              <a:gd name="connsiteY839" fmla="*/ 3878333 h 5143500"/>
              <a:gd name="connsiteX840" fmla="*/ 3901243 w 5181600"/>
              <a:gd name="connsiteY840" fmla="*/ 3877323 h 5143500"/>
              <a:gd name="connsiteX841" fmla="*/ 3898488 w 5181600"/>
              <a:gd name="connsiteY841" fmla="*/ 3875976 h 5143500"/>
              <a:gd name="connsiteX842" fmla="*/ 3894947 w 5181600"/>
              <a:gd name="connsiteY842" fmla="*/ 3873955 h 5143500"/>
              <a:gd name="connsiteX843" fmla="*/ 3892193 w 5181600"/>
              <a:gd name="connsiteY843" fmla="*/ 3871934 h 5143500"/>
              <a:gd name="connsiteX844" fmla="*/ 3889046 w 5181600"/>
              <a:gd name="connsiteY844" fmla="*/ 3873281 h 5143500"/>
              <a:gd name="connsiteX845" fmla="*/ 3885898 w 5181600"/>
              <a:gd name="connsiteY845" fmla="*/ 3874292 h 5143500"/>
              <a:gd name="connsiteX846" fmla="*/ 3882750 w 5181600"/>
              <a:gd name="connsiteY846" fmla="*/ 3874966 h 5143500"/>
              <a:gd name="connsiteX847" fmla="*/ 3879603 w 5181600"/>
              <a:gd name="connsiteY847" fmla="*/ 3875302 h 5143500"/>
              <a:gd name="connsiteX848" fmla="*/ 3873700 w 5181600"/>
              <a:gd name="connsiteY848" fmla="*/ 3875639 h 5143500"/>
              <a:gd name="connsiteX849" fmla="*/ 3867798 w 5181600"/>
              <a:gd name="connsiteY849" fmla="*/ 3875302 h 5143500"/>
              <a:gd name="connsiteX850" fmla="*/ 3851272 w 5181600"/>
              <a:gd name="connsiteY850" fmla="*/ 3877323 h 5143500"/>
              <a:gd name="connsiteX851" fmla="*/ 3835140 w 5181600"/>
              <a:gd name="connsiteY851" fmla="*/ 3878670 h 5143500"/>
              <a:gd name="connsiteX852" fmla="*/ 3818614 w 5181600"/>
              <a:gd name="connsiteY852" fmla="*/ 3880017 h 5143500"/>
              <a:gd name="connsiteX853" fmla="*/ 3802088 w 5181600"/>
              <a:gd name="connsiteY853" fmla="*/ 3880690 h 5143500"/>
              <a:gd name="connsiteX854" fmla="*/ 3785563 w 5181600"/>
              <a:gd name="connsiteY854" fmla="*/ 3881365 h 5143500"/>
              <a:gd name="connsiteX855" fmla="*/ 3769430 w 5181600"/>
              <a:gd name="connsiteY855" fmla="*/ 3881701 h 5143500"/>
              <a:gd name="connsiteX856" fmla="*/ 3736378 w 5181600"/>
              <a:gd name="connsiteY856" fmla="*/ 3881701 h 5143500"/>
              <a:gd name="connsiteX857" fmla="*/ 3670275 w 5181600"/>
              <a:gd name="connsiteY857" fmla="*/ 3881365 h 5143500"/>
              <a:gd name="connsiteX858" fmla="*/ 3637223 w 5181600"/>
              <a:gd name="connsiteY858" fmla="*/ 3881701 h 5143500"/>
              <a:gd name="connsiteX859" fmla="*/ 3621091 w 5181600"/>
              <a:gd name="connsiteY859" fmla="*/ 3882038 h 5143500"/>
              <a:gd name="connsiteX860" fmla="*/ 3604565 w 5181600"/>
              <a:gd name="connsiteY860" fmla="*/ 3882375 h 5143500"/>
              <a:gd name="connsiteX861" fmla="*/ 3586466 w 5181600"/>
              <a:gd name="connsiteY861" fmla="*/ 3882375 h 5143500"/>
              <a:gd name="connsiteX862" fmla="*/ 3505803 w 5181600"/>
              <a:gd name="connsiteY862" fmla="*/ 3883385 h 5143500"/>
              <a:gd name="connsiteX863" fmla="*/ 3465670 w 5181600"/>
              <a:gd name="connsiteY863" fmla="*/ 3884395 h 5143500"/>
              <a:gd name="connsiteX864" fmla="*/ 3445996 w 5181600"/>
              <a:gd name="connsiteY864" fmla="*/ 3885069 h 5143500"/>
              <a:gd name="connsiteX865" fmla="*/ 3425929 w 5181600"/>
              <a:gd name="connsiteY865" fmla="*/ 3885742 h 5143500"/>
              <a:gd name="connsiteX866" fmla="*/ 3418846 w 5181600"/>
              <a:gd name="connsiteY866" fmla="*/ 3886079 h 5143500"/>
              <a:gd name="connsiteX867" fmla="*/ 3412158 w 5181600"/>
              <a:gd name="connsiteY867" fmla="*/ 3886079 h 5143500"/>
              <a:gd name="connsiteX868" fmla="*/ 3405075 w 5181600"/>
              <a:gd name="connsiteY868" fmla="*/ 3885742 h 5143500"/>
              <a:gd name="connsiteX869" fmla="*/ 3399173 w 5181600"/>
              <a:gd name="connsiteY869" fmla="*/ 3885069 h 5143500"/>
              <a:gd name="connsiteX870" fmla="*/ 3393665 w 5181600"/>
              <a:gd name="connsiteY870" fmla="*/ 3884059 h 5143500"/>
              <a:gd name="connsiteX871" fmla="*/ 3388549 w 5181600"/>
              <a:gd name="connsiteY871" fmla="*/ 3882712 h 5143500"/>
              <a:gd name="connsiteX872" fmla="*/ 3383827 w 5181600"/>
              <a:gd name="connsiteY872" fmla="*/ 3880690 h 5143500"/>
              <a:gd name="connsiteX873" fmla="*/ 3379893 w 5181600"/>
              <a:gd name="connsiteY873" fmla="*/ 3878670 h 5143500"/>
              <a:gd name="connsiteX874" fmla="*/ 3375564 w 5181600"/>
              <a:gd name="connsiteY874" fmla="*/ 3875639 h 5143500"/>
              <a:gd name="connsiteX875" fmla="*/ 3372417 w 5181600"/>
              <a:gd name="connsiteY875" fmla="*/ 3872608 h 5143500"/>
              <a:gd name="connsiteX876" fmla="*/ 3369663 w 5181600"/>
              <a:gd name="connsiteY876" fmla="*/ 3868903 h 5143500"/>
              <a:gd name="connsiteX877" fmla="*/ 3367695 w 5181600"/>
              <a:gd name="connsiteY877" fmla="*/ 3864525 h 5143500"/>
              <a:gd name="connsiteX878" fmla="*/ 3366121 w 5181600"/>
              <a:gd name="connsiteY878" fmla="*/ 3859474 h 5143500"/>
              <a:gd name="connsiteX879" fmla="*/ 3364941 w 5181600"/>
              <a:gd name="connsiteY879" fmla="*/ 3853748 h 5143500"/>
              <a:gd name="connsiteX880" fmla="*/ 3364547 w 5181600"/>
              <a:gd name="connsiteY880" fmla="*/ 3847686 h 5143500"/>
              <a:gd name="connsiteX881" fmla="*/ 3364941 w 5181600"/>
              <a:gd name="connsiteY881" fmla="*/ 3840950 h 5143500"/>
              <a:gd name="connsiteX882" fmla="*/ 3355104 w 5181600"/>
              <a:gd name="connsiteY882" fmla="*/ 3854422 h 5143500"/>
              <a:gd name="connsiteX883" fmla="*/ 3354710 w 5181600"/>
              <a:gd name="connsiteY883" fmla="*/ 3859137 h 5143500"/>
              <a:gd name="connsiteX884" fmla="*/ 3354317 w 5181600"/>
              <a:gd name="connsiteY884" fmla="*/ 3863515 h 5143500"/>
              <a:gd name="connsiteX885" fmla="*/ 3353530 w 5181600"/>
              <a:gd name="connsiteY885" fmla="*/ 3867220 h 5143500"/>
              <a:gd name="connsiteX886" fmla="*/ 3352743 w 5181600"/>
              <a:gd name="connsiteY886" fmla="*/ 3870587 h 5143500"/>
              <a:gd name="connsiteX887" fmla="*/ 3351563 w 5181600"/>
              <a:gd name="connsiteY887" fmla="*/ 3873619 h 5143500"/>
              <a:gd name="connsiteX888" fmla="*/ 3350383 w 5181600"/>
              <a:gd name="connsiteY888" fmla="*/ 3876313 h 5143500"/>
              <a:gd name="connsiteX889" fmla="*/ 3348808 w 5181600"/>
              <a:gd name="connsiteY889" fmla="*/ 3878333 h 5143500"/>
              <a:gd name="connsiteX890" fmla="*/ 3346841 w 5181600"/>
              <a:gd name="connsiteY890" fmla="*/ 3880354 h 5143500"/>
              <a:gd name="connsiteX891" fmla="*/ 3344874 w 5181600"/>
              <a:gd name="connsiteY891" fmla="*/ 3881701 h 5143500"/>
              <a:gd name="connsiteX892" fmla="*/ 3342513 w 5181600"/>
              <a:gd name="connsiteY892" fmla="*/ 3883048 h 5143500"/>
              <a:gd name="connsiteX893" fmla="*/ 3340545 w 5181600"/>
              <a:gd name="connsiteY893" fmla="*/ 3884059 h 5143500"/>
              <a:gd name="connsiteX894" fmla="*/ 3338185 w 5181600"/>
              <a:gd name="connsiteY894" fmla="*/ 3885069 h 5143500"/>
              <a:gd name="connsiteX895" fmla="*/ 3335824 w 5181600"/>
              <a:gd name="connsiteY895" fmla="*/ 3885406 h 5143500"/>
              <a:gd name="connsiteX896" fmla="*/ 3333070 w 5181600"/>
              <a:gd name="connsiteY896" fmla="*/ 3885742 h 5143500"/>
              <a:gd name="connsiteX897" fmla="*/ 3327954 w 5181600"/>
              <a:gd name="connsiteY897" fmla="*/ 3886079 h 5143500"/>
              <a:gd name="connsiteX898" fmla="*/ 3322052 w 5181600"/>
              <a:gd name="connsiteY898" fmla="*/ 3885742 h 5143500"/>
              <a:gd name="connsiteX899" fmla="*/ 3316544 w 5181600"/>
              <a:gd name="connsiteY899" fmla="*/ 3885069 h 5143500"/>
              <a:gd name="connsiteX900" fmla="*/ 3303952 w 5181600"/>
              <a:gd name="connsiteY900" fmla="*/ 3883385 h 5143500"/>
              <a:gd name="connsiteX901" fmla="*/ 3298444 w 5181600"/>
              <a:gd name="connsiteY901" fmla="*/ 3882712 h 5143500"/>
              <a:gd name="connsiteX902" fmla="*/ 3292542 w 5181600"/>
              <a:gd name="connsiteY902" fmla="*/ 3882375 h 5143500"/>
              <a:gd name="connsiteX903" fmla="*/ 3287426 w 5181600"/>
              <a:gd name="connsiteY903" fmla="*/ 3882712 h 5143500"/>
              <a:gd name="connsiteX904" fmla="*/ 3284672 w 5181600"/>
              <a:gd name="connsiteY904" fmla="*/ 3883048 h 5143500"/>
              <a:gd name="connsiteX905" fmla="*/ 3282312 w 5181600"/>
              <a:gd name="connsiteY905" fmla="*/ 3883385 h 5143500"/>
              <a:gd name="connsiteX906" fmla="*/ 3246506 w 5181600"/>
              <a:gd name="connsiteY906" fmla="*/ 3886079 h 5143500"/>
              <a:gd name="connsiteX907" fmla="*/ 3252014 w 5181600"/>
              <a:gd name="connsiteY907" fmla="*/ 3890121 h 5143500"/>
              <a:gd name="connsiteX908" fmla="*/ 3257130 w 5181600"/>
              <a:gd name="connsiteY908" fmla="*/ 3894499 h 5143500"/>
              <a:gd name="connsiteX909" fmla="*/ 3262638 w 5181600"/>
              <a:gd name="connsiteY909" fmla="*/ 3897867 h 5143500"/>
              <a:gd name="connsiteX910" fmla="*/ 3268147 w 5181600"/>
              <a:gd name="connsiteY910" fmla="*/ 3900898 h 5143500"/>
              <a:gd name="connsiteX911" fmla="*/ 3273655 w 5181600"/>
              <a:gd name="connsiteY911" fmla="*/ 3903929 h 5143500"/>
              <a:gd name="connsiteX912" fmla="*/ 3279557 w 5181600"/>
              <a:gd name="connsiteY912" fmla="*/ 3906623 h 5143500"/>
              <a:gd name="connsiteX913" fmla="*/ 3285853 w 5181600"/>
              <a:gd name="connsiteY913" fmla="*/ 3908980 h 5143500"/>
              <a:gd name="connsiteX914" fmla="*/ 3291755 w 5181600"/>
              <a:gd name="connsiteY914" fmla="*/ 3911002 h 5143500"/>
              <a:gd name="connsiteX915" fmla="*/ 3297657 w 5181600"/>
              <a:gd name="connsiteY915" fmla="*/ 3913022 h 5143500"/>
              <a:gd name="connsiteX916" fmla="*/ 3303952 w 5181600"/>
              <a:gd name="connsiteY916" fmla="*/ 3914706 h 5143500"/>
              <a:gd name="connsiteX917" fmla="*/ 3316544 w 5181600"/>
              <a:gd name="connsiteY917" fmla="*/ 3917737 h 5143500"/>
              <a:gd name="connsiteX918" fmla="*/ 3329528 w 5181600"/>
              <a:gd name="connsiteY918" fmla="*/ 3920431 h 5143500"/>
              <a:gd name="connsiteX919" fmla="*/ 3342120 w 5181600"/>
              <a:gd name="connsiteY919" fmla="*/ 3922789 h 5143500"/>
              <a:gd name="connsiteX920" fmla="*/ 3368482 w 5181600"/>
              <a:gd name="connsiteY920" fmla="*/ 3926494 h 5143500"/>
              <a:gd name="connsiteX921" fmla="*/ 3381466 w 5181600"/>
              <a:gd name="connsiteY921" fmla="*/ 3928514 h 5143500"/>
              <a:gd name="connsiteX922" fmla="*/ 3394451 w 5181600"/>
              <a:gd name="connsiteY922" fmla="*/ 3930871 h 5143500"/>
              <a:gd name="connsiteX923" fmla="*/ 3407042 w 5181600"/>
              <a:gd name="connsiteY923" fmla="*/ 3933566 h 5143500"/>
              <a:gd name="connsiteX924" fmla="*/ 3419634 w 5181600"/>
              <a:gd name="connsiteY924" fmla="*/ 3936934 h 5143500"/>
              <a:gd name="connsiteX925" fmla="*/ 3425535 w 5181600"/>
              <a:gd name="connsiteY925" fmla="*/ 3938954 h 5143500"/>
              <a:gd name="connsiteX926" fmla="*/ 3431438 w 5181600"/>
              <a:gd name="connsiteY926" fmla="*/ 3941312 h 5143500"/>
              <a:gd name="connsiteX927" fmla="*/ 3437340 w 5181600"/>
              <a:gd name="connsiteY927" fmla="*/ 3943669 h 5143500"/>
              <a:gd name="connsiteX928" fmla="*/ 3443635 w 5181600"/>
              <a:gd name="connsiteY928" fmla="*/ 3946700 h 5143500"/>
              <a:gd name="connsiteX929" fmla="*/ 3451111 w 5181600"/>
              <a:gd name="connsiteY929" fmla="*/ 3947710 h 5143500"/>
              <a:gd name="connsiteX930" fmla="*/ 3458587 w 5181600"/>
              <a:gd name="connsiteY930" fmla="*/ 3949058 h 5143500"/>
              <a:gd name="connsiteX931" fmla="*/ 3466063 w 5181600"/>
              <a:gd name="connsiteY931" fmla="*/ 3950742 h 5143500"/>
              <a:gd name="connsiteX932" fmla="*/ 3473146 w 5181600"/>
              <a:gd name="connsiteY932" fmla="*/ 3952762 h 5143500"/>
              <a:gd name="connsiteX933" fmla="*/ 3480622 w 5181600"/>
              <a:gd name="connsiteY933" fmla="*/ 3954783 h 5143500"/>
              <a:gd name="connsiteX934" fmla="*/ 3487310 w 5181600"/>
              <a:gd name="connsiteY934" fmla="*/ 3957141 h 5143500"/>
              <a:gd name="connsiteX935" fmla="*/ 3494000 w 5181600"/>
              <a:gd name="connsiteY935" fmla="*/ 3959835 h 5143500"/>
              <a:gd name="connsiteX936" fmla="*/ 3500689 w 5181600"/>
              <a:gd name="connsiteY936" fmla="*/ 3962529 h 5143500"/>
              <a:gd name="connsiteX937" fmla="*/ 3507378 w 5181600"/>
              <a:gd name="connsiteY937" fmla="*/ 3965560 h 5143500"/>
              <a:gd name="connsiteX938" fmla="*/ 3514066 w 5181600"/>
              <a:gd name="connsiteY938" fmla="*/ 3968591 h 5143500"/>
              <a:gd name="connsiteX939" fmla="*/ 3526658 w 5181600"/>
              <a:gd name="connsiteY939" fmla="*/ 3976000 h 5143500"/>
              <a:gd name="connsiteX940" fmla="*/ 3538855 w 5181600"/>
              <a:gd name="connsiteY940" fmla="*/ 3983410 h 5143500"/>
              <a:gd name="connsiteX941" fmla="*/ 3551053 w 5181600"/>
              <a:gd name="connsiteY941" fmla="*/ 3991492 h 5143500"/>
              <a:gd name="connsiteX942" fmla="*/ 3553807 w 5181600"/>
              <a:gd name="connsiteY942" fmla="*/ 3995871 h 5143500"/>
              <a:gd name="connsiteX943" fmla="*/ 3556168 w 5181600"/>
              <a:gd name="connsiteY943" fmla="*/ 3999912 h 5143500"/>
              <a:gd name="connsiteX944" fmla="*/ 3558135 w 5181600"/>
              <a:gd name="connsiteY944" fmla="*/ 4004627 h 5143500"/>
              <a:gd name="connsiteX945" fmla="*/ 3559710 w 5181600"/>
              <a:gd name="connsiteY945" fmla="*/ 4009006 h 5143500"/>
              <a:gd name="connsiteX946" fmla="*/ 3560890 w 5181600"/>
              <a:gd name="connsiteY946" fmla="*/ 4013383 h 5143500"/>
              <a:gd name="connsiteX947" fmla="*/ 3562070 w 5181600"/>
              <a:gd name="connsiteY947" fmla="*/ 4017425 h 5143500"/>
              <a:gd name="connsiteX948" fmla="*/ 3562857 w 5181600"/>
              <a:gd name="connsiteY948" fmla="*/ 4021803 h 5143500"/>
              <a:gd name="connsiteX949" fmla="*/ 3563251 w 5181600"/>
              <a:gd name="connsiteY949" fmla="*/ 4026181 h 5143500"/>
              <a:gd name="connsiteX950" fmla="*/ 3563644 w 5181600"/>
              <a:gd name="connsiteY950" fmla="*/ 4034938 h 5143500"/>
              <a:gd name="connsiteX951" fmla="*/ 3563251 w 5181600"/>
              <a:gd name="connsiteY951" fmla="*/ 4043357 h 5143500"/>
              <a:gd name="connsiteX952" fmla="*/ 3562070 w 5181600"/>
              <a:gd name="connsiteY952" fmla="*/ 4051777 h 5143500"/>
              <a:gd name="connsiteX953" fmla="*/ 3560890 w 5181600"/>
              <a:gd name="connsiteY953" fmla="*/ 4060534 h 5143500"/>
              <a:gd name="connsiteX954" fmla="*/ 3558922 w 5181600"/>
              <a:gd name="connsiteY954" fmla="*/ 4068953 h 5143500"/>
              <a:gd name="connsiteX955" fmla="*/ 3556561 w 5181600"/>
              <a:gd name="connsiteY955" fmla="*/ 4077709 h 5143500"/>
              <a:gd name="connsiteX956" fmla="*/ 3552234 w 5181600"/>
              <a:gd name="connsiteY956" fmla="*/ 4094885 h 5143500"/>
              <a:gd name="connsiteX957" fmla="*/ 3550266 w 5181600"/>
              <a:gd name="connsiteY957" fmla="*/ 4103305 h 5143500"/>
              <a:gd name="connsiteX958" fmla="*/ 3548692 w 5181600"/>
              <a:gd name="connsiteY958" fmla="*/ 4112061 h 5143500"/>
              <a:gd name="connsiteX959" fmla="*/ 3547512 w 5181600"/>
              <a:gd name="connsiteY959" fmla="*/ 4120481 h 5143500"/>
              <a:gd name="connsiteX960" fmla="*/ 3547118 w 5181600"/>
              <a:gd name="connsiteY960" fmla="*/ 4129237 h 5143500"/>
              <a:gd name="connsiteX961" fmla="*/ 3548298 w 5181600"/>
              <a:gd name="connsiteY961" fmla="*/ 4137994 h 5143500"/>
              <a:gd name="connsiteX962" fmla="*/ 3549085 w 5181600"/>
              <a:gd name="connsiteY962" fmla="*/ 4147087 h 5143500"/>
              <a:gd name="connsiteX963" fmla="*/ 3549085 w 5181600"/>
              <a:gd name="connsiteY963" fmla="*/ 4156180 h 5143500"/>
              <a:gd name="connsiteX964" fmla="*/ 3548692 w 5181600"/>
              <a:gd name="connsiteY964" fmla="*/ 4165273 h 5143500"/>
              <a:gd name="connsiteX965" fmla="*/ 3547512 w 5181600"/>
              <a:gd name="connsiteY965" fmla="*/ 4175040 h 5143500"/>
              <a:gd name="connsiteX966" fmla="*/ 3545938 w 5181600"/>
              <a:gd name="connsiteY966" fmla="*/ 4184470 h 5143500"/>
              <a:gd name="connsiteX967" fmla="*/ 3543971 w 5181600"/>
              <a:gd name="connsiteY967" fmla="*/ 4193563 h 5143500"/>
              <a:gd name="connsiteX968" fmla="*/ 3541216 w 5181600"/>
              <a:gd name="connsiteY968" fmla="*/ 4203330 h 5143500"/>
              <a:gd name="connsiteX969" fmla="*/ 3537675 w 5181600"/>
              <a:gd name="connsiteY969" fmla="*/ 4212760 h 5143500"/>
              <a:gd name="connsiteX970" fmla="*/ 3534134 w 5181600"/>
              <a:gd name="connsiteY970" fmla="*/ 4222526 h 5143500"/>
              <a:gd name="connsiteX971" fmla="*/ 3530199 w 5181600"/>
              <a:gd name="connsiteY971" fmla="*/ 4231619 h 5143500"/>
              <a:gd name="connsiteX972" fmla="*/ 3525871 w 5181600"/>
              <a:gd name="connsiteY972" fmla="*/ 4240713 h 5143500"/>
              <a:gd name="connsiteX973" fmla="*/ 3521149 w 5181600"/>
              <a:gd name="connsiteY973" fmla="*/ 4250143 h 5143500"/>
              <a:gd name="connsiteX974" fmla="*/ 3516034 w 5181600"/>
              <a:gd name="connsiteY974" fmla="*/ 4259236 h 5143500"/>
              <a:gd name="connsiteX975" fmla="*/ 3510525 w 5181600"/>
              <a:gd name="connsiteY975" fmla="*/ 4267992 h 5143500"/>
              <a:gd name="connsiteX976" fmla="*/ 3503836 w 5181600"/>
              <a:gd name="connsiteY976" fmla="*/ 4276412 h 5143500"/>
              <a:gd name="connsiteX977" fmla="*/ 3497540 w 5181600"/>
              <a:gd name="connsiteY977" fmla="*/ 4285169 h 5143500"/>
              <a:gd name="connsiteX978" fmla="*/ 3491245 w 5181600"/>
              <a:gd name="connsiteY978" fmla="*/ 4293588 h 5143500"/>
              <a:gd name="connsiteX979" fmla="*/ 3484163 w 5181600"/>
              <a:gd name="connsiteY979" fmla="*/ 4301671 h 5143500"/>
              <a:gd name="connsiteX980" fmla="*/ 3477080 w 5181600"/>
              <a:gd name="connsiteY980" fmla="*/ 4309417 h 5143500"/>
              <a:gd name="connsiteX981" fmla="*/ 3469211 w 5181600"/>
              <a:gd name="connsiteY981" fmla="*/ 4317163 h 5143500"/>
              <a:gd name="connsiteX982" fmla="*/ 3461341 w 5181600"/>
              <a:gd name="connsiteY982" fmla="*/ 4324235 h 5143500"/>
              <a:gd name="connsiteX983" fmla="*/ 3453472 w 5181600"/>
              <a:gd name="connsiteY983" fmla="*/ 4330971 h 5143500"/>
              <a:gd name="connsiteX984" fmla="*/ 3445209 w 5181600"/>
              <a:gd name="connsiteY984" fmla="*/ 4337707 h 5143500"/>
              <a:gd name="connsiteX985" fmla="*/ 3436159 w 5181600"/>
              <a:gd name="connsiteY985" fmla="*/ 4343768 h 5143500"/>
              <a:gd name="connsiteX986" fmla="*/ 3427502 w 5181600"/>
              <a:gd name="connsiteY986" fmla="*/ 4349494 h 5143500"/>
              <a:gd name="connsiteX987" fmla="*/ 3418846 w 5181600"/>
              <a:gd name="connsiteY987" fmla="*/ 4354883 h 5143500"/>
              <a:gd name="connsiteX988" fmla="*/ 3409403 w 5181600"/>
              <a:gd name="connsiteY988" fmla="*/ 4359935 h 5143500"/>
              <a:gd name="connsiteX989" fmla="*/ 3400353 w 5181600"/>
              <a:gd name="connsiteY989" fmla="*/ 4364312 h 5143500"/>
              <a:gd name="connsiteX990" fmla="*/ 3390910 w 5181600"/>
              <a:gd name="connsiteY990" fmla="*/ 4368017 h 5143500"/>
              <a:gd name="connsiteX991" fmla="*/ 3381466 w 5181600"/>
              <a:gd name="connsiteY991" fmla="*/ 4371385 h 5143500"/>
              <a:gd name="connsiteX992" fmla="*/ 3371630 w 5181600"/>
              <a:gd name="connsiteY992" fmla="*/ 4374416 h 5143500"/>
              <a:gd name="connsiteX993" fmla="*/ 3368482 w 5181600"/>
              <a:gd name="connsiteY993" fmla="*/ 4376437 h 5143500"/>
              <a:gd name="connsiteX994" fmla="*/ 3364941 w 5181600"/>
              <a:gd name="connsiteY994" fmla="*/ 4377784 h 5143500"/>
              <a:gd name="connsiteX995" fmla="*/ 3361400 w 5181600"/>
              <a:gd name="connsiteY995" fmla="*/ 4378121 h 5143500"/>
              <a:gd name="connsiteX996" fmla="*/ 3357464 w 5181600"/>
              <a:gd name="connsiteY996" fmla="*/ 4377784 h 5143500"/>
              <a:gd name="connsiteX997" fmla="*/ 3352350 w 5181600"/>
              <a:gd name="connsiteY997" fmla="*/ 4380815 h 5143500"/>
              <a:gd name="connsiteX998" fmla="*/ 3346447 w 5181600"/>
              <a:gd name="connsiteY998" fmla="*/ 4383509 h 5143500"/>
              <a:gd name="connsiteX999" fmla="*/ 3340545 w 5181600"/>
              <a:gd name="connsiteY999" fmla="*/ 4385530 h 5143500"/>
              <a:gd name="connsiteX1000" fmla="*/ 3334250 w 5181600"/>
              <a:gd name="connsiteY1000" fmla="*/ 4387214 h 5143500"/>
              <a:gd name="connsiteX1001" fmla="*/ 3327954 w 5181600"/>
              <a:gd name="connsiteY1001" fmla="*/ 4388561 h 5143500"/>
              <a:gd name="connsiteX1002" fmla="*/ 3321659 w 5181600"/>
              <a:gd name="connsiteY1002" fmla="*/ 4389235 h 5143500"/>
              <a:gd name="connsiteX1003" fmla="*/ 3307494 w 5181600"/>
              <a:gd name="connsiteY1003" fmla="*/ 4390582 h 5143500"/>
              <a:gd name="connsiteX1004" fmla="*/ 3293329 w 5181600"/>
              <a:gd name="connsiteY1004" fmla="*/ 4391929 h 5143500"/>
              <a:gd name="connsiteX1005" fmla="*/ 3285459 w 5181600"/>
              <a:gd name="connsiteY1005" fmla="*/ 4392602 h 5143500"/>
              <a:gd name="connsiteX1006" fmla="*/ 3277196 w 5181600"/>
              <a:gd name="connsiteY1006" fmla="*/ 4393613 h 5143500"/>
              <a:gd name="connsiteX1007" fmla="*/ 3269327 w 5181600"/>
              <a:gd name="connsiteY1007" fmla="*/ 4394960 h 5143500"/>
              <a:gd name="connsiteX1008" fmla="*/ 3261064 w 5181600"/>
              <a:gd name="connsiteY1008" fmla="*/ 4396643 h 5143500"/>
              <a:gd name="connsiteX1009" fmla="*/ 3252801 w 5181600"/>
              <a:gd name="connsiteY1009" fmla="*/ 4399001 h 5143500"/>
              <a:gd name="connsiteX1010" fmla="*/ 3243358 w 5181600"/>
              <a:gd name="connsiteY1010" fmla="*/ 4401695 h 5143500"/>
              <a:gd name="connsiteX1011" fmla="*/ 3263819 w 5181600"/>
              <a:gd name="connsiteY1011" fmla="*/ 4405737 h 5143500"/>
              <a:gd name="connsiteX1012" fmla="*/ 3283886 w 5181600"/>
              <a:gd name="connsiteY1012" fmla="*/ 4409441 h 5143500"/>
              <a:gd name="connsiteX1013" fmla="*/ 3322839 w 5181600"/>
              <a:gd name="connsiteY1013" fmla="*/ 4416851 h 5143500"/>
              <a:gd name="connsiteX1014" fmla="*/ 3360613 w 5181600"/>
              <a:gd name="connsiteY1014" fmla="*/ 4423586 h 5143500"/>
              <a:gd name="connsiteX1015" fmla="*/ 3397206 w 5181600"/>
              <a:gd name="connsiteY1015" fmla="*/ 4429985 h 5143500"/>
              <a:gd name="connsiteX1016" fmla="*/ 3415305 w 5181600"/>
              <a:gd name="connsiteY1016" fmla="*/ 4433353 h 5143500"/>
              <a:gd name="connsiteX1017" fmla="*/ 3433011 w 5181600"/>
              <a:gd name="connsiteY1017" fmla="*/ 4437058 h 5143500"/>
              <a:gd name="connsiteX1018" fmla="*/ 3450718 w 5181600"/>
              <a:gd name="connsiteY1018" fmla="*/ 4441099 h 5143500"/>
              <a:gd name="connsiteX1019" fmla="*/ 3468030 w 5181600"/>
              <a:gd name="connsiteY1019" fmla="*/ 4445477 h 5143500"/>
              <a:gd name="connsiteX1020" fmla="*/ 3484950 w 5181600"/>
              <a:gd name="connsiteY1020" fmla="*/ 4449856 h 5143500"/>
              <a:gd name="connsiteX1021" fmla="*/ 3501869 w 5181600"/>
              <a:gd name="connsiteY1021" fmla="*/ 4454570 h 5143500"/>
              <a:gd name="connsiteX1022" fmla="*/ 3518788 w 5181600"/>
              <a:gd name="connsiteY1022" fmla="*/ 4459959 h 5143500"/>
              <a:gd name="connsiteX1023" fmla="*/ 3534921 w 5181600"/>
              <a:gd name="connsiteY1023" fmla="*/ 4465685 h 5143500"/>
              <a:gd name="connsiteX1024" fmla="*/ 3892587 w 5181600"/>
              <a:gd name="connsiteY1024" fmla="*/ 4542471 h 5143500"/>
              <a:gd name="connsiteX1025" fmla="*/ 3892587 w 5181600"/>
              <a:gd name="connsiteY1025" fmla="*/ 4542134 h 5143500"/>
              <a:gd name="connsiteX1026" fmla="*/ 3905572 w 5181600"/>
              <a:gd name="connsiteY1026" fmla="*/ 4543481 h 5143500"/>
              <a:gd name="connsiteX1027" fmla="*/ 3918556 w 5181600"/>
              <a:gd name="connsiteY1027" fmla="*/ 4544828 h 5143500"/>
              <a:gd name="connsiteX1028" fmla="*/ 3944132 w 5181600"/>
              <a:gd name="connsiteY1028" fmla="*/ 4548533 h 5143500"/>
              <a:gd name="connsiteX1029" fmla="*/ 3969707 w 5181600"/>
              <a:gd name="connsiteY1029" fmla="*/ 4552911 h 5143500"/>
              <a:gd name="connsiteX1030" fmla="*/ 3994496 w 5181600"/>
              <a:gd name="connsiteY1030" fmla="*/ 4557963 h 5143500"/>
              <a:gd name="connsiteX1031" fmla="*/ 4019285 w 5181600"/>
              <a:gd name="connsiteY1031" fmla="*/ 4563352 h 5143500"/>
              <a:gd name="connsiteX1032" fmla="*/ 4044074 w 5181600"/>
              <a:gd name="connsiteY1032" fmla="*/ 4569414 h 5143500"/>
              <a:gd name="connsiteX1033" fmla="*/ 4068469 w 5181600"/>
              <a:gd name="connsiteY1033" fmla="*/ 4576150 h 5143500"/>
              <a:gd name="connsiteX1034" fmla="*/ 4092471 w 5181600"/>
              <a:gd name="connsiteY1034" fmla="*/ 4583558 h 5143500"/>
              <a:gd name="connsiteX1035" fmla="*/ 4116472 w 5181600"/>
              <a:gd name="connsiteY1035" fmla="*/ 4590968 h 5143500"/>
              <a:gd name="connsiteX1036" fmla="*/ 4140474 w 5181600"/>
              <a:gd name="connsiteY1036" fmla="*/ 4598714 h 5143500"/>
              <a:gd name="connsiteX1037" fmla="*/ 4164476 w 5181600"/>
              <a:gd name="connsiteY1037" fmla="*/ 4607134 h 5143500"/>
              <a:gd name="connsiteX1038" fmla="*/ 4188084 w 5181600"/>
              <a:gd name="connsiteY1038" fmla="*/ 4615553 h 5143500"/>
              <a:gd name="connsiteX1039" fmla="*/ 4235694 w 5181600"/>
              <a:gd name="connsiteY1039" fmla="*/ 4633066 h 5143500"/>
              <a:gd name="connsiteX1040" fmla="*/ 4282517 w 5181600"/>
              <a:gd name="connsiteY1040" fmla="*/ 4651253 h 5143500"/>
              <a:gd name="connsiteX1041" fmla="*/ 4286846 w 5181600"/>
              <a:gd name="connsiteY1041" fmla="*/ 4652936 h 5143500"/>
              <a:gd name="connsiteX1042" fmla="*/ 4291173 w 5181600"/>
              <a:gd name="connsiteY1042" fmla="*/ 4654957 h 5143500"/>
              <a:gd name="connsiteX1043" fmla="*/ 4293928 w 5181600"/>
              <a:gd name="connsiteY1043" fmla="*/ 4656977 h 5143500"/>
              <a:gd name="connsiteX1044" fmla="*/ 4296289 w 5181600"/>
              <a:gd name="connsiteY1044" fmla="*/ 4658662 h 5143500"/>
              <a:gd name="connsiteX1045" fmla="*/ 4298256 w 5181600"/>
              <a:gd name="connsiteY1045" fmla="*/ 4660682 h 5143500"/>
              <a:gd name="connsiteX1046" fmla="*/ 4299436 w 5181600"/>
              <a:gd name="connsiteY1046" fmla="*/ 4663376 h 5143500"/>
              <a:gd name="connsiteX1047" fmla="*/ 4300223 w 5181600"/>
              <a:gd name="connsiteY1047" fmla="*/ 4665397 h 5143500"/>
              <a:gd name="connsiteX1048" fmla="*/ 4300617 w 5181600"/>
              <a:gd name="connsiteY1048" fmla="*/ 4667418 h 5143500"/>
              <a:gd name="connsiteX1049" fmla="*/ 4301010 w 5181600"/>
              <a:gd name="connsiteY1049" fmla="*/ 4669439 h 5143500"/>
              <a:gd name="connsiteX1050" fmla="*/ 4301010 w 5181600"/>
              <a:gd name="connsiteY1050" fmla="*/ 4671796 h 5143500"/>
              <a:gd name="connsiteX1051" fmla="*/ 4300223 w 5181600"/>
              <a:gd name="connsiteY1051" fmla="*/ 4676174 h 5143500"/>
              <a:gd name="connsiteX1052" fmla="*/ 4299436 w 5181600"/>
              <a:gd name="connsiteY1052" fmla="*/ 4681226 h 5143500"/>
              <a:gd name="connsiteX1053" fmla="*/ 4299043 w 5181600"/>
              <a:gd name="connsiteY1053" fmla="*/ 4685941 h 5143500"/>
              <a:gd name="connsiteX1054" fmla="*/ 4299436 w 5181600"/>
              <a:gd name="connsiteY1054" fmla="*/ 4708169 h 5143500"/>
              <a:gd name="connsiteX1055" fmla="*/ 4300223 w 5181600"/>
              <a:gd name="connsiteY1055" fmla="*/ 4730060 h 5143500"/>
              <a:gd name="connsiteX1056" fmla="*/ 4301798 w 5181600"/>
              <a:gd name="connsiteY1056" fmla="*/ 4773842 h 5143500"/>
              <a:gd name="connsiteX1057" fmla="*/ 4303765 w 5181600"/>
              <a:gd name="connsiteY1057" fmla="*/ 4793375 h 5143500"/>
              <a:gd name="connsiteX1058" fmla="*/ 4304945 w 5181600"/>
              <a:gd name="connsiteY1058" fmla="*/ 4803479 h 5143500"/>
              <a:gd name="connsiteX1059" fmla="*/ 4306126 w 5181600"/>
              <a:gd name="connsiteY1059" fmla="*/ 4813245 h 5143500"/>
              <a:gd name="connsiteX1060" fmla="*/ 4306519 w 5181600"/>
              <a:gd name="connsiteY1060" fmla="*/ 4823012 h 5143500"/>
              <a:gd name="connsiteX1061" fmla="*/ 4306519 w 5181600"/>
              <a:gd name="connsiteY1061" fmla="*/ 4832779 h 5143500"/>
              <a:gd name="connsiteX1062" fmla="*/ 4306126 w 5181600"/>
              <a:gd name="connsiteY1062" fmla="*/ 4841872 h 5143500"/>
              <a:gd name="connsiteX1063" fmla="*/ 4304552 w 5181600"/>
              <a:gd name="connsiteY1063" fmla="*/ 4850965 h 5143500"/>
              <a:gd name="connsiteX1064" fmla="*/ 4303765 w 5181600"/>
              <a:gd name="connsiteY1064" fmla="*/ 4855680 h 5143500"/>
              <a:gd name="connsiteX1065" fmla="*/ 4302191 w 5181600"/>
              <a:gd name="connsiteY1065" fmla="*/ 4860058 h 5143500"/>
              <a:gd name="connsiteX1066" fmla="*/ 4300617 w 5181600"/>
              <a:gd name="connsiteY1066" fmla="*/ 4864436 h 5143500"/>
              <a:gd name="connsiteX1067" fmla="*/ 4299043 w 5181600"/>
              <a:gd name="connsiteY1067" fmla="*/ 4868478 h 5143500"/>
              <a:gd name="connsiteX1068" fmla="*/ 4296682 w 5181600"/>
              <a:gd name="connsiteY1068" fmla="*/ 4872856 h 5143500"/>
              <a:gd name="connsiteX1069" fmla="*/ 4294322 w 5181600"/>
              <a:gd name="connsiteY1069" fmla="*/ 4876898 h 5143500"/>
              <a:gd name="connsiteX1070" fmla="*/ 4291567 w 5181600"/>
              <a:gd name="connsiteY1070" fmla="*/ 4880602 h 5143500"/>
              <a:gd name="connsiteX1071" fmla="*/ 4288419 w 5181600"/>
              <a:gd name="connsiteY1071" fmla="*/ 4884644 h 5143500"/>
              <a:gd name="connsiteX1072" fmla="*/ 4284485 w 5181600"/>
              <a:gd name="connsiteY1072" fmla="*/ 4888348 h 5143500"/>
              <a:gd name="connsiteX1073" fmla="*/ 4280550 w 5181600"/>
              <a:gd name="connsiteY1073" fmla="*/ 4892053 h 5143500"/>
              <a:gd name="connsiteX1074" fmla="*/ 4276222 w 5181600"/>
              <a:gd name="connsiteY1074" fmla="*/ 4895420 h 5143500"/>
              <a:gd name="connsiteX1075" fmla="*/ 4271500 w 5181600"/>
              <a:gd name="connsiteY1075" fmla="*/ 4898789 h 5143500"/>
              <a:gd name="connsiteX1076" fmla="*/ 4266385 w 5181600"/>
              <a:gd name="connsiteY1076" fmla="*/ 4902156 h 5143500"/>
              <a:gd name="connsiteX1077" fmla="*/ 4260483 w 5181600"/>
              <a:gd name="connsiteY1077" fmla="*/ 4905188 h 5143500"/>
              <a:gd name="connsiteX1078" fmla="*/ 4253794 w 5181600"/>
              <a:gd name="connsiteY1078" fmla="*/ 4908218 h 5143500"/>
              <a:gd name="connsiteX1079" fmla="*/ 4247498 w 5181600"/>
              <a:gd name="connsiteY1079" fmla="*/ 4911249 h 5143500"/>
              <a:gd name="connsiteX1080" fmla="*/ 4247498 w 5181600"/>
              <a:gd name="connsiteY1080" fmla="*/ 4913944 h 5143500"/>
              <a:gd name="connsiteX1081" fmla="*/ 4248285 w 5181600"/>
              <a:gd name="connsiteY1081" fmla="*/ 4916975 h 5143500"/>
              <a:gd name="connsiteX1082" fmla="*/ 4249072 w 5181600"/>
              <a:gd name="connsiteY1082" fmla="*/ 4919669 h 5143500"/>
              <a:gd name="connsiteX1083" fmla="*/ 4250253 w 5181600"/>
              <a:gd name="connsiteY1083" fmla="*/ 4922700 h 5143500"/>
              <a:gd name="connsiteX1084" fmla="*/ 4253007 w 5181600"/>
              <a:gd name="connsiteY1084" fmla="*/ 4928089 h 5143500"/>
              <a:gd name="connsiteX1085" fmla="*/ 4256548 w 5181600"/>
              <a:gd name="connsiteY1085" fmla="*/ 4933477 h 5143500"/>
              <a:gd name="connsiteX1086" fmla="*/ 4260483 w 5181600"/>
              <a:gd name="connsiteY1086" fmla="*/ 4939202 h 5143500"/>
              <a:gd name="connsiteX1087" fmla="*/ 4264417 w 5181600"/>
              <a:gd name="connsiteY1087" fmla="*/ 4944254 h 5143500"/>
              <a:gd name="connsiteX1088" fmla="*/ 4268353 w 5181600"/>
              <a:gd name="connsiteY1088" fmla="*/ 4949642 h 5143500"/>
              <a:gd name="connsiteX1089" fmla="*/ 4271893 w 5181600"/>
              <a:gd name="connsiteY1089" fmla="*/ 4955031 h 5143500"/>
              <a:gd name="connsiteX1090" fmla="*/ 4275041 w 5181600"/>
              <a:gd name="connsiteY1090" fmla="*/ 4960420 h 5143500"/>
              <a:gd name="connsiteX1091" fmla="*/ 4277796 w 5181600"/>
              <a:gd name="connsiteY1091" fmla="*/ 4966145 h 5143500"/>
              <a:gd name="connsiteX1092" fmla="*/ 4278583 w 5181600"/>
              <a:gd name="connsiteY1092" fmla="*/ 4969176 h 5143500"/>
              <a:gd name="connsiteX1093" fmla="*/ 4279370 w 5181600"/>
              <a:gd name="connsiteY1093" fmla="*/ 4971870 h 5143500"/>
              <a:gd name="connsiteX1094" fmla="*/ 4279763 w 5181600"/>
              <a:gd name="connsiteY1094" fmla="*/ 4974902 h 5143500"/>
              <a:gd name="connsiteX1095" fmla="*/ 4280156 w 5181600"/>
              <a:gd name="connsiteY1095" fmla="*/ 4977596 h 5143500"/>
              <a:gd name="connsiteX1096" fmla="*/ 4279763 w 5181600"/>
              <a:gd name="connsiteY1096" fmla="*/ 4980627 h 5143500"/>
              <a:gd name="connsiteX1097" fmla="*/ 4279370 w 5181600"/>
              <a:gd name="connsiteY1097" fmla="*/ 4983658 h 5143500"/>
              <a:gd name="connsiteX1098" fmla="*/ 4278583 w 5181600"/>
              <a:gd name="connsiteY1098" fmla="*/ 4986689 h 5143500"/>
              <a:gd name="connsiteX1099" fmla="*/ 4277402 w 5181600"/>
              <a:gd name="connsiteY1099" fmla="*/ 4990057 h 5143500"/>
              <a:gd name="connsiteX1100" fmla="*/ 4275829 w 5181600"/>
              <a:gd name="connsiteY1100" fmla="*/ 4993424 h 5143500"/>
              <a:gd name="connsiteX1101" fmla="*/ 4273467 w 5181600"/>
              <a:gd name="connsiteY1101" fmla="*/ 4996793 h 5143500"/>
              <a:gd name="connsiteX1102" fmla="*/ 4271107 w 5181600"/>
              <a:gd name="connsiteY1102" fmla="*/ 5000160 h 5143500"/>
              <a:gd name="connsiteX1103" fmla="*/ 4267959 w 5181600"/>
              <a:gd name="connsiteY1103" fmla="*/ 5003528 h 5143500"/>
              <a:gd name="connsiteX1104" fmla="*/ 4271893 w 5181600"/>
              <a:gd name="connsiteY1104" fmla="*/ 5008243 h 5143500"/>
              <a:gd name="connsiteX1105" fmla="*/ 4275829 w 5181600"/>
              <a:gd name="connsiteY1105" fmla="*/ 5013295 h 5143500"/>
              <a:gd name="connsiteX1106" fmla="*/ 4277796 w 5181600"/>
              <a:gd name="connsiteY1106" fmla="*/ 5015652 h 5143500"/>
              <a:gd name="connsiteX1107" fmla="*/ 4280156 w 5181600"/>
              <a:gd name="connsiteY1107" fmla="*/ 5017673 h 5143500"/>
              <a:gd name="connsiteX1108" fmla="*/ 4282517 w 5181600"/>
              <a:gd name="connsiteY1108" fmla="*/ 5019357 h 5143500"/>
              <a:gd name="connsiteX1109" fmla="*/ 4284878 w 5181600"/>
              <a:gd name="connsiteY1109" fmla="*/ 5020367 h 5143500"/>
              <a:gd name="connsiteX1110" fmla="*/ 4311241 w 5181600"/>
              <a:gd name="connsiteY1110" fmla="*/ 5029797 h 5143500"/>
              <a:gd name="connsiteX1111" fmla="*/ 4334062 w 5181600"/>
              <a:gd name="connsiteY1111" fmla="*/ 5038217 h 5143500"/>
              <a:gd name="connsiteX1112" fmla="*/ 4354130 w 5181600"/>
              <a:gd name="connsiteY1112" fmla="*/ 5045626 h 5143500"/>
              <a:gd name="connsiteX1113" fmla="*/ 4370655 w 5181600"/>
              <a:gd name="connsiteY1113" fmla="*/ 5053035 h 5143500"/>
              <a:gd name="connsiteX1114" fmla="*/ 4378131 w 5181600"/>
              <a:gd name="connsiteY1114" fmla="*/ 5056403 h 5143500"/>
              <a:gd name="connsiteX1115" fmla="*/ 4384820 w 5181600"/>
              <a:gd name="connsiteY1115" fmla="*/ 5059771 h 5143500"/>
              <a:gd name="connsiteX1116" fmla="*/ 4391509 w 5181600"/>
              <a:gd name="connsiteY1116" fmla="*/ 5063139 h 5143500"/>
              <a:gd name="connsiteX1117" fmla="*/ 4397017 w 5181600"/>
              <a:gd name="connsiteY1117" fmla="*/ 5066843 h 5143500"/>
              <a:gd name="connsiteX1118" fmla="*/ 4402133 w 5181600"/>
              <a:gd name="connsiteY1118" fmla="*/ 5070548 h 5143500"/>
              <a:gd name="connsiteX1119" fmla="*/ 4406461 w 5181600"/>
              <a:gd name="connsiteY1119" fmla="*/ 5074253 h 5143500"/>
              <a:gd name="connsiteX1120" fmla="*/ 4410396 w 5181600"/>
              <a:gd name="connsiteY1120" fmla="*/ 5078631 h 5143500"/>
              <a:gd name="connsiteX1121" fmla="*/ 4413937 w 5181600"/>
              <a:gd name="connsiteY1121" fmla="*/ 5082672 h 5143500"/>
              <a:gd name="connsiteX1122" fmla="*/ 4417085 w 5181600"/>
              <a:gd name="connsiteY1122" fmla="*/ 5087051 h 5143500"/>
              <a:gd name="connsiteX1123" fmla="*/ 4420232 w 5181600"/>
              <a:gd name="connsiteY1123" fmla="*/ 5091428 h 5143500"/>
              <a:gd name="connsiteX1124" fmla="*/ 4422593 w 5181600"/>
              <a:gd name="connsiteY1124" fmla="*/ 5096480 h 5143500"/>
              <a:gd name="connsiteX1125" fmla="*/ 4424168 w 5181600"/>
              <a:gd name="connsiteY1125" fmla="*/ 5101532 h 5143500"/>
              <a:gd name="connsiteX1126" fmla="*/ 4425741 w 5181600"/>
              <a:gd name="connsiteY1126" fmla="*/ 5107595 h 5143500"/>
              <a:gd name="connsiteX1127" fmla="*/ 4426922 w 5181600"/>
              <a:gd name="connsiteY1127" fmla="*/ 5113656 h 5143500"/>
              <a:gd name="connsiteX1128" fmla="*/ 4428102 w 5181600"/>
              <a:gd name="connsiteY1128" fmla="*/ 5120055 h 5143500"/>
              <a:gd name="connsiteX1129" fmla="*/ 4428495 w 5181600"/>
              <a:gd name="connsiteY1129" fmla="*/ 5126791 h 5143500"/>
              <a:gd name="connsiteX1130" fmla="*/ 4428889 w 5181600"/>
              <a:gd name="connsiteY1130" fmla="*/ 5134537 h 5143500"/>
              <a:gd name="connsiteX1131" fmla="*/ 4429282 w 5181600"/>
              <a:gd name="connsiteY1131" fmla="*/ 5142283 h 5143500"/>
              <a:gd name="connsiteX1132" fmla="*/ 4429256 w 5181600"/>
              <a:gd name="connsiteY1132" fmla="*/ 5143500 h 5143500"/>
              <a:gd name="connsiteX1133" fmla="*/ 0 w 5181600"/>
              <a:gd name="connsiteY113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181600" h="5143500">
                <a:moveTo>
                  <a:pt x="0" y="0"/>
                </a:moveTo>
                <a:lnTo>
                  <a:pt x="5070124" y="0"/>
                </a:lnTo>
                <a:lnTo>
                  <a:pt x="5071821" y="604"/>
                </a:lnTo>
                <a:lnTo>
                  <a:pt x="5086773" y="6329"/>
                </a:lnTo>
                <a:lnTo>
                  <a:pt x="5102119" y="11045"/>
                </a:lnTo>
                <a:lnTo>
                  <a:pt x="5117465" y="15422"/>
                </a:lnTo>
                <a:lnTo>
                  <a:pt x="5124941" y="17444"/>
                </a:lnTo>
                <a:lnTo>
                  <a:pt x="5133203" y="19127"/>
                </a:lnTo>
                <a:lnTo>
                  <a:pt x="5140679" y="20474"/>
                </a:lnTo>
                <a:lnTo>
                  <a:pt x="5148548" y="21485"/>
                </a:lnTo>
                <a:lnTo>
                  <a:pt x="5156811" y="22495"/>
                </a:lnTo>
                <a:lnTo>
                  <a:pt x="5164681" y="23168"/>
                </a:lnTo>
                <a:lnTo>
                  <a:pt x="5166648" y="23168"/>
                </a:lnTo>
                <a:lnTo>
                  <a:pt x="5168616" y="23843"/>
                </a:lnTo>
                <a:lnTo>
                  <a:pt x="5170190" y="24853"/>
                </a:lnTo>
                <a:lnTo>
                  <a:pt x="5172157" y="25863"/>
                </a:lnTo>
                <a:lnTo>
                  <a:pt x="5175304" y="28557"/>
                </a:lnTo>
                <a:lnTo>
                  <a:pt x="5177666" y="31588"/>
                </a:lnTo>
                <a:lnTo>
                  <a:pt x="5178846" y="33946"/>
                </a:lnTo>
                <a:lnTo>
                  <a:pt x="5180027" y="37313"/>
                </a:lnTo>
                <a:lnTo>
                  <a:pt x="5180813" y="41692"/>
                </a:lnTo>
                <a:lnTo>
                  <a:pt x="5181207" y="46407"/>
                </a:lnTo>
                <a:lnTo>
                  <a:pt x="5181600" y="58868"/>
                </a:lnTo>
                <a:lnTo>
                  <a:pt x="5181207" y="74023"/>
                </a:lnTo>
                <a:lnTo>
                  <a:pt x="5180420" y="91199"/>
                </a:lnTo>
                <a:lnTo>
                  <a:pt x="5178846" y="109722"/>
                </a:lnTo>
                <a:lnTo>
                  <a:pt x="5176485" y="129592"/>
                </a:lnTo>
                <a:lnTo>
                  <a:pt x="5174124" y="149799"/>
                </a:lnTo>
                <a:lnTo>
                  <a:pt x="5170977" y="169670"/>
                </a:lnTo>
                <a:lnTo>
                  <a:pt x="5167435" y="189203"/>
                </a:lnTo>
                <a:lnTo>
                  <a:pt x="5163501" y="208063"/>
                </a:lnTo>
                <a:lnTo>
                  <a:pt x="5159960" y="224565"/>
                </a:lnTo>
                <a:lnTo>
                  <a:pt x="5156025" y="239384"/>
                </a:lnTo>
                <a:lnTo>
                  <a:pt x="5154057" y="245446"/>
                </a:lnTo>
                <a:lnTo>
                  <a:pt x="5152090" y="251171"/>
                </a:lnTo>
                <a:lnTo>
                  <a:pt x="5150122" y="256223"/>
                </a:lnTo>
                <a:lnTo>
                  <a:pt x="5148155" y="259928"/>
                </a:lnTo>
                <a:lnTo>
                  <a:pt x="5146188" y="262958"/>
                </a:lnTo>
                <a:lnTo>
                  <a:pt x="5144614" y="264980"/>
                </a:lnTo>
                <a:lnTo>
                  <a:pt x="5140285" y="267674"/>
                </a:lnTo>
                <a:lnTo>
                  <a:pt x="5135958" y="269694"/>
                </a:lnTo>
                <a:lnTo>
                  <a:pt x="5130842" y="272052"/>
                </a:lnTo>
                <a:lnTo>
                  <a:pt x="5125728" y="273736"/>
                </a:lnTo>
                <a:lnTo>
                  <a:pt x="5115890" y="277103"/>
                </a:lnTo>
                <a:lnTo>
                  <a:pt x="5105660" y="280808"/>
                </a:lnTo>
                <a:lnTo>
                  <a:pt x="5101332" y="283839"/>
                </a:lnTo>
                <a:lnTo>
                  <a:pt x="5097004" y="286534"/>
                </a:lnTo>
                <a:lnTo>
                  <a:pt x="5094249" y="289228"/>
                </a:lnTo>
                <a:lnTo>
                  <a:pt x="5091495" y="291585"/>
                </a:lnTo>
                <a:lnTo>
                  <a:pt x="5089922" y="293943"/>
                </a:lnTo>
                <a:lnTo>
                  <a:pt x="5088347" y="296300"/>
                </a:lnTo>
                <a:lnTo>
                  <a:pt x="5087560" y="298321"/>
                </a:lnTo>
                <a:lnTo>
                  <a:pt x="5087167" y="300679"/>
                </a:lnTo>
                <a:lnTo>
                  <a:pt x="5087560" y="302699"/>
                </a:lnTo>
                <a:lnTo>
                  <a:pt x="5087954" y="304383"/>
                </a:lnTo>
                <a:lnTo>
                  <a:pt x="5088741" y="306404"/>
                </a:lnTo>
                <a:lnTo>
                  <a:pt x="5089922" y="308088"/>
                </a:lnTo>
                <a:lnTo>
                  <a:pt x="5093069" y="312129"/>
                </a:lnTo>
                <a:lnTo>
                  <a:pt x="5097004" y="315497"/>
                </a:lnTo>
                <a:lnTo>
                  <a:pt x="5106447" y="322569"/>
                </a:lnTo>
                <a:lnTo>
                  <a:pt x="5110775" y="326274"/>
                </a:lnTo>
                <a:lnTo>
                  <a:pt x="5114710" y="329978"/>
                </a:lnTo>
                <a:lnTo>
                  <a:pt x="5116284" y="332000"/>
                </a:lnTo>
                <a:lnTo>
                  <a:pt x="5117858" y="334020"/>
                </a:lnTo>
                <a:lnTo>
                  <a:pt x="5119038" y="336041"/>
                </a:lnTo>
                <a:lnTo>
                  <a:pt x="5119825" y="338735"/>
                </a:lnTo>
                <a:lnTo>
                  <a:pt x="5120219" y="341093"/>
                </a:lnTo>
                <a:lnTo>
                  <a:pt x="5120219" y="343450"/>
                </a:lnTo>
                <a:lnTo>
                  <a:pt x="5119825" y="346145"/>
                </a:lnTo>
                <a:lnTo>
                  <a:pt x="5119038" y="348839"/>
                </a:lnTo>
                <a:lnTo>
                  <a:pt x="5112743" y="346145"/>
                </a:lnTo>
                <a:lnTo>
                  <a:pt x="5106447" y="344460"/>
                </a:lnTo>
                <a:lnTo>
                  <a:pt x="5100939" y="343450"/>
                </a:lnTo>
                <a:lnTo>
                  <a:pt x="5095430" y="343113"/>
                </a:lnTo>
                <a:lnTo>
                  <a:pt x="5090709" y="343450"/>
                </a:lnTo>
                <a:lnTo>
                  <a:pt x="5085987" y="344460"/>
                </a:lnTo>
                <a:lnTo>
                  <a:pt x="5082052" y="345807"/>
                </a:lnTo>
                <a:lnTo>
                  <a:pt x="5078117" y="347828"/>
                </a:lnTo>
                <a:lnTo>
                  <a:pt x="5074183" y="350186"/>
                </a:lnTo>
                <a:lnTo>
                  <a:pt x="5070641" y="352880"/>
                </a:lnTo>
                <a:lnTo>
                  <a:pt x="5067100" y="355911"/>
                </a:lnTo>
                <a:lnTo>
                  <a:pt x="5063953" y="359279"/>
                </a:lnTo>
                <a:lnTo>
                  <a:pt x="5058050" y="366688"/>
                </a:lnTo>
                <a:lnTo>
                  <a:pt x="5052148" y="374434"/>
                </a:lnTo>
                <a:lnTo>
                  <a:pt x="5046246" y="382517"/>
                </a:lnTo>
                <a:lnTo>
                  <a:pt x="5040344" y="389927"/>
                </a:lnTo>
                <a:lnTo>
                  <a:pt x="5037196" y="393631"/>
                </a:lnTo>
                <a:lnTo>
                  <a:pt x="5033261" y="396998"/>
                </a:lnTo>
                <a:lnTo>
                  <a:pt x="5029720" y="400030"/>
                </a:lnTo>
                <a:lnTo>
                  <a:pt x="5026179" y="402724"/>
                </a:lnTo>
                <a:lnTo>
                  <a:pt x="5021851" y="404744"/>
                </a:lnTo>
                <a:lnTo>
                  <a:pt x="5017522" y="406766"/>
                </a:lnTo>
                <a:lnTo>
                  <a:pt x="5013195" y="408113"/>
                </a:lnTo>
                <a:lnTo>
                  <a:pt x="5008079" y="408786"/>
                </a:lnTo>
                <a:lnTo>
                  <a:pt x="5002571" y="409123"/>
                </a:lnTo>
                <a:lnTo>
                  <a:pt x="4996669" y="408786"/>
                </a:lnTo>
                <a:lnTo>
                  <a:pt x="4990373" y="407776"/>
                </a:lnTo>
                <a:lnTo>
                  <a:pt x="4984077" y="405755"/>
                </a:lnTo>
                <a:lnTo>
                  <a:pt x="4959289" y="410133"/>
                </a:lnTo>
                <a:lnTo>
                  <a:pt x="4934894" y="413501"/>
                </a:lnTo>
                <a:lnTo>
                  <a:pt x="4910892" y="416869"/>
                </a:lnTo>
                <a:lnTo>
                  <a:pt x="4886103" y="419563"/>
                </a:lnTo>
                <a:lnTo>
                  <a:pt x="4861708" y="421584"/>
                </a:lnTo>
                <a:lnTo>
                  <a:pt x="4849510" y="422258"/>
                </a:lnTo>
                <a:lnTo>
                  <a:pt x="4836919" y="422594"/>
                </a:lnTo>
                <a:lnTo>
                  <a:pt x="4824721" y="422931"/>
                </a:lnTo>
                <a:lnTo>
                  <a:pt x="4812130" y="422931"/>
                </a:lnTo>
                <a:lnTo>
                  <a:pt x="4799540" y="422594"/>
                </a:lnTo>
                <a:lnTo>
                  <a:pt x="4787342" y="422258"/>
                </a:lnTo>
                <a:lnTo>
                  <a:pt x="4761766" y="424952"/>
                </a:lnTo>
                <a:lnTo>
                  <a:pt x="4736190" y="427310"/>
                </a:lnTo>
                <a:lnTo>
                  <a:pt x="4711008" y="429330"/>
                </a:lnTo>
                <a:lnTo>
                  <a:pt x="4685432" y="430677"/>
                </a:lnTo>
                <a:lnTo>
                  <a:pt x="4659857" y="432024"/>
                </a:lnTo>
                <a:lnTo>
                  <a:pt x="4634281" y="433034"/>
                </a:lnTo>
                <a:lnTo>
                  <a:pt x="4608706" y="433371"/>
                </a:lnTo>
                <a:lnTo>
                  <a:pt x="4583523" y="434045"/>
                </a:lnTo>
                <a:lnTo>
                  <a:pt x="4532372" y="434718"/>
                </a:lnTo>
                <a:lnTo>
                  <a:pt x="4480827" y="435056"/>
                </a:lnTo>
                <a:lnTo>
                  <a:pt x="4430069" y="435729"/>
                </a:lnTo>
                <a:lnTo>
                  <a:pt x="4404493" y="436403"/>
                </a:lnTo>
                <a:lnTo>
                  <a:pt x="4378524" y="437413"/>
                </a:lnTo>
                <a:lnTo>
                  <a:pt x="3855207" y="451558"/>
                </a:lnTo>
                <a:lnTo>
                  <a:pt x="3854814" y="466713"/>
                </a:lnTo>
                <a:lnTo>
                  <a:pt x="3889438" y="473449"/>
                </a:lnTo>
                <a:lnTo>
                  <a:pt x="3924457" y="480185"/>
                </a:lnTo>
                <a:lnTo>
                  <a:pt x="3959084" y="486246"/>
                </a:lnTo>
                <a:lnTo>
                  <a:pt x="3994102" y="492308"/>
                </a:lnTo>
                <a:lnTo>
                  <a:pt x="4133785" y="516220"/>
                </a:lnTo>
                <a:lnTo>
                  <a:pt x="4168804" y="522282"/>
                </a:lnTo>
                <a:lnTo>
                  <a:pt x="4203429" y="528344"/>
                </a:lnTo>
                <a:lnTo>
                  <a:pt x="4238448" y="535417"/>
                </a:lnTo>
                <a:lnTo>
                  <a:pt x="4273074" y="542153"/>
                </a:lnTo>
                <a:lnTo>
                  <a:pt x="4307306" y="549225"/>
                </a:lnTo>
                <a:lnTo>
                  <a:pt x="4341931" y="557308"/>
                </a:lnTo>
                <a:lnTo>
                  <a:pt x="4376164" y="565727"/>
                </a:lnTo>
                <a:lnTo>
                  <a:pt x="4410396" y="574484"/>
                </a:lnTo>
                <a:lnTo>
                  <a:pt x="4424954" y="573473"/>
                </a:lnTo>
                <a:lnTo>
                  <a:pt x="4438725" y="573137"/>
                </a:lnTo>
                <a:lnTo>
                  <a:pt x="4453284" y="573473"/>
                </a:lnTo>
                <a:lnTo>
                  <a:pt x="4467055" y="574820"/>
                </a:lnTo>
                <a:lnTo>
                  <a:pt x="4480827" y="576504"/>
                </a:lnTo>
                <a:lnTo>
                  <a:pt x="4494992" y="578862"/>
                </a:lnTo>
                <a:lnTo>
                  <a:pt x="4508763" y="582230"/>
                </a:lnTo>
                <a:lnTo>
                  <a:pt x="4522535" y="586945"/>
                </a:lnTo>
                <a:lnTo>
                  <a:pt x="4527650" y="586608"/>
                </a:lnTo>
                <a:lnTo>
                  <a:pt x="4532765" y="586608"/>
                </a:lnTo>
                <a:lnTo>
                  <a:pt x="4537487" y="586945"/>
                </a:lnTo>
                <a:lnTo>
                  <a:pt x="4542602" y="587282"/>
                </a:lnTo>
                <a:lnTo>
                  <a:pt x="4547324" y="588292"/>
                </a:lnTo>
                <a:lnTo>
                  <a:pt x="4552045" y="589302"/>
                </a:lnTo>
                <a:lnTo>
                  <a:pt x="4556767" y="590649"/>
                </a:lnTo>
                <a:lnTo>
                  <a:pt x="4561095" y="591997"/>
                </a:lnTo>
                <a:lnTo>
                  <a:pt x="4569752" y="595364"/>
                </a:lnTo>
                <a:lnTo>
                  <a:pt x="4578015" y="599405"/>
                </a:lnTo>
                <a:lnTo>
                  <a:pt x="4586671" y="603784"/>
                </a:lnTo>
                <a:lnTo>
                  <a:pt x="4594934" y="608162"/>
                </a:lnTo>
                <a:lnTo>
                  <a:pt x="4603197" y="613214"/>
                </a:lnTo>
                <a:lnTo>
                  <a:pt x="4611853" y="617592"/>
                </a:lnTo>
                <a:lnTo>
                  <a:pt x="4620510" y="621633"/>
                </a:lnTo>
                <a:lnTo>
                  <a:pt x="4629559" y="625338"/>
                </a:lnTo>
                <a:lnTo>
                  <a:pt x="4638609" y="628032"/>
                </a:lnTo>
                <a:lnTo>
                  <a:pt x="4643331" y="629380"/>
                </a:lnTo>
                <a:lnTo>
                  <a:pt x="4648446" y="630390"/>
                </a:lnTo>
                <a:lnTo>
                  <a:pt x="4653561" y="631064"/>
                </a:lnTo>
                <a:lnTo>
                  <a:pt x="4658283" y="631737"/>
                </a:lnTo>
                <a:lnTo>
                  <a:pt x="4663792" y="631737"/>
                </a:lnTo>
                <a:lnTo>
                  <a:pt x="4668907" y="631737"/>
                </a:lnTo>
                <a:lnTo>
                  <a:pt x="4673628" y="631737"/>
                </a:lnTo>
                <a:lnTo>
                  <a:pt x="4677563" y="632411"/>
                </a:lnTo>
                <a:lnTo>
                  <a:pt x="4681104" y="633758"/>
                </a:lnTo>
                <a:lnTo>
                  <a:pt x="4683465" y="635441"/>
                </a:lnTo>
                <a:lnTo>
                  <a:pt x="4685432" y="637799"/>
                </a:lnTo>
                <a:lnTo>
                  <a:pt x="4686220" y="640493"/>
                </a:lnTo>
                <a:lnTo>
                  <a:pt x="4687007" y="643187"/>
                </a:lnTo>
                <a:lnTo>
                  <a:pt x="4687400" y="646556"/>
                </a:lnTo>
                <a:lnTo>
                  <a:pt x="4687007" y="649923"/>
                </a:lnTo>
                <a:lnTo>
                  <a:pt x="4687007" y="653291"/>
                </a:lnTo>
                <a:lnTo>
                  <a:pt x="4685826" y="660364"/>
                </a:lnTo>
                <a:lnTo>
                  <a:pt x="4684645" y="667773"/>
                </a:lnTo>
                <a:lnTo>
                  <a:pt x="4683858" y="674171"/>
                </a:lnTo>
                <a:lnTo>
                  <a:pt x="4683465" y="716943"/>
                </a:lnTo>
                <a:lnTo>
                  <a:pt x="4683071" y="760052"/>
                </a:lnTo>
                <a:lnTo>
                  <a:pt x="4682678" y="846269"/>
                </a:lnTo>
                <a:lnTo>
                  <a:pt x="4693695" y="844247"/>
                </a:lnTo>
                <a:lnTo>
                  <a:pt x="4698417" y="843911"/>
                </a:lnTo>
                <a:lnTo>
                  <a:pt x="4702745" y="843574"/>
                </a:lnTo>
                <a:lnTo>
                  <a:pt x="4706287" y="843574"/>
                </a:lnTo>
                <a:lnTo>
                  <a:pt x="4709828" y="843574"/>
                </a:lnTo>
                <a:lnTo>
                  <a:pt x="4712976" y="844247"/>
                </a:lnTo>
                <a:lnTo>
                  <a:pt x="4715730" y="844921"/>
                </a:lnTo>
                <a:lnTo>
                  <a:pt x="4717697" y="845594"/>
                </a:lnTo>
                <a:lnTo>
                  <a:pt x="4719664" y="846942"/>
                </a:lnTo>
                <a:lnTo>
                  <a:pt x="4721239" y="847952"/>
                </a:lnTo>
                <a:lnTo>
                  <a:pt x="4722419" y="849299"/>
                </a:lnTo>
                <a:lnTo>
                  <a:pt x="4723206" y="850983"/>
                </a:lnTo>
                <a:lnTo>
                  <a:pt x="4723993" y="852667"/>
                </a:lnTo>
                <a:lnTo>
                  <a:pt x="4724386" y="854351"/>
                </a:lnTo>
                <a:lnTo>
                  <a:pt x="4724780" y="856372"/>
                </a:lnTo>
                <a:lnTo>
                  <a:pt x="4724780" y="860750"/>
                </a:lnTo>
                <a:lnTo>
                  <a:pt x="4723993" y="865465"/>
                </a:lnTo>
                <a:lnTo>
                  <a:pt x="4722813" y="870180"/>
                </a:lnTo>
                <a:lnTo>
                  <a:pt x="4721632" y="874895"/>
                </a:lnTo>
                <a:lnTo>
                  <a:pt x="4719271" y="884662"/>
                </a:lnTo>
                <a:lnTo>
                  <a:pt x="4718484" y="889376"/>
                </a:lnTo>
                <a:lnTo>
                  <a:pt x="4718090" y="893755"/>
                </a:lnTo>
                <a:lnTo>
                  <a:pt x="4718877" y="905543"/>
                </a:lnTo>
                <a:lnTo>
                  <a:pt x="4720451" y="917666"/>
                </a:lnTo>
                <a:lnTo>
                  <a:pt x="4722813" y="929791"/>
                </a:lnTo>
                <a:lnTo>
                  <a:pt x="4725567" y="941578"/>
                </a:lnTo>
                <a:lnTo>
                  <a:pt x="4730682" y="965826"/>
                </a:lnTo>
                <a:lnTo>
                  <a:pt x="4732649" y="977951"/>
                </a:lnTo>
                <a:lnTo>
                  <a:pt x="4734223" y="990075"/>
                </a:lnTo>
                <a:lnTo>
                  <a:pt x="4734616" y="995800"/>
                </a:lnTo>
                <a:lnTo>
                  <a:pt x="4735010" y="1002199"/>
                </a:lnTo>
                <a:lnTo>
                  <a:pt x="4735010" y="1007924"/>
                </a:lnTo>
                <a:lnTo>
                  <a:pt x="4734616" y="1013650"/>
                </a:lnTo>
                <a:lnTo>
                  <a:pt x="4733830" y="1019712"/>
                </a:lnTo>
                <a:lnTo>
                  <a:pt x="4733043" y="1025774"/>
                </a:lnTo>
                <a:lnTo>
                  <a:pt x="4731469" y="1031499"/>
                </a:lnTo>
                <a:lnTo>
                  <a:pt x="4729895" y="1037225"/>
                </a:lnTo>
                <a:lnTo>
                  <a:pt x="4727534" y="1042950"/>
                </a:lnTo>
                <a:lnTo>
                  <a:pt x="4725173" y="1048676"/>
                </a:lnTo>
                <a:lnTo>
                  <a:pt x="4722026" y="1054400"/>
                </a:lnTo>
                <a:lnTo>
                  <a:pt x="4718484" y="1060126"/>
                </a:lnTo>
                <a:lnTo>
                  <a:pt x="4714156" y="1065851"/>
                </a:lnTo>
                <a:lnTo>
                  <a:pt x="4709041" y="1071240"/>
                </a:lnTo>
                <a:lnTo>
                  <a:pt x="4703926" y="1076628"/>
                </a:lnTo>
                <a:lnTo>
                  <a:pt x="4698024" y="1082354"/>
                </a:lnTo>
                <a:lnTo>
                  <a:pt x="4675202" y="1106602"/>
                </a:lnTo>
                <a:lnTo>
                  <a:pt x="4678744" y="1113338"/>
                </a:lnTo>
                <a:lnTo>
                  <a:pt x="4681498" y="1120073"/>
                </a:lnTo>
                <a:lnTo>
                  <a:pt x="4683465" y="1126136"/>
                </a:lnTo>
                <a:lnTo>
                  <a:pt x="4685039" y="1132535"/>
                </a:lnTo>
                <a:lnTo>
                  <a:pt x="4685826" y="1138934"/>
                </a:lnTo>
                <a:lnTo>
                  <a:pt x="4686613" y="1144658"/>
                </a:lnTo>
                <a:lnTo>
                  <a:pt x="4686613" y="1150384"/>
                </a:lnTo>
                <a:lnTo>
                  <a:pt x="4686220" y="1156109"/>
                </a:lnTo>
                <a:lnTo>
                  <a:pt x="4685432" y="1161498"/>
                </a:lnTo>
                <a:lnTo>
                  <a:pt x="4684252" y="1167224"/>
                </a:lnTo>
                <a:lnTo>
                  <a:pt x="4682678" y="1172275"/>
                </a:lnTo>
                <a:lnTo>
                  <a:pt x="4680317" y="1177327"/>
                </a:lnTo>
                <a:lnTo>
                  <a:pt x="4677169" y="1182041"/>
                </a:lnTo>
                <a:lnTo>
                  <a:pt x="4674022" y="1186420"/>
                </a:lnTo>
                <a:lnTo>
                  <a:pt x="4670874" y="1191135"/>
                </a:lnTo>
                <a:lnTo>
                  <a:pt x="4666939" y="1195513"/>
                </a:lnTo>
                <a:lnTo>
                  <a:pt x="4662611" y="1199218"/>
                </a:lnTo>
                <a:lnTo>
                  <a:pt x="4657889" y="1202922"/>
                </a:lnTo>
                <a:lnTo>
                  <a:pt x="4652775" y="1206627"/>
                </a:lnTo>
                <a:lnTo>
                  <a:pt x="4646872" y="1209658"/>
                </a:lnTo>
                <a:lnTo>
                  <a:pt x="4640576" y="1212689"/>
                </a:lnTo>
                <a:lnTo>
                  <a:pt x="4634281" y="1215720"/>
                </a:lnTo>
                <a:lnTo>
                  <a:pt x="4627592" y="1218414"/>
                </a:lnTo>
                <a:lnTo>
                  <a:pt x="4620510" y="1220772"/>
                </a:lnTo>
                <a:lnTo>
                  <a:pt x="4612640" y="1222793"/>
                </a:lnTo>
                <a:lnTo>
                  <a:pt x="4604771" y="1224476"/>
                </a:lnTo>
                <a:lnTo>
                  <a:pt x="4596901" y="1226160"/>
                </a:lnTo>
                <a:lnTo>
                  <a:pt x="4588245" y="1227507"/>
                </a:lnTo>
                <a:lnTo>
                  <a:pt x="4579195" y="1228181"/>
                </a:lnTo>
                <a:lnTo>
                  <a:pt x="4569752" y="1228855"/>
                </a:lnTo>
                <a:lnTo>
                  <a:pt x="4560308" y="1229192"/>
                </a:lnTo>
                <a:lnTo>
                  <a:pt x="4550472" y="1229192"/>
                </a:lnTo>
                <a:lnTo>
                  <a:pt x="4541815" y="1231212"/>
                </a:lnTo>
                <a:lnTo>
                  <a:pt x="4533552" y="1233233"/>
                </a:lnTo>
                <a:lnTo>
                  <a:pt x="4524896" y="1234580"/>
                </a:lnTo>
                <a:lnTo>
                  <a:pt x="4516633" y="1235591"/>
                </a:lnTo>
                <a:lnTo>
                  <a:pt x="4507583" y="1235927"/>
                </a:lnTo>
                <a:lnTo>
                  <a:pt x="4499320" y="1235591"/>
                </a:lnTo>
                <a:lnTo>
                  <a:pt x="4494992" y="1235254"/>
                </a:lnTo>
                <a:lnTo>
                  <a:pt x="4490664" y="1234580"/>
                </a:lnTo>
                <a:lnTo>
                  <a:pt x="4486336" y="1233569"/>
                </a:lnTo>
                <a:lnTo>
                  <a:pt x="4481614" y="1232559"/>
                </a:lnTo>
                <a:lnTo>
                  <a:pt x="4472958" y="1235254"/>
                </a:lnTo>
                <a:lnTo>
                  <a:pt x="4464301" y="1237611"/>
                </a:lnTo>
                <a:lnTo>
                  <a:pt x="4455251" y="1238958"/>
                </a:lnTo>
                <a:lnTo>
                  <a:pt x="4450924" y="1239632"/>
                </a:lnTo>
                <a:lnTo>
                  <a:pt x="4446202" y="1239968"/>
                </a:lnTo>
                <a:lnTo>
                  <a:pt x="4441874" y="1240305"/>
                </a:lnTo>
                <a:lnTo>
                  <a:pt x="4437152" y="1239968"/>
                </a:lnTo>
                <a:lnTo>
                  <a:pt x="4432824" y="1239632"/>
                </a:lnTo>
                <a:lnTo>
                  <a:pt x="4428495" y="1239295"/>
                </a:lnTo>
                <a:lnTo>
                  <a:pt x="4424168" y="1238285"/>
                </a:lnTo>
                <a:lnTo>
                  <a:pt x="4419445" y="1236938"/>
                </a:lnTo>
                <a:lnTo>
                  <a:pt x="4414723" y="1235254"/>
                </a:lnTo>
                <a:lnTo>
                  <a:pt x="4410396" y="1233233"/>
                </a:lnTo>
                <a:lnTo>
                  <a:pt x="4303372" y="1249062"/>
                </a:lnTo>
                <a:lnTo>
                  <a:pt x="4303372" y="1256471"/>
                </a:lnTo>
                <a:lnTo>
                  <a:pt x="4302585" y="1264217"/>
                </a:lnTo>
                <a:lnTo>
                  <a:pt x="4589425" y="1325175"/>
                </a:lnTo>
                <a:lnTo>
                  <a:pt x="4612640" y="1330900"/>
                </a:lnTo>
                <a:lnTo>
                  <a:pt x="4636642" y="1335952"/>
                </a:lnTo>
                <a:lnTo>
                  <a:pt x="4684252" y="1345719"/>
                </a:lnTo>
                <a:lnTo>
                  <a:pt x="4731469" y="1355149"/>
                </a:lnTo>
                <a:lnTo>
                  <a:pt x="4779079" y="1365589"/>
                </a:lnTo>
                <a:lnTo>
                  <a:pt x="4802294" y="1370641"/>
                </a:lnTo>
                <a:lnTo>
                  <a:pt x="4825902" y="1376367"/>
                </a:lnTo>
                <a:lnTo>
                  <a:pt x="4849510" y="1382428"/>
                </a:lnTo>
                <a:lnTo>
                  <a:pt x="4872332" y="1389164"/>
                </a:lnTo>
                <a:lnTo>
                  <a:pt x="4895546" y="1395900"/>
                </a:lnTo>
                <a:lnTo>
                  <a:pt x="4918368" y="1403646"/>
                </a:lnTo>
                <a:lnTo>
                  <a:pt x="4941189" y="1412065"/>
                </a:lnTo>
                <a:lnTo>
                  <a:pt x="4963223" y="1420822"/>
                </a:lnTo>
                <a:lnTo>
                  <a:pt x="4974240" y="1422843"/>
                </a:lnTo>
                <a:lnTo>
                  <a:pt x="4984470" y="1425200"/>
                </a:lnTo>
                <a:lnTo>
                  <a:pt x="4993915" y="1427894"/>
                </a:lnTo>
                <a:lnTo>
                  <a:pt x="5003358" y="1430925"/>
                </a:lnTo>
                <a:lnTo>
                  <a:pt x="5011227" y="1434293"/>
                </a:lnTo>
                <a:lnTo>
                  <a:pt x="5018703" y="1437998"/>
                </a:lnTo>
                <a:lnTo>
                  <a:pt x="5021851" y="1440692"/>
                </a:lnTo>
                <a:lnTo>
                  <a:pt x="5024998" y="1443050"/>
                </a:lnTo>
                <a:lnTo>
                  <a:pt x="5028146" y="1445407"/>
                </a:lnTo>
                <a:lnTo>
                  <a:pt x="5030901" y="1447764"/>
                </a:lnTo>
                <a:lnTo>
                  <a:pt x="5033261" y="1450458"/>
                </a:lnTo>
                <a:lnTo>
                  <a:pt x="5035622" y="1453490"/>
                </a:lnTo>
                <a:lnTo>
                  <a:pt x="5037590" y="1456184"/>
                </a:lnTo>
                <a:lnTo>
                  <a:pt x="5039557" y="1459552"/>
                </a:lnTo>
                <a:lnTo>
                  <a:pt x="5040737" y="1462920"/>
                </a:lnTo>
                <a:lnTo>
                  <a:pt x="5041918" y="1466624"/>
                </a:lnTo>
                <a:lnTo>
                  <a:pt x="5043098" y="1470329"/>
                </a:lnTo>
                <a:lnTo>
                  <a:pt x="5043491" y="1474033"/>
                </a:lnTo>
                <a:lnTo>
                  <a:pt x="5043885" y="1478075"/>
                </a:lnTo>
                <a:lnTo>
                  <a:pt x="5043885" y="1482453"/>
                </a:lnTo>
                <a:lnTo>
                  <a:pt x="5043491" y="1486831"/>
                </a:lnTo>
                <a:lnTo>
                  <a:pt x="5043098" y="1491546"/>
                </a:lnTo>
                <a:lnTo>
                  <a:pt x="5041918" y="1496598"/>
                </a:lnTo>
                <a:lnTo>
                  <a:pt x="5040737" y="1501650"/>
                </a:lnTo>
                <a:lnTo>
                  <a:pt x="5039164" y="1507038"/>
                </a:lnTo>
                <a:lnTo>
                  <a:pt x="5037196" y="1512427"/>
                </a:lnTo>
                <a:lnTo>
                  <a:pt x="5036015" y="1516805"/>
                </a:lnTo>
                <a:lnTo>
                  <a:pt x="5034442" y="1520847"/>
                </a:lnTo>
                <a:lnTo>
                  <a:pt x="5033655" y="1525561"/>
                </a:lnTo>
                <a:lnTo>
                  <a:pt x="5033261" y="1529940"/>
                </a:lnTo>
                <a:lnTo>
                  <a:pt x="5032868" y="1539033"/>
                </a:lnTo>
                <a:lnTo>
                  <a:pt x="5032868" y="1548126"/>
                </a:lnTo>
                <a:lnTo>
                  <a:pt x="5034442" y="1566986"/>
                </a:lnTo>
                <a:lnTo>
                  <a:pt x="5034835" y="1576752"/>
                </a:lnTo>
                <a:lnTo>
                  <a:pt x="5035622" y="1585509"/>
                </a:lnTo>
                <a:lnTo>
                  <a:pt x="5037983" y="1596623"/>
                </a:lnTo>
                <a:lnTo>
                  <a:pt x="5039557" y="1607737"/>
                </a:lnTo>
                <a:lnTo>
                  <a:pt x="5039951" y="1618177"/>
                </a:lnTo>
                <a:lnTo>
                  <a:pt x="5039557" y="1628280"/>
                </a:lnTo>
                <a:lnTo>
                  <a:pt x="5038377" y="1638721"/>
                </a:lnTo>
                <a:lnTo>
                  <a:pt x="5036409" y="1648151"/>
                </a:lnTo>
                <a:lnTo>
                  <a:pt x="5032868" y="1657244"/>
                </a:lnTo>
                <a:lnTo>
                  <a:pt x="5028934" y="1666674"/>
                </a:lnTo>
                <a:lnTo>
                  <a:pt x="5024212" y="1675094"/>
                </a:lnTo>
                <a:lnTo>
                  <a:pt x="5018703" y="1683513"/>
                </a:lnTo>
                <a:lnTo>
                  <a:pt x="5012408" y="1691596"/>
                </a:lnTo>
                <a:lnTo>
                  <a:pt x="5005325" y="1699342"/>
                </a:lnTo>
                <a:lnTo>
                  <a:pt x="4996669" y="1706751"/>
                </a:lnTo>
                <a:lnTo>
                  <a:pt x="4988012" y="1713824"/>
                </a:lnTo>
                <a:lnTo>
                  <a:pt x="4978176" y="1721233"/>
                </a:lnTo>
                <a:lnTo>
                  <a:pt x="4967158" y="1727632"/>
                </a:lnTo>
                <a:lnTo>
                  <a:pt x="4975027" y="1732347"/>
                </a:lnTo>
                <a:lnTo>
                  <a:pt x="4982897" y="1737735"/>
                </a:lnTo>
                <a:lnTo>
                  <a:pt x="4990373" y="1743798"/>
                </a:lnTo>
                <a:lnTo>
                  <a:pt x="4993520" y="1746492"/>
                </a:lnTo>
                <a:lnTo>
                  <a:pt x="4996275" y="1749522"/>
                </a:lnTo>
                <a:lnTo>
                  <a:pt x="4999029" y="1752554"/>
                </a:lnTo>
                <a:lnTo>
                  <a:pt x="5000603" y="1755585"/>
                </a:lnTo>
                <a:lnTo>
                  <a:pt x="5001783" y="1758616"/>
                </a:lnTo>
                <a:lnTo>
                  <a:pt x="5001783" y="1761647"/>
                </a:lnTo>
                <a:lnTo>
                  <a:pt x="5001783" y="1763331"/>
                </a:lnTo>
                <a:lnTo>
                  <a:pt x="5001390" y="1764678"/>
                </a:lnTo>
                <a:lnTo>
                  <a:pt x="5000603" y="1766025"/>
                </a:lnTo>
                <a:lnTo>
                  <a:pt x="4999423" y="1767709"/>
                </a:lnTo>
                <a:lnTo>
                  <a:pt x="4998242" y="1769393"/>
                </a:lnTo>
                <a:lnTo>
                  <a:pt x="4996669" y="1770740"/>
                </a:lnTo>
                <a:lnTo>
                  <a:pt x="4992733" y="1773435"/>
                </a:lnTo>
                <a:lnTo>
                  <a:pt x="4988799" y="1776129"/>
                </a:lnTo>
                <a:lnTo>
                  <a:pt x="4984470" y="1778823"/>
                </a:lnTo>
                <a:lnTo>
                  <a:pt x="4976602" y="1784885"/>
                </a:lnTo>
                <a:lnTo>
                  <a:pt x="4968732" y="1791621"/>
                </a:lnTo>
                <a:lnTo>
                  <a:pt x="4961256" y="1799030"/>
                </a:lnTo>
                <a:lnTo>
                  <a:pt x="4945911" y="1813175"/>
                </a:lnTo>
                <a:lnTo>
                  <a:pt x="4937648" y="1820247"/>
                </a:lnTo>
                <a:lnTo>
                  <a:pt x="4929778" y="1826646"/>
                </a:lnTo>
                <a:lnTo>
                  <a:pt x="4925450" y="1829677"/>
                </a:lnTo>
                <a:lnTo>
                  <a:pt x="4921122" y="1832371"/>
                </a:lnTo>
                <a:lnTo>
                  <a:pt x="4916794" y="1834729"/>
                </a:lnTo>
                <a:lnTo>
                  <a:pt x="4912072" y="1836750"/>
                </a:lnTo>
                <a:lnTo>
                  <a:pt x="4907351" y="1838770"/>
                </a:lnTo>
                <a:lnTo>
                  <a:pt x="4902235" y="1840117"/>
                </a:lnTo>
                <a:lnTo>
                  <a:pt x="4897120" y="1841465"/>
                </a:lnTo>
                <a:lnTo>
                  <a:pt x="4892005" y="1842475"/>
                </a:lnTo>
                <a:lnTo>
                  <a:pt x="4886496" y="1842812"/>
                </a:lnTo>
                <a:lnTo>
                  <a:pt x="4880988" y="1842812"/>
                </a:lnTo>
                <a:lnTo>
                  <a:pt x="4875086" y="1842475"/>
                </a:lnTo>
                <a:lnTo>
                  <a:pt x="4868397" y="1841465"/>
                </a:lnTo>
                <a:lnTo>
                  <a:pt x="4862102" y="1840117"/>
                </a:lnTo>
                <a:lnTo>
                  <a:pt x="4855412" y="1838097"/>
                </a:lnTo>
                <a:lnTo>
                  <a:pt x="4848723" y="1835739"/>
                </a:lnTo>
                <a:lnTo>
                  <a:pt x="4841640" y="1832709"/>
                </a:lnTo>
                <a:lnTo>
                  <a:pt x="4834559" y="1835403"/>
                </a:lnTo>
                <a:lnTo>
                  <a:pt x="4828263" y="1837760"/>
                </a:lnTo>
                <a:lnTo>
                  <a:pt x="4821967" y="1840117"/>
                </a:lnTo>
                <a:lnTo>
                  <a:pt x="4815671" y="1842138"/>
                </a:lnTo>
                <a:lnTo>
                  <a:pt x="4801900" y="1845506"/>
                </a:lnTo>
                <a:lnTo>
                  <a:pt x="4788915" y="1848537"/>
                </a:lnTo>
                <a:lnTo>
                  <a:pt x="4775144" y="1850558"/>
                </a:lnTo>
                <a:lnTo>
                  <a:pt x="4761766" y="1852915"/>
                </a:lnTo>
                <a:lnTo>
                  <a:pt x="4748388" y="1853926"/>
                </a:lnTo>
                <a:lnTo>
                  <a:pt x="4734616" y="1854936"/>
                </a:lnTo>
                <a:lnTo>
                  <a:pt x="4707073" y="1856283"/>
                </a:lnTo>
                <a:lnTo>
                  <a:pt x="4680317" y="1857630"/>
                </a:lnTo>
                <a:lnTo>
                  <a:pt x="4666152" y="1858304"/>
                </a:lnTo>
                <a:lnTo>
                  <a:pt x="4652775" y="1858977"/>
                </a:lnTo>
                <a:lnTo>
                  <a:pt x="4639003" y="1859988"/>
                </a:lnTo>
                <a:lnTo>
                  <a:pt x="4625625" y="1861671"/>
                </a:lnTo>
                <a:lnTo>
                  <a:pt x="4622477" y="1879858"/>
                </a:lnTo>
                <a:lnTo>
                  <a:pt x="4625625" y="1892655"/>
                </a:lnTo>
                <a:lnTo>
                  <a:pt x="4628773" y="1905453"/>
                </a:lnTo>
                <a:lnTo>
                  <a:pt x="4631133" y="1918588"/>
                </a:lnTo>
                <a:lnTo>
                  <a:pt x="4632707" y="1931386"/>
                </a:lnTo>
                <a:lnTo>
                  <a:pt x="4633494" y="1938122"/>
                </a:lnTo>
                <a:lnTo>
                  <a:pt x="4633494" y="1944520"/>
                </a:lnTo>
                <a:lnTo>
                  <a:pt x="4633494" y="1950919"/>
                </a:lnTo>
                <a:lnTo>
                  <a:pt x="4632707" y="1957318"/>
                </a:lnTo>
                <a:lnTo>
                  <a:pt x="4631920" y="1964054"/>
                </a:lnTo>
                <a:lnTo>
                  <a:pt x="4630740" y="1970453"/>
                </a:lnTo>
                <a:lnTo>
                  <a:pt x="4628773" y="1976852"/>
                </a:lnTo>
                <a:lnTo>
                  <a:pt x="4626412" y="1983588"/>
                </a:lnTo>
                <a:lnTo>
                  <a:pt x="4628773" y="1987292"/>
                </a:lnTo>
                <a:lnTo>
                  <a:pt x="4630740" y="1991670"/>
                </a:lnTo>
                <a:lnTo>
                  <a:pt x="4631920" y="1995375"/>
                </a:lnTo>
                <a:lnTo>
                  <a:pt x="4633100" y="1999080"/>
                </a:lnTo>
                <a:lnTo>
                  <a:pt x="4633494" y="2003121"/>
                </a:lnTo>
                <a:lnTo>
                  <a:pt x="4633888" y="2006826"/>
                </a:lnTo>
                <a:lnTo>
                  <a:pt x="4633888" y="2010530"/>
                </a:lnTo>
                <a:lnTo>
                  <a:pt x="4633494" y="2014572"/>
                </a:lnTo>
                <a:lnTo>
                  <a:pt x="4631920" y="2022318"/>
                </a:lnTo>
                <a:lnTo>
                  <a:pt x="4629953" y="2030064"/>
                </a:lnTo>
                <a:lnTo>
                  <a:pt x="4625232" y="2045556"/>
                </a:lnTo>
                <a:lnTo>
                  <a:pt x="4623264" y="2060374"/>
                </a:lnTo>
                <a:lnTo>
                  <a:pt x="4620510" y="2075193"/>
                </a:lnTo>
                <a:lnTo>
                  <a:pt x="4618542" y="2082602"/>
                </a:lnTo>
                <a:lnTo>
                  <a:pt x="4616575" y="2089674"/>
                </a:lnTo>
                <a:lnTo>
                  <a:pt x="4614214" y="2096410"/>
                </a:lnTo>
                <a:lnTo>
                  <a:pt x="4611066" y="2103819"/>
                </a:lnTo>
                <a:lnTo>
                  <a:pt x="4608312" y="2110218"/>
                </a:lnTo>
                <a:lnTo>
                  <a:pt x="4604771" y="2116953"/>
                </a:lnTo>
                <a:lnTo>
                  <a:pt x="4600443" y="2123016"/>
                </a:lnTo>
                <a:lnTo>
                  <a:pt x="4595721" y="2129751"/>
                </a:lnTo>
                <a:lnTo>
                  <a:pt x="4590606" y="2135477"/>
                </a:lnTo>
                <a:lnTo>
                  <a:pt x="4584704" y="2141202"/>
                </a:lnTo>
                <a:lnTo>
                  <a:pt x="4577621" y="2146254"/>
                </a:lnTo>
                <a:lnTo>
                  <a:pt x="4570538" y="2151306"/>
                </a:lnTo>
                <a:lnTo>
                  <a:pt x="4570932" y="2152316"/>
                </a:lnTo>
                <a:lnTo>
                  <a:pt x="4571325" y="2153327"/>
                </a:lnTo>
                <a:lnTo>
                  <a:pt x="4571325" y="2154336"/>
                </a:lnTo>
                <a:lnTo>
                  <a:pt x="4571325" y="2155684"/>
                </a:lnTo>
                <a:lnTo>
                  <a:pt x="4570145" y="2157368"/>
                </a:lnTo>
                <a:lnTo>
                  <a:pt x="4568571" y="2159388"/>
                </a:lnTo>
                <a:lnTo>
                  <a:pt x="4566604" y="2161073"/>
                </a:lnTo>
                <a:lnTo>
                  <a:pt x="4564244" y="2162757"/>
                </a:lnTo>
                <a:lnTo>
                  <a:pt x="4559521" y="2166124"/>
                </a:lnTo>
                <a:lnTo>
                  <a:pt x="4557161" y="2167808"/>
                </a:lnTo>
                <a:lnTo>
                  <a:pt x="4555587" y="2169829"/>
                </a:lnTo>
                <a:lnTo>
                  <a:pt x="4554799" y="2171513"/>
                </a:lnTo>
                <a:lnTo>
                  <a:pt x="4554799" y="2172523"/>
                </a:lnTo>
                <a:lnTo>
                  <a:pt x="4554799" y="2173197"/>
                </a:lnTo>
                <a:lnTo>
                  <a:pt x="4555194" y="2174207"/>
                </a:lnTo>
                <a:lnTo>
                  <a:pt x="4555587" y="2175217"/>
                </a:lnTo>
                <a:lnTo>
                  <a:pt x="4557948" y="2177238"/>
                </a:lnTo>
                <a:lnTo>
                  <a:pt x="4561489" y="2179259"/>
                </a:lnTo>
                <a:lnTo>
                  <a:pt x="4566998" y="2181279"/>
                </a:lnTo>
                <a:lnTo>
                  <a:pt x="4571325" y="2183637"/>
                </a:lnTo>
                <a:lnTo>
                  <a:pt x="4575260" y="2185658"/>
                </a:lnTo>
                <a:lnTo>
                  <a:pt x="4578801" y="2188352"/>
                </a:lnTo>
                <a:lnTo>
                  <a:pt x="4582343" y="2191046"/>
                </a:lnTo>
                <a:lnTo>
                  <a:pt x="4585097" y="2193741"/>
                </a:lnTo>
                <a:lnTo>
                  <a:pt x="4587458" y="2196771"/>
                </a:lnTo>
                <a:lnTo>
                  <a:pt x="4589031" y="2199803"/>
                </a:lnTo>
                <a:lnTo>
                  <a:pt x="4590213" y="2202834"/>
                </a:lnTo>
                <a:lnTo>
                  <a:pt x="4591000" y="2205528"/>
                </a:lnTo>
                <a:lnTo>
                  <a:pt x="4591000" y="2208559"/>
                </a:lnTo>
                <a:lnTo>
                  <a:pt x="4590606" y="2211253"/>
                </a:lnTo>
                <a:lnTo>
                  <a:pt x="4589818" y="2213611"/>
                </a:lnTo>
                <a:lnTo>
                  <a:pt x="4588638" y="2215632"/>
                </a:lnTo>
                <a:lnTo>
                  <a:pt x="4586671" y="2217315"/>
                </a:lnTo>
                <a:lnTo>
                  <a:pt x="4583917" y="2218326"/>
                </a:lnTo>
                <a:lnTo>
                  <a:pt x="4580769" y="2218999"/>
                </a:lnTo>
                <a:lnTo>
                  <a:pt x="4576047" y="2219673"/>
                </a:lnTo>
                <a:lnTo>
                  <a:pt x="4571719" y="2220346"/>
                </a:lnTo>
                <a:lnTo>
                  <a:pt x="4567391" y="2221694"/>
                </a:lnTo>
                <a:lnTo>
                  <a:pt x="4563062" y="2222704"/>
                </a:lnTo>
                <a:lnTo>
                  <a:pt x="4555587" y="2225735"/>
                </a:lnTo>
                <a:lnTo>
                  <a:pt x="4547718" y="2229440"/>
                </a:lnTo>
                <a:lnTo>
                  <a:pt x="4540635" y="2233481"/>
                </a:lnTo>
                <a:lnTo>
                  <a:pt x="4533946" y="2238533"/>
                </a:lnTo>
                <a:lnTo>
                  <a:pt x="4520962" y="2247963"/>
                </a:lnTo>
                <a:lnTo>
                  <a:pt x="4514272" y="2252341"/>
                </a:lnTo>
                <a:lnTo>
                  <a:pt x="4507583" y="2257056"/>
                </a:lnTo>
                <a:lnTo>
                  <a:pt x="4500894" y="2261097"/>
                </a:lnTo>
                <a:lnTo>
                  <a:pt x="4493812" y="2264802"/>
                </a:lnTo>
                <a:lnTo>
                  <a:pt x="4486336" y="2268170"/>
                </a:lnTo>
                <a:lnTo>
                  <a:pt x="4482401" y="2269517"/>
                </a:lnTo>
                <a:lnTo>
                  <a:pt x="4478466" y="2270527"/>
                </a:lnTo>
                <a:lnTo>
                  <a:pt x="4474138" y="2271201"/>
                </a:lnTo>
                <a:lnTo>
                  <a:pt x="4470204" y="2271874"/>
                </a:lnTo>
                <a:lnTo>
                  <a:pt x="4465481" y="2272211"/>
                </a:lnTo>
                <a:lnTo>
                  <a:pt x="4461154" y="2272548"/>
                </a:lnTo>
                <a:lnTo>
                  <a:pt x="4428495" y="2275242"/>
                </a:lnTo>
                <a:lnTo>
                  <a:pt x="4357277" y="2276926"/>
                </a:lnTo>
                <a:lnTo>
                  <a:pt x="4267172" y="2290734"/>
                </a:lnTo>
                <a:lnTo>
                  <a:pt x="4265991" y="2303532"/>
                </a:lnTo>
                <a:lnTo>
                  <a:pt x="4265204" y="2316330"/>
                </a:lnTo>
                <a:lnTo>
                  <a:pt x="4264811" y="2329801"/>
                </a:lnTo>
                <a:lnTo>
                  <a:pt x="4265204" y="2342599"/>
                </a:lnTo>
                <a:lnTo>
                  <a:pt x="4265598" y="2368868"/>
                </a:lnTo>
                <a:lnTo>
                  <a:pt x="4265204" y="2382339"/>
                </a:lnTo>
                <a:lnTo>
                  <a:pt x="4264811" y="2395137"/>
                </a:lnTo>
                <a:lnTo>
                  <a:pt x="4263237" y="2407935"/>
                </a:lnTo>
                <a:lnTo>
                  <a:pt x="4262057" y="2414334"/>
                </a:lnTo>
                <a:lnTo>
                  <a:pt x="4260483" y="2420396"/>
                </a:lnTo>
                <a:lnTo>
                  <a:pt x="4258909" y="2426458"/>
                </a:lnTo>
                <a:lnTo>
                  <a:pt x="4256941" y="2432857"/>
                </a:lnTo>
                <a:lnTo>
                  <a:pt x="4254187" y="2438919"/>
                </a:lnTo>
                <a:lnTo>
                  <a:pt x="4251433" y="2444982"/>
                </a:lnTo>
                <a:lnTo>
                  <a:pt x="4248285" y="2450706"/>
                </a:lnTo>
                <a:lnTo>
                  <a:pt x="4244744" y="2456432"/>
                </a:lnTo>
                <a:lnTo>
                  <a:pt x="4240810" y="2462494"/>
                </a:lnTo>
                <a:lnTo>
                  <a:pt x="4236088" y="2467883"/>
                </a:lnTo>
                <a:lnTo>
                  <a:pt x="4230972" y="2473271"/>
                </a:lnTo>
                <a:lnTo>
                  <a:pt x="4225464" y="2478660"/>
                </a:lnTo>
                <a:lnTo>
                  <a:pt x="4218775" y="2484048"/>
                </a:lnTo>
                <a:lnTo>
                  <a:pt x="4212086" y="2489437"/>
                </a:lnTo>
                <a:lnTo>
                  <a:pt x="4214053" y="2496846"/>
                </a:lnTo>
                <a:lnTo>
                  <a:pt x="4215627" y="2503581"/>
                </a:lnTo>
                <a:lnTo>
                  <a:pt x="4216808" y="2510317"/>
                </a:lnTo>
                <a:lnTo>
                  <a:pt x="4217201" y="2516716"/>
                </a:lnTo>
                <a:lnTo>
                  <a:pt x="4217201" y="2522778"/>
                </a:lnTo>
                <a:lnTo>
                  <a:pt x="4216414" y="2528504"/>
                </a:lnTo>
                <a:lnTo>
                  <a:pt x="4215627" y="2533555"/>
                </a:lnTo>
                <a:lnTo>
                  <a:pt x="4214053" y="2538607"/>
                </a:lnTo>
                <a:lnTo>
                  <a:pt x="4212086" y="2543659"/>
                </a:lnTo>
                <a:lnTo>
                  <a:pt x="4209725" y="2548037"/>
                </a:lnTo>
                <a:lnTo>
                  <a:pt x="4206971" y="2552415"/>
                </a:lnTo>
                <a:lnTo>
                  <a:pt x="4204216" y="2556120"/>
                </a:lnTo>
                <a:lnTo>
                  <a:pt x="4200675" y="2559825"/>
                </a:lnTo>
                <a:lnTo>
                  <a:pt x="4197134" y="2563529"/>
                </a:lnTo>
                <a:lnTo>
                  <a:pt x="4193199" y="2566897"/>
                </a:lnTo>
                <a:lnTo>
                  <a:pt x="4188478" y="2570265"/>
                </a:lnTo>
                <a:lnTo>
                  <a:pt x="4184149" y="2573296"/>
                </a:lnTo>
                <a:lnTo>
                  <a:pt x="4179428" y="2576327"/>
                </a:lnTo>
                <a:lnTo>
                  <a:pt x="4169590" y="2581379"/>
                </a:lnTo>
                <a:lnTo>
                  <a:pt x="4158967" y="2586430"/>
                </a:lnTo>
                <a:lnTo>
                  <a:pt x="4147556" y="2591146"/>
                </a:lnTo>
                <a:lnTo>
                  <a:pt x="4124735" y="2600239"/>
                </a:lnTo>
                <a:lnTo>
                  <a:pt x="4113324" y="2604617"/>
                </a:lnTo>
                <a:lnTo>
                  <a:pt x="4102701" y="2609332"/>
                </a:lnTo>
                <a:lnTo>
                  <a:pt x="3984659" y="2629876"/>
                </a:lnTo>
                <a:lnTo>
                  <a:pt x="3998824" y="2658502"/>
                </a:lnTo>
                <a:lnTo>
                  <a:pt x="4006694" y="2660186"/>
                </a:lnTo>
                <a:lnTo>
                  <a:pt x="4014957" y="2661196"/>
                </a:lnTo>
                <a:lnTo>
                  <a:pt x="4032269" y="2660860"/>
                </a:lnTo>
                <a:lnTo>
                  <a:pt x="4048795" y="2661533"/>
                </a:lnTo>
                <a:lnTo>
                  <a:pt x="4065714" y="2662544"/>
                </a:lnTo>
                <a:lnTo>
                  <a:pt x="4081847" y="2664228"/>
                </a:lnTo>
                <a:lnTo>
                  <a:pt x="4098372" y="2666248"/>
                </a:lnTo>
                <a:lnTo>
                  <a:pt x="4114111" y="2668942"/>
                </a:lnTo>
                <a:lnTo>
                  <a:pt x="4130244" y="2672311"/>
                </a:lnTo>
                <a:lnTo>
                  <a:pt x="4145983" y="2676015"/>
                </a:lnTo>
                <a:lnTo>
                  <a:pt x="4161721" y="2680393"/>
                </a:lnTo>
                <a:lnTo>
                  <a:pt x="4177066" y="2684772"/>
                </a:lnTo>
                <a:lnTo>
                  <a:pt x="4192412" y="2689823"/>
                </a:lnTo>
                <a:lnTo>
                  <a:pt x="4207758" y="2694875"/>
                </a:lnTo>
                <a:lnTo>
                  <a:pt x="4222709" y="2700601"/>
                </a:lnTo>
                <a:lnTo>
                  <a:pt x="4238055" y="2706662"/>
                </a:lnTo>
                <a:lnTo>
                  <a:pt x="4252614" y="2712724"/>
                </a:lnTo>
                <a:lnTo>
                  <a:pt x="4267959" y="2719123"/>
                </a:lnTo>
                <a:lnTo>
                  <a:pt x="4268353" y="2719123"/>
                </a:lnTo>
                <a:lnTo>
                  <a:pt x="4280943" y="2721817"/>
                </a:lnTo>
                <a:lnTo>
                  <a:pt x="4292747" y="2724849"/>
                </a:lnTo>
                <a:lnTo>
                  <a:pt x="4303372" y="2728553"/>
                </a:lnTo>
                <a:lnTo>
                  <a:pt x="4308486" y="2730574"/>
                </a:lnTo>
                <a:lnTo>
                  <a:pt x="4313208" y="2732595"/>
                </a:lnTo>
                <a:lnTo>
                  <a:pt x="4317929" y="2735289"/>
                </a:lnTo>
                <a:lnTo>
                  <a:pt x="4322258" y="2737647"/>
                </a:lnTo>
                <a:lnTo>
                  <a:pt x="4326586" y="2740004"/>
                </a:lnTo>
                <a:lnTo>
                  <a:pt x="4330521" y="2742698"/>
                </a:lnTo>
                <a:lnTo>
                  <a:pt x="4334062" y="2745730"/>
                </a:lnTo>
                <a:lnTo>
                  <a:pt x="4337210" y="2748760"/>
                </a:lnTo>
                <a:lnTo>
                  <a:pt x="4340358" y="2751791"/>
                </a:lnTo>
                <a:lnTo>
                  <a:pt x="4343505" y="2755159"/>
                </a:lnTo>
                <a:lnTo>
                  <a:pt x="4346260" y="2758527"/>
                </a:lnTo>
                <a:lnTo>
                  <a:pt x="4348621" y="2762232"/>
                </a:lnTo>
                <a:lnTo>
                  <a:pt x="4350981" y="2765936"/>
                </a:lnTo>
                <a:lnTo>
                  <a:pt x="4353342" y="2769978"/>
                </a:lnTo>
                <a:lnTo>
                  <a:pt x="4354916" y="2774019"/>
                </a:lnTo>
                <a:lnTo>
                  <a:pt x="4356490" y="2778061"/>
                </a:lnTo>
                <a:lnTo>
                  <a:pt x="4358064" y="2782439"/>
                </a:lnTo>
                <a:lnTo>
                  <a:pt x="4359244" y="2786817"/>
                </a:lnTo>
                <a:lnTo>
                  <a:pt x="4360031" y="2791869"/>
                </a:lnTo>
                <a:lnTo>
                  <a:pt x="4360818" y="2796583"/>
                </a:lnTo>
                <a:lnTo>
                  <a:pt x="4361211" y="2806687"/>
                </a:lnTo>
                <a:lnTo>
                  <a:pt x="4361211" y="2817801"/>
                </a:lnTo>
                <a:lnTo>
                  <a:pt x="4360031" y="2828915"/>
                </a:lnTo>
                <a:lnTo>
                  <a:pt x="4359244" y="2838682"/>
                </a:lnTo>
                <a:lnTo>
                  <a:pt x="4358457" y="2848448"/>
                </a:lnTo>
                <a:lnTo>
                  <a:pt x="4358457" y="2857879"/>
                </a:lnTo>
                <a:lnTo>
                  <a:pt x="4358851" y="2867645"/>
                </a:lnTo>
                <a:lnTo>
                  <a:pt x="4359638" y="2887179"/>
                </a:lnTo>
                <a:lnTo>
                  <a:pt x="4360031" y="2907049"/>
                </a:lnTo>
                <a:lnTo>
                  <a:pt x="4360031" y="2916479"/>
                </a:lnTo>
                <a:lnTo>
                  <a:pt x="4359638" y="2926246"/>
                </a:lnTo>
                <a:lnTo>
                  <a:pt x="4358457" y="2936012"/>
                </a:lnTo>
                <a:lnTo>
                  <a:pt x="4356884" y="2945442"/>
                </a:lnTo>
                <a:lnTo>
                  <a:pt x="4354523" y="2955209"/>
                </a:lnTo>
                <a:lnTo>
                  <a:pt x="4350588" y="2964639"/>
                </a:lnTo>
                <a:lnTo>
                  <a:pt x="4348621" y="2969354"/>
                </a:lnTo>
                <a:lnTo>
                  <a:pt x="4346653" y="2974069"/>
                </a:lnTo>
                <a:lnTo>
                  <a:pt x="4343899" y="2978447"/>
                </a:lnTo>
                <a:lnTo>
                  <a:pt x="4341145" y="2983498"/>
                </a:lnTo>
                <a:lnTo>
                  <a:pt x="4338784" y="2988550"/>
                </a:lnTo>
                <a:lnTo>
                  <a:pt x="4336029" y="2993939"/>
                </a:lnTo>
                <a:lnTo>
                  <a:pt x="4333275" y="2998654"/>
                </a:lnTo>
                <a:lnTo>
                  <a:pt x="4330128" y="3003706"/>
                </a:lnTo>
                <a:lnTo>
                  <a:pt x="4323438" y="3013135"/>
                </a:lnTo>
                <a:lnTo>
                  <a:pt x="4315962" y="3022229"/>
                </a:lnTo>
                <a:lnTo>
                  <a:pt x="4308093" y="3030649"/>
                </a:lnTo>
                <a:lnTo>
                  <a:pt x="4299830" y="3039068"/>
                </a:lnTo>
                <a:lnTo>
                  <a:pt x="4291173" y="3047151"/>
                </a:lnTo>
                <a:lnTo>
                  <a:pt x="4282124" y="3054897"/>
                </a:lnTo>
                <a:lnTo>
                  <a:pt x="4264024" y="3070389"/>
                </a:lnTo>
                <a:lnTo>
                  <a:pt x="4245531" y="3085544"/>
                </a:lnTo>
                <a:lnTo>
                  <a:pt x="4236481" y="3093964"/>
                </a:lnTo>
                <a:lnTo>
                  <a:pt x="4228218" y="3102046"/>
                </a:lnTo>
                <a:lnTo>
                  <a:pt x="4219562" y="3110466"/>
                </a:lnTo>
                <a:lnTo>
                  <a:pt x="4212086" y="3119560"/>
                </a:lnTo>
                <a:lnTo>
                  <a:pt x="4205791" y="3126632"/>
                </a:lnTo>
                <a:lnTo>
                  <a:pt x="4198708" y="3133368"/>
                </a:lnTo>
                <a:lnTo>
                  <a:pt x="4191625" y="3139093"/>
                </a:lnTo>
                <a:lnTo>
                  <a:pt x="4183362" y="3144145"/>
                </a:lnTo>
                <a:lnTo>
                  <a:pt x="4175099" y="3148860"/>
                </a:lnTo>
                <a:lnTo>
                  <a:pt x="4166836" y="3152901"/>
                </a:lnTo>
                <a:lnTo>
                  <a:pt x="4157787" y="3155932"/>
                </a:lnTo>
                <a:lnTo>
                  <a:pt x="4148737" y="3158626"/>
                </a:lnTo>
                <a:lnTo>
                  <a:pt x="4139687" y="3160647"/>
                </a:lnTo>
                <a:lnTo>
                  <a:pt x="4129850" y="3161994"/>
                </a:lnTo>
                <a:lnTo>
                  <a:pt x="4120014" y="3163004"/>
                </a:lnTo>
                <a:lnTo>
                  <a:pt x="4110177" y="3163342"/>
                </a:lnTo>
                <a:lnTo>
                  <a:pt x="4099946" y="3163342"/>
                </a:lnTo>
                <a:lnTo>
                  <a:pt x="4089322" y="3163004"/>
                </a:lnTo>
                <a:lnTo>
                  <a:pt x="4079093" y="3162331"/>
                </a:lnTo>
                <a:lnTo>
                  <a:pt x="4068469" y="3160984"/>
                </a:lnTo>
                <a:lnTo>
                  <a:pt x="4016530" y="3162667"/>
                </a:lnTo>
                <a:lnTo>
                  <a:pt x="3998824" y="3163004"/>
                </a:lnTo>
                <a:lnTo>
                  <a:pt x="3970888" y="3165699"/>
                </a:lnTo>
                <a:lnTo>
                  <a:pt x="3943344" y="3168056"/>
                </a:lnTo>
                <a:lnTo>
                  <a:pt x="3915408" y="3170077"/>
                </a:lnTo>
                <a:lnTo>
                  <a:pt x="3887865" y="3171424"/>
                </a:lnTo>
                <a:lnTo>
                  <a:pt x="3859928" y="3172771"/>
                </a:lnTo>
                <a:lnTo>
                  <a:pt x="3832386" y="3173782"/>
                </a:lnTo>
                <a:lnTo>
                  <a:pt x="3777299" y="3175465"/>
                </a:lnTo>
                <a:lnTo>
                  <a:pt x="3773759" y="3175465"/>
                </a:lnTo>
                <a:lnTo>
                  <a:pt x="3770611" y="3175465"/>
                </a:lnTo>
                <a:lnTo>
                  <a:pt x="3720246" y="3176139"/>
                </a:lnTo>
                <a:lnTo>
                  <a:pt x="3669488" y="3176476"/>
                </a:lnTo>
                <a:lnTo>
                  <a:pt x="3619517" y="3176812"/>
                </a:lnTo>
                <a:lnTo>
                  <a:pt x="3568760" y="3177486"/>
                </a:lnTo>
                <a:lnTo>
                  <a:pt x="3210307" y="3181864"/>
                </a:lnTo>
                <a:lnTo>
                  <a:pt x="3174500" y="3181864"/>
                </a:lnTo>
                <a:lnTo>
                  <a:pt x="2997044" y="3192978"/>
                </a:lnTo>
                <a:lnTo>
                  <a:pt x="2991536" y="3194662"/>
                </a:lnTo>
                <a:lnTo>
                  <a:pt x="2985634" y="3196009"/>
                </a:lnTo>
                <a:lnTo>
                  <a:pt x="2980125" y="3197020"/>
                </a:lnTo>
                <a:lnTo>
                  <a:pt x="2974617" y="3197693"/>
                </a:lnTo>
                <a:lnTo>
                  <a:pt x="2969108" y="3198367"/>
                </a:lnTo>
                <a:lnTo>
                  <a:pt x="2963599" y="3198703"/>
                </a:lnTo>
                <a:lnTo>
                  <a:pt x="2952189" y="3198703"/>
                </a:lnTo>
                <a:lnTo>
                  <a:pt x="2941172" y="3198367"/>
                </a:lnTo>
                <a:lnTo>
                  <a:pt x="2929761" y="3197693"/>
                </a:lnTo>
                <a:lnTo>
                  <a:pt x="2907333" y="3195336"/>
                </a:lnTo>
                <a:lnTo>
                  <a:pt x="2914416" y="3199377"/>
                </a:lnTo>
                <a:lnTo>
                  <a:pt x="2921892" y="3203419"/>
                </a:lnTo>
                <a:lnTo>
                  <a:pt x="2929761" y="3206786"/>
                </a:lnTo>
                <a:lnTo>
                  <a:pt x="2937237" y="3209481"/>
                </a:lnTo>
                <a:lnTo>
                  <a:pt x="2945106" y="3212175"/>
                </a:lnTo>
                <a:lnTo>
                  <a:pt x="2952582" y="3214532"/>
                </a:lnTo>
                <a:lnTo>
                  <a:pt x="2960845" y="3216890"/>
                </a:lnTo>
                <a:lnTo>
                  <a:pt x="2968715" y="3218574"/>
                </a:lnTo>
                <a:lnTo>
                  <a:pt x="2976584" y="3220258"/>
                </a:lnTo>
                <a:lnTo>
                  <a:pt x="2984454" y="3221605"/>
                </a:lnTo>
                <a:lnTo>
                  <a:pt x="3000586" y="3223626"/>
                </a:lnTo>
                <a:lnTo>
                  <a:pt x="3016718" y="3224973"/>
                </a:lnTo>
                <a:lnTo>
                  <a:pt x="3033244" y="3225983"/>
                </a:lnTo>
                <a:lnTo>
                  <a:pt x="3049770" y="3226657"/>
                </a:lnTo>
                <a:lnTo>
                  <a:pt x="3066296" y="3226993"/>
                </a:lnTo>
                <a:lnTo>
                  <a:pt x="3099347" y="3227667"/>
                </a:lnTo>
                <a:lnTo>
                  <a:pt x="3115873" y="3228004"/>
                </a:lnTo>
                <a:lnTo>
                  <a:pt x="3132399" y="3229014"/>
                </a:lnTo>
                <a:lnTo>
                  <a:pt x="3148531" y="3231035"/>
                </a:lnTo>
                <a:lnTo>
                  <a:pt x="3164663" y="3233056"/>
                </a:lnTo>
                <a:lnTo>
                  <a:pt x="3193387" y="3237433"/>
                </a:lnTo>
                <a:lnTo>
                  <a:pt x="3221717" y="3240802"/>
                </a:lnTo>
                <a:lnTo>
                  <a:pt x="3250440" y="3244169"/>
                </a:lnTo>
                <a:lnTo>
                  <a:pt x="3278770" y="3247201"/>
                </a:lnTo>
                <a:lnTo>
                  <a:pt x="3307494" y="3249558"/>
                </a:lnTo>
                <a:lnTo>
                  <a:pt x="3336217" y="3252252"/>
                </a:lnTo>
                <a:lnTo>
                  <a:pt x="3394058" y="3257304"/>
                </a:lnTo>
                <a:lnTo>
                  <a:pt x="3422781" y="3259661"/>
                </a:lnTo>
                <a:lnTo>
                  <a:pt x="3451504" y="3262356"/>
                </a:lnTo>
                <a:lnTo>
                  <a:pt x="3480228" y="3265050"/>
                </a:lnTo>
                <a:lnTo>
                  <a:pt x="3508952" y="3268418"/>
                </a:lnTo>
                <a:lnTo>
                  <a:pt x="3537281" y="3272122"/>
                </a:lnTo>
                <a:lnTo>
                  <a:pt x="3565611" y="3276501"/>
                </a:lnTo>
                <a:lnTo>
                  <a:pt x="3594335" y="3281215"/>
                </a:lnTo>
                <a:lnTo>
                  <a:pt x="3622665" y="3287278"/>
                </a:lnTo>
                <a:lnTo>
                  <a:pt x="4389935" y="3382924"/>
                </a:lnTo>
                <a:lnTo>
                  <a:pt x="4406067" y="3384945"/>
                </a:lnTo>
                <a:lnTo>
                  <a:pt x="4422593" y="3387302"/>
                </a:lnTo>
                <a:lnTo>
                  <a:pt x="4438725" y="3390334"/>
                </a:lnTo>
                <a:lnTo>
                  <a:pt x="4454858" y="3394038"/>
                </a:lnTo>
                <a:lnTo>
                  <a:pt x="4470204" y="3398416"/>
                </a:lnTo>
                <a:lnTo>
                  <a:pt x="4485943" y="3402458"/>
                </a:lnTo>
                <a:lnTo>
                  <a:pt x="4501287" y="3407173"/>
                </a:lnTo>
                <a:lnTo>
                  <a:pt x="4517026" y="3411888"/>
                </a:lnTo>
                <a:lnTo>
                  <a:pt x="4547718" y="3421654"/>
                </a:lnTo>
                <a:lnTo>
                  <a:pt x="4578408" y="3431758"/>
                </a:lnTo>
                <a:lnTo>
                  <a:pt x="4594147" y="3436136"/>
                </a:lnTo>
                <a:lnTo>
                  <a:pt x="4609493" y="3440515"/>
                </a:lnTo>
                <a:lnTo>
                  <a:pt x="4625625" y="3444556"/>
                </a:lnTo>
                <a:lnTo>
                  <a:pt x="4641363" y="3448261"/>
                </a:lnTo>
                <a:lnTo>
                  <a:pt x="4648052" y="3450281"/>
                </a:lnTo>
                <a:lnTo>
                  <a:pt x="4654348" y="3452302"/>
                </a:lnTo>
                <a:lnTo>
                  <a:pt x="4660251" y="3455333"/>
                </a:lnTo>
                <a:lnTo>
                  <a:pt x="4663005" y="3457017"/>
                </a:lnTo>
                <a:lnTo>
                  <a:pt x="4665365" y="3458701"/>
                </a:lnTo>
                <a:lnTo>
                  <a:pt x="4667726" y="3460721"/>
                </a:lnTo>
                <a:lnTo>
                  <a:pt x="4669694" y="3462742"/>
                </a:lnTo>
                <a:lnTo>
                  <a:pt x="4671268" y="3465100"/>
                </a:lnTo>
                <a:lnTo>
                  <a:pt x="4672841" y="3467457"/>
                </a:lnTo>
                <a:lnTo>
                  <a:pt x="4674022" y="3470152"/>
                </a:lnTo>
                <a:lnTo>
                  <a:pt x="4674809" y="3472846"/>
                </a:lnTo>
                <a:lnTo>
                  <a:pt x="4675202" y="3475876"/>
                </a:lnTo>
                <a:lnTo>
                  <a:pt x="4675202" y="3479581"/>
                </a:lnTo>
                <a:lnTo>
                  <a:pt x="4674809" y="3494737"/>
                </a:lnTo>
                <a:lnTo>
                  <a:pt x="4674809" y="3510229"/>
                </a:lnTo>
                <a:lnTo>
                  <a:pt x="4675202" y="3525721"/>
                </a:lnTo>
                <a:lnTo>
                  <a:pt x="4675989" y="3541549"/>
                </a:lnTo>
                <a:lnTo>
                  <a:pt x="4676776" y="3557041"/>
                </a:lnTo>
                <a:lnTo>
                  <a:pt x="4677563" y="3572870"/>
                </a:lnTo>
                <a:lnTo>
                  <a:pt x="4677563" y="3588362"/>
                </a:lnTo>
                <a:lnTo>
                  <a:pt x="4677169" y="3603854"/>
                </a:lnTo>
                <a:lnTo>
                  <a:pt x="4675989" y="3619347"/>
                </a:lnTo>
                <a:lnTo>
                  <a:pt x="4675202" y="3626756"/>
                </a:lnTo>
                <a:lnTo>
                  <a:pt x="4674022" y="3634165"/>
                </a:lnTo>
                <a:lnTo>
                  <a:pt x="4672448" y="3641575"/>
                </a:lnTo>
                <a:lnTo>
                  <a:pt x="4670481" y="3649321"/>
                </a:lnTo>
                <a:lnTo>
                  <a:pt x="4668514" y="3656730"/>
                </a:lnTo>
                <a:lnTo>
                  <a:pt x="4665759" y="3664139"/>
                </a:lnTo>
                <a:lnTo>
                  <a:pt x="4663005" y="3671548"/>
                </a:lnTo>
                <a:lnTo>
                  <a:pt x="4659463" y="3678958"/>
                </a:lnTo>
                <a:lnTo>
                  <a:pt x="4655922" y="3686029"/>
                </a:lnTo>
                <a:lnTo>
                  <a:pt x="4651594" y="3693102"/>
                </a:lnTo>
                <a:lnTo>
                  <a:pt x="4646872" y="3700511"/>
                </a:lnTo>
                <a:lnTo>
                  <a:pt x="4641363" y="3707247"/>
                </a:lnTo>
                <a:lnTo>
                  <a:pt x="4635462" y="3713983"/>
                </a:lnTo>
                <a:lnTo>
                  <a:pt x="4629166" y="3720718"/>
                </a:lnTo>
                <a:lnTo>
                  <a:pt x="4615001" y="3733516"/>
                </a:lnTo>
                <a:lnTo>
                  <a:pt x="4609099" y="3738905"/>
                </a:lnTo>
                <a:lnTo>
                  <a:pt x="4607131" y="3741262"/>
                </a:lnTo>
                <a:lnTo>
                  <a:pt x="4617362" y="3750355"/>
                </a:lnTo>
                <a:lnTo>
                  <a:pt x="4621296" y="3754734"/>
                </a:lnTo>
                <a:lnTo>
                  <a:pt x="4624444" y="3758775"/>
                </a:lnTo>
                <a:lnTo>
                  <a:pt x="4627592" y="3762143"/>
                </a:lnTo>
                <a:lnTo>
                  <a:pt x="4629559" y="3765511"/>
                </a:lnTo>
                <a:lnTo>
                  <a:pt x="4631527" y="3768541"/>
                </a:lnTo>
                <a:lnTo>
                  <a:pt x="4632707" y="3771573"/>
                </a:lnTo>
                <a:lnTo>
                  <a:pt x="4633494" y="3773930"/>
                </a:lnTo>
                <a:lnTo>
                  <a:pt x="4633888" y="3776288"/>
                </a:lnTo>
                <a:lnTo>
                  <a:pt x="4633888" y="3778645"/>
                </a:lnTo>
                <a:lnTo>
                  <a:pt x="4633494" y="3780329"/>
                </a:lnTo>
                <a:lnTo>
                  <a:pt x="4632313" y="3782350"/>
                </a:lnTo>
                <a:lnTo>
                  <a:pt x="4631133" y="3784034"/>
                </a:lnTo>
                <a:lnTo>
                  <a:pt x="4629559" y="3785381"/>
                </a:lnTo>
                <a:lnTo>
                  <a:pt x="4627592" y="3786728"/>
                </a:lnTo>
                <a:lnTo>
                  <a:pt x="4625625" y="3787738"/>
                </a:lnTo>
                <a:lnTo>
                  <a:pt x="4622870" y="3788749"/>
                </a:lnTo>
                <a:lnTo>
                  <a:pt x="4617362" y="3790096"/>
                </a:lnTo>
                <a:lnTo>
                  <a:pt x="4610673" y="3791443"/>
                </a:lnTo>
                <a:lnTo>
                  <a:pt x="4603590" y="3792117"/>
                </a:lnTo>
                <a:lnTo>
                  <a:pt x="4587851" y="3793127"/>
                </a:lnTo>
                <a:lnTo>
                  <a:pt x="4571719" y="3793801"/>
                </a:lnTo>
                <a:lnTo>
                  <a:pt x="4559915" y="3807272"/>
                </a:lnTo>
                <a:lnTo>
                  <a:pt x="4554013" y="3814008"/>
                </a:lnTo>
                <a:lnTo>
                  <a:pt x="4547718" y="3820406"/>
                </a:lnTo>
                <a:lnTo>
                  <a:pt x="4541422" y="3826805"/>
                </a:lnTo>
                <a:lnTo>
                  <a:pt x="4534733" y="3832531"/>
                </a:lnTo>
                <a:lnTo>
                  <a:pt x="4528043" y="3838256"/>
                </a:lnTo>
                <a:lnTo>
                  <a:pt x="4520962" y="3842971"/>
                </a:lnTo>
                <a:lnTo>
                  <a:pt x="4513092" y="3847012"/>
                </a:lnTo>
                <a:lnTo>
                  <a:pt x="4509157" y="3849033"/>
                </a:lnTo>
                <a:lnTo>
                  <a:pt x="4505223" y="3850717"/>
                </a:lnTo>
                <a:lnTo>
                  <a:pt x="4501287" y="3852064"/>
                </a:lnTo>
                <a:lnTo>
                  <a:pt x="4496960" y="3853411"/>
                </a:lnTo>
                <a:lnTo>
                  <a:pt x="4492631" y="3854422"/>
                </a:lnTo>
                <a:lnTo>
                  <a:pt x="4487910" y="3855432"/>
                </a:lnTo>
                <a:lnTo>
                  <a:pt x="4483188" y="3855769"/>
                </a:lnTo>
                <a:lnTo>
                  <a:pt x="4478073" y="3856105"/>
                </a:lnTo>
                <a:lnTo>
                  <a:pt x="4472958" y="3856442"/>
                </a:lnTo>
                <a:lnTo>
                  <a:pt x="4467843" y="3856105"/>
                </a:lnTo>
                <a:lnTo>
                  <a:pt x="4462727" y="3855769"/>
                </a:lnTo>
                <a:lnTo>
                  <a:pt x="4457219" y="3855095"/>
                </a:lnTo>
                <a:lnTo>
                  <a:pt x="4451317" y="3854085"/>
                </a:lnTo>
                <a:lnTo>
                  <a:pt x="4445021" y="3852738"/>
                </a:lnTo>
                <a:lnTo>
                  <a:pt x="4380886" y="3857116"/>
                </a:lnTo>
                <a:lnTo>
                  <a:pt x="4330914" y="3862168"/>
                </a:lnTo>
                <a:lnTo>
                  <a:pt x="4305732" y="3864862"/>
                </a:lnTo>
                <a:lnTo>
                  <a:pt x="4280550" y="3866883"/>
                </a:lnTo>
                <a:lnTo>
                  <a:pt x="4255761" y="3868903"/>
                </a:lnTo>
                <a:lnTo>
                  <a:pt x="4230579" y="3870250"/>
                </a:lnTo>
                <a:lnTo>
                  <a:pt x="4205396" y="3871597"/>
                </a:lnTo>
                <a:lnTo>
                  <a:pt x="4180215" y="3872608"/>
                </a:lnTo>
                <a:lnTo>
                  <a:pt x="4155033" y="3872944"/>
                </a:lnTo>
                <a:lnTo>
                  <a:pt x="4130244" y="3873281"/>
                </a:lnTo>
                <a:lnTo>
                  <a:pt x="4105061" y="3872944"/>
                </a:lnTo>
                <a:lnTo>
                  <a:pt x="4079879" y="3871934"/>
                </a:lnTo>
                <a:lnTo>
                  <a:pt x="4054698" y="3870587"/>
                </a:lnTo>
                <a:lnTo>
                  <a:pt x="4029909" y="3868567"/>
                </a:lnTo>
                <a:lnTo>
                  <a:pt x="4004726" y="3865873"/>
                </a:lnTo>
                <a:lnTo>
                  <a:pt x="3979544" y="3862168"/>
                </a:lnTo>
                <a:lnTo>
                  <a:pt x="3976397" y="3861831"/>
                </a:lnTo>
                <a:lnTo>
                  <a:pt x="3973642" y="3861831"/>
                </a:lnTo>
                <a:lnTo>
                  <a:pt x="3970494" y="3861831"/>
                </a:lnTo>
                <a:lnTo>
                  <a:pt x="3967739" y="3862168"/>
                </a:lnTo>
                <a:lnTo>
                  <a:pt x="3961838" y="3863851"/>
                </a:lnTo>
                <a:lnTo>
                  <a:pt x="3956329" y="3865535"/>
                </a:lnTo>
                <a:lnTo>
                  <a:pt x="3951214" y="3867556"/>
                </a:lnTo>
                <a:lnTo>
                  <a:pt x="3946099" y="3869914"/>
                </a:lnTo>
                <a:lnTo>
                  <a:pt x="3935869" y="3874629"/>
                </a:lnTo>
                <a:lnTo>
                  <a:pt x="3930753" y="3876649"/>
                </a:lnTo>
                <a:lnTo>
                  <a:pt x="3925245" y="3878333"/>
                </a:lnTo>
                <a:lnTo>
                  <a:pt x="3920130" y="3879680"/>
                </a:lnTo>
                <a:lnTo>
                  <a:pt x="3915015" y="3880017"/>
                </a:lnTo>
                <a:lnTo>
                  <a:pt x="3912260" y="3880017"/>
                </a:lnTo>
                <a:lnTo>
                  <a:pt x="3909506" y="3879680"/>
                </a:lnTo>
                <a:lnTo>
                  <a:pt x="3906751" y="3879007"/>
                </a:lnTo>
                <a:lnTo>
                  <a:pt x="3903997" y="3878333"/>
                </a:lnTo>
                <a:lnTo>
                  <a:pt x="3901243" y="3877323"/>
                </a:lnTo>
                <a:lnTo>
                  <a:pt x="3898488" y="3875976"/>
                </a:lnTo>
                <a:lnTo>
                  <a:pt x="3894947" y="3873955"/>
                </a:lnTo>
                <a:lnTo>
                  <a:pt x="3892193" y="3871934"/>
                </a:lnTo>
                <a:lnTo>
                  <a:pt x="3889046" y="3873281"/>
                </a:lnTo>
                <a:lnTo>
                  <a:pt x="3885898" y="3874292"/>
                </a:lnTo>
                <a:lnTo>
                  <a:pt x="3882750" y="3874966"/>
                </a:lnTo>
                <a:lnTo>
                  <a:pt x="3879603" y="3875302"/>
                </a:lnTo>
                <a:lnTo>
                  <a:pt x="3873700" y="3875639"/>
                </a:lnTo>
                <a:lnTo>
                  <a:pt x="3867798" y="3875302"/>
                </a:lnTo>
                <a:lnTo>
                  <a:pt x="3851272" y="3877323"/>
                </a:lnTo>
                <a:lnTo>
                  <a:pt x="3835140" y="3878670"/>
                </a:lnTo>
                <a:lnTo>
                  <a:pt x="3818614" y="3880017"/>
                </a:lnTo>
                <a:lnTo>
                  <a:pt x="3802088" y="3880690"/>
                </a:lnTo>
                <a:lnTo>
                  <a:pt x="3785563" y="3881365"/>
                </a:lnTo>
                <a:lnTo>
                  <a:pt x="3769430" y="3881701"/>
                </a:lnTo>
                <a:lnTo>
                  <a:pt x="3736378" y="3881701"/>
                </a:lnTo>
                <a:lnTo>
                  <a:pt x="3670275" y="3881365"/>
                </a:lnTo>
                <a:lnTo>
                  <a:pt x="3637223" y="3881701"/>
                </a:lnTo>
                <a:lnTo>
                  <a:pt x="3621091" y="3882038"/>
                </a:lnTo>
                <a:lnTo>
                  <a:pt x="3604565" y="3882375"/>
                </a:lnTo>
                <a:lnTo>
                  <a:pt x="3586466" y="3882375"/>
                </a:lnTo>
                <a:lnTo>
                  <a:pt x="3505803" y="3883385"/>
                </a:lnTo>
                <a:lnTo>
                  <a:pt x="3465670" y="3884395"/>
                </a:lnTo>
                <a:lnTo>
                  <a:pt x="3445996" y="3885069"/>
                </a:lnTo>
                <a:lnTo>
                  <a:pt x="3425929" y="3885742"/>
                </a:lnTo>
                <a:lnTo>
                  <a:pt x="3418846" y="3886079"/>
                </a:lnTo>
                <a:lnTo>
                  <a:pt x="3412158" y="3886079"/>
                </a:lnTo>
                <a:lnTo>
                  <a:pt x="3405075" y="3885742"/>
                </a:lnTo>
                <a:lnTo>
                  <a:pt x="3399173" y="3885069"/>
                </a:lnTo>
                <a:lnTo>
                  <a:pt x="3393665" y="3884059"/>
                </a:lnTo>
                <a:lnTo>
                  <a:pt x="3388549" y="3882712"/>
                </a:lnTo>
                <a:lnTo>
                  <a:pt x="3383827" y="3880690"/>
                </a:lnTo>
                <a:lnTo>
                  <a:pt x="3379893" y="3878670"/>
                </a:lnTo>
                <a:lnTo>
                  <a:pt x="3375564" y="3875639"/>
                </a:lnTo>
                <a:lnTo>
                  <a:pt x="3372417" y="3872608"/>
                </a:lnTo>
                <a:lnTo>
                  <a:pt x="3369663" y="3868903"/>
                </a:lnTo>
                <a:lnTo>
                  <a:pt x="3367695" y="3864525"/>
                </a:lnTo>
                <a:lnTo>
                  <a:pt x="3366121" y="3859474"/>
                </a:lnTo>
                <a:lnTo>
                  <a:pt x="3364941" y="3853748"/>
                </a:lnTo>
                <a:lnTo>
                  <a:pt x="3364547" y="3847686"/>
                </a:lnTo>
                <a:lnTo>
                  <a:pt x="3364941" y="3840950"/>
                </a:lnTo>
                <a:lnTo>
                  <a:pt x="3355104" y="3854422"/>
                </a:lnTo>
                <a:lnTo>
                  <a:pt x="3354710" y="3859137"/>
                </a:lnTo>
                <a:lnTo>
                  <a:pt x="3354317" y="3863515"/>
                </a:lnTo>
                <a:lnTo>
                  <a:pt x="3353530" y="3867220"/>
                </a:lnTo>
                <a:lnTo>
                  <a:pt x="3352743" y="3870587"/>
                </a:lnTo>
                <a:lnTo>
                  <a:pt x="3351563" y="3873619"/>
                </a:lnTo>
                <a:lnTo>
                  <a:pt x="3350383" y="3876313"/>
                </a:lnTo>
                <a:lnTo>
                  <a:pt x="3348808" y="3878333"/>
                </a:lnTo>
                <a:lnTo>
                  <a:pt x="3346841" y="3880354"/>
                </a:lnTo>
                <a:lnTo>
                  <a:pt x="3344874" y="3881701"/>
                </a:lnTo>
                <a:lnTo>
                  <a:pt x="3342513" y="3883048"/>
                </a:lnTo>
                <a:lnTo>
                  <a:pt x="3340545" y="3884059"/>
                </a:lnTo>
                <a:lnTo>
                  <a:pt x="3338185" y="3885069"/>
                </a:lnTo>
                <a:lnTo>
                  <a:pt x="3335824" y="3885406"/>
                </a:lnTo>
                <a:lnTo>
                  <a:pt x="3333070" y="3885742"/>
                </a:lnTo>
                <a:lnTo>
                  <a:pt x="3327954" y="3886079"/>
                </a:lnTo>
                <a:lnTo>
                  <a:pt x="3322052" y="3885742"/>
                </a:lnTo>
                <a:lnTo>
                  <a:pt x="3316544" y="3885069"/>
                </a:lnTo>
                <a:lnTo>
                  <a:pt x="3303952" y="3883385"/>
                </a:lnTo>
                <a:lnTo>
                  <a:pt x="3298444" y="3882712"/>
                </a:lnTo>
                <a:lnTo>
                  <a:pt x="3292542" y="3882375"/>
                </a:lnTo>
                <a:lnTo>
                  <a:pt x="3287426" y="3882712"/>
                </a:lnTo>
                <a:lnTo>
                  <a:pt x="3284672" y="3883048"/>
                </a:lnTo>
                <a:lnTo>
                  <a:pt x="3282312" y="3883385"/>
                </a:lnTo>
                <a:lnTo>
                  <a:pt x="3246506" y="3886079"/>
                </a:lnTo>
                <a:lnTo>
                  <a:pt x="3252014" y="3890121"/>
                </a:lnTo>
                <a:lnTo>
                  <a:pt x="3257130" y="3894499"/>
                </a:lnTo>
                <a:lnTo>
                  <a:pt x="3262638" y="3897867"/>
                </a:lnTo>
                <a:lnTo>
                  <a:pt x="3268147" y="3900898"/>
                </a:lnTo>
                <a:lnTo>
                  <a:pt x="3273655" y="3903929"/>
                </a:lnTo>
                <a:lnTo>
                  <a:pt x="3279557" y="3906623"/>
                </a:lnTo>
                <a:lnTo>
                  <a:pt x="3285853" y="3908980"/>
                </a:lnTo>
                <a:lnTo>
                  <a:pt x="3291755" y="3911002"/>
                </a:lnTo>
                <a:lnTo>
                  <a:pt x="3297657" y="3913022"/>
                </a:lnTo>
                <a:lnTo>
                  <a:pt x="3303952" y="3914706"/>
                </a:lnTo>
                <a:lnTo>
                  <a:pt x="3316544" y="3917737"/>
                </a:lnTo>
                <a:lnTo>
                  <a:pt x="3329528" y="3920431"/>
                </a:lnTo>
                <a:lnTo>
                  <a:pt x="3342120" y="3922789"/>
                </a:lnTo>
                <a:lnTo>
                  <a:pt x="3368482" y="3926494"/>
                </a:lnTo>
                <a:lnTo>
                  <a:pt x="3381466" y="3928514"/>
                </a:lnTo>
                <a:lnTo>
                  <a:pt x="3394451" y="3930871"/>
                </a:lnTo>
                <a:lnTo>
                  <a:pt x="3407042" y="3933566"/>
                </a:lnTo>
                <a:lnTo>
                  <a:pt x="3419634" y="3936934"/>
                </a:lnTo>
                <a:lnTo>
                  <a:pt x="3425535" y="3938954"/>
                </a:lnTo>
                <a:lnTo>
                  <a:pt x="3431438" y="3941312"/>
                </a:lnTo>
                <a:lnTo>
                  <a:pt x="3437340" y="3943669"/>
                </a:lnTo>
                <a:lnTo>
                  <a:pt x="3443635" y="3946700"/>
                </a:lnTo>
                <a:lnTo>
                  <a:pt x="3451111" y="3947710"/>
                </a:lnTo>
                <a:lnTo>
                  <a:pt x="3458587" y="3949058"/>
                </a:lnTo>
                <a:lnTo>
                  <a:pt x="3466063" y="3950742"/>
                </a:lnTo>
                <a:lnTo>
                  <a:pt x="3473146" y="3952762"/>
                </a:lnTo>
                <a:lnTo>
                  <a:pt x="3480622" y="3954783"/>
                </a:lnTo>
                <a:lnTo>
                  <a:pt x="3487310" y="3957141"/>
                </a:lnTo>
                <a:lnTo>
                  <a:pt x="3494000" y="3959835"/>
                </a:lnTo>
                <a:lnTo>
                  <a:pt x="3500689" y="3962529"/>
                </a:lnTo>
                <a:lnTo>
                  <a:pt x="3507378" y="3965560"/>
                </a:lnTo>
                <a:lnTo>
                  <a:pt x="3514066" y="3968591"/>
                </a:lnTo>
                <a:lnTo>
                  <a:pt x="3526658" y="3976000"/>
                </a:lnTo>
                <a:lnTo>
                  <a:pt x="3538855" y="3983410"/>
                </a:lnTo>
                <a:lnTo>
                  <a:pt x="3551053" y="3991492"/>
                </a:lnTo>
                <a:lnTo>
                  <a:pt x="3553807" y="3995871"/>
                </a:lnTo>
                <a:lnTo>
                  <a:pt x="3556168" y="3999912"/>
                </a:lnTo>
                <a:lnTo>
                  <a:pt x="3558135" y="4004627"/>
                </a:lnTo>
                <a:lnTo>
                  <a:pt x="3559710" y="4009006"/>
                </a:lnTo>
                <a:lnTo>
                  <a:pt x="3560890" y="4013383"/>
                </a:lnTo>
                <a:lnTo>
                  <a:pt x="3562070" y="4017425"/>
                </a:lnTo>
                <a:lnTo>
                  <a:pt x="3562857" y="4021803"/>
                </a:lnTo>
                <a:lnTo>
                  <a:pt x="3563251" y="4026181"/>
                </a:lnTo>
                <a:lnTo>
                  <a:pt x="3563644" y="4034938"/>
                </a:lnTo>
                <a:lnTo>
                  <a:pt x="3563251" y="4043357"/>
                </a:lnTo>
                <a:lnTo>
                  <a:pt x="3562070" y="4051777"/>
                </a:lnTo>
                <a:lnTo>
                  <a:pt x="3560890" y="4060534"/>
                </a:lnTo>
                <a:lnTo>
                  <a:pt x="3558922" y="4068953"/>
                </a:lnTo>
                <a:lnTo>
                  <a:pt x="3556561" y="4077709"/>
                </a:lnTo>
                <a:lnTo>
                  <a:pt x="3552234" y="4094885"/>
                </a:lnTo>
                <a:lnTo>
                  <a:pt x="3550266" y="4103305"/>
                </a:lnTo>
                <a:lnTo>
                  <a:pt x="3548692" y="4112061"/>
                </a:lnTo>
                <a:lnTo>
                  <a:pt x="3547512" y="4120481"/>
                </a:lnTo>
                <a:lnTo>
                  <a:pt x="3547118" y="4129237"/>
                </a:lnTo>
                <a:lnTo>
                  <a:pt x="3548298" y="4137994"/>
                </a:lnTo>
                <a:lnTo>
                  <a:pt x="3549085" y="4147087"/>
                </a:lnTo>
                <a:lnTo>
                  <a:pt x="3549085" y="4156180"/>
                </a:lnTo>
                <a:lnTo>
                  <a:pt x="3548692" y="4165273"/>
                </a:lnTo>
                <a:lnTo>
                  <a:pt x="3547512" y="4175040"/>
                </a:lnTo>
                <a:lnTo>
                  <a:pt x="3545938" y="4184470"/>
                </a:lnTo>
                <a:lnTo>
                  <a:pt x="3543971" y="4193563"/>
                </a:lnTo>
                <a:lnTo>
                  <a:pt x="3541216" y="4203330"/>
                </a:lnTo>
                <a:lnTo>
                  <a:pt x="3537675" y="4212760"/>
                </a:lnTo>
                <a:lnTo>
                  <a:pt x="3534134" y="4222526"/>
                </a:lnTo>
                <a:lnTo>
                  <a:pt x="3530199" y="4231619"/>
                </a:lnTo>
                <a:lnTo>
                  <a:pt x="3525871" y="4240713"/>
                </a:lnTo>
                <a:lnTo>
                  <a:pt x="3521149" y="4250143"/>
                </a:lnTo>
                <a:lnTo>
                  <a:pt x="3516034" y="4259236"/>
                </a:lnTo>
                <a:lnTo>
                  <a:pt x="3510525" y="4267992"/>
                </a:lnTo>
                <a:lnTo>
                  <a:pt x="3503836" y="4276412"/>
                </a:lnTo>
                <a:lnTo>
                  <a:pt x="3497540" y="4285169"/>
                </a:lnTo>
                <a:lnTo>
                  <a:pt x="3491245" y="4293588"/>
                </a:lnTo>
                <a:lnTo>
                  <a:pt x="3484163" y="4301671"/>
                </a:lnTo>
                <a:lnTo>
                  <a:pt x="3477080" y="4309417"/>
                </a:lnTo>
                <a:lnTo>
                  <a:pt x="3469211" y="4317163"/>
                </a:lnTo>
                <a:lnTo>
                  <a:pt x="3461341" y="4324235"/>
                </a:lnTo>
                <a:lnTo>
                  <a:pt x="3453472" y="4330971"/>
                </a:lnTo>
                <a:lnTo>
                  <a:pt x="3445209" y="4337707"/>
                </a:lnTo>
                <a:lnTo>
                  <a:pt x="3436159" y="4343768"/>
                </a:lnTo>
                <a:lnTo>
                  <a:pt x="3427502" y="4349494"/>
                </a:lnTo>
                <a:lnTo>
                  <a:pt x="3418846" y="4354883"/>
                </a:lnTo>
                <a:lnTo>
                  <a:pt x="3409403" y="4359935"/>
                </a:lnTo>
                <a:lnTo>
                  <a:pt x="3400353" y="4364312"/>
                </a:lnTo>
                <a:lnTo>
                  <a:pt x="3390910" y="4368017"/>
                </a:lnTo>
                <a:lnTo>
                  <a:pt x="3381466" y="4371385"/>
                </a:lnTo>
                <a:lnTo>
                  <a:pt x="3371630" y="4374416"/>
                </a:lnTo>
                <a:lnTo>
                  <a:pt x="3368482" y="4376437"/>
                </a:lnTo>
                <a:lnTo>
                  <a:pt x="3364941" y="4377784"/>
                </a:lnTo>
                <a:lnTo>
                  <a:pt x="3361400" y="4378121"/>
                </a:lnTo>
                <a:lnTo>
                  <a:pt x="3357464" y="4377784"/>
                </a:lnTo>
                <a:lnTo>
                  <a:pt x="3352350" y="4380815"/>
                </a:lnTo>
                <a:lnTo>
                  <a:pt x="3346447" y="4383509"/>
                </a:lnTo>
                <a:lnTo>
                  <a:pt x="3340545" y="4385530"/>
                </a:lnTo>
                <a:lnTo>
                  <a:pt x="3334250" y="4387214"/>
                </a:lnTo>
                <a:lnTo>
                  <a:pt x="3327954" y="4388561"/>
                </a:lnTo>
                <a:lnTo>
                  <a:pt x="3321659" y="4389235"/>
                </a:lnTo>
                <a:lnTo>
                  <a:pt x="3307494" y="4390582"/>
                </a:lnTo>
                <a:lnTo>
                  <a:pt x="3293329" y="4391929"/>
                </a:lnTo>
                <a:lnTo>
                  <a:pt x="3285459" y="4392602"/>
                </a:lnTo>
                <a:lnTo>
                  <a:pt x="3277196" y="4393613"/>
                </a:lnTo>
                <a:lnTo>
                  <a:pt x="3269327" y="4394960"/>
                </a:lnTo>
                <a:lnTo>
                  <a:pt x="3261064" y="4396643"/>
                </a:lnTo>
                <a:lnTo>
                  <a:pt x="3252801" y="4399001"/>
                </a:lnTo>
                <a:lnTo>
                  <a:pt x="3243358" y="4401695"/>
                </a:lnTo>
                <a:lnTo>
                  <a:pt x="3263819" y="4405737"/>
                </a:lnTo>
                <a:lnTo>
                  <a:pt x="3283886" y="4409441"/>
                </a:lnTo>
                <a:lnTo>
                  <a:pt x="3322839" y="4416851"/>
                </a:lnTo>
                <a:lnTo>
                  <a:pt x="3360613" y="4423586"/>
                </a:lnTo>
                <a:lnTo>
                  <a:pt x="3397206" y="4429985"/>
                </a:lnTo>
                <a:lnTo>
                  <a:pt x="3415305" y="4433353"/>
                </a:lnTo>
                <a:lnTo>
                  <a:pt x="3433011" y="4437058"/>
                </a:lnTo>
                <a:lnTo>
                  <a:pt x="3450718" y="4441099"/>
                </a:lnTo>
                <a:lnTo>
                  <a:pt x="3468030" y="4445477"/>
                </a:lnTo>
                <a:lnTo>
                  <a:pt x="3484950" y="4449856"/>
                </a:lnTo>
                <a:lnTo>
                  <a:pt x="3501869" y="4454570"/>
                </a:lnTo>
                <a:lnTo>
                  <a:pt x="3518788" y="4459959"/>
                </a:lnTo>
                <a:lnTo>
                  <a:pt x="3534921" y="4465685"/>
                </a:lnTo>
                <a:lnTo>
                  <a:pt x="3892587" y="4542471"/>
                </a:lnTo>
                <a:lnTo>
                  <a:pt x="3892587" y="4542134"/>
                </a:lnTo>
                <a:lnTo>
                  <a:pt x="3905572" y="4543481"/>
                </a:lnTo>
                <a:lnTo>
                  <a:pt x="3918556" y="4544828"/>
                </a:lnTo>
                <a:lnTo>
                  <a:pt x="3944132" y="4548533"/>
                </a:lnTo>
                <a:lnTo>
                  <a:pt x="3969707" y="4552911"/>
                </a:lnTo>
                <a:lnTo>
                  <a:pt x="3994496" y="4557963"/>
                </a:lnTo>
                <a:lnTo>
                  <a:pt x="4019285" y="4563352"/>
                </a:lnTo>
                <a:lnTo>
                  <a:pt x="4044074" y="4569414"/>
                </a:lnTo>
                <a:lnTo>
                  <a:pt x="4068469" y="4576150"/>
                </a:lnTo>
                <a:lnTo>
                  <a:pt x="4092471" y="4583558"/>
                </a:lnTo>
                <a:lnTo>
                  <a:pt x="4116472" y="4590968"/>
                </a:lnTo>
                <a:lnTo>
                  <a:pt x="4140474" y="4598714"/>
                </a:lnTo>
                <a:lnTo>
                  <a:pt x="4164476" y="4607134"/>
                </a:lnTo>
                <a:lnTo>
                  <a:pt x="4188084" y="4615553"/>
                </a:lnTo>
                <a:lnTo>
                  <a:pt x="4235694" y="4633066"/>
                </a:lnTo>
                <a:lnTo>
                  <a:pt x="4282517" y="4651253"/>
                </a:lnTo>
                <a:lnTo>
                  <a:pt x="4286846" y="4652936"/>
                </a:lnTo>
                <a:lnTo>
                  <a:pt x="4291173" y="4654957"/>
                </a:lnTo>
                <a:lnTo>
                  <a:pt x="4293928" y="4656977"/>
                </a:lnTo>
                <a:lnTo>
                  <a:pt x="4296289" y="4658662"/>
                </a:lnTo>
                <a:lnTo>
                  <a:pt x="4298256" y="4660682"/>
                </a:lnTo>
                <a:lnTo>
                  <a:pt x="4299436" y="4663376"/>
                </a:lnTo>
                <a:lnTo>
                  <a:pt x="4300223" y="4665397"/>
                </a:lnTo>
                <a:lnTo>
                  <a:pt x="4300617" y="4667418"/>
                </a:lnTo>
                <a:lnTo>
                  <a:pt x="4301010" y="4669439"/>
                </a:lnTo>
                <a:lnTo>
                  <a:pt x="4301010" y="4671796"/>
                </a:lnTo>
                <a:lnTo>
                  <a:pt x="4300223" y="4676174"/>
                </a:lnTo>
                <a:lnTo>
                  <a:pt x="4299436" y="4681226"/>
                </a:lnTo>
                <a:lnTo>
                  <a:pt x="4299043" y="4685941"/>
                </a:lnTo>
                <a:lnTo>
                  <a:pt x="4299436" y="4708169"/>
                </a:lnTo>
                <a:lnTo>
                  <a:pt x="4300223" y="4730060"/>
                </a:lnTo>
                <a:lnTo>
                  <a:pt x="4301798" y="4773842"/>
                </a:lnTo>
                <a:lnTo>
                  <a:pt x="4303765" y="4793375"/>
                </a:lnTo>
                <a:lnTo>
                  <a:pt x="4304945" y="4803479"/>
                </a:lnTo>
                <a:lnTo>
                  <a:pt x="4306126" y="4813245"/>
                </a:lnTo>
                <a:lnTo>
                  <a:pt x="4306519" y="4823012"/>
                </a:lnTo>
                <a:lnTo>
                  <a:pt x="4306519" y="4832779"/>
                </a:lnTo>
                <a:lnTo>
                  <a:pt x="4306126" y="4841872"/>
                </a:lnTo>
                <a:lnTo>
                  <a:pt x="4304552" y="4850965"/>
                </a:lnTo>
                <a:lnTo>
                  <a:pt x="4303765" y="4855680"/>
                </a:lnTo>
                <a:lnTo>
                  <a:pt x="4302191" y="4860058"/>
                </a:lnTo>
                <a:lnTo>
                  <a:pt x="4300617" y="4864436"/>
                </a:lnTo>
                <a:lnTo>
                  <a:pt x="4299043" y="4868478"/>
                </a:lnTo>
                <a:lnTo>
                  <a:pt x="4296682" y="4872856"/>
                </a:lnTo>
                <a:lnTo>
                  <a:pt x="4294322" y="4876898"/>
                </a:lnTo>
                <a:lnTo>
                  <a:pt x="4291567" y="4880602"/>
                </a:lnTo>
                <a:lnTo>
                  <a:pt x="4288419" y="4884644"/>
                </a:lnTo>
                <a:lnTo>
                  <a:pt x="4284485" y="4888348"/>
                </a:lnTo>
                <a:lnTo>
                  <a:pt x="4280550" y="4892053"/>
                </a:lnTo>
                <a:lnTo>
                  <a:pt x="4276222" y="4895420"/>
                </a:lnTo>
                <a:lnTo>
                  <a:pt x="4271500" y="4898789"/>
                </a:lnTo>
                <a:lnTo>
                  <a:pt x="4266385" y="4902156"/>
                </a:lnTo>
                <a:lnTo>
                  <a:pt x="4260483" y="4905188"/>
                </a:lnTo>
                <a:lnTo>
                  <a:pt x="4253794" y="4908218"/>
                </a:lnTo>
                <a:lnTo>
                  <a:pt x="4247498" y="4911249"/>
                </a:lnTo>
                <a:lnTo>
                  <a:pt x="4247498" y="4913944"/>
                </a:lnTo>
                <a:lnTo>
                  <a:pt x="4248285" y="4916975"/>
                </a:lnTo>
                <a:lnTo>
                  <a:pt x="4249072" y="4919669"/>
                </a:lnTo>
                <a:lnTo>
                  <a:pt x="4250253" y="4922700"/>
                </a:lnTo>
                <a:lnTo>
                  <a:pt x="4253007" y="4928089"/>
                </a:lnTo>
                <a:lnTo>
                  <a:pt x="4256548" y="4933477"/>
                </a:lnTo>
                <a:lnTo>
                  <a:pt x="4260483" y="4939202"/>
                </a:lnTo>
                <a:lnTo>
                  <a:pt x="4264417" y="4944254"/>
                </a:lnTo>
                <a:lnTo>
                  <a:pt x="4268353" y="4949642"/>
                </a:lnTo>
                <a:lnTo>
                  <a:pt x="4271893" y="4955031"/>
                </a:lnTo>
                <a:lnTo>
                  <a:pt x="4275041" y="4960420"/>
                </a:lnTo>
                <a:lnTo>
                  <a:pt x="4277796" y="4966145"/>
                </a:lnTo>
                <a:lnTo>
                  <a:pt x="4278583" y="4969176"/>
                </a:lnTo>
                <a:lnTo>
                  <a:pt x="4279370" y="4971870"/>
                </a:lnTo>
                <a:lnTo>
                  <a:pt x="4279763" y="4974902"/>
                </a:lnTo>
                <a:lnTo>
                  <a:pt x="4280156" y="4977596"/>
                </a:lnTo>
                <a:lnTo>
                  <a:pt x="4279763" y="4980627"/>
                </a:lnTo>
                <a:lnTo>
                  <a:pt x="4279370" y="4983658"/>
                </a:lnTo>
                <a:lnTo>
                  <a:pt x="4278583" y="4986689"/>
                </a:lnTo>
                <a:lnTo>
                  <a:pt x="4277402" y="4990057"/>
                </a:lnTo>
                <a:lnTo>
                  <a:pt x="4275829" y="4993424"/>
                </a:lnTo>
                <a:lnTo>
                  <a:pt x="4273467" y="4996793"/>
                </a:lnTo>
                <a:lnTo>
                  <a:pt x="4271107" y="5000160"/>
                </a:lnTo>
                <a:lnTo>
                  <a:pt x="4267959" y="5003528"/>
                </a:lnTo>
                <a:lnTo>
                  <a:pt x="4271893" y="5008243"/>
                </a:lnTo>
                <a:lnTo>
                  <a:pt x="4275829" y="5013295"/>
                </a:lnTo>
                <a:lnTo>
                  <a:pt x="4277796" y="5015652"/>
                </a:lnTo>
                <a:lnTo>
                  <a:pt x="4280156" y="5017673"/>
                </a:lnTo>
                <a:lnTo>
                  <a:pt x="4282517" y="5019357"/>
                </a:lnTo>
                <a:lnTo>
                  <a:pt x="4284878" y="5020367"/>
                </a:lnTo>
                <a:lnTo>
                  <a:pt x="4311241" y="5029797"/>
                </a:lnTo>
                <a:lnTo>
                  <a:pt x="4334062" y="5038217"/>
                </a:lnTo>
                <a:lnTo>
                  <a:pt x="4354130" y="5045626"/>
                </a:lnTo>
                <a:lnTo>
                  <a:pt x="4370655" y="5053035"/>
                </a:lnTo>
                <a:lnTo>
                  <a:pt x="4378131" y="5056403"/>
                </a:lnTo>
                <a:lnTo>
                  <a:pt x="4384820" y="5059771"/>
                </a:lnTo>
                <a:lnTo>
                  <a:pt x="4391509" y="5063139"/>
                </a:lnTo>
                <a:lnTo>
                  <a:pt x="4397017" y="5066843"/>
                </a:lnTo>
                <a:lnTo>
                  <a:pt x="4402133" y="5070548"/>
                </a:lnTo>
                <a:lnTo>
                  <a:pt x="4406461" y="5074253"/>
                </a:lnTo>
                <a:lnTo>
                  <a:pt x="4410396" y="5078631"/>
                </a:lnTo>
                <a:lnTo>
                  <a:pt x="4413937" y="5082672"/>
                </a:lnTo>
                <a:lnTo>
                  <a:pt x="4417085" y="5087051"/>
                </a:lnTo>
                <a:lnTo>
                  <a:pt x="4420232" y="5091428"/>
                </a:lnTo>
                <a:lnTo>
                  <a:pt x="4422593" y="5096480"/>
                </a:lnTo>
                <a:lnTo>
                  <a:pt x="4424168" y="5101532"/>
                </a:lnTo>
                <a:lnTo>
                  <a:pt x="4425741" y="5107595"/>
                </a:lnTo>
                <a:lnTo>
                  <a:pt x="4426922" y="5113656"/>
                </a:lnTo>
                <a:lnTo>
                  <a:pt x="4428102" y="5120055"/>
                </a:lnTo>
                <a:lnTo>
                  <a:pt x="4428495" y="5126791"/>
                </a:lnTo>
                <a:lnTo>
                  <a:pt x="4428889" y="5134537"/>
                </a:lnTo>
                <a:lnTo>
                  <a:pt x="4429282" y="5142283"/>
                </a:lnTo>
                <a:lnTo>
                  <a:pt x="4429256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5349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5343899" y="0"/>
            <a:ext cx="6848101" cy="6858000"/>
          </a:xfrm>
          <a:custGeom>
            <a:avLst/>
            <a:gdLst>
              <a:gd name="connsiteX0" fmla="*/ 3126644 w 5136076"/>
              <a:gd name="connsiteY0" fmla="*/ 5113064 h 5143500"/>
              <a:gd name="connsiteX1" fmla="*/ 3128516 w 5136076"/>
              <a:gd name="connsiteY1" fmla="*/ 5113064 h 5143500"/>
              <a:gd name="connsiteX2" fmla="*/ 3130389 w 5136076"/>
              <a:gd name="connsiteY2" fmla="*/ 5113436 h 5143500"/>
              <a:gd name="connsiteX3" fmla="*/ 3132262 w 5136076"/>
              <a:gd name="connsiteY3" fmla="*/ 5113808 h 5143500"/>
              <a:gd name="connsiteX4" fmla="*/ 3134134 w 5136076"/>
              <a:gd name="connsiteY4" fmla="*/ 5115296 h 5143500"/>
              <a:gd name="connsiteX5" fmla="*/ 3137411 w 5136076"/>
              <a:gd name="connsiteY5" fmla="*/ 5117526 h 5143500"/>
              <a:gd name="connsiteX6" fmla="*/ 3140689 w 5136076"/>
              <a:gd name="connsiteY6" fmla="*/ 5120874 h 5143500"/>
              <a:gd name="connsiteX7" fmla="*/ 3146307 w 5136076"/>
              <a:gd name="connsiteY7" fmla="*/ 5127567 h 5143500"/>
              <a:gd name="connsiteX8" fmla="*/ 3149115 w 5136076"/>
              <a:gd name="connsiteY8" fmla="*/ 5130914 h 5143500"/>
              <a:gd name="connsiteX9" fmla="*/ 3151924 w 5136076"/>
              <a:gd name="connsiteY9" fmla="*/ 5133517 h 5143500"/>
              <a:gd name="connsiteX10" fmla="*/ 3155201 w 5136076"/>
              <a:gd name="connsiteY10" fmla="*/ 5135376 h 5143500"/>
              <a:gd name="connsiteX11" fmla="*/ 3156605 w 5136076"/>
              <a:gd name="connsiteY11" fmla="*/ 5135747 h 5143500"/>
              <a:gd name="connsiteX12" fmla="*/ 3158478 w 5136076"/>
              <a:gd name="connsiteY12" fmla="*/ 5135747 h 5143500"/>
              <a:gd name="connsiteX13" fmla="*/ 3159881 w 5136076"/>
              <a:gd name="connsiteY13" fmla="*/ 5135376 h 5143500"/>
              <a:gd name="connsiteX14" fmla="*/ 3162222 w 5136076"/>
              <a:gd name="connsiteY14" fmla="*/ 5134633 h 5143500"/>
              <a:gd name="connsiteX15" fmla="*/ 3163627 w 5136076"/>
              <a:gd name="connsiteY15" fmla="*/ 5133517 h 5143500"/>
              <a:gd name="connsiteX16" fmla="*/ 3165967 w 5136076"/>
              <a:gd name="connsiteY16" fmla="*/ 5131658 h 5143500"/>
              <a:gd name="connsiteX17" fmla="*/ 3170180 w 5136076"/>
              <a:gd name="connsiteY17" fmla="*/ 5126823 h 5143500"/>
              <a:gd name="connsiteX18" fmla="*/ 3174394 w 5136076"/>
              <a:gd name="connsiteY18" fmla="*/ 5119014 h 5143500"/>
              <a:gd name="connsiteX19" fmla="*/ 3176734 w 5136076"/>
              <a:gd name="connsiteY19" fmla="*/ 5121617 h 5143500"/>
              <a:gd name="connsiteX20" fmla="*/ 3178140 w 5136076"/>
              <a:gd name="connsiteY20" fmla="*/ 5124593 h 5143500"/>
              <a:gd name="connsiteX21" fmla="*/ 3178607 w 5136076"/>
              <a:gd name="connsiteY21" fmla="*/ 5127195 h 5143500"/>
              <a:gd name="connsiteX22" fmla="*/ 3179076 w 5136076"/>
              <a:gd name="connsiteY22" fmla="*/ 5129798 h 5143500"/>
              <a:gd name="connsiteX23" fmla="*/ 3180012 w 5136076"/>
              <a:gd name="connsiteY23" fmla="*/ 5132773 h 5143500"/>
              <a:gd name="connsiteX24" fmla="*/ 3179076 w 5136076"/>
              <a:gd name="connsiteY24" fmla="*/ 5135376 h 5143500"/>
              <a:gd name="connsiteX25" fmla="*/ 3178607 w 5136076"/>
              <a:gd name="connsiteY25" fmla="*/ 5138351 h 5143500"/>
              <a:gd name="connsiteX26" fmla="*/ 3177671 w 5136076"/>
              <a:gd name="connsiteY26" fmla="*/ 5140954 h 5143500"/>
              <a:gd name="connsiteX27" fmla="*/ 3176469 w 5136076"/>
              <a:gd name="connsiteY27" fmla="*/ 5143500 h 5143500"/>
              <a:gd name="connsiteX28" fmla="*/ 3136252 w 5136076"/>
              <a:gd name="connsiteY28" fmla="*/ 5143500 h 5143500"/>
              <a:gd name="connsiteX29" fmla="*/ 3136943 w 5136076"/>
              <a:gd name="connsiteY29" fmla="*/ 5142814 h 5143500"/>
              <a:gd name="connsiteX30" fmla="*/ 3137880 w 5136076"/>
              <a:gd name="connsiteY30" fmla="*/ 5141326 h 5143500"/>
              <a:gd name="connsiteX31" fmla="*/ 3138347 w 5136076"/>
              <a:gd name="connsiteY31" fmla="*/ 5139095 h 5143500"/>
              <a:gd name="connsiteX32" fmla="*/ 3138347 w 5136076"/>
              <a:gd name="connsiteY32" fmla="*/ 5137235 h 5143500"/>
              <a:gd name="connsiteX33" fmla="*/ 3137880 w 5136076"/>
              <a:gd name="connsiteY33" fmla="*/ 5134633 h 5143500"/>
              <a:gd name="connsiteX34" fmla="*/ 3136475 w 5136076"/>
              <a:gd name="connsiteY34" fmla="*/ 5132773 h 5143500"/>
              <a:gd name="connsiteX35" fmla="*/ 3134602 w 5136076"/>
              <a:gd name="connsiteY35" fmla="*/ 5129798 h 5143500"/>
              <a:gd name="connsiteX36" fmla="*/ 3131325 w 5136076"/>
              <a:gd name="connsiteY36" fmla="*/ 5127195 h 5143500"/>
              <a:gd name="connsiteX37" fmla="*/ 3127580 w 5136076"/>
              <a:gd name="connsiteY37" fmla="*/ 5124221 h 5143500"/>
              <a:gd name="connsiteX38" fmla="*/ 3123367 w 5136076"/>
              <a:gd name="connsiteY38" fmla="*/ 5120874 h 5143500"/>
              <a:gd name="connsiteX39" fmla="*/ 3117280 w 5136076"/>
              <a:gd name="connsiteY39" fmla="*/ 5116783 h 5143500"/>
              <a:gd name="connsiteX40" fmla="*/ 3120089 w 5136076"/>
              <a:gd name="connsiteY40" fmla="*/ 5115296 h 5143500"/>
              <a:gd name="connsiteX41" fmla="*/ 3122431 w 5136076"/>
              <a:gd name="connsiteY41" fmla="*/ 5113808 h 5143500"/>
              <a:gd name="connsiteX42" fmla="*/ 3124303 w 5136076"/>
              <a:gd name="connsiteY42" fmla="*/ 5113436 h 5143500"/>
              <a:gd name="connsiteX43" fmla="*/ 2176735 w 5136076"/>
              <a:gd name="connsiteY43" fmla="*/ 4991604 h 5143500"/>
              <a:gd name="connsiteX44" fmla="*/ 2182066 w 5136076"/>
              <a:gd name="connsiteY44" fmla="*/ 4991604 h 5143500"/>
              <a:gd name="connsiteX45" fmla="*/ 2187879 w 5136076"/>
              <a:gd name="connsiteY45" fmla="*/ 4991967 h 5143500"/>
              <a:gd name="connsiteX46" fmla="*/ 2192721 w 5136076"/>
              <a:gd name="connsiteY46" fmla="*/ 4993417 h 5143500"/>
              <a:gd name="connsiteX47" fmla="*/ 2197083 w 5136076"/>
              <a:gd name="connsiteY47" fmla="*/ 4995231 h 5143500"/>
              <a:gd name="connsiteX48" fmla="*/ 2199022 w 5136076"/>
              <a:gd name="connsiteY48" fmla="*/ 4996681 h 5143500"/>
              <a:gd name="connsiteX49" fmla="*/ 2200474 w 5136076"/>
              <a:gd name="connsiteY49" fmla="*/ 4998131 h 5143500"/>
              <a:gd name="connsiteX50" fmla="*/ 2201444 w 5136076"/>
              <a:gd name="connsiteY50" fmla="*/ 4999944 h 5143500"/>
              <a:gd name="connsiteX51" fmla="*/ 2202894 w 5136076"/>
              <a:gd name="connsiteY51" fmla="*/ 5002119 h 5143500"/>
              <a:gd name="connsiteX52" fmla="*/ 2203380 w 5136076"/>
              <a:gd name="connsiteY52" fmla="*/ 5003932 h 5143500"/>
              <a:gd name="connsiteX53" fmla="*/ 2203380 w 5136076"/>
              <a:gd name="connsiteY53" fmla="*/ 5006470 h 5143500"/>
              <a:gd name="connsiteX54" fmla="*/ 2200474 w 5136076"/>
              <a:gd name="connsiteY54" fmla="*/ 5008646 h 5143500"/>
              <a:gd name="connsiteX55" fmla="*/ 2197083 w 5136076"/>
              <a:gd name="connsiteY55" fmla="*/ 5010459 h 5143500"/>
              <a:gd name="connsiteX56" fmla="*/ 2193691 w 5136076"/>
              <a:gd name="connsiteY56" fmla="*/ 5010821 h 5143500"/>
              <a:gd name="connsiteX57" fmla="*/ 2189815 w 5136076"/>
              <a:gd name="connsiteY57" fmla="*/ 5011184 h 5143500"/>
              <a:gd name="connsiteX58" fmla="*/ 2186427 w 5136076"/>
              <a:gd name="connsiteY58" fmla="*/ 5010821 h 5143500"/>
              <a:gd name="connsiteX59" fmla="*/ 2182549 w 5136076"/>
              <a:gd name="connsiteY59" fmla="*/ 5010459 h 5143500"/>
              <a:gd name="connsiteX60" fmla="*/ 2174796 w 5136076"/>
              <a:gd name="connsiteY60" fmla="*/ 5009009 h 5143500"/>
              <a:gd name="connsiteX61" fmla="*/ 2167531 w 5136076"/>
              <a:gd name="connsiteY61" fmla="*/ 5007921 h 5143500"/>
              <a:gd name="connsiteX62" fmla="*/ 2163652 w 5136076"/>
              <a:gd name="connsiteY62" fmla="*/ 5007921 h 5143500"/>
              <a:gd name="connsiteX63" fmla="*/ 2160262 w 5136076"/>
              <a:gd name="connsiteY63" fmla="*/ 5008283 h 5143500"/>
              <a:gd name="connsiteX64" fmla="*/ 2156872 w 5136076"/>
              <a:gd name="connsiteY64" fmla="*/ 5009009 h 5143500"/>
              <a:gd name="connsiteX65" fmla="*/ 2153480 w 5136076"/>
              <a:gd name="connsiteY65" fmla="*/ 5010459 h 5143500"/>
              <a:gd name="connsiteX66" fmla="*/ 2150572 w 5136076"/>
              <a:gd name="connsiteY66" fmla="*/ 5012996 h 5143500"/>
              <a:gd name="connsiteX67" fmla="*/ 2147666 w 5136076"/>
              <a:gd name="connsiteY67" fmla="*/ 5015897 h 5143500"/>
              <a:gd name="connsiteX68" fmla="*/ 2146212 w 5136076"/>
              <a:gd name="connsiteY68" fmla="*/ 5013722 h 5143500"/>
              <a:gd name="connsiteX69" fmla="*/ 2146212 w 5136076"/>
              <a:gd name="connsiteY69" fmla="*/ 5011547 h 5143500"/>
              <a:gd name="connsiteX70" fmla="*/ 2146212 w 5136076"/>
              <a:gd name="connsiteY70" fmla="*/ 5009372 h 5143500"/>
              <a:gd name="connsiteX71" fmla="*/ 2146212 w 5136076"/>
              <a:gd name="connsiteY71" fmla="*/ 5007559 h 5143500"/>
              <a:gd name="connsiteX72" fmla="*/ 2147666 w 5136076"/>
              <a:gd name="connsiteY72" fmla="*/ 5005745 h 5143500"/>
              <a:gd name="connsiteX73" fmla="*/ 2148151 w 5136076"/>
              <a:gd name="connsiteY73" fmla="*/ 5003570 h 5143500"/>
              <a:gd name="connsiteX74" fmla="*/ 2151541 w 5136076"/>
              <a:gd name="connsiteY74" fmla="*/ 5000306 h 5143500"/>
              <a:gd name="connsiteX75" fmla="*/ 2155417 w 5136076"/>
              <a:gd name="connsiteY75" fmla="*/ 4997768 h 5143500"/>
              <a:gd name="connsiteX76" fmla="*/ 2159779 w 5136076"/>
              <a:gd name="connsiteY76" fmla="*/ 4995231 h 5143500"/>
              <a:gd name="connsiteX77" fmla="*/ 2165590 w 5136076"/>
              <a:gd name="connsiteY77" fmla="*/ 4993780 h 5143500"/>
              <a:gd name="connsiteX78" fmla="*/ 2170919 w 5136076"/>
              <a:gd name="connsiteY78" fmla="*/ 4992329 h 5143500"/>
              <a:gd name="connsiteX79" fmla="*/ 2844146 w 5136076"/>
              <a:gd name="connsiteY79" fmla="*/ 4948625 h 5143500"/>
              <a:gd name="connsiteX80" fmla="*/ 2850006 w 5136076"/>
              <a:gd name="connsiteY80" fmla="*/ 4948625 h 5143500"/>
              <a:gd name="connsiteX81" fmla="*/ 2854398 w 5136076"/>
              <a:gd name="connsiteY81" fmla="*/ 4948991 h 5143500"/>
              <a:gd name="connsiteX82" fmla="*/ 2858789 w 5136076"/>
              <a:gd name="connsiteY82" fmla="*/ 4950451 h 5143500"/>
              <a:gd name="connsiteX83" fmla="*/ 2862208 w 5136076"/>
              <a:gd name="connsiteY83" fmla="*/ 4951547 h 5143500"/>
              <a:gd name="connsiteX84" fmla="*/ 2866113 w 5136076"/>
              <a:gd name="connsiteY84" fmla="*/ 4953737 h 5143500"/>
              <a:gd name="connsiteX85" fmla="*/ 2869042 w 5136076"/>
              <a:gd name="connsiteY85" fmla="*/ 4956294 h 5143500"/>
              <a:gd name="connsiteX86" fmla="*/ 2874409 w 5136076"/>
              <a:gd name="connsiteY86" fmla="*/ 4961405 h 5143500"/>
              <a:gd name="connsiteX87" fmla="*/ 2880268 w 5136076"/>
              <a:gd name="connsiteY87" fmla="*/ 4967248 h 5143500"/>
              <a:gd name="connsiteX88" fmla="*/ 2883687 w 5136076"/>
              <a:gd name="connsiteY88" fmla="*/ 4969439 h 5143500"/>
              <a:gd name="connsiteX89" fmla="*/ 2886127 w 5136076"/>
              <a:gd name="connsiteY89" fmla="*/ 4971994 h 5143500"/>
              <a:gd name="connsiteX90" fmla="*/ 2890033 w 5136076"/>
              <a:gd name="connsiteY90" fmla="*/ 4974186 h 5143500"/>
              <a:gd name="connsiteX91" fmla="*/ 2893937 w 5136076"/>
              <a:gd name="connsiteY91" fmla="*/ 4976012 h 5143500"/>
              <a:gd name="connsiteX92" fmla="*/ 2898818 w 5136076"/>
              <a:gd name="connsiteY92" fmla="*/ 4977106 h 5143500"/>
              <a:gd name="connsiteX93" fmla="*/ 2903697 w 5136076"/>
              <a:gd name="connsiteY93" fmla="*/ 4977473 h 5143500"/>
              <a:gd name="connsiteX94" fmla="*/ 2901747 w 5136076"/>
              <a:gd name="connsiteY94" fmla="*/ 4979298 h 5143500"/>
              <a:gd name="connsiteX95" fmla="*/ 2899794 w 5136076"/>
              <a:gd name="connsiteY95" fmla="*/ 4980028 h 5143500"/>
              <a:gd name="connsiteX96" fmla="*/ 2896864 w 5136076"/>
              <a:gd name="connsiteY96" fmla="*/ 4980392 h 5143500"/>
              <a:gd name="connsiteX97" fmla="*/ 2892959 w 5136076"/>
              <a:gd name="connsiteY97" fmla="*/ 4980392 h 5143500"/>
              <a:gd name="connsiteX98" fmla="*/ 2889054 w 5136076"/>
              <a:gd name="connsiteY98" fmla="*/ 4980028 h 5143500"/>
              <a:gd name="connsiteX99" fmla="*/ 2884659 w 5136076"/>
              <a:gd name="connsiteY99" fmla="*/ 4979298 h 5143500"/>
              <a:gd name="connsiteX100" fmla="*/ 2879292 w 5136076"/>
              <a:gd name="connsiteY100" fmla="*/ 4977837 h 5143500"/>
              <a:gd name="connsiteX101" fmla="*/ 2874899 w 5136076"/>
              <a:gd name="connsiteY101" fmla="*/ 4976012 h 5143500"/>
              <a:gd name="connsiteX102" fmla="*/ 2870017 w 5136076"/>
              <a:gd name="connsiteY102" fmla="*/ 4973821 h 5143500"/>
              <a:gd name="connsiteX103" fmla="*/ 2865136 w 5136076"/>
              <a:gd name="connsiteY103" fmla="*/ 4971264 h 5143500"/>
              <a:gd name="connsiteX104" fmla="*/ 2860256 w 5136076"/>
              <a:gd name="connsiteY104" fmla="*/ 4968343 h 5143500"/>
              <a:gd name="connsiteX105" fmla="*/ 2855865 w 5136076"/>
              <a:gd name="connsiteY105" fmla="*/ 4965058 h 5143500"/>
              <a:gd name="connsiteX106" fmla="*/ 2851956 w 5136076"/>
              <a:gd name="connsiteY106" fmla="*/ 4961771 h 5143500"/>
              <a:gd name="connsiteX107" fmla="*/ 2848541 w 5136076"/>
              <a:gd name="connsiteY107" fmla="*/ 4957389 h 5143500"/>
              <a:gd name="connsiteX108" fmla="*/ 2846588 w 5136076"/>
              <a:gd name="connsiteY108" fmla="*/ 4953373 h 5143500"/>
              <a:gd name="connsiteX109" fmla="*/ 2211499 w 5136076"/>
              <a:gd name="connsiteY109" fmla="*/ 4900041 h 5143500"/>
              <a:gd name="connsiteX110" fmla="*/ 2228891 w 5136076"/>
              <a:gd name="connsiteY110" fmla="*/ 4913419 h 5143500"/>
              <a:gd name="connsiteX111" fmla="*/ 2236415 w 5136076"/>
              <a:gd name="connsiteY111" fmla="*/ 4919736 h 5143500"/>
              <a:gd name="connsiteX112" fmla="*/ 2240176 w 5136076"/>
              <a:gd name="connsiteY112" fmla="*/ 4923082 h 5143500"/>
              <a:gd name="connsiteX113" fmla="*/ 2242998 w 5136076"/>
              <a:gd name="connsiteY113" fmla="*/ 4926053 h 5143500"/>
              <a:gd name="connsiteX114" fmla="*/ 2245817 w 5136076"/>
              <a:gd name="connsiteY114" fmla="*/ 4929027 h 5143500"/>
              <a:gd name="connsiteX115" fmla="*/ 2247232 w 5136076"/>
              <a:gd name="connsiteY115" fmla="*/ 4932371 h 5143500"/>
              <a:gd name="connsiteX116" fmla="*/ 2248641 w 5136076"/>
              <a:gd name="connsiteY116" fmla="*/ 4935344 h 5143500"/>
              <a:gd name="connsiteX117" fmla="*/ 2248641 w 5136076"/>
              <a:gd name="connsiteY117" fmla="*/ 4938317 h 5143500"/>
              <a:gd name="connsiteX118" fmla="*/ 2247699 w 5136076"/>
              <a:gd name="connsiteY118" fmla="*/ 4941290 h 5143500"/>
              <a:gd name="connsiteX119" fmla="*/ 2246289 w 5136076"/>
              <a:gd name="connsiteY119" fmla="*/ 4943891 h 5143500"/>
              <a:gd name="connsiteX120" fmla="*/ 2243469 w 5136076"/>
              <a:gd name="connsiteY120" fmla="*/ 4946120 h 5143500"/>
              <a:gd name="connsiteX121" fmla="*/ 2239706 w 5136076"/>
              <a:gd name="connsiteY121" fmla="*/ 4948722 h 5143500"/>
              <a:gd name="connsiteX122" fmla="*/ 2233126 w 5136076"/>
              <a:gd name="connsiteY122" fmla="*/ 4944262 h 5143500"/>
              <a:gd name="connsiteX123" fmla="*/ 2227952 w 5136076"/>
              <a:gd name="connsiteY123" fmla="*/ 4940918 h 5143500"/>
              <a:gd name="connsiteX124" fmla="*/ 2223253 w 5136076"/>
              <a:gd name="connsiteY124" fmla="*/ 4938689 h 5143500"/>
              <a:gd name="connsiteX125" fmla="*/ 2219491 w 5136076"/>
              <a:gd name="connsiteY125" fmla="*/ 4937574 h 5143500"/>
              <a:gd name="connsiteX126" fmla="*/ 2216671 w 5136076"/>
              <a:gd name="connsiteY126" fmla="*/ 4937202 h 5143500"/>
              <a:gd name="connsiteX127" fmla="*/ 2214321 w 5136076"/>
              <a:gd name="connsiteY127" fmla="*/ 4938317 h 5143500"/>
              <a:gd name="connsiteX128" fmla="*/ 2212440 w 5136076"/>
              <a:gd name="connsiteY128" fmla="*/ 4939431 h 5143500"/>
              <a:gd name="connsiteX129" fmla="*/ 2211032 w 5136076"/>
              <a:gd name="connsiteY129" fmla="*/ 4941290 h 5143500"/>
              <a:gd name="connsiteX130" fmla="*/ 2210089 w 5136076"/>
              <a:gd name="connsiteY130" fmla="*/ 4943891 h 5143500"/>
              <a:gd name="connsiteX131" fmla="*/ 2209620 w 5136076"/>
              <a:gd name="connsiteY131" fmla="*/ 4946120 h 5143500"/>
              <a:gd name="connsiteX132" fmla="*/ 2209148 w 5136076"/>
              <a:gd name="connsiteY132" fmla="*/ 4952809 h 5143500"/>
              <a:gd name="connsiteX133" fmla="*/ 2207739 w 5136076"/>
              <a:gd name="connsiteY133" fmla="*/ 4959498 h 5143500"/>
              <a:gd name="connsiteX134" fmla="*/ 2207268 w 5136076"/>
              <a:gd name="connsiteY134" fmla="*/ 4962472 h 5143500"/>
              <a:gd name="connsiteX135" fmla="*/ 2206330 w 5136076"/>
              <a:gd name="connsiteY135" fmla="*/ 4965443 h 5143500"/>
              <a:gd name="connsiteX136" fmla="*/ 2200217 w 5136076"/>
              <a:gd name="connsiteY136" fmla="*/ 4964329 h 5143500"/>
              <a:gd name="connsiteX137" fmla="*/ 2195986 w 5136076"/>
              <a:gd name="connsiteY137" fmla="*/ 4962472 h 5143500"/>
              <a:gd name="connsiteX138" fmla="*/ 2191753 w 5136076"/>
              <a:gd name="connsiteY138" fmla="*/ 4960241 h 5143500"/>
              <a:gd name="connsiteX139" fmla="*/ 2188464 w 5136076"/>
              <a:gd name="connsiteY139" fmla="*/ 4958384 h 5143500"/>
              <a:gd name="connsiteX140" fmla="*/ 2185641 w 5136076"/>
              <a:gd name="connsiteY140" fmla="*/ 4955782 h 5143500"/>
              <a:gd name="connsiteX141" fmla="*/ 2183760 w 5136076"/>
              <a:gd name="connsiteY141" fmla="*/ 4953181 h 5143500"/>
              <a:gd name="connsiteX142" fmla="*/ 2180000 w 5136076"/>
              <a:gd name="connsiteY142" fmla="*/ 4949093 h 5143500"/>
              <a:gd name="connsiteX143" fmla="*/ 2178589 w 5136076"/>
              <a:gd name="connsiteY143" fmla="*/ 4947608 h 5143500"/>
              <a:gd name="connsiteX144" fmla="*/ 2177648 w 5136076"/>
              <a:gd name="connsiteY144" fmla="*/ 4946864 h 5143500"/>
              <a:gd name="connsiteX145" fmla="*/ 2176237 w 5136076"/>
              <a:gd name="connsiteY145" fmla="*/ 4946864 h 5143500"/>
              <a:gd name="connsiteX146" fmla="*/ 2174830 w 5136076"/>
              <a:gd name="connsiteY146" fmla="*/ 4947608 h 5143500"/>
              <a:gd name="connsiteX147" fmla="*/ 2173889 w 5136076"/>
              <a:gd name="connsiteY147" fmla="*/ 4949093 h 5143500"/>
              <a:gd name="connsiteX148" fmla="*/ 2172475 w 5136076"/>
              <a:gd name="connsiteY148" fmla="*/ 4951694 h 5143500"/>
              <a:gd name="connsiteX149" fmla="*/ 2167775 w 5136076"/>
              <a:gd name="connsiteY149" fmla="*/ 4961357 h 5143500"/>
              <a:gd name="connsiteX150" fmla="*/ 2164013 w 5136076"/>
              <a:gd name="connsiteY150" fmla="*/ 4956525 h 5143500"/>
              <a:gd name="connsiteX151" fmla="*/ 2161665 w 5136076"/>
              <a:gd name="connsiteY151" fmla="*/ 4951694 h 5143500"/>
              <a:gd name="connsiteX152" fmla="*/ 2157431 w 5136076"/>
              <a:gd name="connsiteY152" fmla="*/ 4942405 h 5143500"/>
              <a:gd name="connsiteX153" fmla="*/ 2155084 w 5136076"/>
              <a:gd name="connsiteY153" fmla="*/ 4937574 h 5143500"/>
              <a:gd name="connsiteX154" fmla="*/ 2152262 w 5136076"/>
              <a:gd name="connsiteY154" fmla="*/ 4933114 h 5143500"/>
              <a:gd name="connsiteX155" fmla="*/ 2148029 w 5136076"/>
              <a:gd name="connsiteY155" fmla="*/ 4927913 h 5143500"/>
              <a:gd name="connsiteX156" fmla="*/ 2141447 w 5136076"/>
              <a:gd name="connsiteY156" fmla="*/ 4922710 h 5143500"/>
              <a:gd name="connsiteX157" fmla="*/ 2144740 w 5136076"/>
              <a:gd name="connsiteY157" fmla="*/ 4920108 h 5143500"/>
              <a:gd name="connsiteX158" fmla="*/ 2148029 w 5136076"/>
              <a:gd name="connsiteY158" fmla="*/ 4918250 h 5143500"/>
              <a:gd name="connsiteX159" fmla="*/ 2155084 w 5136076"/>
              <a:gd name="connsiteY159" fmla="*/ 4914535 h 5143500"/>
              <a:gd name="connsiteX160" fmla="*/ 2162604 w 5136076"/>
              <a:gd name="connsiteY160" fmla="*/ 4911561 h 5143500"/>
              <a:gd name="connsiteX161" fmla="*/ 2171070 w 5136076"/>
              <a:gd name="connsiteY161" fmla="*/ 4908960 h 5143500"/>
              <a:gd name="connsiteX162" fmla="*/ 2180000 w 5136076"/>
              <a:gd name="connsiteY162" fmla="*/ 4906730 h 5143500"/>
              <a:gd name="connsiteX163" fmla="*/ 2189873 w 5136076"/>
              <a:gd name="connsiteY163" fmla="*/ 4904501 h 5143500"/>
              <a:gd name="connsiteX164" fmla="*/ 2713136 w 5136076"/>
              <a:gd name="connsiteY164" fmla="*/ 4857064 h 5143500"/>
              <a:gd name="connsiteX165" fmla="*/ 2715944 w 5136076"/>
              <a:gd name="connsiteY165" fmla="*/ 4857433 h 5143500"/>
              <a:gd name="connsiteX166" fmla="*/ 2719687 w 5136076"/>
              <a:gd name="connsiteY166" fmla="*/ 4858908 h 5143500"/>
              <a:gd name="connsiteX167" fmla="*/ 2724364 w 5136076"/>
              <a:gd name="connsiteY167" fmla="*/ 4860383 h 5143500"/>
              <a:gd name="connsiteX168" fmla="*/ 2729979 w 5136076"/>
              <a:gd name="connsiteY168" fmla="*/ 4862596 h 5143500"/>
              <a:gd name="connsiteX169" fmla="*/ 2741678 w 5136076"/>
              <a:gd name="connsiteY169" fmla="*/ 4868867 h 5143500"/>
              <a:gd name="connsiteX170" fmla="*/ 2753842 w 5136076"/>
              <a:gd name="connsiteY170" fmla="*/ 4876980 h 5143500"/>
              <a:gd name="connsiteX171" fmla="*/ 2766477 w 5136076"/>
              <a:gd name="connsiteY171" fmla="*/ 4885830 h 5143500"/>
              <a:gd name="connsiteX172" fmla="*/ 2772093 w 5136076"/>
              <a:gd name="connsiteY172" fmla="*/ 4890626 h 5143500"/>
              <a:gd name="connsiteX173" fmla="*/ 2777704 w 5136076"/>
              <a:gd name="connsiteY173" fmla="*/ 4895420 h 5143500"/>
              <a:gd name="connsiteX174" fmla="*/ 2781916 w 5136076"/>
              <a:gd name="connsiteY174" fmla="*/ 4899846 h 5143500"/>
              <a:gd name="connsiteX175" fmla="*/ 2786130 w 5136076"/>
              <a:gd name="connsiteY175" fmla="*/ 4904640 h 5143500"/>
              <a:gd name="connsiteX176" fmla="*/ 2789404 w 5136076"/>
              <a:gd name="connsiteY176" fmla="*/ 4908696 h 5143500"/>
              <a:gd name="connsiteX177" fmla="*/ 2791744 w 5136076"/>
              <a:gd name="connsiteY177" fmla="*/ 4913123 h 5143500"/>
              <a:gd name="connsiteX178" fmla="*/ 2785193 w 5136076"/>
              <a:gd name="connsiteY178" fmla="*/ 4912754 h 5143500"/>
              <a:gd name="connsiteX179" fmla="*/ 2778644 w 5136076"/>
              <a:gd name="connsiteY179" fmla="*/ 4912016 h 5143500"/>
              <a:gd name="connsiteX180" fmla="*/ 2773029 w 5136076"/>
              <a:gd name="connsiteY180" fmla="*/ 4910541 h 5143500"/>
              <a:gd name="connsiteX181" fmla="*/ 2766945 w 5136076"/>
              <a:gd name="connsiteY181" fmla="*/ 4908328 h 5143500"/>
              <a:gd name="connsiteX182" fmla="*/ 2762269 w 5136076"/>
              <a:gd name="connsiteY182" fmla="*/ 4905377 h 5143500"/>
              <a:gd name="connsiteX183" fmla="*/ 2756651 w 5136076"/>
              <a:gd name="connsiteY183" fmla="*/ 4902428 h 5143500"/>
              <a:gd name="connsiteX184" fmla="*/ 2752444 w 5136076"/>
              <a:gd name="connsiteY184" fmla="*/ 4898739 h 5143500"/>
              <a:gd name="connsiteX185" fmla="*/ 2747294 w 5136076"/>
              <a:gd name="connsiteY185" fmla="*/ 4895051 h 5143500"/>
              <a:gd name="connsiteX186" fmla="*/ 2738870 w 5136076"/>
              <a:gd name="connsiteY186" fmla="*/ 4885830 h 5143500"/>
              <a:gd name="connsiteX187" fmla="*/ 2730448 w 5136076"/>
              <a:gd name="connsiteY187" fmla="*/ 4876242 h 5143500"/>
              <a:gd name="connsiteX188" fmla="*/ 2721555 w 5136076"/>
              <a:gd name="connsiteY188" fmla="*/ 4866653 h 5143500"/>
              <a:gd name="connsiteX189" fmla="*/ 1827020 w 5136076"/>
              <a:gd name="connsiteY189" fmla="*/ 4787924 h 5143500"/>
              <a:gd name="connsiteX190" fmla="*/ 1844554 w 5136076"/>
              <a:gd name="connsiteY190" fmla="*/ 4804315 h 5143500"/>
              <a:gd name="connsiteX191" fmla="*/ 1857351 w 5136076"/>
              <a:gd name="connsiteY191" fmla="*/ 4818099 h 5143500"/>
              <a:gd name="connsiteX192" fmla="*/ 1868250 w 5136076"/>
              <a:gd name="connsiteY192" fmla="*/ 4830019 h 5143500"/>
              <a:gd name="connsiteX193" fmla="*/ 1877728 w 5136076"/>
              <a:gd name="connsiteY193" fmla="*/ 4841195 h 5143500"/>
              <a:gd name="connsiteX194" fmla="*/ 1886260 w 5136076"/>
              <a:gd name="connsiteY194" fmla="*/ 4852744 h 5143500"/>
              <a:gd name="connsiteX195" fmla="*/ 1895263 w 5136076"/>
              <a:gd name="connsiteY195" fmla="*/ 4865036 h 5143500"/>
              <a:gd name="connsiteX196" fmla="*/ 1917537 w 5136076"/>
              <a:gd name="connsiteY196" fmla="*/ 4896701 h 5143500"/>
              <a:gd name="connsiteX197" fmla="*/ 1914220 w 5136076"/>
              <a:gd name="connsiteY197" fmla="*/ 4898936 h 5143500"/>
              <a:gd name="connsiteX198" fmla="*/ 1911377 w 5136076"/>
              <a:gd name="connsiteY198" fmla="*/ 4900798 h 5143500"/>
              <a:gd name="connsiteX199" fmla="*/ 1909006 w 5136076"/>
              <a:gd name="connsiteY199" fmla="*/ 4901916 h 5143500"/>
              <a:gd name="connsiteX200" fmla="*/ 1905691 w 5136076"/>
              <a:gd name="connsiteY200" fmla="*/ 4902662 h 5143500"/>
              <a:gd name="connsiteX201" fmla="*/ 1902370 w 5136076"/>
              <a:gd name="connsiteY201" fmla="*/ 4903406 h 5143500"/>
              <a:gd name="connsiteX202" fmla="*/ 1899053 w 5136076"/>
              <a:gd name="connsiteY202" fmla="*/ 4903778 h 5143500"/>
              <a:gd name="connsiteX203" fmla="*/ 1895738 w 5136076"/>
              <a:gd name="connsiteY203" fmla="*/ 4903406 h 5143500"/>
              <a:gd name="connsiteX204" fmla="*/ 1892423 w 5136076"/>
              <a:gd name="connsiteY204" fmla="*/ 4902662 h 5143500"/>
              <a:gd name="connsiteX205" fmla="*/ 1889101 w 5136076"/>
              <a:gd name="connsiteY205" fmla="*/ 4901916 h 5143500"/>
              <a:gd name="connsiteX206" fmla="*/ 1885784 w 5136076"/>
              <a:gd name="connsiteY206" fmla="*/ 4900798 h 5143500"/>
              <a:gd name="connsiteX207" fmla="*/ 1878674 w 5136076"/>
              <a:gd name="connsiteY207" fmla="*/ 4897819 h 5143500"/>
              <a:gd name="connsiteX208" fmla="*/ 1872518 w 5136076"/>
              <a:gd name="connsiteY208" fmla="*/ 4893348 h 5143500"/>
              <a:gd name="connsiteX209" fmla="*/ 1865881 w 5136076"/>
              <a:gd name="connsiteY209" fmla="*/ 4888506 h 5143500"/>
              <a:gd name="connsiteX210" fmla="*/ 1859720 w 5136076"/>
              <a:gd name="connsiteY210" fmla="*/ 4883290 h 5143500"/>
              <a:gd name="connsiteX211" fmla="*/ 1853560 w 5136076"/>
              <a:gd name="connsiteY211" fmla="*/ 4876958 h 5143500"/>
              <a:gd name="connsiteX212" fmla="*/ 1848347 w 5136076"/>
              <a:gd name="connsiteY212" fmla="*/ 4870997 h 5143500"/>
              <a:gd name="connsiteX213" fmla="*/ 1844081 w 5136076"/>
              <a:gd name="connsiteY213" fmla="*/ 4864664 h 5143500"/>
              <a:gd name="connsiteX214" fmla="*/ 1840291 w 5136076"/>
              <a:gd name="connsiteY214" fmla="*/ 4858703 h 5143500"/>
              <a:gd name="connsiteX215" fmla="*/ 1836970 w 5136076"/>
              <a:gd name="connsiteY215" fmla="*/ 4852370 h 5143500"/>
              <a:gd name="connsiteX216" fmla="*/ 1834603 w 5136076"/>
              <a:gd name="connsiteY216" fmla="*/ 4846783 h 5143500"/>
              <a:gd name="connsiteX217" fmla="*/ 1833657 w 5136076"/>
              <a:gd name="connsiteY217" fmla="*/ 4841567 h 5143500"/>
              <a:gd name="connsiteX218" fmla="*/ 1840764 w 5136076"/>
              <a:gd name="connsiteY218" fmla="*/ 4841195 h 5143500"/>
              <a:gd name="connsiteX219" fmla="*/ 1845502 w 5136076"/>
              <a:gd name="connsiteY219" fmla="*/ 4839705 h 5143500"/>
              <a:gd name="connsiteX220" fmla="*/ 1847871 w 5136076"/>
              <a:gd name="connsiteY220" fmla="*/ 4838960 h 5143500"/>
              <a:gd name="connsiteX221" fmla="*/ 1849293 w 5136076"/>
              <a:gd name="connsiteY221" fmla="*/ 4838215 h 5143500"/>
              <a:gd name="connsiteX222" fmla="*/ 1850716 w 5136076"/>
              <a:gd name="connsiteY222" fmla="*/ 4837470 h 5143500"/>
              <a:gd name="connsiteX223" fmla="*/ 1851188 w 5136076"/>
              <a:gd name="connsiteY223" fmla="*/ 4835980 h 5143500"/>
              <a:gd name="connsiteX224" fmla="*/ 1852137 w 5136076"/>
              <a:gd name="connsiteY224" fmla="*/ 4833372 h 5143500"/>
              <a:gd name="connsiteX225" fmla="*/ 1851663 w 5136076"/>
              <a:gd name="connsiteY225" fmla="*/ 4830392 h 5143500"/>
              <a:gd name="connsiteX226" fmla="*/ 1850716 w 5136076"/>
              <a:gd name="connsiteY226" fmla="*/ 4827040 h 5143500"/>
              <a:gd name="connsiteX227" fmla="*/ 1848822 w 5136076"/>
              <a:gd name="connsiteY227" fmla="*/ 4823315 h 5143500"/>
              <a:gd name="connsiteX228" fmla="*/ 1843604 w 5136076"/>
              <a:gd name="connsiteY228" fmla="*/ 4815119 h 5143500"/>
              <a:gd name="connsiteX229" fmla="*/ 1836970 w 5136076"/>
              <a:gd name="connsiteY229" fmla="*/ 4806179 h 5143500"/>
              <a:gd name="connsiteX230" fmla="*/ 1830814 w 5136076"/>
              <a:gd name="connsiteY230" fmla="*/ 4797237 h 5143500"/>
              <a:gd name="connsiteX231" fmla="*/ 1828919 w 5136076"/>
              <a:gd name="connsiteY231" fmla="*/ 4792395 h 5143500"/>
              <a:gd name="connsiteX232" fmla="*/ 2007492 w 5136076"/>
              <a:gd name="connsiteY232" fmla="*/ 4640304 h 5143500"/>
              <a:gd name="connsiteX233" fmla="*/ 2012888 w 5136076"/>
              <a:gd name="connsiteY233" fmla="*/ 4640678 h 5143500"/>
              <a:gd name="connsiteX234" fmla="*/ 2018773 w 5136076"/>
              <a:gd name="connsiteY234" fmla="*/ 4642173 h 5143500"/>
              <a:gd name="connsiteX235" fmla="*/ 2024167 w 5136076"/>
              <a:gd name="connsiteY235" fmla="*/ 4643668 h 5143500"/>
              <a:gd name="connsiteX236" fmla="*/ 2029563 w 5136076"/>
              <a:gd name="connsiteY236" fmla="*/ 4645910 h 5143500"/>
              <a:gd name="connsiteX237" fmla="*/ 2034468 w 5136076"/>
              <a:gd name="connsiteY237" fmla="*/ 4648900 h 5143500"/>
              <a:gd name="connsiteX238" fmla="*/ 2038391 w 5136076"/>
              <a:gd name="connsiteY238" fmla="*/ 4651890 h 5143500"/>
              <a:gd name="connsiteX239" fmla="*/ 2041823 w 5136076"/>
              <a:gd name="connsiteY239" fmla="*/ 4655253 h 5143500"/>
              <a:gd name="connsiteX240" fmla="*/ 2042802 w 5136076"/>
              <a:gd name="connsiteY240" fmla="*/ 4657495 h 5143500"/>
              <a:gd name="connsiteX241" fmla="*/ 2043294 w 5136076"/>
              <a:gd name="connsiteY241" fmla="*/ 4659365 h 5143500"/>
              <a:gd name="connsiteX242" fmla="*/ 2043786 w 5136076"/>
              <a:gd name="connsiteY242" fmla="*/ 4661232 h 5143500"/>
              <a:gd name="connsiteX243" fmla="*/ 2043786 w 5136076"/>
              <a:gd name="connsiteY243" fmla="*/ 4663475 h 5143500"/>
              <a:gd name="connsiteX244" fmla="*/ 2041335 w 5136076"/>
              <a:gd name="connsiteY244" fmla="*/ 4665344 h 5143500"/>
              <a:gd name="connsiteX245" fmla="*/ 2038391 w 5136076"/>
              <a:gd name="connsiteY245" fmla="*/ 4666464 h 5143500"/>
              <a:gd name="connsiteX246" fmla="*/ 2035449 w 5136076"/>
              <a:gd name="connsiteY246" fmla="*/ 4666464 h 5143500"/>
              <a:gd name="connsiteX247" fmla="*/ 2032506 w 5136076"/>
              <a:gd name="connsiteY247" fmla="*/ 4666091 h 5143500"/>
              <a:gd name="connsiteX248" fmla="*/ 2030054 w 5136076"/>
              <a:gd name="connsiteY248" fmla="*/ 4665344 h 5143500"/>
              <a:gd name="connsiteX249" fmla="*/ 2027111 w 5136076"/>
              <a:gd name="connsiteY249" fmla="*/ 4663475 h 5143500"/>
              <a:gd name="connsiteX250" fmla="*/ 2021226 w 5136076"/>
              <a:gd name="connsiteY250" fmla="*/ 4660485 h 5143500"/>
              <a:gd name="connsiteX251" fmla="*/ 2015832 w 5136076"/>
              <a:gd name="connsiteY251" fmla="*/ 4657495 h 5143500"/>
              <a:gd name="connsiteX252" fmla="*/ 2012399 w 5136076"/>
              <a:gd name="connsiteY252" fmla="*/ 4656374 h 5143500"/>
              <a:gd name="connsiteX253" fmla="*/ 2009455 w 5136076"/>
              <a:gd name="connsiteY253" fmla="*/ 4655627 h 5143500"/>
              <a:gd name="connsiteX254" fmla="*/ 2007492 w 5136076"/>
              <a:gd name="connsiteY254" fmla="*/ 4656374 h 5143500"/>
              <a:gd name="connsiteX255" fmla="*/ 2004553 w 5136076"/>
              <a:gd name="connsiteY255" fmla="*/ 4657122 h 5143500"/>
              <a:gd name="connsiteX256" fmla="*/ 2001612 w 5136076"/>
              <a:gd name="connsiteY256" fmla="*/ 4658617 h 5143500"/>
              <a:gd name="connsiteX257" fmla="*/ 1999649 w 5136076"/>
              <a:gd name="connsiteY257" fmla="*/ 4661606 h 5143500"/>
              <a:gd name="connsiteX258" fmla="*/ 1997197 w 5136076"/>
              <a:gd name="connsiteY258" fmla="*/ 4658617 h 5143500"/>
              <a:gd name="connsiteX259" fmla="*/ 1995723 w 5136076"/>
              <a:gd name="connsiteY259" fmla="*/ 4655627 h 5143500"/>
              <a:gd name="connsiteX260" fmla="*/ 1994253 w 5136076"/>
              <a:gd name="connsiteY260" fmla="*/ 4653011 h 5143500"/>
              <a:gd name="connsiteX261" fmla="*/ 1993761 w 5136076"/>
              <a:gd name="connsiteY261" fmla="*/ 4650768 h 5143500"/>
              <a:gd name="connsiteX262" fmla="*/ 1993761 w 5136076"/>
              <a:gd name="connsiteY262" fmla="*/ 4648900 h 5143500"/>
              <a:gd name="connsiteX263" fmla="*/ 1993761 w 5136076"/>
              <a:gd name="connsiteY263" fmla="*/ 4646657 h 5143500"/>
              <a:gd name="connsiteX264" fmla="*/ 1994253 w 5136076"/>
              <a:gd name="connsiteY264" fmla="*/ 4645536 h 5143500"/>
              <a:gd name="connsiteX265" fmla="*/ 1995723 w 5136076"/>
              <a:gd name="connsiteY265" fmla="*/ 4643668 h 5143500"/>
              <a:gd name="connsiteX266" fmla="*/ 1996706 w 5136076"/>
              <a:gd name="connsiteY266" fmla="*/ 4642920 h 5143500"/>
              <a:gd name="connsiteX267" fmla="*/ 1998176 w 5136076"/>
              <a:gd name="connsiteY267" fmla="*/ 4642173 h 5143500"/>
              <a:gd name="connsiteX268" fmla="*/ 2000627 w 5136076"/>
              <a:gd name="connsiteY268" fmla="*/ 4641051 h 5143500"/>
              <a:gd name="connsiteX269" fmla="*/ 2002098 w 5136076"/>
              <a:gd name="connsiteY269" fmla="*/ 4640678 h 5143500"/>
              <a:gd name="connsiteX270" fmla="*/ 2049502 w 5136076"/>
              <a:gd name="connsiteY270" fmla="*/ 4574901 h 5143500"/>
              <a:gd name="connsiteX271" fmla="*/ 2052360 w 5136076"/>
              <a:gd name="connsiteY271" fmla="*/ 4574901 h 5143500"/>
              <a:gd name="connsiteX272" fmla="*/ 2055217 w 5136076"/>
              <a:gd name="connsiteY272" fmla="*/ 4575276 h 5143500"/>
              <a:gd name="connsiteX273" fmla="*/ 2057601 w 5136076"/>
              <a:gd name="connsiteY273" fmla="*/ 4576771 h 5143500"/>
              <a:gd name="connsiteX274" fmla="*/ 2059986 w 5136076"/>
              <a:gd name="connsiteY274" fmla="*/ 4578266 h 5143500"/>
              <a:gd name="connsiteX275" fmla="*/ 2062363 w 5136076"/>
              <a:gd name="connsiteY275" fmla="*/ 4580881 h 5143500"/>
              <a:gd name="connsiteX276" fmla="*/ 2066654 w 5136076"/>
              <a:gd name="connsiteY276" fmla="*/ 4586861 h 5143500"/>
              <a:gd name="connsiteX277" fmla="*/ 2071415 w 5136076"/>
              <a:gd name="connsiteY277" fmla="*/ 4593962 h 5143500"/>
              <a:gd name="connsiteX278" fmla="*/ 2074750 w 5136076"/>
              <a:gd name="connsiteY278" fmla="*/ 4597699 h 5143500"/>
              <a:gd name="connsiteX279" fmla="*/ 2078565 w 5136076"/>
              <a:gd name="connsiteY279" fmla="*/ 4602184 h 5143500"/>
              <a:gd name="connsiteX280" fmla="*/ 2082853 w 5136076"/>
              <a:gd name="connsiteY280" fmla="*/ 4605921 h 5143500"/>
              <a:gd name="connsiteX281" fmla="*/ 2088089 w 5136076"/>
              <a:gd name="connsiteY281" fmla="*/ 4609658 h 5143500"/>
              <a:gd name="connsiteX282" fmla="*/ 2084757 w 5136076"/>
              <a:gd name="connsiteY282" fmla="*/ 4611527 h 5143500"/>
              <a:gd name="connsiteX283" fmla="*/ 2082853 w 5136076"/>
              <a:gd name="connsiteY283" fmla="*/ 4613021 h 5143500"/>
              <a:gd name="connsiteX284" fmla="*/ 2081420 w 5136076"/>
              <a:gd name="connsiteY284" fmla="*/ 4615264 h 5143500"/>
              <a:gd name="connsiteX285" fmla="*/ 2080466 w 5136076"/>
              <a:gd name="connsiteY285" fmla="*/ 4617506 h 5143500"/>
              <a:gd name="connsiteX286" fmla="*/ 2080466 w 5136076"/>
              <a:gd name="connsiteY286" fmla="*/ 4619748 h 5143500"/>
              <a:gd name="connsiteX287" fmla="*/ 2080466 w 5136076"/>
              <a:gd name="connsiteY287" fmla="*/ 4621618 h 5143500"/>
              <a:gd name="connsiteX288" fmla="*/ 2080946 w 5136076"/>
              <a:gd name="connsiteY288" fmla="*/ 4623860 h 5143500"/>
              <a:gd name="connsiteX289" fmla="*/ 2081900 w 5136076"/>
              <a:gd name="connsiteY289" fmla="*/ 4626476 h 5143500"/>
              <a:gd name="connsiteX290" fmla="*/ 2084757 w 5136076"/>
              <a:gd name="connsiteY290" fmla="*/ 4631334 h 5143500"/>
              <a:gd name="connsiteX291" fmla="*/ 2088567 w 5136076"/>
              <a:gd name="connsiteY291" fmla="*/ 4636567 h 5143500"/>
              <a:gd name="connsiteX292" fmla="*/ 2096667 w 5136076"/>
              <a:gd name="connsiteY292" fmla="*/ 4646657 h 5143500"/>
              <a:gd name="connsiteX293" fmla="*/ 2092855 w 5136076"/>
              <a:gd name="connsiteY293" fmla="*/ 4647031 h 5143500"/>
              <a:gd name="connsiteX294" fmla="*/ 2089042 w 5136076"/>
              <a:gd name="connsiteY294" fmla="*/ 4647404 h 5143500"/>
              <a:gd name="connsiteX295" fmla="*/ 2085709 w 5136076"/>
              <a:gd name="connsiteY295" fmla="*/ 4648526 h 5143500"/>
              <a:gd name="connsiteX296" fmla="*/ 2083327 w 5136076"/>
              <a:gd name="connsiteY296" fmla="*/ 4649273 h 5143500"/>
              <a:gd name="connsiteX297" fmla="*/ 2081420 w 5136076"/>
              <a:gd name="connsiteY297" fmla="*/ 4650394 h 5143500"/>
              <a:gd name="connsiteX298" fmla="*/ 2079514 w 5136076"/>
              <a:gd name="connsiteY298" fmla="*/ 4651889 h 5143500"/>
              <a:gd name="connsiteX299" fmla="*/ 2078565 w 5136076"/>
              <a:gd name="connsiteY299" fmla="*/ 4653011 h 5143500"/>
              <a:gd name="connsiteX300" fmla="*/ 2078085 w 5136076"/>
              <a:gd name="connsiteY300" fmla="*/ 4654878 h 5143500"/>
              <a:gd name="connsiteX301" fmla="*/ 2078085 w 5136076"/>
              <a:gd name="connsiteY301" fmla="*/ 4656748 h 5143500"/>
              <a:gd name="connsiteX302" fmla="*/ 2078085 w 5136076"/>
              <a:gd name="connsiteY302" fmla="*/ 4658615 h 5143500"/>
              <a:gd name="connsiteX303" fmla="*/ 2078565 w 5136076"/>
              <a:gd name="connsiteY303" fmla="*/ 4662727 h 5143500"/>
              <a:gd name="connsiteX304" fmla="*/ 2080946 w 5136076"/>
              <a:gd name="connsiteY304" fmla="*/ 4667212 h 5143500"/>
              <a:gd name="connsiteX305" fmla="*/ 2082853 w 5136076"/>
              <a:gd name="connsiteY305" fmla="*/ 4672444 h 5143500"/>
              <a:gd name="connsiteX306" fmla="*/ 2089523 w 5136076"/>
              <a:gd name="connsiteY306" fmla="*/ 4682909 h 5143500"/>
              <a:gd name="connsiteX307" fmla="*/ 2092378 w 5136076"/>
              <a:gd name="connsiteY307" fmla="*/ 4688513 h 5143500"/>
              <a:gd name="connsiteX308" fmla="*/ 2095237 w 5136076"/>
              <a:gd name="connsiteY308" fmla="*/ 4693373 h 5143500"/>
              <a:gd name="connsiteX309" fmla="*/ 2097143 w 5136076"/>
              <a:gd name="connsiteY309" fmla="*/ 4698605 h 5143500"/>
              <a:gd name="connsiteX310" fmla="*/ 2098574 w 5136076"/>
              <a:gd name="connsiteY310" fmla="*/ 4703837 h 5143500"/>
              <a:gd name="connsiteX311" fmla="*/ 2098574 w 5136076"/>
              <a:gd name="connsiteY311" fmla="*/ 4706453 h 5143500"/>
              <a:gd name="connsiteX312" fmla="*/ 2098574 w 5136076"/>
              <a:gd name="connsiteY312" fmla="*/ 4708694 h 5143500"/>
              <a:gd name="connsiteX313" fmla="*/ 2097617 w 5136076"/>
              <a:gd name="connsiteY313" fmla="*/ 4710937 h 5143500"/>
              <a:gd name="connsiteX314" fmla="*/ 2096667 w 5136076"/>
              <a:gd name="connsiteY314" fmla="*/ 4713179 h 5143500"/>
              <a:gd name="connsiteX315" fmla="*/ 2093808 w 5136076"/>
              <a:gd name="connsiteY315" fmla="*/ 4713179 h 5143500"/>
              <a:gd name="connsiteX316" fmla="*/ 2090474 w 5136076"/>
              <a:gd name="connsiteY316" fmla="*/ 4712432 h 5143500"/>
              <a:gd name="connsiteX317" fmla="*/ 2087615 w 5136076"/>
              <a:gd name="connsiteY317" fmla="*/ 4711685 h 5143500"/>
              <a:gd name="connsiteX318" fmla="*/ 2084278 w 5136076"/>
              <a:gd name="connsiteY318" fmla="*/ 4710190 h 5143500"/>
              <a:gd name="connsiteX319" fmla="*/ 2077609 w 5136076"/>
              <a:gd name="connsiteY319" fmla="*/ 4706453 h 5143500"/>
              <a:gd name="connsiteX320" fmla="*/ 2070939 w 5136076"/>
              <a:gd name="connsiteY320" fmla="*/ 4701968 h 5143500"/>
              <a:gd name="connsiteX321" fmla="*/ 2057601 w 5136076"/>
              <a:gd name="connsiteY321" fmla="*/ 4692251 h 5143500"/>
              <a:gd name="connsiteX322" fmla="*/ 2051409 w 5136076"/>
              <a:gd name="connsiteY322" fmla="*/ 4687766 h 5143500"/>
              <a:gd name="connsiteX323" fmla="*/ 2048072 w 5136076"/>
              <a:gd name="connsiteY323" fmla="*/ 4686272 h 5143500"/>
              <a:gd name="connsiteX324" fmla="*/ 2044739 w 5136076"/>
              <a:gd name="connsiteY324" fmla="*/ 4684776 h 5143500"/>
              <a:gd name="connsiteX325" fmla="*/ 2049502 w 5136076"/>
              <a:gd name="connsiteY325" fmla="*/ 4681413 h 5143500"/>
              <a:gd name="connsiteX326" fmla="*/ 2053789 w 5136076"/>
              <a:gd name="connsiteY326" fmla="*/ 4676929 h 5143500"/>
              <a:gd name="connsiteX327" fmla="*/ 2057601 w 5136076"/>
              <a:gd name="connsiteY327" fmla="*/ 4671697 h 5143500"/>
              <a:gd name="connsiteX328" fmla="*/ 2060937 w 5136076"/>
              <a:gd name="connsiteY328" fmla="*/ 4665717 h 5143500"/>
              <a:gd name="connsiteX329" fmla="*/ 2064270 w 5136076"/>
              <a:gd name="connsiteY329" fmla="*/ 4658990 h 5143500"/>
              <a:gd name="connsiteX330" fmla="*/ 2066654 w 5136076"/>
              <a:gd name="connsiteY330" fmla="*/ 4651889 h 5143500"/>
              <a:gd name="connsiteX331" fmla="*/ 2068081 w 5136076"/>
              <a:gd name="connsiteY331" fmla="*/ 4644414 h 5143500"/>
              <a:gd name="connsiteX332" fmla="*/ 2068558 w 5136076"/>
              <a:gd name="connsiteY332" fmla="*/ 4636940 h 5143500"/>
              <a:gd name="connsiteX333" fmla="*/ 2068558 w 5136076"/>
              <a:gd name="connsiteY333" fmla="*/ 4629092 h 5143500"/>
              <a:gd name="connsiteX334" fmla="*/ 2067607 w 5136076"/>
              <a:gd name="connsiteY334" fmla="*/ 4621244 h 5143500"/>
              <a:gd name="connsiteX335" fmla="*/ 2065699 w 5136076"/>
              <a:gd name="connsiteY335" fmla="*/ 4613769 h 5143500"/>
              <a:gd name="connsiteX336" fmla="*/ 2062841 w 5136076"/>
              <a:gd name="connsiteY336" fmla="*/ 4606295 h 5143500"/>
              <a:gd name="connsiteX337" fmla="*/ 2060460 w 5136076"/>
              <a:gd name="connsiteY337" fmla="*/ 4602557 h 5143500"/>
              <a:gd name="connsiteX338" fmla="*/ 2057601 w 5136076"/>
              <a:gd name="connsiteY338" fmla="*/ 4599194 h 5143500"/>
              <a:gd name="connsiteX339" fmla="*/ 2055217 w 5136076"/>
              <a:gd name="connsiteY339" fmla="*/ 4595457 h 5143500"/>
              <a:gd name="connsiteX340" fmla="*/ 2052360 w 5136076"/>
              <a:gd name="connsiteY340" fmla="*/ 4592467 h 5143500"/>
              <a:gd name="connsiteX341" fmla="*/ 2049024 w 5136076"/>
              <a:gd name="connsiteY341" fmla="*/ 4589477 h 5143500"/>
              <a:gd name="connsiteX342" fmla="*/ 2045214 w 5136076"/>
              <a:gd name="connsiteY342" fmla="*/ 4586487 h 5143500"/>
              <a:gd name="connsiteX343" fmla="*/ 2040927 w 5136076"/>
              <a:gd name="connsiteY343" fmla="*/ 4583498 h 5143500"/>
              <a:gd name="connsiteX344" fmla="*/ 2036638 w 5136076"/>
              <a:gd name="connsiteY344" fmla="*/ 4580881 h 5143500"/>
              <a:gd name="connsiteX345" fmla="*/ 2041402 w 5136076"/>
              <a:gd name="connsiteY345" fmla="*/ 4577891 h 5143500"/>
              <a:gd name="connsiteX346" fmla="*/ 2045693 w 5136076"/>
              <a:gd name="connsiteY346" fmla="*/ 4576397 h 5143500"/>
              <a:gd name="connsiteX347" fmla="*/ 1881752 w 5136076"/>
              <a:gd name="connsiteY347" fmla="*/ 4459047 h 5143500"/>
              <a:gd name="connsiteX348" fmla="*/ 1885126 w 5136076"/>
              <a:gd name="connsiteY348" fmla="*/ 4459811 h 5143500"/>
              <a:gd name="connsiteX349" fmla="*/ 1886089 w 5136076"/>
              <a:gd name="connsiteY349" fmla="*/ 4464392 h 5143500"/>
              <a:gd name="connsiteX350" fmla="*/ 1886569 w 5136076"/>
              <a:gd name="connsiteY350" fmla="*/ 4468592 h 5143500"/>
              <a:gd name="connsiteX351" fmla="*/ 1886569 w 5136076"/>
              <a:gd name="connsiteY351" fmla="*/ 4471646 h 5143500"/>
              <a:gd name="connsiteX352" fmla="*/ 1886089 w 5136076"/>
              <a:gd name="connsiteY352" fmla="*/ 4473936 h 5143500"/>
              <a:gd name="connsiteX353" fmla="*/ 1884644 w 5136076"/>
              <a:gd name="connsiteY353" fmla="*/ 4476227 h 5143500"/>
              <a:gd name="connsiteX354" fmla="*/ 1882718 w 5136076"/>
              <a:gd name="connsiteY354" fmla="*/ 4478135 h 5143500"/>
              <a:gd name="connsiteX355" fmla="*/ 1880788 w 5136076"/>
              <a:gd name="connsiteY355" fmla="*/ 4479281 h 5143500"/>
              <a:gd name="connsiteX356" fmla="*/ 1877901 w 5136076"/>
              <a:gd name="connsiteY356" fmla="*/ 4480427 h 5143500"/>
              <a:gd name="connsiteX357" fmla="*/ 1871635 w 5136076"/>
              <a:gd name="connsiteY357" fmla="*/ 4482335 h 5143500"/>
              <a:gd name="connsiteX358" fmla="*/ 1864407 w 5136076"/>
              <a:gd name="connsiteY358" fmla="*/ 4485008 h 5143500"/>
              <a:gd name="connsiteX359" fmla="*/ 1860553 w 5136076"/>
              <a:gd name="connsiteY359" fmla="*/ 4486917 h 5143500"/>
              <a:gd name="connsiteX360" fmla="*/ 1856702 w 5136076"/>
              <a:gd name="connsiteY360" fmla="*/ 4488443 h 5143500"/>
              <a:gd name="connsiteX361" fmla="*/ 1852364 w 5136076"/>
              <a:gd name="connsiteY361" fmla="*/ 4491116 h 5143500"/>
              <a:gd name="connsiteX362" fmla="*/ 1848511 w 5136076"/>
              <a:gd name="connsiteY362" fmla="*/ 4494551 h 5143500"/>
              <a:gd name="connsiteX363" fmla="*/ 1845621 w 5136076"/>
              <a:gd name="connsiteY363" fmla="*/ 4491116 h 5143500"/>
              <a:gd name="connsiteX364" fmla="*/ 1844174 w 5136076"/>
              <a:gd name="connsiteY364" fmla="*/ 4487298 h 5143500"/>
              <a:gd name="connsiteX365" fmla="*/ 1843692 w 5136076"/>
              <a:gd name="connsiteY365" fmla="*/ 4483862 h 5143500"/>
              <a:gd name="connsiteX366" fmla="*/ 1844174 w 5136076"/>
              <a:gd name="connsiteY366" fmla="*/ 4480808 h 5143500"/>
              <a:gd name="connsiteX367" fmla="*/ 1845139 w 5136076"/>
              <a:gd name="connsiteY367" fmla="*/ 4477372 h 5143500"/>
              <a:gd name="connsiteX368" fmla="*/ 1847547 w 5136076"/>
              <a:gd name="connsiteY368" fmla="*/ 4473936 h 5143500"/>
              <a:gd name="connsiteX369" fmla="*/ 1850439 w 5136076"/>
              <a:gd name="connsiteY369" fmla="*/ 4471646 h 5143500"/>
              <a:gd name="connsiteX370" fmla="*/ 1853327 w 5136076"/>
              <a:gd name="connsiteY370" fmla="*/ 4468592 h 5143500"/>
              <a:gd name="connsiteX371" fmla="*/ 1857182 w 5136076"/>
              <a:gd name="connsiteY371" fmla="*/ 4466301 h 5143500"/>
              <a:gd name="connsiteX372" fmla="*/ 1861520 w 5136076"/>
              <a:gd name="connsiteY372" fmla="*/ 4464011 h 5143500"/>
              <a:gd name="connsiteX373" fmla="*/ 1865370 w 5136076"/>
              <a:gd name="connsiteY373" fmla="*/ 4462101 h 5143500"/>
              <a:gd name="connsiteX374" fmla="*/ 1869709 w 5136076"/>
              <a:gd name="connsiteY374" fmla="*/ 4460956 h 5143500"/>
              <a:gd name="connsiteX375" fmla="*/ 1874044 w 5136076"/>
              <a:gd name="connsiteY375" fmla="*/ 4460192 h 5143500"/>
              <a:gd name="connsiteX376" fmla="*/ 1877901 w 5136076"/>
              <a:gd name="connsiteY376" fmla="*/ 4459811 h 5143500"/>
              <a:gd name="connsiteX377" fmla="*/ 1523549 w 5136076"/>
              <a:gd name="connsiteY377" fmla="*/ 4376828 h 5143500"/>
              <a:gd name="connsiteX378" fmla="*/ 1530699 w 5136076"/>
              <a:gd name="connsiteY378" fmla="*/ 4390484 h 5143500"/>
              <a:gd name="connsiteX379" fmla="*/ 1534028 w 5136076"/>
              <a:gd name="connsiteY379" fmla="*/ 4397693 h 5143500"/>
              <a:gd name="connsiteX380" fmla="*/ 1535459 w 5136076"/>
              <a:gd name="connsiteY380" fmla="*/ 4404140 h 5143500"/>
              <a:gd name="connsiteX381" fmla="*/ 1536411 w 5136076"/>
              <a:gd name="connsiteY381" fmla="*/ 4410590 h 5143500"/>
              <a:gd name="connsiteX382" fmla="*/ 1536411 w 5136076"/>
              <a:gd name="connsiteY382" fmla="*/ 4413624 h 5143500"/>
              <a:gd name="connsiteX383" fmla="*/ 1535939 w 5136076"/>
              <a:gd name="connsiteY383" fmla="*/ 4416659 h 5143500"/>
              <a:gd name="connsiteX384" fmla="*/ 1534984 w 5136076"/>
              <a:gd name="connsiteY384" fmla="*/ 4419314 h 5143500"/>
              <a:gd name="connsiteX385" fmla="*/ 1533557 w 5136076"/>
              <a:gd name="connsiteY385" fmla="*/ 4421970 h 5143500"/>
              <a:gd name="connsiteX386" fmla="*/ 1531650 w 5136076"/>
              <a:gd name="connsiteY386" fmla="*/ 4424625 h 5143500"/>
              <a:gd name="connsiteX387" fmla="*/ 1528789 w 5136076"/>
              <a:gd name="connsiteY387" fmla="*/ 4427281 h 5143500"/>
              <a:gd name="connsiteX388" fmla="*/ 1528315 w 5136076"/>
              <a:gd name="connsiteY388" fmla="*/ 4421970 h 5143500"/>
              <a:gd name="connsiteX389" fmla="*/ 1526888 w 5136076"/>
              <a:gd name="connsiteY389" fmla="*/ 4417797 h 5143500"/>
              <a:gd name="connsiteX390" fmla="*/ 1524503 w 5136076"/>
              <a:gd name="connsiteY390" fmla="*/ 4414004 h 5143500"/>
              <a:gd name="connsiteX391" fmla="*/ 1522600 w 5136076"/>
              <a:gd name="connsiteY391" fmla="*/ 4411728 h 5143500"/>
              <a:gd name="connsiteX392" fmla="*/ 1520692 w 5136076"/>
              <a:gd name="connsiteY392" fmla="*/ 4410590 h 5143500"/>
              <a:gd name="connsiteX393" fmla="*/ 1518308 w 5136076"/>
              <a:gd name="connsiteY393" fmla="*/ 4409831 h 5143500"/>
              <a:gd name="connsiteX394" fmla="*/ 1516879 w 5136076"/>
              <a:gd name="connsiteY394" fmla="*/ 4409072 h 5143500"/>
              <a:gd name="connsiteX395" fmla="*/ 1514498 w 5136076"/>
              <a:gd name="connsiteY395" fmla="*/ 4409072 h 5143500"/>
              <a:gd name="connsiteX396" fmla="*/ 1509734 w 5136076"/>
              <a:gd name="connsiteY396" fmla="*/ 4409072 h 5143500"/>
              <a:gd name="connsiteX397" fmla="*/ 1504495 w 5136076"/>
              <a:gd name="connsiteY397" fmla="*/ 4409831 h 5143500"/>
              <a:gd name="connsiteX398" fmla="*/ 1503540 w 5136076"/>
              <a:gd name="connsiteY398" fmla="*/ 4407176 h 5143500"/>
              <a:gd name="connsiteX399" fmla="*/ 1503064 w 5136076"/>
              <a:gd name="connsiteY399" fmla="*/ 4404900 h 5143500"/>
              <a:gd name="connsiteX400" fmla="*/ 1503540 w 5136076"/>
              <a:gd name="connsiteY400" fmla="*/ 4402244 h 5143500"/>
              <a:gd name="connsiteX401" fmla="*/ 1504495 w 5136076"/>
              <a:gd name="connsiteY401" fmla="*/ 4400347 h 5143500"/>
              <a:gd name="connsiteX402" fmla="*/ 1506398 w 5136076"/>
              <a:gd name="connsiteY402" fmla="*/ 4395795 h 5143500"/>
              <a:gd name="connsiteX403" fmla="*/ 1509259 w 5136076"/>
              <a:gd name="connsiteY403" fmla="*/ 4392002 h 5143500"/>
              <a:gd name="connsiteX404" fmla="*/ 1512592 w 5136076"/>
              <a:gd name="connsiteY404" fmla="*/ 4388209 h 5143500"/>
              <a:gd name="connsiteX405" fmla="*/ 1516403 w 5136076"/>
              <a:gd name="connsiteY405" fmla="*/ 4384036 h 5143500"/>
              <a:gd name="connsiteX406" fmla="*/ 1520215 w 5136076"/>
              <a:gd name="connsiteY406" fmla="*/ 4380621 h 5143500"/>
              <a:gd name="connsiteX407" fmla="*/ 1794623 w 5136076"/>
              <a:gd name="connsiteY407" fmla="*/ 4289003 h 5143500"/>
              <a:gd name="connsiteX408" fmla="*/ 1799387 w 5136076"/>
              <a:gd name="connsiteY408" fmla="*/ 4292741 h 5143500"/>
              <a:gd name="connsiteX409" fmla="*/ 1802246 w 5136076"/>
              <a:gd name="connsiteY409" fmla="*/ 4295730 h 5143500"/>
              <a:gd name="connsiteX410" fmla="*/ 1805104 w 5136076"/>
              <a:gd name="connsiteY410" fmla="*/ 4298720 h 5143500"/>
              <a:gd name="connsiteX411" fmla="*/ 1807964 w 5136076"/>
              <a:gd name="connsiteY411" fmla="*/ 4301710 h 5143500"/>
              <a:gd name="connsiteX412" fmla="*/ 1809392 w 5136076"/>
              <a:gd name="connsiteY412" fmla="*/ 4304327 h 5143500"/>
              <a:gd name="connsiteX413" fmla="*/ 1810822 w 5136076"/>
              <a:gd name="connsiteY413" fmla="*/ 4306568 h 5143500"/>
              <a:gd name="connsiteX414" fmla="*/ 1812251 w 5136076"/>
              <a:gd name="connsiteY414" fmla="*/ 4311426 h 5143500"/>
              <a:gd name="connsiteX415" fmla="*/ 1812728 w 5136076"/>
              <a:gd name="connsiteY415" fmla="*/ 4316285 h 5143500"/>
              <a:gd name="connsiteX416" fmla="*/ 1812728 w 5136076"/>
              <a:gd name="connsiteY416" fmla="*/ 4320770 h 5143500"/>
              <a:gd name="connsiteX417" fmla="*/ 1812251 w 5136076"/>
              <a:gd name="connsiteY417" fmla="*/ 4325255 h 5143500"/>
              <a:gd name="connsiteX418" fmla="*/ 1811777 w 5136076"/>
              <a:gd name="connsiteY418" fmla="*/ 4330112 h 5143500"/>
              <a:gd name="connsiteX419" fmla="*/ 1810822 w 5136076"/>
              <a:gd name="connsiteY419" fmla="*/ 4329365 h 5143500"/>
              <a:gd name="connsiteX420" fmla="*/ 1808440 w 5136076"/>
              <a:gd name="connsiteY420" fmla="*/ 4328618 h 5143500"/>
              <a:gd name="connsiteX421" fmla="*/ 1803197 w 5136076"/>
              <a:gd name="connsiteY421" fmla="*/ 4325255 h 5143500"/>
              <a:gd name="connsiteX422" fmla="*/ 1796530 w 5136076"/>
              <a:gd name="connsiteY422" fmla="*/ 4320396 h 5143500"/>
              <a:gd name="connsiteX423" fmla="*/ 1793195 w 5136076"/>
              <a:gd name="connsiteY423" fmla="*/ 4317780 h 5143500"/>
              <a:gd name="connsiteX424" fmla="*/ 1790336 w 5136076"/>
              <a:gd name="connsiteY424" fmla="*/ 4314791 h 5143500"/>
              <a:gd name="connsiteX425" fmla="*/ 1787479 w 5136076"/>
              <a:gd name="connsiteY425" fmla="*/ 4311426 h 5143500"/>
              <a:gd name="connsiteX426" fmla="*/ 1786048 w 5136076"/>
              <a:gd name="connsiteY426" fmla="*/ 4308437 h 5143500"/>
              <a:gd name="connsiteX427" fmla="*/ 1785094 w 5136076"/>
              <a:gd name="connsiteY427" fmla="*/ 4305074 h 5143500"/>
              <a:gd name="connsiteX428" fmla="*/ 1784144 w 5136076"/>
              <a:gd name="connsiteY428" fmla="*/ 4301710 h 5143500"/>
              <a:gd name="connsiteX429" fmla="*/ 1785094 w 5136076"/>
              <a:gd name="connsiteY429" fmla="*/ 4298347 h 5143500"/>
              <a:gd name="connsiteX430" fmla="*/ 1787002 w 5136076"/>
              <a:gd name="connsiteY430" fmla="*/ 4294982 h 5143500"/>
              <a:gd name="connsiteX431" fmla="*/ 1790336 w 5136076"/>
              <a:gd name="connsiteY431" fmla="*/ 4291993 h 5143500"/>
              <a:gd name="connsiteX432" fmla="*/ 1865228 w 5136076"/>
              <a:gd name="connsiteY432" fmla="*/ 4231075 h 5143500"/>
              <a:gd name="connsiteX433" fmla="*/ 1868611 w 5136076"/>
              <a:gd name="connsiteY433" fmla="*/ 4231075 h 5143500"/>
              <a:gd name="connsiteX434" fmla="*/ 1871988 w 5136076"/>
              <a:gd name="connsiteY434" fmla="*/ 4231451 h 5143500"/>
              <a:gd name="connsiteX435" fmla="*/ 1874887 w 5136076"/>
              <a:gd name="connsiteY435" fmla="*/ 4232579 h 5143500"/>
              <a:gd name="connsiteX436" fmla="*/ 1877784 w 5136076"/>
              <a:gd name="connsiteY436" fmla="*/ 4233330 h 5143500"/>
              <a:gd name="connsiteX437" fmla="*/ 1880679 w 5136076"/>
              <a:gd name="connsiteY437" fmla="*/ 4234457 h 5143500"/>
              <a:gd name="connsiteX438" fmla="*/ 1883577 w 5136076"/>
              <a:gd name="connsiteY438" fmla="*/ 4236335 h 5143500"/>
              <a:gd name="connsiteX439" fmla="*/ 1888405 w 5136076"/>
              <a:gd name="connsiteY439" fmla="*/ 4240094 h 5143500"/>
              <a:gd name="connsiteX440" fmla="*/ 1893233 w 5136076"/>
              <a:gd name="connsiteY440" fmla="*/ 4244979 h 5143500"/>
              <a:gd name="connsiteX441" fmla="*/ 1897093 w 5136076"/>
              <a:gd name="connsiteY441" fmla="*/ 4250240 h 5143500"/>
              <a:gd name="connsiteX442" fmla="*/ 1901924 w 5136076"/>
              <a:gd name="connsiteY442" fmla="*/ 4256252 h 5143500"/>
              <a:gd name="connsiteX443" fmla="*/ 1909168 w 5136076"/>
              <a:gd name="connsiteY443" fmla="*/ 4268651 h 5143500"/>
              <a:gd name="connsiteX444" fmla="*/ 1915443 w 5136076"/>
              <a:gd name="connsiteY444" fmla="*/ 4280675 h 5143500"/>
              <a:gd name="connsiteX445" fmla="*/ 1918824 w 5136076"/>
              <a:gd name="connsiteY445" fmla="*/ 4286312 h 5143500"/>
              <a:gd name="connsiteX446" fmla="*/ 1922204 w 5136076"/>
              <a:gd name="connsiteY446" fmla="*/ 4291573 h 5143500"/>
              <a:gd name="connsiteX447" fmla="*/ 1925585 w 5136076"/>
              <a:gd name="connsiteY447" fmla="*/ 4295707 h 5143500"/>
              <a:gd name="connsiteX448" fmla="*/ 1929446 w 5136076"/>
              <a:gd name="connsiteY448" fmla="*/ 4299464 h 5143500"/>
              <a:gd name="connsiteX449" fmla="*/ 1926068 w 5136076"/>
              <a:gd name="connsiteY449" fmla="*/ 4300215 h 5143500"/>
              <a:gd name="connsiteX450" fmla="*/ 1922204 w 5136076"/>
              <a:gd name="connsiteY450" fmla="*/ 4300215 h 5143500"/>
              <a:gd name="connsiteX451" fmla="*/ 1918824 w 5136076"/>
              <a:gd name="connsiteY451" fmla="*/ 4300215 h 5143500"/>
              <a:gd name="connsiteX452" fmla="*/ 1915443 w 5136076"/>
              <a:gd name="connsiteY452" fmla="*/ 4299839 h 5143500"/>
              <a:gd name="connsiteX453" fmla="*/ 1908202 w 5136076"/>
              <a:gd name="connsiteY453" fmla="*/ 4297961 h 5143500"/>
              <a:gd name="connsiteX454" fmla="*/ 1901924 w 5136076"/>
              <a:gd name="connsiteY454" fmla="*/ 4295707 h 5143500"/>
              <a:gd name="connsiteX455" fmla="*/ 1895164 w 5136076"/>
              <a:gd name="connsiteY455" fmla="*/ 4294203 h 5143500"/>
              <a:gd name="connsiteX456" fmla="*/ 1887920 w 5136076"/>
              <a:gd name="connsiteY456" fmla="*/ 4292324 h 5143500"/>
              <a:gd name="connsiteX457" fmla="*/ 1884542 w 5136076"/>
              <a:gd name="connsiteY457" fmla="*/ 4291948 h 5143500"/>
              <a:gd name="connsiteX458" fmla="*/ 1881164 w 5136076"/>
              <a:gd name="connsiteY458" fmla="*/ 4291948 h 5143500"/>
              <a:gd name="connsiteX459" fmla="*/ 1877298 w 5136076"/>
              <a:gd name="connsiteY459" fmla="*/ 4291948 h 5143500"/>
              <a:gd name="connsiteX460" fmla="*/ 1873920 w 5136076"/>
              <a:gd name="connsiteY460" fmla="*/ 4292324 h 5143500"/>
              <a:gd name="connsiteX461" fmla="*/ 1878267 w 5136076"/>
              <a:gd name="connsiteY461" fmla="*/ 4288191 h 5143500"/>
              <a:gd name="connsiteX462" fmla="*/ 1883577 w 5136076"/>
              <a:gd name="connsiteY462" fmla="*/ 4282555 h 5143500"/>
              <a:gd name="connsiteX463" fmla="*/ 1888405 w 5136076"/>
              <a:gd name="connsiteY463" fmla="*/ 4275415 h 5143500"/>
              <a:gd name="connsiteX464" fmla="*/ 1890819 w 5136076"/>
              <a:gd name="connsiteY464" fmla="*/ 4272033 h 5143500"/>
              <a:gd name="connsiteX465" fmla="*/ 1891783 w 5136076"/>
              <a:gd name="connsiteY465" fmla="*/ 4269026 h 5143500"/>
              <a:gd name="connsiteX466" fmla="*/ 1892750 w 5136076"/>
              <a:gd name="connsiteY466" fmla="*/ 4265645 h 5143500"/>
              <a:gd name="connsiteX467" fmla="*/ 1892750 w 5136076"/>
              <a:gd name="connsiteY467" fmla="*/ 4262639 h 5143500"/>
              <a:gd name="connsiteX468" fmla="*/ 1892270 w 5136076"/>
              <a:gd name="connsiteY468" fmla="*/ 4260009 h 5143500"/>
              <a:gd name="connsiteX469" fmla="*/ 1889852 w 5136076"/>
              <a:gd name="connsiteY469" fmla="*/ 4257754 h 5143500"/>
              <a:gd name="connsiteX470" fmla="*/ 1888889 w 5136076"/>
              <a:gd name="connsiteY470" fmla="*/ 4257003 h 5143500"/>
              <a:gd name="connsiteX471" fmla="*/ 1887441 w 5136076"/>
              <a:gd name="connsiteY471" fmla="*/ 4256627 h 5143500"/>
              <a:gd name="connsiteX472" fmla="*/ 1883094 w 5136076"/>
              <a:gd name="connsiteY472" fmla="*/ 4255124 h 5143500"/>
              <a:gd name="connsiteX473" fmla="*/ 1876814 w 5136076"/>
              <a:gd name="connsiteY473" fmla="*/ 4254749 h 5143500"/>
              <a:gd name="connsiteX474" fmla="*/ 1869088 w 5136076"/>
              <a:gd name="connsiteY474" fmla="*/ 4255124 h 5143500"/>
              <a:gd name="connsiteX475" fmla="*/ 1867645 w 5136076"/>
              <a:gd name="connsiteY475" fmla="*/ 4249864 h 5143500"/>
              <a:gd name="connsiteX476" fmla="*/ 1866192 w 5136076"/>
              <a:gd name="connsiteY476" fmla="*/ 4244602 h 5143500"/>
              <a:gd name="connsiteX477" fmla="*/ 1864746 w 5136076"/>
              <a:gd name="connsiteY477" fmla="*/ 4241597 h 5143500"/>
              <a:gd name="connsiteX478" fmla="*/ 1862815 w 5136076"/>
              <a:gd name="connsiteY478" fmla="*/ 4238591 h 5143500"/>
              <a:gd name="connsiteX479" fmla="*/ 1860884 w 5136076"/>
              <a:gd name="connsiteY479" fmla="*/ 4235585 h 5143500"/>
              <a:gd name="connsiteX480" fmla="*/ 1857986 w 5136076"/>
              <a:gd name="connsiteY480" fmla="*/ 4232579 h 5143500"/>
              <a:gd name="connsiteX481" fmla="*/ 1861847 w 5136076"/>
              <a:gd name="connsiteY481" fmla="*/ 4231451 h 5143500"/>
              <a:gd name="connsiteX482" fmla="*/ 1221030 w 5136076"/>
              <a:gd name="connsiteY482" fmla="*/ 4169411 h 5143500"/>
              <a:gd name="connsiteX483" fmla="*/ 1224321 w 5136076"/>
              <a:gd name="connsiteY483" fmla="*/ 4169411 h 5143500"/>
              <a:gd name="connsiteX484" fmla="*/ 1228085 w 5136076"/>
              <a:gd name="connsiteY484" fmla="*/ 4169804 h 5143500"/>
              <a:gd name="connsiteX485" fmla="*/ 1231848 w 5136076"/>
              <a:gd name="connsiteY485" fmla="*/ 4170592 h 5143500"/>
              <a:gd name="connsiteX486" fmla="*/ 1236080 w 5136076"/>
              <a:gd name="connsiteY486" fmla="*/ 4172559 h 5143500"/>
              <a:gd name="connsiteX487" fmla="*/ 1240314 w 5136076"/>
              <a:gd name="connsiteY487" fmla="*/ 4174525 h 5143500"/>
              <a:gd name="connsiteX488" fmla="*/ 1245959 w 5136076"/>
              <a:gd name="connsiteY488" fmla="*/ 4177673 h 5143500"/>
              <a:gd name="connsiteX489" fmla="*/ 1251133 w 5136076"/>
              <a:gd name="connsiteY489" fmla="*/ 4182000 h 5143500"/>
              <a:gd name="connsiteX490" fmla="*/ 1257719 w 5136076"/>
              <a:gd name="connsiteY490" fmla="*/ 4186721 h 5143500"/>
              <a:gd name="connsiteX491" fmla="*/ 1253013 w 5136076"/>
              <a:gd name="connsiteY491" fmla="*/ 4189081 h 5143500"/>
              <a:gd name="connsiteX492" fmla="*/ 1248310 w 5136076"/>
              <a:gd name="connsiteY492" fmla="*/ 4190655 h 5143500"/>
              <a:gd name="connsiteX493" fmla="*/ 1243136 w 5136076"/>
              <a:gd name="connsiteY493" fmla="*/ 4191442 h 5143500"/>
              <a:gd name="connsiteX494" fmla="*/ 1238908 w 5136076"/>
              <a:gd name="connsiteY494" fmla="*/ 4191835 h 5143500"/>
              <a:gd name="connsiteX495" fmla="*/ 1234201 w 5136076"/>
              <a:gd name="connsiteY495" fmla="*/ 4191835 h 5143500"/>
              <a:gd name="connsiteX496" fmla="*/ 1229025 w 5136076"/>
              <a:gd name="connsiteY496" fmla="*/ 4191442 h 5143500"/>
              <a:gd name="connsiteX497" fmla="*/ 1224795 w 5136076"/>
              <a:gd name="connsiteY497" fmla="*/ 4190655 h 5143500"/>
              <a:gd name="connsiteX498" fmla="*/ 1220089 w 5136076"/>
              <a:gd name="connsiteY498" fmla="*/ 4189081 h 5143500"/>
              <a:gd name="connsiteX499" fmla="*/ 1211153 w 5136076"/>
              <a:gd name="connsiteY499" fmla="*/ 4185934 h 5143500"/>
              <a:gd name="connsiteX500" fmla="*/ 1202218 w 5136076"/>
              <a:gd name="connsiteY500" fmla="*/ 4181607 h 5143500"/>
              <a:gd name="connsiteX501" fmla="*/ 1183871 w 5136076"/>
              <a:gd name="connsiteY501" fmla="*/ 4172559 h 5143500"/>
              <a:gd name="connsiteX502" fmla="*/ 1190459 w 5136076"/>
              <a:gd name="connsiteY502" fmla="*/ 4172559 h 5143500"/>
              <a:gd name="connsiteX503" fmla="*/ 1196104 w 5136076"/>
              <a:gd name="connsiteY503" fmla="*/ 4172165 h 5143500"/>
              <a:gd name="connsiteX504" fmla="*/ 1205981 w 5136076"/>
              <a:gd name="connsiteY504" fmla="*/ 4170985 h 5143500"/>
              <a:gd name="connsiteX505" fmla="*/ 1213504 w 5136076"/>
              <a:gd name="connsiteY505" fmla="*/ 4169804 h 5143500"/>
              <a:gd name="connsiteX506" fmla="*/ 1083826 w 5136076"/>
              <a:gd name="connsiteY506" fmla="*/ 3980680 h 5143500"/>
              <a:gd name="connsiteX507" fmla="*/ 1087702 w 5136076"/>
              <a:gd name="connsiteY507" fmla="*/ 3981796 h 5143500"/>
              <a:gd name="connsiteX508" fmla="*/ 1091097 w 5136076"/>
              <a:gd name="connsiteY508" fmla="*/ 3983284 h 5143500"/>
              <a:gd name="connsiteX509" fmla="*/ 1094490 w 5136076"/>
              <a:gd name="connsiteY509" fmla="*/ 3984400 h 5143500"/>
              <a:gd name="connsiteX510" fmla="*/ 1096909 w 5136076"/>
              <a:gd name="connsiteY510" fmla="*/ 3986632 h 5143500"/>
              <a:gd name="connsiteX511" fmla="*/ 1099815 w 5136076"/>
              <a:gd name="connsiteY511" fmla="*/ 3988865 h 5143500"/>
              <a:gd name="connsiteX512" fmla="*/ 1102238 w 5136076"/>
              <a:gd name="connsiteY512" fmla="*/ 3990725 h 5143500"/>
              <a:gd name="connsiteX513" fmla="*/ 1106597 w 5136076"/>
              <a:gd name="connsiteY513" fmla="*/ 3996306 h 5143500"/>
              <a:gd name="connsiteX514" fmla="*/ 1110473 w 5136076"/>
              <a:gd name="connsiteY514" fmla="*/ 4002258 h 5143500"/>
              <a:gd name="connsiteX515" fmla="*/ 1113865 w 5136076"/>
              <a:gd name="connsiteY515" fmla="*/ 4009327 h 5143500"/>
              <a:gd name="connsiteX516" fmla="*/ 1116771 w 5136076"/>
              <a:gd name="connsiteY516" fmla="*/ 4016395 h 5143500"/>
              <a:gd name="connsiteX517" fmla="*/ 1118710 w 5136076"/>
              <a:gd name="connsiteY517" fmla="*/ 4024208 h 5143500"/>
              <a:gd name="connsiteX518" fmla="*/ 1123070 w 5136076"/>
              <a:gd name="connsiteY518" fmla="*/ 4040577 h 5143500"/>
              <a:gd name="connsiteX519" fmla="*/ 1127918 w 5136076"/>
              <a:gd name="connsiteY519" fmla="*/ 4056946 h 5143500"/>
              <a:gd name="connsiteX520" fmla="*/ 1130337 w 5136076"/>
              <a:gd name="connsiteY520" fmla="*/ 4065504 h 5143500"/>
              <a:gd name="connsiteX521" fmla="*/ 1133246 w 5136076"/>
              <a:gd name="connsiteY521" fmla="*/ 4073688 h 5143500"/>
              <a:gd name="connsiteX522" fmla="*/ 1136636 w 5136076"/>
              <a:gd name="connsiteY522" fmla="*/ 4081501 h 5143500"/>
              <a:gd name="connsiteX523" fmla="*/ 1140998 w 5136076"/>
              <a:gd name="connsiteY523" fmla="*/ 4088570 h 5143500"/>
              <a:gd name="connsiteX524" fmla="*/ 1143904 w 5136076"/>
              <a:gd name="connsiteY524" fmla="*/ 4092661 h 5143500"/>
              <a:gd name="connsiteX525" fmla="*/ 1147295 w 5136076"/>
              <a:gd name="connsiteY525" fmla="*/ 4096010 h 5143500"/>
              <a:gd name="connsiteX526" fmla="*/ 1150688 w 5136076"/>
              <a:gd name="connsiteY526" fmla="*/ 4098986 h 5143500"/>
              <a:gd name="connsiteX527" fmla="*/ 1154078 w 5136076"/>
              <a:gd name="connsiteY527" fmla="*/ 4101591 h 5143500"/>
              <a:gd name="connsiteX528" fmla="*/ 1157472 w 5136076"/>
              <a:gd name="connsiteY528" fmla="*/ 4103823 h 5143500"/>
              <a:gd name="connsiteX529" fmla="*/ 1160378 w 5136076"/>
              <a:gd name="connsiteY529" fmla="*/ 4105684 h 5143500"/>
              <a:gd name="connsiteX530" fmla="*/ 1167643 w 5136076"/>
              <a:gd name="connsiteY530" fmla="*/ 4108288 h 5143500"/>
              <a:gd name="connsiteX531" fmla="*/ 1174426 w 5136076"/>
              <a:gd name="connsiteY531" fmla="*/ 4110519 h 5143500"/>
              <a:gd name="connsiteX532" fmla="*/ 1181693 w 5136076"/>
              <a:gd name="connsiteY532" fmla="*/ 4112008 h 5143500"/>
              <a:gd name="connsiteX533" fmla="*/ 1188958 w 5136076"/>
              <a:gd name="connsiteY533" fmla="*/ 4113124 h 5143500"/>
              <a:gd name="connsiteX534" fmla="*/ 1195742 w 5136076"/>
              <a:gd name="connsiteY534" fmla="*/ 4114240 h 5143500"/>
              <a:gd name="connsiteX535" fmla="*/ 1197199 w 5136076"/>
              <a:gd name="connsiteY535" fmla="*/ 4117960 h 5143500"/>
              <a:gd name="connsiteX536" fmla="*/ 1198166 w 5136076"/>
              <a:gd name="connsiteY536" fmla="*/ 4120936 h 5143500"/>
              <a:gd name="connsiteX537" fmla="*/ 1198166 w 5136076"/>
              <a:gd name="connsiteY537" fmla="*/ 4122796 h 5143500"/>
              <a:gd name="connsiteX538" fmla="*/ 1196710 w 5136076"/>
              <a:gd name="connsiteY538" fmla="*/ 4124657 h 5143500"/>
              <a:gd name="connsiteX539" fmla="*/ 1194775 w 5136076"/>
              <a:gd name="connsiteY539" fmla="*/ 4125773 h 5143500"/>
              <a:gd name="connsiteX540" fmla="*/ 1192351 w 5136076"/>
              <a:gd name="connsiteY540" fmla="*/ 4126517 h 5143500"/>
              <a:gd name="connsiteX541" fmla="*/ 1189444 w 5136076"/>
              <a:gd name="connsiteY541" fmla="*/ 4126889 h 5143500"/>
              <a:gd name="connsiteX542" fmla="*/ 1186055 w 5136076"/>
              <a:gd name="connsiteY542" fmla="*/ 4126517 h 5143500"/>
              <a:gd name="connsiteX543" fmla="*/ 1182662 w 5136076"/>
              <a:gd name="connsiteY543" fmla="*/ 4125401 h 5143500"/>
              <a:gd name="connsiteX544" fmla="*/ 1179756 w 5136076"/>
              <a:gd name="connsiteY544" fmla="*/ 4124285 h 5143500"/>
              <a:gd name="connsiteX545" fmla="*/ 1176364 w 5136076"/>
              <a:gd name="connsiteY545" fmla="*/ 4122424 h 5143500"/>
              <a:gd name="connsiteX546" fmla="*/ 1172972 w 5136076"/>
              <a:gd name="connsiteY546" fmla="*/ 4120936 h 5143500"/>
              <a:gd name="connsiteX547" fmla="*/ 1170064 w 5136076"/>
              <a:gd name="connsiteY547" fmla="*/ 4118332 h 5143500"/>
              <a:gd name="connsiteX548" fmla="*/ 1167643 w 5136076"/>
              <a:gd name="connsiteY548" fmla="*/ 4115356 h 5143500"/>
              <a:gd name="connsiteX549" fmla="*/ 1165704 w 5136076"/>
              <a:gd name="connsiteY549" fmla="*/ 4112380 h 5143500"/>
              <a:gd name="connsiteX550" fmla="*/ 1164737 w 5136076"/>
              <a:gd name="connsiteY550" fmla="*/ 4108660 h 5143500"/>
              <a:gd name="connsiteX551" fmla="*/ 1162798 w 5136076"/>
              <a:gd name="connsiteY551" fmla="*/ 4110891 h 5143500"/>
              <a:gd name="connsiteX552" fmla="*/ 1162314 w 5136076"/>
              <a:gd name="connsiteY552" fmla="*/ 4113124 h 5143500"/>
              <a:gd name="connsiteX553" fmla="*/ 1162314 w 5136076"/>
              <a:gd name="connsiteY553" fmla="*/ 4115728 h 5143500"/>
              <a:gd name="connsiteX554" fmla="*/ 1162798 w 5136076"/>
              <a:gd name="connsiteY554" fmla="*/ 4118704 h 5143500"/>
              <a:gd name="connsiteX555" fmla="*/ 1165704 w 5136076"/>
              <a:gd name="connsiteY555" fmla="*/ 4124285 h 5143500"/>
              <a:gd name="connsiteX556" fmla="*/ 1168613 w 5136076"/>
              <a:gd name="connsiteY556" fmla="*/ 4130238 h 5143500"/>
              <a:gd name="connsiteX557" fmla="*/ 1169579 w 5136076"/>
              <a:gd name="connsiteY557" fmla="*/ 4133213 h 5143500"/>
              <a:gd name="connsiteX558" fmla="*/ 1170064 w 5136076"/>
              <a:gd name="connsiteY558" fmla="*/ 4135818 h 5143500"/>
              <a:gd name="connsiteX559" fmla="*/ 1170064 w 5136076"/>
              <a:gd name="connsiteY559" fmla="*/ 4138422 h 5143500"/>
              <a:gd name="connsiteX560" fmla="*/ 1169099 w 5136076"/>
              <a:gd name="connsiteY560" fmla="*/ 4140654 h 5143500"/>
              <a:gd name="connsiteX561" fmla="*/ 1167157 w 5136076"/>
              <a:gd name="connsiteY561" fmla="*/ 4142143 h 5143500"/>
              <a:gd name="connsiteX562" fmla="*/ 1164737 w 5136076"/>
              <a:gd name="connsiteY562" fmla="*/ 4144003 h 5143500"/>
              <a:gd name="connsiteX563" fmla="*/ 1159890 w 5136076"/>
              <a:gd name="connsiteY563" fmla="*/ 4144747 h 5143500"/>
              <a:gd name="connsiteX564" fmla="*/ 1154078 w 5136076"/>
              <a:gd name="connsiteY564" fmla="*/ 4145119 h 5143500"/>
              <a:gd name="connsiteX565" fmla="*/ 1148263 w 5136076"/>
              <a:gd name="connsiteY565" fmla="*/ 4136190 h 5143500"/>
              <a:gd name="connsiteX566" fmla="*/ 1142450 w 5136076"/>
              <a:gd name="connsiteY566" fmla="*/ 4126889 h 5143500"/>
              <a:gd name="connsiteX567" fmla="*/ 1131793 w 5136076"/>
              <a:gd name="connsiteY567" fmla="*/ 4107544 h 5143500"/>
              <a:gd name="connsiteX568" fmla="*/ 1122102 w 5136076"/>
              <a:gd name="connsiteY568" fmla="*/ 4087453 h 5143500"/>
              <a:gd name="connsiteX569" fmla="*/ 1112894 w 5136076"/>
              <a:gd name="connsiteY569" fmla="*/ 4066620 h 5143500"/>
              <a:gd name="connsiteX570" fmla="*/ 1105143 w 5136076"/>
              <a:gd name="connsiteY570" fmla="*/ 4045414 h 5143500"/>
              <a:gd name="connsiteX571" fmla="*/ 1096909 w 5136076"/>
              <a:gd name="connsiteY571" fmla="*/ 4023836 h 5143500"/>
              <a:gd name="connsiteX572" fmla="*/ 1090611 w 5136076"/>
              <a:gd name="connsiteY572" fmla="*/ 4002258 h 5143500"/>
              <a:gd name="connsiteX573" fmla="*/ 1097581 w 5136076"/>
              <a:gd name="connsiteY573" fmla="*/ 3913409 h 5143500"/>
              <a:gd name="connsiteX574" fmla="*/ 1099430 w 5136076"/>
              <a:gd name="connsiteY574" fmla="*/ 3913780 h 5143500"/>
              <a:gd name="connsiteX575" fmla="*/ 1100809 w 5136076"/>
              <a:gd name="connsiteY575" fmla="*/ 3914151 h 5143500"/>
              <a:gd name="connsiteX576" fmla="*/ 1102651 w 5136076"/>
              <a:gd name="connsiteY576" fmla="*/ 3914893 h 5143500"/>
              <a:gd name="connsiteX577" fmla="*/ 1105422 w 5136076"/>
              <a:gd name="connsiteY577" fmla="*/ 3917119 h 5143500"/>
              <a:gd name="connsiteX578" fmla="*/ 1108186 w 5136076"/>
              <a:gd name="connsiteY578" fmla="*/ 3920457 h 5143500"/>
              <a:gd name="connsiteX579" fmla="*/ 1111412 w 5136076"/>
              <a:gd name="connsiteY579" fmla="*/ 3924536 h 5143500"/>
              <a:gd name="connsiteX580" fmla="*/ 1114178 w 5136076"/>
              <a:gd name="connsiteY580" fmla="*/ 3928615 h 5143500"/>
              <a:gd name="connsiteX581" fmla="*/ 1119711 w 5136076"/>
              <a:gd name="connsiteY581" fmla="*/ 3937516 h 5143500"/>
              <a:gd name="connsiteX582" fmla="*/ 1122481 w 5136076"/>
              <a:gd name="connsiteY582" fmla="*/ 3941225 h 5143500"/>
              <a:gd name="connsiteX583" fmla="*/ 1125245 w 5136076"/>
              <a:gd name="connsiteY583" fmla="*/ 3944934 h 5143500"/>
              <a:gd name="connsiteX584" fmla="*/ 1128471 w 5136076"/>
              <a:gd name="connsiteY584" fmla="*/ 3947530 h 5143500"/>
              <a:gd name="connsiteX585" fmla="*/ 1129856 w 5136076"/>
              <a:gd name="connsiteY585" fmla="*/ 3948643 h 5143500"/>
              <a:gd name="connsiteX586" fmla="*/ 1131699 w 5136076"/>
              <a:gd name="connsiteY586" fmla="*/ 3949014 h 5143500"/>
              <a:gd name="connsiteX587" fmla="*/ 1133543 w 5136076"/>
              <a:gd name="connsiteY587" fmla="*/ 3949384 h 5143500"/>
              <a:gd name="connsiteX588" fmla="*/ 1135386 w 5136076"/>
              <a:gd name="connsiteY588" fmla="*/ 3949384 h 5143500"/>
              <a:gd name="connsiteX589" fmla="*/ 1136771 w 5136076"/>
              <a:gd name="connsiteY589" fmla="*/ 3949014 h 5143500"/>
              <a:gd name="connsiteX590" fmla="*/ 1139073 w 5136076"/>
              <a:gd name="connsiteY590" fmla="*/ 3948271 h 5143500"/>
              <a:gd name="connsiteX591" fmla="*/ 1140457 w 5136076"/>
              <a:gd name="connsiteY591" fmla="*/ 3947530 h 5143500"/>
              <a:gd name="connsiteX592" fmla="*/ 1142765 w 5136076"/>
              <a:gd name="connsiteY592" fmla="*/ 3945676 h 5143500"/>
              <a:gd name="connsiteX593" fmla="*/ 1146912 w 5136076"/>
              <a:gd name="connsiteY593" fmla="*/ 3940483 h 5143500"/>
              <a:gd name="connsiteX594" fmla="*/ 1149676 w 5136076"/>
              <a:gd name="connsiteY594" fmla="*/ 3946046 h 5143500"/>
              <a:gd name="connsiteX595" fmla="*/ 1151063 w 5136076"/>
              <a:gd name="connsiteY595" fmla="*/ 3950868 h 5143500"/>
              <a:gd name="connsiteX596" fmla="*/ 1152446 w 5136076"/>
              <a:gd name="connsiteY596" fmla="*/ 3955318 h 5143500"/>
              <a:gd name="connsiteX597" fmla="*/ 1152907 w 5136076"/>
              <a:gd name="connsiteY597" fmla="*/ 3960139 h 5143500"/>
              <a:gd name="connsiteX598" fmla="*/ 1152446 w 5136076"/>
              <a:gd name="connsiteY598" fmla="*/ 3964590 h 5143500"/>
              <a:gd name="connsiteX599" fmla="*/ 1151522 w 5136076"/>
              <a:gd name="connsiteY599" fmla="*/ 3968299 h 5143500"/>
              <a:gd name="connsiteX600" fmla="*/ 1150139 w 5136076"/>
              <a:gd name="connsiteY600" fmla="*/ 3976087 h 5143500"/>
              <a:gd name="connsiteX601" fmla="*/ 1147834 w 5136076"/>
              <a:gd name="connsiteY601" fmla="*/ 3983875 h 5143500"/>
              <a:gd name="connsiteX602" fmla="*/ 1146912 w 5136076"/>
              <a:gd name="connsiteY602" fmla="*/ 3987955 h 5143500"/>
              <a:gd name="connsiteX603" fmla="*/ 1146451 w 5136076"/>
              <a:gd name="connsiteY603" fmla="*/ 3992034 h 5143500"/>
              <a:gd name="connsiteX604" fmla="*/ 1146451 w 5136076"/>
              <a:gd name="connsiteY604" fmla="*/ 3996484 h 5143500"/>
              <a:gd name="connsiteX605" fmla="*/ 1146912 w 5136076"/>
              <a:gd name="connsiteY605" fmla="*/ 4000564 h 5143500"/>
              <a:gd name="connsiteX606" fmla="*/ 1147834 w 5136076"/>
              <a:gd name="connsiteY606" fmla="*/ 4005385 h 5143500"/>
              <a:gd name="connsiteX607" fmla="*/ 1149676 w 5136076"/>
              <a:gd name="connsiteY607" fmla="*/ 4010578 h 5143500"/>
              <a:gd name="connsiteX608" fmla="*/ 1146451 w 5136076"/>
              <a:gd name="connsiteY608" fmla="*/ 4009836 h 5143500"/>
              <a:gd name="connsiteX609" fmla="*/ 1143685 w 5136076"/>
              <a:gd name="connsiteY609" fmla="*/ 4009095 h 5143500"/>
              <a:gd name="connsiteX610" fmla="*/ 1140917 w 5136076"/>
              <a:gd name="connsiteY610" fmla="*/ 4007982 h 5143500"/>
              <a:gd name="connsiteX611" fmla="*/ 1139073 w 5136076"/>
              <a:gd name="connsiteY611" fmla="*/ 4006127 h 5143500"/>
              <a:gd name="connsiteX612" fmla="*/ 1137228 w 5136076"/>
              <a:gd name="connsiteY612" fmla="*/ 4004644 h 5143500"/>
              <a:gd name="connsiteX613" fmla="*/ 1135386 w 5136076"/>
              <a:gd name="connsiteY613" fmla="*/ 4002419 h 5143500"/>
              <a:gd name="connsiteX614" fmla="*/ 1132618 w 5136076"/>
              <a:gd name="connsiteY614" fmla="*/ 3997226 h 5143500"/>
              <a:gd name="connsiteX615" fmla="*/ 1130316 w 5136076"/>
              <a:gd name="connsiteY615" fmla="*/ 3991292 h 5143500"/>
              <a:gd name="connsiteX616" fmla="*/ 1128471 w 5136076"/>
              <a:gd name="connsiteY616" fmla="*/ 3984988 h 5143500"/>
              <a:gd name="connsiteX617" fmla="*/ 1125703 w 5136076"/>
              <a:gd name="connsiteY617" fmla="*/ 3971266 h 5143500"/>
              <a:gd name="connsiteX618" fmla="*/ 1124318 w 5136076"/>
              <a:gd name="connsiteY618" fmla="*/ 3964961 h 5143500"/>
              <a:gd name="connsiteX619" fmla="*/ 1122481 w 5136076"/>
              <a:gd name="connsiteY619" fmla="*/ 3958285 h 5143500"/>
              <a:gd name="connsiteX620" fmla="*/ 1120632 w 5136076"/>
              <a:gd name="connsiteY620" fmla="*/ 3953092 h 5143500"/>
              <a:gd name="connsiteX621" fmla="*/ 1117868 w 5136076"/>
              <a:gd name="connsiteY621" fmla="*/ 3948271 h 5143500"/>
              <a:gd name="connsiteX622" fmla="*/ 1116022 w 5136076"/>
              <a:gd name="connsiteY622" fmla="*/ 3946417 h 5143500"/>
              <a:gd name="connsiteX623" fmla="*/ 1114178 w 5136076"/>
              <a:gd name="connsiteY623" fmla="*/ 3944934 h 5143500"/>
              <a:gd name="connsiteX624" fmla="*/ 1111873 w 5136076"/>
              <a:gd name="connsiteY624" fmla="*/ 3943450 h 5143500"/>
              <a:gd name="connsiteX625" fmla="*/ 1110028 w 5136076"/>
              <a:gd name="connsiteY625" fmla="*/ 3942708 h 5143500"/>
              <a:gd name="connsiteX626" fmla="*/ 1107266 w 5136076"/>
              <a:gd name="connsiteY626" fmla="*/ 3942337 h 5143500"/>
              <a:gd name="connsiteX627" fmla="*/ 1104035 w 5136076"/>
              <a:gd name="connsiteY627" fmla="*/ 3942337 h 5143500"/>
              <a:gd name="connsiteX628" fmla="*/ 1100809 w 5136076"/>
              <a:gd name="connsiteY628" fmla="*/ 3942708 h 5143500"/>
              <a:gd name="connsiteX629" fmla="*/ 1097122 w 5136076"/>
              <a:gd name="connsiteY629" fmla="*/ 3943450 h 5143500"/>
              <a:gd name="connsiteX630" fmla="*/ 1096196 w 5136076"/>
              <a:gd name="connsiteY630" fmla="*/ 3939371 h 5143500"/>
              <a:gd name="connsiteX631" fmla="*/ 1096196 w 5136076"/>
              <a:gd name="connsiteY631" fmla="*/ 3936033 h 5143500"/>
              <a:gd name="connsiteX632" fmla="*/ 1096196 w 5136076"/>
              <a:gd name="connsiteY632" fmla="*/ 3931953 h 5143500"/>
              <a:gd name="connsiteX633" fmla="*/ 1097122 w 5136076"/>
              <a:gd name="connsiteY633" fmla="*/ 3928615 h 5143500"/>
              <a:gd name="connsiteX634" fmla="*/ 1097581 w 5136076"/>
              <a:gd name="connsiteY634" fmla="*/ 3925278 h 5143500"/>
              <a:gd name="connsiteX635" fmla="*/ 1097581 w 5136076"/>
              <a:gd name="connsiteY635" fmla="*/ 3921940 h 5143500"/>
              <a:gd name="connsiteX636" fmla="*/ 1097122 w 5136076"/>
              <a:gd name="connsiteY636" fmla="*/ 3917860 h 5143500"/>
              <a:gd name="connsiteX637" fmla="*/ 1095737 w 5136076"/>
              <a:gd name="connsiteY637" fmla="*/ 3913780 h 5143500"/>
              <a:gd name="connsiteX638" fmla="*/ 1102881 w 5136076"/>
              <a:gd name="connsiteY638" fmla="*/ 3838663 h 5143500"/>
              <a:gd name="connsiteX639" fmla="*/ 1106650 w 5136076"/>
              <a:gd name="connsiteY639" fmla="*/ 3839794 h 5143500"/>
              <a:gd name="connsiteX640" fmla="*/ 1110422 w 5136076"/>
              <a:gd name="connsiteY640" fmla="*/ 3841677 h 5143500"/>
              <a:gd name="connsiteX641" fmla="*/ 1113720 w 5136076"/>
              <a:gd name="connsiteY641" fmla="*/ 3843936 h 5143500"/>
              <a:gd name="connsiteX642" fmla="*/ 1116543 w 5136076"/>
              <a:gd name="connsiteY642" fmla="*/ 3846196 h 5143500"/>
              <a:gd name="connsiteX643" fmla="*/ 1122671 w 5136076"/>
              <a:gd name="connsiteY643" fmla="*/ 3851090 h 5143500"/>
              <a:gd name="connsiteX644" fmla="*/ 1127381 w 5136076"/>
              <a:gd name="connsiteY644" fmla="*/ 3856738 h 5143500"/>
              <a:gd name="connsiteX645" fmla="*/ 1132566 w 5136076"/>
              <a:gd name="connsiteY645" fmla="*/ 3863518 h 5143500"/>
              <a:gd name="connsiteX646" fmla="*/ 1136334 w 5136076"/>
              <a:gd name="connsiteY646" fmla="*/ 3869918 h 5143500"/>
              <a:gd name="connsiteX647" fmla="*/ 1144345 w 5136076"/>
              <a:gd name="connsiteY647" fmla="*/ 3883852 h 5143500"/>
              <a:gd name="connsiteX648" fmla="*/ 1148114 w 5136076"/>
              <a:gd name="connsiteY648" fmla="*/ 3890630 h 5143500"/>
              <a:gd name="connsiteX649" fmla="*/ 1152354 w 5136076"/>
              <a:gd name="connsiteY649" fmla="*/ 3897031 h 5143500"/>
              <a:gd name="connsiteX650" fmla="*/ 1156597 w 5136076"/>
              <a:gd name="connsiteY650" fmla="*/ 3903057 h 5143500"/>
              <a:gd name="connsiteX651" fmla="*/ 1161778 w 5136076"/>
              <a:gd name="connsiteY651" fmla="*/ 3908706 h 5143500"/>
              <a:gd name="connsiteX652" fmla="*/ 1166961 w 5136076"/>
              <a:gd name="connsiteY652" fmla="*/ 3913601 h 5143500"/>
              <a:gd name="connsiteX653" fmla="*/ 1170258 w 5136076"/>
              <a:gd name="connsiteY653" fmla="*/ 3915860 h 5143500"/>
              <a:gd name="connsiteX654" fmla="*/ 1173558 w 5136076"/>
              <a:gd name="connsiteY654" fmla="*/ 3917367 h 5143500"/>
              <a:gd name="connsiteX655" fmla="*/ 1176857 w 5136076"/>
              <a:gd name="connsiteY655" fmla="*/ 3919249 h 5143500"/>
              <a:gd name="connsiteX656" fmla="*/ 1180626 w 5136076"/>
              <a:gd name="connsiteY656" fmla="*/ 3920379 h 5143500"/>
              <a:gd name="connsiteX657" fmla="*/ 1184394 w 5136076"/>
              <a:gd name="connsiteY657" fmla="*/ 3921132 h 5143500"/>
              <a:gd name="connsiteX658" fmla="*/ 1188637 w 5136076"/>
              <a:gd name="connsiteY658" fmla="*/ 3922262 h 5143500"/>
              <a:gd name="connsiteX659" fmla="*/ 1155182 w 5136076"/>
              <a:gd name="connsiteY659" fmla="*/ 3937701 h 5143500"/>
              <a:gd name="connsiteX660" fmla="*/ 1145761 w 5136076"/>
              <a:gd name="connsiteY660" fmla="*/ 3921132 h 5143500"/>
              <a:gd name="connsiteX661" fmla="*/ 1137749 w 5136076"/>
              <a:gd name="connsiteY661" fmla="*/ 3907199 h 5143500"/>
              <a:gd name="connsiteX662" fmla="*/ 1123142 w 5136076"/>
              <a:gd name="connsiteY662" fmla="*/ 3883099 h 5143500"/>
              <a:gd name="connsiteX663" fmla="*/ 1117487 w 5136076"/>
              <a:gd name="connsiteY663" fmla="*/ 3872932 h 5143500"/>
              <a:gd name="connsiteX664" fmla="*/ 1111363 w 5136076"/>
              <a:gd name="connsiteY664" fmla="*/ 3862011 h 5143500"/>
              <a:gd name="connsiteX665" fmla="*/ 1106650 w 5136076"/>
              <a:gd name="connsiteY665" fmla="*/ 3850714 h 5143500"/>
              <a:gd name="connsiteX666" fmla="*/ 1053248 w 5136076"/>
              <a:gd name="connsiteY666" fmla="*/ 3790079 h 5143500"/>
              <a:gd name="connsiteX667" fmla="*/ 1081442 w 5136076"/>
              <a:gd name="connsiteY667" fmla="*/ 3836434 h 5143500"/>
              <a:gd name="connsiteX668" fmla="*/ 1077283 w 5136076"/>
              <a:gd name="connsiteY668" fmla="*/ 3836795 h 5143500"/>
              <a:gd name="connsiteX669" fmla="*/ 1073123 w 5136076"/>
              <a:gd name="connsiteY669" fmla="*/ 3836434 h 5143500"/>
              <a:gd name="connsiteX670" fmla="*/ 1069426 w 5136076"/>
              <a:gd name="connsiteY670" fmla="*/ 3835709 h 5143500"/>
              <a:gd name="connsiteX671" fmla="*/ 1065265 w 5136076"/>
              <a:gd name="connsiteY671" fmla="*/ 3834622 h 5143500"/>
              <a:gd name="connsiteX672" fmla="*/ 1061567 w 5136076"/>
              <a:gd name="connsiteY672" fmla="*/ 3832812 h 5143500"/>
              <a:gd name="connsiteX673" fmla="*/ 1056946 w 5136076"/>
              <a:gd name="connsiteY673" fmla="*/ 3831001 h 5143500"/>
              <a:gd name="connsiteX674" fmla="*/ 1049551 w 5136076"/>
              <a:gd name="connsiteY674" fmla="*/ 3826656 h 5143500"/>
              <a:gd name="connsiteX675" fmla="*/ 1041693 w 5136076"/>
              <a:gd name="connsiteY675" fmla="*/ 3821224 h 5143500"/>
              <a:gd name="connsiteX676" fmla="*/ 1034300 w 5136076"/>
              <a:gd name="connsiteY676" fmla="*/ 3815429 h 5143500"/>
              <a:gd name="connsiteX677" fmla="*/ 1026903 w 5136076"/>
              <a:gd name="connsiteY677" fmla="*/ 3809635 h 5143500"/>
              <a:gd name="connsiteX678" fmla="*/ 1019509 w 5136076"/>
              <a:gd name="connsiteY678" fmla="*/ 3804203 h 5143500"/>
              <a:gd name="connsiteX679" fmla="*/ 5136076 w 5136076"/>
              <a:gd name="connsiteY679" fmla="*/ 3728630 h 5143500"/>
              <a:gd name="connsiteX680" fmla="*/ 5136076 w 5136076"/>
              <a:gd name="connsiteY680" fmla="*/ 3745637 h 5143500"/>
              <a:gd name="connsiteX681" fmla="*/ 5134708 w 5136076"/>
              <a:gd name="connsiteY681" fmla="*/ 3748859 h 5143500"/>
              <a:gd name="connsiteX682" fmla="*/ 5133278 w 5136076"/>
              <a:gd name="connsiteY682" fmla="*/ 3750728 h 5143500"/>
              <a:gd name="connsiteX683" fmla="*/ 5131849 w 5136076"/>
              <a:gd name="connsiteY683" fmla="*/ 3752971 h 5143500"/>
              <a:gd name="connsiteX684" fmla="*/ 5128514 w 5136076"/>
              <a:gd name="connsiteY684" fmla="*/ 3752596 h 5143500"/>
              <a:gd name="connsiteX685" fmla="*/ 5126132 w 5136076"/>
              <a:gd name="connsiteY685" fmla="*/ 3751101 h 5143500"/>
              <a:gd name="connsiteX686" fmla="*/ 5125180 w 5136076"/>
              <a:gd name="connsiteY686" fmla="*/ 3749980 h 5143500"/>
              <a:gd name="connsiteX687" fmla="*/ 5124702 w 5136076"/>
              <a:gd name="connsiteY687" fmla="*/ 3748111 h 5143500"/>
              <a:gd name="connsiteX688" fmla="*/ 5124702 w 5136076"/>
              <a:gd name="connsiteY688" fmla="*/ 3746242 h 5143500"/>
              <a:gd name="connsiteX689" fmla="*/ 5125180 w 5136076"/>
              <a:gd name="connsiteY689" fmla="*/ 3744000 h 5143500"/>
              <a:gd name="connsiteX690" fmla="*/ 5127560 w 5136076"/>
              <a:gd name="connsiteY690" fmla="*/ 3739142 h 5143500"/>
              <a:gd name="connsiteX691" fmla="*/ 5132324 w 5136076"/>
              <a:gd name="connsiteY691" fmla="*/ 3733536 h 5143500"/>
              <a:gd name="connsiteX692" fmla="*/ 666968 w 5136076"/>
              <a:gd name="connsiteY692" fmla="*/ 3464939 h 5143500"/>
              <a:gd name="connsiteX693" fmla="*/ 670144 w 5136076"/>
              <a:gd name="connsiteY693" fmla="*/ 3466978 h 5143500"/>
              <a:gd name="connsiteX694" fmla="*/ 671734 w 5136076"/>
              <a:gd name="connsiteY694" fmla="*/ 3467657 h 5143500"/>
              <a:gd name="connsiteX695" fmla="*/ 674116 w 5136076"/>
              <a:gd name="connsiteY695" fmla="*/ 3468676 h 5143500"/>
              <a:gd name="connsiteX696" fmla="*/ 672528 w 5136076"/>
              <a:gd name="connsiteY696" fmla="*/ 3468676 h 5143500"/>
              <a:gd name="connsiteX697" fmla="*/ 670144 w 5136076"/>
              <a:gd name="connsiteY697" fmla="*/ 3467657 h 5143500"/>
              <a:gd name="connsiteX698" fmla="*/ 668159 w 5136076"/>
              <a:gd name="connsiteY698" fmla="*/ 3466638 h 5143500"/>
              <a:gd name="connsiteX699" fmla="*/ 363498 w 5136076"/>
              <a:gd name="connsiteY699" fmla="*/ 3167829 h 5143500"/>
              <a:gd name="connsiteX700" fmla="*/ 366832 w 5136076"/>
              <a:gd name="connsiteY700" fmla="*/ 3177806 h 5143500"/>
              <a:gd name="connsiteX701" fmla="*/ 368262 w 5136076"/>
              <a:gd name="connsiteY701" fmla="*/ 3182979 h 5143500"/>
              <a:gd name="connsiteX702" fmla="*/ 370168 w 5136076"/>
              <a:gd name="connsiteY702" fmla="*/ 3187414 h 5143500"/>
              <a:gd name="connsiteX703" fmla="*/ 372074 w 5136076"/>
              <a:gd name="connsiteY703" fmla="*/ 3190738 h 5143500"/>
              <a:gd name="connsiteX704" fmla="*/ 374932 w 5136076"/>
              <a:gd name="connsiteY704" fmla="*/ 3193324 h 5143500"/>
              <a:gd name="connsiteX705" fmla="*/ 375884 w 5136076"/>
              <a:gd name="connsiteY705" fmla="*/ 3194064 h 5143500"/>
              <a:gd name="connsiteX706" fmla="*/ 377790 w 5136076"/>
              <a:gd name="connsiteY706" fmla="*/ 3194803 h 5143500"/>
              <a:gd name="connsiteX707" fmla="*/ 379220 w 5136076"/>
              <a:gd name="connsiteY707" fmla="*/ 3195172 h 5143500"/>
              <a:gd name="connsiteX708" fmla="*/ 381126 w 5136076"/>
              <a:gd name="connsiteY708" fmla="*/ 3195172 h 5143500"/>
              <a:gd name="connsiteX709" fmla="*/ 379220 w 5136076"/>
              <a:gd name="connsiteY709" fmla="*/ 3197389 h 5143500"/>
              <a:gd name="connsiteX710" fmla="*/ 378268 w 5136076"/>
              <a:gd name="connsiteY710" fmla="*/ 3199976 h 5143500"/>
              <a:gd name="connsiteX711" fmla="*/ 376838 w 5136076"/>
              <a:gd name="connsiteY711" fmla="*/ 3205150 h 5143500"/>
              <a:gd name="connsiteX712" fmla="*/ 374455 w 5136076"/>
              <a:gd name="connsiteY712" fmla="*/ 3216973 h 5143500"/>
              <a:gd name="connsiteX713" fmla="*/ 373502 w 5136076"/>
              <a:gd name="connsiteY713" fmla="*/ 3222517 h 5143500"/>
              <a:gd name="connsiteX714" fmla="*/ 372074 w 5136076"/>
              <a:gd name="connsiteY714" fmla="*/ 3225103 h 5143500"/>
              <a:gd name="connsiteX715" fmla="*/ 371120 w 5136076"/>
              <a:gd name="connsiteY715" fmla="*/ 3227319 h 5143500"/>
              <a:gd name="connsiteX716" fmla="*/ 369217 w 5136076"/>
              <a:gd name="connsiteY716" fmla="*/ 3229167 h 5143500"/>
              <a:gd name="connsiteX717" fmla="*/ 366832 w 5136076"/>
              <a:gd name="connsiteY717" fmla="*/ 3231015 h 5143500"/>
              <a:gd name="connsiteX718" fmla="*/ 363974 w 5136076"/>
              <a:gd name="connsiteY718" fmla="*/ 3232123 h 5143500"/>
              <a:gd name="connsiteX719" fmla="*/ 360641 w 5136076"/>
              <a:gd name="connsiteY719" fmla="*/ 3233231 h 5143500"/>
              <a:gd name="connsiteX720" fmla="*/ 360164 w 5136076"/>
              <a:gd name="connsiteY720" fmla="*/ 3227689 h 5143500"/>
              <a:gd name="connsiteX721" fmla="*/ 358734 w 5136076"/>
              <a:gd name="connsiteY721" fmla="*/ 3222517 h 5143500"/>
              <a:gd name="connsiteX722" fmla="*/ 357304 w 5136076"/>
              <a:gd name="connsiteY722" fmla="*/ 3217713 h 5143500"/>
              <a:gd name="connsiteX723" fmla="*/ 355875 w 5136076"/>
              <a:gd name="connsiteY723" fmla="*/ 3214018 h 5143500"/>
              <a:gd name="connsiteX724" fmla="*/ 352064 w 5136076"/>
              <a:gd name="connsiteY724" fmla="*/ 3207366 h 5143500"/>
              <a:gd name="connsiteX725" fmla="*/ 348253 w 5136076"/>
              <a:gd name="connsiteY725" fmla="*/ 3201454 h 5143500"/>
              <a:gd name="connsiteX726" fmla="*/ 344443 w 5136076"/>
              <a:gd name="connsiteY726" fmla="*/ 3195912 h 5143500"/>
              <a:gd name="connsiteX727" fmla="*/ 340155 w 5136076"/>
              <a:gd name="connsiteY727" fmla="*/ 3189630 h 5143500"/>
              <a:gd name="connsiteX728" fmla="*/ 336819 w 5136076"/>
              <a:gd name="connsiteY728" fmla="*/ 3183349 h 5143500"/>
              <a:gd name="connsiteX729" fmla="*/ 333486 w 5136076"/>
              <a:gd name="connsiteY729" fmla="*/ 3175219 h 5143500"/>
              <a:gd name="connsiteX730" fmla="*/ 340155 w 5136076"/>
              <a:gd name="connsiteY730" fmla="*/ 3178915 h 5143500"/>
              <a:gd name="connsiteX731" fmla="*/ 342059 w 5136076"/>
              <a:gd name="connsiteY731" fmla="*/ 3179653 h 5143500"/>
              <a:gd name="connsiteX732" fmla="*/ 343965 w 5136076"/>
              <a:gd name="connsiteY732" fmla="*/ 3180022 h 5143500"/>
              <a:gd name="connsiteX733" fmla="*/ 345395 w 5136076"/>
              <a:gd name="connsiteY733" fmla="*/ 3180022 h 5143500"/>
              <a:gd name="connsiteX734" fmla="*/ 346347 w 5136076"/>
              <a:gd name="connsiteY734" fmla="*/ 3179653 h 5143500"/>
              <a:gd name="connsiteX735" fmla="*/ 348253 w 5136076"/>
              <a:gd name="connsiteY735" fmla="*/ 3177806 h 5143500"/>
              <a:gd name="connsiteX736" fmla="*/ 350159 w 5136076"/>
              <a:gd name="connsiteY736" fmla="*/ 3175219 h 5143500"/>
              <a:gd name="connsiteX737" fmla="*/ 353017 w 5136076"/>
              <a:gd name="connsiteY737" fmla="*/ 3172263 h 5143500"/>
              <a:gd name="connsiteX738" fmla="*/ 354923 w 5136076"/>
              <a:gd name="connsiteY738" fmla="*/ 3171154 h 5143500"/>
              <a:gd name="connsiteX739" fmla="*/ 356828 w 5136076"/>
              <a:gd name="connsiteY739" fmla="*/ 3169677 h 5143500"/>
              <a:gd name="connsiteX740" fmla="*/ 360164 w 5136076"/>
              <a:gd name="connsiteY740" fmla="*/ 3168568 h 5143500"/>
              <a:gd name="connsiteX741" fmla="*/ 308846 w 5136076"/>
              <a:gd name="connsiteY741" fmla="*/ 3023944 h 5143500"/>
              <a:gd name="connsiteX742" fmla="*/ 311210 w 5136076"/>
              <a:gd name="connsiteY742" fmla="*/ 3023944 h 5143500"/>
              <a:gd name="connsiteX743" fmla="*/ 313101 w 5136076"/>
              <a:gd name="connsiteY743" fmla="*/ 3024314 h 5143500"/>
              <a:gd name="connsiteX744" fmla="*/ 315466 w 5136076"/>
              <a:gd name="connsiteY744" fmla="*/ 3025052 h 5143500"/>
              <a:gd name="connsiteX745" fmla="*/ 316884 w 5136076"/>
              <a:gd name="connsiteY745" fmla="*/ 3026896 h 5143500"/>
              <a:gd name="connsiteX746" fmla="*/ 319247 w 5136076"/>
              <a:gd name="connsiteY746" fmla="*/ 3029479 h 5143500"/>
              <a:gd name="connsiteX747" fmla="*/ 321611 w 5136076"/>
              <a:gd name="connsiteY747" fmla="*/ 3032431 h 5143500"/>
              <a:gd name="connsiteX748" fmla="*/ 323030 w 5136076"/>
              <a:gd name="connsiteY748" fmla="*/ 3035752 h 5143500"/>
              <a:gd name="connsiteX749" fmla="*/ 324920 w 5136076"/>
              <a:gd name="connsiteY749" fmla="*/ 3039811 h 5143500"/>
              <a:gd name="connsiteX750" fmla="*/ 326338 w 5136076"/>
              <a:gd name="connsiteY750" fmla="*/ 3044976 h 5143500"/>
              <a:gd name="connsiteX751" fmla="*/ 318302 w 5136076"/>
              <a:gd name="connsiteY751" fmla="*/ 3044238 h 5143500"/>
              <a:gd name="connsiteX752" fmla="*/ 314992 w 5136076"/>
              <a:gd name="connsiteY752" fmla="*/ 3044238 h 5143500"/>
              <a:gd name="connsiteX753" fmla="*/ 312155 w 5136076"/>
              <a:gd name="connsiteY753" fmla="*/ 3044238 h 5143500"/>
              <a:gd name="connsiteX754" fmla="*/ 310265 w 5136076"/>
              <a:gd name="connsiteY754" fmla="*/ 3044607 h 5143500"/>
              <a:gd name="connsiteX755" fmla="*/ 307901 w 5136076"/>
              <a:gd name="connsiteY755" fmla="*/ 3045345 h 5143500"/>
              <a:gd name="connsiteX756" fmla="*/ 306011 w 5136076"/>
              <a:gd name="connsiteY756" fmla="*/ 3046452 h 5143500"/>
              <a:gd name="connsiteX757" fmla="*/ 305065 w 5136076"/>
              <a:gd name="connsiteY757" fmla="*/ 3047190 h 5143500"/>
              <a:gd name="connsiteX758" fmla="*/ 303173 w 5136076"/>
              <a:gd name="connsiteY758" fmla="*/ 3050142 h 5143500"/>
              <a:gd name="connsiteX759" fmla="*/ 301755 w 5136076"/>
              <a:gd name="connsiteY759" fmla="*/ 3053092 h 5143500"/>
              <a:gd name="connsiteX760" fmla="*/ 300808 w 5136076"/>
              <a:gd name="connsiteY760" fmla="*/ 3060473 h 5143500"/>
              <a:gd name="connsiteX761" fmla="*/ 300338 w 5136076"/>
              <a:gd name="connsiteY761" fmla="*/ 3064162 h 5143500"/>
              <a:gd name="connsiteX762" fmla="*/ 299391 w 5136076"/>
              <a:gd name="connsiteY762" fmla="*/ 3067852 h 5143500"/>
              <a:gd name="connsiteX763" fmla="*/ 297028 w 5136076"/>
              <a:gd name="connsiteY763" fmla="*/ 3071911 h 5143500"/>
              <a:gd name="connsiteX764" fmla="*/ 296081 w 5136076"/>
              <a:gd name="connsiteY764" fmla="*/ 3073387 h 5143500"/>
              <a:gd name="connsiteX765" fmla="*/ 294191 w 5136076"/>
              <a:gd name="connsiteY765" fmla="*/ 3075232 h 5143500"/>
              <a:gd name="connsiteX766" fmla="*/ 292299 w 5136076"/>
              <a:gd name="connsiteY766" fmla="*/ 3076338 h 5143500"/>
              <a:gd name="connsiteX767" fmla="*/ 289463 w 5136076"/>
              <a:gd name="connsiteY767" fmla="*/ 3077814 h 5143500"/>
              <a:gd name="connsiteX768" fmla="*/ 286626 w 5136076"/>
              <a:gd name="connsiteY768" fmla="*/ 3078920 h 5143500"/>
              <a:gd name="connsiteX769" fmla="*/ 283316 w 5136076"/>
              <a:gd name="connsiteY769" fmla="*/ 3080396 h 5143500"/>
              <a:gd name="connsiteX770" fmla="*/ 279535 w 5136076"/>
              <a:gd name="connsiteY770" fmla="*/ 3081134 h 5143500"/>
              <a:gd name="connsiteX771" fmla="*/ 275280 w 5136076"/>
              <a:gd name="connsiteY771" fmla="*/ 3081504 h 5143500"/>
              <a:gd name="connsiteX772" fmla="*/ 269606 w 5136076"/>
              <a:gd name="connsiteY772" fmla="*/ 3081872 h 5143500"/>
              <a:gd name="connsiteX773" fmla="*/ 264405 w 5136076"/>
              <a:gd name="connsiteY773" fmla="*/ 3081872 h 5143500"/>
              <a:gd name="connsiteX774" fmla="*/ 269606 w 5136076"/>
              <a:gd name="connsiteY774" fmla="*/ 3072649 h 5143500"/>
              <a:gd name="connsiteX775" fmla="*/ 276697 w 5136076"/>
              <a:gd name="connsiteY775" fmla="*/ 3060473 h 5143500"/>
              <a:gd name="connsiteX776" fmla="*/ 284734 w 5136076"/>
              <a:gd name="connsiteY776" fmla="*/ 3046821 h 5143500"/>
              <a:gd name="connsiteX777" fmla="*/ 288990 w 5136076"/>
              <a:gd name="connsiteY777" fmla="*/ 3040549 h 5143500"/>
              <a:gd name="connsiteX778" fmla="*/ 293718 w 5136076"/>
              <a:gd name="connsiteY778" fmla="*/ 3035014 h 5143500"/>
              <a:gd name="connsiteX779" fmla="*/ 297973 w 5136076"/>
              <a:gd name="connsiteY779" fmla="*/ 3029848 h 5143500"/>
              <a:gd name="connsiteX780" fmla="*/ 302227 w 5136076"/>
              <a:gd name="connsiteY780" fmla="*/ 3026527 h 5143500"/>
              <a:gd name="connsiteX781" fmla="*/ 304592 w 5136076"/>
              <a:gd name="connsiteY781" fmla="*/ 3025052 h 5143500"/>
              <a:gd name="connsiteX782" fmla="*/ 306955 w 5136076"/>
              <a:gd name="connsiteY782" fmla="*/ 3024314 h 5143500"/>
              <a:gd name="connsiteX783" fmla="*/ 92900 w 5136076"/>
              <a:gd name="connsiteY783" fmla="*/ 2883799 h 5143500"/>
              <a:gd name="connsiteX784" fmla="*/ 100046 w 5136076"/>
              <a:gd name="connsiteY784" fmla="*/ 2892737 h 5143500"/>
              <a:gd name="connsiteX785" fmla="*/ 106239 w 5136076"/>
              <a:gd name="connsiteY785" fmla="*/ 2901304 h 5143500"/>
              <a:gd name="connsiteX786" fmla="*/ 111479 w 5136076"/>
              <a:gd name="connsiteY786" fmla="*/ 2910244 h 5143500"/>
              <a:gd name="connsiteX787" fmla="*/ 116719 w 5136076"/>
              <a:gd name="connsiteY787" fmla="*/ 2918438 h 5143500"/>
              <a:gd name="connsiteX788" fmla="*/ 125772 w 5136076"/>
              <a:gd name="connsiteY788" fmla="*/ 2935571 h 5143500"/>
              <a:gd name="connsiteX789" fmla="*/ 133393 w 5136076"/>
              <a:gd name="connsiteY789" fmla="*/ 2951959 h 5143500"/>
              <a:gd name="connsiteX790" fmla="*/ 141970 w 5136076"/>
              <a:gd name="connsiteY790" fmla="*/ 2967602 h 5143500"/>
              <a:gd name="connsiteX791" fmla="*/ 150544 w 5136076"/>
              <a:gd name="connsiteY791" fmla="*/ 2983619 h 5143500"/>
              <a:gd name="connsiteX792" fmla="*/ 154832 w 5136076"/>
              <a:gd name="connsiteY792" fmla="*/ 2991441 h 5143500"/>
              <a:gd name="connsiteX793" fmla="*/ 160549 w 5136076"/>
              <a:gd name="connsiteY793" fmla="*/ 2998889 h 5143500"/>
              <a:gd name="connsiteX794" fmla="*/ 166266 w 5136076"/>
              <a:gd name="connsiteY794" fmla="*/ 3006711 h 5143500"/>
              <a:gd name="connsiteX795" fmla="*/ 172936 w 5136076"/>
              <a:gd name="connsiteY795" fmla="*/ 3014161 h 5143500"/>
              <a:gd name="connsiteX796" fmla="*/ 171030 w 5136076"/>
              <a:gd name="connsiteY796" fmla="*/ 3010063 h 5143500"/>
              <a:gd name="connsiteX797" fmla="*/ 170077 w 5136076"/>
              <a:gd name="connsiteY797" fmla="*/ 3006339 h 5143500"/>
              <a:gd name="connsiteX798" fmla="*/ 171030 w 5136076"/>
              <a:gd name="connsiteY798" fmla="*/ 3002614 h 5143500"/>
              <a:gd name="connsiteX799" fmla="*/ 171983 w 5136076"/>
              <a:gd name="connsiteY799" fmla="*/ 2999263 h 5143500"/>
              <a:gd name="connsiteX800" fmla="*/ 173412 w 5136076"/>
              <a:gd name="connsiteY800" fmla="*/ 2996282 h 5143500"/>
              <a:gd name="connsiteX801" fmla="*/ 175794 w 5136076"/>
              <a:gd name="connsiteY801" fmla="*/ 2994420 h 5143500"/>
              <a:gd name="connsiteX802" fmla="*/ 178177 w 5136076"/>
              <a:gd name="connsiteY802" fmla="*/ 2992931 h 5143500"/>
              <a:gd name="connsiteX803" fmla="*/ 180559 w 5136076"/>
              <a:gd name="connsiteY803" fmla="*/ 2992186 h 5143500"/>
              <a:gd name="connsiteX804" fmla="*/ 183416 w 5136076"/>
              <a:gd name="connsiteY804" fmla="*/ 2991813 h 5143500"/>
              <a:gd name="connsiteX805" fmla="*/ 186275 w 5136076"/>
              <a:gd name="connsiteY805" fmla="*/ 2992558 h 5143500"/>
              <a:gd name="connsiteX806" fmla="*/ 188180 w 5136076"/>
              <a:gd name="connsiteY806" fmla="*/ 2994793 h 5143500"/>
              <a:gd name="connsiteX807" fmla="*/ 190562 w 5136076"/>
              <a:gd name="connsiteY807" fmla="*/ 2997400 h 5143500"/>
              <a:gd name="connsiteX808" fmla="*/ 191516 w 5136076"/>
              <a:gd name="connsiteY808" fmla="*/ 3001496 h 5143500"/>
              <a:gd name="connsiteX809" fmla="*/ 191992 w 5136076"/>
              <a:gd name="connsiteY809" fmla="*/ 3006711 h 5143500"/>
              <a:gd name="connsiteX810" fmla="*/ 191992 w 5136076"/>
              <a:gd name="connsiteY810" fmla="*/ 3013044 h 5143500"/>
              <a:gd name="connsiteX811" fmla="*/ 190562 w 5136076"/>
              <a:gd name="connsiteY811" fmla="*/ 3021238 h 5143500"/>
              <a:gd name="connsiteX812" fmla="*/ 198185 w 5136076"/>
              <a:gd name="connsiteY812" fmla="*/ 3017885 h 5143500"/>
              <a:gd name="connsiteX813" fmla="*/ 203902 w 5136076"/>
              <a:gd name="connsiteY813" fmla="*/ 3014906 h 5143500"/>
              <a:gd name="connsiteX814" fmla="*/ 208667 w 5136076"/>
              <a:gd name="connsiteY814" fmla="*/ 3011554 h 5143500"/>
              <a:gd name="connsiteX815" fmla="*/ 212954 w 5136076"/>
              <a:gd name="connsiteY815" fmla="*/ 3009318 h 5143500"/>
              <a:gd name="connsiteX816" fmla="*/ 216288 w 5136076"/>
              <a:gd name="connsiteY816" fmla="*/ 3007456 h 5143500"/>
              <a:gd name="connsiteX817" fmla="*/ 218671 w 5136076"/>
              <a:gd name="connsiteY817" fmla="*/ 3007456 h 5143500"/>
              <a:gd name="connsiteX818" fmla="*/ 220098 w 5136076"/>
              <a:gd name="connsiteY818" fmla="*/ 3007456 h 5143500"/>
              <a:gd name="connsiteX819" fmla="*/ 222482 w 5136076"/>
              <a:gd name="connsiteY819" fmla="*/ 3007829 h 5143500"/>
              <a:gd name="connsiteX820" fmla="*/ 223911 w 5136076"/>
              <a:gd name="connsiteY820" fmla="*/ 3008946 h 5143500"/>
              <a:gd name="connsiteX821" fmla="*/ 226769 w 5136076"/>
              <a:gd name="connsiteY821" fmla="*/ 3010436 h 5143500"/>
              <a:gd name="connsiteX822" fmla="*/ 228674 w 5136076"/>
              <a:gd name="connsiteY822" fmla="*/ 3012298 h 5143500"/>
              <a:gd name="connsiteX823" fmla="*/ 232012 w 5136076"/>
              <a:gd name="connsiteY823" fmla="*/ 3024217 h 5143500"/>
              <a:gd name="connsiteX824" fmla="*/ 232487 w 5136076"/>
              <a:gd name="connsiteY824" fmla="*/ 3027569 h 5143500"/>
              <a:gd name="connsiteX825" fmla="*/ 232487 w 5136076"/>
              <a:gd name="connsiteY825" fmla="*/ 3030176 h 5143500"/>
              <a:gd name="connsiteX826" fmla="*/ 232487 w 5136076"/>
              <a:gd name="connsiteY826" fmla="*/ 3031666 h 5143500"/>
              <a:gd name="connsiteX827" fmla="*/ 231534 w 5136076"/>
              <a:gd name="connsiteY827" fmla="*/ 3032038 h 5143500"/>
              <a:gd name="connsiteX828" fmla="*/ 230582 w 5136076"/>
              <a:gd name="connsiteY828" fmla="*/ 3032038 h 5143500"/>
              <a:gd name="connsiteX829" fmla="*/ 228674 w 5136076"/>
              <a:gd name="connsiteY829" fmla="*/ 3030921 h 5143500"/>
              <a:gd name="connsiteX830" fmla="*/ 224864 w 5136076"/>
              <a:gd name="connsiteY830" fmla="*/ 3029059 h 5143500"/>
              <a:gd name="connsiteX831" fmla="*/ 222482 w 5136076"/>
              <a:gd name="connsiteY831" fmla="*/ 3027569 h 5143500"/>
              <a:gd name="connsiteX832" fmla="*/ 220098 w 5136076"/>
              <a:gd name="connsiteY832" fmla="*/ 3026824 h 5143500"/>
              <a:gd name="connsiteX833" fmla="*/ 217242 w 5136076"/>
              <a:gd name="connsiteY833" fmla="*/ 3026452 h 5143500"/>
              <a:gd name="connsiteX834" fmla="*/ 214859 w 5136076"/>
              <a:gd name="connsiteY834" fmla="*/ 3026080 h 5143500"/>
              <a:gd name="connsiteX835" fmla="*/ 211525 w 5136076"/>
              <a:gd name="connsiteY835" fmla="*/ 3026824 h 5143500"/>
              <a:gd name="connsiteX836" fmla="*/ 208667 w 5136076"/>
              <a:gd name="connsiteY836" fmla="*/ 3027942 h 5143500"/>
              <a:gd name="connsiteX837" fmla="*/ 212954 w 5136076"/>
              <a:gd name="connsiteY837" fmla="*/ 3032038 h 5143500"/>
              <a:gd name="connsiteX838" fmla="*/ 217242 w 5136076"/>
              <a:gd name="connsiteY838" fmla="*/ 3035764 h 5143500"/>
              <a:gd name="connsiteX839" fmla="*/ 220576 w 5136076"/>
              <a:gd name="connsiteY839" fmla="*/ 3039488 h 5143500"/>
              <a:gd name="connsiteX840" fmla="*/ 223911 w 5136076"/>
              <a:gd name="connsiteY840" fmla="*/ 3043957 h 5143500"/>
              <a:gd name="connsiteX841" fmla="*/ 226294 w 5136076"/>
              <a:gd name="connsiteY841" fmla="*/ 3047682 h 5143500"/>
              <a:gd name="connsiteX842" fmla="*/ 228674 w 5136076"/>
              <a:gd name="connsiteY842" fmla="*/ 3052152 h 5143500"/>
              <a:gd name="connsiteX843" fmla="*/ 232487 w 5136076"/>
              <a:gd name="connsiteY843" fmla="*/ 3060346 h 5143500"/>
              <a:gd name="connsiteX844" fmla="*/ 235346 w 5136076"/>
              <a:gd name="connsiteY844" fmla="*/ 3068167 h 5143500"/>
              <a:gd name="connsiteX845" fmla="*/ 237727 w 5136076"/>
              <a:gd name="connsiteY845" fmla="*/ 3076735 h 5143500"/>
              <a:gd name="connsiteX846" fmla="*/ 240586 w 5136076"/>
              <a:gd name="connsiteY846" fmla="*/ 3093123 h 5143500"/>
              <a:gd name="connsiteX847" fmla="*/ 242015 w 5136076"/>
              <a:gd name="connsiteY847" fmla="*/ 3100945 h 5143500"/>
              <a:gd name="connsiteX848" fmla="*/ 243444 w 5136076"/>
              <a:gd name="connsiteY848" fmla="*/ 3108394 h 5143500"/>
              <a:gd name="connsiteX849" fmla="*/ 245826 w 5136076"/>
              <a:gd name="connsiteY849" fmla="*/ 3115843 h 5143500"/>
              <a:gd name="connsiteX850" fmla="*/ 248685 w 5136076"/>
              <a:gd name="connsiteY850" fmla="*/ 3122547 h 5143500"/>
              <a:gd name="connsiteX851" fmla="*/ 250590 w 5136076"/>
              <a:gd name="connsiteY851" fmla="*/ 3126272 h 5143500"/>
              <a:gd name="connsiteX852" fmla="*/ 252972 w 5136076"/>
              <a:gd name="connsiteY852" fmla="*/ 3129625 h 5143500"/>
              <a:gd name="connsiteX853" fmla="*/ 255830 w 5136076"/>
              <a:gd name="connsiteY853" fmla="*/ 3132604 h 5143500"/>
              <a:gd name="connsiteX854" fmla="*/ 258213 w 5136076"/>
              <a:gd name="connsiteY854" fmla="*/ 3135583 h 5143500"/>
              <a:gd name="connsiteX855" fmla="*/ 261549 w 5136076"/>
              <a:gd name="connsiteY855" fmla="*/ 3138190 h 5143500"/>
              <a:gd name="connsiteX856" fmla="*/ 265360 w 5136076"/>
              <a:gd name="connsiteY856" fmla="*/ 3141170 h 5143500"/>
              <a:gd name="connsiteX857" fmla="*/ 270123 w 5136076"/>
              <a:gd name="connsiteY857" fmla="*/ 3143404 h 5143500"/>
              <a:gd name="connsiteX858" fmla="*/ 274888 w 5136076"/>
              <a:gd name="connsiteY858" fmla="*/ 3145640 h 5143500"/>
              <a:gd name="connsiteX859" fmla="*/ 277746 w 5136076"/>
              <a:gd name="connsiteY859" fmla="*/ 3142288 h 5143500"/>
              <a:gd name="connsiteX860" fmla="*/ 280128 w 5136076"/>
              <a:gd name="connsiteY860" fmla="*/ 3138935 h 5143500"/>
              <a:gd name="connsiteX861" fmla="*/ 282509 w 5136076"/>
              <a:gd name="connsiteY861" fmla="*/ 3134839 h 5143500"/>
              <a:gd name="connsiteX862" fmla="*/ 284892 w 5136076"/>
              <a:gd name="connsiteY862" fmla="*/ 3130369 h 5143500"/>
              <a:gd name="connsiteX863" fmla="*/ 285845 w 5136076"/>
              <a:gd name="connsiteY863" fmla="*/ 3125527 h 5143500"/>
              <a:gd name="connsiteX864" fmla="*/ 286797 w 5136076"/>
              <a:gd name="connsiteY864" fmla="*/ 3121057 h 5143500"/>
              <a:gd name="connsiteX865" fmla="*/ 287273 w 5136076"/>
              <a:gd name="connsiteY865" fmla="*/ 3115470 h 5143500"/>
              <a:gd name="connsiteX866" fmla="*/ 287273 w 5136076"/>
              <a:gd name="connsiteY866" fmla="*/ 3109510 h 5143500"/>
              <a:gd name="connsiteX867" fmla="*/ 292515 w 5136076"/>
              <a:gd name="connsiteY867" fmla="*/ 3115843 h 5143500"/>
              <a:gd name="connsiteX868" fmla="*/ 296325 w 5136076"/>
              <a:gd name="connsiteY868" fmla="*/ 3121429 h 5143500"/>
              <a:gd name="connsiteX869" fmla="*/ 299660 w 5136076"/>
              <a:gd name="connsiteY869" fmla="*/ 3127017 h 5143500"/>
              <a:gd name="connsiteX870" fmla="*/ 302043 w 5136076"/>
              <a:gd name="connsiteY870" fmla="*/ 3131858 h 5143500"/>
              <a:gd name="connsiteX871" fmla="*/ 303948 w 5136076"/>
              <a:gd name="connsiteY871" fmla="*/ 3136328 h 5143500"/>
              <a:gd name="connsiteX872" fmla="*/ 305377 w 5136076"/>
              <a:gd name="connsiteY872" fmla="*/ 3140797 h 5143500"/>
              <a:gd name="connsiteX873" fmla="*/ 306807 w 5136076"/>
              <a:gd name="connsiteY873" fmla="*/ 3144895 h 5143500"/>
              <a:gd name="connsiteX874" fmla="*/ 307282 w 5136076"/>
              <a:gd name="connsiteY874" fmla="*/ 3148619 h 5143500"/>
              <a:gd name="connsiteX875" fmla="*/ 307282 w 5136076"/>
              <a:gd name="connsiteY875" fmla="*/ 3152344 h 5143500"/>
              <a:gd name="connsiteX876" fmla="*/ 307282 w 5136076"/>
              <a:gd name="connsiteY876" fmla="*/ 3155697 h 5143500"/>
              <a:gd name="connsiteX877" fmla="*/ 305854 w 5136076"/>
              <a:gd name="connsiteY877" fmla="*/ 3158676 h 5143500"/>
              <a:gd name="connsiteX878" fmla="*/ 304901 w 5136076"/>
              <a:gd name="connsiteY878" fmla="*/ 3161655 h 5143500"/>
              <a:gd name="connsiteX879" fmla="*/ 303948 w 5136076"/>
              <a:gd name="connsiteY879" fmla="*/ 3164263 h 5143500"/>
              <a:gd name="connsiteX880" fmla="*/ 302043 w 5136076"/>
              <a:gd name="connsiteY880" fmla="*/ 3166870 h 5143500"/>
              <a:gd name="connsiteX881" fmla="*/ 298231 w 5136076"/>
              <a:gd name="connsiteY881" fmla="*/ 3172084 h 5143500"/>
              <a:gd name="connsiteX882" fmla="*/ 293942 w 5136076"/>
              <a:gd name="connsiteY882" fmla="*/ 3176182 h 5143500"/>
              <a:gd name="connsiteX883" fmla="*/ 288703 w 5136076"/>
              <a:gd name="connsiteY883" fmla="*/ 3181024 h 5143500"/>
              <a:gd name="connsiteX884" fmla="*/ 283462 w 5136076"/>
              <a:gd name="connsiteY884" fmla="*/ 3185120 h 5143500"/>
              <a:gd name="connsiteX885" fmla="*/ 278699 w 5136076"/>
              <a:gd name="connsiteY885" fmla="*/ 3189963 h 5143500"/>
              <a:gd name="connsiteX886" fmla="*/ 273933 w 5136076"/>
              <a:gd name="connsiteY886" fmla="*/ 3195178 h 5143500"/>
              <a:gd name="connsiteX887" fmla="*/ 270123 w 5136076"/>
              <a:gd name="connsiteY887" fmla="*/ 3200764 h 5143500"/>
              <a:gd name="connsiteX888" fmla="*/ 268218 w 5136076"/>
              <a:gd name="connsiteY888" fmla="*/ 3204116 h 5143500"/>
              <a:gd name="connsiteX889" fmla="*/ 266789 w 5136076"/>
              <a:gd name="connsiteY889" fmla="*/ 3207469 h 5143500"/>
              <a:gd name="connsiteX890" fmla="*/ 265360 w 5136076"/>
              <a:gd name="connsiteY890" fmla="*/ 3210821 h 5143500"/>
              <a:gd name="connsiteX891" fmla="*/ 264405 w 5136076"/>
              <a:gd name="connsiteY891" fmla="*/ 3214545 h 5143500"/>
              <a:gd name="connsiteX892" fmla="*/ 262500 w 5136076"/>
              <a:gd name="connsiteY892" fmla="*/ 3205233 h 5143500"/>
              <a:gd name="connsiteX893" fmla="*/ 259641 w 5136076"/>
              <a:gd name="connsiteY893" fmla="*/ 3197411 h 5143500"/>
              <a:gd name="connsiteX894" fmla="*/ 256784 w 5136076"/>
              <a:gd name="connsiteY894" fmla="*/ 3191453 h 5143500"/>
              <a:gd name="connsiteX895" fmla="*/ 252972 w 5136076"/>
              <a:gd name="connsiteY895" fmla="*/ 3186982 h 5143500"/>
              <a:gd name="connsiteX896" fmla="*/ 249161 w 5136076"/>
              <a:gd name="connsiteY896" fmla="*/ 3183631 h 5143500"/>
              <a:gd name="connsiteX897" fmla="*/ 245351 w 5136076"/>
              <a:gd name="connsiteY897" fmla="*/ 3181396 h 5143500"/>
              <a:gd name="connsiteX898" fmla="*/ 241540 w 5136076"/>
              <a:gd name="connsiteY898" fmla="*/ 3179906 h 5143500"/>
              <a:gd name="connsiteX899" fmla="*/ 237727 w 5136076"/>
              <a:gd name="connsiteY899" fmla="*/ 3179906 h 5143500"/>
              <a:gd name="connsiteX900" fmla="*/ 233915 w 5136076"/>
              <a:gd name="connsiteY900" fmla="*/ 3180651 h 5143500"/>
              <a:gd name="connsiteX901" fmla="*/ 230105 w 5136076"/>
              <a:gd name="connsiteY901" fmla="*/ 3181768 h 5143500"/>
              <a:gd name="connsiteX902" fmla="*/ 226769 w 5136076"/>
              <a:gd name="connsiteY902" fmla="*/ 3183631 h 5143500"/>
              <a:gd name="connsiteX903" fmla="*/ 223435 w 5136076"/>
              <a:gd name="connsiteY903" fmla="*/ 3185494 h 5143500"/>
              <a:gd name="connsiteX904" fmla="*/ 220576 w 5136076"/>
              <a:gd name="connsiteY904" fmla="*/ 3187728 h 5143500"/>
              <a:gd name="connsiteX905" fmla="*/ 219146 w 5136076"/>
              <a:gd name="connsiteY905" fmla="*/ 3189963 h 5143500"/>
              <a:gd name="connsiteX906" fmla="*/ 217242 w 5136076"/>
              <a:gd name="connsiteY906" fmla="*/ 3192197 h 5143500"/>
              <a:gd name="connsiteX907" fmla="*/ 216766 w 5136076"/>
              <a:gd name="connsiteY907" fmla="*/ 3194060 h 5143500"/>
              <a:gd name="connsiteX908" fmla="*/ 214859 w 5136076"/>
              <a:gd name="connsiteY908" fmla="*/ 3192197 h 5143500"/>
              <a:gd name="connsiteX909" fmla="*/ 212477 w 5136076"/>
              <a:gd name="connsiteY909" fmla="*/ 3189963 h 5143500"/>
              <a:gd name="connsiteX910" fmla="*/ 211048 w 5136076"/>
              <a:gd name="connsiteY910" fmla="*/ 3187356 h 5143500"/>
              <a:gd name="connsiteX911" fmla="*/ 209143 w 5136076"/>
              <a:gd name="connsiteY911" fmla="*/ 3184375 h 5143500"/>
              <a:gd name="connsiteX912" fmla="*/ 206759 w 5136076"/>
              <a:gd name="connsiteY912" fmla="*/ 3178044 h 5143500"/>
              <a:gd name="connsiteX913" fmla="*/ 205331 w 5136076"/>
              <a:gd name="connsiteY913" fmla="*/ 3170595 h 5143500"/>
              <a:gd name="connsiteX914" fmla="*/ 204379 w 5136076"/>
              <a:gd name="connsiteY914" fmla="*/ 3162400 h 5143500"/>
              <a:gd name="connsiteX915" fmla="*/ 202949 w 5136076"/>
              <a:gd name="connsiteY915" fmla="*/ 3153833 h 5143500"/>
              <a:gd name="connsiteX916" fmla="*/ 201520 w 5136076"/>
              <a:gd name="connsiteY916" fmla="*/ 3136328 h 5143500"/>
              <a:gd name="connsiteX917" fmla="*/ 200567 w 5136076"/>
              <a:gd name="connsiteY917" fmla="*/ 3128134 h 5143500"/>
              <a:gd name="connsiteX918" fmla="*/ 198662 w 5136076"/>
              <a:gd name="connsiteY918" fmla="*/ 3119939 h 5143500"/>
              <a:gd name="connsiteX919" fmla="*/ 196756 w 5136076"/>
              <a:gd name="connsiteY919" fmla="*/ 3112863 h 5143500"/>
              <a:gd name="connsiteX920" fmla="*/ 195327 w 5136076"/>
              <a:gd name="connsiteY920" fmla="*/ 3109510 h 5143500"/>
              <a:gd name="connsiteX921" fmla="*/ 193897 w 5136076"/>
              <a:gd name="connsiteY921" fmla="*/ 3106531 h 5143500"/>
              <a:gd name="connsiteX922" fmla="*/ 191992 w 5136076"/>
              <a:gd name="connsiteY922" fmla="*/ 3103552 h 5143500"/>
              <a:gd name="connsiteX923" fmla="*/ 190087 w 5136076"/>
              <a:gd name="connsiteY923" fmla="*/ 3100945 h 5143500"/>
              <a:gd name="connsiteX924" fmla="*/ 187228 w 5136076"/>
              <a:gd name="connsiteY924" fmla="*/ 3098710 h 5143500"/>
              <a:gd name="connsiteX925" fmla="*/ 184369 w 5136076"/>
              <a:gd name="connsiteY925" fmla="*/ 3096847 h 5143500"/>
              <a:gd name="connsiteX926" fmla="*/ 181989 w 5136076"/>
              <a:gd name="connsiteY926" fmla="*/ 3095730 h 5143500"/>
              <a:gd name="connsiteX927" fmla="*/ 178177 w 5136076"/>
              <a:gd name="connsiteY927" fmla="*/ 3094612 h 5143500"/>
              <a:gd name="connsiteX928" fmla="*/ 173888 w 5136076"/>
              <a:gd name="connsiteY928" fmla="*/ 3093867 h 5143500"/>
              <a:gd name="connsiteX929" fmla="*/ 170077 w 5136076"/>
              <a:gd name="connsiteY929" fmla="*/ 3093867 h 5143500"/>
              <a:gd name="connsiteX930" fmla="*/ 168649 w 5136076"/>
              <a:gd name="connsiteY930" fmla="*/ 3097964 h 5143500"/>
              <a:gd name="connsiteX931" fmla="*/ 167695 w 5136076"/>
              <a:gd name="connsiteY931" fmla="*/ 3102062 h 5143500"/>
              <a:gd name="connsiteX932" fmla="*/ 166266 w 5136076"/>
              <a:gd name="connsiteY932" fmla="*/ 3106531 h 5143500"/>
              <a:gd name="connsiteX933" fmla="*/ 165790 w 5136076"/>
              <a:gd name="connsiteY933" fmla="*/ 3111001 h 5143500"/>
              <a:gd name="connsiteX934" fmla="*/ 165790 w 5136076"/>
              <a:gd name="connsiteY934" fmla="*/ 3121429 h 5143500"/>
              <a:gd name="connsiteX935" fmla="*/ 167219 w 5136076"/>
              <a:gd name="connsiteY935" fmla="*/ 3132232 h 5143500"/>
              <a:gd name="connsiteX936" fmla="*/ 168649 w 5136076"/>
              <a:gd name="connsiteY936" fmla="*/ 3143778 h 5143500"/>
              <a:gd name="connsiteX937" fmla="*/ 171983 w 5136076"/>
              <a:gd name="connsiteY937" fmla="*/ 3155697 h 5143500"/>
              <a:gd name="connsiteX938" fmla="*/ 175794 w 5136076"/>
              <a:gd name="connsiteY938" fmla="*/ 3167988 h 5143500"/>
              <a:gd name="connsiteX939" fmla="*/ 180081 w 5136076"/>
              <a:gd name="connsiteY939" fmla="*/ 3181396 h 5143500"/>
              <a:gd name="connsiteX940" fmla="*/ 171506 w 5136076"/>
              <a:gd name="connsiteY940" fmla="*/ 3170595 h 5143500"/>
              <a:gd name="connsiteX941" fmla="*/ 162454 w 5136076"/>
              <a:gd name="connsiteY941" fmla="*/ 3161283 h 5143500"/>
              <a:gd name="connsiteX942" fmla="*/ 154356 w 5136076"/>
              <a:gd name="connsiteY942" fmla="*/ 3153461 h 5143500"/>
              <a:gd name="connsiteX943" fmla="*/ 146257 w 5136076"/>
              <a:gd name="connsiteY943" fmla="*/ 3146385 h 5143500"/>
              <a:gd name="connsiteX944" fmla="*/ 131488 w 5136076"/>
              <a:gd name="connsiteY944" fmla="*/ 3133348 h 5143500"/>
              <a:gd name="connsiteX945" fmla="*/ 124342 w 5136076"/>
              <a:gd name="connsiteY945" fmla="*/ 3127017 h 5143500"/>
              <a:gd name="connsiteX946" fmla="*/ 117195 w 5136076"/>
              <a:gd name="connsiteY946" fmla="*/ 3120685 h 5143500"/>
              <a:gd name="connsiteX947" fmla="*/ 111003 w 5136076"/>
              <a:gd name="connsiteY947" fmla="*/ 3112863 h 5143500"/>
              <a:gd name="connsiteX948" fmla="*/ 105287 w 5136076"/>
              <a:gd name="connsiteY948" fmla="*/ 3104296 h 5143500"/>
              <a:gd name="connsiteX949" fmla="*/ 99094 w 5136076"/>
              <a:gd name="connsiteY949" fmla="*/ 3094985 h 5143500"/>
              <a:gd name="connsiteX950" fmla="*/ 94328 w 5136076"/>
              <a:gd name="connsiteY950" fmla="*/ 3083439 h 5143500"/>
              <a:gd name="connsiteX951" fmla="*/ 88611 w 5136076"/>
              <a:gd name="connsiteY951" fmla="*/ 3069658 h 5143500"/>
              <a:gd name="connsiteX952" fmla="*/ 84324 w 5136076"/>
              <a:gd name="connsiteY952" fmla="*/ 3053641 h 5143500"/>
              <a:gd name="connsiteX953" fmla="*/ 80038 w 5136076"/>
              <a:gd name="connsiteY953" fmla="*/ 3035019 h 5143500"/>
              <a:gd name="connsiteX954" fmla="*/ 76226 w 5136076"/>
              <a:gd name="connsiteY954" fmla="*/ 3013416 h 5143500"/>
              <a:gd name="connsiteX955" fmla="*/ 77177 w 5136076"/>
              <a:gd name="connsiteY955" fmla="*/ 3027569 h 5143500"/>
              <a:gd name="connsiteX956" fmla="*/ 77177 w 5136076"/>
              <a:gd name="connsiteY956" fmla="*/ 3037998 h 5143500"/>
              <a:gd name="connsiteX957" fmla="*/ 76226 w 5136076"/>
              <a:gd name="connsiteY957" fmla="*/ 3044330 h 5143500"/>
              <a:gd name="connsiteX958" fmla="*/ 75749 w 5136076"/>
              <a:gd name="connsiteY958" fmla="*/ 3046564 h 5143500"/>
              <a:gd name="connsiteX959" fmla="*/ 74796 w 5136076"/>
              <a:gd name="connsiteY959" fmla="*/ 3047310 h 5143500"/>
              <a:gd name="connsiteX960" fmla="*/ 73843 w 5136076"/>
              <a:gd name="connsiteY960" fmla="*/ 3047682 h 5143500"/>
              <a:gd name="connsiteX961" fmla="*/ 72413 w 5136076"/>
              <a:gd name="connsiteY961" fmla="*/ 3047682 h 5143500"/>
              <a:gd name="connsiteX962" fmla="*/ 70985 w 5136076"/>
              <a:gd name="connsiteY962" fmla="*/ 3046938 h 5143500"/>
              <a:gd name="connsiteX963" fmla="*/ 69556 w 5136076"/>
              <a:gd name="connsiteY963" fmla="*/ 3045820 h 5143500"/>
              <a:gd name="connsiteX964" fmla="*/ 66221 w 5136076"/>
              <a:gd name="connsiteY964" fmla="*/ 3041350 h 5143500"/>
              <a:gd name="connsiteX965" fmla="*/ 61932 w 5136076"/>
              <a:gd name="connsiteY965" fmla="*/ 3035391 h 5143500"/>
              <a:gd name="connsiteX966" fmla="*/ 52404 w 5136076"/>
              <a:gd name="connsiteY966" fmla="*/ 3020492 h 5143500"/>
              <a:gd name="connsiteX967" fmla="*/ 41446 w 5136076"/>
              <a:gd name="connsiteY967" fmla="*/ 3004104 h 5143500"/>
              <a:gd name="connsiteX968" fmla="*/ 36206 w 5136076"/>
              <a:gd name="connsiteY968" fmla="*/ 2996282 h 5143500"/>
              <a:gd name="connsiteX969" fmla="*/ 30489 w 5136076"/>
              <a:gd name="connsiteY969" fmla="*/ 2989579 h 5143500"/>
              <a:gd name="connsiteX970" fmla="*/ 24772 w 5136076"/>
              <a:gd name="connsiteY970" fmla="*/ 2983991 h 5143500"/>
              <a:gd name="connsiteX971" fmla="*/ 21915 w 5136076"/>
              <a:gd name="connsiteY971" fmla="*/ 2981757 h 5143500"/>
              <a:gd name="connsiteX972" fmla="*/ 19056 w 5136076"/>
              <a:gd name="connsiteY972" fmla="*/ 2980639 h 5143500"/>
              <a:gd name="connsiteX973" fmla="*/ 21915 w 5136076"/>
              <a:gd name="connsiteY973" fmla="*/ 2972445 h 5143500"/>
              <a:gd name="connsiteX974" fmla="*/ 22867 w 5136076"/>
              <a:gd name="connsiteY974" fmla="*/ 2969466 h 5143500"/>
              <a:gd name="connsiteX975" fmla="*/ 24772 w 5136076"/>
              <a:gd name="connsiteY975" fmla="*/ 2966858 h 5143500"/>
              <a:gd name="connsiteX976" fmla="*/ 25725 w 5136076"/>
              <a:gd name="connsiteY976" fmla="*/ 2965740 h 5143500"/>
              <a:gd name="connsiteX977" fmla="*/ 27154 w 5136076"/>
              <a:gd name="connsiteY977" fmla="*/ 2964251 h 5143500"/>
              <a:gd name="connsiteX978" fmla="*/ 29061 w 5136076"/>
              <a:gd name="connsiteY978" fmla="*/ 2963878 h 5143500"/>
              <a:gd name="connsiteX979" fmla="*/ 30013 w 5136076"/>
              <a:gd name="connsiteY979" fmla="*/ 2963878 h 5143500"/>
              <a:gd name="connsiteX980" fmla="*/ 31920 w 5136076"/>
              <a:gd name="connsiteY980" fmla="*/ 2964251 h 5143500"/>
              <a:gd name="connsiteX981" fmla="*/ 33348 w 5136076"/>
              <a:gd name="connsiteY981" fmla="*/ 2964623 h 5143500"/>
              <a:gd name="connsiteX982" fmla="*/ 36682 w 5136076"/>
              <a:gd name="connsiteY982" fmla="*/ 2967602 h 5143500"/>
              <a:gd name="connsiteX983" fmla="*/ 40017 w 5136076"/>
              <a:gd name="connsiteY983" fmla="*/ 2971699 h 5143500"/>
              <a:gd name="connsiteX984" fmla="*/ 43352 w 5136076"/>
              <a:gd name="connsiteY984" fmla="*/ 2975797 h 5143500"/>
              <a:gd name="connsiteX985" fmla="*/ 50498 w 5136076"/>
              <a:gd name="connsiteY985" fmla="*/ 2986598 h 5143500"/>
              <a:gd name="connsiteX986" fmla="*/ 54309 w 5136076"/>
              <a:gd name="connsiteY986" fmla="*/ 2991813 h 5143500"/>
              <a:gd name="connsiteX987" fmla="*/ 58121 w 5136076"/>
              <a:gd name="connsiteY987" fmla="*/ 2995910 h 5143500"/>
              <a:gd name="connsiteX988" fmla="*/ 61932 w 5136076"/>
              <a:gd name="connsiteY988" fmla="*/ 3000007 h 5143500"/>
              <a:gd name="connsiteX989" fmla="*/ 63362 w 5136076"/>
              <a:gd name="connsiteY989" fmla="*/ 3001124 h 5143500"/>
              <a:gd name="connsiteX990" fmla="*/ 65743 w 5136076"/>
              <a:gd name="connsiteY990" fmla="*/ 3002614 h 5143500"/>
              <a:gd name="connsiteX991" fmla="*/ 67174 w 5136076"/>
              <a:gd name="connsiteY991" fmla="*/ 3003358 h 5143500"/>
              <a:gd name="connsiteX992" fmla="*/ 69079 w 5136076"/>
              <a:gd name="connsiteY992" fmla="*/ 3003358 h 5143500"/>
              <a:gd name="connsiteX993" fmla="*/ 70985 w 5136076"/>
              <a:gd name="connsiteY993" fmla="*/ 3003358 h 5143500"/>
              <a:gd name="connsiteX994" fmla="*/ 72890 w 5136076"/>
              <a:gd name="connsiteY994" fmla="*/ 3002986 h 5143500"/>
              <a:gd name="connsiteX995" fmla="*/ 72890 w 5136076"/>
              <a:gd name="connsiteY995" fmla="*/ 2989205 h 5143500"/>
              <a:gd name="connsiteX996" fmla="*/ 72413 w 5136076"/>
              <a:gd name="connsiteY996" fmla="*/ 2977660 h 5143500"/>
              <a:gd name="connsiteX997" fmla="*/ 72890 w 5136076"/>
              <a:gd name="connsiteY997" fmla="*/ 2967602 h 5143500"/>
              <a:gd name="connsiteX998" fmla="*/ 73367 w 5136076"/>
              <a:gd name="connsiteY998" fmla="*/ 2959036 h 5143500"/>
              <a:gd name="connsiteX999" fmla="*/ 73843 w 5136076"/>
              <a:gd name="connsiteY999" fmla="*/ 2951587 h 5143500"/>
              <a:gd name="connsiteX1000" fmla="*/ 74796 w 5136076"/>
              <a:gd name="connsiteY1000" fmla="*/ 2945255 h 5143500"/>
              <a:gd name="connsiteX1001" fmla="*/ 76702 w 5136076"/>
              <a:gd name="connsiteY1001" fmla="*/ 2938923 h 5143500"/>
              <a:gd name="connsiteX1002" fmla="*/ 77654 w 5136076"/>
              <a:gd name="connsiteY1002" fmla="*/ 2934082 h 5143500"/>
              <a:gd name="connsiteX1003" fmla="*/ 80988 w 5136076"/>
              <a:gd name="connsiteY1003" fmla="*/ 2924024 h 5143500"/>
              <a:gd name="connsiteX1004" fmla="*/ 84800 w 5136076"/>
              <a:gd name="connsiteY1004" fmla="*/ 2913595 h 5143500"/>
              <a:gd name="connsiteX1005" fmla="*/ 89088 w 5136076"/>
              <a:gd name="connsiteY1005" fmla="*/ 2900932 h 5143500"/>
              <a:gd name="connsiteX1006" fmla="*/ 90994 w 5136076"/>
              <a:gd name="connsiteY1006" fmla="*/ 2892737 h 5143500"/>
              <a:gd name="connsiteX1007" fmla="*/ 43306 w 5136076"/>
              <a:gd name="connsiteY1007" fmla="*/ 2756732 h 5143500"/>
              <a:gd name="connsiteX1008" fmla="*/ 43793 w 5136076"/>
              <a:gd name="connsiteY1008" fmla="*/ 2756732 h 5143500"/>
              <a:gd name="connsiteX1009" fmla="*/ 44282 w 5136076"/>
              <a:gd name="connsiteY1009" fmla="*/ 2757844 h 5143500"/>
              <a:gd name="connsiteX1010" fmla="*/ 44282 w 5136076"/>
              <a:gd name="connsiteY1010" fmla="*/ 2759696 h 5143500"/>
              <a:gd name="connsiteX1011" fmla="*/ 44770 w 5136076"/>
              <a:gd name="connsiteY1011" fmla="*/ 2766366 h 5143500"/>
              <a:gd name="connsiteX1012" fmla="*/ 44770 w 5136076"/>
              <a:gd name="connsiteY1012" fmla="*/ 2784150 h 5143500"/>
              <a:gd name="connsiteX1013" fmla="*/ 44770 w 5136076"/>
              <a:gd name="connsiteY1013" fmla="*/ 2793042 h 5143500"/>
              <a:gd name="connsiteX1014" fmla="*/ 45259 w 5136076"/>
              <a:gd name="connsiteY1014" fmla="*/ 2799711 h 5143500"/>
              <a:gd name="connsiteX1015" fmla="*/ 33043 w 5136076"/>
              <a:gd name="connsiteY1015" fmla="*/ 2798971 h 5143500"/>
              <a:gd name="connsiteX1016" fmla="*/ 26692 w 5136076"/>
              <a:gd name="connsiteY1016" fmla="*/ 2798230 h 5143500"/>
              <a:gd name="connsiteX1017" fmla="*/ 24248 w 5136076"/>
              <a:gd name="connsiteY1017" fmla="*/ 2797858 h 5143500"/>
              <a:gd name="connsiteX1018" fmla="*/ 21315 w 5136076"/>
              <a:gd name="connsiteY1018" fmla="*/ 2796748 h 5143500"/>
              <a:gd name="connsiteX1019" fmla="*/ 18873 w 5136076"/>
              <a:gd name="connsiteY1019" fmla="*/ 2795636 h 5143500"/>
              <a:gd name="connsiteX1020" fmla="*/ 15941 w 5136076"/>
              <a:gd name="connsiteY1020" fmla="*/ 2793784 h 5143500"/>
              <a:gd name="connsiteX1021" fmla="*/ 13987 w 5136076"/>
              <a:gd name="connsiteY1021" fmla="*/ 2791560 h 5143500"/>
              <a:gd name="connsiteX1022" fmla="*/ 12032 w 5136076"/>
              <a:gd name="connsiteY1022" fmla="*/ 2789338 h 5143500"/>
              <a:gd name="connsiteX1023" fmla="*/ 10567 w 5136076"/>
              <a:gd name="connsiteY1023" fmla="*/ 2785632 h 5143500"/>
              <a:gd name="connsiteX1024" fmla="*/ 9100 w 5136076"/>
              <a:gd name="connsiteY1024" fmla="*/ 2781927 h 5143500"/>
              <a:gd name="connsiteX1025" fmla="*/ 7636 w 5136076"/>
              <a:gd name="connsiteY1025" fmla="*/ 2777851 h 5143500"/>
              <a:gd name="connsiteX1026" fmla="*/ 7146 w 5136076"/>
              <a:gd name="connsiteY1026" fmla="*/ 2772293 h 5143500"/>
              <a:gd name="connsiteX1027" fmla="*/ 9589 w 5136076"/>
              <a:gd name="connsiteY1027" fmla="*/ 2770442 h 5143500"/>
              <a:gd name="connsiteX1028" fmla="*/ 12032 w 5136076"/>
              <a:gd name="connsiteY1028" fmla="*/ 2769700 h 5143500"/>
              <a:gd name="connsiteX1029" fmla="*/ 14964 w 5136076"/>
              <a:gd name="connsiteY1029" fmla="*/ 2769700 h 5143500"/>
              <a:gd name="connsiteX1030" fmla="*/ 17408 w 5136076"/>
              <a:gd name="connsiteY1030" fmla="*/ 2770442 h 5143500"/>
              <a:gd name="connsiteX1031" fmla="*/ 20340 w 5136076"/>
              <a:gd name="connsiteY1031" fmla="*/ 2772293 h 5143500"/>
              <a:gd name="connsiteX1032" fmla="*/ 22783 w 5136076"/>
              <a:gd name="connsiteY1032" fmla="*/ 2773775 h 5143500"/>
              <a:gd name="connsiteX1033" fmla="*/ 28156 w 5136076"/>
              <a:gd name="connsiteY1033" fmla="*/ 2777110 h 5143500"/>
              <a:gd name="connsiteX1034" fmla="*/ 30111 w 5136076"/>
              <a:gd name="connsiteY1034" fmla="*/ 2778963 h 5143500"/>
              <a:gd name="connsiteX1035" fmla="*/ 32554 w 5136076"/>
              <a:gd name="connsiteY1035" fmla="*/ 2779705 h 5143500"/>
              <a:gd name="connsiteX1036" fmla="*/ 34510 w 5136076"/>
              <a:gd name="connsiteY1036" fmla="*/ 2780815 h 5143500"/>
              <a:gd name="connsiteX1037" fmla="*/ 35976 w 5136076"/>
              <a:gd name="connsiteY1037" fmla="*/ 2780074 h 5143500"/>
              <a:gd name="connsiteX1038" fmla="*/ 37441 w 5136076"/>
              <a:gd name="connsiteY1038" fmla="*/ 2778963 h 5143500"/>
              <a:gd name="connsiteX1039" fmla="*/ 37929 w 5136076"/>
              <a:gd name="connsiteY1039" fmla="*/ 2776369 h 5143500"/>
              <a:gd name="connsiteX1040" fmla="*/ 38418 w 5136076"/>
              <a:gd name="connsiteY1040" fmla="*/ 2772293 h 5143500"/>
              <a:gd name="connsiteX1041" fmla="*/ 38418 w 5136076"/>
              <a:gd name="connsiteY1041" fmla="*/ 2766736 h 5143500"/>
              <a:gd name="connsiteX1042" fmla="*/ 41352 w 5136076"/>
              <a:gd name="connsiteY1042" fmla="*/ 2758585 h 5143500"/>
              <a:gd name="connsiteX1043" fmla="*/ 42815 w 5136076"/>
              <a:gd name="connsiteY1043" fmla="*/ 2757103 h 5143500"/>
              <a:gd name="connsiteX1044" fmla="*/ 0 w 5136076"/>
              <a:gd name="connsiteY1044" fmla="*/ 2680118 h 5143500"/>
              <a:gd name="connsiteX1045" fmla="*/ 5038 w 5136076"/>
              <a:gd name="connsiteY1045" fmla="*/ 2683816 h 5143500"/>
              <a:gd name="connsiteX1046" fmla="*/ 7787 w 5136076"/>
              <a:gd name="connsiteY1046" fmla="*/ 2685664 h 5143500"/>
              <a:gd name="connsiteX1047" fmla="*/ 10536 w 5136076"/>
              <a:gd name="connsiteY1047" fmla="*/ 2686774 h 5143500"/>
              <a:gd name="connsiteX1048" fmla="*/ 13742 w 5136076"/>
              <a:gd name="connsiteY1048" fmla="*/ 2687513 h 5143500"/>
              <a:gd name="connsiteX1049" fmla="*/ 16949 w 5136076"/>
              <a:gd name="connsiteY1049" fmla="*/ 2687882 h 5143500"/>
              <a:gd name="connsiteX1050" fmla="*/ 20156 w 5136076"/>
              <a:gd name="connsiteY1050" fmla="*/ 2687882 h 5143500"/>
              <a:gd name="connsiteX1051" fmla="*/ 23821 w 5136076"/>
              <a:gd name="connsiteY1051" fmla="*/ 2687513 h 5143500"/>
              <a:gd name="connsiteX1052" fmla="*/ 23362 w 5136076"/>
              <a:gd name="connsiteY1052" fmla="*/ 2707848 h 5143500"/>
              <a:gd name="connsiteX1053" fmla="*/ 21987 w 5136076"/>
              <a:gd name="connsiteY1053" fmla="*/ 2717461 h 5143500"/>
              <a:gd name="connsiteX1054" fmla="*/ 20615 w 5136076"/>
              <a:gd name="connsiteY1054" fmla="*/ 2725965 h 5143500"/>
              <a:gd name="connsiteX1055" fmla="*/ 19698 w 5136076"/>
              <a:gd name="connsiteY1055" fmla="*/ 2729662 h 5143500"/>
              <a:gd name="connsiteX1056" fmla="*/ 17865 w 5136076"/>
              <a:gd name="connsiteY1056" fmla="*/ 2733360 h 5143500"/>
              <a:gd name="connsiteX1057" fmla="*/ 16491 w 5136076"/>
              <a:gd name="connsiteY1057" fmla="*/ 2737057 h 5143500"/>
              <a:gd name="connsiteX1058" fmla="*/ 14202 w 5136076"/>
              <a:gd name="connsiteY1058" fmla="*/ 2740385 h 5143500"/>
              <a:gd name="connsiteX1059" fmla="*/ 11909 w 5136076"/>
              <a:gd name="connsiteY1059" fmla="*/ 2742972 h 5143500"/>
              <a:gd name="connsiteX1060" fmla="*/ 9619 w 5136076"/>
              <a:gd name="connsiteY1060" fmla="*/ 2745561 h 5143500"/>
              <a:gd name="connsiteX1061" fmla="*/ 6872 w 5136076"/>
              <a:gd name="connsiteY1061" fmla="*/ 2747410 h 5143500"/>
              <a:gd name="connsiteX1062" fmla="*/ 3206 w 5136076"/>
              <a:gd name="connsiteY1062" fmla="*/ 2749258 h 5143500"/>
              <a:gd name="connsiteX1063" fmla="*/ 6413 w 5136076"/>
              <a:gd name="connsiteY1063" fmla="*/ 2740014 h 5143500"/>
              <a:gd name="connsiteX1064" fmla="*/ 8244 w 5136076"/>
              <a:gd name="connsiteY1064" fmla="*/ 2731881 h 5143500"/>
              <a:gd name="connsiteX1065" fmla="*/ 10079 w 5136076"/>
              <a:gd name="connsiteY1065" fmla="*/ 2724486 h 5143500"/>
              <a:gd name="connsiteX1066" fmla="*/ 10079 w 5136076"/>
              <a:gd name="connsiteY1066" fmla="*/ 2717461 h 5143500"/>
              <a:gd name="connsiteX1067" fmla="*/ 9619 w 5136076"/>
              <a:gd name="connsiteY1067" fmla="*/ 2709697 h 5143500"/>
              <a:gd name="connsiteX1068" fmla="*/ 7328 w 5136076"/>
              <a:gd name="connsiteY1068" fmla="*/ 2701193 h 5143500"/>
              <a:gd name="connsiteX1069" fmla="*/ 4121 w 5136076"/>
              <a:gd name="connsiteY1069" fmla="*/ 2691580 h 5143500"/>
              <a:gd name="connsiteX1070" fmla="*/ 830815 w 5136076"/>
              <a:gd name="connsiteY1070" fmla="*/ 1364610 h 5143500"/>
              <a:gd name="connsiteX1071" fmla="*/ 831782 w 5136076"/>
              <a:gd name="connsiteY1071" fmla="*/ 1365348 h 5143500"/>
              <a:gd name="connsiteX1072" fmla="*/ 832747 w 5136076"/>
              <a:gd name="connsiteY1072" fmla="*/ 1366824 h 5143500"/>
              <a:gd name="connsiteX1073" fmla="*/ 833712 w 5136076"/>
              <a:gd name="connsiteY1073" fmla="*/ 1370145 h 5143500"/>
              <a:gd name="connsiteX1074" fmla="*/ 833712 w 5136076"/>
              <a:gd name="connsiteY1074" fmla="*/ 1373836 h 5143500"/>
              <a:gd name="connsiteX1075" fmla="*/ 833229 w 5136076"/>
              <a:gd name="connsiteY1075" fmla="*/ 1378632 h 5143500"/>
              <a:gd name="connsiteX1076" fmla="*/ 832263 w 5136076"/>
              <a:gd name="connsiteY1076" fmla="*/ 1384167 h 5143500"/>
              <a:gd name="connsiteX1077" fmla="*/ 830815 w 5136076"/>
              <a:gd name="connsiteY1077" fmla="*/ 1389703 h 5143500"/>
              <a:gd name="connsiteX1078" fmla="*/ 825987 w 5136076"/>
              <a:gd name="connsiteY1078" fmla="*/ 1402250 h 5143500"/>
              <a:gd name="connsiteX1079" fmla="*/ 820676 w 5136076"/>
              <a:gd name="connsiteY1079" fmla="*/ 1415534 h 5143500"/>
              <a:gd name="connsiteX1080" fmla="*/ 815848 w 5136076"/>
              <a:gd name="connsiteY1080" fmla="*/ 1428450 h 5143500"/>
              <a:gd name="connsiteX1081" fmla="*/ 811984 w 5136076"/>
              <a:gd name="connsiteY1081" fmla="*/ 1441365 h 5143500"/>
              <a:gd name="connsiteX1082" fmla="*/ 810052 w 5136076"/>
              <a:gd name="connsiteY1082" fmla="*/ 1446901 h 5143500"/>
              <a:gd name="connsiteX1083" fmla="*/ 809571 w 5136076"/>
              <a:gd name="connsiteY1083" fmla="*/ 1452435 h 5143500"/>
              <a:gd name="connsiteX1084" fmla="*/ 806673 w 5136076"/>
              <a:gd name="connsiteY1084" fmla="*/ 1450591 h 5143500"/>
              <a:gd name="connsiteX1085" fmla="*/ 805224 w 5136076"/>
              <a:gd name="connsiteY1085" fmla="*/ 1449114 h 5143500"/>
              <a:gd name="connsiteX1086" fmla="*/ 802809 w 5136076"/>
              <a:gd name="connsiteY1086" fmla="*/ 1446901 h 5143500"/>
              <a:gd name="connsiteX1087" fmla="*/ 801844 w 5136076"/>
              <a:gd name="connsiteY1087" fmla="*/ 1444687 h 5143500"/>
              <a:gd name="connsiteX1088" fmla="*/ 799430 w 5136076"/>
              <a:gd name="connsiteY1088" fmla="*/ 1439889 h 5143500"/>
              <a:gd name="connsiteX1089" fmla="*/ 797982 w 5136076"/>
              <a:gd name="connsiteY1089" fmla="*/ 1434354 h 5143500"/>
              <a:gd name="connsiteX1090" fmla="*/ 797982 w 5136076"/>
              <a:gd name="connsiteY1090" fmla="*/ 1429188 h 5143500"/>
              <a:gd name="connsiteX1091" fmla="*/ 798464 w 5136076"/>
              <a:gd name="connsiteY1091" fmla="*/ 1422545 h 5143500"/>
              <a:gd name="connsiteX1092" fmla="*/ 799430 w 5136076"/>
              <a:gd name="connsiteY1092" fmla="*/ 1416272 h 5143500"/>
              <a:gd name="connsiteX1093" fmla="*/ 801362 w 5136076"/>
              <a:gd name="connsiteY1093" fmla="*/ 1409999 h 5143500"/>
              <a:gd name="connsiteX1094" fmla="*/ 803777 w 5136076"/>
              <a:gd name="connsiteY1094" fmla="*/ 1403726 h 5143500"/>
              <a:gd name="connsiteX1095" fmla="*/ 806673 w 5136076"/>
              <a:gd name="connsiteY1095" fmla="*/ 1396714 h 5143500"/>
              <a:gd name="connsiteX1096" fmla="*/ 810052 w 5136076"/>
              <a:gd name="connsiteY1096" fmla="*/ 1390441 h 5143500"/>
              <a:gd name="connsiteX1097" fmla="*/ 813914 w 5136076"/>
              <a:gd name="connsiteY1097" fmla="*/ 1384537 h 5143500"/>
              <a:gd name="connsiteX1098" fmla="*/ 817778 w 5136076"/>
              <a:gd name="connsiteY1098" fmla="*/ 1378632 h 5143500"/>
              <a:gd name="connsiteX1099" fmla="*/ 822123 w 5136076"/>
              <a:gd name="connsiteY1099" fmla="*/ 1373466 h 5143500"/>
              <a:gd name="connsiteX1100" fmla="*/ 825987 w 5136076"/>
              <a:gd name="connsiteY1100" fmla="*/ 1368300 h 5143500"/>
              <a:gd name="connsiteX1101" fmla="*/ 1404689 w 5136076"/>
              <a:gd name="connsiteY1101" fmla="*/ 734885 h 5143500"/>
              <a:gd name="connsiteX1102" fmla="*/ 1407095 w 5136076"/>
              <a:gd name="connsiteY1102" fmla="*/ 734885 h 5143500"/>
              <a:gd name="connsiteX1103" fmla="*/ 1409501 w 5136076"/>
              <a:gd name="connsiteY1103" fmla="*/ 735262 h 5143500"/>
              <a:gd name="connsiteX1104" fmla="*/ 1411905 w 5136076"/>
              <a:gd name="connsiteY1104" fmla="*/ 736014 h 5143500"/>
              <a:gd name="connsiteX1105" fmla="*/ 1413347 w 5136076"/>
              <a:gd name="connsiteY1105" fmla="*/ 737894 h 5143500"/>
              <a:gd name="connsiteX1106" fmla="*/ 1415755 w 5136076"/>
              <a:gd name="connsiteY1106" fmla="*/ 739398 h 5143500"/>
              <a:gd name="connsiteX1107" fmla="*/ 1419600 w 5136076"/>
              <a:gd name="connsiteY1107" fmla="*/ 743535 h 5143500"/>
              <a:gd name="connsiteX1108" fmla="*/ 1423929 w 5136076"/>
              <a:gd name="connsiteY1108" fmla="*/ 747671 h 5143500"/>
              <a:gd name="connsiteX1109" fmla="*/ 1426334 w 5136076"/>
              <a:gd name="connsiteY1109" fmla="*/ 749928 h 5143500"/>
              <a:gd name="connsiteX1110" fmla="*/ 1429223 w 5136076"/>
              <a:gd name="connsiteY1110" fmla="*/ 751433 h 5143500"/>
              <a:gd name="connsiteX1111" fmla="*/ 1426334 w 5136076"/>
              <a:gd name="connsiteY1111" fmla="*/ 755945 h 5143500"/>
              <a:gd name="connsiteX1112" fmla="*/ 1422968 w 5136076"/>
              <a:gd name="connsiteY1112" fmla="*/ 759706 h 5143500"/>
              <a:gd name="connsiteX1113" fmla="*/ 1417195 w 5136076"/>
              <a:gd name="connsiteY1113" fmla="*/ 766475 h 5143500"/>
              <a:gd name="connsiteX1114" fmla="*/ 1411425 w 5136076"/>
              <a:gd name="connsiteY1114" fmla="*/ 771365 h 5143500"/>
              <a:gd name="connsiteX1115" fmla="*/ 1405169 w 5136076"/>
              <a:gd name="connsiteY1115" fmla="*/ 775878 h 5143500"/>
              <a:gd name="connsiteX1116" fmla="*/ 1393146 w 5136076"/>
              <a:gd name="connsiteY1116" fmla="*/ 784152 h 5143500"/>
              <a:gd name="connsiteX1117" fmla="*/ 1386892 w 5136076"/>
              <a:gd name="connsiteY1117" fmla="*/ 788663 h 5143500"/>
              <a:gd name="connsiteX1118" fmla="*/ 1381121 w 5136076"/>
              <a:gd name="connsiteY1118" fmla="*/ 794681 h 5143500"/>
              <a:gd name="connsiteX1119" fmla="*/ 1379678 w 5136076"/>
              <a:gd name="connsiteY1119" fmla="*/ 793553 h 5143500"/>
              <a:gd name="connsiteX1120" fmla="*/ 1379197 w 5136076"/>
              <a:gd name="connsiteY1120" fmla="*/ 791672 h 5143500"/>
              <a:gd name="connsiteX1121" fmla="*/ 1379197 w 5136076"/>
              <a:gd name="connsiteY1121" fmla="*/ 790168 h 5143500"/>
              <a:gd name="connsiteX1122" fmla="*/ 1379197 w 5136076"/>
              <a:gd name="connsiteY1122" fmla="*/ 787911 h 5143500"/>
              <a:gd name="connsiteX1123" fmla="*/ 1381605 w 5136076"/>
              <a:gd name="connsiteY1123" fmla="*/ 782647 h 5143500"/>
              <a:gd name="connsiteX1124" fmla="*/ 1384007 w 5136076"/>
              <a:gd name="connsiteY1124" fmla="*/ 777383 h 5143500"/>
              <a:gd name="connsiteX1125" fmla="*/ 1392665 w 5136076"/>
              <a:gd name="connsiteY1125" fmla="*/ 765348 h 5143500"/>
              <a:gd name="connsiteX1126" fmla="*/ 1396994 w 5136076"/>
              <a:gd name="connsiteY1126" fmla="*/ 759331 h 5143500"/>
              <a:gd name="connsiteX1127" fmla="*/ 1400361 w 5136076"/>
              <a:gd name="connsiteY1127" fmla="*/ 753689 h 5143500"/>
              <a:gd name="connsiteX1128" fmla="*/ 1385932 w 5136076"/>
              <a:gd name="connsiteY1128" fmla="*/ 748424 h 5143500"/>
              <a:gd name="connsiteX1129" fmla="*/ 1390260 w 5136076"/>
              <a:gd name="connsiteY1129" fmla="*/ 743911 h 5143500"/>
              <a:gd name="connsiteX1130" fmla="*/ 1394590 w 5136076"/>
              <a:gd name="connsiteY1130" fmla="*/ 740527 h 5143500"/>
              <a:gd name="connsiteX1131" fmla="*/ 1397955 w 5136076"/>
              <a:gd name="connsiteY1131" fmla="*/ 737894 h 5143500"/>
              <a:gd name="connsiteX1132" fmla="*/ 1401323 w 5136076"/>
              <a:gd name="connsiteY1132" fmla="*/ 736014 h 5143500"/>
              <a:gd name="connsiteX1133" fmla="*/ 1295826 w 5136076"/>
              <a:gd name="connsiteY1133" fmla="*/ 379847 h 5143500"/>
              <a:gd name="connsiteX1134" fmla="*/ 1297732 w 5136076"/>
              <a:gd name="connsiteY1134" fmla="*/ 380220 h 5143500"/>
              <a:gd name="connsiteX1135" fmla="*/ 1300113 w 5136076"/>
              <a:gd name="connsiteY1135" fmla="*/ 381714 h 5143500"/>
              <a:gd name="connsiteX1136" fmla="*/ 1302020 w 5136076"/>
              <a:gd name="connsiteY1136" fmla="*/ 383581 h 5143500"/>
              <a:gd name="connsiteX1137" fmla="*/ 1304402 w 5136076"/>
              <a:gd name="connsiteY1137" fmla="*/ 386194 h 5143500"/>
              <a:gd name="connsiteX1138" fmla="*/ 1306309 w 5136076"/>
              <a:gd name="connsiteY1138" fmla="*/ 389553 h 5143500"/>
              <a:gd name="connsiteX1139" fmla="*/ 1307736 w 5136076"/>
              <a:gd name="connsiteY1139" fmla="*/ 394034 h 5143500"/>
              <a:gd name="connsiteX1140" fmla="*/ 1302020 w 5136076"/>
              <a:gd name="connsiteY1140" fmla="*/ 395154 h 5143500"/>
              <a:gd name="connsiteX1141" fmla="*/ 1296779 w 5136076"/>
              <a:gd name="connsiteY1141" fmla="*/ 397021 h 5143500"/>
              <a:gd name="connsiteX1142" fmla="*/ 1292015 w 5136076"/>
              <a:gd name="connsiteY1142" fmla="*/ 399260 h 5143500"/>
              <a:gd name="connsiteX1143" fmla="*/ 1287251 w 5136076"/>
              <a:gd name="connsiteY1143" fmla="*/ 401875 h 5143500"/>
              <a:gd name="connsiteX1144" fmla="*/ 1283440 w 5136076"/>
              <a:gd name="connsiteY1144" fmla="*/ 404861 h 5143500"/>
              <a:gd name="connsiteX1145" fmla="*/ 1280581 w 5136076"/>
              <a:gd name="connsiteY1145" fmla="*/ 408222 h 5143500"/>
              <a:gd name="connsiteX1146" fmla="*/ 1277245 w 5136076"/>
              <a:gd name="connsiteY1146" fmla="*/ 411581 h 5143500"/>
              <a:gd name="connsiteX1147" fmla="*/ 1274864 w 5136076"/>
              <a:gd name="connsiteY1147" fmla="*/ 415315 h 5143500"/>
              <a:gd name="connsiteX1148" fmla="*/ 1272482 w 5136076"/>
              <a:gd name="connsiteY1148" fmla="*/ 419795 h 5143500"/>
              <a:gd name="connsiteX1149" fmla="*/ 1271053 w 5136076"/>
              <a:gd name="connsiteY1149" fmla="*/ 423529 h 5143500"/>
              <a:gd name="connsiteX1150" fmla="*/ 1270576 w 5136076"/>
              <a:gd name="connsiteY1150" fmla="*/ 427635 h 5143500"/>
              <a:gd name="connsiteX1151" fmla="*/ 1270102 w 5136076"/>
              <a:gd name="connsiteY1151" fmla="*/ 431742 h 5143500"/>
              <a:gd name="connsiteX1152" fmla="*/ 1270102 w 5136076"/>
              <a:gd name="connsiteY1152" fmla="*/ 435476 h 5143500"/>
              <a:gd name="connsiteX1153" fmla="*/ 1271053 w 5136076"/>
              <a:gd name="connsiteY1153" fmla="*/ 439583 h 5143500"/>
              <a:gd name="connsiteX1154" fmla="*/ 1272006 w 5136076"/>
              <a:gd name="connsiteY1154" fmla="*/ 442943 h 5143500"/>
              <a:gd name="connsiteX1155" fmla="*/ 1274387 w 5136076"/>
              <a:gd name="connsiteY1155" fmla="*/ 445930 h 5143500"/>
              <a:gd name="connsiteX1156" fmla="*/ 1266764 w 5136076"/>
              <a:gd name="connsiteY1156" fmla="*/ 451904 h 5143500"/>
              <a:gd name="connsiteX1157" fmla="*/ 1259620 w 5136076"/>
              <a:gd name="connsiteY1157" fmla="*/ 457503 h 5143500"/>
              <a:gd name="connsiteX1158" fmla="*/ 1245327 w 5136076"/>
              <a:gd name="connsiteY1158" fmla="*/ 466837 h 5143500"/>
              <a:gd name="connsiteX1159" fmla="*/ 1232941 w 5136076"/>
              <a:gd name="connsiteY1159" fmla="*/ 475424 h 5143500"/>
              <a:gd name="connsiteX1160" fmla="*/ 1227225 w 5136076"/>
              <a:gd name="connsiteY1160" fmla="*/ 479904 h 5143500"/>
              <a:gd name="connsiteX1161" fmla="*/ 1222459 w 5136076"/>
              <a:gd name="connsiteY1161" fmla="*/ 483638 h 5143500"/>
              <a:gd name="connsiteX1162" fmla="*/ 1217695 w 5136076"/>
              <a:gd name="connsiteY1162" fmla="*/ 488119 h 5143500"/>
              <a:gd name="connsiteX1163" fmla="*/ 1213883 w 5136076"/>
              <a:gd name="connsiteY1163" fmla="*/ 491852 h 5143500"/>
              <a:gd name="connsiteX1164" fmla="*/ 1211026 w 5136076"/>
              <a:gd name="connsiteY1164" fmla="*/ 496706 h 5143500"/>
              <a:gd name="connsiteX1165" fmla="*/ 1209119 w 5136076"/>
              <a:gd name="connsiteY1165" fmla="*/ 501185 h 5143500"/>
              <a:gd name="connsiteX1166" fmla="*/ 1208167 w 5136076"/>
              <a:gd name="connsiteY1166" fmla="*/ 506412 h 5143500"/>
              <a:gd name="connsiteX1167" fmla="*/ 1207690 w 5136076"/>
              <a:gd name="connsiteY1167" fmla="*/ 512012 h 5143500"/>
              <a:gd name="connsiteX1168" fmla="*/ 1208643 w 5136076"/>
              <a:gd name="connsiteY1168" fmla="*/ 517986 h 5143500"/>
              <a:gd name="connsiteX1169" fmla="*/ 1210072 w 5136076"/>
              <a:gd name="connsiteY1169" fmla="*/ 524706 h 5143500"/>
              <a:gd name="connsiteX1170" fmla="*/ 1206739 w 5136076"/>
              <a:gd name="connsiteY1170" fmla="*/ 527693 h 5143500"/>
              <a:gd name="connsiteX1171" fmla="*/ 1204357 w 5136076"/>
              <a:gd name="connsiteY1171" fmla="*/ 529560 h 5143500"/>
              <a:gd name="connsiteX1172" fmla="*/ 1202450 w 5136076"/>
              <a:gd name="connsiteY1172" fmla="*/ 529934 h 5143500"/>
              <a:gd name="connsiteX1173" fmla="*/ 1201974 w 5136076"/>
              <a:gd name="connsiteY1173" fmla="*/ 529934 h 5143500"/>
              <a:gd name="connsiteX1174" fmla="*/ 1201497 w 5136076"/>
              <a:gd name="connsiteY1174" fmla="*/ 529560 h 5143500"/>
              <a:gd name="connsiteX1175" fmla="*/ 1201020 w 5136076"/>
              <a:gd name="connsiteY1175" fmla="*/ 528440 h 5143500"/>
              <a:gd name="connsiteX1176" fmla="*/ 1201020 w 5136076"/>
              <a:gd name="connsiteY1176" fmla="*/ 526573 h 5143500"/>
              <a:gd name="connsiteX1177" fmla="*/ 1201974 w 5136076"/>
              <a:gd name="connsiteY1177" fmla="*/ 524333 h 5143500"/>
              <a:gd name="connsiteX1178" fmla="*/ 1202928 w 5136076"/>
              <a:gd name="connsiteY1178" fmla="*/ 522466 h 5143500"/>
              <a:gd name="connsiteX1179" fmla="*/ 1195304 w 5136076"/>
              <a:gd name="connsiteY1179" fmla="*/ 523214 h 5143500"/>
              <a:gd name="connsiteX1180" fmla="*/ 1188158 w 5136076"/>
              <a:gd name="connsiteY1180" fmla="*/ 525453 h 5143500"/>
              <a:gd name="connsiteX1181" fmla="*/ 1181012 w 5136076"/>
              <a:gd name="connsiteY1181" fmla="*/ 528440 h 5143500"/>
              <a:gd name="connsiteX1182" fmla="*/ 1174341 w 5136076"/>
              <a:gd name="connsiteY1182" fmla="*/ 531800 h 5143500"/>
              <a:gd name="connsiteX1183" fmla="*/ 1167672 w 5136076"/>
              <a:gd name="connsiteY1183" fmla="*/ 535907 h 5143500"/>
              <a:gd name="connsiteX1184" fmla="*/ 1161002 w 5136076"/>
              <a:gd name="connsiteY1184" fmla="*/ 540761 h 5143500"/>
              <a:gd name="connsiteX1185" fmla="*/ 1154332 w 5136076"/>
              <a:gd name="connsiteY1185" fmla="*/ 546361 h 5143500"/>
              <a:gd name="connsiteX1186" fmla="*/ 1147662 w 5136076"/>
              <a:gd name="connsiteY1186" fmla="*/ 552707 h 5143500"/>
              <a:gd name="connsiteX1187" fmla="*/ 1141946 w 5136076"/>
              <a:gd name="connsiteY1187" fmla="*/ 559055 h 5143500"/>
              <a:gd name="connsiteX1188" fmla="*/ 1135754 w 5136076"/>
              <a:gd name="connsiteY1188" fmla="*/ 566149 h 5143500"/>
              <a:gd name="connsiteX1189" fmla="*/ 1129559 w 5136076"/>
              <a:gd name="connsiteY1189" fmla="*/ 573615 h 5143500"/>
              <a:gd name="connsiteX1190" fmla="*/ 1124320 w 5136076"/>
              <a:gd name="connsiteY1190" fmla="*/ 581456 h 5143500"/>
              <a:gd name="connsiteX1191" fmla="*/ 1112886 w 5136076"/>
              <a:gd name="connsiteY1191" fmla="*/ 598629 h 5143500"/>
              <a:gd name="connsiteX1192" fmla="*/ 1101453 w 5136076"/>
              <a:gd name="connsiteY1192" fmla="*/ 616177 h 5143500"/>
              <a:gd name="connsiteX1193" fmla="*/ 1079538 w 5136076"/>
              <a:gd name="connsiteY1193" fmla="*/ 653512 h 5143500"/>
              <a:gd name="connsiteX1194" fmla="*/ 1068581 w 5136076"/>
              <a:gd name="connsiteY1194" fmla="*/ 672179 h 5143500"/>
              <a:gd name="connsiteX1195" fmla="*/ 1057146 w 5136076"/>
              <a:gd name="connsiteY1195" fmla="*/ 690101 h 5143500"/>
              <a:gd name="connsiteX1196" fmla="*/ 1045236 w 5136076"/>
              <a:gd name="connsiteY1196" fmla="*/ 707648 h 5143500"/>
              <a:gd name="connsiteX1197" fmla="*/ 1033326 w 5136076"/>
              <a:gd name="connsiteY1197" fmla="*/ 724075 h 5143500"/>
              <a:gd name="connsiteX1198" fmla="*/ 1027608 w 5136076"/>
              <a:gd name="connsiteY1198" fmla="*/ 731542 h 5143500"/>
              <a:gd name="connsiteX1199" fmla="*/ 1020939 w 5136076"/>
              <a:gd name="connsiteY1199" fmla="*/ 738635 h 5143500"/>
              <a:gd name="connsiteX1200" fmla="*/ 1014269 w 5136076"/>
              <a:gd name="connsiteY1200" fmla="*/ 745356 h 5143500"/>
              <a:gd name="connsiteX1201" fmla="*/ 1007600 w 5136076"/>
              <a:gd name="connsiteY1201" fmla="*/ 751703 h 5143500"/>
              <a:gd name="connsiteX1202" fmla="*/ 1020939 w 5136076"/>
              <a:gd name="connsiteY1202" fmla="*/ 729675 h 5143500"/>
              <a:gd name="connsiteX1203" fmla="*/ 1037136 w 5136076"/>
              <a:gd name="connsiteY1203" fmla="*/ 702048 h 5143500"/>
              <a:gd name="connsiteX1204" fmla="*/ 1077155 w 5136076"/>
              <a:gd name="connsiteY1204" fmla="*/ 636338 h 5143500"/>
              <a:gd name="connsiteX1205" fmla="*/ 1099547 w 5136076"/>
              <a:gd name="connsiteY1205" fmla="*/ 600869 h 5143500"/>
              <a:gd name="connsiteX1206" fmla="*/ 1122415 w 5136076"/>
              <a:gd name="connsiteY1206" fmla="*/ 564656 h 5143500"/>
              <a:gd name="connsiteX1207" fmla="*/ 1145757 w 5136076"/>
              <a:gd name="connsiteY1207" fmla="*/ 529560 h 5143500"/>
              <a:gd name="connsiteX1208" fmla="*/ 1168150 w 5136076"/>
              <a:gd name="connsiteY1208" fmla="*/ 495959 h 5143500"/>
              <a:gd name="connsiteX1209" fmla="*/ 1171483 w 5136076"/>
              <a:gd name="connsiteY1209" fmla="*/ 495212 h 5143500"/>
              <a:gd name="connsiteX1210" fmla="*/ 1174819 w 5136076"/>
              <a:gd name="connsiteY1210" fmla="*/ 494465 h 5143500"/>
              <a:gd name="connsiteX1211" fmla="*/ 1178153 w 5136076"/>
              <a:gd name="connsiteY1211" fmla="*/ 492599 h 5143500"/>
              <a:gd name="connsiteX1212" fmla="*/ 1180536 w 5136076"/>
              <a:gd name="connsiteY1212" fmla="*/ 491105 h 5143500"/>
              <a:gd name="connsiteX1213" fmla="*/ 1185777 w 5136076"/>
              <a:gd name="connsiteY1213" fmla="*/ 487371 h 5143500"/>
              <a:gd name="connsiteX1214" fmla="*/ 1190063 w 5136076"/>
              <a:gd name="connsiteY1214" fmla="*/ 484385 h 5143500"/>
              <a:gd name="connsiteX1215" fmla="*/ 1191492 w 5136076"/>
              <a:gd name="connsiteY1215" fmla="*/ 483264 h 5143500"/>
              <a:gd name="connsiteX1216" fmla="*/ 1193400 w 5136076"/>
              <a:gd name="connsiteY1216" fmla="*/ 482891 h 5143500"/>
              <a:gd name="connsiteX1217" fmla="*/ 1194351 w 5136076"/>
              <a:gd name="connsiteY1217" fmla="*/ 482518 h 5143500"/>
              <a:gd name="connsiteX1218" fmla="*/ 1195304 w 5136076"/>
              <a:gd name="connsiteY1218" fmla="*/ 483264 h 5143500"/>
              <a:gd name="connsiteX1219" fmla="*/ 1196258 w 5136076"/>
              <a:gd name="connsiteY1219" fmla="*/ 484385 h 5143500"/>
              <a:gd name="connsiteX1220" fmla="*/ 1197210 w 5136076"/>
              <a:gd name="connsiteY1220" fmla="*/ 486625 h 5143500"/>
              <a:gd name="connsiteX1221" fmla="*/ 1197688 w 5136076"/>
              <a:gd name="connsiteY1221" fmla="*/ 494465 h 5143500"/>
              <a:gd name="connsiteX1222" fmla="*/ 1207690 w 5136076"/>
              <a:gd name="connsiteY1222" fmla="*/ 483638 h 5143500"/>
              <a:gd name="connsiteX1223" fmla="*/ 1217218 w 5136076"/>
              <a:gd name="connsiteY1223" fmla="*/ 472438 h 5143500"/>
              <a:gd name="connsiteX1224" fmla="*/ 1226746 w 5136076"/>
              <a:gd name="connsiteY1224" fmla="*/ 460863 h 5143500"/>
              <a:gd name="connsiteX1225" fmla="*/ 1235322 w 5136076"/>
              <a:gd name="connsiteY1225" fmla="*/ 449289 h 5143500"/>
              <a:gd name="connsiteX1226" fmla="*/ 1251521 w 5136076"/>
              <a:gd name="connsiteY1226" fmla="*/ 425768 h 5143500"/>
              <a:gd name="connsiteX1227" fmla="*/ 1266289 w 5136076"/>
              <a:gd name="connsiteY1227" fmla="*/ 405235 h 5143500"/>
              <a:gd name="connsiteX1228" fmla="*/ 1273435 w 5136076"/>
              <a:gd name="connsiteY1228" fmla="*/ 396647 h 5143500"/>
              <a:gd name="connsiteX1229" fmla="*/ 1279152 w 5136076"/>
              <a:gd name="connsiteY1229" fmla="*/ 389553 h 5143500"/>
              <a:gd name="connsiteX1230" fmla="*/ 1285345 w 5136076"/>
              <a:gd name="connsiteY1230" fmla="*/ 384327 h 5143500"/>
              <a:gd name="connsiteX1231" fmla="*/ 1288204 w 5136076"/>
              <a:gd name="connsiteY1231" fmla="*/ 382460 h 5143500"/>
              <a:gd name="connsiteX1232" fmla="*/ 1290585 w 5136076"/>
              <a:gd name="connsiteY1232" fmla="*/ 380594 h 5143500"/>
              <a:gd name="connsiteX1233" fmla="*/ 1292968 w 5136076"/>
              <a:gd name="connsiteY1233" fmla="*/ 380220 h 5143500"/>
              <a:gd name="connsiteX1234" fmla="*/ 1932780 w 5136076"/>
              <a:gd name="connsiteY1234" fmla="*/ 299495 h 5143500"/>
              <a:gd name="connsiteX1235" fmla="*/ 1938974 w 5136076"/>
              <a:gd name="connsiteY1235" fmla="*/ 299870 h 5143500"/>
              <a:gd name="connsiteX1236" fmla="*/ 1940881 w 5136076"/>
              <a:gd name="connsiteY1236" fmla="*/ 300617 h 5143500"/>
              <a:gd name="connsiteX1237" fmla="*/ 1942786 w 5136076"/>
              <a:gd name="connsiteY1237" fmla="*/ 300991 h 5143500"/>
              <a:gd name="connsiteX1238" fmla="*/ 1944215 w 5136076"/>
              <a:gd name="connsiteY1238" fmla="*/ 301738 h 5143500"/>
              <a:gd name="connsiteX1239" fmla="*/ 1945166 w 5136076"/>
              <a:gd name="connsiteY1239" fmla="*/ 302486 h 5143500"/>
              <a:gd name="connsiteX1240" fmla="*/ 1946119 w 5136076"/>
              <a:gd name="connsiteY1240" fmla="*/ 303608 h 5143500"/>
              <a:gd name="connsiteX1241" fmla="*/ 1946119 w 5136076"/>
              <a:gd name="connsiteY1241" fmla="*/ 304728 h 5143500"/>
              <a:gd name="connsiteX1242" fmla="*/ 1946119 w 5136076"/>
              <a:gd name="connsiteY1242" fmla="*/ 307718 h 5143500"/>
              <a:gd name="connsiteX1243" fmla="*/ 1944215 w 5136076"/>
              <a:gd name="connsiteY1243" fmla="*/ 311081 h 5143500"/>
              <a:gd name="connsiteX1244" fmla="*/ 1941355 w 5136076"/>
              <a:gd name="connsiteY1244" fmla="*/ 315192 h 5143500"/>
              <a:gd name="connsiteX1245" fmla="*/ 1937545 w 5136076"/>
              <a:gd name="connsiteY1245" fmla="*/ 319304 h 5143500"/>
              <a:gd name="connsiteX1246" fmla="*/ 1928493 w 5136076"/>
              <a:gd name="connsiteY1246" fmla="*/ 329395 h 5143500"/>
              <a:gd name="connsiteX1247" fmla="*/ 1917537 w 5136076"/>
              <a:gd name="connsiteY1247" fmla="*/ 340232 h 5143500"/>
              <a:gd name="connsiteX1248" fmla="*/ 1905148 w 5136076"/>
              <a:gd name="connsiteY1248" fmla="*/ 352565 h 5143500"/>
              <a:gd name="connsiteX1249" fmla="*/ 1893715 w 5136076"/>
              <a:gd name="connsiteY1249" fmla="*/ 364898 h 5143500"/>
              <a:gd name="connsiteX1250" fmla="*/ 1892765 w 5136076"/>
              <a:gd name="connsiteY1250" fmla="*/ 364151 h 5143500"/>
              <a:gd name="connsiteX1251" fmla="*/ 1892287 w 5136076"/>
              <a:gd name="connsiteY1251" fmla="*/ 362656 h 5143500"/>
              <a:gd name="connsiteX1252" fmla="*/ 1892287 w 5136076"/>
              <a:gd name="connsiteY1252" fmla="*/ 361161 h 5143500"/>
              <a:gd name="connsiteX1253" fmla="*/ 1892765 w 5136076"/>
              <a:gd name="connsiteY1253" fmla="*/ 359666 h 5143500"/>
              <a:gd name="connsiteX1254" fmla="*/ 1894193 w 5136076"/>
              <a:gd name="connsiteY1254" fmla="*/ 356676 h 5143500"/>
              <a:gd name="connsiteX1255" fmla="*/ 1897050 w 5136076"/>
              <a:gd name="connsiteY1255" fmla="*/ 352939 h 5143500"/>
              <a:gd name="connsiteX1256" fmla="*/ 1904197 w 5136076"/>
              <a:gd name="connsiteY1256" fmla="*/ 345464 h 5143500"/>
              <a:gd name="connsiteX1257" fmla="*/ 1911818 w 5136076"/>
              <a:gd name="connsiteY1257" fmla="*/ 337990 h 5143500"/>
              <a:gd name="connsiteX1258" fmla="*/ 1909912 w 5136076"/>
              <a:gd name="connsiteY1258" fmla="*/ 336122 h 5143500"/>
              <a:gd name="connsiteX1259" fmla="*/ 1907055 w 5136076"/>
              <a:gd name="connsiteY1259" fmla="*/ 335375 h 5143500"/>
              <a:gd name="connsiteX1260" fmla="*/ 1904674 w 5136076"/>
              <a:gd name="connsiteY1260" fmla="*/ 334253 h 5143500"/>
              <a:gd name="connsiteX1261" fmla="*/ 1902289 w 5136076"/>
              <a:gd name="connsiteY1261" fmla="*/ 334253 h 5143500"/>
              <a:gd name="connsiteX1262" fmla="*/ 1899435 w 5136076"/>
              <a:gd name="connsiteY1262" fmla="*/ 335000 h 5143500"/>
              <a:gd name="connsiteX1263" fmla="*/ 1896573 w 5136076"/>
              <a:gd name="connsiteY1263" fmla="*/ 335747 h 5143500"/>
              <a:gd name="connsiteX1264" fmla="*/ 1893715 w 5136076"/>
              <a:gd name="connsiteY1264" fmla="*/ 336869 h 5143500"/>
              <a:gd name="connsiteX1265" fmla="*/ 1890381 w 5136076"/>
              <a:gd name="connsiteY1265" fmla="*/ 338738 h 5143500"/>
              <a:gd name="connsiteX1266" fmla="*/ 1889429 w 5136076"/>
              <a:gd name="connsiteY1266" fmla="*/ 336122 h 5143500"/>
              <a:gd name="connsiteX1267" fmla="*/ 1888950 w 5136076"/>
              <a:gd name="connsiteY1267" fmla="*/ 333880 h 5143500"/>
              <a:gd name="connsiteX1268" fmla="*/ 1888950 w 5136076"/>
              <a:gd name="connsiteY1268" fmla="*/ 332010 h 5143500"/>
              <a:gd name="connsiteX1269" fmla="*/ 1888950 w 5136076"/>
              <a:gd name="connsiteY1269" fmla="*/ 329768 h 5143500"/>
              <a:gd name="connsiteX1270" fmla="*/ 1889429 w 5136076"/>
              <a:gd name="connsiteY1270" fmla="*/ 327900 h 5143500"/>
              <a:gd name="connsiteX1271" fmla="*/ 1890381 w 5136076"/>
              <a:gd name="connsiteY1271" fmla="*/ 326405 h 5143500"/>
              <a:gd name="connsiteX1272" fmla="*/ 1891809 w 5136076"/>
              <a:gd name="connsiteY1272" fmla="*/ 324910 h 5143500"/>
              <a:gd name="connsiteX1273" fmla="*/ 1893239 w 5136076"/>
              <a:gd name="connsiteY1273" fmla="*/ 323789 h 5143500"/>
              <a:gd name="connsiteX1274" fmla="*/ 1897050 w 5136076"/>
              <a:gd name="connsiteY1274" fmla="*/ 321546 h 5143500"/>
              <a:gd name="connsiteX1275" fmla="*/ 1901338 w 5136076"/>
              <a:gd name="connsiteY1275" fmla="*/ 319678 h 5143500"/>
              <a:gd name="connsiteX1276" fmla="*/ 1907055 w 5136076"/>
              <a:gd name="connsiteY1276" fmla="*/ 318183 h 5143500"/>
              <a:gd name="connsiteX1277" fmla="*/ 1911818 w 5136076"/>
              <a:gd name="connsiteY1277" fmla="*/ 316687 h 5143500"/>
              <a:gd name="connsiteX1278" fmla="*/ 1922299 w 5136076"/>
              <a:gd name="connsiteY1278" fmla="*/ 314072 h 5143500"/>
              <a:gd name="connsiteX1279" fmla="*/ 1927065 w 5136076"/>
              <a:gd name="connsiteY1279" fmla="*/ 312950 h 5143500"/>
              <a:gd name="connsiteX1280" fmla="*/ 1930400 w 5136076"/>
              <a:gd name="connsiteY1280" fmla="*/ 311081 h 5143500"/>
              <a:gd name="connsiteX1281" fmla="*/ 1933257 w 5136076"/>
              <a:gd name="connsiteY1281" fmla="*/ 309212 h 5143500"/>
              <a:gd name="connsiteX1282" fmla="*/ 1934212 w 5136076"/>
              <a:gd name="connsiteY1282" fmla="*/ 307718 h 5143500"/>
              <a:gd name="connsiteX1283" fmla="*/ 1935164 w 5136076"/>
              <a:gd name="connsiteY1283" fmla="*/ 306597 h 5143500"/>
              <a:gd name="connsiteX1284" fmla="*/ 1935164 w 5136076"/>
              <a:gd name="connsiteY1284" fmla="*/ 305102 h 5143500"/>
              <a:gd name="connsiteX1285" fmla="*/ 1935164 w 5136076"/>
              <a:gd name="connsiteY1285" fmla="*/ 303608 h 5143500"/>
              <a:gd name="connsiteX1286" fmla="*/ 1933734 w 5136076"/>
              <a:gd name="connsiteY1286" fmla="*/ 301738 h 5143500"/>
              <a:gd name="connsiteX1287" fmla="*/ 2050462 w 5136076"/>
              <a:gd name="connsiteY1287" fmla="*/ 230357 h 5143500"/>
              <a:gd name="connsiteX1288" fmla="*/ 2050932 w 5136076"/>
              <a:gd name="connsiteY1288" fmla="*/ 234733 h 5143500"/>
              <a:gd name="connsiteX1289" fmla="*/ 2049529 w 5136076"/>
              <a:gd name="connsiteY1289" fmla="*/ 238379 h 5143500"/>
              <a:gd name="connsiteX1290" fmla="*/ 2048594 w 5136076"/>
              <a:gd name="connsiteY1290" fmla="*/ 243119 h 5143500"/>
              <a:gd name="connsiteX1291" fmla="*/ 2045791 w 5136076"/>
              <a:gd name="connsiteY1291" fmla="*/ 247494 h 5143500"/>
              <a:gd name="connsiteX1292" fmla="*/ 2042523 w 5136076"/>
              <a:gd name="connsiteY1292" fmla="*/ 252235 h 5143500"/>
              <a:gd name="connsiteX1293" fmla="*/ 2038785 w 5136076"/>
              <a:gd name="connsiteY1293" fmla="*/ 257339 h 5143500"/>
              <a:gd name="connsiteX1294" fmla="*/ 2034114 w 5136076"/>
              <a:gd name="connsiteY1294" fmla="*/ 262443 h 5143500"/>
              <a:gd name="connsiteX1295" fmla="*/ 2028977 w 5136076"/>
              <a:gd name="connsiteY1295" fmla="*/ 267548 h 5143500"/>
              <a:gd name="connsiteX1296" fmla="*/ 2026643 w 5136076"/>
              <a:gd name="connsiteY1296" fmla="*/ 266818 h 5143500"/>
              <a:gd name="connsiteX1297" fmla="*/ 2025708 w 5136076"/>
              <a:gd name="connsiteY1297" fmla="*/ 265725 h 5143500"/>
              <a:gd name="connsiteX1298" fmla="*/ 2025708 w 5136076"/>
              <a:gd name="connsiteY1298" fmla="*/ 264630 h 5143500"/>
              <a:gd name="connsiteX1299" fmla="*/ 2025708 w 5136076"/>
              <a:gd name="connsiteY1299" fmla="*/ 263172 h 5143500"/>
              <a:gd name="connsiteX1300" fmla="*/ 2026643 w 5136076"/>
              <a:gd name="connsiteY1300" fmla="*/ 261713 h 5143500"/>
              <a:gd name="connsiteX1301" fmla="*/ 2027575 w 5136076"/>
              <a:gd name="connsiteY1301" fmla="*/ 260255 h 5143500"/>
              <a:gd name="connsiteX1302" fmla="*/ 2030846 w 5136076"/>
              <a:gd name="connsiteY1302" fmla="*/ 256245 h 5143500"/>
              <a:gd name="connsiteX1303" fmla="*/ 2028043 w 5136076"/>
              <a:gd name="connsiteY1303" fmla="*/ 255515 h 5143500"/>
              <a:gd name="connsiteX1304" fmla="*/ 2024774 w 5136076"/>
              <a:gd name="connsiteY1304" fmla="*/ 255515 h 5143500"/>
              <a:gd name="connsiteX1305" fmla="*/ 2022437 w 5136076"/>
              <a:gd name="connsiteY1305" fmla="*/ 255515 h 5143500"/>
              <a:gd name="connsiteX1306" fmla="*/ 2019169 w 5136076"/>
              <a:gd name="connsiteY1306" fmla="*/ 256245 h 5143500"/>
              <a:gd name="connsiteX1307" fmla="*/ 2015900 w 5136076"/>
              <a:gd name="connsiteY1307" fmla="*/ 257339 h 5143500"/>
              <a:gd name="connsiteX1308" fmla="*/ 2012632 w 5136076"/>
              <a:gd name="connsiteY1308" fmla="*/ 258432 h 5143500"/>
              <a:gd name="connsiteX1309" fmla="*/ 2006092 w 5136076"/>
              <a:gd name="connsiteY1309" fmla="*/ 261349 h 5143500"/>
              <a:gd name="connsiteX1310" fmla="*/ 1992081 w 5136076"/>
              <a:gd name="connsiteY1310" fmla="*/ 269006 h 5143500"/>
              <a:gd name="connsiteX1311" fmla="*/ 1986006 w 5136076"/>
              <a:gd name="connsiteY1311" fmla="*/ 272652 h 5143500"/>
              <a:gd name="connsiteX1312" fmla="*/ 1979469 w 5136076"/>
              <a:gd name="connsiteY1312" fmla="*/ 275204 h 5143500"/>
              <a:gd name="connsiteX1313" fmla="*/ 1979935 w 5136076"/>
              <a:gd name="connsiteY1313" fmla="*/ 269006 h 5143500"/>
              <a:gd name="connsiteX1314" fmla="*/ 1980404 w 5136076"/>
              <a:gd name="connsiteY1314" fmla="*/ 266454 h 5143500"/>
              <a:gd name="connsiteX1315" fmla="*/ 1981336 w 5136076"/>
              <a:gd name="connsiteY1315" fmla="*/ 263902 h 5143500"/>
              <a:gd name="connsiteX1316" fmla="*/ 1982739 w 5136076"/>
              <a:gd name="connsiteY1316" fmla="*/ 261713 h 5143500"/>
              <a:gd name="connsiteX1317" fmla="*/ 1984138 w 5136076"/>
              <a:gd name="connsiteY1317" fmla="*/ 260255 h 5143500"/>
              <a:gd name="connsiteX1318" fmla="*/ 1986006 w 5136076"/>
              <a:gd name="connsiteY1318" fmla="*/ 258432 h 5143500"/>
              <a:gd name="connsiteX1319" fmla="*/ 1987410 w 5136076"/>
              <a:gd name="connsiteY1319" fmla="*/ 257339 h 5143500"/>
              <a:gd name="connsiteX1320" fmla="*/ 1991146 w 5136076"/>
              <a:gd name="connsiteY1320" fmla="*/ 255152 h 5143500"/>
              <a:gd name="connsiteX1321" fmla="*/ 1995816 w 5136076"/>
              <a:gd name="connsiteY1321" fmla="*/ 253328 h 5143500"/>
              <a:gd name="connsiteX1322" fmla="*/ 2000954 w 5136076"/>
              <a:gd name="connsiteY1322" fmla="*/ 252599 h 5143500"/>
              <a:gd name="connsiteX1323" fmla="*/ 2006092 w 5136076"/>
              <a:gd name="connsiteY1323" fmla="*/ 251870 h 5143500"/>
              <a:gd name="connsiteX1324" fmla="*/ 2017301 w 5136076"/>
              <a:gd name="connsiteY1324" fmla="*/ 249682 h 5143500"/>
              <a:gd name="connsiteX1325" fmla="*/ 2023372 w 5136076"/>
              <a:gd name="connsiteY1325" fmla="*/ 248588 h 5143500"/>
              <a:gd name="connsiteX1326" fmla="*/ 2029443 w 5136076"/>
              <a:gd name="connsiteY1326" fmla="*/ 246764 h 5143500"/>
              <a:gd name="connsiteX1327" fmla="*/ 2034582 w 5136076"/>
              <a:gd name="connsiteY1327" fmla="*/ 244213 h 5143500"/>
              <a:gd name="connsiteX1328" fmla="*/ 2040653 w 5136076"/>
              <a:gd name="connsiteY1328" fmla="*/ 240931 h 5143500"/>
              <a:gd name="connsiteX1329" fmla="*/ 2042523 w 5136076"/>
              <a:gd name="connsiteY1329" fmla="*/ 238744 h 5143500"/>
              <a:gd name="connsiteX1330" fmla="*/ 2045325 w 5136076"/>
              <a:gd name="connsiteY1330" fmla="*/ 236191 h 5143500"/>
              <a:gd name="connsiteX1331" fmla="*/ 2047659 w 5136076"/>
              <a:gd name="connsiteY1331" fmla="*/ 233639 h 5143500"/>
              <a:gd name="connsiteX1332" fmla="*/ 2768940 w 5136076"/>
              <a:gd name="connsiteY1332" fmla="*/ 0 h 5143500"/>
              <a:gd name="connsiteX1333" fmla="*/ 5136076 w 5136076"/>
              <a:gd name="connsiteY1333" fmla="*/ 0 h 5143500"/>
              <a:gd name="connsiteX1334" fmla="*/ 5136076 w 5136076"/>
              <a:gd name="connsiteY1334" fmla="*/ 2075226 h 5143500"/>
              <a:gd name="connsiteX1335" fmla="*/ 5134708 w 5136076"/>
              <a:gd name="connsiteY1335" fmla="*/ 2078987 h 5143500"/>
              <a:gd name="connsiteX1336" fmla="*/ 5133754 w 5136076"/>
              <a:gd name="connsiteY1336" fmla="*/ 2084967 h 5143500"/>
              <a:gd name="connsiteX1337" fmla="*/ 5133754 w 5136076"/>
              <a:gd name="connsiteY1337" fmla="*/ 2092817 h 5143500"/>
              <a:gd name="connsiteX1338" fmla="*/ 5134708 w 5136076"/>
              <a:gd name="connsiteY1338" fmla="*/ 2101785 h 5143500"/>
              <a:gd name="connsiteX1339" fmla="*/ 5136076 w 5136076"/>
              <a:gd name="connsiteY1339" fmla="*/ 2101677 h 5143500"/>
              <a:gd name="connsiteX1340" fmla="*/ 5136076 w 5136076"/>
              <a:gd name="connsiteY1340" fmla="*/ 3013378 h 5143500"/>
              <a:gd name="connsiteX1341" fmla="*/ 5134230 w 5136076"/>
              <a:gd name="connsiteY1341" fmla="*/ 3014826 h 5143500"/>
              <a:gd name="connsiteX1342" fmla="*/ 5129943 w 5136076"/>
              <a:gd name="connsiteY1342" fmla="*/ 3020806 h 5143500"/>
              <a:gd name="connsiteX1343" fmla="*/ 5124702 w 5136076"/>
              <a:gd name="connsiteY1343" fmla="*/ 3027159 h 5143500"/>
              <a:gd name="connsiteX1344" fmla="*/ 5114698 w 5136076"/>
              <a:gd name="connsiteY1344" fmla="*/ 3039493 h 5143500"/>
              <a:gd name="connsiteX1345" fmla="*/ 5110410 w 5136076"/>
              <a:gd name="connsiteY1345" fmla="*/ 3045099 h 5143500"/>
              <a:gd name="connsiteX1346" fmla="*/ 5107552 w 5136076"/>
              <a:gd name="connsiteY1346" fmla="*/ 3050332 h 5143500"/>
              <a:gd name="connsiteX1347" fmla="*/ 5106598 w 5136076"/>
              <a:gd name="connsiteY1347" fmla="*/ 3052947 h 5143500"/>
              <a:gd name="connsiteX1348" fmla="*/ 5106598 w 5136076"/>
              <a:gd name="connsiteY1348" fmla="*/ 3055190 h 5143500"/>
              <a:gd name="connsiteX1349" fmla="*/ 5106598 w 5136076"/>
              <a:gd name="connsiteY1349" fmla="*/ 3057433 h 5143500"/>
              <a:gd name="connsiteX1350" fmla="*/ 5107076 w 5136076"/>
              <a:gd name="connsiteY1350" fmla="*/ 3058927 h 5143500"/>
              <a:gd name="connsiteX1351" fmla="*/ 5108504 w 5136076"/>
              <a:gd name="connsiteY1351" fmla="*/ 3058927 h 5143500"/>
              <a:gd name="connsiteX1352" fmla="*/ 5109934 w 5136076"/>
              <a:gd name="connsiteY1352" fmla="*/ 3058927 h 5143500"/>
              <a:gd name="connsiteX1353" fmla="*/ 5110886 w 5136076"/>
              <a:gd name="connsiteY1353" fmla="*/ 3058180 h 5143500"/>
              <a:gd name="connsiteX1354" fmla="*/ 5111840 w 5136076"/>
              <a:gd name="connsiteY1354" fmla="*/ 3057433 h 5143500"/>
              <a:gd name="connsiteX1355" fmla="*/ 5112793 w 5136076"/>
              <a:gd name="connsiteY1355" fmla="*/ 3055564 h 5143500"/>
              <a:gd name="connsiteX1356" fmla="*/ 5112793 w 5136076"/>
              <a:gd name="connsiteY1356" fmla="*/ 3055190 h 5143500"/>
              <a:gd name="connsiteX1357" fmla="*/ 5112315 w 5136076"/>
              <a:gd name="connsiteY1357" fmla="*/ 3054816 h 5143500"/>
              <a:gd name="connsiteX1358" fmla="*/ 5117556 w 5136076"/>
              <a:gd name="connsiteY1358" fmla="*/ 3051826 h 5143500"/>
              <a:gd name="connsiteX1359" fmla="*/ 5118986 w 5136076"/>
              <a:gd name="connsiteY1359" fmla="*/ 3050704 h 5143500"/>
              <a:gd name="connsiteX1360" fmla="*/ 5119938 w 5136076"/>
              <a:gd name="connsiteY1360" fmla="*/ 3050704 h 5143500"/>
              <a:gd name="connsiteX1361" fmla="*/ 5120891 w 5136076"/>
              <a:gd name="connsiteY1361" fmla="*/ 3051079 h 5143500"/>
              <a:gd name="connsiteX1362" fmla="*/ 5121368 w 5136076"/>
              <a:gd name="connsiteY1362" fmla="*/ 3052199 h 5143500"/>
              <a:gd name="connsiteX1363" fmla="*/ 5120891 w 5136076"/>
              <a:gd name="connsiteY1363" fmla="*/ 3054443 h 5143500"/>
              <a:gd name="connsiteX1364" fmla="*/ 5119938 w 5136076"/>
              <a:gd name="connsiteY1364" fmla="*/ 3057433 h 5143500"/>
              <a:gd name="connsiteX1365" fmla="*/ 5120891 w 5136076"/>
              <a:gd name="connsiteY1365" fmla="*/ 3059675 h 5143500"/>
              <a:gd name="connsiteX1366" fmla="*/ 5121368 w 5136076"/>
              <a:gd name="connsiteY1366" fmla="*/ 3060796 h 5143500"/>
              <a:gd name="connsiteX1367" fmla="*/ 5121843 w 5136076"/>
              <a:gd name="connsiteY1367" fmla="*/ 3061170 h 5143500"/>
              <a:gd name="connsiteX1368" fmla="*/ 5123274 w 5136076"/>
              <a:gd name="connsiteY1368" fmla="*/ 3061543 h 5143500"/>
              <a:gd name="connsiteX1369" fmla="*/ 5125655 w 5136076"/>
              <a:gd name="connsiteY1369" fmla="*/ 3061170 h 5143500"/>
              <a:gd name="connsiteX1370" fmla="*/ 5126608 w 5136076"/>
              <a:gd name="connsiteY1370" fmla="*/ 3061918 h 5143500"/>
              <a:gd name="connsiteX1371" fmla="*/ 5127084 w 5136076"/>
              <a:gd name="connsiteY1371" fmla="*/ 3061918 h 5143500"/>
              <a:gd name="connsiteX1372" fmla="*/ 5128514 w 5136076"/>
              <a:gd name="connsiteY1372" fmla="*/ 3061543 h 5143500"/>
              <a:gd name="connsiteX1373" fmla="*/ 5129466 w 5136076"/>
              <a:gd name="connsiteY1373" fmla="*/ 3060796 h 5143500"/>
              <a:gd name="connsiteX1374" fmla="*/ 5132324 w 5136076"/>
              <a:gd name="connsiteY1374" fmla="*/ 3058553 h 5143500"/>
              <a:gd name="connsiteX1375" fmla="*/ 5134230 w 5136076"/>
              <a:gd name="connsiteY1375" fmla="*/ 3055938 h 5143500"/>
              <a:gd name="connsiteX1376" fmla="*/ 5136076 w 5136076"/>
              <a:gd name="connsiteY1376" fmla="*/ 3053331 h 5143500"/>
              <a:gd name="connsiteX1377" fmla="*/ 5136076 w 5136076"/>
              <a:gd name="connsiteY1377" fmla="*/ 3633045 h 5143500"/>
              <a:gd name="connsiteX1378" fmla="*/ 5134230 w 5136076"/>
              <a:gd name="connsiteY1378" fmla="*/ 3634493 h 5143500"/>
              <a:gd name="connsiteX1379" fmla="*/ 5130419 w 5136076"/>
              <a:gd name="connsiteY1379" fmla="*/ 3637856 h 5143500"/>
              <a:gd name="connsiteX1380" fmla="*/ 5131849 w 5136076"/>
              <a:gd name="connsiteY1380" fmla="*/ 3640473 h 5143500"/>
              <a:gd name="connsiteX1381" fmla="*/ 5133278 w 5136076"/>
              <a:gd name="connsiteY1381" fmla="*/ 3642715 h 5143500"/>
              <a:gd name="connsiteX1382" fmla="*/ 5134708 w 5136076"/>
              <a:gd name="connsiteY1382" fmla="*/ 3644584 h 5143500"/>
              <a:gd name="connsiteX1383" fmla="*/ 5136076 w 5136076"/>
              <a:gd name="connsiteY1383" fmla="*/ 3645658 h 5143500"/>
              <a:gd name="connsiteX1384" fmla="*/ 5136076 w 5136076"/>
              <a:gd name="connsiteY1384" fmla="*/ 3659860 h 5143500"/>
              <a:gd name="connsiteX1385" fmla="*/ 5133754 w 5136076"/>
              <a:gd name="connsiteY1385" fmla="*/ 3658039 h 5143500"/>
              <a:gd name="connsiteX1386" fmla="*/ 5129466 w 5136076"/>
              <a:gd name="connsiteY1386" fmla="*/ 3653928 h 5143500"/>
              <a:gd name="connsiteX1387" fmla="*/ 5126608 w 5136076"/>
              <a:gd name="connsiteY1387" fmla="*/ 3651686 h 5143500"/>
              <a:gd name="connsiteX1388" fmla="*/ 5123750 w 5136076"/>
              <a:gd name="connsiteY1388" fmla="*/ 3649816 h 5143500"/>
              <a:gd name="connsiteX1389" fmla="*/ 5120891 w 5136076"/>
              <a:gd name="connsiteY1389" fmla="*/ 3648322 h 5143500"/>
              <a:gd name="connsiteX1390" fmla="*/ 5116604 w 5136076"/>
              <a:gd name="connsiteY1390" fmla="*/ 3647200 h 5143500"/>
              <a:gd name="connsiteX1391" fmla="*/ 5114698 w 5136076"/>
              <a:gd name="connsiteY1391" fmla="*/ 3651686 h 5143500"/>
              <a:gd name="connsiteX1392" fmla="*/ 5112793 w 5136076"/>
              <a:gd name="connsiteY1392" fmla="*/ 3655049 h 5143500"/>
              <a:gd name="connsiteX1393" fmla="*/ 5112793 w 5136076"/>
              <a:gd name="connsiteY1393" fmla="*/ 3657665 h 5143500"/>
              <a:gd name="connsiteX1394" fmla="*/ 5113745 w 5136076"/>
              <a:gd name="connsiteY1394" fmla="*/ 3658413 h 5143500"/>
              <a:gd name="connsiteX1395" fmla="*/ 5114222 w 5136076"/>
              <a:gd name="connsiteY1395" fmla="*/ 3659533 h 5143500"/>
              <a:gd name="connsiteX1396" fmla="*/ 5112793 w 5136076"/>
              <a:gd name="connsiteY1396" fmla="*/ 3661402 h 5143500"/>
              <a:gd name="connsiteX1397" fmla="*/ 5112315 w 5136076"/>
              <a:gd name="connsiteY1397" fmla="*/ 3662524 h 5143500"/>
              <a:gd name="connsiteX1398" fmla="*/ 5111362 w 5136076"/>
              <a:gd name="connsiteY1398" fmla="*/ 3662524 h 5143500"/>
              <a:gd name="connsiteX1399" fmla="*/ 5110886 w 5136076"/>
              <a:gd name="connsiteY1399" fmla="*/ 3661402 h 5143500"/>
              <a:gd name="connsiteX1400" fmla="*/ 5110410 w 5136076"/>
              <a:gd name="connsiteY1400" fmla="*/ 3656918 h 5143500"/>
              <a:gd name="connsiteX1401" fmla="*/ 5109934 w 5136076"/>
              <a:gd name="connsiteY1401" fmla="*/ 3650191 h 5143500"/>
              <a:gd name="connsiteX1402" fmla="*/ 5108504 w 5136076"/>
              <a:gd name="connsiteY1402" fmla="*/ 3635241 h 5143500"/>
              <a:gd name="connsiteX1403" fmla="*/ 5107552 w 5136076"/>
              <a:gd name="connsiteY1403" fmla="*/ 3628887 h 5143500"/>
              <a:gd name="connsiteX1404" fmla="*/ 5107076 w 5136076"/>
              <a:gd name="connsiteY1404" fmla="*/ 3626644 h 5143500"/>
              <a:gd name="connsiteX1405" fmla="*/ 5106598 w 5136076"/>
              <a:gd name="connsiteY1405" fmla="*/ 3625150 h 5143500"/>
              <a:gd name="connsiteX1406" fmla="*/ 5102787 w 5136076"/>
              <a:gd name="connsiteY1406" fmla="*/ 3626644 h 5143500"/>
              <a:gd name="connsiteX1407" fmla="*/ 5098976 w 5136076"/>
              <a:gd name="connsiteY1407" fmla="*/ 3629261 h 5143500"/>
              <a:gd name="connsiteX1408" fmla="*/ 5095642 w 5136076"/>
              <a:gd name="connsiteY1408" fmla="*/ 3631876 h 5143500"/>
              <a:gd name="connsiteX1409" fmla="*/ 5092784 w 5136076"/>
              <a:gd name="connsiteY1409" fmla="*/ 3634867 h 5143500"/>
              <a:gd name="connsiteX1410" fmla="*/ 5086589 w 5136076"/>
              <a:gd name="connsiteY1410" fmla="*/ 3641221 h 5143500"/>
              <a:gd name="connsiteX1411" fmla="*/ 5081350 w 5136076"/>
              <a:gd name="connsiteY1411" fmla="*/ 3647200 h 5143500"/>
              <a:gd name="connsiteX1412" fmla="*/ 5076108 w 5136076"/>
              <a:gd name="connsiteY1412" fmla="*/ 3652807 h 5143500"/>
              <a:gd name="connsiteX1413" fmla="*/ 5073727 w 5136076"/>
              <a:gd name="connsiteY1413" fmla="*/ 3655423 h 5143500"/>
              <a:gd name="connsiteX1414" fmla="*/ 5071344 w 5136076"/>
              <a:gd name="connsiteY1414" fmla="*/ 3657291 h 5143500"/>
              <a:gd name="connsiteX1415" fmla="*/ 5068486 w 5136076"/>
              <a:gd name="connsiteY1415" fmla="*/ 3658413 h 5143500"/>
              <a:gd name="connsiteX1416" fmla="*/ 5066104 w 5136076"/>
              <a:gd name="connsiteY1416" fmla="*/ 3658786 h 5143500"/>
              <a:gd name="connsiteX1417" fmla="*/ 5063722 w 5136076"/>
              <a:gd name="connsiteY1417" fmla="*/ 3658786 h 5143500"/>
              <a:gd name="connsiteX1418" fmla="*/ 5060864 w 5136076"/>
              <a:gd name="connsiteY1418" fmla="*/ 3658039 h 5143500"/>
              <a:gd name="connsiteX1419" fmla="*/ 5060388 w 5136076"/>
              <a:gd name="connsiteY1419" fmla="*/ 3663272 h 5143500"/>
              <a:gd name="connsiteX1420" fmla="*/ 5060388 w 5136076"/>
              <a:gd name="connsiteY1420" fmla="*/ 3668130 h 5143500"/>
              <a:gd name="connsiteX1421" fmla="*/ 5060864 w 5136076"/>
              <a:gd name="connsiteY1421" fmla="*/ 3672616 h 5143500"/>
              <a:gd name="connsiteX1422" fmla="*/ 5062294 w 5136076"/>
              <a:gd name="connsiteY1422" fmla="*/ 3677101 h 5143500"/>
              <a:gd name="connsiteX1423" fmla="*/ 5064199 w 5136076"/>
              <a:gd name="connsiteY1423" fmla="*/ 3680838 h 5143500"/>
              <a:gd name="connsiteX1424" fmla="*/ 5067058 w 5136076"/>
              <a:gd name="connsiteY1424" fmla="*/ 3683827 h 5143500"/>
              <a:gd name="connsiteX1425" fmla="*/ 5068486 w 5136076"/>
              <a:gd name="connsiteY1425" fmla="*/ 3685322 h 5143500"/>
              <a:gd name="connsiteX1426" fmla="*/ 5070870 w 5136076"/>
              <a:gd name="connsiteY1426" fmla="*/ 3686444 h 5143500"/>
              <a:gd name="connsiteX1427" fmla="*/ 5073250 w 5136076"/>
              <a:gd name="connsiteY1427" fmla="*/ 3687191 h 5143500"/>
              <a:gd name="connsiteX1428" fmla="*/ 5075632 w 5136076"/>
              <a:gd name="connsiteY1428" fmla="*/ 3688312 h 5143500"/>
              <a:gd name="connsiteX1429" fmla="*/ 5073250 w 5136076"/>
              <a:gd name="connsiteY1429" fmla="*/ 3690554 h 5143500"/>
              <a:gd name="connsiteX1430" fmla="*/ 5070870 w 5136076"/>
              <a:gd name="connsiteY1430" fmla="*/ 3692050 h 5143500"/>
              <a:gd name="connsiteX1431" fmla="*/ 5068486 w 5136076"/>
              <a:gd name="connsiteY1431" fmla="*/ 3692797 h 5143500"/>
              <a:gd name="connsiteX1432" fmla="*/ 5067058 w 5136076"/>
              <a:gd name="connsiteY1432" fmla="*/ 3693171 h 5143500"/>
              <a:gd name="connsiteX1433" fmla="*/ 5065152 w 5136076"/>
              <a:gd name="connsiteY1433" fmla="*/ 3692797 h 5143500"/>
              <a:gd name="connsiteX1434" fmla="*/ 5064199 w 5136076"/>
              <a:gd name="connsiteY1434" fmla="*/ 3692050 h 5143500"/>
              <a:gd name="connsiteX1435" fmla="*/ 5062294 w 5136076"/>
              <a:gd name="connsiteY1435" fmla="*/ 3689434 h 5143500"/>
              <a:gd name="connsiteX1436" fmla="*/ 5059911 w 5136076"/>
              <a:gd name="connsiteY1436" fmla="*/ 3686444 h 5143500"/>
              <a:gd name="connsiteX1437" fmla="*/ 5057052 w 5136076"/>
              <a:gd name="connsiteY1437" fmla="*/ 3683454 h 5143500"/>
              <a:gd name="connsiteX1438" fmla="*/ 5056100 w 5136076"/>
              <a:gd name="connsiteY1438" fmla="*/ 3681958 h 5143500"/>
              <a:gd name="connsiteX1439" fmla="*/ 5054194 w 5136076"/>
              <a:gd name="connsiteY1439" fmla="*/ 3681211 h 5143500"/>
              <a:gd name="connsiteX1440" fmla="*/ 5052288 w 5136076"/>
              <a:gd name="connsiteY1440" fmla="*/ 3680838 h 5143500"/>
              <a:gd name="connsiteX1441" fmla="*/ 5050383 w 5136076"/>
              <a:gd name="connsiteY1441" fmla="*/ 3681211 h 5143500"/>
              <a:gd name="connsiteX1442" fmla="*/ 5045619 w 5136076"/>
              <a:gd name="connsiteY1442" fmla="*/ 3684202 h 5143500"/>
              <a:gd name="connsiteX1443" fmla="*/ 5041332 w 5136076"/>
              <a:gd name="connsiteY1443" fmla="*/ 3688312 h 5143500"/>
              <a:gd name="connsiteX1444" fmla="*/ 5032279 w 5136076"/>
              <a:gd name="connsiteY1444" fmla="*/ 3696908 h 5143500"/>
              <a:gd name="connsiteX1445" fmla="*/ 5027992 w 5136076"/>
              <a:gd name="connsiteY1445" fmla="*/ 3701020 h 5143500"/>
              <a:gd name="connsiteX1446" fmla="*/ 5023229 w 5136076"/>
              <a:gd name="connsiteY1446" fmla="*/ 3704757 h 5143500"/>
              <a:gd name="connsiteX1447" fmla="*/ 5018940 w 5136076"/>
              <a:gd name="connsiteY1447" fmla="*/ 3707747 h 5143500"/>
              <a:gd name="connsiteX1448" fmla="*/ 5013700 w 5136076"/>
              <a:gd name="connsiteY1448" fmla="*/ 3709989 h 5143500"/>
              <a:gd name="connsiteX1449" fmla="*/ 5013222 w 5136076"/>
              <a:gd name="connsiteY1449" fmla="*/ 3713353 h 5143500"/>
              <a:gd name="connsiteX1450" fmla="*/ 5012748 w 5136076"/>
              <a:gd name="connsiteY1450" fmla="*/ 3715970 h 5143500"/>
              <a:gd name="connsiteX1451" fmla="*/ 5012748 w 5136076"/>
              <a:gd name="connsiteY1451" fmla="*/ 3718585 h 5143500"/>
              <a:gd name="connsiteX1452" fmla="*/ 5011317 w 5136076"/>
              <a:gd name="connsiteY1452" fmla="*/ 3721950 h 5143500"/>
              <a:gd name="connsiteX1453" fmla="*/ 5019892 w 5136076"/>
              <a:gd name="connsiteY1453" fmla="*/ 3720080 h 5143500"/>
              <a:gd name="connsiteX1454" fmla="*/ 5032279 w 5136076"/>
              <a:gd name="connsiteY1454" fmla="*/ 3717465 h 5143500"/>
              <a:gd name="connsiteX1455" fmla="*/ 5059435 w 5136076"/>
              <a:gd name="connsiteY1455" fmla="*/ 3711859 h 5143500"/>
              <a:gd name="connsiteX1456" fmla="*/ 5079444 w 5136076"/>
              <a:gd name="connsiteY1456" fmla="*/ 3708494 h 5143500"/>
              <a:gd name="connsiteX1457" fmla="*/ 5083256 w 5136076"/>
              <a:gd name="connsiteY1457" fmla="*/ 3707747 h 5143500"/>
              <a:gd name="connsiteX1458" fmla="*/ 5082778 w 5136076"/>
              <a:gd name="connsiteY1458" fmla="*/ 3708494 h 5143500"/>
              <a:gd name="connsiteX1459" fmla="*/ 5080873 w 5136076"/>
              <a:gd name="connsiteY1459" fmla="*/ 3708868 h 5143500"/>
              <a:gd name="connsiteX1460" fmla="*/ 5078491 w 5136076"/>
              <a:gd name="connsiteY1460" fmla="*/ 3711859 h 5143500"/>
              <a:gd name="connsiteX1461" fmla="*/ 5077539 w 5136076"/>
              <a:gd name="connsiteY1461" fmla="*/ 3714474 h 5143500"/>
              <a:gd name="connsiteX1462" fmla="*/ 5077061 w 5136076"/>
              <a:gd name="connsiteY1462" fmla="*/ 3716343 h 5143500"/>
              <a:gd name="connsiteX1463" fmla="*/ 5077061 w 5136076"/>
              <a:gd name="connsiteY1463" fmla="*/ 3718585 h 5143500"/>
              <a:gd name="connsiteX1464" fmla="*/ 5076108 w 5136076"/>
              <a:gd name="connsiteY1464" fmla="*/ 3722323 h 5143500"/>
              <a:gd name="connsiteX1465" fmla="*/ 5075632 w 5136076"/>
              <a:gd name="connsiteY1465" fmla="*/ 3724565 h 5143500"/>
              <a:gd name="connsiteX1466" fmla="*/ 5074680 w 5136076"/>
              <a:gd name="connsiteY1466" fmla="*/ 3726808 h 5143500"/>
              <a:gd name="connsiteX1467" fmla="*/ 5077061 w 5136076"/>
              <a:gd name="connsiteY1467" fmla="*/ 3727182 h 5143500"/>
              <a:gd name="connsiteX1468" fmla="*/ 5079444 w 5136076"/>
              <a:gd name="connsiteY1468" fmla="*/ 3727182 h 5143500"/>
              <a:gd name="connsiteX1469" fmla="*/ 5084684 w 5136076"/>
              <a:gd name="connsiteY1469" fmla="*/ 3726060 h 5143500"/>
              <a:gd name="connsiteX1470" fmla="*/ 5089448 w 5136076"/>
              <a:gd name="connsiteY1470" fmla="*/ 3724565 h 5143500"/>
              <a:gd name="connsiteX1471" fmla="*/ 5094212 w 5136076"/>
              <a:gd name="connsiteY1471" fmla="*/ 3723070 h 5143500"/>
              <a:gd name="connsiteX1472" fmla="*/ 5099454 w 5136076"/>
              <a:gd name="connsiteY1472" fmla="*/ 3721202 h 5143500"/>
              <a:gd name="connsiteX1473" fmla="*/ 5101358 w 5136076"/>
              <a:gd name="connsiteY1473" fmla="*/ 3720828 h 5143500"/>
              <a:gd name="connsiteX1474" fmla="*/ 5104217 w 5136076"/>
              <a:gd name="connsiteY1474" fmla="*/ 3720828 h 5143500"/>
              <a:gd name="connsiteX1475" fmla="*/ 5106598 w 5136076"/>
              <a:gd name="connsiteY1475" fmla="*/ 3720828 h 5143500"/>
              <a:gd name="connsiteX1476" fmla="*/ 5108982 w 5136076"/>
              <a:gd name="connsiteY1476" fmla="*/ 3721202 h 5143500"/>
              <a:gd name="connsiteX1477" fmla="*/ 5111362 w 5136076"/>
              <a:gd name="connsiteY1477" fmla="*/ 3721950 h 5143500"/>
              <a:gd name="connsiteX1478" fmla="*/ 5114222 w 5136076"/>
              <a:gd name="connsiteY1478" fmla="*/ 3723817 h 5143500"/>
              <a:gd name="connsiteX1479" fmla="*/ 5111362 w 5136076"/>
              <a:gd name="connsiteY1479" fmla="*/ 3729424 h 5143500"/>
              <a:gd name="connsiteX1480" fmla="*/ 5108504 w 5136076"/>
              <a:gd name="connsiteY1480" fmla="*/ 3733536 h 5143500"/>
              <a:gd name="connsiteX1481" fmla="*/ 5105646 w 5136076"/>
              <a:gd name="connsiteY1481" fmla="*/ 3737273 h 5143500"/>
              <a:gd name="connsiteX1482" fmla="*/ 5103265 w 5136076"/>
              <a:gd name="connsiteY1482" fmla="*/ 3740263 h 5143500"/>
              <a:gd name="connsiteX1483" fmla="*/ 5099929 w 5136076"/>
              <a:gd name="connsiteY1483" fmla="*/ 3743252 h 5143500"/>
              <a:gd name="connsiteX1484" fmla="*/ 5097070 w 5136076"/>
              <a:gd name="connsiteY1484" fmla="*/ 3746617 h 5143500"/>
              <a:gd name="connsiteX1485" fmla="*/ 5094212 w 5136076"/>
              <a:gd name="connsiteY1485" fmla="*/ 3750728 h 5143500"/>
              <a:gd name="connsiteX1486" fmla="*/ 5091830 w 5136076"/>
              <a:gd name="connsiteY1486" fmla="*/ 3756708 h 5143500"/>
              <a:gd name="connsiteX1487" fmla="*/ 5092784 w 5136076"/>
              <a:gd name="connsiteY1487" fmla="*/ 3757828 h 5143500"/>
              <a:gd name="connsiteX1488" fmla="*/ 5093736 w 5136076"/>
              <a:gd name="connsiteY1488" fmla="*/ 3757828 h 5143500"/>
              <a:gd name="connsiteX1489" fmla="*/ 5095642 w 5136076"/>
              <a:gd name="connsiteY1489" fmla="*/ 3757828 h 5143500"/>
              <a:gd name="connsiteX1490" fmla="*/ 5096596 w 5136076"/>
              <a:gd name="connsiteY1490" fmla="*/ 3757455 h 5143500"/>
              <a:gd name="connsiteX1491" fmla="*/ 5098976 w 5136076"/>
              <a:gd name="connsiteY1491" fmla="*/ 3755960 h 5143500"/>
              <a:gd name="connsiteX1492" fmla="*/ 5100882 w 5136076"/>
              <a:gd name="connsiteY1492" fmla="*/ 3753718 h 5143500"/>
              <a:gd name="connsiteX1493" fmla="*/ 5101834 w 5136076"/>
              <a:gd name="connsiteY1493" fmla="*/ 3751849 h 5143500"/>
              <a:gd name="connsiteX1494" fmla="*/ 5103265 w 5136076"/>
              <a:gd name="connsiteY1494" fmla="*/ 3749606 h 5143500"/>
              <a:gd name="connsiteX1495" fmla="*/ 5103265 w 5136076"/>
              <a:gd name="connsiteY1495" fmla="*/ 3747364 h 5143500"/>
              <a:gd name="connsiteX1496" fmla="*/ 5102787 w 5136076"/>
              <a:gd name="connsiteY1496" fmla="*/ 3746617 h 5143500"/>
              <a:gd name="connsiteX1497" fmla="*/ 5101358 w 5136076"/>
              <a:gd name="connsiteY1497" fmla="*/ 3746242 h 5143500"/>
              <a:gd name="connsiteX1498" fmla="*/ 5104217 w 5136076"/>
              <a:gd name="connsiteY1498" fmla="*/ 3746242 h 5143500"/>
              <a:gd name="connsiteX1499" fmla="*/ 5106598 w 5136076"/>
              <a:gd name="connsiteY1499" fmla="*/ 3746242 h 5143500"/>
              <a:gd name="connsiteX1500" fmla="*/ 5108982 w 5136076"/>
              <a:gd name="connsiteY1500" fmla="*/ 3746989 h 5143500"/>
              <a:gd name="connsiteX1501" fmla="*/ 5111362 w 5136076"/>
              <a:gd name="connsiteY1501" fmla="*/ 3748111 h 5143500"/>
              <a:gd name="connsiteX1502" fmla="*/ 5116604 w 5136076"/>
              <a:gd name="connsiteY1502" fmla="*/ 3751101 h 5143500"/>
              <a:gd name="connsiteX1503" fmla="*/ 5122321 w 5136076"/>
              <a:gd name="connsiteY1503" fmla="*/ 3754838 h 5143500"/>
              <a:gd name="connsiteX1504" fmla="*/ 5128514 w 5136076"/>
              <a:gd name="connsiteY1504" fmla="*/ 3757828 h 5143500"/>
              <a:gd name="connsiteX1505" fmla="*/ 5130896 w 5136076"/>
              <a:gd name="connsiteY1505" fmla="*/ 3758950 h 5143500"/>
              <a:gd name="connsiteX1506" fmla="*/ 5134230 w 5136076"/>
              <a:gd name="connsiteY1506" fmla="*/ 3759697 h 5143500"/>
              <a:gd name="connsiteX1507" fmla="*/ 5136076 w 5136076"/>
              <a:gd name="connsiteY1507" fmla="*/ 3759697 h 5143500"/>
              <a:gd name="connsiteX1508" fmla="*/ 5136076 w 5136076"/>
              <a:gd name="connsiteY1508" fmla="*/ 4451724 h 5143500"/>
              <a:gd name="connsiteX1509" fmla="*/ 5134230 w 5136076"/>
              <a:gd name="connsiteY1509" fmla="*/ 4454862 h 5143500"/>
              <a:gd name="connsiteX1510" fmla="*/ 5132324 w 5136076"/>
              <a:gd name="connsiteY1510" fmla="*/ 4459347 h 5143500"/>
              <a:gd name="connsiteX1511" fmla="*/ 5131849 w 5136076"/>
              <a:gd name="connsiteY1511" fmla="*/ 4464206 h 5143500"/>
              <a:gd name="connsiteX1512" fmla="*/ 5131849 w 5136076"/>
              <a:gd name="connsiteY1512" fmla="*/ 4469064 h 5143500"/>
              <a:gd name="connsiteX1513" fmla="*/ 5132324 w 5136076"/>
              <a:gd name="connsiteY1513" fmla="*/ 4473176 h 5143500"/>
              <a:gd name="connsiteX1514" fmla="*/ 5133278 w 5136076"/>
              <a:gd name="connsiteY1514" fmla="*/ 4477660 h 5143500"/>
              <a:gd name="connsiteX1515" fmla="*/ 5135660 w 5136076"/>
              <a:gd name="connsiteY1515" fmla="*/ 4481397 h 5143500"/>
              <a:gd name="connsiteX1516" fmla="*/ 5136076 w 5136076"/>
              <a:gd name="connsiteY1516" fmla="*/ 4482116 h 5143500"/>
              <a:gd name="connsiteX1517" fmla="*/ 5136076 w 5136076"/>
              <a:gd name="connsiteY1517" fmla="*/ 5143500 h 5143500"/>
              <a:gd name="connsiteX1518" fmla="*/ 3244148 w 5136076"/>
              <a:gd name="connsiteY1518" fmla="*/ 5143500 h 5143500"/>
              <a:gd name="connsiteX1519" fmla="*/ 3243850 w 5136076"/>
              <a:gd name="connsiteY1519" fmla="*/ 5142177 h 5143500"/>
              <a:gd name="connsiteX1520" fmla="*/ 3241945 w 5136076"/>
              <a:gd name="connsiteY1520" fmla="*/ 5135450 h 5143500"/>
              <a:gd name="connsiteX1521" fmla="*/ 3240516 w 5136076"/>
              <a:gd name="connsiteY1521" fmla="*/ 5121995 h 5143500"/>
              <a:gd name="connsiteX1522" fmla="*/ 3239086 w 5136076"/>
              <a:gd name="connsiteY1522" fmla="*/ 5115268 h 5143500"/>
              <a:gd name="connsiteX1523" fmla="*/ 3237658 w 5136076"/>
              <a:gd name="connsiteY1523" fmla="*/ 5108166 h 5143500"/>
              <a:gd name="connsiteX1524" fmla="*/ 3234799 w 5136076"/>
              <a:gd name="connsiteY1524" fmla="*/ 5101812 h 5143500"/>
              <a:gd name="connsiteX1525" fmla="*/ 3233370 w 5136076"/>
              <a:gd name="connsiteY1525" fmla="*/ 5098449 h 5143500"/>
              <a:gd name="connsiteX1526" fmla="*/ 3230988 w 5136076"/>
              <a:gd name="connsiteY1526" fmla="*/ 5095460 h 5143500"/>
              <a:gd name="connsiteX1527" fmla="*/ 3213360 w 5136076"/>
              <a:gd name="connsiteY1527" fmla="*/ 5093217 h 5143500"/>
              <a:gd name="connsiteX1528" fmla="*/ 3196687 w 5136076"/>
              <a:gd name="connsiteY1528" fmla="*/ 5092096 h 5143500"/>
              <a:gd name="connsiteX1529" fmla="*/ 3179536 w 5136076"/>
              <a:gd name="connsiteY1529" fmla="*/ 5091348 h 5143500"/>
              <a:gd name="connsiteX1530" fmla="*/ 3171437 w 5136076"/>
              <a:gd name="connsiteY1530" fmla="*/ 5091348 h 5143500"/>
              <a:gd name="connsiteX1531" fmla="*/ 3163338 w 5136076"/>
              <a:gd name="connsiteY1531" fmla="*/ 5091721 h 5143500"/>
              <a:gd name="connsiteX1532" fmla="*/ 3154763 w 5136076"/>
              <a:gd name="connsiteY1532" fmla="*/ 5092096 h 5143500"/>
              <a:gd name="connsiteX1533" fmla="*/ 3146663 w 5136076"/>
              <a:gd name="connsiteY1533" fmla="*/ 5092843 h 5143500"/>
              <a:gd name="connsiteX1534" fmla="*/ 3139040 w 5136076"/>
              <a:gd name="connsiteY1534" fmla="*/ 5094338 h 5143500"/>
              <a:gd name="connsiteX1535" fmla="*/ 3131419 w 5136076"/>
              <a:gd name="connsiteY1535" fmla="*/ 5095833 h 5143500"/>
              <a:gd name="connsiteX1536" fmla="*/ 3123796 w 5136076"/>
              <a:gd name="connsiteY1536" fmla="*/ 5098075 h 5143500"/>
              <a:gd name="connsiteX1537" fmla="*/ 3116173 w 5136076"/>
              <a:gd name="connsiteY1537" fmla="*/ 5100692 h 5143500"/>
              <a:gd name="connsiteX1538" fmla="*/ 3109028 w 5136076"/>
              <a:gd name="connsiteY1538" fmla="*/ 5103682 h 5143500"/>
              <a:gd name="connsiteX1539" fmla="*/ 3101881 w 5136076"/>
              <a:gd name="connsiteY1539" fmla="*/ 5107046 h 5143500"/>
              <a:gd name="connsiteX1540" fmla="*/ 3099499 w 5136076"/>
              <a:gd name="connsiteY1540" fmla="*/ 5105177 h 5143500"/>
              <a:gd name="connsiteX1541" fmla="*/ 3098547 w 5136076"/>
              <a:gd name="connsiteY1541" fmla="*/ 5103682 h 5143500"/>
              <a:gd name="connsiteX1542" fmla="*/ 3097594 w 5136076"/>
              <a:gd name="connsiteY1542" fmla="*/ 5101812 h 5143500"/>
              <a:gd name="connsiteX1543" fmla="*/ 3097594 w 5136076"/>
              <a:gd name="connsiteY1543" fmla="*/ 5100317 h 5143500"/>
              <a:gd name="connsiteX1544" fmla="*/ 3098070 w 5136076"/>
              <a:gd name="connsiteY1544" fmla="*/ 5098075 h 5143500"/>
              <a:gd name="connsiteX1545" fmla="*/ 3098547 w 5136076"/>
              <a:gd name="connsiteY1545" fmla="*/ 5096207 h 5143500"/>
              <a:gd name="connsiteX1546" fmla="*/ 3100928 w 5136076"/>
              <a:gd name="connsiteY1546" fmla="*/ 5092469 h 5143500"/>
              <a:gd name="connsiteX1547" fmla="*/ 3102834 w 5136076"/>
              <a:gd name="connsiteY1547" fmla="*/ 5088731 h 5143500"/>
              <a:gd name="connsiteX1548" fmla="*/ 3105217 w 5136076"/>
              <a:gd name="connsiteY1548" fmla="*/ 5084994 h 5143500"/>
              <a:gd name="connsiteX1549" fmla="*/ 3105693 w 5136076"/>
              <a:gd name="connsiteY1549" fmla="*/ 5083126 h 5143500"/>
              <a:gd name="connsiteX1550" fmla="*/ 3105693 w 5136076"/>
              <a:gd name="connsiteY1550" fmla="*/ 5081257 h 5143500"/>
              <a:gd name="connsiteX1551" fmla="*/ 3105217 w 5136076"/>
              <a:gd name="connsiteY1551" fmla="*/ 5079762 h 5143500"/>
              <a:gd name="connsiteX1552" fmla="*/ 3103786 w 5136076"/>
              <a:gd name="connsiteY1552" fmla="*/ 5077520 h 5143500"/>
              <a:gd name="connsiteX1553" fmla="*/ 3098547 w 5136076"/>
              <a:gd name="connsiteY1553" fmla="*/ 5073408 h 5143500"/>
              <a:gd name="connsiteX1554" fmla="*/ 3092830 w 5136076"/>
              <a:gd name="connsiteY1554" fmla="*/ 5070419 h 5143500"/>
              <a:gd name="connsiteX1555" fmla="*/ 3087589 w 5136076"/>
              <a:gd name="connsiteY1555" fmla="*/ 5067428 h 5143500"/>
              <a:gd name="connsiteX1556" fmla="*/ 3082825 w 5136076"/>
              <a:gd name="connsiteY1556" fmla="*/ 5064812 h 5143500"/>
              <a:gd name="connsiteX1557" fmla="*/ 3077586 w 5136076"/>
              <a:gd name="connsiteY1557" fmla="*/ 5062944 h 5143500"/>
              <a:gd name="connsiteX1558" fmla="*/ 3072821 w 5136076"/>
              <a:gd name="connsiteY1558" fmla="*/ 5061074 h 5143500"/>
              <a:gd name="connsiteX1559" fmla="*/ 3068057 w 5136076"/>
              <a:gd name="connsiteY1559" fmla="*/ 5059954 h 5143500"/>
              <a:gd name="connsiteX1560" fmla="*/ 3063294 w 5136076"/>
              <a:gd name="connsiteY1560" fmla="*/ 5058833 h 5143500"/>
              <a:gd name="connsiteX1561" fmla="*/ 3054240 w 5136076"/>
              <a:gd name="connsiteY1561" fmla="*/ 5057711 h 5143500"/>
              <a:gd name="connsiteX1562" fmla="*/ 3045193 w 5136076"/>
              <a:gd name="connsiteY1562" fmla="*/ 5057337 h 5143500"/>
              <a:gd name="connsiteX1563" fmla="*/ 3037091 w 5136076"/>
              <a:gd name="connsiteY1563" fmla="*/ 5057711 h 5143500"/>
              <a:gd name="connsiteX1564" fmla="*/ 3028994 w 5136076"/>
              <a:gd name="connsiteY1564" fmla="*/ 5058458 h 5143500"/>
              <a:gd name="connsiteX1565" fmla="*/ 3011844 w 5136076"/>
              <a:gd name="connsiteY1565" fmla="*/ 5060327 h 5143500"/>
              <a:gd name="connsiteX1566" fmla="*/ 3003743 w 5136076"/>
              <a:gd name="connsiteY1566" fmla="*/ 5061074 h 5143500"/>
              <a:gd name="connsiteX1567" fmla="*/ 2995169 w 5136076"/>
              <a:gd name="connsiteY1567" fmla="*/ 5061074 h 5143500"/>
              <a:gd name="connsiteX1568" fmla="*/ 2986115 w 5136076"/>
              <a:gd name="connsiteY1568" fmla="*/ 5060327 h 5143500"/>
              <a:gd name="connsiteX1569" fmla="*/ 2981830 w 5136076"/>
              <a:gd name="connsiteY1569" fmla="*/ 5059954 h 5143500"/>
              <a:gd name="connsiteX1570" fmla="*/ 2977068 w 5136076"/>
              <a:gd name="connsiteY1570" fmla="*/ 5058833 h 5143500"/>
              <a:gd name="connsiteX1571" fmla="*/ 2972776 w 5136076"/>
              <a:gd name="connsiteY1571" fmla="*/ 5057711 h 5143500"/>
              <a:gd name="connsiteX1572" fmla="*/ 2967536 w 5136076"/>
              <a:gd name="connsiteY1572" fmla="*/ 5055842 h 5143500"/>
              <a:gd name="connsiteX1573" fmla="*/ 2962773 w 5136076"/>
              <a:gd name="connsiteY1573" fmla="*/ 5053973 h 5143500"/>
              <a:gd name="connsiteX1574" fmla="*/ 2957058 w 5136076"/>
              <a:gd name="connsiteY1574" fmla="*/ 5051731 h 5143500"/>
              <a:gd name="connsiteX1575" fmla="*/ 2956581 w 5136076"/>
              <a:gd name="connsiteY1575" fmla="*/ 5052853 h 5143500"/>
              <a:gd name="connsiteX1576" fmla="*/ 2956581 w 5136076"/>
              <a:gd name="connsiteY1576" fmla="*/ 5054348 h 5143500"/>
              <a:gd name="connsiteX1577" fmla="*/ 2956581 w 5136076"/>
              <a:gd name="connsiteY1577" fmla="*/ 5055468 h 5143500"/>
              <a:gd name="connsiteX1578" fmla="*/ 2957058 w 5136076"/>
              <a:gd name="connsiteY1578" fmla="*/ 5056216 h 5143500"/>
              <a:gd name="connsiteX1579" fmla="*/ 2959443 w 5136076"/>
              <a:gd name="connsiteY1579" fmla="*/ 5058833 h 5143500"/>
              <a:gd name="connsiteX1580" fmla="*/ 2962298 w 5136076"/>
              <a:gd name="connsiteY1580" fmla="*/ 5061449 h 5143500"/>
              <a:gd name="connsiteX1581" fmla="*/ 2969442 w 5136076"/>
              <a:gd name="connsiteY1581" fmla="*/ 5066307 h 5143500"/>
              <a:gd name="connsiteX1582" fmla="*/ 2976590 w 5136076"/>
              <a:gd name="connsiteY1582" fmla="*/ 5071166 h 5143500"/>
              <a:gd name="connsiteX1583" fmla="*/ 2967536 w 5136076"/>
              <a:gd name="connsiteY1583" fmla="*/ 5071540 h 5143500"/>
              <a:gd name="connsiteX1584" fmla="*/ 2959443 w 5136076"/>
              <a:gd name="connsiteY1584" fmla="*/ 5071913 h 5143500"/>
              <a:gd name="connsiteX1585" fmla="*/ 2950863 w 5136076"/>
              <a:gd name="connsiteY1585" fmla="*/ 5072660 h 5143500"/>
              <a:gd name="connsiteX1586" fmla="*/ 2941810 w 5136076"/>
              <a:gd name="connsiteY1586" fmla="*/ 5073408 h 5143500"/>
              <a:gd name="connsiteX1587" fmla="*/ 2933714 w 5136076"/>
              <a:gd name="connsiteY1587" fmla="*/ 5074903 h 5143500"/>
              <a:gd name="connsiteX1588" fmla="*/ 2925610 w 5136076"/>
              <a:gd name="connsiteY1588" fmla="*/ 5076398 h 5143500"/>
              <a:gd name="connsiteX1589" fmla="*/ 2917037 w 5136076"/>
              <a:gd name="connsiteY1589" fmla="*/ 5078640 h 5143500"/>
              <a:gd name="connsiteX1590" fmla="*/ 2910367 w 5136076"/>
              <a:gd name="connsiteY1590" fmla="*/ 5081257 h 5143500"/>
              <a:gd name="connsiteX1591" fmla="*/ 2903222 w 5136076"/>
              <a:gd name="connsiteY1591" fmla="*/ 5083874 h 5143500"/>
              <a:gd name="connsiteX1592" fmla="*/ 2896553 w 5136076"/>
              <a:gd name="connsiteY1592" fmla="*/ 5086863 h 5143500"/>
              <a:gd name="connsiteX1593" fmla="*/ 2890834 w 5136076"/>
              <a:gd name="connsiteY1593" fmla="*/ 5090226 h 5143500"/>
              <a:gd name="connsiteX1594" fmla="*/ 2886074 w 5136076"/>
              <a:gd name="connsiteY1594" fmla="*/ 5093591 h 5143500"/>
              <a:gd name="connsiteX1595" fmla="*/ 2882260 w 5136076"/>
              <a:gd name="connsiteY1595" fmla="*/ 5098075 h 5143500"/>
              <a:gd name="connsiteX1596" fmla="*/ 2878925 w 5136076"/>
              <a:gd name="connsiteY1596" fmla="*/ 5102186 h 5143500"/>
              <a:gd name="connsiteX1597" fmla="*/ 2876545 w 5136076"/>
              <a:gd name="connsiteY1597" fmla="*/ 5107046 h 5143500"/>
              <a:gd name="connsiteX1598" fmla="*/ 2876065 w 5136076"/>
              <a:gd name="connsiteY1598" fmla="*/ 5111903 h 5143500"/>
              <a:gd name="connsiteX1599" fmla="*/ 2872735 w 5136076"/>
              <a:gd name="connsiteY1599" fmla="*/ 5109661 h 5143500"/>
              <a:gd name="connsiteX1600" fmla="*/ 2869874 w 5136076"/>
              <a:gd name="connsiteY1600" fmla="*/ 5107419 h 5143500"/>
              <a:gd name="connsiteX1601" fmla="*/ 2867491 w 5136076"/>
              <a:gd name="connsiteY1601" fmla="*/ 5105177 h 5143500"/>
              <a:gd name="connsiteX1602" fmla="*/ 2865585 w 5136076"/>
              <a:gd name="connsiteY1602" fmla="*/ 5103308 h 5143500"/>
              <a:gd name="connsiteX1603" fmla="*/ 2864635 w 5136076"/>
              <a:gd name="connsiteY1603" fmla="*/ 5101065 h 5143500"/>
              <a:gd name="connsiteX1604" fmla="*/ 2863681 w 5136076"/>
              <a:gd name="connsiteY1604" fmla="*/ 5098823 h 5143500"/>
              <a:gd name="connsiteX1605" fmla="*/ 2863204 w 5136076"/>
              <a:gd name="connsiteY1605" fmla="*/ 5096580 h 5143500"/>
              <a:gd name="connsiteX1606" fmla="*/ 2863204 w 5136076"/>
              <a:gd name="connsiteY1606" fmla="*/ 5094712 h 5143500"/>
              <a:gd name="connsiteX1607" fmla="*/ 2864155 w 5136076"/>
              <a:gd name="connsiteY1607" fmla="*/ 5090226 h 5143500"/>
              <a:gd name="connsiteX1608" fmla="*/ 2865585 w 5136076"/>
              <a:gd name="connsiteY1608" fmla="*/ 5086116 h 5143500"/>
              <a:gd name="connsiteX1609" fmla="*/ 2868443 w 5136076"/>
              <a:gd name="connsiteY1609" fmla="*/ 5081630 h 5143500"/>
              <a:gd name="connsiteX1610" fmla="*/ 2871305 w 5136076"/>
              <a:gd name="connsiteY1610" fmla="*/ 5077520 h 5143500"/>
              <a:gd name="connsiteX1611" fmla="*/ 2874161 w 5136076"/>
              <a:gd name="connsiteY1611" fmla="*/ 5072660 h 5143500"/>
              <a:gd name="connsiteX1612" fmla="*/ 2876545 w 5136076"/>
              <a:gd name="connsiteY1612" fmla="*/ 5068549 h 5143500"/>
              <a:gd name="connsiteX1613" fmla="*/ 2878449 w 5136076"/>
              <a:gd name="connsiteY1613" fmla="*/ 5064065 h 5143500"/>
              <a:gd name="connsiteX1614" fmla="*/ 2879405 w 5136076"/>
              <a:gd name="connsiteY1614" fmla="*/ 5059954 h 5143500"/>
              <a:gd name="connsiteX1615" fmla="*/ 2879405 w 5136076"/>
              <a:gd name="connsiteY1615" fmla="*/ 5057711 h 5143500"/>
              <a:gd name="connsiteX1616" fmla="*/ 2878925 w 5136076"/>
              <a:gd name="connsiteY1616" fmla="*/ 5055468 h 5143500"/>
              <a:gd name="connsiteX1617" fmla="*/ 2877974 w 5136076"/>
              <a:gd name="connsiteY1617" fmla="*/ 5053226 h 5143500"/>
              <a:gd name="connsiteX1618" fmla="*/ 2876545 w 5136076"/>
              <a:gd name="connsiteY1618" fmla="*/ 5051358 h 5143500"/>
              <a:gd name="connsiteX1619" fmla="*/ 2875113 w 5136076"/>
              <a:gd name="connsiteY1619" fmla="*/ 5049116 h 5143500"/>
              <a:gd name="connsiteX1620" fmla="*/ 2872735 w 5136076"/>
              <a:gd name="connsiteY1620" fmla="*/ 5046872 h 5143500"/>
              <a:gd name="connsiteX1621" fmla="*/ 2869874 w 5136076"/>
              <a:gd name="connsiteY1621" fmla="*/ 5044630 h 5143500"/>
              <a:gd name="connsiteX1622" fmla="*/ 2866539 w 5136076"/>
              <a:gd name="connsiteY1622" fmla="*/ 5042762 h 5143500"/>
              <a:gd name="connsiteX1623" fmla="*/ 2867969 w 5136076"/>
              <a:gd name="connsiteY1623" fmla="*/ 5041640 h 5143500"/>
              <a:gd name="connsiteX1624" fmla="*/ 2869874 w 5136076"/>
              <a:gd name="connsiteY1624" fmla="*/ 5041267 h 5143500"/>
              <a:gd name="connsiteX1625" fmla="*/ 2871782 w 5136076"/>
              <a:gd name="connsiteY1625" fmla="*/ 5041267 h 5143500"/>
              <a:gd name="connsiteX1626" fmla="*/ 2873686 w 5136076"/>
              <a:gd name="connsiteY1626" fmla="*/ 5041640 h 5143500"/>
              <a:gd name="connsiteX1627" fmla="*/ 2877974 w 5136076"/>
              <a:gd name="connsiteY1627" fmla="*/ 5043509 h 5143500"/>
              <a:gd name="connsiteX1628" fmla="*/ 2882735 w 5136076"/>
              <a:gd name="connsiteY1628" fmla="*/ 5045751 h 5143500"/>
              <a:gd name="connsiteX1629" fmla="*/ 2892745 w 5136076"/>
              <a:gd name="connsiteY1629" fmla="*/ 5051731 h 5143500"/>
              <a:gd name="connsiteX1630" fmla="*/ 2897504 w 5136076"/>
              <a:gd name="connsiteY1630" fmla="*/ 5054721 h 5143500"/>
              <a:gd name="connsiteX1631" fmla="*/ 2902269 w 5136076"/>
              <a:gd name="connsiteY1631" fmla="*/ 5057337 h 5143500"/>
              <a:gd name="connsiteX1632" fmla="*/ 2905604 w 5136076"/>
              <a:gd name="connsiteY1632" fmla="*/ 5054348 h 5143500"/>
              <a:gd name="connsiteX1633" fmla="*/ 2908938 w 5136076"/>
              <a:gd name="connsiteY1633" fmla="*/ 5051731 h 5143500"/>
              <a:gd name="connsiteX1634" fmla="*/ 2911797 w 5136076"/>
              <a:gd name="connsiteY1634" fmla="*/ 5048741 h 5143500"/>
              <a:gd name="connsiteX1635" fmla="*/ 2914179 w 5136076"/>
              <a:gd name="connsiteY1635" fmla="*/ 5046125 h 5143500"/>
              <a:gd name="connsiteX1636" fmla="*/ 2915132 w 5136076"/>
              <a:gd name="connsiteY1636" fmla="*/ 5043509 h 5143500"/>
              <a:gd name="connsiteX1637" fmla="*/ 2916563 w 5136076"/>
              <a:gd name="connsiteY1637" fmla="*/ 5040519 h 5143500"/>
              <a:gd name="connsiteX1638" fmla="*/ 2917037 w 5136076"/>
              <a:gd name="connsiteY1638" fmla="*/ 5037902 h 5143500"/>
              <a:gd name="connsiteX1639" fmla="*/ 2917037 w 5136076"/>
              <a:gd name="connsiteY1639" fmla="*/ 5034913 h 5143500"/>
              <a:gd name="connsiteX1640" fmla="*/ 2917037 w 5136076"/>
              <a:gd name="connsiteY1640" fmla="*/ 5032296 h 5143500"/>
              <a:gd name="connsiteX1641" fmla="*/ 2916563 w 5136076"/>
              <a:gd name="connsiteY1641" fmla="*/ 5029307 h 5143500"/>
              <a:gd name="connsiteX1642" fmla="*/ 2914659 w 5136076"/>
              <a:gd name="connsiteY1642" fmla="*/ 5024074 h 5143500"/>
              <a:gd name="connsiteX1643" fmla="*/ 2911797 w 5136076"/>
              <a:gd name="connsiteY1643" fmla="*/ 5018468 h 5143500"/>
              <a:gd name="connsiteX1644" fmla="*/ 2907509 w 5136076"/>
              <a:gd name="connsiteY1644" fmla="*/ 5012861 h 5143500"/>
              <a:gd name="connsiteX1645" fmla="*/ 2908938 w 5136076"/>
              <a:gd name="connsiteY1645" fmla="*/ 5012114 h 5143500"/>
              <a:gd name="connsiteX1646" fmla="*/ 2910846 w 5136076"/>
              <a:gd name="connsiteY1646" fmla="*/ 5011741 h 5143500"/>
              <a:gd name="connsiteX1647" fmla="*/ 2912750 w 5136076"/>
              <a:gd name="connsiteY1647" fmla="*/ 5011741 h 5143500"/>
              <a:gd name="connsiteX1648" fmla="*/ 2914659 w 5136076"/>
              <a:gd name="connsiteY1648" fmla="*/ 5012114 h 5143500"/>
              <a:gd name="connsiteX1649" fmla="*/ 2918945 w 5136076"/>
              <a:gd name="connsiteY1649" fmla="*/ 5013609 h 5143500"/>
              <a:gd name="connsiteX1650" fmla="*/ 2923707 w 5136076"/>
              <a:gd name="connsiteY1650" fmla="*/ 5015852 h 5143500"/>
              <a:gd name="connsiteX1651" fmla="*/ 2933714 w 5136076"/>
              <a:gd name="connsiteY1651" fmla="*/ 5021458 h 5143500"/>
              <a:gd name="connsiteX1652" fmla="*/ 2938476 w 5136076"/>
              <a:gd name="connsiteY1652" fmla="*/ 5024447 h 5143500"/>
              <a:gd name="connsiteX1653" fmla="*/ 2943718 w 5136076"/>
              <a:gd name="connsiteY1653" fmla="*/ 5027064 h 5143500"/>
              <a:gd name="connsiteX1654" fmla="*/ 2943242 w 5136076"/>
              <a:gd name="connsiteY1654" fmla="*/ 5019962 h 5143500"/>
              <a:gd name="connsiteX1655" fmla="*/ 2942287 w 5136076"/>
              <a:gd name="connsiteY1655" fmla="*/ 5013983 h 5143500"/>
              <a:gd name="connsiteX1656" fmla="*/ 2940861 w 5136076"/>
              <a:gd name="connsiteY1656" fmla="*/ 5005387 h 5143500"/>
              <a:gd name="connsiteX1657" fmla="*/ 2939904 w 5136076"/>
              <a:gd name="connsiteY1657" fmla="*/ 5000528 h 5143500"/>
              <a:gd name="connsiteX1658" fmla="*/ 2939904 w 5136076"/>
              <a:gd name="connsiteY1658" fmla="*/ 4999407 h 5143500"/>
              <a:gd name="connsiteX1659" fmla="*/ 2940380 w 5136076"/>
              <a:gd name="connsiteY1659" fmla="*/ 4998285 h 5143500"/>
              <a:gd name="connsiteX1660" fmla="*/ 2941335 w 5136076"/>
              <a:gd name="connsiteY1660" fmla="*/ 4997538 h 5143500"/>
              <a:gd name="connsiteX1661" fmla="*/ 2943242 w 5136076"/>
              <a:gd name="connsiteY1661" fmla="*/ 4996790 h 5143500"/>
              <a:gd name="connsiteX1662" fmla="*/ 2948479 w 5136076"/>
              <a:gd name="connsiteY1662" fmla="*/ 4994548 h 5143500"/>
              <a:gd name="connsiteX1663" fmla="*/ 2958488 w 5136076"/>
              <a:gd name="connsiteY1663" fmla="*/ 4990811 h 5143500"/>
              <a:gd name="connsiteX1664" fmla="*/ 2964677 w 5136076"/>
              <a:gd name="connsiteY1664" fmla="*/ 4987074 h 5143500"/>
              <a:gd name="connsiteX1665" fmla="*/ 2973256 w 5136076"/>
              <a:gd name="connsiteY1665" fmla="*/ 4982962 h 5143500"/>
              <a:gd name="connsiteX1666" fmla="*/ 2961820 w 5136076"/>
              <a:gd name="connsiteY1666" fmla="*/ 4968386 h 5143500"/>
              <a:gd name="connsiteX1667" fmla="*/ 2956581 w 5136076"/>
              <a:gd name="connsiteY1667" fmla="*/ 4960912 h 5143500"/>
              <a:gd name="connsiteX1668" fmla="*/ 2955151 w 5136076"/>
              <a:gd name="connsiteY1668" fmla="*/ 4957548 h 5143500"/>
              <a:gd name="connsiteX1669" fmla="*/ 2953244 w 5136076"/>
              <a:gd name="connsiteY1669" fmla="*/ 4953811 h 5143500"/>
              <a:gd name="connsiteX1670" fmla="*/ 2952292 w 5136076"/>
              <a:gd name="connsiteY1670" fmla="*/ 4950446 h 5143500"/>
              <a:gd name="connsiteX1671" fmla="*/ 2952292 w 5136076"/>
              <a:gd name="connsiteY1671" fmla="*/ 4946335 h 5143500"/>
              <a:gd name="connsiteX1672" fmla="*/ 2952292 w 5136076"/>
              <a:gd name="connsiteY1672" fmla="*/ 4942598 h 5143500"/>
              <a:gd name="connsiteX1673" fmla="*/ 2954197 w 5136076"/>
              <a:gd name="connsiteY1673" fmla="*/ 4939235 h 5143500"/>
              <a:gd name="connsiteX1674" fmla="*/ 2956104 w 5136076"/>
              <a:gd name="connsiteY1674" fmla="*/ 4935123 h 5143500"/>
              <a:gd name="connsiteX1675" fmla="*/ 2959443 w 5136076"/>
              <a:gd name="connsiteY1675" fmla="*/ 4931759 h 5143500"/>
              <a:gd name="connsiteX1676" fmla="*/ 2963725 w 5136076"/>
              <a:gd name="connsiteY1676" fmla="*/ 4928022 h 5143500"/>
              <a:gd name="connsiteX1677" fmla="*/ 2969442 w 5136076"/>
              <a:gd name="connsiteY1677" fmla="*/ 4924285 h 5143500"/>
              <a:gd name="connsiteX1678" fmla="*/ 2964202 w 5136076"/>
              <a:gd name="connsiteY1678" fmla="*/ 4917557 h 5143500"/>
              <a:gd name="connsiteX1679" fmla="*/ 2959443 w 5136076"/>
              <a:gd name="connsiteY1679" fmla="*/ 4911203 h 5143500"/>
              <a:gd name="connsiteX1680" fmla="*/ 2954197 w 5136076"/>
              <a:gd name="connsiteY1680" fmla="*/ 4905597 h 5143500"/>
              <a:gd name="connsiteX1681" fmla="*/ 2948957 w 5136076"/>
              <a:gd name="connsiteY1681" fmla="*/ 4900365 h 5143500"/>
              <a:gd name="connsiteX1682" fmla="*/ 2943242 w 5136076"/>
              <a:gd name="connsiteY1682" fmla="*/ 4895506 h 5143500"/>
              <a:gd name="connsiteX1683" fmla="*/ 2937523 w 5136076"/>
              <a:gd name="connsiteY1683" fmla="*/ 4891022 h 5143500"/>
              <a:gd name="connsiteX1684" fmla="*/ 2925140 w 5136076"/>
              <a:gd name="connsiteY1684" fmla="*/ 4882051 h 5143500"/>
              <a:gd name="connsiteX1685" fmla="*/ 2897984 w 5136076"/>
              <a:gd name="connsiteY1685" fmla="*/ 4864485 h 5143500"/>
              <a:gd name="connsiteX1686" fmla="*/ 2883690 w 5136076"/>
              <a:gd name="connsiteY1686" fmla="*/ 4854021 h 5143500"/>
              <a:gd name="connsiteX1687" fmla="*/ 2876065 w 5136076"/>
              <a:gd name="connsiteY1687" fmla="*/ 4848040 h 5143500"/>
              <a:gd name="connsiteX1688" fmla="*/ 2868443 w 5136076"/>
              <a:gd name="connsiteY1688" fmla="*/ 4841687 h 5143500"/>
              <a:gd name="connsiteX1689" fmla="*/ 2865110 w 5136076"/>
              <a:gd name="connsiteY1689" fmla="*/ 4843556 h 5143500"/>
              <a:gd name="connsiteX1690" fmla="*/ 2862725 w 5136076"/>
              <a:gd name="connsiteY1690" fmla="*/ 4845425 h 5143500"/>
              <a:gd name="connsiteX1691" fmla="*/ 2860822 w 5136076"/>
              <a:gd name="connsiteY1691" fmla="*/ 4847293 h 5143500"/>
              <a:gd name="connsiteX1692" fmla="*/ 2859395 w 5136076"/>
              <a:gd name="connsiteY1692" fmla="*/ 4848788 h 5143500"/>
              <a:gd name="connsiteX1693" fmla="*/ 2858915 w 5136076"/>
              <a:gd name="connsiteY1693" fmla="*/ 4850657 h 5143500"/>
              <a:gd name="connsiteX1694" fmla="*/ 2857964 w 5136076"/>
              <a:gd name="connsiteY1694" fmla="*/ 4852526 h 5143500"/>
              <a:gd name="connsiteX1695" fmla="*/ 2857964 w 5136076"/>
              <a:gd name="connsiteY1695" fmla="*/ 4856263 h 5143500"/>
              <a:gd name="connsiteX1696" fmla="*/ 2857964 w 5136076"/>
              <a:gd name="connsiteY1696" fmla="*/ 4859626 h 5143500"/>
              <a:gd name="connsiteX1697" fmla="*/ 2857011 w 5136076"/>
              <a:gd name="connsiteY1697" fmla="*/ 4863737 h 5143500"/>
              <a:gd name="connsiteX1698" fmla="*/ 2856537 w 5136076"/>
              <a:gd name="connsiteY1698" fmla="*/ 4865233 h 5143500"/>
              <a:gd name="connsiteX1699" fmla="*/ 2855581 w 5136076"/>
              <a:gd name="connsiteY1699" fmla="*/ 4867102 h 5143500"/>
              <a:gd name="connsiteX1700" fmla="*/ 2853676 w 5136076"/>
              <a:gd name="connsiteY1700" fmla="*/ 4868597 h 5143500"/>
              <a:gd name="connsiteX1701" fmla="*/ 2850815 w 5136076"/>
              <a:gd name="connsiteY1701" fmla="*/ 4870465 h 5143500"/>
              <a:gd name="connsiteX1702" fmla="*/ 2847006 w 5136076"/>
              <a:gd name="connsiteY1702" fmla="*/ 4864859 h 5143500"/>
              <a:gd name="connsiteX1703" fmla="*/ 2844626 w 5136076"/>
              <a:gd name="connsiteY1703" fmla="*/ 4859626 h 5143500"/>
              <a:gd name="connsiteX1704" fmla="*/ 2843195 w 5136076"/>
              <a:gd name="connsiteY1704" fmla="*/ 4855516 h 5143500"/>
              <a:gd name="connsiteX1705" fmla="*/ 2842720 w 5136076"/>
              <a:gd name="connsiteY1705" fmla="*/ 4851031 h 5143500"/>
              <a:gd name="connsiteX1706" fmla="*/ 2843672 w 5136076"/>
              <a:gd name="connsiteY1706" fmla="*/ 4847667 h 5143500"/>
              <a:gd name="connsiteX1707" fmla="*/ 2845576 w 5136076"/>
              <a:gd name="connsiteY1707" fmla="*/ 4843930 h 5143500"/>
              <a:gd name="connsiteX1708" fmla="*/ 2847961 w 5136076"/>
              <a:gd name="connsiteY1708" fmla="*/ 4840940 h 5143500"/>
              <a:gd name="connsiteX1709" fmla="*/ 2849864 w 5136076"/>
              <a:gd name="connsiteY1709" fmla="*/ 4837202 h 5143500"/>
              <a:gd name="connsiteX1710" fmla="*/ 2855581 w 5136076"/>
              <a:gd name="connsiteY1710" fmla="*/ 4830474 h 5143500"/>
              <a:gd name="connsiteX1711" fmla="*/ 2857964 w 5136076"/>
              <a:gd name="connsiteY1711" fmla="*/ 4827110 h 5143500"/>
              <a:gd name="connsiteX1712" fmla="*/ 2860346 w 5136076"/>
              <a:gd name="connsiteY1712" fmla="*/ 4823373 h 5143500"/>
              <a:gd name="connsiteX1713" fmla="*/ 2861300 w 5136076"/>
              <a:gd name="connsiteY1713" fmla="*/ 4818889 h 5143500"/>
              <a:gd name="connsiteX1714" fmla="*/ 2861777 w 5136076"/>
              <a:gd name="connsiteY1714" fmla="*/ 4814030 h 5143500"/>
              <a:gd name="connsiteX1715" fmla="*/ 2861777 w 5136076"/>
              <a:gd name="connsiteY1715" fmla="*/ 4809172 h 5143500"/>
              <a:gd name="connsiteX1716" fmla="*/ 2860346 w 5136076"/>
              <a:gd name="connsiteY1716" fmla="*/ 4803191 h 5143500"/>
              <a:gd name="connsiteX1717" fmla="*/ 2857485 w 5136076"/>
              <a:gd name="connsiteY1717" fmla="*/ 4801696 h 5143500"/>
              <a:gd name="connsiteX1718" fmla="*/ 2855581 w 5136076"/>
              <a:gd name="connsiteY1718" fmla="*/ 4800949 h 5143500"/>
              <a:gd name="connsiteX1719" fmla="*/ 2853200 w 5136076"/>
              <a:gd name="connsiteY1719" fmla="*/ 4800949 h 5143500"/>
              <a:gd name="connsiteX1720" fmla="*/ 2850815 w 5136076"/>
              <a:gd name="connsiteY1720" fmla="*/ 4801323 h 5143500"/>
              <a:gd name="connsiteX1721" fmla="*/ 2848912 w 5136076"/>
              <a:gd name="connsiteY1721" fmla="*/ 4802070 h 5143500"/>
              <a:gd name="connsiteX1722" fmla="*/ 2846530 w 5136076"/>
              <a:gd name="connsiteY1722" fmla="*/ 4803191 h 5143500"/>
              <a:gd name="connsiteX1723" fmla="*/ 2842720 w 5136076"/>
              <a:gd name="connsiteY1723" fmla="*/ 4805433 h 5143500"/>
              <a:gd name="connsiteX1724" fmla="*/ 2838432 w 5136076"/>
              <a:gd name="connsiteY1724" fmla="*/ 4808424 h 5143500"/>
              <a:gd name="connsiteX1725" fmla="*/ 2834621 w 5136076"/>
              <a:gd name="connsiteY1725" fmla="*/ 4811040 h 5143500"/>
              <a:gd name="connsiteX1726" fmla="*/ 2832237 w 5136076"/>
              <a:gd name="connsiteY1726" fmla="*/ 4812161 h 5143500"/>
              <a:gd name="connsiteX1727" fmla="*/ 2830330 w 5136076"/>
              <a:gd name="connsiteY1727" fmla="*/ 4812535 h 5143500"/>
              <a:gd name="connsiteX1728" fmla="*/ 2827951 w 5136076"/>
              <a:gd name="connsiteY1728" fmla="*/ 4812535 h 5143500"/>
              <a:gd name="connsiteX1729" fmla="*/ 2826048 w 5136076"/>
              <a:gd name="connsiteY1729" fmla="*/ 4812161 h 5143500"/>
              <a:gd name="connsiteX1730" fmla="*/ 2823659 w 5136076"/>
              <a:gd name="connsiteY1730" fmla="*/ 4807677 h 5143500"/>
              <a:gd name="connsiteX1731" fmla="*/ 2823185 w 5136076"/>
              <a:gd name="connsiteY1731" fmla="*/ 4803566 h 5143500"/>
              <a:gd name="connsiteX1732" fmla="*/ 2823185 w 5136076"/>
              <a:gd name="connsiteY1732" fmla="*/ 4799081 h 5143500"/>
              <a:gd name="connsiteX1733" fmla="*/ 2824138 w 5136076"/>
              <a:gd name="connsiteY1733" fmla="*/ 4794969 h 5143500"/>
              <a:gd name="connsiteX1734" fmla="*/ 2826048 w 5136076"/>
              <a:gd name="connsiteY1734" fmla="*/ 4790484 h 5143500"/>
              <a:gd name="connsiteX1735" fmla="*/ 2828424 w 5136076"/>
              <a:gd name="connsiteY1735" fmla="*/ 4786747 h 5143500"/>
              <a:gd name="connsiteX1736" fmla="*/ 2832237 w 5136076"/>
              <a:gd name="connsiteY1736" fmla="*/ 4782261 h 5143500"/>
              <a:gd name="connsiteX1737" fmla="*/ 2837479 w 5136076"/>
              <a:gd name="connsiteY1737" fmla="*/ 4778151 h 5143500"/>
              <a:gd name="connsiteX1738" fmla="*/ 2834621 w 5136076"/>
              <a:gd name="connsiteY1738" fmla="*/ 4776656 h 5143500"/>
              <a:gd name="connsiteX1739" fmla="*/ 2831763 w 5136076"/>
              <a:gd name="connsiteY1739" fmla="*/ 4776281 h 5143500"/>
              <a:gd name="connsiteX1740" fmla="*/ 2828902 w 5136076"/>
              <a:gd name="connsiteY1740" fmla="*/ 4776281 h 5143500"/>
              <a:gd name="connsiteX1741" fmla="*/ 2826520 w 5136076"/>
              <a:gd name="connsiteY1741" fmla="*/ 4777403 h 5143500"/>
              <a:gd name="connsiteX1742" fmla="*/ 2824138 w 5136076"/>
              <a:gd name="connsiteY1742" fmla="*/ 4778524 h 5143500"/>
              <a:gd name="connsiteX1743" fmla="*/ 2821282 w 5136076"/>
              <a:gd name="connsiteY1743" fmla="*/ 4779646 h 5143500"/>
              <a:gd name="connsiteX1744" fmla="*/ 2816990 w 5136076"/>
              <a:gd name="connsiteY1744" fmla="*/ 4783756 h 5143500"/>
              <a:gd name="connsiteX1745" fmla="*/ 2812705 w 5136076"/>
              <a:gd name="connsiteY1745" fmla="*/ 4787495 h 5143500"/>
              <a:gd name="connsiteX1746" fmla="*/ 2810320 w 5136076"/>
              <a:gd name="connsiteY1746" fmla="*/ 4789363 h 5143500"/>
              <a:gd name="connsiteX1747" fmla="*/ 2807942 w 5136076"/>
              <a:gd name="connsiteY1747" fmla="*/ 4790858 h 5143500"/>
              <a:gd name="connsiteX1748" fmla="*/ 2805561 w 5136076"/>
              <a:gd name="connsiteY1748" fmla="*/ 4791980 h 5143500"/>
              <a:gd name="connsiteX1749" fmla="*/ 2802702 w 5136076"/>
              <a:gd name="connsiteY1749" fmla="*/ 4792352 h 5143500"/>
              <a:gd name="connsiteX1750" fmla="*/ 2800318 w 5136076"/>
              <a:gd name="connsiteY1750" fmla="*/ 4792352 h 5143500"/>
              <a:gd name="connsiteX1751" fmla="*/ 2797459 w 5136076"/>
              <a:gd name="connsiteY1751" fmla="*/ 4791980 h 5143500"/>
              <a:gd name="connsiteX1752" fmla="*/ 2789838 w 5136076"/>
              <a:gd name="connsiteY1752" fmla="*/ 4784505 h 5143500"/>
              <a:gd name="connsiteX1753" fmla="*/ 2783168 w 5136076"/>
              <a:gd name="connsiteY1753" fmla="*/ 4778898 h 5143500"/>
              <a:gd name="connsiteX1754" fmla="*/ 2774592 w 5136076"/>
              <a:gd name="connsiteY1754" fmla="*/ 4772170 h 5143500"/>
              <a:gd name="connsiteX1755" fmla="*/ 2771258 w 5136076"/>
              <a:gd name="connsiteY1755" fmla="*/ 4769180 h 5143500"/>
              <a:gd name="connsiteX1756" fmla="*/ 2767923 w 5136076"/>
              <a:gd name="connsiteY1756" fmla="*/ 4766191 h 5143500"/>
              <a:gd name="connsiteX1757" fmla="*/ 2764588 w 5136076"/>
              <a:gd name="connsiteY1757" fmla="*/ 4762080 h 5143500"/>
              <a:gd name="connsiteX1758" fmla="*/ 2760300 w 5136076"/>
              <a:gd name="connsiteY1758" fmla="*/ 4756474 h 5143500"/>
              <a:gd name="connsiteX1759" fmla="*/ 2747916 w 5136076"/>
              <a:gd name="connsiteY1759" fmla="*/ 4754231 h 5143500"/>
              <a:gd name="connsiteX1760" fmla="*/ 2735525 w 5136076"/>
              <a:gd name="connsiteY1760" fmla="*/ 4752737 h 5143500"/>
              <a:gd name="connsiteX1761" fmla="*/ 2723616 w 5136076"/>
              <a:gd name="connsiteY1761" fmla="*/ 4751989 h 5143500"/>
              <a:gd name="connsiteX1762" fmla="*/ 2710754 w 5136076"/>
              <a:gd name="connsiteY1762" fmla="*/ 4752362 h 5143500"/>
              <a:gd name="connsiteX1763" fmla="*/ 2698844 w 5136076"/>
              <a:gd name="connsiteY1763" fmla="*/ 4753109 h 5143500"/>
              <a:gd name="connsiteX1764" fmla="*/ 2686935 w 5136076"/>
              <a:gd name="connsiteY1764" fmla="*/ 4754979 h 5143500"/>
              <a:gd name="connsiteX1765" fmla="*/ 2674547 w 5136076"/>
              <a:gd name="connsiteY1765" fmla="*/ 4757221 h 5143500"/>
              <a:gd name="connsiteX1766" fmla="*/ 2662638 w 5136076"/>
              <a:gd name="connsiteY1766" fmla="*/ 4760211 h 5143500"/>
              <a:gd name="connsiteX1767" fmla="*/ 2651202 w 5136076"/>
              <a:gd name="connsiteY1767" fmla="*/ 4763201 h 5143500"/>
              <a:gd name="connsiteX1768" fmla="*/ 2639770 w 5136076"/>
              <a:gd name="connsiteY1768" fmla="*/ 4766565 h 5143500"/>
              <a:gd name="connsiteX1769" fmla="*/ 2628338 w 5136076"/>
              <a:gd name="connsiteY1769" fmla="*/ 4770302 h 5143500"/>
              <a:gd name="connsiteX1770" fmla="*/ 2617380 w 5136076"/>
              <a:gd name="connsiteY1770" fmla="*/ 4774787 h 5143500"/>
              <a:gd name="connsiteX1771" fmla="*/ 2596416 w 5136076"/>
              <a:gd name="connsiteY1771" fmla="*/ 4783383 h 5143500"/>
              <a:gd name="connsiteX1772" fmla="*/ 2577362 w 5136076"/>
              <a:gd name="connsiteY1772" fmla="*/ 4791980 h 5143500"/>
              <a:gd name="connsiteX1773" fmla="*/ 2572119 w 5136076"/>
              <a:gd name="connsiteY1773" fmla="*/ 4786373 h 5143500"/>
              <a:gd name="connsiteX1774" fmla="*/ 2567834 w 5136076"/>
              <a:gd name="connsiteY1774" fmla="*/ 4780766 h 5143500"/>
              <a:gd name="connsiteX1775" fmla="*/ 2564023 w 5136076"/>
              <a:gd name="connsiteY1775" fmla="*/ 4775534 h 5143500"/>
              <a:gd name="connsiteX1776" fmla="*/ 2559731 w 5136076"/>
              <a:gd name="connsiteY1776" fmla="*/ 4771049 h 5143500"/>
              <a:gd name="connsiteX1777" fmla="*/ 2558305 w 5136076"/>
              <a:gd name="connsiteY1777" fmla="*/ 4769928 h 5143500"/>
              <a:gd name="connsiteX1778" fmla="*/ 2555921 w 5136076"/>
              <a:gd name="connsiteY1778" fmla="*/ 4769180 h 5143500"/>
              <a:gd name="connsiteX1779" fmla="*/ 2553540 w 5136076"/>
              <a:gd name="connsiteY1779" fmla="*/ 4768807 h 5143500"/>
              <a:gd name="connsiteX1780" fmla="*/ 2551156 w 5136076"/>
              <a:gd name="connsiteY1780" fmla="*/ 4769180 h 5143500"/>
              <a:gd name="connsiteX1781" fmla="*/ 2548300 w 5136076"/>
              <a:gd name="connsiteY1781" fmla="*/ 4770302 h 5143500"/>
              <a:gd name="connsiteX1782" fmla="*/ 2545441 w 5136076"/>
              <a:gd name="connsiteY1782" fmla="*/ 4772170 h 5143500"/>
              <a:gd name="connsiteX1783" fmla="*/ 2542108 w 5136076"/>
              <a:gd name="connsiteY1783" fmla="*/ 4775161 h 5143500"/>
              <a:gd name="connsiteX1784" fmla="*/ 2538773 w 5136076"/>
              <a:gd name="connsiteY1784" fmla="*/ 4779272 h 5143500"/>
              <a:gd name="connsiteX1785" fmla="*/ 2531149 w 5136076"/>
              <a:gd name="connsiteY1785" fmla="*/ 4773292 h 5143500"/>
              <a:gd name="connsiteX1786" fmla="*/ 2523051 w 5136076"/>
              <a:gd name="connsiteY1786" fmla="*/ 4766938 h 5143500"/>
              <a:gd name="connsiteX1787" fmla="*/ 2514475 w 5136076"/>
              <a:gd name="connsiteY1787" fmla="*/ 4760584 h 5143500"/>
              <a:gd name="connsiteX1788" fmla="*/ 2506375 w 5136076"/>
              <a:gd name="connsiteY1788" fmla="*/ 4754605 h 5143500"/>
              <a:gd name="connsiteX1789" fmla="*/ 2503993 w 5136076"/>
              <a:gd name="connsiteY1789" fmla="*/ 4751615 h 5143500"/>
              <a:gd name="connsiteX1790" fmla="*/ 2502087 w 5136076"/>
              <a:gd name="connsiteY1790" fmla="*/ 4748998 h 5143500"/>
              <a:gd name="connsiteX1791" fmla="*/ 2501135 w 5136076"/>
              <a:gd name="connsiteY1791" fmla="*/ 4746755 h 5143500"/>
              <a:gd name="connsiteX1792" fmla="*/ 2501135 w 5136076"/>
              <a:gd name="connsiteY1792" fmla="*/ 4744888 h 5143500"/>
              <a:gd name="connsiteX1793" fmla="*/ 2501135 w 5136076"/>
              <a:gd name="connsiteY1793" fmla="*/ 4744514 h 5143500"/>
              <a:gd name="connsiteX1794" fmla="*/ 2502087 w 5136076"/>
              <a:gd name="connsiteY1794" fmla="*/ 4743766 h 5143500"/>
              <a:gd name="connsiteX1795" fmla="*/ 2504947 w 5136076"/>
              <a:gd name="connsiteY1795" fmla="*/ 4743018 h 5143500"/>
              <a:gd name="connsiteX1796" fmla="*/ 2508756 w 5136076"/>
              <a:gd name="connsiteY1796" fmla="*/ 4742271 h 5143500"/>
              <a:gd name="connsiteX1797" fmla="*/ 2514949 w 5136076"/>
              <a:gd name="connsiteY1797" fmla="*/ 4743018 h 5143500"/>
              <a:gd name="connsiteX1798" fmla="*/ 2509709 w 5136076"/>
              <a:gd name="connsiteY1798" fmla="*/ 4740776 h 5143500"/>
              <a:gd name="connsiteX1799" fmla="*/ 2505901 w 5136076"/>
              <a:gd name="connsiteY1799" fmla="*/ 4739282 h 5143500"/>
              <a:gd name="connsiteX1800" fmla="*/ 2502567 w 5136076"/>
              <a:gd name="connsiteY1800" fmla="*/ 4738534 h 5143500"/>
              <a:gd name="connsiteX1801" fmla="*/ 2500657 w 5136076"/>
              <a:gd name="connsiteY1801" fmla="*/ 4738160 h 5143500"/>
              <a:gd name="connsiteX1802" fmla="*/ 2498278 w 5136076"/>
              <a:gd name="connsiteY1802" fmla="*/ 4738534 h 5143500"/>
              <a:gd name="connsiteX1803" fmla="*/ 2496847 w 5136076"/>
              <a:gd name="connsiteY1803" fmla="*/ 4739282 h 5143500"/>
              <a:gd name="connsiteX1804" fmla="*/ 2495416 w 5136076"/>
              <a:gd name="connsiteY1804" fmla="*/ 4740776 h 5143500"/>
              <a:gd name="connsiteX1805" fmla="*/ 2494465 w 5136076"/>
              <a:gd name="connsiteY1805" fmla="*/ 4741898 h 5143500"/>
              <a:gd name="connsiteX1806" fmla="*/ 2493039 w 5136076"/>
              <a:gd name="connsiteY1806" fmla="*/ 4744888 h 5143500"/>
              <a:gd name="connsiteX1807" fmla="*/ 2491608 w 5136076"/>
              <a:gd name="connsiteY1807" fmla="*/ 4746755 h 5143500"/>
              <a:gd name="connsiteX1808" fmla="*/ 2490177 w 5136076"/>
              <a:gd name="connsiteY1808" fmla="*/ 4747877 h 5143500"/>
              <a:gd name="connsiteX1809" fmla="*/ 2488750 w 5136076"/>
              <a:gd name="connsiteY1809" fmla="*/ 4748998 h 5143500"/>
              <a:gd name="connsiteX1810" fmla="*/ 2485891 w 5136076"/>
              <a:gd name="connsiteY1810" fmla="*/ 4749746 h 5143500"/>
              <a:gd name="connsiteX1811" fmla="*/ 2483034 w 5136076"/>
              <a:gd name="connsiteY1811" fmla="*/ 4750120 h 5143500"/>
              <a:gd name="connsiteX1812" fmla="*/ 2479222 w 5136076"/>
              <a:gd name="connsiteY1812" fmla="*/ 4750120 h 5143500"/>
              <a:gd name="connsiteX1813" fmla="*/ 2478267 w 5136076"/>
              <a:gd name="connsiteY1813" fmla="*/ 4746755 h 5143500"/>
              <a:gd name="connsiteX1814" fmla="*/ 2477790 w 5136076"/>
              <a:gd name="connsiteY1814" fmla="*/ 4743766 h 5143500"/>
              <a:gd name="connsiteX1815" fmla="*/ 2478267 w 5136076"/>
              <a:gd name="connsiteY1815" fmla="*/ 4737786 h 5143500"/>
              <a:gd name="connsiteX1816" fmla="*/ 2480175 w 5136076"/>
              <a:gd name="connsiteY1816" fmla="*/ 4725826 h 5143500"/>
              <a:gd name="connsiteX1817" fmla="*/ 2480647 w 5136076"/>
              <a:gd name="connsiteY1817" fmla="*/ 4719099 h 5143500"/>
              <a:gd name="connsiteX1818" fmla="*/ 2480647 w 5136076"/>
              <a:gd name="connsiteY1818" fmla="*/ 4716109 h 5143500"/>
              <a:gd name="connsiteX1819" fmla="*/ 2480175 w 5136076"/>
              <a:gd name="connsiteY1819" fmla="*/ 4713119 h 5143500"/>
              <a:gd name="connsiteX1820" fmla="*/ 2479222 w 5136076"/>
              <a:gd name="connsiteY1820" fmla="*/ 4710130 h 5143500"/>
              <a:gd name="connsiteX1821" fmla="*/ 2477790 w 5136076"/>
              <a:gd name="connsiteY1821" fmla="*/ 4706765 h 5143500"/>
              <a:gd name="connsiteX1822" fmla="*/ 2474934 w 5136076"/>
              <a:gd name="connsiteY1822" fmla="*/ 4703402 h 5143500"/>
              <a:gd name="connsiteX1823" fmla="*/ 2471598 w 5136076"/>
              <a:gd name="connsiteY1823" fmla="*/ 4700411 h 5143500"/>
              <a:gd name="connsiteX1824" fmla="*/ 2468264 w 5136076"/>
              <a:gd name="connsiteY1824" fmla="*/ 4698169 h 5143500"/>
              <a:gd name="connsiteX1825" fmla="*/ 2465405 w 5136076"/>
              <a:gd name="connsiteY1825" fmla="*/ 4697048 h 5143500"/>
              <a:gd name="connsiteX1826" fmla="*/ 2463498 w 5136076"/>
              <a:gd name="connsiteY1826" fmla="*/ 4696674 h 5143500"/>
              <a:gd name="connsiteX1827" fmla="*/ 2461118 w 5136076"/>
              <a:gd name="connsiteY1827" fmla="*/ 4697048 h 5143500"/>
              <a:gd name="connsiteX1828" fmla="*/ 2459687 w 5136076"/>
              <a:gd name="connsiteY1828" fmla="*/ 4697796 h 5143500"/>
              <a:gd name="connsiteX1829" fmla="*/ 2457783 w 5136076"/>
              <a:gd name="connsiteY1829" fmla="*/ 4698917 h 5143500"/>
              <a:gd name="connsiteX1830" fmla="*/ 2457305 w 5136076"/>
              <a:gd name="connsiteY1830" fmla="*/ 4700786 h 5143500"/>
              <a:gd name="connsiteX1831" fmla="*/ 2456354 w 5136076"/>
              <a:gd name="connsiteY1831" fmla="*/ 4703028 h 5143500"/>
              <a:gd name="connsiteX1832" fmla="*/ 2456354 w 5136076"/>
              <a:gd name="connsiteY1832" fmla="*/ 4705271 h 5143500"/>
              <a:gd name="connsiteX1833" fmla="*/ 2455877 w 5136076"/>
              <a:gd name="connsiteY1833" fmla="*/ 4707140 h 5143500"/>
              <a:gd name="connsiteX1834" fmla="*/ 2456829 w 5136076"/>
              <a:gd name="connsiteY1834" fmla="*/ 4711997 h 5143500"/>
              <a:gd name="connsiteX1835" fmla="*/ 2457305 w 5136076"/>
              <a:gd name="connsiteY1835" fmla="*/ 4714240 h 5143500"/>
              <a:gd name="connsiteX1836" fmla="*/ 2458736 w 5136076"/>
              <a:gd name="connsiteY1836" fmla="*/ 4716109 h 5143500"/>
              <a:gd name="connsiteX1837" fmla="*/ 2460164 w 5136076"/>
              <a:gd name="connsiteY1837" fmla="*/ 4717979 h 5143500"/>
              <a:gd name="connsiteX1838" fmla="*/ 2462072 w 5136076"/>
              <a:gd name="connsiteY1838" fmla="*/ 4719099 h 5143500"/>
              <a:gd name="connsiteX1839" fmla="*/ 2454924 w 5136076"/>
              <a:gd name="connsiteY1839" fmla="*/ 4716109 h 5143500"/>
              <a:gd name="connsiteX1840" fmla="*/ 2448732 w 5136076"/>
              <a:gd name="connsiteY1840" fmla="*/ 4713119 h 5143500"/>
              <a:gd name="connsiteX1841" fmla="*/ 2442535 w 5136076"/>
              <a:gd name="connsiteY1841" fmla="*/ 4709382 h 5143500"/>
              <a:gd name="connsiteX1842" fmla="*/ 2435865 w 5136076"/>
              <a:gd name="connsiteY1842" fmla="*/ 4704523 h 5143500"/>
              <a:gd name="connsiteX1843" fmla="*/ 2429195 w 5136076"/>
              <a:gd name="connsiteY1843" fmla="*/ 4698917 h 5143500"/>
              <a:gd name="connsiteX1844" fmla="*/ 2423006 w 5136076"/>
              <a:gd name="connsiteY1844" fmla="*/ 4692190 h 5143500"/>
              <a:gd name="connsiteX1845" fmla="*/ 2415859 w 5136076"/>
              <a:gd name="connsiteY1845" fmla="*/ 4683967 h 5143500"/>
              <a:gd name="connsiteX1846" fmla="*/ 2407282 w 5136076"/>
              <a:gd name="connsiteY1846" fmla="*/ 4674624 h 5143500"/>
              <a:gd name="connsiteX1847" fmla="*/ 2409193 w 5136076"/>
              <a:gd name="connsiteY1847" fmla="*/ 4679856 h 5143500"/>
              <a:gd name="connsiteX1848" fmla="*/ 2410142 w 5136076"/>
              <a:gd name="connsiteY1848" fmla="*/ 4683967 h 5143500"/>
              <a:gd name="connsiteX1849" fmla="*/ 2410142 w 5136076"/>
              <a:gd name="connsiteY1849" fmla="*/ 4686958 h 5143500"/>
              <a:gd name="connsiteX1850" fmla="*/ 2409664 w 5136076"/>
              <a:gd name="connsiteY1850" fmla="*/ 4688825 h 5143500"/>
              <a:gd name="connsiteX1851" fmla="*/ 2408712 w 5136076"/>
              <a:gd name="connsiteY1851" fmla="*/ 4689573 h 5143500"/>
              <a:gd name="connsiteX1852" fmla="*/ 2406808 w 5136076"/>
              <a:gd name="connsiteY1852" fmla="*/ 4689947 h 5143500"/>
              <a:gd name="connsiteX1853" fmla="*/ 2405378 w 5136076"/>
              <a:gd name="connsiteY1853" fmla="*/ 4689200 h 5143500"/>
              <a:gd name="connsiteX1854" fmla="*/ 2402996 w 5136076"/>
              <a:gd name="connsiteY1854" fmla="*/ 4687331 h 5143500"/>
              <a:gd name="connsiteX1855" fmla="*/ 2401091 w 5136076"/>
              <a:gd name="connsiteY1855" fmla="*/ 4685836 h 5143500"/>
              <a:gd name="connsiteX1856" fmla="*/ 2398706 w 5136076"/>
              <a:gd name="connsiteY1856" fmla="*/ 4683219 h 5143500"/>
              <a:gd name="connsiteX1857" fmla="*/ 2396327 w 5136076"/>
              <a:gd name="connsiteY1857" fmla="*/ 4680230 h 5143500"/>
              <a:gd name="connsiteX1858" fmla="*/ 2394899 w 5136076"/>
              <a:gd name="connsiteY1858" fmla="*/ 4676867 h 5143500"/>
              <a:gd name="connsiteX1859" fmla="*/ 2393942 w 5136076"/>
              <a:gd name="connsiteY1859" fmla="*/ 4673128 h 5143500"/>
              <a:gd name="connsiteX1860" fmla="*/ 2393468 w 5136076"/>
              <a:gd name="connsiteY1860" fmla="*/ 4669765 h 5143500"/>
              <a:gd name="connsiteX1861" fmla="*/ 2393468 w 5136076"/>
              <a:gd name="connsiteY1861" fmla="*/ 4666401 h 5143500"/>
              <a:gd name="connsiteX1862" fmla="*/ 2393942 w 5136076"/>
              <a:gd name="connsiteY1862" fmla="*/ 4663038 h 5143500"/>
              <a:gd name="connsiteX1863" fmla="*/ 2388703 w 5136076"/>
              <a:gd name="connsiteY1863" fmla="*/ 4662664 h 5143500"/>
              <a:gd name="connsiteX1864" fmla="*/ 2383460 w 5136076"/>
              <a:gd name="connsiteY1864" fmla="*/ 4662290 h 5143500"/>
              <a:gd name="connsiteX1865" fmla="*/ 2377745 w 5136076"/>
              <a:gd name="connsiteY1865" fmla="*/ 4661542 h 5143500"/>
              <a:gd name="connsiteX1866" fmla="*/ 2372506 w 5136076"/>
              <a:gd name="connsiteY1866" fmla="*/ 4660794 h 5143500"/>
              <a:gd name="connsiteX1867" fmla="*/ 2369649 w 5136076"/>
              <a:gd name="connsiteY1867" fmla="*/ 4660047 h 5143500"/>
              <a:gd name="connsiteX1868" fmla="*/ 2366787 w 5136076"/>
              <a:gd name="connsiteY1868" fmla="*/ 4658552 h 5143500"/>
              <a:gd name="connsiteX1869" fmla="*/ 2364409 w 5136076"/>
              <a:gd name="connsiteY1869" fmla="*/ 4657432 h 5143500"/>
              <a:gd name="connsiteX1870" fmla="*/ 2361547 w 5136076"/>
              <a:gd name="connsiteY1870" fmla="*/ 4655562 h 5143500"/>
              <a:gd name="connsiteX1871" fmla="*/ 2358214 w 5136076"/>
              <a:gd name="connsiteY1871" fmla="*/ 4652947 h 5143500"/>
              <a:gd name="connsiteX1872" fmla="*/ 2355358 w 5136076"/>
              <a:gd name="connsiteY1872" fmla="*/ 4650704 h 5143500"/>
              <a:gd name="connsiteX1873" fmla="*/ 2352019 w 5136076"/>
              <a:gd name="connsiteY1873" fmla="*/ 4646966 h 5143500"/>
              <a:gd name="connsiteX1874" fmla="*/ 2349638 w 5136076"/>
              <a:gd name="connsiteY1874" fmla="*/ 4643603 h 5143500"/>
              <a:gd name="connsiteX1875" fmla="*/ 2348688 w 5136076"/>
              <a:gd name="connsiteY1875" fmla="*/ 4648088 h 5143500"/>
              <a:gd name="connsiteX1876" fmla="*/ 2348688 w 5136076"/>
              <a:gd name="connsiteY1876" fmla="*/ 4651452 h 5143500"/>
              <a:gd name="connsiteX1877" fmla="*/ 2349638 w 5136076"/>
              <a:gd name="connsiteY1877" fmla="*/ 4654815 h 5143500"/>
              <a:gd name="connsiteX1878" fmla="*/ 2350593 w 5136076"/>
              <a:gd name="connsiteY1878" fmla="*/ 4657805 h 5143500"/>
              <a:gd name="connsiteX1879" fmla="*/ 2352973 w 5136076"/>
              <a:gd name="connsiteY1879" fmla="*/ 4660794 h 5143500"/>
              <a:gd name="connsiteX1880" fmla="*/ 2354878 w 5136076"/>
              <a:gd name="connsiteY1880" fmla="*/ 4663411 h 5143500"/>
              <a:gd name="connsiteX1881" fmla="*/ 2358214 w 5136076"/>
              <a:gd name="connsiteY1881" fmla="*/ 4666028 h 5143500"/>
              <a:gd name="connsiteX1882" fmla="*/ 2361547 w 5136076"/>
              <a:gd name="connsiteY1882" fmla="*/ 4668270 h 5143500"/>
              <a:gd name="connsiteX1883" fmla="*/ 2369170 w 5136076"/>
              <a:gd name="connsiteY1883" fmla="*/ 4673128 h 5143500"/>
              <a:gd name="connsiteX1884" fmla="*/ 2377745 w 5136076"/>
              <a:gd name="connsiteY1884" fmla="*/ 4678734 h 5143500"/>
              <a:gd name="connsiteX1885" fmla="*/ 2387752 w 5136076"/>
              <a:gd name="connsiteY1885" fmla="*/ 4685462 h 5143500"/>
              <a:gd name="connsiteX1886" fmla="*/ 2392516 w 5136076"/>
              <a:gd name="connsiteY1886" fmla="*/ 4689200 h 5143500"/>
              <a:gd name="connsiteX1887" fmla="*/ 2397754 w 5136076"/>
              <a:gd name="connsiteY1887" fmla="*/ 4693310 h 5143500"/>
              <a:gd name="connsiteX1888" fmla="*/ 2392516 w 5136076"/>
              <a:gd name="connsiteY1888" fmla="*/ 4692937 h 5143500"/>
              <a:gd name="connsiteX1889" fmla="*/ 2388703 w 5136076"/>
              <a:gd name="connsiteY1889" fmla="*/ 4692937 h 5143500"/>
              <a:gd name="connsiteX1890" fmla="*/ 2386319 w 5136076"/>
              <a:gd name="connsiteY1890" fmla="*/ 4694057 h 5143500"/>
              <a:gd name="connsiteX1891" fmla="*/ 2384414 w 5136076"/>
              <a:gd name="connsiteY1891" fmla="*/ 4695179 h 5143500"/>
              <a:gd name="connsiteX1892" fmla="*/ 2383460 w 5136076"/>
              <a:gd name="connsiteY1892" fmla="*/ 4697048 h 5143500"/>
              <a:gd name="connsiteX1893" fmla="*/ 2382988 w 5136076"/>
              <a:gd name="connsiteY1893" fmla="*/ 4698917 h 5143500"/>
              <a:gd name="connsiteX1894" fmla="*/ 2382988 w 5136076"/>
              <a:gd name="connsiteY1894" fmla="*/ 4701159 h 5143500"/>
              <a:gd name="connsiteX1895" fmla="*/ 2383460 w 5136076"/>
              <a:gd name="connsiteY1895" fmla="*/ 4703776 h 5143500"/>
              <a:gd name="connsiteX1896" fmla="*/ 2386319 w 5136076"/>
              <a:gd name="connsiteY1896" fmla="*/ 4709756 h 5143500"/>
              <a:gd name="connsiteX1897" fmla="*/ 2389657 w 5136076"/>
              <a:gd name="connsiteY1897" fmla="*/ 4716109 h 5143500"/>
              <a:gd name="connsiteX1898" fmla="*/ 2392516 w 5136076"/>
              <a:gd name="connsiteY1898" fmla="*/ 4722089 h 5143500"/>
              <a:gd name="connsiteX1899" fmla="*/ 2395850 w 5136076"/>
              <a:gd name="connsiteY1899" fmla="*/ 4728443 h 5143500"/>
              <a:gd name="connsiteX1900" fmla="*/ 2393942 w 5136076"/>
              <a:gd name="connsiteY1900" fmla="*/ 4729937 h 5143500"/>
              <a:gd name="connsiteX1901" fmla="*/ 2391565 w 5136076"/>
              <a:gd name="connsiteY1901" fmla="*/ 4731432 h 5143500"/>
              <a:gd name="connsiteX1902" fmla="*/ 2389657 w 5136076"/>
              <a:gd name="connsiteY1902" fmla="*/ 4731807 h 5143500"/>
              <a:gd name="connsiteX1903" fmla="*/ 2387273 w 5136076"/>
              <a:gd name="connsiteY1903" fmla="*/ 4731807 h 5143500"/>
              <a:gd name="connsiteX1904" fmla="*/ 2384414 w 5136076"/>
              <a:gd name="connsiteY1904" fmla="*/ 4730685 h 5143500"/>
              <a:gd name="connsiteX1905" fmla="*/ 2382511 w 5136076"/>
              <a:gd name="connsiteY1905" fmla="*/ 4729937 h 5143500"/>
              <a:gd name="connsiteX1906" fmla="*/ 2377271 w 5136076"/>
              <a:gd name="connsiteY1906" fmla="*/ 4727695 h 5143500"/>
              <a:gd name="connsiteX1907" fmla="*/ 2372506 w 5136076"/>
              <a:gd name="connsiteY1907" fmla="*/ 4725453 h 5143500"/>
              <a:gd name="connsiteX1908" fmla="*/ 2367742 w 5136076"/>
              <a:gd name="connsiteY1908" fmla="*/ 4723211 h 5143500"/>
              <a:gd name="connsiteX1909" fmla="*/ 2365360 w 5136076"/>
              <a:gd name="connsiteY1909" fmla="*/ 4722836 h 5143500"/>
              <a:gd name="connsiteX1910" fmla="*/ 2362977 w 5136076"/>
              <a:gd name="connsiteY1910" fmla="*/ 4722836 h 5143500"/>
              <a:gd name="connsiteX1911" fmla="*/ 2361070 w 5136076"/>
              <a:gd name="connsiteY1911" fmla="*/ 4723211 h 5143500"/>
              <a:gd name="connsiteX1912" fmla="*/ 2358692 w 5136076"/>
              <a:gd name="connsiteY1912" fmla="*/ 4724331 h 5143500"/>
              <a:gd name="connsiteX1913" fmla="*/ 2361070 w 5136076"/>
              <a:gd name="connsiteY1913" fmla="*/ 4718726 h 5143500"/>
              <a:gd name="connsiteX1914" fmla="*/ 2362024 w 5136076"/>
              <a:gd name="connsiteY1914" fmla="*/ 4714614 h 5143500"/>
              <a:gd name="connsiteX1915" fmla="*/ 2362024 w 5136076"/>
              <a:gd name="connsiteY1915" fmla="*/ 4711250 h 5143500"/>
              <a:gd name="connsiteX1916" fmla="*/ 2361547 w 5136076"/>
              <a:gd name="connsiteY1916" fmla="*/ 4708634 h 5143500"/>
              <a:gd name="connsiteX1917" fmla="*/ 2360596 w 5136076"/>
              <a:gd name="connsiteY1917" fmla="*/ 4706391 h 5143500"/>
              <a:gd name="connsiteX1918" fmla="*/ 2358692 w 5136076"/>
              <a:gd name="connsiteY1918" fmla="*/ 4705271 h 5143500"/>
              <a:gd name="connsiteX1919" fmla="*/ 2356782 w 5136076"/>
              <a:gd name="connsiteY1919" fmla="*/ 4703776 h 5143500"/>
              <a:gd name="connsiteX1920" fmla="*/ 2353923 w 5136076"/>
              <a:gd name="connsiteY1920" fmla="*/ 4703028 h 5143500"/>
              <a:gd name="connsiteX1921" fmla="*/ 2348688 w 5136076"/>
              <a:gd name="connsiteY1921" fmla="*/ 4701159 h 5143500"/>
              <a:gd name="connsiteX1922" fmla="*/ 2346781 w 5136076"/>
              <a:gd name="connsiteY1922" fmla="*/ 4699664 h 5143500"/>
              <a:gd name="connsiteX1923" fmla="*/ 2344397 w 5136076"/>
              <a:gd name="connsiteY1923" fmla="*/ 4697796 h 5143500"/>
              <a:gd name="connsiteX1924" fmla="*/ 2342968 w 5136076"/>
              <a:gd name="connsiteY1924" fmla="*/ 4695179 h 5143500"/>
              <a:gd name="connsiteX1925" fmla="*/ 2342014 w 5136076"/>
              <a:gd name="connsiteY1925" fmla="*/ 4692190 h 5143500"/>
              <a:gd name="connsiteX1926" fmla="*/ 2341064 w 5136076"/>
              <a:gd name="connsiteY1926" fmla="*/ 4688078 h 5143500"/>
              <a:gd name="connsiteX1927" fmla="*/ 2342014 w 5136076"/>
              <a:gd name="connsiteY1927" fmla="*/ 4682471 h 5143500"/>
              <a:gd name="connsiteX1928" fmla="*/ 2335823 w 5136076"/>
              <a:gd name="connsiteY1928" fmla="*/ 4684341 h 5143500"/>
              <a:gd name="connsiteX1929" fmla="*/ 2331536 w 5136076"/>
              <a:gd name="connsiteY1929" fmla="*/ 4685836 h 5143500"/>
              <a:gd name="connsiteX1930" fmla="*/ 2326769 w 5136076"/>
              <a:gd name="connsiteY1930" fmla="*/ 4686210 h 5143500"/>
              <a:gd name="connsiteX1931" fmla="*/ 2323914 w 5136076"/>
              <a:gd name="connsiteY1931" fmla="*/ 4686583 h 5143500"/>
              <a:gd name="connsiteX1932" fmla="*/ 2321055 w 5136076"/>
              <a:gd name="connsiteY1932" fmla="*/ 4686210 h 5143500"/>
              <a:gd name="connsiteX1933" fmla="*/ 2318673 w 5136076"/>
              <a:gd name="connsiteY1933" fmla="*/ 4685836 h 5143500"/>
              <a:gd name="connsiteX1934" fmla="*/ 2314385 w 5136076"/>
              <a:gd name="connsiteY1934" fmla="*/ 4683967 h 5143500"/>
              <a:gd name="connsiteX1935" fmla="*/ 2309619 w 5136076"/>
              <a:gd name="connsiteY1935" fmla="*/ 4682846 h 5143500"/>
              <a:gd name="connsiteX1936" fmla="*/ 2306283 w 5136076"/>
              <a:gd name="connsiteY1936" fmla="*/ 4681724 h 5143500"/>
              <a:gd name="connsiteX1937" fmla="*/ 2302953 w 5136076"/>
              <a:gd name="connsiteY1937" fmla="*/ 4681724 h 5143500"/>
              <a:gd name="connsiteX1938" fmla="*/ 2298662 w 5136076"/>
              <a:gd name="connsiteY1938" fmla="*/ 4681724 h 5143500"/>
              <a:gd name="connsiteX1939" fmla="*/ 2293422 w 5136076"/>
              <a:gd name="connsiteY1939" fmla="*/ 4682471 h 5143500"/>
              <a:gd name="connsiteX1940" fmla="*/ 2287703 w 5136076"/>
              <a:gd name="connsiteY1940" fmla="*/ 4683593 h 5143500"/>
              <a:gd name="connsiteX1941" fmla="*/ 2280560 w 5136076"/>
              <a:gd name="connsiteY1941" fmla="*/ 4685462 h 5143500"/>
              <a:gd name="connsiteX1942" fmla="*/ 2280083 w 5136076"/>
              <a:gd name="connsiteY1942" fmla="*/ 4687331 h 5143500"/>
              <a:gd name="connsiteX1943" fmla="*/ 2279131 w 5136076"/>
              <a:gd name="connsiteY1943" fmla="*/ 4689200 h 5143500"/>
              <a:gd name="connsiteX1944" fmla="*/ 2279131 w 5136076"/>
              <a:gd name="connsiteY1944" fmla="*/ 4692937 h 5143500"/>
              <a:gd name="connsiteX1945" fmla="*/ 2279131 w 5136076"/>
              <a:gd name="connsiteY1945" fmla="*/ 4694805 h 5143500"/>
              <a:gd name="connsiteX1946" fmla="*/ 2278652 w 5136076"/>
              <a:gd name="connsiteY1946" fmla="*/ 4696674 h 5143500"/>
              <a:gd name="connsiteX1947" fmla="*/ 2277701 w 5136076"/>
              <a:gd name="connsiteY1947" fmla="*/ 4698169 h 5143500"/>
              <a:gd name="connsiteX1948" fmla="*/ 2276272 w 5136076"/>
              <a:gd name="connsiteY1948" fmla="*/ 4700039 h 5143500"/>
              <a:gd name="connsiteX1949" fmla="*/ 2287229 w 5136076"/>
              <a:gd name="connsiteY1949" fmla="*/ 4701906 h 5143500"/>
              <a:gd name="connsiteX1950" fmla="*/ 2296756 w 5136076"/>
              <a:gd name="connsiteY1950" fmla="*/ 4705271 h 5143500"/>
              <a:gd name="connsiteX1951" fmla="*/ 2306283 w 5136076"/>
              <a:gd name="connsiteY1951" fmla="*/ 4708634 h 5143500"/>
              <a:gd name="connsiteX1952" fmla="*/ 2314862 w 5136076"/>
              <a:gd name="connsiteY1952" fmla="*/ 4711997 h 5143500"/>
              <a:gd name="connsiteX1953" fmla="*/ 2322959 w 5136076"/>
              <a:gd name="connsiteY1953" fmla="*/ 4716109 h 5143500"/>
              <a:gd name="connsiteX1954" fmla="*/ 2331536 w 5136076"/>
              <a:gd name="connsiteY1954" fmla="*/ 4720594 h 5143500"/>
              <a:gd name="connsiteX1955" fmla="*/ 2339157 w 5136076"/>
              <a:gd name="connsiteY1955" fmla="*/ 4724705 h 5143500"/>
              <a:gd name="connsiteX1956" fmla="*/ 2346304 w 5136076"/>
              <a:gd name="connsiteY1956" fmla="*/ 4729937 h 5143500"/>
              <a:gd name="connsiteX1957" fmla="*/ 2359643 w 5136076"/>
              <a:gd name="connsiteY1957" fmla="*/ 4740029 h 5143500"/>
              <a:gd name="connsiteX1958" fmla="*/ 2373457 w 5136076"/>
              <a:gd name="connsiteY1958" fmla="*/ 4749746 h 5143500"/>
              <a:gd name="connsiteX1959" fmla="*/ 2387752 w 5136076"/>
              <a:gd name="connsiteY1959" fmla="*/ 4759463 h 5143500"/>
              <a:gd name="connsiteX1960" fmla="*/ 2394899 w 5136076"/>
              <a:gd name="connsiteY1960" fmla="*/ 4763948 h 5143500"/>
              <a:gd name="connsiteX1961" fmla="*/ 2402042 w 5136076"/>
              <a:gd name="connsiteY1961" fmla="*/ 4768060 h 5143500"/>
              <a:gd name="connsiteX1962" fmla="*/ 2399658 w 5136076"/>
              <a:gd name="connsiteY1962" fmla="*/ 4769180 h 5143500"/>
              <a:gd name="connsiteX1963" fmla="*/ 2397754 w 5136076"/>
              <a:gd name="connsiteY1963" fmla="*/ 4769180 h 5143500"/>
              <a:gd name="connsiteX1964" fmla="*/ 2392516 w 5136076"/>
              <a:gd name="connsiteY1964" fmla="*/ 4769180 h 5143500"/>
              <a:gd name="connsiteX1965" fmla="*/ 2390611 w 5136076"/>
              <a:gd name="connsiteY1965" fmla="*/ 4769180 h 5143500"/>
              <a:gd name="connsiteX1966" fmla="*/ 2388229 w 5136076"/>
              <a:gd name="connsiteY1966" fmla="*/ 4769555 h 5143500"/>
              <a:gd name="connsiteX1967" fmla="*/ 2386319 w 5136076"/>
              <a:gd name="connsiteY1967" fmla="*/ 4770302 h 5143500"/>
              <a:gd name="connsiteX1968" fmla="*/ 2383940 w 5136076"/>
              <a:gd name="connsiteY1968" fmla="*/ 4771797 h 5143500"/>
              <a:gd name="connsiteX1969" fmla="*/ 2391085 w 5136076"/>
              <a:gd name="connsiteY1969" fmla="*/ 4778524 h 5143500"/>
              <a:gd name="connsiteX1970" fmla="*/ 2398706 w 5136076"/>
              <a:gd name="connsiteY1970" fmla="*/ 4784131 h 5143500"/>
              <a:gd name="connsiteX1971" fmla="*/ 2405378 w 5136076"/>
              <a:gd name="connsiteY1971" fmla="*/ 4789363 h 5143500"/>
              <a:gd name="connsiteX1972" fmla="*/ 2412522 w 5136076"/>
              <a:gd name="connsiteY1972" fmla="*/ 4793474 h 5143500"/>
              <a:gd name="connsiteX1973" fmla="*/ 2419670 w 5136076"/>
              <a:gd name="connsiteY1973" fmla="*/ 4797586 h 5143500"/>
              <a:gd name="connsiteX1974" fmla="*/ 2426340 w 5136076"/>
              <a:gd name="connsiteY1974" fmla="*/ 4800575 h 5143500"/>
              <a:gd name="connsiteX1975" fmla="*/ 2433009 w 5136076"/>
              <a:gd name="connsiteY1975" fmla="*/ 4803566 h 5143500"/>
              <a:gd name="connsiteX1976" fmla="*/ 2440157 w 5136076"/>
              <a:gd name="connsiteY1976" fmla="*/ 4806182 h 5143500"/>
              <a:gd name="connsiteX1977" fmla="*/ 2454924 w 5136076"/>
              <a:gd name="connsiteY1977" fmla="*/ 4810667 h 5143500"/>
              <a:gd name="connsiteX1978" fmla="*/ 2470646 w 5136076"/>
              <a:gd name="connsiteY1978" fmla="*/ 4815899 h 5143500"/>
              <a:gd name="connsiteX1979" fmla="*/ 2478267 w 5136076"/>
              <a:gd name="connsiteY1979" fmla="*/ 4819263 h 5143500"/>
              <a:gd name="connsiteX1980" fmla="*/ 2486844 w 5136076"/>
              <a:gd name="connsiteY1980" fmla="*/ 4822626 h 5143500"/>
              <a:gd name="connsiteX1981" fmla="*/ 2495416 w 5136076"/>
              <a:gd name="connsiteY1981" fmla="*/ 4826738 h 5143500"/>
              <a:gd name="connsiteX1982" fmla="*/ 2504947 w 5136076"/>
              <a:gd name="connsiteY1982" fmla="*/ 4831222 h 5143500"/>
              <a:gd name="connsiteX1983" fmla="*/ 2502087 w 5136076"/>
              <a:gd name="connsiteY1983" fmla="*/ 4834211 h 5143500"/>
              <a:gd name="connsiteX1984" fmla="*/ 2500182 w 5136076"/>
              <a:gd name="connsiteY1984" fmla="*/ 4837202 h 5143500"/>
              <a:gd name="connsiteX1985" fmla="*/ 2498754 w 5136076"/>
              <a:gd name="connsiteY1985" fmla="*/ 4840193 h 5143500"/>
              <a:gd name="connsiteX1986" fmla="*/ 2497801 w 5136076"/>
              <a:gd name="connsiteY1986" fmla="*/ 4843556 h 5143500"/>
              <a:gd name="connsiteX1987" fmla="*/ 2497801 w 5136076"/>
              <a:gd name="connsiteY1987" fmla="*/ 4846545 h 5143500"/>
              <a:gd name="connsiteX1988" fmla="*/ 2498278 w 5136076"/>
              <a:gd name="connsiteY1988" fmla="*/ 4849535 h 5143500"/>
              <a:gd name="connsiteX1989" fmla="*/ 2499708 w 5136076"/>
              <a:gd name="connsiteY1989" fmla="*/ 4852899 h 5143500"/>
              <a:gd name="connsiteX1990" fmla="*/ 2501135 w 5136076"/>
              <a:gd name="connsiteY1990" fmla="*/ 4856263 h 5143500"/>
              <a:gd name="connsiteX1991" fmla="*/ 2503516 w 5136076"/>
              <a:gd name="connsiteY1991" fmla="*/ 4859253 h 5143500"/>
              <a:gd name="connsiteX1992" fmla="*/ 2505424 w 5136076"/>
              <a:gd name="connsiteY1992" fmla="*/ 4862617 h 5143500"/>
              <a:gd name="connsiteX1993" fmla="*/ 2511618 w 5136076"/>
              <a:gd name="connsiteY1993" fmla="*/ 4868970 h 5143500"/>
              <a:gd name="connsiteX1994" fmla="*/ 2518760 w 5136076"/>
              <a:gd name="connsiteY1994" fmla="*/ 4876071 h 5143500"/>
              <a:gd name="connsiteX1995" fmla="*/ 2526864 w 5136076"/>
              <a:gd name="connsiteY1995" fmla="*/ 4882798 h 5143500"/>
              <a:gd name="connsiteX1996" fmla="*/ 2525430 w 5136076"/>
              <a:gd name="connsiteY1996" fmla="*/ 4886162 h 5143500"/>
              <a:gd name="connsiteX1997" fmla="*/ 2523527 w 5136076"/>
              <a:gd name="connsiteY1997" fmla="*/ 4888405 h 5143500"/>
              <a:gd name="connsiteX1998" fmla="*/ 2521618 w 5136076"/>
              <a:gd name="connsiteY1998" fmla="*/ 4889900 h 5143500"/>
              <a:gd name="connsiteX1999" fmla="*/ 2519239 w 5136076"/>
              <a:gd name="connsiteY1999" fmla="*/ 4890274 h 5143500"/>
              <a:gd name="connsiteX2000" fmla="*/ 2516857 w 5136076"/>
              <a:gd name="connsiteY2000" fmla="*/ 4889900 h 5143500"/>
              <a:gd name="connsiteX2001" fmla="*/ 2514475 w 5136076"/>
              <a:gd name="connsiteY2001" fmla="*/ 4888779 h 5143500"/>
              <a:gd name="connsiteX2002" fmla="*/ 2509233 w 5136076"/>
              <a:gd name="connsiteY2002" fmla="*/ 4886910 h 5143500"/>
              <a:gd name="connsiteX2003" fmla="*/ 2503993 w 5136076"/>
              <a:gd name="connsiteY2003" fmla="*/ 4884294 h 5143500"/>
              <a:gd name="connsiteX2004" fmla="*/ 2501613 w 5136076"/>
              <a:gd name="connsiteY2004" fmla="*/ 4883173 h 5143500"/>
              <a:gd name="connsiteX2005" fmla="*/ 2498754 w 5136076"/>
              <a:gd name="connsiteY2005" fmla="*/ 4882798 h 5143500"/>
              <a:gd name="connsiteX2006" fmla="*/ 2496847 w 5136076"/>
              <a:gd name="connsiteY2006" fmla="*/ 4883173 h 5143500"/>
              <a:gd name="connsiteX2007" fmla="*/ 2494465 w 5136076"/>
              <a:gd name="connsiteY2007" fmla="*/ 4884668 h 5143500"/>
              <a:gd name="connsiteX2008" fmla="*/ 2493039 w 5136076"/>
              <a:gd name="connsiteY2008" fmla="*/ 4887284 h 5143500"/>
              <a:gd name="connsiteX2009" fmla="*/ 2491131 w 5136076"/>
              <a:gd name="connsiteY2009" fmla="*/ 4890274 h 5143500"/>
              <a:gd name="connsiteX2010" fmla="*/ 2486844 w 5136076"/>
              <a:gd name="connsiteY2010" fmla="*/ 4887657 h 5143500"/>
              <a:gd name="connsiteX2011" fmla="*/ 2483034 w 5136076"/>
              <a:gd name="connsiteY2011" fmla="*/ 4885042 h 5143500"/>
              <a:gd name="connsiteX2012" fmla="*/ 2480175 w 5136076"/>
              <a:gd name="connsiteY2012" fmla="*/ 4882425 h 5143500"/>
              <a:gd name="connsiteX2013" fmla="*/ 2477790 w 5136076"/>
              <a:gd name="connsiteY2013" fmla="*/ 4879808 h 5143500"/>
              <a:gd name="connsiteX2014" fmla="*/ 2474457 w 5136076"/>
              <a:gd name="connsiteY2014" fmla="*/ 4875698 h 5143500"/>
              <a:gd name="connsiteX2015" fmla="*/ 2472075 w 5136076"/>
              <a:gd name="connsiteY2015" fmla="*/ 4871586 h 5143500"/>
              <a:gd name="connsiteX2016" fmla="*/ 2469693 w 5136076"/>
              <a:gd name="connsiteY2016" fmla="*/ 4868222 h 5143500"/>
              <a:gd name="connsiteX2017" fmla="*/ 2468738 w 5136076"/>
              <a:gd name="connsiteY2017" fmla="*/ 4867102 h 5143500"/>
              <a:gd name="connsiteX2018" fmla="*/ 2467309 w 5136076"/>
              <a:gd name="connsiteY2018" fmla="*/ 4865607 h 5143500"/>
              <a:gd name="connsiteX2019" fmla="*/ 2464928 w 5136076"/>
              <a:gd name="connsiteY2019" fmla="*/ 4864485 h 5143500"/>
              <a:gd name="connsiteX2020" fmla="*/ 2463024 w 5136076"/>
              <a:gd name="connsiteY2020" fmla="*/ 4863737 h 5143500"/>
              <a:gd name="connsiteX2021" fmla="*/ 2459687 w 5136076"/>
              <a:gd name="connsiteY2021" fmla="*/ 4862990 h 5143500"/>
              <a:gd name="connsiteX2022" fmla="*/ 2454924 w 5136076"/>
              <a:gd name="connsiteY2022" fmla="*/ 4862617 h 5143500"/>
              <a:gd name="connsiteX2023" fmla="*/ 2454447 w 5136076"/>
              <a:gd name="connsiteY2023" fmla="*/ 4865980 h 5143500"/>
              <a:gd name="connsiteX2024" fmla="*/ 2454924 w 5136076"/>
              <a:gd name="connsiteY2024" fmla="*/ 4868970 h 5143500"/>
              <a:gd name="connsiteX2025" fmla="*/ 2456829 w 5136076"/>
              <a:gd name="connsiteY2025" fmla="*/ 4872708 h 5143500"/>
              <a:gd name="connsiteX2026" fmla="*/ 2458736 w 5136076"/>
              <a:gd name="connsiteY2026" fmla="*/ 4875323 h 5143500"/>
              <a:gd name="connsiteX2027" fmla="*/ 2461594 w 5136076"/>
              <a:gd name="connsiteY2027" fmla="*/ 4878314 h 5143500"/>
              <a:gd name="connsiteX2028" fmla="*/ 2464928 w 5136076"/>
              <a:gd name="connsiteY2028" fmla="*/ 4880556 h 5143500"/>
              <a:gd name="connsiteX2029" fmla="*/ 2469213 w 5136076"/>
              <a:gd name="connsiteY2029" fmla="*/ 4883173 h 5143500"/>
              <a:gd name="connsiteX2030" fmla="*/ 2473026 w 5136076"/>
              <a:gd name="connsiteY2030" fmla="*/ 4885415 h 5143500"/>
              <a:gd name="connsiteX2031" fmla="*/ 2482553 w 5136076"/>
              <a:gd name="connsiteY2031" fmla="*/ 4889900 h 5143500"/>
              <a:gd name="connsiteX2032" fmla="*/ 2491608 w 5136076"/>
              <a:gd name="connsiteY2032" fmla="*/ 4894011 h 5143500"/>
              <a:gd name="connsiteX2033" fmla="*/ 2500182 w 5136076"/>
              <a:gd name="connsiteY2033" fmla="*/ 4897375 h 5143500"/>
              <a:gd name="connsiteX2034" fmla="*/ 2503516 w 5136076"/>
              <a:gd name="connsiteY2034" fmla="*/ 4899617 h 5143500"/>
              <a:gd name="connsiteX2035" fmla="*/ 2505901 w 5136076"/>
              <a:gd name="connsiteY2035" fmla="*/ 4901486 h 5143500"/>
              <a:gd name="connsiteX2036" fmla="*/ 2500657 w 5136076"/>
              <a:gd name="connsiteY2036" fmla="*/ 4905597 h 5143500"/>
              <a:gd name="connsiteX2037" fmla="*/ 2497801 w 5136076"/>
              <a:gd name="connsiteY2037" fmla="*/ 4908214 h 5143500"/>
              <a:gd name="connsiteX2038" fmla="*/ 2496370 w 5136076"/>
              <a:gd name="connsiteY2038" fmla="*/ 4910456 h 5143500"/>
              <a:gd name="connsiteX2039" fmla="*/ 2494945 w 5136076"/>
              <a:gd name="connsiteY2039" fmla="*/ 4913072 h 5143500"/>
              <a:gd name="connsiteX2040" fmla="*/ 2494945 w 5136076"/>
              <a:gd name="connsiteY2040" fmla="*/ 4915688 h 5143500"/>
              <a:gd name="connsiteX2041" fmla="*/ 2495416 w 5136076"/>
              <a:gd name="connsiteY2041" fmla="*/ 4917931 h 5143500"/>
              <a:gd name="connsiteX2042" fmla="*/ 2497801 w 5136076"/>
              <a:gd name="connsiteY2042" fmla="*/ 4920548 h 5143500"/>
              <a:gd name="connsiteX2043" fmla="*/ 2491608 w 5136076"/>
              <a:gd name="connsiteY2043" fmla="*/ 4916061 h 5143500"/>
              <a:gd name="connsiteX2044" fmla="*/ 2485891 w 5136076"/>
              <a:gd name="connsiteY2044" fmla="*/ 4911951 h 5143500"/>
              <a:gd name="connsiteX2045" fmla="*/ 2482553 w 5136076"/>
              <a:gd name="connsiteY2045" fmla="*/ 4910456 h 5143500"/>
              <a:gd name="connsiteX2046" fmla="*/ 2479222 w 5136076"/>
              <a:gd name="connsiteY2046" fmla="*/ 4909334 h 5143500"/>
              <a:gd name="connsiteX2047" fmla="*/ 2472075 w 5136076"/>
              <a:gd name="connsiteY2047" fmla="*/ 4907840 h 5143500"/>
              <a:gd name="connsiteX2048" fmla="*/ 2464928 w 5136076"/>
              <a:gd name="connsiteY2048" fmla="*/ 4907092 h 5143500"/>
              <a:gd name="connsiteX2049" fmla="*/ 2457783 w 5136076"/>
              <a:gd name="connsiteY2049" fmla="*/ 4907092 h 5143500"/>
              <a:gd name="connsiteX2050" fmla="*/ 2450159 w 5136076"/>
              <a:gd name="connsiteY2050" fmla="*/ 4908214 h 5143500"/>
              <a:gd name="connsiteX2051" fmla="*/ 2443015 w 5136076"/>
              <a:gd name="connsiteY2051" fmla="*/ 4910082 h 5143500"/>
              <a:gd name="connsiteX2052" fmla="*/ 2435391 w 5136076"/>
              <a:gd name="connsiteY2052" fmla="*/ 4912699 h 5143500"/>
              <a:gd name="connsiteX2053" fmla="*/ 2427772 w 5136076"/>
              <a:gd name="connsiteY2053" fmla="*/ 4916061 h 5143500"/>
              <a:gd name="connsiteX2054" fmla="*/ 2420621 w 5136076"/>
              <a:gd name="connsiteY2054" fmla="*/ 4919800 h 5143500"/>
              <a:gd name="connsiteX2055" fmla="*/ 2413001 w 5136076"/>
              <a:gd name="connsiteY2055" fmla="*/ 4924658 h 5143500"/>
              <a:gd name="connsiteX2056" fmla="*/ 2405852 w 5136076"/>
              <a:gd name="connsiteY2056" fmla="*/ 4929517 h 5143500"/>
              <a:gd name="connsiteX2057" fmla="*/ 2398706 w 5136076"/>
              <a:gd name="connsiteY2057" fmla="*/ 4935123 h 5143500"/>
              <a:gd name="connsiteX2058" fmla="*/ 2391565 w 5136076"/>
              <a:gd name="connsiteY2058" fmla="*/ 4941477 h 5143500"/>
              <a:gd name="connsiteX2059" fmla="*/ 2384890 w 5136076"/>
              <a:gd name="connsiteY2059" fmla="*/ 4947830 h 5143500"/>
              <a:gd name="connsiteX2060" fmla="*/ 2375364 w 5136076"/>
              <a:gd name="connsiteY2060" fmla="*/ 4943345 h 5143500"/>
              <a:gd name="connsiteX2061" fmla="*/ 2370121 w 5136076"/>
              <a:gd name="connsiteY2061" fmla="*/ 4942224 h 5143500"/>
              <a:gd name="connsiteX2062" fmla="*/ 2365836 w 5136076"/>
              <a:gd name="connsiteY2062" fmla="*/ 4940729 h 5143500"/>
              <a:gd name="connsiteX2063" fmla="*/ 2361547 w 5136076"/>
              <a:gd name="connsiteY2063" fmla="*/ 4939982 h 5143500"/>
              <a:gd name="connsiteX2064" fmla="*/ 2357262 w 5136076"/>
              <a:gd name="connsiteY2064" fmla="*/ 4939608 h 5143500"/>
              <a:gd name="connsiteX2065" fmla="*/ 2353447 w 5136076"/>
              <a:gd name="connsiteY2065" fmla="*/ 4939235 h 5143500"/>
              <a:gd name="connsiteX2066" fmla="*/ 2349638 w 5136076"/>
              <a:gd name="connsiteY2066" fmla="*/ 4939608 h 5143500"/>
              <a:gd name="connsiteX2067" fmla="*/ 2346304 w 5136076"/>
              <a:gd name="connsiteY2067" fmla="*/ 4939982 h 5143500"/>
              <a:gd name="connsiteX2068" fmla="*/ 2343445 w 5136076"/>
              <a:gd name="connsiteY2068" fmla="*/ 4941477 h 5143500"/>
              <a:gd name="connsiteX2069" fmla="*/ 2340584 w 5136076"/>
              <a:gd name="connsiteY2069" fmla="*/ 4942972 h 5143500"/>
              <a:gd name="connsiteX2070" fmla="*/ 2337727 w 5136076"/>
              <a:gd name="connsiteY2070" fmla="*/ 4944840 h 5143500"/>
              <a:gd name="connsiteX2071" fmla="*/ 2335823 w 5136076"/>
              <a:gd name="connsiteY2071" fmla="*/ 4947457 h 5143500"/>
              <a:gd name="connsiteX2072" fmla="*/ 2333914 w 5136076"/>
              <a:gd name="connsiteY2072" fmla="*/ 4950446 h 5143500"/>
              <a:gd name="connsiteX2073" fmla="*/ 2332488 w 5136076"/>
              <a:gd name="connsiteY2073" fmla="*/ 4954184 h 5143500"/>
              <a:gd name="connsiteX2074" fmla="*/ 2331536 w 5136076"/>
              <a:gd name="connsiteY2074" fmla="*/ 4957921 h 5143500"/>
              <a:gd name="connsiteX2075" fmla="*/ 2320101 w 5136076"/>
              <a:gd name="connsiteY2075" fmla="*/ 4951568 h 5143500"/>
              <a:gd name="connsiteX2076" fmla="*/ 2310097 w 5136076"/>
              <a:gd name="connsiteY2076" fmla="*/ 4945587 h 5143500"/>
              <a:gd name="connsiteX2077" fmla="*/ 2302473 w 5136076"/>
              <a:gd name="connsiteY2077" fmla="*/ 4940355 h 5143500"/>
              <a:gd name="connsiteX2078" fmla="*/ 2295803 w 5136076"/>
              <a:gd name="connsiteY2078" fmla="*/ 4935123 h 5143500"/>
              <a:gd name="connsiteX2079" fmla="*/ 2289611 w 5136076"/>
              <a:gd name="connsiteY2079" fmla="*/ 4929517 h 5143500"/>
              <a:gd name="connsiteX2080" fmla="*/ 2285322 w 5136076"/>
              <a:gd name="connsiteY2080" fmla="*/ 4923163 h 5143500"/>
              <a:gd name="connsiteX2081" fmla="*/ 2281034 w 5136076"/>
              <a:gd name="connsiteY2081" fmla="*/ 4916061 h 5143500"/>
              <a:gd name="connsiteX2082" fmla="*/ 2277224 w 5136076"/>
              <a:gd name="connsiteY2082" fmla="*/ 4907092 h 5143500"/>
              <a:gd name="connsiteX2083" fmla="*/ 2274364 w 5136076"/>
              <a:gd name="connsiteY2083" fmla="*/ 4907840 h 5143500"/>
              <a:gd name="connsiteX2084" fmla="*/ 2271031 w 5136076"/>
              <a:gd name="connsiteY2084" fmla="*/ 4907840 h 5143500"/>
              <a:gd name="connsiteX2085" fmla="*/ 2267219 w 5136076"/>
              <a:gd name="connsiteY2085" fmla="*/ 4907466 h 5143500"/>
              <a:gd name="connsiteX2086" fmla="*/ 2263888 w 5136076"/>
              <a:gd name="connsiteY2086" fmla="*/ 4907092 h 5143500"/>
              <a:gd name="connsiteX2087" fmla="*/ 2256263 w 5136076"/>
              <a:gd name="connsiteY2087" fmla="*/ 4904849 h 5143500"/>
              <a:gd name="connsiteX2088" fmla="*/ 2248641 w 5136076"/>
              <a:gd name="connsiteY2088" fmla="*/ 4901860 h 5143500"/>
              <a:gd name="connsiteX2089" fmla="*/ 2240540 w 5136076"/>
              <a:gd name="connsiteY2089" fmla="*/ 4898496 h 5143500"/>
              <a:gd name="connsiteX2090" fmla="*/ 2232440 w 5136076"/>
              <a:gd name="connsiteY2090" fmla="*/ 4894385 h 5143500"/>
              <a:gd name="connsiteX2091" fmla="*/ 2223866 w 5136076"/>
              <a:gd name="connsiteY2091" fmla="*/ 4890647 h 5143500"/>
              <a:gd name="connsiteX2092" fmla="*/ 2215765 w 5136076"/>
              <a:gd name="connsiteY2092" fmla="*/ 4887284 h 5143500"/>
              <a:gd name="connsiteX2093" fmla="*/ 2207668 w 5136076"/>
              <a:gd name="connsiteY2093" fmla="*/ 4884294 h 5143500"/>
              <a:gd name="connsiteX2094" fmla="*/ 2199568 w 5136076"/>
              <a:gd name="connsiteY2094" fmla="*/ 4882051 h 5143500"/>
              <a:gd name="connsiteX2095" fmla="*/ 2195756 w 5136076"/>
              <a:gd name="connsiteY2095" fmla="*/ 4881303 h 5143500"/>
              <a:gd name="connsiteX2096" fmla="*/ 2192425 w 5136076"/>
              <a:gd name="connsiteY2096" fmla="*/ 4881303 h 5143500"/>
              <a:gd name="connsiteX2097" fmla="*/ 2188614 w 5136076"/>
              <a:gd name="connsiteY2097" fmla="*/ 4881303 h 5143500"/>
              <a:gd name="connsiteX2098" fmla="*/ 2185278 w 5136076"/>
              <a:gd name="connsiteY2098" fmla="*/ 4881677 h 5143500"/>
              <a:gd name="connsiteX2099" fmla="*/ 2181944 w 5136076"/>
              <a:gd name="connsiteY2099" fmla="*/ 4882425 h 5143500"/>
              <a:gd name="connsiteX2100" fmla="*/ 2178606 w 5136076"/>
              <a:gd name="connsiteY2100" fmla="*/ 4884294 h 5143500"/>
              <a:gd name="connsiteX2101" fmla="*/ 2175747 w 5136076"/>
              <a:gd name="connsiteY2101" fmla="*/ 4885789 h 5143500"/>
              <a:gd name="connsiteX2102" fmla="*/ 2172416 w 5136076"/>
              <a:gd name="connsiteY2102" fmla="*/ 4888405 h 5143500"/>
              <a:gd name="connsiteX2103" fmla="*/ 2170511 w 5136076"/>
              <a:gd name="connsiteY2103" fmla="*/ 4891769 h 5143500"/>
              <a:gd name="connsiteX2104" fmla="*/ 2167653 w 5136076"/>
              <a:gd name="connsiteY2104" fmla="*/ 4895880 h 5143500"/>
              <a:gd name="connsiteX2105" fmla="*/ 2166219 w 5136076"/>
              <a:gd name="connsiteY2105" fmla="*/ 4899991 h 5143500"/>
              <a:gd name="connsiteX2106" fmla="*/ 2163840 w 5136076"/>
              <a:gd name="connsiteY2106" fmla="*/ 4905223 h 5143500"/>
              <a:gd name="connsiteX2107" fmla="*/ 2160981 w 5136076"/>
              <a:gd name="connsiteY2107" fmla="*/ 4904849 h 5143500"/>
              <a:gd name="connsiteX2108" fmla="*/ 2158122 w 5136076"/>
              <a:gd name="connsiteY2108" fmla="*/ 4904102 h 5143500"/>
              <a:gd name="connsiteX2109" fmla="*/ 2152404 w 5136076"/>
              <a:gd name="connsiteY2109" fmla="*/ 4901860 h 5143500"/>
              <a:gd name="connsiteX2110" fmla="*/ 2146212 w 5136076"/>
              <a:gd name="connsiteY2110" fmla="*/ 4898870 h 5143500"/>
              <a:gd name="connsiteX2111" fmla="*/ 2139543 w 5136076"/>
              <a:gd name="connsiteY2111" fmla="*/ 4894385 h 5143500"/>
              <a:gd name="connsiteX2112" fmla="*/ 2133825 w 5136076"/>
              <a:gd name="connsiteY2112" fmla="*/ 4889900 h 5143500"/>
              <a:gd name="connsiteX2113" fmla="*/ 2127634 w 5136076"/>
              <a:gd name="connsiteY2113" fmla="*/ 4884668 h 5143500"/>
              <a:gd name="connsiteX2114" fmla="*/ 2114768 w 5136076"/>
              <a:gd name="connsiteY2114" fmla="*/ 4873456 h 5143500"/>
              <a:gd name="connsiteX2115" fmla="*/ 2116198 w 5136076"/>
              <a:gd name="connsiteY2115" fmla="*/ 4873082 h 5143500"/>
              <a:gd name="connsiteX2116" fmla="*/ 2117627 w 5136076"/>
              <a:gd name="connsiteY2116" fmla="*/ 4872708 h 5143500"/>
              <a:gd name="connsiteX2117" fmla="*/ 2119531 w 5136076"/>
              <a:gd name="connsiteY2117" fmla="*/ 4872708 h 5143500"/>
              <a:gd name="connsiteX2118" fmla="*/ 2120961 w 5136076"/>
              <a:gd name="connsiteY2118" fmla="*/ 4873082 h 5143500"/>
              <a:gd name="connsiteX2119" fmla="*/ 2124296 w 5136076"/>
              <a:gd name="connsiteY2119" fmla="*/ 4874203 h 5143500"/>
              <a:gd name="connsiteX2120" fmla="*/ 2127634 w 5136076"/>
              <a:gd name="connsiteY2120" fmla="*/ 4876445 h 5143500"/>
              <a:gd name="connsiteX2121" fmla="*/ 2134778 w 5136076"/>
              <a:gd name="connsiteY2121" fmla="*/ 4881677 h 5143500"/>
              <a:gd name="connsiteX2122" fmla="*/ 2141924 w 5136076"/>
              <a:gd name="connsiteY2122" fmla="*/ 4887284 h 5143500"/>
              <a:gd name="connsiteX2123" fmla="*/ 2146212 w 5136076"/>
              <a:gd name="connsiteY2123" fmla="*/ 4883920 h 5143500"/>
              <a:gd name="connsiteX2124" fmla="*/ 2149071 w 5136076"/>
              <a:gd name="connsiteY2124" fmla="*/ 4880183 h 5143500"/>
              <a:gd name="connsiteX2125" fmla="*/ 2150023 w 5136076"/>
              <a:gd name="connsiteY2125" fmla="*/ 4878688 h 5143500"/>
              <a:gd name="connsiteX2126" fmla="*/ 2150501 w 5136076"/>
              <a:gd name="connsiteY2126" fmla="*/ 4876819 h 5143500"/>
              <a:gd name="connsiteX2127" fmla="*/ 2150501 w 5136076"/>
              <a:gd name="connsiteY2127" fmla="*/ 4874576 h 5143500"/>
              <a:gd name="connsiteX2128" fmla="*/ 2150501 w 5136076"/>
              <a:gd name="connsiteY2128" fmla="*/ 4873082 h 5143500"/>
              <a:gd name="connsiteX2129" fmla="*/ 2149071 w 5136076"/>
              <a:gd name="connsiteY2129" fmla="*/ 4868597 h 5143500"/>
              <a:gd name="connsiteX2130" fmla="*/ 2146212 w 5136076"/>
              <a:gd name="connsiteY2130" fmla="*/ 4864859 h 5143500"/>
              <a:gd name="connsiteX2131" fmla="*/ 2142401 w 5136076"/>
              <a:gd name="connsiteY2131" fmla="*/ 4860000 h 5143500"/>
              <a:gd name="connsiteX2132" fmla="*/ 2137162 w 5136076"/>
              <a:gd name="connsiteY2132" fmla="*/ 4855889 h 5143500"/>
              <a:gd name="connsiteX2133" fmla="*/ 2140970 w 5136076"/>
              <a:gd name="connsiteY2133" fmla="*/ 4854394 h 5143500"/>
              <a:gd name="connsiteX2134" fmla="*/ 2144783 w 5136076"/>
              <a:gd name="connsiteY2134" fmla="*/ 4854021 h 5143500"/>
              <a:gd name="connsiteX2135" fmla="*/ 2148594 w 5136076"/>
              <a:gd name="connsiteY2135" fmla="*/ 4854394 h 5143500"/>
              <a:gd name="connsiteX2136" fmla="*/ 2152404 w 5136076"/>
              <a:gd name="connsiteY2136" fmla="*/ 4855889 h 5143500"/>
              <a:gd name="connsiteX2137" fmla="*/ 2156693 w 5136076"/>
              <a:gd name="connsiteY2137" fmla="*/ 4857011 h 5143500"/>
              <a:gd name="connsiteX2138" fmla="*/ 2160504 w 5136076"/>
              <a:gd name="connsiteY2138" fmla="*/ 4858879 h 5143500"/>
              <a:gd name="connsiteX2139" fmla="*/ 2168606 w 5136076"/>
              <a:gd name="connsiteY2139" fmla="*/ 4862617 h 5143500"/>
              <a:gd name="connsiteX2140" fmla="*/ 2177654 w 5136076"/>
              <a:gd name="connsiteY2140" fmla="*/ 4865980 h 5143500"/>
              <a:gd name="connsiteX2141" fmla="*/ 2181465 w 5136076"/>
              <a:gd name="connsiteY2141" fmla="*/ 4867475 h 5143500"/>
              <a:gd name="connsiteX2142" fmla="*/ 2185278 w 5136076"/>
              <a:gd name="connsiteY2142" fmla="*/ 4867850 h 5143500"/>
              <a:gd name="connsiteX2143" fmla="*/ 2189090 w 5136076"/>
              <a:gd name="connsiteY2143" fmla="*/ 4868222 h 5143500"/>
              <a:gd name="connsiteX2144" fmla="*/ 2192899 w 5136076"/>
              <a:gd name="connsiteY2144" fmla="*/ 4867475 h 5143500"/>
              <a:gd name="connsiteX2145" fmla="*/ 2196711 w 5136076"/>
              <a:gd name="connsiteY2145" fmla="*/ 4865980 h 5143500"/>
              <a:gd name="connsiteX2146" fmla="*/ 2200045 w 5136076"/>
              <a:gd name="connsiteY2146" fmla="*/ 4863737 h 5143500"/>
              <a:gd name="connsiteX2147" fmla="*/ 2198140 w 5136076"/>
              <a:gd name="connsiteY2147" fmla="*/ 4858505 h 5143500"/>
              <a:gd name="connsiteX2148" fmla="*/ 2196237 w 5136076"/>
              <a:gd name="connsiteY2148" fmla="*/ 4852899 h 5143500"/>
              <a:gd name="connsiteX2149" fmla="*/ 2192899 w 5136076"/>
              <a:gd name="connsiteY2149" fmla="*/ 4846545 h 5143500"/>
              <a:gd name="connsiteX2150" fmla="*/ 2189090 w 5136076"/>
              <a:gd name="connsiteY2150" fmla="*/ 4839818 h 5143500"/>
              <a:gd name="connsiteX2151" fmla="*/ 2185278 w 5136076"/>
              <a:gd name="connsiteY2151" fmla="*/ 4833091 h 5143500"/>
              <a:gd name="connsiteX2152" fmla="*/ 2180038 w 5136076"/>
              <a:gd name="connsiteY2152" fmla="*/ 4826363 h 5143500"/>
              <a:gd name="connsiteX2153" fmla="*/ 2175275 w 5136076"/>
              <a:gd name="connsiteY2153" fmla="*/ 4819263 h 5143500"/>
              <a:gd name="connsiteX2154" fmla="*/ 2170032 w 5136076"/>
              <a:gd name="connsiteY2154" fmla="*/ 4812535 h 5143500"/>
              <a:gd name="connsiteX2155" fmla="*/ 2164314 w 5136076"/>
              <a:gd name="connsiteY2155" fmla="*/ 4806182 h 5143500"/>
              <a:gd name="connsiteX2156" fmla="*/ 2159073 w 5136076"/>
              <a:gd name="connsiteY2156" fmla="*/ 4799828 h 5143500"/>
              <a:gd name="connsiteX2157" fmla="*/ 2152880 w 5136076"/>
              <a:gd name="connsiteY2157" fmla="*/ 4794969 h 5143500"/>
              <a:gd name="connsiteX2158" fmla="*/ 2147165 w 5136076"/>
              <a:gd name="connsiteY2158" fmla="*/ 4790484 h 5143500"/>
              <a:gd name="connsiteX2159" fmla="*/ 2141924 w 5136076"/>
              <a:gd name="connsiteY2159" fmla="*/ 4786747 h 5143500"/>
              <a:gd name="connsiteX2160" fmla="*/ 2136683 w 5136076"/>
              <a:gd name="connsiteY2160" fmla="*/ 4784131 h 5143500"/>
              <a:gd name="connsiteX2161" fmla="*/ 2133825 w 5136076"/>
              <a:gd name="connsiteY2161" fmla="*/ 4783383 h 5143500"/>
              <a:gd name="connsiteX2162" fmla="*/ 2130967 w 5136076"/>
              <a:gd name="connsiteY2162" fmla="*/ 4783009 h 5143500"/>
              <a:gd name="connsiteX2163" fmla="*/ 2128585 w 5136076"/>
              <a:gd name="connsiteY2163" fmla="*/ 4782261 h 5143500"/>
              <a:gd name="connsiteX2164" fmla="*/ 2126201 w 5136076"/>
              <a:gd name="connsiteY2164" fmla="*/ 4782261 h 5143500"/>
              <a:gd name="connsiteX2165" fmla="*/ 2128585 w 5136076"/>
              <a:gd name="connsiteY2165" fmla="*/ 4775534 h 5143500"/>
              <a:gd name="connsiteX2166" fmla="*/ 2129538 w 5136076"/>
              <a:gd name="connsiteY2166" fmla="*/ 4772544 h 5143500"/>
              <a:gd name="connsiteX2167" fmla="*/ 2129538 w 5136076"/>
              <a:gd name="connsiteY2167" fmla="*/ 4769180 h 5143500"/>
              <a:gd name="connsiteX2168" fmla="*/ 2129538 w 5136076"/>
              <a:gd name="connsiteY2168" fmla="*/ 4766191 h 5143500"/>
              <a:gd name="connsiteX2169" fmla="*/ 2128585 w 5136076"/>
              <a:gd name="connsiteY2169" fmla="*/ 4763575 h 5143500"/>
              <a:gd name="connsiteX2170" fmla="*/ 2127634 w 5136076"/>
              <a:gd name="connsiteY2170" fmla="*/ 4760584 h 5143500"/>
              <a:gd name="connsiteX2171" fmla="*/ 2126201 w 5136076"/>
              <a:gd name="connsiteY2171" fmla="*/ 4757969 h 5143500"/>
              <a:gd name="connsiteX2172" fmla="*/ 2123822 w 5136076"/>
              <a:gd name="connsiteY2172" fmla="*/ 4754979 h 5143500"/>
              <a:gd name="connsiteX2173" fmla="*/ 2121439 w 5136076"/>
              <a:gd name="connsiteY2173" fmla="*/ 4752362 h 5143500"/>
              <a:gd name="connsiteX2174" fmla="*/ 2118580 w 5136076"/>
              <a:gd name="connsiteY2174" fmla="*/ 4749746 h 5143500"/>
              <a:gd name="connsiteX2175" fmla="*/ 2115245 w 5136076"/>
              <a:gd name="connsiteY2175" fmla="*/ 4747503 h 5143500"/>
              <a:gd name="connsiteX2176" fmla="*/ 2110483 w 5136076"/>
              <a:gd name="connsiteY2176" fmla="*/ 4744888 h 5143500"/>
              <a:gd name="connsiteX2177" fmla="*/ 2106191 w 5136076"/>
              <a:gd name="connsiteY2177" fmla="*/ 4742271 h 5143500"/>
              <a:gd name="connsiteX2178" fmla="*/ 2095237 w 5136076"/>
              <a:gd name="connsiteY2178" fmla="*/ 4737786 h 5143500"/>
              <a:gd name="connsiteX2179" fmla="*/ 2098574 w 5136076"/>
              <a:gd name="connsiteY2179" fmla="*/ 4735169 h 5143500"/>
              <a:gd name="connsiteX2180" fmla="*/ 2100952 w 5136076"/>
              <a:gd name="connsiteY2180" fmla="*/ 4732180 h 5143500"/>
              <a:gd name="connsiteX2181" fmla="*/ 2102382 w 5136076"/>
              <a:gd name="connsiteY2181" fmla="*/ 4729190 h 5143500"/>
              <a:gd name="connsiteX2182" fmla="*/ 2102859 w 5136076"/>
              <a:gd name="connsiteY2182" fmla="*/ 4726200 h 5143500"/>
              <a:gd name="connsiteX2183" fmla="*/ 2102859 w 5136076"/>
              <a:gd name="connsiteY2183" fmla="*/ 4722836 h 5143500"/>
              <a:gd name="connsiteX2184" fmla="*/ 2101906 w 5136076"/>
              <a:gd name="connsiteY2184" fmla="*/ 4719846 h 5143500"/>
              <a:gd name="connsiteX2185" fmla="*/ 2100478 w 5136076"/>
              <a:gd name="connsiteY2185" fmla="*/ 4716109 h 5143500"/>
              <a:gd name="connsiteX2186" fmla="*/ 2098096 w 5136076"/>
              <a:gd name="connsiteY2186" fmla="*/ 4712745 h 5143500"/>
              <a:gd name="connsiteX2187" fmla="*/ 2103814 w 5136076"/>
              <a:gd name="connsiteY2187" fmla="*/ 4711997 h 5143500"/>
              <a:gd name="connsiteX2188" fmla="*/ 2107622 w 5136076"/>
              <a:gd name="connsiteY2188" fmla="*/ 4711997 h 5143500"/>
              <a:gd name="connsiteX2189" fmla="*/ 2110006 w 5136076"/>
              <a:gd name="connsiteY2189" fmla="*/ 4712372 h 5143500"/>
              <a:gd name="connsiteX2190" fmla="*/ 2111911 w 5136076"/>
              <a:gd name="connsiteY2190" fmla="*/ 4713119 h 5143500"/>
              <a:gd name="connsiteX2191" fmla="*/ 2112387 w 5136076"/>
              <a:gd name="connsiteY2191" fmla="*/ 4714614 h 5143500"/>
              <a:gd name="connsiteX2192" fmla="*/ 2112861 w 5136076"/>
              <a:gd name="connsiteY2192" fmla="*/ 4716857 h 5143500"/>
              <a:gd name="connsiteX2193" fmla="*/ 2111911 w 5136076"/>
              <a:gd name="connsiteY2193" fmla="*/ 4720968 h 5143500"/>
              <a:gd name="connsiteX2194" fmla="*/ 2110483 w 5136076"/>
              <a:gd name="connsiteY2194" fmla="*/ 4726574 h 5143500"/>
              <a:gd name="connsiteX2195" fmla="*/ 2110483 w 5136076"/>
              <a:gd name="connsiteY2195" fmla="*/ 4729190 h 5143500"/>
              <a:gd name="connsiteX2196" fmla="*/ 2111435 w 5136076"/>
              <a:gd name="connsiteY2196" fmla="*/ 4731807 h 5143500"/>
              <a:gd name="connsiteX2197" fmla="*/ 2111911 w 5136076"/>
              <a:gd name="connsiteY2197" fmla="*/ 4734797 h 5143500"/>
              <a:gd name="connsiteX2198" fmla="*/ 2113816 w 5136076"/>
              <a:gd name="connsiteY2198" fmla="*/ 4737039 h 5143500"/>
              <a:gd name="connsiteX2199" fmla="*/ 2116676 w 5136076"/>
              <a:gd name="connsiteY2199" fmla="*/ 4738907 h 5143500"/>
              <a:gd name="connsiteX2200" fmla="*/ 2120486 w 5136076"/>
              <a:gd name="connsiteY2200" fmla="*/ 4741151 h 5143500"/>
              <a:gd name="connsiteX2201" fmla="*/ 2123345 w 5136076"/>
              <a:gd name="connsiteY2201" fmla="*/ 4741151 h 5143500"/>
              <a:gd name="connsiteX2202" fmla="*/ 2125730 w 5136076"/>
              <a:gd name="connsiteY2202" fmla="*/ 4740403 h 5143500"/>
              <a:gd name="connsiteX2203" fmla="*/ 2127155 w 5136076"/>
              <a:gd name="connsiteY2203" fmla="*/ 4738534 h 5143500"/>
              <a:gd name="connsiteX2204" fmla="*/ 2128585 w 5136076"/>
              <a:gd name="connsiteY2204" fmla="*/ 4735917 h 5143500"/>
              <a:gd name="connsiteX2205" fmla="*/ 2130015 w 5136076"/>
              <a:gd name="connsiteY2205" fmla="*/ 4732928 h 5143500"/>
              <a:gd name="connsiteX2206" fmla="*/ 2130015 w 5136076"/>
              <a:gd name="connsiteY2206" fmla="*/ 4729565 h 5143500"/>
              <a:gd name="connsiteX2207" fmla="*/ 2130493 w 5136076"/>
              <a:gd name="connsiteY2207" fmla="*/ 4725453 h 5143500"/>
              <a:gd name="connsiteX2208" fmla="*/ 2130015 w 5136076"/>
              <a:gd name="connsiteY2208" fmla="*/ 4720968 h 5143500"/>
              <a:gd name="connsiteX2209" fmla="*/ 2128585 w 5136076"/>
              <a:gd name="connsiteY2209" fmla="*/ 4716109 h 5143500"/>
              <a:gd name="connsiteX2210" fmla="*/ 2127634 w 5136076"/>
              <a:gd name="connsiteY2210" fmla="*/ 4711250 h 5143500"/>
              <a:gd name="connsiteX2211" fmla="*/ 2125730 w 5136076"/>
              <a:gd name="connsiteY2211" fmla="*/ 4706018 h 5143500"/>
              <a:gd name="connsiteX2212" fmla="*/ 2123345 w 5136076"/>
              <a:gd name="connsiteY2212" fmla="*/ 4701159 h 5143500"/>
              <a:gd name="connsiteX2213" fmla="*/ 2120011 w 5136076"/>
              <a:gd name="connsiteY2213" fmla="*/ 4696674 h 5143500"/>
              <a:gd name="connsiteX2214" fmla="*/ 2116676 w 5136076"/>
              <a:gd name="connsiteY2214" fmla="*/ 4691816 h 5143500"/>
              <a:gd name="connsiteX2215" fmla="*/ 2112387 w 5136076"/>
              <a:gd name="connsiteY2215" fmla="*/ 4687331 h 5143500"/>
              <a:gd name="connsiteX2216" fmla="*/ 2107622 w 5136076"/>
              <a:gd name="connsiteY2216" fmla="*/ 4683593 h 5143500"/>
              <a:gd name="connsiteX2217" fmla="*/ 2111435 w 5136076"/>
              <a:gd name="connsiteY2217" fmla="*/ 4683593 h 5143500"/>
              <a:gd name="connsiteX2218" fmla="*/ 2115245 w 5136076"/>
              <a:gd name="connsiteY2218" fmla="*/ 4683219 h 5143500"/>
              <a:gd name="connsiteX2219" fmla="*/ 2119057 w 5136076"/>
              <a:gd name="connsiteY2219" fmla="*/ 4682471 h 5143500"/>
              <a:gd name="connsiteX2220" fmla="*/ 2122867 w 5136076"/>
              <a:gd name="connsiteY2220" fmla="*/ 4680977 h 5143500"/>
              <a:gd name="connsiteX2221" fmla="*/ 2126684 w 5136076"/>
              <a:gd name="connsiteY2221" fmla="*/ 4679856 h 5143500"/>
              <a:gd name="connsiteX2222" fmla="*/ 2130015 w 5136076"/>
              <a:gd name="connsiteY2222" fmla="*/ 4677614 h 5143500"/>
              <a:gd name="connsiteX2223" fmla="*/ 2133825 w 5136076"/>
              <a:gd name="connsiteY2223" fmla="*/ 4674997 h 5143500"/>
              <a:gd name="connsiteX2224" fmla="*/ 2137636 w 5136076"/>
              <a:gd name="connsiteY2224" fmla="*/ 4672381 h 5143500"/>
              <a:gd name="connsiteX2225" fmla="*/ 2129538 w 5136076"/>
              <a:gd name="connsiteY2225" fmla="*/ 4666775 h 5143500"/>
              <a:gd name="connsiteX2226" fmla="*/ 2122391 w 5136076"/>
              <a:gd name="connsiteY2226" fmla="*/ 4660794 h 5143500"/>
              <a:gd name="connsiteX2227" fmla="*/ 2116676 w 5136076"/>
              <a:gd name="connsiteY2227" fmla="*/ 4654442 h 5143500"/>
              <a:gd name="connsiteX2228" fmla="*/ 2111911 w 5136076"/>
              <a:gd name="connsiteY2228" fmla="*/ 4647713 h 5143500"/>
              <a:gd name="connsiteX2229" fmla="*/ 2107622 w 5136076"/>
              <a:gd name="connsiteY2229" fmla="*/ 4640613 h 5143500"/>
              <a:gd name="connsiteX2230" fmla="*/ 2104288 w 5136076"/>
              <a:gd name="connsiteY2230" fmla="*/ 4633512 h 5143500"/>
              <a:gd name="connsiteX2231" fmla="*/ 2100952 w 5136076"/>
              <a:gd name="connsiteY2231" fmla="*/ 4626036 h 5143500"/>
              <a:gd name="connsiteX2232" fmla="*/ 2098096 w 5136076"/>
              <a:gd name="connsiteY2232" fmla="*/ 4618936 h 5143500"/>
              <a:gd name="connsiteX2233" fmla="*/ 2091901 w 5136076"/>
              <a:gd name="connsiteY2233" fmla="*/ 4602864 h 5143500"/>
              <a:gd name="connsiteX2234" fmla="*/ 2089042 w 5136076"/>
              <a:gd name="connsiteY2234" fmla="*/ 4595015 h 5143500"/>
              <a:gd name="connsiteX2235" fmla="*/ 2084757 w 5136076"/>
              <a:gd name="connsiteY2235" fmla="*/ 4587168 h 5143500"/>
              <a:gd name="connsiteX2236" fmla="*/ 2080466 w 5136076"/>
              <a:gd name="connsiteY2236" fmla="*/ 4578944 h 5143500"/>
              <a:gd name="connsiteX2237" fmla="*/ 2075227 w 5136076"/>
              <a:gd name="connsiteY2237" fmla="*/ 4570349 h 5143500"/>
              <a:gd name="connsiteX2238" fmla="*/ 2068558 w 5136076"/>
              <a:gd name="connsiteY2238" fmla="*/ 4562126 h 5143500"/>
              <a:gd name="connsiteX2239" fmla="*/ 2060460 w 5136076"/>
              <a:gd name="connsiteY2239" fmla="*/ 4553905 h 5143500"/>
              <a:gd name="connsiteX2240" fmla="*/ 2056648 w 5136076"/>
              <a:gd name="connsiteY2240" fmla="*/ 4551288 h 5143500"/>
              <a:gd name="connsiteX2241" fmla="*/ 2053316 w 5136076"/>
              <a:gd name="connsiteY2241" fmla="*/ 4549793 h 5143500"/>
              <a:gd name="connsiteX2242" fmla="*/ 2052360 w 5136076"/>
              <a:gd name="connsiteY2242" fmla="*/ 4549793 h 5143500"/>
              <a:gd name="connsiteX2243" fmla="*/ 2050932 w 5136076"/>
              <a:gd name="connsiteY2243" fmla="*/ 4549793 h 5143500"/>
              <a:gd name="connsiteX2244" fmla="*/ 2049024 w 5136076"/>
              <a:gd name="connsiteY2244" fmla="*/ 4550540 h 5143500"/>
              <a:gd name="connsiteX2245" fmla="*/ 2047598 w 5136076"/>
              <a:gd name="connsiteY2245" fmla="*/ 4552035 h 5143500"/>
              <a:gd name="connsiteX2246" fmla="*/ 2046646 w 5136076"/>
              <a:gd name="connsiteY2246" fmla="*/ 4553905 h 5143500"/>
              <a:gd name="connsiteX2247" fmla="*/ 2045693 w 5136076"/>
              <a:gd name="connsiteY2247" fmla="*/ 4559137 h 5143500"/>
              <a:gd name="connsiteX2248" fmla="*/ 2044259 w 5136076"/>
              <a:gd name="connsiteY2248" fmla="*/ 4562874 h 5143500"/>
              <a:gd name="connsiteX2249" fmla="*/ 2043307 w 5136076"/>
              <a:gd name="connsiteY2249" fmla="*/ 4564369 h 5143500"/>
              <a:gd name="connsiteX2250" fmla="*/ 2042835 w 5136076"/>
              <a:gd name="connsiteY2250" fmla="*/ 4564743 h 5143500"/>
              <a:gd name="connsiteX2251" fmla="*/ 2041881 w 5136076"/>
              <a:gd name="connsiteY2251" fmla="*/ 4565117 h 5143500"/>
              <a:gd name="connsiteX2252" fmla="*/ 2039976 w 5136076"/>
              <a:gd name="connsiteY2252" fmla="*/ 4564369 h 5143500"/>
              <a:gd name="connsiteX2253" fmla="*/ 2037117 w 5136076"/>
              <a:gd name="connsiteY2253" fmla="*/ 4562500 h 5143500"/>
              <a:gd name="connsiteX2254" fmla="*/ 2034257 w 5136076"/>
              <a:gd name="connsiteY2254" fmla="*/ 4559137 h 5143500"/>
              <a:gd name="connsiteX2255" fmla="*/ 2029492 w 5136076"/>
              <a:gd name="connsiteY2255" fmla="*/ 4553905 h 5143500"/>
              <a:gd name="connsiteX2256" fmla="*/ 2028542 w 5136076"/>
              <a:gd name="connsiteY2256" fmla="*/ 4550914 h 5143500"/>
              <a:gd name="connsiteX2257" fmla="*/ 2028542 w 5136076"/>
              <a:gd name="connsiteY2257" fmla="*/ 4548298 h 5143500"/>
              <a:gd name="connsiteX2258" fmla="*/ 2029016 w 5136076"/>
              <a:gd name="connsiteY2258" fmla="*/ 4545682 h 5143500"/>
              <a:gd name="connsiteX2259" fmla="*/ 2030445 w 5136076"/>
              <a:gd name="connsiteY2259" fmla="*/ 4543439 h 5143500"/>
              <a:gd name="connsiteX2260" fmla="*/ 2033304 w 5136076"/>
              <a:gd name="connsiteY2260" fmla="*/ 4539328 h 5143500"/>
              <a:gd name="connsiteX2261" fmla="*/ 2034732 w 5136076"/>
              <a:gd name="connsiteY2261" fmla="*/ 4536712 h 5143500"/>
              <a:gd name="connsiteX2262" fmla="*/ 2036165 w 5136076"/>
              <a:gd name="connsiteY2262" fmla="*/ 4534095 h 5143500"/>
              <a:gd name="connsiteX2263" fmla="*/ 2036638 w 5136076"/>
              <a:gd name="connsiteY2263" fmla="*/ 4531106 h 5143500"/>
              <a:gd name="connsiteX2264" fmla="*/ 2036165 w 5136076"/>
              <a:gd name="connsiteY2264" fmla="*/ 4528116 h 5143500"/>
              <a:gd name="connsiteX2265" fmla="*/ 2035685 w 5136076"/>
              <a:gd name="connsiteY2265" fmla="*/ 4524379 h 5143500"/>
              <a:gd name="connsiteX2266" fmla="*/ 2033304 w 5136076"/>
              <a:gd name="connsiteY2266" fmla="*/ 4519894 h 5143500"/>
              <a:gd name="connsiteX2267" fmla="*/ 2029492 w 5136076"/>
              <a:gd name="connsiteY2267" fmla="*/ 4514660 h 5143500"/>
              <a:gd name="connsiteX2268" fmla="*/ 2024730 w 5136076"/>
              <a:gd name="connsiteY2268" fmla="*/ 4508681 h 5143500"/>
              <a:gd name="connsiteX2269" fmla="*/ 2017583 w 5136076"/>
              <a:gd name="connsiteY2269" fmla="*/ 4501954 h 5143500"/>
              <a:gd name="connsiteX2270" fmla="*/ 2009009 w 5136076"/>
              <a:gd name="connsiteY2270" fmla="*/ 4493731 h 5143500"/>
              <a:gd name="connsiteX2271" fmla="*/ 2013294 w 5136076"/>
              <a:gd name="connsiteY2271" fmla="*/ 4492236 h 5143500"/>
              <a:gd name="connsiteX2272" fmla="*/ 2017106 w 5136076"/>
              <a:gd name="connsiteY2272" fmla="*/ 4489621 h 5143500"/>
              <a:gd name="connsiteX2273" fmla="*/ 2019964 w 5136076"/>
              <a:gd name="connsiteY2273" fmla="*/ 4487378 h 5143500"/>
              <a:gd name="connsiteX2274" fmla="*/ 2021871 w 5136076"/>
              <a:gd name="connsiteY2274" fmla="*/ 4484762 h 5143500"/>
              <a:gd name="connsiteX2275" fmla="*/ 2023299 w 5136076"/>
              <a:gd name="connsiteY2275" fmla="*/ 4482145 h 5143500"/>
              <a:gd name="connsiteX2276" fmla="*/ 2024730 w 5136076"/>
              <a:gd name="connsiteY2276" fmla="*/ 4479530 h 5143500"/>
              <a:gd name="connsiteX2277" fmla="*/ 2025679 w 5136076"/>
              <a:gd name="connsiteY2277" fmla="*/ 4473923 h 5143500"/>
              <a:gd name="connsiteX2278" fmla="*/ 2027588 w 5136076"/>
              <a:gd name="connsiteY2278" fmla="*/ 4468316 h 5143500"/>
              <a:gd name="connsiteX2279" fmla="*/ 2029016 w 5136076"/>
              <a:gd name="connsiteY2279" fmla="*/ 4463457 h 5143500"/>
              <a:gd name="connsiteX2280" fmla="*/ 2030919 w 5136076"/>
              <a:gd name="connsiteY2280" fmla="*/ 4460842 h 5143500"/>
              <a:gd name="connsiteX2281" fmla="*/ 2032351 w 5136076"/>
              <a:gd name="connsiteY2281" fmla="*/ 4458225 h 5143500"/>
              <a:gd name="connsiteX2282" fmla="*/ 2035211 w 5136076"/>
              <a:gd name="connsiteY2282" fmla="*/ 4455610 h 5143500"/>
              <a:gd name="connsiteX2283" fmla="*/ 2038544 w 5136076"/>
              <a:gd name="connsiteY2283" fmla="*/ 4453367 h 5143500"/>
              <a:gd name="connsiteX2284" fmla="*/ 2031399 w 5136076"/>
              <a:gd name="connsiteY2284" fmla="*/ 4447387 h 5143500"/>
              <a:gd name="connsiteX2285" fmla="*/ 2024730 w 5136076"/>
              <a:gd name="connsiteY2285" fmla="*/ 4442529 h 5143500"/>
              <a:gd name="connsiteX2286" fmla="*/ 2020917 w 5136076"/>
              <a:gd name="connsiteY2286" fmla="*/ 4440659 h 5143500"/>
              <a:gd name="connsiteX2287" fmla="*/ 2017583 w 5136076"/>
              <a:gd name="connsiteY2287" fmla="*/ 4438790 h 5143500"/>
              <a:gd name="connsiteX2288" fmla="*/ 2014248 w 5136076"/>
              <a:gd name="connsiteY2288" fmla="*/ 4438043 h 5143500"/>
              <a:gd name="connsiteX2289" fmla="*/ 2010437 w 5136076"/>
              <a:gd name="connsiteY2289" fmla="*/ 4437296 h 5143500"/>
              <a:gd name="connsiteX2290" fmla="*/ 2007102 w 5136076"/>
              <a:gd name="connsiteY2290" fmla="*/ 4436548 h 5143500"/>
              <a:gd name="connsiteX2291" fmla="*/ 2003766 w 5136076"/>
              <a:gd name="connsiteY2291" fmla="*/ 4436548 h 5143500"/>
              <a:gd name="connsiteX2292" fmla="*/ 2000431 w 5136076"/>
              <a:gd name="connsiteY2292" fmla="*/ 4437670 h 5143500"/>
              <a:gd name="connsiteX2293" fmla="*/ 1996620 w 5136076"/>
              <a:gd name="connsiteY2293" fmla="*/ 4438418 h 5143500"/>
              <a:gd name="connsiteX2294" fmla="*/ 1993761 w 5136076"/>
              <a:gd name="connsiteY2294" fmla="*/ 4440285 h 5143500"/>
              <a:gd name="connsiteX2295" fmla="*/ 1990427 w 5136076"/>
              <a:gd name="connsiteY2295" fmla="*/ 4442155 h 5143500"/>
              <a:gd name="connsiteX2296" fmla="*/ 1987091 w 5136076"/>
              <a:gd name="connsiteY2296" fmla="*/ 4445144 h 5143500"/>
              <a:gd name="connsiteX2297" fmla="*/ 1983281 w 5136076"/>
              <a:gd name="connsiteY2297" fmla="*/ 4448134 h 5143500"/>
              <a:gd name="connsiteX2298" fmla="*/ 1978517 w 5136076"/>
              <a:gd name="connsiteY2298" fmla="*/ 4445519 h 5143500"/>
              <a:gd name="connsiteX2299" fmla="*/ 1974230 w 5136076"/>
              <a:gd name="connsiteY2299" fmla="*/ 4443276 h 5143500"/>
              <a:gd name="connsiteX2300" fmla="*/ 1970419 w 5136076"/>
              <a:gd name="connsiteY2300" fmla="*/ 4440285 h 5143500"/>
              <a:gd name="connsiteX2301" fmla="*/ 1967083 w 5136076"/>
              <a:gd name="connsiteY2301" fmla="*/ 4437296 h 5143500"/>
              <a:gd name="connsiteX2302" fmla="*/ 1963748 w 5136076"/>
              <a:gd name="connsiteY2302" fmla="*/ 4433558 h 5143500"/>
              <a:gd name="connsiteX2303" fmla="*/ 1961843 w 5136076"/>
              <a:gd name="connsiteY2303" fmla="*/ 4430195 h 5143500"/>
              <a:gd name="connsiteX2304" fmla="*/ 1959458 w 5136076"/>
              <a:gd name="connsiteY2304" fmla="*/ 4426832 h 5143500"/>
              <a:gd name="connsiteX2305" fmla="*/ 1958032 w 5136076"/>
              <a:gd name="connsiteY2305" fmla="*/ 4423094 h 5143500"/>
              <a:gd name="connsiteX2306" fmla="*/ 1957555 w 5136076"/>
              <a:gd name="connsiteY2306" fmla="*/ 4419356 h 5143500"/>
              <a:gd name="connsiteX2307" fmla="*/ 1957079 w 5136076"/>
              <a:gd name="connsiteY2307" fmla="*/ 4415618 h 5143500"/>
              <a:gd name="connsiteX2308" fmla="*/ 1957555 w 5136076"/>
              <a:gd name="connsiteY2308" fmla="*/ 4412255 h 5143500"/>
              <a:gd name="connsiteX2309" fmla="*/ 1958506 w 5136076"/>
              <a:gd name="connsiteY2309" fmla="*/ 4408518 h 5143500"/>
              <a:gd name="connsiteX2310" fmla="*/ 1959937 w 5136076"/>
              <a:gd name="connsiteY2310" fmla="*/ 4404780 h 5143500"/>
              <a:gd name="connsiteX2311" fmla="*/ 1962797 w 5136076"/>
              <a:gd name="connsiteY2311" fmla="*/ 4401417 h 5143500"/>
              <a:gd name="connsiteX2312" fmla="*/ 1966133 w 5136076"/>
              <a:gd name="connsiteY2312" fmla="*/ 4398053 h 5143500"/>
              <a:gd name="connsiteX2313" fmla="*/ 1970419 w 5136076"/>
              <a:gd name="connsiteY2313" fmla="*/ 4395063 h 5143500"/>
              <a:gd name="connsiteX2314" fmla="*/ 1972802 w 5136076"/>
              <a:gd name="connsiteY2314" fmla="*/ 4398053 h 5143500"/>
              <a:gd name="connsiteX2315" fmla="*/ 1973752 w 5136076"/>
              <a:gd name="connsiteY2315" fmla="*/ 4400669 h 5143500"/>
              <a:gd name="connsiteX2316" fmla="*/ 1974230 w 5136076"/>
              <a:gd name="connsiteY2316" fmla="*/ 4403660 h 5143500"/>
              <a:gd name="connsiteX2317" fmla="*/ 1974230 w 5136076"/>
              <a:gd name="connsiteY2317" fmla="*/ 4405901 h 5143500"/>
              <a:gd name="connsiteX2318" fmla="*/ 1973752 w 5136076"/>
              <a:gd name="connsiteY2318" fmla="*/ 4408518 h 5143500"/>
              <a:gd name="connsiteX2319" fmla="*/ 1972802 w 5136076"/>
              <a:gd name="connsiteY2319" fmla="*/ 4410386 h 5143500"/>
              <a:gd name="connsiteX2320" fmla="*/ 1970419 w 5136076"/>
              <a:gd name="connsiteY2320" fmla="*/ 4415246 h 5143500"/>
              <a:gd name="connsiteX2321" fmla="*/ 1969466 w 5136076"/>
              <a:gd name="connsiteY2321" fmla="*/ 4417861 h 5143500"/>
              <a:gd name="connsiteX2322" fmla="*/ 1968988 w 5136076"/>
              <a:gd name="connsiteY2322" fmla="*/ 4420478 h 5143500"/>
              <a:gd name="connsiteX2323" fmla="*/ 1968988 w 5136076"/>
              <a:gd name="connsiteY2323" fmla="*/ 4423094 h 5143500"/>
              <a:gd name="connsiteX2324" fmla="*/ 1969466 w 5136076"/>
              <a:gd name="connsiteY2324" fmla="*/ 4425336 h 5143500"/>
              <a:gd name="connsiteX2325" fmla="*/ 1970897 w 5136076"/>
              <a:gd name="connsiteY2325" fmla="*/ 4427952 h 5143500"/>
              <a:gd name="connsiteX2326" fmla="*/ 1973752 w 5136076"/>
              <a:gd name="connsiteY2326" fmla="*/ 4430943 h 5143500"/>
              <a:gd name="connsiteX2327" fmla="*/ 1977565 w 5136076"/>
              <a:gd name="connsiteY2327" fmla="*/ 4434680 h 5143500"/>
              <a:gd name="connsiteX2328" fmla="*/ 1983281 w 5136076"/>
              <a:gd name="connsiteY2328" fmla="*/ 4438043 h 5143500"/>
              <a:gd name="connsiteX2329" fmla="*/ 1985188 w 5136076"/>
              <a:gd name="connsiteY2329" fmla="*/ 4437296 h 5143500"/>
              <a:gd name="connsiteX2330" fmla="*/ 1987091 w 5136076"/>
              <a:gd name="connsiteY2330" fmla="*/ 4435801 h 5143500"/>
              <a:gd name="connsiteX2331" fmla="*/ 1988046 w 5136076"/>
              <a:gd name="connsiteY2331" fmla="*/ 4434680 h 5143500"/>
              <a:gd name="connsiteX2332" fmla="*/ 1989475 w 5136076"/>
              <a:gd name="connsiteY2332" fmla="*/ 4432811 h 5143500"/>
              <a:gd name="connsiteX2333" fmla="*/ 1991383 w 5136076"/>
              <a:gd name="connsiteY2333" fmla="*/ 4429447 h 5143500"/>
              <a:gd name="connsiteX2334" fmla="*/ 1991856 w 5136076"/>
              <a:gd name="connsiteY2334" fmla="*/ 4425336 h 5143500"/>
              <a:gd name="connsiteX2335" fmla="*/ 1991383 w 5136076"/>
              <a:gd name="connsiteY2335" fmla="*/ 4421225 h 5143500"/>
              <a:gd name="connsiteX2336" fmla="*/ 1990901 w 5136076"/>
              <a:gd name="connsiteY2336" fmla="*/ 4416366 h 5143500"/>
              <a:gd name="connsiteX2337" fmla="*/ 1988997 w 5136076"/>
              <a:gd name="connsiteY2337" fmla="*/ 4411881 h 5143500"/>
              <a:gd name="connsiteX2338" fmla="*/ 1987091 w 5136076"/>
              <a:gd name="connsiteY2338" fmla="*/ 4407022 h 5143500"/>
              <a:gd name="connsiteX2339" fmla="*/ 1984232 w 5136076"/>
              <a:gd name="connsiteY2339" fmla="*/ 4402164 h 5143500"/>
              <a:gd name="connsiteX2340" fmla="*/ 1980899 w 5136076"/>
              <a:gd name="connsiteY2340" fmla="*/ 4398053 h 5143500"/>
              <a:gd name="connsiteX2341" fmla="*/ 1977565 w 5136076"/>
              <a:gd name="connsiteY2341" fmla="*/ 4393568 h 5143500"/>
              <a:gd name="connsiteX2342" fmla="*/ 1973752 w 5136076"/>
              <a:gd name="connsiteY2342" fmla="*/ 4390204 h 5143500"/>
              <a:gd name="connsiteX2343" fmla="*/ 1969944 w 5136076"/>
              <a:gd name="connsiteY2343" fmla="*/ 4387214 h 5143500"/>
              <a:gd name="connsiteX2344" fmla="*/ 1965653 w 5136076"/>
              <a:gd name="connsiteY2344" fmla="*/ 4384598 h 5143500"/>
              <a:gd name="connsiteX2345" fmla="*/ 1961843 w 5136076"/>
              <a:gd name="connsiteY2345" fmla="*/ 4383103 h 5143500"/>
              <a:gd name="connsiteX2346" fmla="*/ 1958032 w 5136076"/>
              <a:gd name="connsiteY2346" fmla="*/ 4382729 h 5143500"/>
              <a:gd name="connsiteX2347" fmla="*/ 1956127 w 5136076"/>
              <a:gd name="connsiteY2347" fmla="*/ 4383850 h 5143500"/>
              <a:gd name="connsiteX2348" fmla="*/ 1955173 w 5136076"/>
              <a:gd name="connsiteY2348" fmla="*/ 4384224 h 5143500"/>
              <a:gd name="connsiteX2349" fmla="*/ 1954697 w 5136076"/>
              <a:gd name="connsiteY2349" fmla="*/ 4384224 h 5143500"/>
              <a:gd name="connsiteX2350" fmla="*/ 1954697 w 5136076"/>
              <a:gd name="connsiteY2350" fmla="*/ 4383850 h 5143500"/>
              <a:gd name="connsiteX2351" fmla="*/ 1956127 w 5136076"/>
              <a:gd name="connsiteY2351" fmla="*/ 4381608 h 5143500"/>
              <a:gd name="connsiteX2352" fmla="*/ 1958506 w 5136076"/>
              <a:gd name="connsiteY2352" fmla="*/ 4380860 h 5143500"/>
              <a:gd name="connsiteX2353" fmla="*/ 1960893 w 5136076"/>
              <a:gd name="connsiteY2353" fmla="*/ 4379740 h 5143500"/>
              <a:gd name="connsiteX2354" fmla="*/ 1963274 w 5136076"/>
              <a:gd name="connsiteY2354" fmla="*/ 4378992 h 5143500"/>
              <a:gd name="connsiteX2355" fmla="*/ 1966607 w 5136076"/>
              <a:gd name="connsiteY2355" fmla="*/ 4378245 h 5143500"/>
              <a:gd name="connsiteX2356" fmla="*/ 1970419 w 5136076"/>
              <a:gd name="connsiteY2356" fmla="*/ 4378245 h 5143500"/>
              <a:gd name="connsiteX2357" fmla="*/ 1974230 w 5136076"/>
              <a:gd name="connsiteY2357" fmla="*/ 4378618 h 5143500"/>
              <a:gd name="connsiteX2358" fmla="*/ 1979473 w 5136076"/>
              <a:gd name="connsiteY2358" fmla="*/ 4380113 h 5143500"/>
              <a:gd name="connsiteX2359" fmla="*/ 1984232 w 5136076"/>
              <a:gd name="connsiteY2359" fmla="*/ 4381982 h 5143500"/>
              <a:gd name="connsiteX2360" fmla="*/ 1988997 w 5136076"/>
              <a:gd name="connsiteY2360" fmla="*/ 4384972 h 5143500"/>
              <a:gd name="connsiteX2361" fmla="*/ 1995193 w 5136076"/>
              <a:gd name="connsiteY2361" fmla="*/ 4389457 h 5143500"/>
              <a:gd name="connsiteX2362" fmla="*/ 1995667 w 5136076"/>
              <a:gd name="connsiteY2362" fmla="*/ 4384224 h 5143500"/>
              <a:gd name="connsiteX2363" fmla="*/ 1995667 w 5136076"/>
              <a:gd name="connsiteY2363" fmla="*/ 4378992 h 5143500"/>
              <a:gd name="connsiteX2364" fmla="*/ 1995193 w 5136076"/>
              <a:gd name="connsiteY2364" fmla="*/ 4374134 h 5143500"/>
              <a:gd name="connsiteX2365" fmla="*/ 1994240 w 5136076"/>
              <a:gd name="connsiteY2365" fmla="*/ 4368901 h 5143500"/>
              <a:gd name="connsiteX2366" fmla="*/ 1992335 w 5136076"/>
              <a:gd name="connsiteY2366" fmla="*/ 4364042 h 5143500"/>
              <a:gd name="connsiteX2367" fmla="*/ 1990427 w 5136076"/>
              <a:gd name="connsiteY2367" fmla="*/ 4358810 h 5143500"/>
              <a:gd name="connsiteX2368" fmla="*/ 1985188 w 5136076"/>
              <a:gd name="connsiteY2368" fmla="*/ 4349092 h 5143500"/>
              <a:gd name="connsiteX2369" fmla="*/ 1979473 w 5136076"/>
              <a:gd name="connsiteY2369" fmla="*/ 4339375 h 5143500"/>
              <a:gd name="connsiteX2370" fmla="*/ 1972802 w 5136076"/>
              <a:gd name="connsiteY2370" fmla="*/ 4329284 h 5143500"/>
              <a:gd name="connsiteX2371" fmla="*/ 1958506 w 5136076"/>
              <a:gd name="connsiteY2371" fmla="*/ 4310597 h 5143500"/>
              <a:gd name="connsiteX2372" fmla="*/ 1951837 w 5136076"/>
              <a:gd name="connsiteY2372" fmla="*/ 4300880 h 5143500"/>
              <a:gd name="connsiteX2373" fmla="*/ 1946596 w 5136076"/>
              <a:gd name="connsiteY2373" fmla="*/ 4291536 h 5143500"/>
              <a:gd name="connsiteX2374" fmla="*/ 1943740 w 5136076"/>
              <a:gd name="connsiteY2374" fmla="*/ 4286677 h 5143500"/>
              <a:gd name="connsiteX2375" fmla="*/ 1941358 w 5136076"/>
              <a:gd name="connsiteY2375" fmla="*/ 4282565 h 5143500"/>
              <a:gd name="connsiteX2376" fmla="*/ 1939927 w 5136076"/>
              <a:gd name="connsiteY2376" fmla="*/ 4277708 h 5143500"/>
              <a:gd name="connsiteX2377" fmla="*/ 1938977 w 5136076"/>
              <a:gd name="connsiteY2377" fmla="*/ 4273222 h 5143500"/>
              <a:gd name="connsiteX2378" fmla="*/ 1938025 w 5136076"/>
              <a:gd name="connsiteY2378" fmla="*/ 4268737 h 5143500"/>
              <a:gd name="connsiteX2379" fmla="*/ 1937545 w 5136076"/>
              <a:gd name="connsiteY2379" fmla="*/ 4263878 h 5143500"/>
              <a:gd name="connsiteX2380" fmla="*/ 1938025 w 5136076"/>
              <a:gd name="connsiteY2380" fmla="*/ 4259768 h 5143500"/>
              <a:gd name="connsiteX2381" fmla="*/ 1939451 w 5136076"/>
              <a:gd name="connsiteY2381" fmla="*/ 4254909 h 5143500"/>
              <a:gd name="connsiteX2382" fmla="*/ 1940881 w 5136076"/>
              <a:gd name="connsiteY2382" fmla="*/ 4250797 h 5143500"/>
              <a:gd name="connsiteX2383" fmla="*/ 1943265 w 5136076"/>
              <a:gd name="connsiteY2383" fmla="*/ 4245939 h 5143500"/>
              <a:gd name="connsiteX2384" fmla="*/ 1946596 w 5136076"/>
              <a:gd name="connsiteY2384" fmla="*/ 4241828 h 5143500"/>
              <a:gd name="connsiteX2385" fmla="*/ 1950409 w 5136076"/>
              <a:gd name="connsiteY2385" fmla="*/ 4237343 h 5143500"/>
              <a:gd name="connsiteX2386" fmla="*/ 1943740 w 5136076"/>
              <a:gd name="connsiteY2386" fmla="*/ 4236596 h 5143500"/>
              <a:gd name="connsiteX2387" fmla="*/ 1938025 w 5136076"/>
              <a:gd name="connsiteY2387" fmla="*/ 4235849 h 5143500"/>
              <a:gd name="connsiteX2388" fmla="*/ 1933257 w 5136076"/>
              <a:gd name="connsiteY2388" fmla="*/ 4234727 h 5143500"/>
              <a:gd name="connsiteX2389" fmla="*/ 1929448 w 5136076"/>
              <a:gd name="connsiteY2389" fmla="*/ 4233606 h 5143500"/>
              <a:gd name="connsiteX2390" fmla="*/ 1926587 w 5136076"/>
              <a:gd name="connsiteY2390" fmla="*/ 4232111 h 5143500"/>
              <a:gd name="connsiteX2391" fmla="*/ 1924686 w 5136076"/>
              <a:gd name="connsiteY2391" fmla="*/ 4230615 h 5143500"/>
              <a:gd name="connsiteX2392" fmla="*/ 1922302 w 5136076"/>
              <a:gd name="connsiteY2392" fmla="*/ 4228747 h 5143500"/>
              <a:gd name="connsiteX2393" fmla="*/ 1921348 w 5136076"/>
              <a:gd name="connsiteY2393" fmla="*/ 4226504 h 5143500"/>
              <a:gd name="connsiteX2394" fmla="*/ 1918491 w 5136076"/>
              <a:gd name="connsiteY2394" fmla="*/ 4222393 h 5143500"/>
              <a:gd name="connsiteX2395" fmla="*/ 1915155 w 5136076"/>
              <a:gd name="connsiteY2395" fmla="*/ 4217534 h 5143500"/>
              <a:gd name="connsiteX2396" fmla="*/ 1913251 w 5136076"/>
              <a:gd name="connsiteY2396" fmla="*/ 4214918 h 5143500"/>
              <a:gd name="connsiteX2397" fmla="*/ 1910391 w 5136076"/>
              <a:gd name="connsiteY2397" fmla="*/ 4212676 h 5143500"/>
              <a:gd name="connsiteX2398" fmla="*/ 1907055 w 5136076"/>
              <a:gd name="connsiteY2398" fmla="*/ 4209685 h 5143500"/>
              <a:gd name="connsiteX2399" fmla="*/ 1903245 w 5136076"/>
              <a:gd name="connsiteY2399" fmla="*/ 4206323 h 5143500"/>
              <a:gd name="connsiteX2400" fmla="*/ 1900863 w 5136076"/>
              <a:gd name="connsiteY2400" fmla="*/ 4211181 h 5143500"/>
              <a:gd name="connsiteX2401" fmla="*/ 1899909 w 5136076"/>
              <a:gd name="connsiteY2401" fmla="*/ 4213424 h 5143500"/>
              <a:gd name="connsiteX2402" fmla="*/ 1899435 w 5136076"/>
              <a:gd name="connsiteY2402" fmla="*/ 4216039 h 5143500"/>
              <a:gd name="connsiteX2403" fmla="*/ 1899435 w 5136076"/>
              <a:gd name="connsiteY2403" fmla="*/ 4218656 h 5143500"/>
              <a:gd name="connsiteX2404" fmla="*/ 1899435 w 5136076"/>
              <a:gd name="connsiteY2404" fmla="*/ 4221272 h 5143500"/>
              <a:gd name="connsiteX2405" fmla="*/ 1900386 w 5136076"/>
              <a:gd name="connsiteY2405" fmla="*/ 4223515 h 5143500"/>
              <a:gd name="connsiteX2406" fmla="*/ 1902293 w 5136076"/>
              <a:gd name="connsiteY2406" fmla="*/ 4226504 h 5143500"/>
              <a:gd name="connsiteX2407" fmla="*/ 1897527 w 5136076"/>
              <a:gd name="connsiteY2407" fmla="*/ 4224635 h 5143500"/>
              <a:gd name="connsiteX2408" fmla="*/ 1893715 w 5136076"/>
              <a:gd name="connsiteY2408" fmla="*/ 4221646 h 5143500"/>
              <a:gd name="connsiteX2409" fmla="*/ 1889429 w 5136076"/>
              <a:gd name="connsiteY2409" fmla="*/ 4217534 h 5143500"/>
              <a:gd name="connsiteX2410" fmla="*/ 1885619 w 5136076"/>
              <a:gd name="connsiteY2410" fmla="*/ 4213797 h 5143500"/>
              <a:gd name="connsiteX2411" fmla="*/ 1877522 w 5136076"/>
              <a:gd name="connsiteY2411" fmla="*/ 4204453 h 5143500"/>
              <a:gd name="connsiteX2412" fmla="*/ 1868471 w 5136076"/>
              <a:gd name="connsiteY2412" fmla="*/ 4193614 h 5143500"/>
              <a:gd name="connsiteX2413" fmla="*/ 1859417 w 5136076"/>
              <a:gd name="connsiteY2413" fmla="*/ 4182028 h 5143500"/>
              <a:gd name="connsiteX2414" fmla="*/ 1848935 w 5136076"/>
              <a:gd name="connsiteY2414" fmla="*/ 4169695 h 5143500"/>
              <a:gd name="connsiteX2415" fmla="*/ 1842741 w 5136076"/>
              <a:gd name="connsiteY2415" fmla="*/ 4163715 h 5143500"/>
              <a:gd name="connsiteX2416" fmla="*/ 1837023 w 5136076"/>
              <a:gd name="connsiteY2416" fmla="*/ 4157361 h 5143500"/>
              <a:gd name="connsiteX2417" fmla="*/ 1829876 w 5136076"/>
              <a:gd name="connsiteY2417" fmla="*/ 4151008 h 5143500"/>
              <a:gd name="connsiteX2418" fmla="*/ 1822735 w 5136076"/>
              <a:gd name="connsiteY2418" fmla="*/ 4145402 h 5143500"/>
              <a:gd name="connsiteX2419" fmla="*/ 1797007 w 5136076"/>
              <a:gd name="connsiteY2419" fmla="*/ 4159603 h 5143500"/>
              <a:gd name="connsiteX2420" fmla="*/ 1798438 w 5136076"/>
              <a:gd name="connsiteY2420" fmla="*/ 4162220 h 5143500"/>
              <a:gd name="connsiteX2421" fmla="*/ 1800342 w 5136076"/>
              <a:gd name="connsiteY2421" fmla="*/ 4164463 h 5143500"/>
              <a:gd name="connsiteX2422" fmla="*/ 1801771 w 5136076"/>
              <a:gd name="connsiteY2422" fmla="*/ 4165957 h 5143500"/>
              <a:gd name="connsiteX2423" fmla="*/ 1804153 w 5136076"/>
              <a:gd name="connsiteY2423" fmla="*/ 4167452 h 5143500"/>
              <a:gd name="connsiteX2424" fmla="*/ 1805582 w 5136076"/>
              <a:gd name="connsiteY2424" fmla="*/ 4168200 h 5143500"/>
              <a:gd name="connsiteX2425" fmla="*/ 1807964 w 5136076"/>
              <a:gd name="connsiteY2425" fmla="*/ 4168574 h 5143500"/>
              <a:gd name="connsiteX2426" fmla="*/ 1809392 w 5136076"/>
              <a:gd name="connsiteY2426" fmla="*/ 4168948 h 5143500"/>
              <a:gd name="connsiteX2427" fmla="*/ 1811777 w 5136076"/>
              <a:gd name="connsiteY2427" fmla="*/ 4168574 h 5143500"/>
              <a:gd name="connsiteX2428" fmla="*/ 1815586 w 5136076"/>
              <a:gd name="connsiteY2428" fmla="*/ 4167826 h 5143500"/>
              <a:gd name="connsiteX2429" fmla="*/ 1819399 w 5136076"/>
              <a:gd name="connsiteY2429" fmla="*/ 4165957 h 5143500"/>
              <a:gd name="connsiteX2430" fmla="*/ 1827497 w 5136076"/>
              <a:gd name="connsiteY2430" fmla="*/ 4162220 h 5143500"/>
              <a:gd name="connsiteX2431" fmla="*/ 1830356 w 5136076"/>
              <a:gd name="connsiteY2431" fmla="*/ 4165210 h 5143500"/>
              <a:gd name="connsiteX2432" fmla="*/ 1831783 w 5136076"/>
              <a:gd name="connsiteY2432" fmla="*/ 4168574 h 5143500"/>
              <a:gd name="connsiteX2433" fmla="*/ 1832738 w 5136076"/>
              <a:gd name="connsiteY2433" fmla="*/ 4172311 h 5143500"/>
              <a:gd name="connsiteX2434" fmla="*/ 1832738 w 5136076"/>
              <a:gd name="connsiteY2434" fmla="*/ 4175674 h 5143500"/>
              <a:gd name="connsiteX2435" fmla="*/ 1831783 w 5136076"/>
              <a:gd name="connsiteY2435" fmla="*/ 4179412 h 5143500"/>
              <a:gd name="connsiteX2436" fmla="*/ 1831309 w 5136076"/>
              <a:gd name="connsiteY2436" fmla="*/ 4182775 h 5143500"/>
              <a:gd name="connsiteX2437" fmla="*/ 1829876 w 5136076"/>
              <a:gd name="connsiteY2437" fmla="*/ 4190251 h 5143500"/>
              <a:gd name="connsiteX2438" fmla="*/ 1829402 w 5136076"/>
              <a:gd name="connsiteY2438" fmla="*/ 4193614 h 5143500"/>
              <a:gd name="connsiteX2439" fmla="*/ 1829402 w 5136076"/>
              <a:gd name="connsiteY2439" fmla="*/ 4196978 h 5143500"/>
              <a:gd name="connsiteX2440" fmla="*/ 1829876 w 5136076"/>
              <a:gd name="connsiteY2440" fmla="*/ 4199969 h 5143500"/>
              <a:gd name="connsiteX2441" fmla="*/ 1830830 w 5136076"/>
              <a:gd name="connsiteY2441" fmla="*/ 4202585 h 5143500"/>
              <a:gd name="connsiteX2442" fmla="*/ 1833213 w 5136076"/>
              <a:gd name="connsiteY2442" fmla="*/ 4204827 h 5143500"/>
              <a:gd name="connsiteX2443" fmla="*/ 1837023 w 5136076"/>
              <a:gd name="connsiteY2443" fmla="*/ 4207070 h 5143500"/>
              <a:gd name="connsiteX2444" fmla="*/ 1841789 w 5136076"/>
              <a:gd name="connsiteY2444" fmla="*/ 4208190 h 5143500"/>
              <a:gd name="connsiteX2445" fmla="*/ 1847981 w 5136076"/>
              <a:gd name="connsiteY2445" fmla="*/ 4208938 h 5143500"/>
              <a:gd name="connsiteX2446" fmla="*/ 1846553 w 5136076"/>
              <a:gd name="connsiteY2446" fmla="*/ 4208938 h 5143500"/>
              <a:gd name="connsiteX2447" fmla="*/ 1844647 w 5136076"/>
              <a:gd name="connsiteY2447" fmla="*/ 4210060 h 5143500"/>
              <a:gd name="connsiteX2448" fmla="*/ 1837502 w 5136076"/>
              <a:gd name="connsiteY2448" fmla="*/ 4211929 h 5143500"/>
              <a:gd name="connsiteX2449" fmla="*/ 1828925 w 5136076"/>
              <a:gd name="connsiteY2449" fmla="*/ 4216039 h 5143500"/>
              <a:gd name="connsiteX2450" fmla="*/ 1818924 w 5136076"/>
              <a:gd name="connsiteY2450" fmla="*/ 4220524 h 5143500"/>
              <a:gd name="connsiteX2451" fmla="*/ 1809392 w 5136076"/>
              <a:gd name="connsiteY2451" fmla="*/ 4225383 h 5143500"/>
              <a:gd name="connsiteX2452" fmla="*/ 1805104 w 5136076"/>
              <a:gd name="connsiteY2452" fmla="*/ 4227999 h 5143500"/>
              <a:gd name="connsiteX2453" fmla="*/ 1801771 w 5136076"/>
              <a:gd name="connsiteY2453" fmla="*/ 4230615 h 5143500"/>
              <a:gd name="connsiteX2454" fmla="*/ 1799387 w 5136076"/>
              <a:gd name="connsiteY2454" fmla="*/ 4232858 h 5143500"/>
              <a:gd name="connsiteX2455" fmla="*/ 1797484 w 5136076"/>
              <a:gd name="connsiteY2455" fmla="*/ 4234727 h 5143500"/>
              <a:gd name="connsiteX2456" fmla="*/ 1796530 w 5136076"/>
              <a:gd name="connsiteY2456" fmla="*/ 4236969 h 5143500"/>
              <a:gd name="connsiteX2457" fmla="*/ 1797007 w 5136076"/>
              <a:gd name="connsiteY2457" fmla="*/ 4237716 h 5143500"/>
              <a:gd name="connsiteX2458" fmla="*/ 1797007 w 5136076"/>
              <a:gd name="connsiteY2458" fmla="*/ 4238838 h 5143500"/>
              <a:gd name="connsiteX2459" fmla="*/ 1797007 w 5136076"/>
              <a:gd name="connsiteY2459" fmla="*/ 4241828 h 5143500"/>
              <a:gd name="connsiteX2460" fmla="*/ 1797958 w 5136076"/>
              <a:gd name="connsiteY2460" fmla="*/ 4244818 h 5143500"/>
              <a:gd name="connsiteX2461" fmla="*/ 1799387 w 5136076"/>
              <a:gd name="connsiteY2461" fmla="*/ 4248182 h 5143500"/>
              <a:gd name="connsiteX2462" fmla="*/ 1800819 w 5136076"/>
              <a:gd name="connsiteY2462" fmla="*/ 4251545 h 5143500"/>
              <a:gd name="connsiteX2463" fmla="*/ 1803197 w 5136076"/>
              <a:gd name="connsiteY2463" fmla="*/ 4254909 h 5143500"/>
              <a:gd name="connsiteX2464" fmla="*/ 1805582 w 5136076"/>
              <a:gd name="connsiteY2464" fmla="*/ 4258646 h 5143500"/>
              <a:gd name="connsiteX2465" fmla="*/ 1812251 w 5136076"/>
              <a:gd name="connsiteY2465" fmla="*/ 4265374 h 5143500"/>
              <a:gd name="connsiteX2466" fmla="*/ 1820351 w 5136076"/>
              <a:gd name="connsiteY2466" fmla="*/ 4272474 h 5143500"/>
              <a:gd name="connsiteX2467" fmla="*/ 1829402 w 5136076"/>
              <a:gd name="connsiteY2467" fmla="*/ 4279950 h 5143500"/>
              <a:gd name="connsiteX2468" fmla="*/ 1838933 w 5136076"/>
              <a:gd name="connsiteY2468" fmla="*/ 4287799 h 5143500"/>
              <a:gd name="connsiteX2469" fmla="*/ 1849411 w 5136076"/>
              <a:gd name="connsiteY2469" fmla="*/ 4294899 h 5143500"/>
              <a:gd name="connsiteX2470" fmla="*/ 1870851 w 5136076"/>
              <a:gd name="connsiteY2470" fmla="*/ 4309476 h 5143500"/>
              <a:gd name="connsiteX2471" fmla="*/ 1889905 w 5136076"/>
              <a:gd name="connsiteY2471" fmla="*/ 4323305 h 5143500"/>
              <a:gd name="connsiteX2472" fmla="*/ 1898958 w 5136076"/>
              <a:gd name="connsiteY2472" fmla="*/ 4330031 h 5143500"/>
              <a:gd name="connsiteX2473" fmla="*/ 1906104 w 5136076"/>
              <a:gd name="connsiteY2473" fmla="*/ 4336011 h 5143500"/>
              <a:gd name="connsiteX2474" fmla="*/ 1911821 w 5136076"/>
              <a:gd name="connsiteY2474" fmla="*/ 4342365 h 5143500"/>
              <a:gd name="connsiteX2475" fmla="*/ 1914202 w 5136076"/>
              <a:gd name="connsiteY2475" fmla="*/ 4345355 h 5143500"/>
              <a:gd name="connsiteX2476" fmla="*/ 1915632 w 5136076"/>
              <a:gd name="connsiteY2476" fmla="*/ 4347971 h 5143500"/>
              <a:gd name="connsiteX2477" fmla="*/ 1897050 w 5136076"/>
              <a:gd name="connsiteY2477" fmla="*/ 4339748 h 5143500"/>
              <a:gd name="connsiteX2478" fmla="*/ 1876567 w 5136076"/>
              <a:gd name="connsiteY2478" fmla="*/ 4329284 h 5143500"/>
              <a:gd name="connsiteX2479" fmla="*/ 1865612 w 5136076"/>
              <a:gd name="connsiteY2479" fmla="*/ 4323305 h 5143500"/>
              <a:gd name="connsiteX2480" fmla="*/ 1853698 w 5136076"/>
              <a:gd name="connsiteY2480" fmla="*/ 4316951 h 5143500"/>
              <a:gd name="connsiteX2481" fmla="*/ 1842741 w 5136076"/>
              <a:gd name="connsiteY2481" fmla="*/ 4309849 h 5143500"/>
              <a:gd name="connsiteX2482" fmla="*/ 1831309 w 5136076"/>
              <a:gd name="connsiteY2482" fmla="*/ 4302748 h 5143500"/>
              <a:gd name="connsiteX2483" fmla="*/ 1820351 w 5136076"/>
              <a:gd name="connsiteY2483" fmla="*/ 4295273 h 5143500"/>
              <a:gd name="connsiteX2484" fmla="*/ 1809392 w 5136076"/>
              <a:gd name="connsiteY2484" fmla="*/ 4287051 h 5143500"/>
              <a:gd name="connsiteX2485" fmla="*/ 1798438 w 5136076"/>
              <a:gd name="connsiteY2485" fmla="*/ 4279202 h 5143500"/>
              <a:gd name="connsiteX2486" fmla="*/ 1788910 w 5136076"/>
              <a:gd name="connsiteY2486" fmla="*/ 4270607 h 5143500"/>
              <a:gd name="connsiteX2487" fmla="*/ 1778905 w 5136076"/>
              <a:gd name="connsiteY2487" fmla="*/ 4261636 h 5143500"/>
              <a:gd name="connsiteX2488" fmla="*/ 1770328 w 5136076"/>
              <a:gd name="connsiteY2488" fmla="*/ 4252292 h 5143500"/>
              <a:gd name="connsiteX2489" fmla="*/ 1761754 w 5136076"/>
              <a:gd name="connsiteY2489" fmla="*/ 4242950 h 5143500"/>
              <a:gd name="connsiteX2490" fmla="*/ 1754130 w 5136076"/>
              <a:gd name="connsiteY2490" fmla="*/ 4233232 h 5143500"/>
              <a:gd name="connsiteX2491" fmla="*/ 1752703 w 5136076"/>
              <a:gd name="connsiteY2491" fmla="*/ 4232111 h 5143500"/>
              <a:gd name="connsiteX2492" fmla="*/ 1750318 w 5136076"/>
              <a:gd name="connsiteY2492" fmla="*/ 4232111 h 5143500"/>
              <a:gd name="connsiteX2493" fmla="*/ 1748892 w 5136076"/>
              <a:gd name="connsiteY2493" fmla="*/ 4232858 h 5143500"/>
              <a:gd name="connsiteX2494" fmla="*/ 1746984 w 5136076"/>
              <a:gd name="connsiteY2494" fmla="*/ 4233606 h 5143500"/>
              <a:gd name="connsiteX2495" fmla="*/ 1745556 w 5136076"/>
              <a:gd name="connsiteY2495" fmla="*/ 4234727 h 5143500"/>
              <a:gd name="connsiteX2496" fmla="*/ 1744603 w 5136076"/>
              <a:gd name="connsiteY2496" fmla="*/ 4236596 h 5143500"/>
              <a:gd name="connsiteX2497" fmla="*/ 1742220 w 5136076"/>
              <a:gd name="connsiteY2497" fmla="*/ 4240706 h 5143500"/>
              <a:gd name="connsiteX2498" fmla="*/ 1738407 w 5136076"/>
              <a:gd name="connsiteY2498" fmla="*/ 4249302 h 5143500"/>
              <a:gd name="connsiteX2499" fmla="*/ 1736502 w 5136076"/>
              <a:gd name="connsiteY2499" fmla="*/ 4253039 h 5143500"/>
              <a:gd name="connsiteX2500" fmla="*/ 1735551 w 5136076"/>
              <a:gd name="connsiteY2500" fmla="*/ 4254161 h 5143500"/>
              <a:gd name="connsiteX2501" fmla="*/ 1734598 w 5136076"/>
              <a:gd name="connsiteY2501" fmla="*/ 4254536 h 5143500"/>
              <a:gd name="connsiteX2502" fmla="*/ 1734123 w 5136076"/>
              <a:gd name="connsiteY2502" fmla="*/ 4254909 h 5143500"/>
              <a:gd name="connsiteX2503" fmla="*/ 1732691 w 5136076"/>
              <a:gd name="connsiteY2503" fmla="*/ 4254909 h 5143500"/>
              <a:gd name="connsiteX2504" fmla="*/ 1730784 w 5136076"/>
              <a:gd name="connsiteY2504" fmla="*/ 4254909 h 5143500"/>
              <a:gd name="connsiteX2505" fmla="*/ 1727928 w 5136076"/>
              <a:gd name="connsiteY2505" fmla="*/ 4253787 h 5143500"/>
              <a:gd name="connsiteX2506" fmla="*/ 1725069 w 5136076"/>
              <a:gd name="connsiteY2506" fmla="*/ 4252292 h 5143500"/>
              <a:gd name="connsiteX2507" fmla="*/ 1718877 w 5136076"/>
              <a:gd name="connsiteY2507" fmla="*/ 4248182 h 5143500"/>
              <a:gd name="connsiteX2508" fmla="*/ 1712681 w 5136076"/>
              <a:gd name="connsiteY2508" fmla="*/ 4243323 h 5143500"/>
              <a:gd name="connsiteX2509" fmla="*/ 1709823 w 5136076"/>
              <a:gd name="connsiteY2509" fmla="*/ 4241828 h 5143500"/>
              <a:gd name="connsiteX2510" fmla="*/ 1706967 w 5136076"/>
              <a:gd name="connsiteY2510" fmla="*/ 4240333 h 5143500"/>
              <a:gd name="connsiteX2511" fmla="*/ 1705064 w 5136076"/>
              <a:gd name="connsiteY2511" fmla="*/ 4239586 h 5143500"/>
              <a:gd name="connsiteX2512" fmla="*/ 1703153 w 5136076"/>
              <a:gd name="connsiteY2512" fmla="*/ 4239959 h 5143500"/>
              <a:gd name="connsiteX2513" fmla="*/ 1702679 w 5136076"/>
              <a:gd name="connsiteY2513" fmla="*/ 4240333 h 5143500"/>
              <a:gd name="connsiteX2514" fmla="*/ 1702200 w 5136076"/>
              <a:gd name="connsiteY2514" fmla="*/ 4240706 h 5143500"/>
              <a:gd name="connsiteX2515" fmla="*/ 1702200 w 5136076"/>
              <a:gd name="connsiteY2515" fmla="*/ 4243323 h 5143500"/>
              <a:gd name="connsiteX2516" fmla="*/ 1702679 w 5136076"/>
              <a:gd name="connsiteY2516" fmla="*/ 4246687 h 5143500"/>
              <a:gd name="connsiteX2517" fmla="*/ 1704108 w 5136076"/>
              <a:gd name="connsiteY2517" fmla="*/ 4251919 h 5143500"/>
              <a:gd name="connsiteX2518" fmla="*/ 1699820 w 5136076"/>
              <a:gd name="connsiteY2518" fmla="*/ 4252292 h 5143500"/>
              <a:gd name="connsiteX2519" fmla="*/ 1696961 w 5136076"/>
              <a:gd name="connsiteY2519" fmla="*/ 4252292 h 5143500"/>
              <a:gd name="connsiteX2520" fmla="*/ 1694105 w 5136076"/>
              <a:gd name="connsiteY2520" fmla="*/ 4251545 h 5143500"/>
              <a:gd name="connsiteX2521" fmla="*/ 1691721 w 5136076"/>
              <a:gd name="connsiteY2521" fmla="*/ 4250424 h 5143500"/>
              <a:gd name="connsiteX2522" fmla="*/ 1689817 w 5136076"/>
              <a:gd name="connsiteY2522" fmla="*/ 4248182 h 5143500"/>
              <a:gd name="connsiteX2523" fmla="*/ 1688389 w 5136076"/>
              <a:gd name="connsiteY2523" fmla="*/ 4245939 h 5143500"/>
              <a:gd name="connsiteX2524" fmla="*/ 1686483 w 5136076"/>
              <a:gd name="connsiteY2524" fmla="*/ 4240333 h 5143500"/>
              <a:gd name="connsiteX2525" fmla="*/ 1684577 w 5136076"/>
              <a:gd name="connsiteY2525" fmla="*/ 4234353 h 5143500"/>
              <a:gd name="connsiteX2526" fmla="*/ 1682667 w 5136076"/>
              <a:gd name="connsiteY2526" fmla="*/ 4227999 h 5143500"/>
              <a:gd name="connsiteX2527" fmla="*/ 1681238 w 5136076"/>
              <a:gd name="connsiteY2527" fmla="*/ 4225383 h 5143500"/>
              <a:gd name="connsiteX2528" fmla="*/ 1679812 w 5136076"/>
              <a:gd name="connsiteY2528" fmla="*/ 4222393 h 5143500"/>
              <a:gd name="connsiteX2529" fmla="*/ 1677908 w 5136076"/>
              <a:gd name="connsiteY2529" fmla="*/ 4220150 h 5143500"/>
              <a:gd name="connsiteX2530" fmla="*/ 1675523 w 5136076"/>
              <a:gd name="connsiteY2530" fmla="*/ 4217909 h 5143500"/>
              <a:gd name="connsiteX2531" fmla="*/ 1674097 w 5136076"/>
              <a:gd name="connsiteY2531" fmla="*/ 4223515 h 5143500"/>
              <a:gd name="connsiteX2532" fmla="*/ 1673616 w 5136076"/>
              <a:gd name="connsiteY2532" fmla="*/ 4229867 h 5143500"/>
              <a:gd name="connsiteX2533" fmla="*/ 1674097 w 5136076"/>
              <a:gd name="connsiteY2533" fmla="*/ 4235849 h 5143500"/>
              <a:gd name="connsiteX2534" fmla="*/ 1675046 w 5136076"/>
              <a:gd name="connsiteY2534" fmla="*/ 4242201 h 5143500"/>
              <a:gd name="connsiteX2535" fmla="*/ 1677428 w 5136076"/>
              <a:gd name="connsiteY2535" fmla="*/ 4254909 h 5143500"/>
              <a:gd name="connsiteX2536" fmla="*/ 1680763 w 5136076"/>
              <a:gd name="connsiteY2536" fmla="*/ 4267616 h 5143500"/>
              <a:gd name="connsiteX2537" fmla="*/ 1682667 w 5136076"/>
              <a:gd name="connsiteY2537" fmla="*/ 4273222 h 5143500"/>
              <a:gd name="connsiteX2538" fmla="*/ 1683148 w 5136076"/>
              <a:gd name="connsiteY2538" fmla="*/ 4278828 h 5143500"/>
              <a:gd name="connsiteX2539" fmla="*/ 1683622 w 5136076"/>
              <a:gd name="connsiteY2539" fmla="*/ 4284060 h 5143500"/>
              <a:gd name="connsiteX2540" fmla="*/ 1683148 w 5136076"/>
              <a:gd name="connsiteY2540" fmla="*/ 4288919 h 5143500"/>
              <a:gd name="connsiteX2541" fmla="*/ 1682194 w 5136076"/>
              <a:gd name="connsiteY2541" fmla="*/ 4293404 h 5143500"/>
              <a:gd name="connsiteX2542" fmla="*/ 1680763 w 5136076"/>
              <a:gd name="connsiteY2542" fmla="*/ 4294899 h 5143500"/>
              <a:gd name="connsiteX2543" fmla="*/ 1679335 w 5136076"/>
              <a:gd name="connsiteY2543" fmla="*/ 4296768 h 5143500"/>
              <a:gd name="connsiteX2544" fmla="*/ 1677428 w 5136076"/>
              <a:gd name="connsiteY2544" fmla="*/ 4298263 h 5143500"/>
              <a:gd name="connsiteX2545" fmla="*/ 1675997 w 5136076"/>
              <a:gd name="connsiteY2545" fmla="*/ 4299758 h 5143500"/>
              <a:gd name="connsiteX2546" fmla="*/ 1673142 w 5136076"/>
              <a:gd name="connsiteY2546" fmla="*/ 4300880 h 5143500"/>
              <a:gd name="connsiteX2547" fmla="*/ 1670282 w 5136076"/>
              <a:gd name="connsiteY2547" fmla="*/ 4302000 h 5143500"/>
              <a:gd name="connsiteX2548" fmla="*/ 1675997 w 5136076"/>
              <a:gd name="connsiteY2548" fmla="*/ 4306485 h 5143500"/>
              <a:gd name="connsiteX2549" fmla="*/ 1679812 w 5136076"/>
              <a:gd name="connsiteY2549" fmla="*/ 4310971 h 5143500"/>
              <a:gd name="connsiteX2550" fmla="*/ 1683622 w 5136076"/>
              <a:gd name="connsiteY2550" fmla="*/ 4315082 h 5143500"/>
              <a:gd name="connsiteX2551" fmla="*/ 1686483 w 5136076"/>
              <a:gd name="connsiteY2551" fmla="*/ 4319193 h 5143500"/>
              <a:gd name="connsiteX2552" fmla="*/ 1687907 w 5136076"/>
              <a:gd name="connsiteY2552" fmla="*/ 4322930 h 5143500"/>
              <a:gd name="connsiteX2553" fmla="*/ 1690292 w 5136076"/>
              <a:gd name="connsiteY2553" fmla="*/ 4326668 h 5143500"/>
              <a:gd name="connsiteX2554" fmla="*/ 1692198 w 5136076"/>
              <a:gd name="connsiteY2554" fmla="*/ 4334143 h 5143500"/>
              <a:gd name="connsiteX2555" fmla="*/ 1694577 w 5136076"/>
              <a:gd name="connsiteY2555" fmla="*/ 4340870 h 5143500"/>
              <a:gd name="connsiteX2556" fmla="*/ 1696961 w 5136076"/>
              <a:gd name="connsiteY2556" fmla="*/ 4347971 h 5143500"/>
              <a:gd name="connsiteX2557" fmla="*/ 1698391 w 5136076"/>
              <a:gd name="connsiteY2557" fmla="*/ 4351709 h 5143500"/>
              <a:gd name="connsiteX2558" fmla="*/ 1700772 w 5136076"/>
              <a:gd name="connsiteY2558" fmla="*/ 4355446 h 5143500"/>
              <a:gd name="connsiteX2559" fmla="*/ 1702679 w 5136076"/>
              <a:gd name="connsiteY2559" fmla="*/ 4359557 h 5143500"/>
              <a:gd name="connsiteX2560" fmla="*/ 1706489 w 5136076"/>
              <a:gd name="connsiteY2560" fmla="*/ 4363295 h 5143500"/>
              <a:gd name="connsiteX2561" fmla="*/ 1709823 w 5136076"/>
              <a:gd name="connsiteY2561" fmla="*/ 4362920 h 5143500"/>
              <a:gd name="connsiteX2562" fmla="*/ 1712681 w 5136076"/>
              <a:gd name="connsiteY2562" fmla="*/ 4361800 h 5143500"/>
              <a:gd name="connsiteX2563" fmla="*/ 1715063 w 5136076"/>
              <a:gd name="connsiteY2563" fmla="*/ 4360678 h 5143500"/>
              <a:gd name="connsiteX2564" fmla="*/ 1716973 w 5136076"/>
              <a:gd name="connsiteY2564" fmla="*/ 4358810 h 5143500"/>
              <a:gd name="connsiteX2565" fmla="*/ 1717923 w 5136076"/>
              <a:gd name="connsiteY2565" fmla="*/ 4356941 h 5143500"/>
              <a:gd name="connsiteX2566" fmla="*/ 1718877 w 5136076"/>
              <a:gd name="connsiteY2566" fmla="*/ 4354698 h 5143500"/>
              <a:gd name="connsiteX2567" fmla="*/ 1719351 w 5136076"/>
              <a:gd name="connsiteY2567" fmla="*/ 4351709 h 5143500"/>
              <a:gd name="connsiteX2568" fmla="*/ 1719351 w 5136076"/>
              <a:gd name="connsiteY2568" fmla="*/ 4348719 h 5143500"/>
              <a:gd name="connsiteX2569" fmla="*/ 1717923 w 5136076"/>
              <a:gd name="connsiteY2569" fmla="*/ 4341617 h 5143500"/>
              <a:gd name="connsiteX2570" fmla="*/ 1716493 w 5136076"/>
              <a:gd name="connsiteY2570" fmla="*/ 4334516 h 5143500"/>
              <a:gd name="connsiteX2571" fmla="*/ 1710304 w 5136076"/>
              <a:gd name="connsiteY2571" fmla="*/ 4317698 h 5143500"/>
              <a:gd name="connsiteX2572" fmla="*/ 1707919 w 5136076"/>
              <a:gd name="connsiteY2572" fmla="*/ 4309102 h 5143500"/>
              <a:gd name="connsiteX2573" fmla="*/ 1705064 w 5136076"/>
              <a:gd name="connsiteY2573" fmla="*/ 4300505 h 5143500"/>
              <a:gd name="connsiteX2574" fmla="*/ 1703153 w 5136076"/>
              <a:gd name="connsiteY2574" fmla="*/ 4292284 h 5143500"/>
              <a:gd name="connsiteX2575" fmla="*/ 1702200 w 5136076"/>
              <a:gd name="connsiteY2575" fmla="*/ 4285182 h 5143500"/>
              <a:gd name="connsiteX2576" fmla="*/ 1702200 w 5136076"/>
              <a:gd name="connsiteY2576" fmla="*/ 4281818 h 5143500"/>
              <a:gd name="connsiteX2577" fmla="*/ 1702679 w 5136076"/>
              <a:gd name="connsiteY2577" fmla="*/ 4278081 h 5143500"/>
              <a:gd name="connsiteX2578" fmla="*/ 1704108 w 5136076"/>
              <a:gd name="connsiteY2578" fmla="*/ 4275464 h 5143500"/>
              <a:gd name="connsiteX2579" fmla="*/ 1705064 w 5136076"/>
              <a:gd name="connsiteY2579" fmla="*/ 4272474 h 5143500"/>
              <a:gd name="connsiteX2580" fmla="*/ 1706489 w 5136076"/>
              <a:gd name="connsiteY2580" fmla="*/ 4270607 h 5143500"/>
              <a:gd name="connsiteX2581" fmla="*/ 1709349 w 5136076"/>
              <a:gd name="connsiteY2581" fmla="*/ 4268364 h 5143500"/>
              <a:gd name="connsiteX2582" fmla="*/ 1712207 w 5136076"/>
              <a:gd name="connsiteY2582" fmla="*/ 4266869 h 5143500"/>
              <a:gd name="connsiteX2583" fmla="*/ 1716022 w 5136076"/>
              <a:gd name="connsiteY2583" fmla="*/ 4265747 h 5143500"/>
              <a:gd name="connsiteX2584" fmla="*/ 1718877 w 5136076"/>
              <a:gd name="connsiteY2584" fmla="*/ 4269111 h 5143500"/>
              <a:gd name="connsiteX2585" fmla="*/ 1720304 w 5136076"/>
              <a:gd name="connsiteY2585" fmla="*/ 4272101 h 5143500"/>
              <a:gd name="connsiteX2586" fmla="*/ 1721259 w 5136076"/>
              <a:gd name="connsiteY2586" fmla="*/ 4275091 h 5143500"/>
              <a:gd name="connsiteX2587" fmla="*/ 1722690 w 5136076"/>
              <a:gd name="connsiteY2587" fmla="*/ 4277708 h 5143500"/>
              <a:gd name="connsiteX2588" fmla="*/ 1722690 w 5136076"/>
              <a:gd name="connsiteY2588" fmla="*/ 4280698 h 5143500"/>
              <a:gd name="connsiteX2589" fmla="*/ 1722690 w 5136076"/>
              <a:gd name="connsiteY2589" fmla="*/ 4283313 h 5143500"/>
              <a:gd name="connsiteX2590" fmla="*/ 1721259 w 5136076"/>
              <a:gd name="connsiteY2590" fmla="*/ 4288547 h 5143500"/>
              <a:gd name="connsiteX2591" fmla="*/ 1720304 w 5136076"/>
              <a:gd name="connsiteY2591" fmla="*/ 4293404 h 5143500"/>
              <a:gd name="connsiteX2592" fmla="*/ 1719828 w 5136076"/>
              <a:gd name="connsiteY2592" fmla="*/ 4295646 h 5143500"/>
              <a:gd name="connsiteX2593" fmla="*/ 1720304 w 5136076"/>
              <a:gd name="connsiteY2593" fmla="*/ 4298263 h 5143500"/>
              <a:gd name="connsiteX2594" fmla="*/ 1720781 w 5136076"/>
              <a:gd name="connsiteY2594" fmla="*/ 4301253 h 5143500"/>
              <a:gd name="connsiteX2595" fmla="*/ 1721733 w 5136076"/>
              <a:gd name="connsiteY2595" fmla="*/ 4303870 h 5143500"/>
              <a:gd name="connsiteX2596" fmla="*/ 1723643 w 5136076"/>
              <a:gd name="connsiteY2596" fmla="*/ 4307233 h 5143500"/>
              <a:gd name="connsiteX2597" fmla="*/ 1726498 w 5136076"/>
              <a:gd name="connsiteY2597" fmla="*/ 4310597 h 5143500"/>
              <a:gd name="connsiteX2598" fmla="*/ 1729832 w 5136076"/>
              <a:gd name="connsiteY2598" fmla="*/ 4311719 h 5143500"/>
              <a:gd name="connsiteX2599" fmla="*/ 1732691 w 5136076"/>
              <a:gd name="connsiteY2599" fmla="*/ 4312091 h 5143500"/>
              <a:gd name="connsiteX2600" fmla="*/ 1735551 w 5136076"/>
              <a:gd name="connsiteY2600" fmla="*/ 4311344 h 5143500"/>
              <a:gd name="connsiteX2601" fmla="*/ 1737932 w 5136076"/>
              <a:gd name="connsiteY2601" fmla="*/ 4309476 h 5143500"/>
              <a:gd name="connsiteX2602" fmla="*/ 1739838 w 5136076"/>
              <a:gd name="connsiteY2602" fmla="*/ 4307233 h 5143500"/>
              <a:gd name="connsiteX2603" fmla="*/ 1741745 w 5136076"/>
              <a:gd name="connsiteY2603" fmla="*/ 4304243 h 5143500"/>
              <a:gd name="connsiteX2604" fmla="*/ 1743651 w 5136076"/>
              <a:gd name="connsiteY2604" fmla="*/ 4297516 h 5143500"/>
              <a:gd name="connsiteX2605" fmla="*/ 1746507 w 5136076"/>
              <a:gd name="connsiteY2605" fmla="*/ 4289667 h 5143500"/>
              <a:gd name="connsiteX2606" fmla="*/ 1749366 w 5136076"/>
              <a:gd name="connsiteY2606" fmla="*/ 4282193 h 5143500"/>
              <a:gd name="connsiteX2607" fmla="*/ 1750795 w 5136076"/>
              <a:gd name="connsiteY2607" fmla="*/ 4278828 h 5143500"/>
              <a:gd name="connsiteX2608" fmla="*/ 1753177 w 5136076"/>
              <a:gd name="connsiteY2608" fmla="*/ 4275464 h 5143500"/>
              <a:gd name="connsiteX2609" fmla="*/ 1755558 w 5136076"/>
              <a:gd name="connsiteY2609" fmla="*/ 4273222 h 5143500"/>
              <a:gd name="connsiteX2610" fmla="*/ 1757943 w 5136076"/>
              <a:gd name="connsiteY2610" fmla="*/ 4270979 h 5143500"/>
              <a:gd name="connsiteX2611" fmla="*/ 1760799 w 5136076"/>
              <a:gd name="connsiteY2611" fmla="*/ 4277708 h 5143500"/>
              <a:gd name="connsiteX2612" fmla="*/ 1763181 w 5136076"/>
              <a:gd name="connsiteY2612" fmla="*/ 4283687 h 5143500"/>
              <a:gd name="connsiteX2613" fmla="*/ 1764612 w 5136076"/>
              <a:gd name="connsiteY2613" fmla="*/ 4290414 h 5143500"/>
              <a:gd name="connsiteX2614" fmla="*/ 1765085 w 5136076"/>
              <a:gd name="connsiteY2614" fmla="*/ 4296394 h 5143500"/>
              <a:gd name="connsiteX2615" fmla="*/ 1765564 w 5136076"/>
              <a:gd name="connsiteY2615" fmla="*/ 4302374 h 5143500"/>
              <a:gd name="connsiteX2616" fmla="*/ 1765085 w 5136076"/>
              <a:gd name="connsiteY2616" fmla="*/ 4307980 h 5143500"/>
              <a:gd name="connsiteX2617" fmla="*/ 1764612 w 5136076"/>
              <a:gd name="connsiteY2617" fmla="*/ 4313586 h 5143500"/>
              <a:gd name="connsiteX2618" fmla="*/ 1763658 w 5136076"/>
              <a:gd name="connsiteY2618" fmla="*/ 4319193 h 5143500"/>
              <a:gd name="connsiteX2619" fmla="*/ 1761754 w 5136076"/>
              <a:gd name="connsiteY2619" fmla="*/ 4324425 h 5143500"/>
              <a:gd name="connsiteX2620" fmla="*/ 1759846 w 5136076"/>
              <a:gd name="connsiteY2620" fmla="*/ 4330031 h 5143500"/>
              <a:gd name="connsiteX2621" fmla="*/ 1755558 w 5136076"/>
              <a:gd name="connsiteY2621" fmla="*/ 4340870 h 5143500"/>
              <a:gd name="connsiteX2622" fmla="*/ 1749366 w 5136076"/>
              <a:gd name="connsiteY2622" fmla="*/ 4351334 h 5143500"/>
              <a:gd name="connsiteX2623" fmla="*/ 1743172 w 5136076"/>
              <a:gd name="connsiteY2623" fmla="*/ 4361426 h 5143500"/>
              <a:gd name="connsiteX2624" fmla="*/ 1750318 w 5136076"/>
              <a:gd name="connsiteY2624" fmla="*/ 4365537 h 5143500"/>
              <a:gd name="connsiteX2625" fmla="*/ 1754607 w 5136076"/>
              <a:gd name="connsiteY2625" fmla="*/ 4368527 h 5143500"/>
              <a:gd name="connsiteX2626" fmla="*/ 1757943 w 5136076"/>
              <a:gd name="connsiteY2626" fmla="*/ 4371517 h 5143500"/>
              <a:gd name="connsiteX2627" fmla="*/ 1760323 w 5136076"/>
              <a:gd name="connsiteY2627" fmla="*/ 4374506 h 5143500"/>
              <a:gd name="connsiteX2628" fmla="*/ 1763181 w 5136076"/>
              <a:gd name="connsiteY2628" fmla="*/ 4377497 h 5143500"/>
              <a:gd name="connsiteX2629" fmla="*/ 1766994 w 5136076"/>
              <a:gd name="connsiteY2629" fmla="*/ 4381235 h 5143500"/>
              <a:gd name="connsiteX2630" fmla="*/ 1771754 w 5136076"/>
              <a:gd name="connsiteY2630" fmla="*/ 4385720 h 5143500"/>
              <a:gd name="connsiteX2631" fmla="*/ 1779859 w 5136076"/>
              <a:gd name="connsiteY2631" fmla="*/ 4391326 h 5143500"/>
              <a:gd name="connsiteX2632" fmla="*/ 1776522 w 5136076"/>
              <a:gd name="connsiteY2632" fmla="*/ 4390204 h 5143500"/>
              <a:gd name="connsiteX2633" fmla="*/ 1773189 w 5136076"/>
              <a:gd name="connsiteY2633" fmla="*/ 4390204 h 5143500"/>
              <a:gd name="connsiteX2634" fmla="*/ 1770328 w 5136076"/>
              <a:gd name="connsiteY2634" fmla="*/ 4390204 h 5143500"/>
              <a:gd name="connsiteX2635" fmla="*/ 1767469 w 5136076"/>
              <a:gd name="connsiteY2635" fmla="*/ 4390578 h 5143500"/>
              <a:gd name="connsiteX2636" fmla="*/ 1764612 w 5136076"/>
              <a:gd name="connsiteY2636" fmla="*/ 4392073 h 5143500"/>
              <a:gd name="connsiteX2637" fmla="*/ 1761754 w 5136076"/>
              <a:gd name="connsiteY2637" fmla="*/ 4392821 h 5143500"/>
              <a:gd name="connsiteX2638" fmla="*/ 1760323 w 5136076"/>
              <a:gd name="connsiteY2638" fmla="*/ 4394689 h 5143500"/>
              <a:gd name="connsiteX2639" fmla="*/ 1758418 w 5136076"/>
              <a:gd name="connsiteY2639" fmla="*/ 4396558 h 5143500"/>
              <a:gd name="connsiteX2640" fmla="*/ 1757466 w 5136076"/>
              <a:gd name="connsiteY2640" fmla="*/ 4398800 h 5143500"/>
              <a:gd name="connsiteX2641" fmla="*/ 1756989 w 5136076"/>
              <a:gd name="connsiteY2641" fmla="*/ 4401043 h 5143500"/>
              <a:gd name="connsiteX2642" fmla="*/ 1756989 w 5136076"/>
              <a:gd name="connsiteY2642" fmla="*/ 4403660 h 5143500"/>
              <a:gd name="connsiteX2643" fmla="*/ 1757466 w 5136076"/>
              <a:gd name="connsiteY2643" fmla="*/ 4406649 h 5143500"/>
              <a:gd name="connsiteX2644" fmla="*/ 1759373 w 5136076"/>
              <a:gd name="connsiteY2644" fmla="*/ 4409639 h 5143500"/>
              <a:gd name="connsiteX2645" fmla="*/ 1760799 w 5136076"/>
              <a:gd name="connsiteY2645" fmla="*/ 4413003 h 5143500"/>
              <a:gd name="connsiteX2646" fmla="*/ 1764135 w 5136076"/>
              <a:gd name="connsiteY2646" fmla="*/ 4416366 h 5143500"/>
              <a:gd name="connsiteX2647" fmla="*/ 1767469 w 5136076"/>
              <a:gd name="connsiteY2647" fmla="*/ 4420104 h 5143500"/>
              <a:gd name="connsiteX2648" fmla="*/ 1765085 w 5136076"/>
              <a:gd name="connsiteY2648" fmla="*/ 4418608 h 5143500"/>
              <a:gd name="connsiteX2649" fmla="*/ 1762228 w 5136076"/>
              <a:gd name="connsiteY2649" fmla="*/ 4417861 h 5143500"/>
              <a:gd name="connsiteX2650" fmla="*/ 1759846 w 5136076"/>
              <a:gd name="connsiteY2650" fmla="*/ 4418235 h 5143500"/>
              <a:gd name="connsiteX2651" fmla="*/ 1756989 w 5136076"/>
              <a:gd name="connsiteY2651" fmla="*/ 4418608 h 5143500"/>
              <a:gd name="connsiteX2652" fmla="*/ 1754130 w 5136076"/>
              <a:gd name="connsiteY2652" fmla="*/ 4420104 h 5143500"/>
              <a:gd name="connsiteX2653" fmla="*/ 1751750 w 5136076"/>
              <a:gd name="connsiteY2653" fmla="*/ 4421225 h 5143500"/>
              <a:gd name="connsiteX2654" fmla="*/ 1746033 w 5136076"/>
              <a:gd name="connsiteY2654" fmla="*/ 4424215 h 5143500"/>
              <a:gd name="connsiteX2655" fmla="*/ 1740790 w 5136076"/>
              <a:gd name="connsiteY2655" fmla="*/ 4427204 h 5143500"/>
              <a:gd name="connsiteX2656" fmla="*/ 1737932 w 5136076"/>
              <a:gd name="connsiteY2656" fmla="*/ 4427952 h 5143500"/>
              <a:gd name="connsiteX2657" fmla="*/ 1735075 w 5136076"/>
              <a:gd name="connsiteY2657" fmla="*/ 4429073 h 5143500"/>
              <a:gd name="connsiteX2658" fmla="*/ 1732217 w 5136076"/>
              <a:gd name="connsiteY2658" fmla="*/ 4429073 h 5143500"/>
              <a:gd name="connsiteX2659" fmla="*/ 1729832 w 5136076"/>
              <a:gd name="connsiteY2659" fmla="*/ 4429073 h 5143500"/>
              <a:gd name="connsiteX2660" fmla="*/ 1726974 w 5136076"/>
              <a:gd name="connsiteY2660" fmla="*/ 4427579 h 5143500"/>
              <a:gd name="connsiteX2661" fmla="*/ 1727928 w 5136076"/>
              <a:gd name="connsiteY2661" fmla="*/ 4428699 h 5143500"/>
              <a:gd name="connsiteX2662" fmla="*/ 1728881 w 5136076"/>
              <a:gd name="connsiteY2662" fmla="*/ 4430195 h 5143500"/>
              <a:gd name="connsiteX2663" fmla="*/ 1729832 w 5136076"/>
              <a:gd name="connsiteY2663" fmla="*/ 4432064 h 5143500"/>
              <a:gd name="connsiteX2664" fmla="*/ 1730312 w 5136076"/>
              <a:gd name="connsiteY2664" fmla="*/ 4433185 h 5143500"/>
              <a:gd name="connsiteX2665" fmla="*/ 1730312 w 5136076"/>
              <a:gd name="connsiteY2665" fmla="*/ 4435053 h 5143500"/>
              <a:gd name="connsiteX2666" fmla="*/ 1728881 w 5136076"/>
              <a:gd name="connsiteY2666" fmla="*/ 4438418 h 5143500"/>
              <a:gd name="connsiteX2667" fmla="*/ 1726974 w 5136076"/>
              <a:gd name="connsiteY2667" fmla="*/ 4441781 h 5143500"/>
              <a:gd name="connsiteX2668" fmla="*/ 1724117 w 5136076"/>
              <a:gd name="connsiteY2668" fmla="*/ 4445144 h 5143500"/>
              <a:gd name="connsiteX2669" fmla="*/ 1716493 w 5136076"/>
              <a:gd name="connsiteY2669" fmla="*/ 4452620 h 5143500"/>
              <a:gd name="connsiteX2670" fmla="*/ 1708397 w 5136076"/>
              <a:gd name="connsiteY2670" fmla="*/ 4460842 h 5143500"/>
              <a:gd name="connsiteX2671" fmla="*/ 1704108 w 5136076"/>
              <a:gd name="connsiteY2671" fmla="*/ 4464953 h 5143500"/>
              <a:gd name="connsiteX2672" fmla="*/ 1699820 w 5136076"/>
              <a:gd name="connsiteY2672" fmla="*/ 4469438 h 5143500"/>
              <a:gd name="connsiteX2673" fmla="*/ 1697438 w 5136076"/>
              <a:gd name="connsiteY2673" fmla="*/ 4473548 h 5143500"/>
              <a:gd name="connsiteX2674" fmla="*/ 1695056 w 5136076"/>
              <a:gd name="connsiteY2674" fmla="*/ 4478408 h 5143500"/>
              <a:gd name="connsiteX2675" fmla="*/ 1693625 w 5136076"/>
              <a:gd name="connsiteY2675" fmla="*/ 4482519 h 5143500"/>
              <a:gd name="connsiteX2676" fmla="*/ 1693625 w 5136076"/>
              <a:gd name="connsiteY2676" fmla="*/ 4485134 h 5143500"/>
              <a:gd name="connsiteX2677" fmla="*/ 1693625 w 5136076"/>
              <a:gd name="connsiteY2677" fmla="*/ 4487751 h 5143500"/>
              <a:gd name="connsiteX2678" fmla="*/ 1703153 w 5136076"/>
              <a:gd name="connsiteY2678" fmla="*/ 4491116 h 5143500"/>
              <a:gd name="connsiteX2679" fmla="*/ 1711730 w 5136076"/>
              <a:gd name="connsiteY2679" fmla="*/ 4495226 h 5143500"/>
              <a:gd name="connsiteX2680" fmla="*/ 1719828 w 5136076"/>
              <a:gd name="connsiteY2680" fmla="*/ 4498964 h 5143500"/>
              <a:gd name="connsiteX2681" fmla="*/ 1726498 w 5136076"/>
              <a:gd name="connsiteY2681" fmla="*/ 4503074 h 5143500"/>
              <a:gd name="connsiteX2682" fmla="*/ 1732691 w 5136076"/>
              <a:gd name="connsiteY2682" fmla="*/ 4507559 h 5143500"/>
              <a:gd name="connsiteX2683" fmla="*/ 1738886 w 5136076"/>
              <a:gd name="connsiteY2683" fmla="*/ 4511671 h 5143500"/>
              <a:gd name="connsiteX2684" fmla="*/ 1744603 w 5136076"/>
              <a:gd name="connsiteY2684" fmla="*/ 4516530 h 5143500"/>
              <a:gd name="connsiteX2685" fmla="*/ 1749366 w 5136076"/>
              <a:gd name="connsiteY2685" fmla="*/ 4521389 h 5143500"/>
              <a:gd name="connsiteX2686" fmla="*/ 1753654 w 5136076"/>
              <a:gd name="connsiteY2686" fmla="*/ 4526621 h 5143500"/>
              <a:gd name="connsiteX2687" fmla="*/ 1757943 w 5136076"/>
              <a:gd name="connsiteY2687" fmla="*/ 4531853 h 5143500"/>
              <a:gd name="connsiteX2688" fmla="*/ 1766517 w 5136076"/>
              <a:gd name="connsiteY2688" fmla="*/ 4543439 h 5143500"/>
              <a:gd name="connsiteX2689" fmla="*/ 1783667 w 5136076"/>
              <a:gd name="connsiteY2689" fmla="*/ 4569975 h 5143500"/>
              <a:gd name="connsiteX2690" fmla="*/ 1788910 w 5136076"/>
              <a:gd name="connsiteY2690" fmla="*/ 4571096 h 5143500"/>
              <a:gd name="connsiteX2691" fmla="*/ 1792718 w 5136076"/>
              <a:gd name="connsiteY2691" fmla="*/ 4571096 h 5143500"/>
              <a:gd name="connsiteX2692" fmla="*/ 1795102 w 5136076"/>
              <a:gd name="connsiteY2692" fmla="*/ 4570723 h 5143500"/>
              <a:gd name="connsiteX2693" fmla="*/ 1797007 w 5136076"/>
              <a:gd name="connsiteY2693" fmla="*/ 4569975 h 5143500"/>
              <a:gd name="connsiteX2694" fmla="*/ 1797958 w 5136076"/>
              <a:gd name="connsiteY2694" fmla="*/ 4568480 h 5143500"/>
              <a:gd name="connsiteX2695" fmla="*/ 1798438 w 5136076"/>
              <a:gd name="connsiteY2695" fmla="*/ 4566986 h 5143500"/>
              <a:gd name="connsiteX2696" fmla="*/ 1798438 w 5136076"/>
              <a:gd name="connsiteY2696" fmla="*/ 4562500 h 5143500"/>
              <a:gd name="connsiteX2697" fmla="*/ 1797958 w 5136076"/>
              <a:gd name="connsiteY2697" fmla="*/ 4557642 h 5143500"/>
              <a:gd name="connsiteX2698" fmla="*/ 1797958 w 5136076"/>
              <a:gd name="connsiteY2698" fmla="*/ 4555400 h 5143500"/>
              <a:gd name="connsiteX2699" fmla="*/ 1798438 w 5136076"/>
              <a:gd name="connsiteY2699" fmla="*/ 4552783 h 5143500"/>
              <a:gd name="connsiteX2700" fmla="*/ 1799864 w 5136076"/>
              <a:gd name="connsiteY2700" fmla="*/ 4550166 h 5143500"/>
              <a:gd name="connsiteX2701" fmla="*/ 1801295 w 5136076"/>
              <a:gd name="connsiteY2701" fmla="*/ 4547551 h 5143500"/>
              <a:gd name="connsiteX2702" fmla="*/ 1804153 w 5136076"/>
              <a:gd name="connsiteY2702" fmla="*/ 4545308 h 5143500"/>
              <a:gd name="connsiteX2703" fmla="*/ 1807489 w 5136076"/>
              <a:gd name="connsiteY2703" fmla="*/ 4543439 h 5143500"/>
              <a:gd name="connsiteX2704" fmla="*/ 1808915 w 5136076"/>
              <a:gd name="connsiteY2704" fmla="*/ 4550166 h 5143500"/>
              <a:gd name="connsiteX2705" fmla="*/ 1810822 w 5136076"/>
              <a:gd name="connsiteY2705" fmla="*/ 4557268 h 5143500"/>
              <a:gd name="connsiteX2706" fmla="*/ 1812251 w 5136076"/>
              <a:gd name="connsiteY2706" fmla="*/ 4564369 h 5143500"/>
              <a:gd name="connsiteX2707" fmla="*/ 1813204 w 5136076"/>
              <a:gd name="connsiteY2707" fmla="*/ 4570723 h 5143500"/>
              <a:gd name="connsiteX2708" fmla="*/ 1813204 w 5136076"/>
              <a:gd name="connsiteY2708" fmla="*/ 4574087 h 5143500"/>
              <a:gd name="connsiteX2709" fmla="*/ 1812728 w 5136076"/>
              <a:gd name="connsiteY2709" fmla="*/ 4577077 h 5143500"/>
              <a:gd name="connsiteX2710" fmla="*/ 1811777 w 5136076"/>
              <a:gd name="connsiteY2710" fmla="*/ 4580066 h 5143500"/>
              <a:gd name="connsiteX2711" fmla="*/ 1809867 w 5136076"/>
              <a:gd name="connsiteY2711" fmla="*/ 4583057 h 5143500"/>
              <a:gd name="connsiteX2712" fmla="*/ 1807964 w 5136076"/>
              <a:gd name="connsiteY2712" fmla="*/ 4586046 h 5143500"/>
              <a:gd name="connsiteX2713" fmla="*/ 1805104 w 5136076"/>
              <a:gd name="connsiteY2713" fmla="*/ 4588663 h 5143500"/>
              <a:gd name="connsiteX2714" fmla="*/ 1801771 w 5136076"/>
              <a:gd name="connsiteY2714" fmla="*/ 4591278 h 5143500"/>
              <a:gd name="connsiteX2715" fmla="*/ 1797484 w 5136076"/>
              <a:gd name="connsiteY2715" fmla="*/ 4593895 h 5143500"/>
              <a:gd name="connsiteX2716" fmla="*/ 1782237 w 5136076"/>
              <a:gd name="connsiteY2716" fmla="*/ 4587915 h 5143500"/>
              <a:gd name="connsiteX2717" fmla="*/ 1766517 w 5136076"/>
              <a:gd name="connsiteY2717" fmla="*/ 4581561 h 5143500"/>
              <a:gd name="connsiteX2718" fmla="*/ 1749366 w 5136076"/>
              <a:gd name="connsiteY2718" fmla="*/ 4574460 h 5143500"/>
              <a:gd name="connsiteX2719" fmla="*/ 1732691 w 5136076"/>
              <a:gd name="connsiteY2719" fmla="*/ 4566238 h 5143500"/>
              <a:gd name="connsiteX2720" fmla="*/ 1724592 w 5136076"/>
              <a:gd name="connsiteY2720" fmla="*/ 4562126 h 5143500"/>
              <a:gd name="connsiteX2721" fmla="*/ 1716973 w 5136076"/>
              <a:gd name="connsiteY2721" fmla="*/ 4557642 h 5143500"/>
              <a:gd name="connsiteX2722" fmla="*/ 1709823 w 5136076"/>
              <a:gd name="connsiteY2722" fmla="*/ 4553157 h 5143500"/>
              <a:gd name="connsiteX2723" fmla="*/ 1703153 w 5136076"/>
              <a:gd name="connsiteY2723" fmla="*/ 4548298 h 5143500"/>
              <a:gd name="connsiteX2724" fmla="*/ 1696961 w 5136076"/>
              <a:gd name="connsiteY2724" fmla="*/ 4543439 h 5143500"/>
              <a:gd name="connsiteX2725" fmla="*/ 1691244 w 5136076"/>
              <a:gd name="connsiteY2725" fmla="*/ 4538580 h 5143500"/>
              <a:gd name="connsiteX2726" fmla="*/ 1686483 w 5136076"/>
              <a:gd name="connsiteY2726" fmla="*/ 4532975 h 5143500"/>
              <a:gd name="connsiteX2727" fmla="*/ 1682194 w 5136076"/>
              <a:gd name="connsiteY2727" fmla="*/ 4527742 h 5143500"/>
              <a:gd name="connsiteX2728" fmla="*/ 1679812 w 5136076"/>
              <a:gd name="connsiteY2728" fmla="*/ 4529611 h 5143500"/>
              <a:gd name="connsiteX2729" fmla="*/ 1678859 w 5136076"/>
              <a:gd name="connsiteY2729" fmla="*/ 4531480 h 5143500"/>
              <a:gd name="connsiteX2730" fmla="*/ 1677428 w 5136076"/>
              <a:gd name="connsiteY2730" fmla="*/ 4533722 h 5143500"/>
              <a:gd name="connsiteX2731" fmla="*/ 1677428 w 5136076"/>
              <a:gd name="connsiteY2731" fmla="*/ 4535965 h 5143500"/>
              <a:gd name="connsiteX2732" fmla="*/ 1677428 w 5136076"/>
              <a:gd name="connsiteY2732" fmla="*/ 4538207 h 5143500"/>
              <a:gd name="connsiteX2733" fmla="*/ 1678859 w 5136076"/>
              <a:gd name="connsiteY2733" fmla="*/ 4540449 h 5143500"/>
              <a:gd name="connsiteX2734" fmla="*/ 1681238 w 5136076"/>
              <a:gd name="connsiteY2734" fmla="*/ 4545682 h 5143500"/>
              <a:gd name="connsiteX2735" fmla="*/ 1685051 w 5136076"/>
              <a:gd name="connsiteY2735" fmla="*/ 4551288 h 5143500"/>
              <a:gd name="connsiteX2736" fmla="*/ 1690292 w 5136076"/>
              <a:gd name="connsiteY2736" fmla="*/ 4556894 h 5143500"/>
              <a:gd name="connsiteX2737" fmla="*/ 1696010 w 5136076"/>
              <a:gd name="connsiteY2737" fmla="*/ 4562874 h 5143500"/>
              <a:gd name="connsiteX2738" fmla="*/ 1702679 w 5136076"/>
              <a:gd name="connsiteY2738" fmla="*/ 4568854 h 5143500"/>
              <a:gd name="connsiteX2739" fmla="*/ 1696961 w 5136076"/>
              <a:gd name="connsiteY2739" fmla="*/ 4567358 h 5143500"/>
              <a:gd name="connsiteX2740" fmla="*/ 1691244 w 5136076"/>
              <a:gd name="connsiteY2740" fmla="*/ 4565117 h 5143500"/>
              <a:gd name="connsiteX2741" fmla="*/ 1686483 w 5136076"/>
              <a:gd name="connsiteY2741" fmla="*/ 4561752 h 5143500"/>
              <a:gd name="connsiteX2742" fmla="*/ 1682194 w 5136076"/>
              <a:gd name="connsiteY2742" fmla="*/ 4558389 h 5143500"/>
              <a:gd name="connsiteX2743" fmla="*/ 1677908 w 5136076"/>
              <a:gd name="connsiteY2743" fmla="*/ 4553905 h 5143500"/>
              <a:gd name="connsiteX2744" fmla="*/ 1675046 w 5136076"/>
              <a:gd name="connsiteY2744" fmla="*/ 4549046 h 5143500"/>
              <a:gd name="connsiteX2745" fmla="*/ 1672189 w 5136076"/>
              <a:gd name="connsiteY2745" fmla="*/ 4544561 h 5143500"/>
              <a:gd name="connsiteX2746" fmla="*/ 1669807 w 5136076"/>
              <a:gd name="connsiteY2746" fmla="*/ 4539328 h 5143500"/>
              <a:gd name="connsiteX2747" fmla="*/ 1668854 w 5136076"/>
              <a:gd name="connsiteY2747" fmla="*/ 4534095 h 5143500"/>
              <a:gd name="connsiteX2748" fmla="*/ 1668377 w 5136076"/>
              <a:gd name="connsiteY2748" fmla="*/ 4529611 h 5143500"/>
              <a:gd name="connsiteX2749" fmla="*/ 1668377 w 5136076"/>
              <a:gd name="connsiteY2749" fmla="*/ 4524379 h 5143500"/>
              <a:gd name="connsiteX2750" fmla="*/ 1669328 w 5136076"/>
              <a:gd name="connsiteY2750" fmla="*/ 4519520 h 5143500"/>
              <a:gd name="connsiteX2751" fmla="*/ 1671238 w 5136076"/>
              <a:gd name="connsiteY2751" fmla="*/ 4515782 h 5143500"/>
              <a:gd name="connsiteX2752" fmla="*/ 1673616 w 5136076"/>
              <a:gd name="connsiteY2752" fmla="*/ 4511671 h 5143500"/>
              <a:gd name="connsiteX2753" fmla="*/ 1676952 w 5136076"/>
              <a:gd name="connsiteY2753" fmla="*/ 4508681 h 5143500"/>
              <a:gd name="connsiteX2754" fmla="*/ 1679335 w 5136076"/>
              <a:gd name="connsiteY2754" fmla="*/ 4507559 h 5143500"/>
              <a:gd name="connsiteX2755" fmla="*/ 1681238 w 5136076"/>
              <a:gd name="connsiteY2755" fmla="*/ 4506439 h 5143500"/>
              <a:gd name="connsiteX2756" fmla="*/ 1673142 w 5136076"/>
              <a:gd name="connsiteY2756" fmla="*/ 4502327 h 5143500"/>
              <a:gd name="connsiteX2757" fmla="*/ 1665994 w 5136076"/>
              <a:gd name="connsiteY2757" fmla="*/ 4498217 h 5143500"/>
              <a:gd name="connsiteX2758" fmla="*/ 1660280 w 5136076"/>
              <a:gd name="connsiteY2758" fmla="*/ 4494105 h 5143500"/>
              <a:gd name="connsiteX2759" fmla="*/ 1654563 w 5136076"/>
              <a:gd name="connsiteY2759" fmla="*/ 4490368 h 5143500"/>
              <a:gd name="connsiteX2760" fmla="*/ 1649322 w 5136076"/>
              <a:gd name="connsiteY2760" fmla="*/ 4486256 h 5143500"/>
              <a:gd name="connsiteX2761" fmla="*/ 1644559 w 5136076"/>
              <a:gd name="connsiteY2761" fmla="*/ 4482145 h 5143500"/>
              <a:gd name="connsiteX2762" fmla="*/ 1636935 w 5136076"/>
              <a:gd name="connsiteY2762" fmla="*/ 4473548 h 5143500"/>
              <a:gd name="connsiteX2763" fmla="*/ 1629313 w 5136076"/>
              <a:gd name="connsiteY2763" fmla="*/ 4464953 h 5143500"/>
              <a:gd name="connsiteX2764" fmla="*/ 1621689 w 5136076"/>
              <a:gd name="connsiteY2764" fmla="*/ 4456358 h 5143500"/>
              <a:gd name="connsiteX2765" fmla="*/ 1616923 w 5136076"/>
              <a:gd name="connsiteY2765" fmla="*/ 4452246 h 5143500"/>
              <a:gd name="connsiteX2766" fmla="*/ 1611685 w 5136076"/>
              <a:gd name="connsiteY2766" fmla="*/ 4447761 h 5143500"/>
              <a:gd name="connsiteX2767" fmla="*/ 1606446 w 5136076"/>
              <a:gd name="connsiteY2767" fmla="*/ 4443276 h 5143500"/>
              <a:gd name="connsiteX2768" fmla="*/ 1599775 w 5136076"/>
              <a:gd name="connsiteY2768" fmla="*/ 4438418 h 5143500"/>
              <a:gd name="connsiteX2769" fmla="*/ 1596440 w 5136076"/>
              <a:gd name="connsiteY2769" fmla="*/ 4444024 h 5143500"/>
              <a:gd name="connsiteX2770" fmla="*/ 1595487 w 5136076"/>
              <a:gd name="connsiteY2770" fmla="*/ 4446639 h 5143500"/>
              <a:gd name="connsiteX2771" fmla="*/ 1595487 w 5136076"/>
              <a:gd name="connsiteY2771" fmla="*/ 4448134 h 5143500"/>
              <a:gd name="connsiteX2772" fmla="*/ 1595487 w 5136076"/>
              <a:gd name="connsiteY2772" fmla="*/ 4450004 h 5143500"/>
              <a:gd name="connsiteX2773" fmla="*/ 1595966 w 5136076"/>
              <a:gd name="connsiteY2773" fmla="*/ 4451871 h 5143500"/>
              <a:gd name="connsiteX2774" fmla="*/ 1596917 w 5136076"/>
              <a:gd name="connsiteY2774" fmla="*/ 4452993 h 5143500"/>
              <a:gd name="connsiteX2775" fmla="*/ 1598825 w 5136076"/>
              <a:gd name="connsiteY2775" fmla="*/ 4454115 h 5143500"/>
              <a:gd name="connsiteX2776" fmla="*/ 1602636 w 5136076"/>
              <a:gd name="connsiteY2776" fmla="*/ 4457478 h 5143500"/>
              <a:gd name="connsiteX2777" fmla="*/ 1606921 w 5136076"/>
              <a:gd name="connsiteY2777" fmla="*/ 4460468 h 5143500"/>
              <a:gd name="connsiteX2778" fmla="*/ 1613115 w 5136076"/>
              <a:gd name="connsiteY2778" fmla="*/ 4464579 h 5143500"/>
              <a:gd name="connsiteX2779" fmla="*/ 1618830 w 5136076"/>
              <a:gd name="connsiteY2779" fmla="*/ 4470185 h 5143500"/>
              <a:gd name="connsiteX2780" fmla="*/ 1616452 w 5136076"/>
              <a:gd name="connsiteY2780" fmla="*/ 4470933 h 5143500"/>
              <a:gd name="connsiteX2781" fmla="*/ 1613590 w 5136076"/>
              <a:gd name="connsiteY2781" fmla="*/ 4470933 h 5143500"/>
              <a:gd name="connsiteX2782" fmla="*/ 1610734 w 5136076"/>
              <a:gd name="connsiteY2782" fmla="*/ 4470933 h 5143500"/>
              <a:gd name="connsiteX2783" fmla="*/ 1607872 w 5136076"/>
              <a:gd name="connsiteY2783" fmla="*/ 4470559 h 5143500"/>
              <a:gd name="connsiteX2784" fmla="*/ 1602636 w 5136076"/>
              <a:gd name="connsiteY2784" fmla="*/ 4469438 h 5143500"/>
              <a:gd name="connsiteX2785" fmla="*/ 1596917 w 5136076"/>
              <a:gd name="connsiteY2785" fmla="*/ 4467196 h 5143500"/>
              <a:gd name="connsiteX2786" fmla="*/ 1591674 w 5136076"/>
              <a:gd name="connsiteY2786" fmla="*/ 4465327 h 5143500"/>
              <a:gd name="connsiteX2787" fmla="*/ 1585959 w 5136076"/>
              <a:gd name="connsiteY2787" fmla="*/ 4463832 h 5143500"/>
              <a:gd name="connsiteX2788" fmla="*/ 1583577 w 5136076"/>
              <a:gd name="connsiteY2788" fmla="*/ 4463457 h 5143500"/>
              <a:gd name="connsiteX2789" fmla="*/ 1580719 w 5136076"/>
              <a:gd name="connsiteY2789" fmla="*/ 4463457 h 5143500"/>
              <a:gd name="connsiteX2790" fmla="*/ 1577861 w 5136076"/>
              <a:gd name="connsiteY2790" fmla="*/ 4463832 h 5143500"/>
              <a:gd name="connsiteX2791" fmla="*/ 1575003 w 5136076"/>
              <a:gd name="connsiteY2791" fmla="*/ 4464579 h 5143500"/>
              <a:gd name="connsiteX2792" fmla="*/ 1575003 w 5136076"/>
              <a:gd name="connsiteY2792" fmla="*/ 4461590 h 5143500"/>
              <a:gd name="connsiteX2793" fmla="*/ 1575954 w 5136076"/>
              <a:gd name="connsiteY2793" fmla="*/ 4458973 h 5143500"/>
              <a:gd name="connsiteX2794" fmla="*/ 1577861 w 5136076"/>
              <a:gd name="connsiteY2794" fmla="*/ 4452993 h 5143500"/>
              <a:gd name="connsiteX2795" fmla="*/ 1581193 w 5136076"/>
              <a:gd name="connsiteY2795" fmla="*/ 4447761 h 5143500"/>
              <a:gd name="connsiteX2796" fmla="*/ 1585482 w 5136076"/>
              <a:gd name="connsiteY2796" fmla="*/ 4442529 h 5143500"/>
              <a:gd name="connsiteX2797" fmla="*/ 1590721 w 5136076"/>
              <a:gd name="connsiteY2797" fmla="*/ 4438790 h 5143500"/>
              <a:gd name="connsiteX2798" fmla="*/ 1592629 w 5136076"/>
              <a:gd name="connsiteY2798" fmla="*/ 4437296 h 5143500"/>
              <a:gd name="connsiteX2799" fmla="*/ 1595487 w 5136076"/>
              <a:gd name="connsiteY2799" fmla="*/ 4435801 h 5143500"/>
              <a:gd name="connsiteX2800" fmla="*/ 1598344 w 5136076"/>
              <a:gd name="connsiteY2800" fmla="*/ 4435053 h 5143500"/>
              <a:gd name="connsiteX2801" fmla="*/ 1600731 w 5136076"/>
              <a:gd name="connsiteY2801" fmla="*/ 4434680 h 5143500"/>
              <a:gd name="connsiteX2802" fmla="*/ 1603587 w 5136076"/>
              <a:gd name="connsiteY2802" fmla="*/ 4434680 h 5143500"/>
              <a:gd name="connsiteX2803" fmla="*/ 1606446 w 5136076"/>
              <a:gd name="connsiteY2803" fmla="*/ 4435053 h 5143500"/>
              <a:gd name="connsiteX2804" fmla="*/ 1593582 w 5136076"/>
              <a:gd name="connsiteY2804" fmla="*/ 4420852 h 5143500"/>
              <a:gd name="connsiteX2805" fmla="*/ 1591199 w 5136076"/>
              <a:gd name="connsiteY2805" fmla="*/ 4417487 h 5143500"/>
              <a:gd name="connsiteX2806" fmla="*/ 1588342 w 5136076"/>
              <a:gd name="connsiteY2806" fmla="*/ 4415618 h 5143500"/>
              <a:gd name="connsiteX2807" fmla="*/ 1586912 w 5136076"/>
              <a:gd name="connsiteY2807" fmla="*/ 4415246 h 5143500"/>
              <a:gd name="connsiteX2808" fmla="*/ 1585959 w 5136076"/>
              <a:gd name="connsiteY2808" fmla="*/ 4415246 h 5143500"/>
              <a:gd name="connsiteX2809" fmla="*/ 1585482 w 5136076"/>
              <a:gd name="connsiteY2809" fmla="*/ 4415618 h 5143500"/>
              <a:gd name="connsiteX2810" fmla="*/ 1585005 w 5136076"/>
              <a:gd name="connsiteY2810" fmla="*/ 4417113 h 5143500"/>
              <a:gd name="connsiteX2811" fmla="*/ 1584051 w 5136076"/>
              <a:gd name="connsiteY2811" fmla="*/ 4418608 h 5143500"/>
              <a:gd name="connsiteX2812" fmla="*/ 1583577 w 5136076"/>
              <a:gd name="connsiteY2812" fmla="*/ 4423841 h 5143500"/>
              <a:gd name="connsiteX2813" fmla="*/ 1582148 w 5136076"/>
              <a:gd name="connsiteY2813" fmla="*/ 4428699 h 5143500"/>
              <a:gd name="connsiteX2814" fmla="*/ 1581193 w 5136076"/>
              <a:gd name="connsiteY2814" fmla="*/ 4430569 h 5143500"/>
              <a:gd name="connsiteX2815" fmla="*/ 1580243 w 5136076"/>
              <a:gd name="connsiteY2815" fmla="*/ 4431690 h 5143500"/>
              <a:gd name="connsiteX2816" fmla="*/ 1578812 w 5136076"/>
              <a:gd name="connsiteY2816" fmla="*/ 4432064 h 5143500"/>
              <a:gd name="connsiteX2817" fmla="*/ 1577861 w 5136076"/>
              <a:gd name="connsiteY2817" fmla="*/ 4432064 h 5143500"/>
              <a:gd name="connsiteX2818" fmla="*/ 1575954 w 5136076"/>
              <a:gd name="connsiteY2818" fmla="*/ 4430943 h 5143500"/>
              <a:gd name="connsiteX2819" fmla="*/ 1572620 w 5136076"/>
              <a:gd name="connsiteY2819" fmla="*/ 4429073 h 5143500"/>
              <a:gd name="connsiteX2820" fmla="*/ 1568810 w 5136076"/>
              <a:gd name="connsiteY2820" fmla="*/ 4425336 h 5143500"/>
              <a:gd name="connsiteX2821" fmla="*/ 1566429 w 5136076"/>
              <a:gd name="connsiteY2821" fmla="*/ 4426084 h 5143500"/>
              <a:gd name="connsiteX2822" fmla="*/ 1564995 w 5136076"/>
              <a:gd name="connsiteY2822" fmla="*/ 4426084 h 5143500"/>
              <a:gd name="connsiteX2823" fmla="*/ 1564041 w 5136076"/>
              <a:gd name="connsiteY2823" fmla="*/ 4425336 h 5143500"/>
              <a:gd name="connsiteX2824" fmla="*/ 1564041 w 5136076"/>
              <a:gd name="connsiteY2824" fmla="*/ 4424589 h 5143500"/>
              <a:gd name="connsiteX2825" fmla="*/ 1565950 w 5136076"/>
              <a:gd name="connsiteY2825" fmla="*/ 4422347 h 5143500"/>
              <a:gd name="connsiteX2826" fmla="*/ 1569284 w 5136076"/>
              <a:gd name="connsiteY2826" fmla="*/ 4418983 h 5143500"/>
              <a:gd name="connsiteX2827" fmla="*/ 1573572 w 5136076"/>
              <a:gd name="connsiteY2827" fmla="*/ 4414871 h 5143500"/>
              <a:gd name="connsiteX2828" fmla="*/ 1577380 w 5136076"/>
              <a:gd name="connsiteY2828" fmla="*/ 4409266 h 5143500"/>
              <a:gd name="connsiteX2829" fmla="*/ 1578812 w 5136076"/>
              <a:gd name="connsiteY2829" fmla="*/ 4406649 h 5143500"/>
              <a:gd name="connsiteX2830" fmla="*/ 1580243 w 5136076"/>
              <a:gd name="connsiteY2830" fmla="*/ 4403285 h 5143500"/>
              <a:gd name="connsiteX2831" fmla="*/ 1581193 w 5136076"/>
              <a:gd name="connsiteY2831" fmla="*/ 4400295 h 5143500"/>
              <a:gd name="connsiteX2832" fmla="*/ 1581193 w 5136076"/>
              <a:gd name="connsiteY2832" fmla="*/ 4396558 h 5143500"/>
              <a:gd name="connsiteX2833" fmla="*/ 1570715 w 5136076"/>
              <a:gd name="connsiteY2833" fmla="*/ 4392821 h 5143500"/>
              <a:gd name="connsiteX2834" fmla="*/ 1559277 w 5136076"/>
              <a:gd name="connsiteY2834" fmla="*/ 4388709 h 5143500"/>
              <a:gd name="connsiteX2835" fmla="*/ 1554041 w 5136076"/>
              <a:gd name="connsiteY2835" fmla="*/ 4386467 h 5143500"/>
              <a:gd name="connsiteX2836" fmla="*/ 1548325 w 5136076"/>
              <a:gd name="connsiteY2836" fmla="*/ 4383477 h 5143500"/>
              <a:gd name="connsiteX2837" fmla="*/ 1543081 w 5136076"/>
              <a:gd name="connsiteY2837" fmla="*/ 4380860 h 5143500"/>
              <a:gd name="connsiteX2838" fmla="*/ 1537843 w 5136076"/>
              <a:gd name="connsiteY2838" fmla="*/ 4377497 h 5143500"/>
              <a:gd name="connsiteX2839" fmla="*/ 1533557 w 5136076"/>
              <a:gd name="connsiteY2839" fmla="*/ 4374134 h 5143500"/>
              <a:gd name="connsiteX2840" fmla="*/ 1529743 w 5136076"/>
              <a:gd name="connsiteY2840" fmla="*/ 4369649 h 5143500"/>
              <a:gd name="connsiteX2841" fmla="*/ 1526888 w 5136076"/>
              <a:gd name="connsiteY2841" fmla="*/ 4365537 h 5143500"/>
              <a:gd name="connsiteX2842" fmla="*/ 1524980 w 5136076"/>
              <a:gd name="connsiteY2842" fmla="*/ 4360305 h 5143500"/>
              <a:gd name="connsiteX2843" fmla="*/ 1523074 w 5136076"/>
              <a:gd name="connsiteY2843" fmla="*/ 4354698 h 5143500"/>
              <a:gd name="connsiteX2844" fmla="*/ 1523074 w 5136076"/>
              <a:gd name="connsiteY2844" fmla="*/ 4348345 h 5143500"/>
              <a:gd name="connsiteX2845" fmla="*/ 1524503 w 5136076"/>
              <a:gd name="connsiteY2845" fmla="*/ 4341243 h 5143500"/>
              <a:gd name="connsiteX2846" fmla="*/ 1526888 w 5136076"/>
              <a:gd name="connsiteY2846" fmla="*/ 4333769 h 5143500"/>
              <a:gd name="connsiteX2847" fmla="*/ 1533557 w 5136076"/>
              <a:gd name="connsiteY2847" fmla="*/ 4341243 h 5143500"/>
              <a:gd name="connsiteX2848" fmla="*/ 1540224 w 5136076"/>
              <a:gd name="connsiteY2848" fmla="*/ 4349840 h 5143500"/>
              <a:gd name="connsiteX2849" fmla="*/ 1546893 w 5136076"/>
              <a:gd name="connsiteY2849" fmla="*/ 4358063 h 5143500"/>
              <a:gd name="connsiteX2850" fmla="*/ 1554041 w 5136076"/>
              <a:gd name="connsiteY2850" fmla="*/ 4365911 h 5143500"/>
              <a:gd name="connsiteX2851" fmla="*/ 1560233 w 5136076"/>
              <a:gd name="connsiteY2851" fmla="*/ 4373012 h 5143500"/>
              <a:gd name="connsiteX2852" fmla="*/ 1567380 w 5136076"/>
              <a:gd name="connsiteY2852" fmla="*/ 4378992 h 5143500"/>
              <a:gd name="connsiteX2853" fmla="*/ 1570715 w 5136076"/>
              <a:gd name="connsiteY2853" fmla="*/ 4381235 h 5143500"/>
              <a:gd name="connsiteX2854" fmla="*/ 1574049 w 5136076"/>
              <a:gd name="connsiteY2854" fmla="*/ 4383477 h 5143500"/>
              <a:gd name="connsiteX2855" fmla="*/ 1577861 w 5136076"/>
              <a:gd name="connsiteY2855" fmla="*/ 4384972 h 5143500"/>
              <a:gd name="connsiteX2856" fmla="*/ 1581193 w 5136076"/>
              <a:gd name="connsiteY2856" fmla="*/ 4386092 h 5143500"/>
              <a:gd name="connsiteX2857" fmla="*/ 1575954 w 5136076"/>
              <a:gd name="connsiteY2857" fmla="*/ 4378618 h 5143500"/>
              <a:gd name="connsiteX2858" fmla="*/ 1570715 w 5136076"/>
              <a:gd name="connsiteY2858" fmla="*/ 4371517 h 5143500"/>
              <a:gd name="connsiteX2859" fmla="*/ 1566429 w 5136076"/>
              <a:gd name="connsiteY2859" fmla="*/ 4362920 h 5143500"/>
              <a:gd name="connsiteX2860" fmla="*/ 1562615 w 5136076"/>
              <a:gd name="connsiteY2860" fmla="*/ 4354325 h 5143500"/>
              <a:gd name="connsiteX2861" fmla="*/ 1559759 w 5136076"/>
              <a:gd name="connsiteY2861" fmla="*/ 4345729 h 5143500"/>
              <a:gd name="connsiteX2862" fmla="*/ 1556899 w 5136076"/>
              <a:gd name="connsiteY2862" fmla="*/ 4336011 h 5143500"/>
              <a:gd name="connsiteX2863" fmla="*/ 1552135 w 5136076"/>
              <a:gd name="connsiteY2863" fmla="*/ 4317698 h 5143500"/>
              <a:gd name="connsiteX2864" fmla="*/ 1547367 w 5136076"/>
              <a:gd name="connsiteY2864" fmla="*/ 4299385 h 5143500"/>
              <a:gd name="connsiteX2865" fmla="*/ 1544987 w 5136076"/>
              <a:gd name="connsiteY2865" fmla="*/ 4290414 h 5143500"/>
              <a:gd name="connsiteX2866" fmla="*/ 1541656 w 5136076"/>
              <a:gd name="connsiteY2866" fmla="*/ 4281071 h 5143500"/>
              <a:gd name="connsiteX2867" fmla="*/ 1538317 w 5136076"/>
              <a:gd name="connsiteY2867" fmla="*/ 4273222 h 5143500"/>
              <a:gd name="connsiteX2868" fmla="*/ 1534507 w 5136076"/>
              <a:gd name="connsiteY2868" fmla="*/ 4265374 h 5143500"/>
              <a:gd name="connsiteX2869" fmla="*/ 1529743 w 5136076"/>
              <a:gd name="connsiteY2869" fmla="*/ 4258646 h 5143500"/>
              <a:gd name="connsiteX2870" fmla="*/ 1524503 w 5136076"/>
              <a:gd name="connsiteY2870" fmla="*/ 4251545 h 5143500"/>
              <a:gd name="connsiteX2871" fmla="*/ 1523074 w 5136076"/>
              <a:gd name="connsiteY2871" fmla="*/ 4254536 h 5143500"/>
              <a:gd name="connsiteX2872" fmla="*/ 1522600 w 5136076"/>
              <a:gd name="connsiteY2872" fmla="*/ 4257899 h 5143500"/>
              <a:gd name="connsiteX2873" fmla="*/ 1522119 w 5136076"/>
              <a:gd name="connsiteY2873" fmla="*/ 4260888 h 5143500"/>
              <a:gd name="connsiteX2874" fmla="*/ 1522119 w 5136076"/>
              <a:gd name="connsiteY2874" fmla="*/ 4264625 h 5143500"/>
              <a:gd name="connsiteX2875" fmla="*/ 1522119 w 5136076"/>
              <a:gd name="connsiteY2875" fmla="*/ 4271354 h 5143500"/>
              <a:gd name="connsiteX2876" fmla="*/ 1523074 w 5136076"/>
              <a:gd name="connsiteY2876" fmla="*/ 4278828 h 5143500"/>
              <a:gd name="connsiteX2877" fmla="*/ 1524503 w 5136076"/>
              <a:gd name="connsiteY2877" fmla="*/ 4285556 h 5143500"/>
              <a:gd name="connsiteX2878" fmla="*/ 1524980 w 5136076"/>
              <a:gd name="connsiteY2878" fmla="*/ 4292284 h 5143500"/>
              <a:gd name="connsiteX2879" fmla="*/ 1524503 w 5136076"/>
              <a:gd name="connsiteY2879" fmla="*/ 4295646 h 5143500"/>
              <a:gd name="connsiteX2880" fmla="*/ 1523549 w 5136076"/>
              <a:gd name="connsiteY2880" fmla="*/ 4299011 h 5143500"/>
              <a:gd name="connsiteX2881" fmla="*/ 1523074 w 5136076"/>
              <a:gd name="connsiteY2881" fmla="*/ 4302374 h 5143500"/>
              <a:gd name="connsiteX2882" fmla="*/ 1521648 w 5136076"/>
              <a:gd name="connsiteY2882" fmla="*/ 4305365 h 5143500"/>
              <a:gd name="connsiteX2883" fmla="*/ 1517357 w 5136076"/>
              <a:gd name="connsiteY2883" fmla="*/ 4304990 h 5143500"/>
              <a:gd name="connsiteX2884" fmla="*/ 1513544 w 5136076"/>
              <a:gd name="connsiteY2884" fmla="*/ 4303870 h 5143500"/>
              <a:gd name="connsiteX2885" fmla="*/ 1508780 w 5136076"/>
              <a:gd name="connsiteY2885" fmla="*/ 4302748 h 5143500"/>
              <a:gd name="connsiteX2886" fmla="*/ 1504495 w 5136076"/>
              <a:gd name="connsiteY2886" fmla="*/ 4301253 h 5143500"/>
              <a:gd name="connsiteX2887" fmla="*/ 1500682 w 5136076"/>
              <a:gd name="connsiteY2887" fmla="*/ 4299385 h 5143500"/>
              <a:gd name="connsiteX2888" fmla="*/ 1496397 w 5136076"/>
              <a:gd name="connsiteY2888" fmla="*/ 4297142 h 5143500"/>
              <a:gd name="connsiteX2889" fmla="*/ 1488774 w 5136076"/>
              <a:gd name="connsiteY2889" fmla="*/ 4291910 h 5143500"/>
              <a:gd name="connsiteX2890" fmla="*/ 1480673 w 5136076"/>
              <a:gd name="connsiteY2890" fmla="*/ 4285556 h 5143500"/>
              <a:gd name="connsiteX2891" fmla="*/ 1472099 w 5136076"/>
              <a:gd name="connsiteY2891" fmla="*/ 4278828 h 5143500"/>
              <a:gd name="connsiteX2892" fmla="*/ 1464476 w 5136076"/>
              <a:gd name="connsiteY2892" fmla="*/ 4270979 h 5143500"/>
              <a:gd name="connsiteX2893" fmla="*/ 1456375 w 5136076"/>
              <a:gd name="connsiteY2893" fmla="*/ 4262384 h 5143500"/>
              <a:gd name="connsiteX2894" fmla="*/ 1440181 w 5136076"/>
              <a:gd name="connsiteY2894" fmla="*/ 4244444 h 5143500"/>
              <a:gd name="connsiteX2895" fmla="*/ 1422556 w 5136076"/>
              <a:gd name="connsiteY2895" fmla="*/ 4226130 h 5143500"/>
              <a:gd name="connsiteX2896" fmla="*/ 1413499 w 5136076"/>
              <a:gd name="connsiteY2896" fmla="*/ 4217161 h 5143500"/>
              <a:gd name="connsiteX2897" fmla="*/ 1404448 w 5136076"/>
              <a:gd name="connsiteY2897" fmla="*/ 4208564 h 5143500"/>
              <a:gd name="connsiteX2898" fmla="*/ 1394448 w 5136076"/>
              <a:gd name="connsiteY2898" fmla="*/ 4201090 h 5143500"/>
              <a:gd name="connsiteX2899" fmla="*/ 1384442 w 5136076"/>
              <a:gd name="connsiteY2899" fmla="*/ 4193614 h 5143500"/>
              <a:gd name="connsiteX2900" fmla="*/ 1383491 w 5136076"/>
              <a:gd name="connsiteY2900" fmla="*/ 4196978 h 5143500"/>
              <a:gd name="connsiteX2901" fmla="*/ 1382535 w 5136076"/>
              <a:gd name="connsiteY2901" fmla="*/ 4199969 h 5143500"/>
              <a:gd name="connsiteX2902" fmla="*/ 1380151 w 5136076"/>
              <a:gd name="connsiteY2902" fmla="*/ 4202585 h 5143500"/>
              <a:gd name="connsiteX2903" fmla="*/ 1378245 w 5136076"/>
              <a:gd name="connsiteY2903" fmla="*/ 4205575 h 5143500"/>
              <a:gd name="connsiteX2904" fmla="*/ 1375389 w 5136076"/>
              <a:gd name="connsiteY2904" fmla="*/ 4208190 h 5143500"/>
              <a:gd name="connsiteX2905" fmla="*/ 1372052 w 5136076"/>
              <a:gd name="connsiteY2905" fmla="*/ 4210434 h 5143500"/>
              <a:gd name="connsiteX2906" fmla="*/ 1368241 w 5136076"/>
              <a:gd name="connsiteY2906" fmla="*/ 4213049 h 5143500"/>
              <a:gd name="connsiteX2907" fmla="*/ 1363953 w 5136076"/>
              <a:gd name="connsiteY2907" fmla="*/ 4214918 h 5143500"/>
              <a:gd name="connsiteX2908" fmla="*/ 1345851 w 5136076"/>
              <a:gd name="connsiteY2908" fmla="*/ 4194736 h 5143500"/>
              <a:gd name="connsiteX2909" fmla="*/ 1339181 w 5136076"/>
              <a:gd name="connsiteY2909" fmla="*/ 4188009 h 5143500"/>
              <a:gd name="connsiteX2910" fmla="*/ 1333945 w 5136076"/>
              <a:gd name="connsiteY2910" fmla="*/ 4181655 h 5143500"/>
              <a:gd name="connsiteX2911" fmla="*/ 1328700 w 5136076"/>
              <a:gd name="connsiteY2911" fmla="*/ 4175301 h 5143500"/>
              <a:gd name="connsiteX2912" fmla="*/ 1323935 w 5136076"/>
              <a:gd name="connsiteY2912" fmla="*/ 4167826 h 5143500"/>
              <a:gd name="connsiteX2913" fmla="*/ 1319171 w 5136076"/>
              <a:gd name="connsiteY2913" fmla="*/ 4159231 h 5143500"/>
              <a:gd name="connsiteX2914" fmla="*/ 1312979 w 5136076"/>
              <a:gd name="connsiteY2914" fmla="*/ 4148017 h 5143500"/>
              <a:gd name="connsiteX2915" fmla="*/ 1310600 w 5136076"/>
              <a:gd name="connsiteY2915" fmla="*/ 4151008 h 5143500"/>
              <a:gd name="connsiteX2916" fmla="*/ 1309644 w 5136076"/>
              <a:gd name="connsiteY2916" fmla="*/ 4153997 h 5143500"/>
              <a:gd name="connsiteX2917" fmla="*/ 1309167 w 5136076"/>
              <a:gd name="connsiteY2917" fmla="*/ 4157361 h 5143500"/>
              <a:gd name="connsiteX2918" fmla="*/ 1309167 w 5136076"/>
              <a:gd name="connsiteY2918" fmla="*/ 4161098 h 5143500"/>
              <a:gd name="connsiteX2919" fmla="*/ 1309644 w 5136076"/>
              <a:gd name="connsiteY2919" fmla="*/ 4164835 h 5143500"/>
              <a:gd name="connsiteX2920" fmla="*/ 1310600 w 5136076"/>
              <a:gd name="connsiteY2920" fmla="*/ 4168200 h 5143500"/>
              <a:gd name="connsiteX2921" fmla="*/ 1312979 w 5136076"/>
              <a:gd name="connsiteY2921" fmla="*/ 4176049 h 5143500"/>
              <a:gd name="connsiteX2922" fmla="*/ 1314410 w 5136076"/>
              <a:gd name="connsiteY2922" fmla="*/ 4183897 h 5143500"/>
              <a:gd name="connsiteX2923" fmla="*/ 1314882 w 5136076"/>
              <a:gd name="connsiteY2923" fmla="*/ 4187260 h 5143500"/>
              <a:gd name="connsiteX2924" fmla="*/ 1314882 w 5136076"/>
              <a:gd name="connsiteY2924" fmla="*/ 4190999 h 5143500"/>
              <a:gd name="connsiteX2925" fmla="*/ 1314410 w 5136076"/>
              <a:gd name="connsiteY2925" fmla="*/ 4193989 h 5143500"/>
              <a:gd name="connsiteX2926" fmla="*/ 1313456 w 5136076"/>
              <a:gd name="connsiteY2926" fmla="*/ 4197352 h 5143500"/>
              <a:gd name="connsiteX2927" fmla="*/ 1311074 w 5136076"/>
              <a:gd name="connsiteY2927" fmla="*/ 4199969 h 5143500"/>
              <a:gd name="connsiteX2928" fmla="*/ 1308692 w 5136076"/>
              <a:gd name="connsiteY2928" fmla="*/ 4202585 h 5143500"/>
              <a:gd name="connsiteX2929" fmla="*/ 1305833 w 5136076"/>
              <a:gd name="connsiteY2929" fmla="*/ 4197726 h 5143500"/>
              <a:gd name="connsiteX2930" fmla="*/ 1303451 w 5136076"/>
              <a:gd name="connsiteY2930" fmla="*/ 4192494 h 5143500"/>
              <a:gd name="connsiteX2931" fmla="*/ 1299641 w 5136076"/>
              <a:gd name="connsiteY2931" fmla="*/ 4179786 h 5143500"/>
              <a:gd name="connsiteX2932" fmla="*/ 1296303 w 5136076"/>
              <a:gd name="connsiteY2932" fmla="*/ 4166705 h 5143500"/>
              <a:gd name="connsiteX2933" fmla="*/ 1292018 w 5136076"/>
              <a:gd name="connsiteY2933" fmla="*/ 4153624 h 5143500"/>
              <a:gd name="connsiteX2934" fmla="*/ 1290111 w 5136076"/>
              <a:gd name="connsiteY2934" fmla="*/ 4147270 h 5143500"/>
              <a:gd name="connsiteX2935" fmla="*/ 1287253 w 5136076"/>
              <a:gd name="connsiteY2935" fmla="*/ 4141663 h 5143500"/>
              <a:gd name="connsiteX2936" fmla="*/ 1283918 w 5136076"/>
              <a:gd name="connsiteY2936" fmla="*/ 4136431 h 5143500"/>
              <a:gd name="connsiteX2937" fmla="*/ 1280107 w 5136076"/>
              <a:gd name="connsiteY2937" fmla="*/ 4132320 h 5143500"/>
              <a:gd name="connsiteX2938" fmla="*/ 1275818 w 5136076"/>
              <a:gd name="connsiteY2938" fmla="*/ 4128583 h 5143500"/>
              <a:gd name="connsiteX2939" fmla="*/ 1273437 w 5136076"/>
              <a:gd name="connsiteY2939" fmla="*/ 4127088 h 5143500"/>
              <a:gd name="connsiteX2940" fmla="*/ 1270579 w 5136076"/>
              <a:gd name="connsiteY2940" fmla="*/ 4126340 h 5143500"/>
              <a:gd name="connsiteX2941" fmla="*/ 1268197 w 5136076"/>
              <a:gd name="connsiteY2941" fmla="*/ 4125220 h 5143500"/>
              <a:gd name="connsiteX2942" fmla="*/ 1264864 w 5136076"/>
              <a:gd name="connsiteY2942" fmla="*/ 4124473 h 5143500"/>
              <a:gd name="connsiteX2943" fmla="*/ 1262005 w 5136076"/>
              <a:gd name="connsiteY2943" fmla="*/ 4124473 h 5143500"/>
              <a:gd name="connsiteX2944" fmla="*/ 1258191 w 5136076"/>
              <a:gd name="connsiteY2944" fmla="*/ 4124473 h 5143500"/>
              <a:gd name="connsiteX2945" fmla="*/ 1255810 w 5136076"/>
              <a:gd name="connsiteY2945" fmla="*/ 4127088 h 5143500"/>
              <a:gd name="connsiteX2946" fmla="*/ 1254378 w 5136076"/>
              <a:gd name="connsiteY2946" fmla="*/ 4129330 h 5143500"/>
              <a:gd name="connsiteX2947" fmla="*/ 1254378 w 5136076"/>
              <a:gd name="connsiteY2947" fmla="*/ 4131199 h 5143500"/>
              <a:gd name="connsiteX2948" fmla="*/ 1254378 w 5136076"/>
              <a:gd name="connsiteY2948" fmla="*/ 4133068 h 5143500"/>
              <a:gd name="connsiteX2949" fmla="*/ 1255332 w 5136076"/>
              <a:gd name="connsiteY2949" fmla="*/ 4134189 h 5143500"/>
              <a:gd name="connsiteX2950" fmla="*/ 1257239 w 5136076"/>
              <a:gd name="connsiteY2950" fmla="*/ 4136059 h 5143500"/>
              <a:gd name="connsiteX2951" fmla="*/ 1262005 w 5136076"/>
              <a:gd name="connsiteY2951" fmla="*/ 4138674 h 5143500"/>
              <a:gd name="connsiteX2952" fmla="*/ 1267245 w 5136076"/>
              <a:gd name="connsiteY2952" fmla="*/ 4141291 h 5143500"/>
              <a:gd name="connsiteX2953" fmla="*/ 1273437 w 5136076"/>
              <a:gd name="connsiteY2953" fmla="*/ 4144654 h 5143500"/>
              <a:gd name="connsiteX2954" fmla="*/ 1275818 w 5136076"/>
              <a:gd name="connsiteY2954" fmla="*/ 4146523 h 5143500"/>
              <a:gd name="connsiteX2955" fmla="*/ 1277726 w 5136076"/>
              <a:gd name="connsiteY2955" fmla="*/ 4148392 h 5143500"/>
              <a:gd name="connsiteX2956" fmla="*/ 1279630 w 5136076"/>
              <a:gd name="connsiteY2956" fmla="*/ 4151008 h 5143500"/>
              <a:gd name="connsiteX2957" fmla="*/ 1281057 w 5136076"/>
              <a:gd name="connsiteY2957" fmla="*/ 4153997 h 5143500"/>
              <a:gd name="connsiteX2958" fmla="*/ 1265339 w 5136076"/>
              <a:gd name="connsiteY2958" fmla="*/ 4151008 h 5143500"/>
              <a:gd name="connsiteX2959" fmla="*/ 1258669 w 5136076"/>
              <a:gd name="connsiteY2959" fmla="*/ 4149512 h 5143500"/>
              <a:gd name="connsiteX2960" fmla="*/ 1253427 w 5136076"/>
              <a:gd name="connsiteY2960" fmla="*/ 4147270 h 5143500"/>
              <a:gd name="connsiteX2961" fmla="*/ 1247711 w 5136076"/>
              <a:gd name="connsiteY2961" fmla="*/ 4145402 h 5143500"/>
              <a:gd name="connsiteX2962" fmla="*/ 1243423 w 5136076"/>
              <a:gd name="connsiteY2962" fmla="*/ 4143533 h 5143500"/>
              <a:gd name="connsiteX2963" fmla="*/ 1239614 w 5136076"/>
              <a:gd name="connsiteY2963" fmla="*/ 4141291 h 5143500"/>
              <a:gd name="connsiteX2964" fmla="*/ 1235802 w 5136076"/>
              <a:gd name="connsiteY2964" fmla="*/ 4138674 h 5143500"/>
              <a:gd name="connsiteX2965" fmla="*/ 1232467 w 5136076"/>
              <a:gd name="connsiteY2965" fmla="*/ 4136059 h 5143500"/>
              <a:gd name="connsiteX2966" fmla="*/ 1229133 w 5136076"/>
              <a:gd name="connsiteY2966" fmla="*/ 4133068 h 5143500"/>
              <a:gd name="connsiteX2967" fmla="*/ 1222939 w 5136076"/>
              <a:gd name="connsiteY2967" fmla="*/ 4126340 h 5143500"/>
              <a:gd name="connsiteX2968" fmla="*/ 1216744 w 5136076"/>
              <a:gd name="connsiteY2968" fmla="*/ 4117744 h 5143500"/>
              <a:gd name="connsiteX2969" fmla="*/ 1209600 w 5136076"/>
              <a:gd name="connsiteY2969" fmla="*/ 4107653 h 5143500"/>
              <a:gd name="connsiteX2970" fmla="*/ 1215793 w 5136076"/>
              <a:gd name="connsiteY2970" fmla="*/ 4111765 h 5143500"/>
              <a:gd name="connsiteX2971" fmla="*/ 1221510 w 5136076"/>
              <a:gd name="connsiteY2971" fmla="*/ 4115128 h 5143500"/>
              <a:gd name="connsiteX2972" fmla="*/ 1226276 w 5136076"/>
              <a:gd name="connsiteY2972" fmla="*/ 4116997 h 5143500"/>
              <a:gd name="connsiteX2973" fmla="*/ 1230560 w 5136076"/>
              <a:gd name="connsiteY2973" fmla="*/ 4118119 h 5143500"/>
              <a:gd name="connsiteX2974" fmla="*/ 1233898 w 5136076"/>
              <a:gd name="connsiteY2974" fmla="*/ 4118491 h 5143500"/>
              <a:gd name="connsiteX2975" fmla="*/ 1236753 w 5136076"/>
              <a:gd name="connsiteY2975" fmla="*/ 4117744 h 5143500"/>
              <a:gd name="connsiteX2976" fmla="*/ 1239614 w 5136076"/>
              <a:gd name="connsiteY2976" fmla="*/ 4116249 h 5143500"/>
              <a:gd name="connsiteX2977" fmla="*/ 1241519 w 5136076"/>
              <a:gd name="connsiteY2977" fmla="*/ 4114754 h 5143500"/>
              <a:gd name="connsiteX2978" fmla="*/ 1243423 w 5136076"/>
              <a:gd name="connsiteY2978" fmla="*/ 4111765 h 5143500"/>
              <a:gd name="connsiteX2979" fmla="*/ 1244854 w 5136076"/>
              <a:gd name="connsiteY2979" fmla="*/ 4108400 h 5143500"/>
              <a:gd name="connsiteX2980" fmla="*/ 1248191 w 5136076"/>
              <a:gd name="connsiteY2980" fmla="*/ 4101300 h 5143500"/>
              <a:gd name="connsiteX2981" fmla="*/ 1251524 w 5136076"/>
              <a:gd name="connsiteY2981" fmla="*/ 4093077 h 5143500"/>
              <a:gd name="connsiteX2982" fmla="*/ 1253908 w 5136076"/>
              <a:gd name="connsiteY2982" fmla="*/ 4088218 h 5143500"/>
              <a:gd name="connsiteX2983" fmla="*/ 1255810 w 5136076"/>
              <a:gd name="connsiteY2983" fmla="*/ 4084108 h 5143500"/>
              <a:gd name="connsiteX2984" fmla="*/ 1253908 w 5136076"/>
              <a:gd name="connsiteY2984" fmla="*/ 4079623 h 5143500"/>
              <a:gd name="connsiteX2985" fmla="*/ 1251524 w 5136076"/>
              <a:gd name="connsiteY2985" fmla="*/ 4076259 h 5143500"/>
              <a:gd name="connsiteX2986" fmla="*/ 1248663 w 5136076"/>
              <a:gd name="connsiteY2986" fmla="*/ 4073642 h 5143500"/>
              <a:gd name="connsiteX2987" fmla="*/ 1246757 w 5136076"/>
              <a:gd name="connsiteY2987" fmla="*/ 4072147 h 5143500"/>
              <a:gd name="connsiteX2988" fmla="*/ 1243900 w 5136076"/>
              <a:gd name="connsiteY2988" fmla="*/ 4070279 h 5143500"/>
              <a:gd name="connsiteX2989" fmla="*/ 1241041 w 5136076"/>
              <a:gd name="connsiteY2989" fmla="*/ 4069532 h 5143500"/>
              <a:gd name="connsiteX2990" fmla="*/ 1235802 w 5136076"/>
              <a:gd name="connsiteY2990" fmla="*/ 4068037 h 5143500"/>
              <a:gd name="connsiteX2991" fmla="*/ 1230560 w 5136076"/>
              <a:gd name="connsiteY2991" fmla="*/ 4066915 h 5143500"/>
              <a:gd name="connsiteX2992" fmla="*/ 1228179 w 5136076"/>
              <a:gd name="connsiteY2992" fmla="*/ 4066168 h 5143500"/>
              <a:gd name="connsiteX2993" fmla="*/ 1225321 w 5136076"/>
              <a:gd name="connsiteY2993" fmla="*/ 4064673 h 5143500"/>
              <a:gd name="connsiteX2994" fmla="*/ 1222939 w 5136076"/>
              <a:gd name="connsiteY2994" fmla="*/ 4062804 h 5143500"/>
              <a:gd name="connsiteX2995" fmla="*/ 1220558 w 5136076"/>
              <a:gd name="connsiteY2995" fmla="*/ 4060188 h 5143500"/>
              <a:gd name="connsiteX2996" fmla="*/ 1218173 w 5136076"/>
              <a:gd name="connsiteY2996" fmla="*/ 4056451 h 5143500"/>
              <a:gd name="connsiteX2997" fmla="*/ 1215793 w 5136076"/>
              <a:gd name="connsiteY2997" fmla="*/ 4052339 h 5143500"/>
              <a:gd name="connsiteX2998" fmla="*/ 1217699 w 5136076"/>
              <a:gd name="connsiteY2998" fmla="*/ 4046733 h 5143500"/>
              <a:gd name="connsiteX2999" fmla="*/ 1218173 w 5136076"/>
              <a:gd name="connsiteY2999" fmla="*/ 4040753 h 5143500"/>
              <a:gd name="connsiteX3000" fmla="*/ 1218173 w 5136076"/>
              <a:gd name="connsiteY3000" fmla="*/ 4034774 h 5143500"/>
              <a:gd name="connsiteX3001" fmla="*/ 1217223 w 5136076"/>
              <a:gd name="connsiteY3001" fmla="*/ 4028420 h 5143500"/>
              <a:gd name="connsiteX3002" fmla="*/ 1215793 w 5136076"/>
              <a:gd name="connsiteY3002" fmla="*/ 4021692 h 5143500"/>
              <a:gd name="connsiteX3003" fmla="*/ 1214838 w 5136076"/>
              <a:gd name="connsiteY3003" fmla="*/ 4015339 h 5143500"/>
              <a:gd name="connsiteX3004" fmla="*/ 1211028 w 5136076"/>
              <a:gd name="connsiteY3004" fmla="*/ 4001511 h 5143500"/>
              <a:gd name="connsiteX3005" fmla="*/ 1208171 w 5136076"/>
              <a:gd name="connsiteY3005" fmla="*/ 3988429 h 5143500"/>
              <a:gd name="connsiteX3006" fmla="*/ 1207216 w 5136076"/>
              <a:gd name="connsiteY3006" fmla="*/ 3982075 h 5143500"/>
              <a:gd name="connsiteX3007" fmla="*/ 1206264 w 5136076"/>
              <a:gd name="connsiteY3007" fmla="*/ 3975348 h 5143500"/>
              <a:gd name="connsiteX3008" fmla="*/ 1206264 w 5136076"/>
              <a:gd name="connsiteY3008" fmla="*/ 3969368 h 5143500"/>
              <a:gd name="connsiteX3009" fmla="*/ 1206741 w 5136076"/>
              <a:gd name="connsiteY3009" fmla="*/ 3963388 h 5143500"/>
              <a:gd name="connsiteX3010" fmla="*/ 1208171 w 5136076"/>
              <a:gd name="connsiteY3010" fmla="*/ 3957782 h 5143500"/>
              <a:gd name="connsiteX3011" fmla="*/ 1210550 w 5136076"/>
              <a:gd name="connsiteY3011" fmla="*/ 3952550 h 5143500"/>
              <a:gd name="connsiteX3012" fmla="*/ 1211985 w 5136076"/>
              <a:gd name="connsiteY3012" fmla="*/ 3966004 h 5143500"/>
              <a:gd name="connsiteX3013" fmla="*/ 1215316 w 5136076"/>
              <a:gd name="connsiteY3013" fmla="*/ 3979459 h 5143500"/>
              <a:gd name="connsiteX3014" fmla="*/ 1219605 w 5136076"/>
              <a:gd name="connsiteY3014" fmla="*/ 3993662 h 5143500"/>
              <a:gd name="connsiteX3015" fmla="*/ 1225321 w 5136076"/>
              <a:gd name="connsiteY3015" fmla="*/ 4008238 h 5143500"/>
              <a:gd name="connsiteX3016" fmla="*/ 1231991 w 5136076"/>
              <a:gd name="connsiteY3016" fmla="*/ 4022813 h 5143500"/>
              <a:gd name="connsiteX3017" fmla="*/ 1239614 w 5136076"/>
              <a:gd name="connsiteY3017" fmla="*/ 4037764 h 5143500"/>
              <a:gd name="connsiteX3018" fmla="*/ 1248191 w 5136076"/>
              <a:gd name="connsiteY3018" fmla="*/ 4052713 h 5143500"/>
              <a:gd name="connsiteX3019" fmla="*/ 1258191 w 5136076"/>
              <a:gd name="connsiteY3019" fmla="*/ 4067290 h 5143500"/>
              <a:gd name="connsiteX3020" fmla="*/ 1268674 w 5136076"/>
              <a:gd name="connsiteY3020" fmla="*/ 4081491 h 5143500"/>
              <a:gd name="connsiteX3021" fmla="*/ 1280107 w 5136076"/>
              <a:gd name="connsiteY3021" fmla="*/ 4095694 h 5143500"/>
              <a:gd name="connsiteX3022" fmla="*/ 1292018 w 5136076"/>
              <a:gd name="connsiteY3022" fmla="*/ 4109522 h 5143500"/>
              <a:gd name="connsiteX3023" fmla="*/ 1304882 w 5136076"/>
              <a:gd name="connsiteY3023" fmla="*/ 4121856 h 5143500"/>
              <a:gd name="connsiteX3024" fmla="*/ 1318221 w 5136076"/>
              <a:gd name="connsiteY3024" fmla="*/ 4134189 h 5143500"/>
              <a:gd name="connsiteX3025" fmla="*/ 1332038 w 5136076"/>
              <a:gd name="connsiteY3025" fmla="*/ 4145028 h 5143500"/>
              <a:gd name="connsiteX3026" fmla="*/ 1339181 w 5136076"/>
              <a:gd name="connsiteY3026" fmla="*/ 4150260 h 5143500"/>
              <a:gd name="connsiteX3027" fmla="*/ 1346804 w 5136076"/>
              <a:gd name="connsiteY3027" fmla="*/ 4155493 h 5143500"/>
              <a:gd name="connsiteX3028" fmla="*/ 1354428 w 5136076"/>
              <a:gd name="connsiteY3028" fmla="*/ 4159978 h 5143500"/>
              <a:gd name="connsiteX3029" fmla="*/ 1362048 w 5136076"/>
              <a:gd name="connsiteY3029" fmla="*/ 4164463 h 5143500"/>
              <a:gd name="connsiteX3030" fmla="*/ 1358238 w 5136076"/>
              <a:gd name="connsiteY3030" fmla="*/ 4161098 h 5143500"/>
              <a:gd name="connsiteX3031" fmla="*/ 1354905 w 5136076"/>
              <a:gd name="connsiteY3031" fmla="*/ 4156614 h 5143500"/>
              <a:gd name="connsiteX3032" fmla="*/ 1347755 w 5136076"/>
              <a:gd name="connsiteY3032" fmla="*/ 4146897 h 5143500"/>
              <a:gd name="connsiteX3033" fmla="*/ 1331083 w 5136076"/>
              <a:gd name="connsiteY3033" fmla="*/ 4120361 h 5143500"/>
              <a:gd name="connsiteX3034" fmla="*/ 1320602 w 5136076"/>
              <a:gd name="connsiteY3034" fmla="*/ 4105411 h 5143500"/>
              <a:gd name="connsiteX3035" fmla="*/ 1314410 w 5136076"/>
              <a:gd name="connsiteY3035" fmla="*/ 4098310 h 5143500"/>
              <a:gd name="connsiteX3036" fmla="*/ 1308213 w 5136076"/>
              <a:gd name="connsiteY3036" fmla="*/ 4090462 h 5143500"/>
              <a:gd name="connsiteX3037" fmla="*/ 1301546 w 5136076"/>
              <a:gd name="connsiteY3037" fmla="*/ 4083361 h 5143500"/>
              <a:gd name="connsiteX3038" fmla="*/ 1293923 w 5136076"/>
              <a:gd name="connsiteY3038" fmla="*/ 4076259 h 5143500"/>
              <a:gd name="connsiteX3039" fmla="*/ 1286300 w 5136076"/>
              <a:gd name="connsiteY3039" fmla="*/ 4069532 h 5143500"/>
              <a:gd name="connsiteX3040" fmla="*/ 1277248 w 5136076"/>
              <a:gd name="connsiteY3040" fmla="*/ 4063178 h 5143500"/>
              <a:gd name="connsiteX3041" fmla="*/ 1280581 w 5136076"/>
              <a:gd name="connsiteY3041" fmla="*/ 4061683 h 5143500"/>
              <a:gd name="connsiteX3042" fmla="*/ 1282489 w 5136076"/>
              <a:gd name="connsiteY3042" fmla="*/ 4060188 h 5143500"/>
              <a:gd name="connsiteX3043" fmla="*/ 1283442 w 5136076"/>
              <a:gd name="connsiteY3043" fmla="*/ 4057946 h 5143500"/>
              <a:gd name="connsiteX3044" fmla="*/ 1283918 w 5136076"/>
              <a:gd name="connsiteY3044" fmla="*/ 4055329 h 5143500"/>
              <a:gd name="connsiteX3045" fmla="*/ 1283442 w 5136076"/>
              <a:gd name="connsiteY3045" fmla="*/ 4052713 h 5143500"/>
              <a:gd name="connsiteX3046" fmla="*/ 1282967 w 5136076"/>
              <a:gd name="connsiteY3046" fmla="*/ 4050097 h 5143500"/>
              <a:gd name="connsiteX3047" fmla="*/ 1280581 w 5136076"/>
              <a:gd name="connsiteY3047" fmla="*/ 4044118 h 5143500"/>
              <a:gd name="connsiteX3048" fmla="*/ 1278200 w 5136076"/>
              <a:gd name="connsiteY3048" fmla="*/ 4038511 h 5143500"/>
              <a:gd name="connsiteX3049" fmla="*/ 1278200 w 5136076"/>
              <a:gd name="connsiteY3049" fmla="*/ 4035895 h 5143500"/>
              <a:gd name="connsiteX3050" fmla="*/ 1278200 w 5136076"/>
              <a:gd name="connsiteY3050" fmla="*/ 4034026 h 5143500"/>
              <a:gd name="connsiteX3051" fmla="*/ 1279630 w 5136076"/>
              <a:gd name="connsiteY3051" fmla="*/ 4031783 h 5143500"/>
              <a:gd name="connsiteX3052" fmla="*/ 1281057 w 5136076"/>
              <a:gd name="connsiteY3052" fmla="*/ 4029541 h 5143500"/>
              <a:gd name="connsiteX3053" fmla="*/ 1284395 w 5136076"/>
              <a:gd name="connsiteY3053" fmla="*/ 4028420 h 5143500"/>
              <a:gd name="connsiteX3054" fmla="*/ 1288210 w 5136076"/>
              <a:gd name="connsiteY3054" fmla="*/ 4027298 h 5143500"/>
              <a:gd name="connsiteX3055" fmla="*/ 1278200 w 5136076"/>
              <a:gd name="connsiteY3055" fmla="*/ 4014592 h 5143500"/>
              <a:gd name="connsiteX3056" fmla="*/ 1269149 w 5136076"/>
              <a:gd name="connsiteY3056" fmla="*/ 4001511 h 5143500"/>
              <a:gd name="connsiteX3057" fmla="*/ 1260575 w 5136076"/>
              <a:gd name="connsiteY3057" fmla="*/ 3989550 h 5143500"/>
              <a:gd name="connsiteX3058" fmla="*/ 1252477 w 5136076"/>
              <a:gd name="connsiteY3058" fmla="*/ 3977590 h 5143500"/>
              <a:gd name="connsiteX3059" fmla="*/ 1225321 w 5136076"/>
              <a:gd name="connsiteY3059" fmla="*/ 3934984 h 5143500"/>
              <a:gd name="connsiteX3060" fmla="*/ 1218651 w 5136076"/>
              <a:gd name="connsiteY3060" fmla="*/ 3925640 h 5143500"/>
              <a:gd name="connsiteX3061" fmla="*/ 1211985 w 5136076"/>
              <a:gd name="connsiteY3061" fmla="*/ 3916670 h 5143500"/>
              <a:gd name="connsiteX3062" fmla="*/ 1205786 w 5136076"/>
              <a:gd name="connsiteY3062" fmla="*/ 3908074 h 5143500"/>
              <a:gd name="connsiteX3063" fmla="*/ 1199117 w 5136076"/>
              <a:gd name="connsiteY3063" fmla="*/ 3899851 h 5143500"/>
              <a:gd name="connsiteX3064" fmla="*/ 1191972 w 5136076"/>
              <a:gd name="connsiteY3064" fmla="*/ 3892003 h 5143500"/>
              <a:gd name="connsiteX3065" fmla="*/ 1184351 w 5136076"/>
              <a:gd name="connsiteY3065" fmla="*/ 3884902 h 5143500"/>
              <a:gd name="connsiteX3066" fmla="*/ 1175300 w 5136076"/>
              <a:gd name="connsiteY3066" fmla="*/ 3877800 h 5143500"/>
              <a:gd name="connsiteX3067" fmla="*/ 1166723 w 5136076"/>
              <a:gd name="connsiteY3067" fmla="*/ 3871821 h 5143500"/>
              <a:gd name="connsiteX3068" fmla="*/ 1166246 w 5136076"/>
              <a:gd name="connsiteY3068" fmla="*/ 3870325 h 5143500"/>
              <a:gd name="connsiteX3069" fmla="*/ 1165770 w 5136076"/>
              <a:gd name="connsiteY3069" fmla="*/ 3868458 h 5143500"/>
              <a:gd name="connsiteX3070" fmla="*/ 1165770 w 5136076"/>
              <a:gd name="connsiteY3070" fmla="*/ 3867336 h 5143500"/>
              <a:gd name="connsiteX3071" fmla="*/ 1166246 w 5136076"/>
              <a:gd name="connsiteY3071" fmla="*/ 3865841 h 5143500"/>
              <a:gd name="connsiteX3072" fmla="*/ 1167674 w 5136076"/>
              <a:gd name="connsiteY3072" fmla="*/ 3863224 h 5143500"/>
              <a:gd name="connsiteX3073" fmla="*/ 1170059 w 5136076"/>
              <a:gd name="connsiteY3073" fmla="*/ 3861730 h 5143500"/>
              <a:gd name="connsiteX3074" fmla="*/ 1172916 w 5136076"/>
              <a:gd name="connsiteY3074" fmla="*/ 3859861 h 5143500"/>
              <a:gd name="connsiteX3075" fmla="*/ 1176252 w 5136076"/>
              <a:gd name="connsiteY3075" fmla="*/ 3858367 h 5143500"/>
              <a:gd name="connsiteX3076" fmla="*/ 1179110 w 5136076"/>
              <a:gd name="connsiteY3076" fmla="*/ 3856498 h 5143500"/>
              <a:gd name="connsiteX3077" fmla="*/ 1182444 w 5136076"/>
              <a:gd name="connsiteY3077" fmla="*/ 3854628 h 5143500"/>
              <a:gd name="connsiteX3078" fmla="*/ 1174822 w 5136076"/>
              <a:gd name="connsiteY3078" fmla="*/ 3849023 h 5143500"/>
              <a:gd name="connsiteX3079" fmla="*/ 1169105 w 5136076"/>
              <a:gd name="connsiteY3079" fmla="*/ 3843790 h 5143500"/>
              <a:gd name="connsiteX3080" fmla="*/ 1163392 w 5136076"/>
              <a:gd name="connsiteY3080" fmla="*/ 3837437 h 5143500"/>
              <a:gd name="connsiteX3081" fmla="*/ 1159100 w 5136076"/>
              <a:gd name="connsiteY3081" fmla="*/ 3831456 h 5143500"/>
              <a:gd name="connsiteX3082" fmla="*/ 1154815 w 5136076"/>
              <a:gd name="connsiteY3082" fmla="*/ 3825476 h 5143500"/>
              <a:gd name="connsiteX3083" fmla="*/ 1151477 w 5136076"/>
              <a:gd name="connsiteY3083" fmla="*/ 3819123 h 5143500"/>
              <a:gd name="connsiteX3084" fmla="*/ 1145282 w 5136076"/>
              <a:gd name="connsiteY3084" fmla="*/ 3807163 h 5143500"/>
              <a:gd name="connsiteX3085" fmla="*/ 1141949 w 5136076"/>
              <a:gd name="connsiteY3085" fmla="*/ 3801183 h 5143500"/>
              <a:gd name="connsiteX3086" fmla="*/ 1138614 w 5136076"/>
              <a:gd name="connsiteY3086" fmla="*/ 3795577 h 5143500"/>
              <a:gd name="connsiteX3087" fmla="*/ 1134805 w 5136076"/>
              <a:gd name="connsiteY3087" fmla="*/ 3790345 h 5143500"/>
              <a:gd name="connsiteX3088" fmla="*/ 1130039 w 5136076"/>
              <a:gd name="connsiteY3088" fmla="*/ 3785112 h 5143500"/>
              <a:gd name="connsiteX3089" fmla="*/ 1125277 w 5136076"/>
              <a:gd name="connsiteY3089" fmla="*/ 3780627 h 5143500"/>
              <a:gd name="connsiteX3090" fmla="*/ 1119082 w 5136076"/>
              <a:gd name="connsiteY3090" fmla="*/ 3776143 h 5143500"/>
              <a:gd name="connsiteX3091" fmla="*/ 1111938 w 5136076"/>
              <a:gd name="connsiteY3091" fmla="*/ 3772405 h 5143500"/>
              <a:gd name="connsiteX3092" fmla="*/ 1103360 w 5136076"/>
              <a:gd name="connsiteY3092" fmla="*/ 3769041 h 5143500"/>
              <a:gd name="connsiteX3093" fmla="*/ 1097645 w 5136076"/>
              <a:gd name="connsiteY3093" fmla="*/ 3769041 h 5143500"/>
              <a:gd name="connsiteX3094" fmla="*/ 1096214 w 5136076"/>
              <a:gd name="connsiteY3094" fmla="*/ 3769789 h 5143500"/>
              <a:gd name="connsiteX3095" fmla="*/ 1094310 w 5136076"/>
              <a:gd name="connsiteY3095" fmla="*/ 3770162 h 5143500"/>
              <a:gd name="connsiteX3096" fmla="*/ 1093357 w 5136076"/>
              <a:gd name="connsiteY3096" fmla="*/ 3770911 h 5143500"/>
              <a:gd name="connsiteX3097" fmla="*/ 1092406 w 5136076"/>
              <a:gd name="connsiteY3097" fmla="*/ 3772031 h 5143500"/>
              <a:gd name="connsiteX3098" fmla="*/ 1091929 w 5136076"/>
              <a:gd name="connsiteY3098" fmla="*/ 3772778 h 5143500"/>
              <a:gd name="connsiteX3099" fmla="*/ 1091929 w 5136076"/>
              <a:gd name="connsiteY3099" fmla="*/ 3773900 h 5143500"/>
              <a:gd name="connsiteX3100" fmla="*/ 1092406 w 5136076"/>
              <a:gd name="connsiteY3100" fmla="*/ 3776890 h 5143500"/>
              <a:gd name="connsiteX3101" fmla="*/ 1093357 w 5136076"/>
              <a:gd name="connsiteY3101" fmla="*/ 3779880 h 5143500"/>
              <a:gd name="connsiteX3102" fmla="*/ 1096691 w 5136076"/>
              <a:gd name="connsiteY3102" fmla="*/ 3786607 h 5143500"/>
              <a:gd name="connsiteX3103" fmla="*/ 1100024 w 5136076"/>
              <a:gd name="connsiteY3103" fmla="*/ 3793335 h 5143500"/>
              <a:gd name="connsiteX3104" fmla="*/ 1100980 w 5136076"/>
              <a:gd name="connsiteY3104" fmla="*/ 3796325 h 5143500"/>
              <a:gd name="connsiteX3105" fmla="*/ 1101453 w 5136076"/>
              <a:gd name="connsiteY3105" fmla="*/ 3798940 h 5143500"/>
              <a:gd name="connsiteX3106" fmla="*/ 1100980 w 5136076"/>
              <a:gd name="connsiteY3106" fmla="*/ 3800062 h 5143500"/>
              <a:gd name="connsiteX3107" fmla="*/ 1100502 w 5136076"/>
              <a:gd name="connsiteY3107" fmla="*/ 3801183 h 5143500"/>
              <a:gd name="connsiteX3108" fmla="*/ 1100024 w 5136076"/>
              <a:gd name="connsiteY3108" fmla="*/ 3801931 h 5143500"/>
              <a:gd name="connsiteX3109" fmla="*/ 1098598 w 5136076"/>
              <a:gd name="connsiteY3109" fmla="*/ 3802678 h 5143500"/>
              <a:gd name="connsiteX3110" fmla="*/ 1097165 w 5136076"/>
              <a:gd name="connsiteY3110" fmla="*/ 3803800 h 5143500"/>
              <a:gd name="connsiteX3111" fmla="*/ 1094784 w 5136076"/>
              <a:gd name="connsiteY3111" fmla="*/ 3804174 h 5143500"/>
              <a:gd name="connsiteX3112" fmla="*/ 1090021 w 5136076"/>
              <a:gd name="connsiteY3112" fmla="*/ 3804174 h 5143500"/>
              <a:gd name="connsiteX3113" fmla="*/ 1084784 w 5136076"/>
              <a:gd name="connsiteY3113" fmla="*/ 3801931 h 5143500"/>
              <a:gd name="connsiteX3114" fmla="*/ 1080967 w 5136076"/>
              <a:gd name="connsiteY3114" fmla="*/ 3799315 h 5143500"/>
              <a:gd name="connsiteX3115" fmla="*/ 1077635 w 5136076"/>
              <a:gd name="connsiteY3115" fmla="*/ 3796698 h 5143500"/>
              <a:gd name="connsiteX3116" fmla="*/ 1075250 w 5136076"/>
              <a:gd name="connsiteY3116" fmla="*/ 3794083 h 5143500"/>
              <a:gd name="connsiteX3117" fmla="*/ 1074298 w 5136076"/>
              <a:gd name="connsiteY3117" fmla="*/ 3791466 h 5143500"/>
              <a:gd name="connsiteX3118" fmla="*/ 1072871 w 5136076"/>
              <a:gd name="connsiteY3118" fmla="*/ 3788476 h 5143500"/>
              <a:gd name="connsiteX3119" fmla="*/ 1072871 w 5136076"/>
              <a:gd name="connsiteY3119" fmla="*/ 3785486 h 5143500"/>
              <a:gd name="connsiteX3120" fmla="*/ 1072871 w 5136076"/>
              <a:gd name="connsiteY3120" fmla="*/ 3782497 h 5143500"/>
              <a:gd name="connsiteX3121" fmla="*/ 1073826 w 5136076"/>
              <a:gd name="connsiteY3121" fmla="*/ 3776143 h 5143500"/>
              <a:gd name="connsiteX3122" fmla="*/ 1073826 w 5136076"/>
              <a:gd name="connsiteY3122" fmla="*/ 3769414 h 5143500"/>
              <a:gd name="connsiteX3123" fmla="*/ 1072871 w 5136076"/>
              <a:gd name="connsiteY3123" fmla="*/ 3765304 h 5143500"/>
              <a:gd name="connsiteX3124" fmla="*/ 1071917 w 5136076"/>
              <a:gd name="connsiteY3124" fmla="*/ 3761566 h 5143500"/>
              <a:gd name="connsiteX3125" fmla="*/ 1070486 w 5136076"/>
              <a:gd name="connsiteY3125" fmla="*/ 3757828 h 5143500"/>
              <a:gd name="connsiteX3126" fmla="*/ 1067631 w 5136076"/>
              <a:gd name="connsiteY3126" fmla="*/ 3753343 h 5143500"/>
              <a:gd name="connsiteX3127" fmla="*/ 1064295 w 5136076"/>
              <a:gd name="connsiteY3127" fmla="*/ 3749980 h 5143500"/>
              <a:gd name="connsiteX3128" fmla="*/ 1061436 w 5136076"/>
              <a:gd name="connsiteY3128" fmla="*/ 3747737 h 5143500"/>
              <a:gd name="connsiteX3129" fmla="*/ 1059531 w 5136076"/>
              <a:gd name="connsiteY3129" fmla="*/ 3746989 h 5143500"/>
              <a:gd name="connsiteX3130" fmla="*/ 1057626 w 5136076"/>
              <a:gd name="connsiteY3130" fmla="*/ 3746989 h 5143500"/>
              <a:gd name="connsiteX3131" fmla="*/ 1056196 w 5136076"/>
              <a:gd name="connsiteY3131" fmla="*/ 3747737 h 5143500"/>
              <a:gd name="connsiteX3132" fmla="*/ 1054289 w 5136076"/>
              <a:gd name="connsiteY3132" fmla="*/ 3749606 h 5143500"/>
              <a:gd name="connsiteX3133" fmla="*/ 1051908 w 5136076"/>
              <a:gd name="connsiteY3133" fmla="*/ 3753718 h 5143500"/>
              <a:gd name="connsiteX3134" fmla="*/ 1049052 w 5136076"/>
              <a:gd name="connsiteY3134" fmla="*/ 3758950 h 5143500"/>
              <a:gd name="connsiteX3135" fmla="*/ 1047145 w 5136076"/>
              <a:gd name="connsiteY3135" fmla="*/ 3761566 h 5143500"/>
              <a:gd name="connsiteX3136" fmla="*/ 1045240 w 5136076"/>
              <a:gd name="connsiteY3136" fmla="*/ 3764182 h 5143500"/>
              <a:gd name="connsiteX3137" fmla="*/ 1042856 w 5136076"/>
              <a:gd name="connsiteY3137" fmla="*/ 3766051 h 5143500"/>
              <a:gd name="connsiteX3138" fmla="*/ 1040001 w 5136076"/>
              <a:gd name="connsiteY3138" fmla="*/ 3767172 h 5143500"/>
              <a:gd name="connsiteX3139" fmla="*/ 1037143 w 5136076"/>
              <a:gd name="connsiteY3139" fmla="*/ 3767920 h 5143500"/>
              <a:gd name="connsiteX3140" fmla="*/ 1032374 w 5136076"/>
              <a:gd name="connsiteY3140" fmla="*/ 3767546 h 5143500"/>
              <a:gd name="connsiteX3141" fmla="*/ 1027610 w 5136076"/>
              <a:gd name="connsiteY3141" fmla="*/ 3761940 h 5143500"/>
              <a:gd name="connsiteX3142" fmla="*/ 1023800 w 5136076"/>
              <a:gd name="connsiteY3142" fmla="*/ 3756334 h 5143500"/>
              <a:gd name="connsiteX3143" fmla="*/ 1019988 w 5136076"/>
              <a:gd name="connsiteY3143" fmla="*/ 3751849 h 5143500"/>
              <a:gd name="connsiteX3144" fmla="*/ 1017130 w 5136076"/>
              <a:gd name="connsiteY3144" fmla="*/ 3746617 h 5143500"/>
              <a:gd name="connsiteX3145" fmla="*/ 1014272 w 5136076"/>
              <a:gd name="connsiteY3145" fmla="*/ 3741757 h 5143500"/>
              <a:gd name="connsiteX3146" fmla="*/ 1012846 w 5136076"/>
              <a:gd name="connsiteY3146" fmla="*/ 3737646 h 5143500"/>
              <a:gd name="connsiteX3147" fmla="*/ 1011890 w 5136076"/>
              <a:gd name="connsiteY3147" fmla="*/ 3733162 h 5143500"/>
              <a:gd name="connsiteX3148" fmla="*/ 1010460 w 5136076"/>
              <a:gd name="connsiteY3148" fmla="*/ 3729051 h 5143500"/>
              <a:gd name="connsiteX3149" fmla="*/ 1010460 w 5136076"/>
              <a:gd name="connsiteY3149" fmla="*/ 3724565 h 5143500"/>
              <a:gd name="connsiteX3150" fmla="*/ 1010460 w 5136076"/>
              <a:gd name="connsiteY3150" fmla="*/ 3720454 h 5143500"/>
              <a:gd name="connsiteX3151" fmla="*/ 1010460 w 5136076"/>
              <a:gd name="connsiteY3151" fmla="*/ 3715970 h 5143500"/>
              <a:gd name="connsiteX3152" fmla="*/ 1011890 w 5136076"/>
              <a:gd name="connsiteY3152" fmla="*/ 3711859 h 5143500"/>
              <a:gd name="connsiteX3153" fmla="*/ 1013798 w 5136076"/>
              <a:gd name="connsiteY3153" fmla="*/ 3702888 h 5143500"/>
              <a:gd name="connsiteX3154" fmla="*/ 1017130 w 5136076"/>
              <a:gd name="connsiteY3154" fmla="*/ 3693171 h 5143500"/>
              <a:gd name="connsiteX3155" fmla="*/ 1004743 w 5136076"/>
              <a:gd name="connsiteY3155" fmla="*/ 3677101 h 5143500"/>
              <a:gd name="connsiteX3156" fmla="*/ 993309 w 5136076"/>
              <a:gd name="connsiteY3156" fmla="*/ 3661777 h 5143500"/>
              <a:gd name="connsiteX3157" fmla="*/ 981877 w 5136076"/>
              <a:gd name="connsiteY3157" fmla="*/ 3649069 h 5143500"/>
              <a:gd name="connsiteX3158" fmla="*/ 971873 w 5136076"/>
              <a:gd name="connsiteY3158" fmla="*/ 3637483 h 5143500"/>
              <a:gd name="connsiteX3159" fmla="*/ 961868 w 5136076"/>
              <a:gd name="connsiteY3159" fmla="*/ 3627766 h 5143500"/>
              <a:gd name="connsiteX3160" fmla="*/ 952814 w 5136076"/>
              <a:gd name="connsiteY3160" fmla="*/ 3619543 h 5143500"/>
              <a:gd name="connsiteX3161" fmla="*/ 944244 w 5136076"/>
              <a:gd name="connsiteY3161" fmla="*/ 3613564 h 5143500"/>
              <a:gd name="connsiteX3162" fmla="*/ 940431 w 5136076"/>
              <a:gd name="connsiteY3162" fmla="*/ 3610947 h 5143500"/>
              <a:gd name="connsiteX3163" fmla="*/ 936143 w 5136076"/>
              <a:gd name="connsiteY3163" fmla="*/ 3608704 h 5143500"/>
              <a:gd name="connsiteX3164" fmla="*/ 932807 w 5136076"/>
              <a:gd name="connsiteY3164" fmla="*/ 3606837 h 5143500"/>
              <a:gd name="connsiteX3165" fmla="*/ 928996 w 5136076"/>
              <a:gd name="connsiteY3165" fmla="*/ 3606089 h 5143500"/>
              <a:gd name="connsiteX3166" fmla="*/ 925184 w 5136076"/>
              <a:gd name="connsiteY3166" fmla="*/ 3605341 h 5143500"/>
              <a:gd name="connsiteX3167" fmla="*/ 921852 w 5136076"/>
              <a:gd name="connsiteY3167" fmla="*/ 3605341 h 5143500"/>
              <a:gd name="connsiteX3168" fmla="*/ 918514 w 5136076"/>
              <a:gd name="connsiteY3168" fmla="*/ 3605715 h 5143500"/>
              <a:gd name="connsiteX3169" fmla="*/ 915183 w 5136076"/>
              <a:gd name="connsiteY3169" fmla="*/ 3606463 h 5143500"/>
              <a:gd name="connsiteX3170" fmla="*/ 912323 w 5136076"/>
              <a:gd name="connsiteY3170" fmla="*/ 3607957 h 5143500"/>
              <a:gd name="connsiteX3171" fmla="*/ 908986 w 5136076"/>
              <a:gd name="connsiteY3171" fmla="*/ 3609452 h 5143500"/>
              <a:gd name="connsiteX3172" fmla="*/ 906128 w 5136076"/>
              <a:gd name="connsiteY3172" fmla="*/ 3611695 h 5143500"/>
              <a:gd name="connsiteX3173" fmla="*/ 903271 w 5136076"/>
              <a:gd name="connsiteY3173" fmla="*/ 3614684 h 5143500"/>
              <a:gd name="connsiteX3174" fmla="*/ 899932 w 5136076"/>
              <a:gd name="connsiteY3174" fmla="*/ 3617675 h 5143500"/>
              <a:gd name="connsiteX3175" fmla="*/ 897555 w 5136076"/>
              <a:gd name="connsiteY3175" fmla="*/ 3621412 h 5143500"/>
              <a:gd name="connsiteX3176" fmla="*/ 894696 w 5136076"/>
              <a:gd name="connsiteY3176" fmla="*/ 3625897 h 5143500"/>
              <a:gd name="connsiteX3177" fmla="*/ 891836 w 5136076"/>
              <a:gd name="connsiteY3177" fmla="*/ 3631129 h 5143500"/>
              <a:gd name="connsiteX3178" fmla="*/ 886593 w 5136076"/>
              <a:gd name="connsiteY3178" fmla="*/ 3642342 h 5143500"/>
              <a:gd name="connsiteX3179" fmla="*/ 890404 w 5136076"/>
              <a:gd name="connsiteY3179" fmla="*/ 3646827 h 5143500"/>
              <a:gd name="connsiteX3180" fmla="*/ 893263 w 5136076"/>
              <a:gd name="connsiteY3180" fmla="*/ 3651312 h 5143500"/>
              <a:gd name="connsiteX3181" fmla="*/ 897555 w 5136076"/>
              <a:gd name="connsiteY3181" fmla="*/ 3655049 h 5143500"/>
              <a:gd name="connsiteX3182" fmla="*/ 900413 w 5136076"/>
              <a:gd name="connsiteY3182" fmla="*/ 3658039 h 5143500"/>
              <a:gd name="connsiteX3183" fmla="*/ 904224 w 5136076"/>
              <a:gd name="connsiteY3183" fmla="*/ 3661030 h 5143500"/>
              <a:gd name="connsiteX3184" fmla="*/ 908035 w 5136076"/>
              <a:gd name="connsiteY3184" fmla="*/ 3663645 h 5143500"/>
              <a:gd name="connsiteX3185" fmla="*/ 912798 w 5136076"/>
              <a:gd name="connsiteY3185" fmla="*/ 3665887 h 5143500"/>
              <a:gd name="connsiteX3186" fmla="*/ 916611 w 5136076"/>
              <a:gd name="connsiteY3186" fmla="*/ 3667382 h 5143500"/>
              <a:gd name="connsiteX3187" fmla="*/ 924704 w 5136076"/>
              <a:gd name="connsiteY3187" fmla="*/ 3671119 h 5143500"/>
              <a:gd name="connsiteX3188" fmla="*/ 932807 w 5136076"/>
              <a:gd name="connsiteY3188" fmla="*/ 3673363 h 5143500"/>
              <a:gd name="connsiteX3189" fmla="*/ 940906 w 5136076"/>
              <a:gd name="connsiteY3189" fmla="*/ 3675979 h 5143500"/>
              <a:gd name="connsiteX3190" fmla="*/ 949480 w 5136076"/>
              <a:gd name="connsiteY3190" fmla="*/ 3678968 h 5143500"/>
              <a:gd name="connsiteX3191" fmla="*/ 951863 w 5136076"/>
              <a:gd name="connsiteY3191" fmla="*/ 3676726 h 5143500"/>
              <a:gd name="connsiteX3192" fmla="*/ 953771 w 5136076"/>
              <a:gd name="connsiteY3192" fmla="*/ 3673363 h 5143500"/>
              <a:gd name="connsiteX3193" fmla="*/ 953771 w 5136076"/>
              <a:gd name="connsiteY3193" fmla="*/ 3671119 h 5143500"/>
              <a:gd name="connsiteX3194" fmla="*/ 953771 w 5136076"/>
              <a:gd name="connsiteY3194" fmla="*/ 3668504 h 5143500"/>
              <a:gd name="connsiteX3195" fmla="*/ 952814 w 5136076"/>
              <a:gd name="connsiteY3195" fmla="*/ 3666262 h 5143500"/>
              <a:gd name="connsiteX3196" fmla="*/ 950911 w 5136076"/>
              <a:gd name="connsiteY3196" fmla="*/ 3663645 h 5143500"/>
              <a:gd name="connsiteX3197" fmla="*/ 946149 w 5136076"/>
              <a:gd name="connsiteY3197" fmla="*/ 3658786 h 5143500"/>
              <a:gd name="connsiteX3198" fmla="*/ 939954 w 5136076"/>
              <a:gd name="connsiteY3198" fmla="*/ 3653928 h 5143500"/>
              <a:gd name="connsiteX3199" fmla="*/ 934711 w 5136076"/>
              <a:gd name="connsiteY3199" fmla="*/ 3648695 h 5143500"/>
              <a:gd name="connsiteX3200" fmla="*/ 931855 w 5136076"/>
              <a:gd name="connsiteY3200" fmla="*/ 3646079 h 5143500"/>
              <a:gd name="connsiteX3201" fmla="*/ 929473 w 5136076"/>
              <a:gd name="connsiteY3201" fmla="*/ 3643090 h 5143500"/>
              <a:gd name="connsiteX3202" fmla="*/ 928042 w 5136076"/>
              <a:gd name="connsiteY3202" fmla="*/ 3640473 h 5143500"/>
              <a:gd name="connsiteX3203" fmla="*/ 927092 w 5136076"/>
              <a:gd name="connsiteY3203" fmla="*/ 3637109 h 5143500"/>
              <a:gd name="connsiteX3204" fmla="*/ 931855 w 5136076"/>
              <a:gd name="connsiteY3204" fmla="*/ 3638230 h 5143500"/>
              <a:gd name="connsiteX3205" fmla="*/ 936143 w 5136076"/>
              <a:gd name="connsiteY3205" fmla="*/ 3639726 h 5143500"/>
              <a:gd name="connsiteX3206" fmla="*/ 939954 w 5136076"/>
              <a:gd name="connsiteY3206" fmla="*/ 3641221 h 5143500"/>
              <a:gd name="connsiteX3207" fmla="*/ 943290 w 5136076"/>
              <a:gd name="connsiteY3207" fmla="*/ 3643090 h 5143500"/>
              <a:gd name="connsiteX3208" fmla="*/ 946624 w 5136076"/>
              <a:gd name="connsiteY3208" fmla="*/ 3645332 h 5143500"/>
              <a:gd name="connsiteX3209" fmla="*/ 949005 w 5136076"/>
              <a:gd name="connsiteY3209" fmla="*/ 3647200 h 5143500"/>
              <a:gd name="connsiteX3210" fmla="*/ 953293 w 5136076"/>
              <a:gd name="connsiteY3210" fmla="*/ 3651686 h 5143500"/>
              <a:gd name="connsiteX3211" fmla="*/ 960441 w 5136076"/>
              <a:gd name="connsiteY3211" fmla="*/ 3661402 h 5143500"/>
              <a:gd name="connsiteX3212" fmla="*/ 964726 w 5136076"/>
              <a:gd name="connsiteY3212" fmla="*/ 3666262 h 5143500"/>
              <a:gd name="connsiteX3213" fmla="*/ 967585 w 5136076"/>
              <a:gd name="connsiteY3213" fmla="*/ 3668877 h 5143500"/>
              <a:gd name="connsiteX3214" fmla="*/ 970918 w 5136076"/>
              <a:gd name="connsiteY3214" fmla="*/ 3671119 h 5143500"/>
              <a:gd name="connsiteX3215" fmla="*/ 968062 w 5136076"/>
              <a:gd name="connsiteY3215" fmla="*/ 3673363 h 5143500"/>
              <a:gd name="connsiteX3216" fmla="*/ 965680 w 5136076"/>
              <a:gd name="connsiteY3216" fmla="*/ 3676726 h 5143500"/>
              <a:gd name="connsiteX3217" fmla="*/ 964248 w 5136076"/>
              <a:gd name="connsiteY3217" fmla="*/ 3680090 h 5143500"/>
              <a:gd name="connsiteX3218" fmla="*/ 962822 w 5136076"/>
              <a:gd name="connsiteY3218" fmla="*/ 3683827 h 5143500"/>
              <a:gd name="connsiteX3219" fmla="*/ 962822 w 5136076"/>
              <a:gd name="connsiteY3219" fmla="*/ 3689059 h 5143500"/>
              <a:gd name="connsiteX3220" fmla="*/ 964248 w 5136076"/>
              <a:gd name="connsiteY3220" fmla="*/ 3695413 h 5143500"/>
              <a:gd name="connsiteX3221" fmla="*/ 965203 w 5136076"/>
              <a:gd name="connsiteY3221" fmla="*/ 3703262 h 5143500"/>
              <a:gd name="connsiteX3222" fmla="*/ 968062 w 5136076"/>
              <a:gd name="connsiteY3222" fmla="*/ 3712606 h 5143500"/>
              <a:gd name="connsiteX3223" fmla="*/ 965680 w 5136076"/>
              <a:gd name="connsiteY3223" fmla="*/ 3712606 h 5143500"/>
              <a:gd name="connsiteX3224" fmla="*/ 963773 w 5136076"/>
              <a:gd name="connsiteY3224" fmla="*/ 3712231 h 5143500"/>
              <a:gd name="connsiteX3225" fmla="*/ 961868 w 5136076"/>
              <a:gd name="connsiteY3225" fmla="*/ 3711484 h 5143500"/>
              <a:gd name="connsiteX3226" fmla="*/ 960441 w 5136076"/>
              <a:gd name="connsiteY3226" fmla="*/ 3709989 h 5143500"/>
              <a:gd name="connsiteX3227" fmla="*/ 957106 w 5136076"/>
              <a:gd name="connsiteY3227" fmla="*/ 3706627 h 5143500"/>
              <a:gd name="connsiteX3228" fmla="*/ 953771 w 5136076"/>
              <a:gd name="connsiteY3228" fmla="*/ 3702140 h 5143500"/>
              <a:gd name="connsiteX3229" fmla="*/ 948054 w 5136076"/>
              <a:gd name="connsiteY3229" fmla="*/ 3692050 h 5143500"/>
              <a:gd name="connsiteX3230" fmla="*/ 945670 w 5136076"/>
              <a:gd name="connsiteY3230" fmla="*/ 3686817 h 5143500"/>
              <a:gd name="connsiteX3231" fmla="*/ 942335 w 5136076"/>
              <a:gd name="connsiteY3231" fmla="*/ 3681958 h 5143500"/>
              <a:gd name="connsiteX3232" fmla="*/ 939479 w 5136076"/>
              <a:gd name="connsiteY3232" fmla="*/ 3683454 h 5143500"/>
              <a:gd name="connsiteX3233" fmla="*/ 936621 w 5136076"/>
              <a:gd name="connsiteY3233" fmla="*/ 3684202 h 5143500"/>
              <a:gd name="connsiteX3234" fmla="*/ 934711 w 5136076"/>
              <a:gd name="connsiteY3234" fmla="*/ 3684575 h 5143500"/>
              <a:gd name="connsiteX3235" fmla="*/ 932331 w 5136076"/>
              <a:gd name="connsiteY3235" fmla="*/ 3684202 h 5143500"/>
              <a:gd name="connsiteX3236" fmla="*/ 929473 w 5136076"/>
              <a:gd name="connsiteY3236" fmla="*/ 3683827 h 5143500"/>
              <a:gd name="connsiteX3237" fmla="*/ 927567 w 5136076"/>
              <a:gd name="connsiteY3237" fmla="*/ 3682707 h 5143500"/>
              <a:gd name="connsiteX3238" fmla="*/ 925659 w 5136076"/>
              <a:gd name="connsiteY3238" fmla="*/ 3680838 h 5143500"/>
              <a:gd name="connsiteX3239" fmla="*/ 923753 w 5136076"/>
              <a:gd name="connsiteY3239" fmla="*/ 3678968 h 5143500"/>
              <a:gd name="connsiteX3240" fmla="*/ 921371 w 5136076"/>
              <a:gd name="connsiteY3240" fmla="*/ 3683080 h 5143500"/>
              <a:gd name="connsiteX3241" fmla="*/ 920422 w 5136076"/>
              <a:gd name="connsiteY3241" fmla="*/ 3687191 h 5143500"/>
              <a:gd name="connsiteX3242" fmla="*/ 919946 w 5136076"/>
              <a:gd name="connsiteY3242" fmla="*/ 3692050 h 5143500"/>
              <a:gd name="connsiteX3243" fmla="*/ 920422 w 5136076"/>
              <a:gd name="connsiteY3243" fmla="*/ 3696908 h 5143500"/>
              <a:gd name="connsiteX3244" fmla="*/ 920897 w 5136076"/>
              <a:gd name="connsiteY3244" fmla="*/ 3701393 h 5143500"/>
              <a:gd name="connsiteX3245" fmla="*/ 922326 w 5136076"/>
              <a:gd name="connsiteY3245" fmla="*/ 3706627 h 5143500"/>
              <a:gd name="connsiteX3246" fmla="*/ 924704 w 5136076"/>
              <a:gd name="connsiteY3246" fmla="*/ 3711484 h 5143500"/>
              <a:gd name="connsiteX3247" fmla="*/ 927567 w 5136076"/>
              <a:gd name="connsiteY3247" fmla="*/ 3715970 h 5143500"/>
              <a:gd name="connsiteX3248" fmla="*/ 930903 w 5136076"/>
              <a:gd name="connsiteY3248" fmla="*/ 3720454 h 5143500"/>
              <a:gd name="connsiteX3249" fmla="*/ 934236 w 5136076"/>
              <a:gd name="connsiteY3249" fmla="*/ 3724192 h 5143500"/>
              <a:gd name="connsiteX3250" fmla="*/ 938047 w 5136076"/>
              <a:gd name="connsiteY3250" fmla="*/ 3727556 h 5143500"/>
              <a:gd name="connsiteX3251" fmla="*/ 942335 w 5136076"/>
              <a:gd name="connsiteY3251" fmla="*/ 3730546 h 5143500"/>
              <a:gd name="connsiteX3252" fmla="*/ 947101 w 5136076"/>
              <a:gd name="connsiteY3252" fmla="*/ 3732788 h 5143500"/>
              <a:gd name="connsiteX3253" fmla="*/ 951863 w 5136076"/>
              <a:gd name="connsiteY3253" fmla="*/ 3734656 h 5143500"/>
              <a:gd name="connsiteX3254" fmla="*/ 957578 w 5136076"/>
              <a:gd name="connsiteY3254" fmla="*/ 3735403 h 5143500"/>
              <a:gd name="connsiteX3255" fmla="*/ 962822 w 5136076"/>
              <a:gd name="connsiteY3255" fmla="*/ 3735031 h 5143500"/>
              <a:gd name="connsiteX3256" fmla="*/ 961392 w 5136076"/>
              <a:gd name="connsiteY3256" fmla="*/ 3736151 h 5143500"/>
              <a:gd name="connsiteX3257" fmla="*/ 960441 w 5136076"/>
              <a:gd name="connsiteY3257" fmla="*/ 3738020 h 5143500"/>
              <a:gd name="connsiteX3258" fmla="*/ 958534 w 5136076"/>
              <a:gd name="connsiteY3258" fmla="*/ 3741757 h 5143500"/>
              <a:gd name="connsiteX3259" fmla="*/ 958058 w 5136076"/>
              <a:gd name="connsiteY3259" fmla="*/ 3746617 h 5143500"/>
              <a:gd name="connsiteX3260" fmla="*/ 958534 w 5136076"/>
              <a:gd name="connsiteY3260" fmla="*/ 3751101 h 5143500"/>
              <a:gd name="connsiteX3261" fmla="*/ 959964 w 5136076"/>
              <a:gd name="connsiteY3261" fmla="*/ 3756708 h 5143500"/>
              <a:gd name="connsiteX3262" fmla="*/ 961392 w 5136076"/>
              <a:gd name="connsiteY3262" fmla="*/ 3761940 h 5143500"/>
              <a:gd name="connsiteX3263" fmla="*/ 963773 w 5136076"/>
              <a:gd name="connsiteY3263" fmla="*/ 3767546 h 5143500"/>
              <a:gd name="connsiteX3264" fmla="*/ 966632 w 5136076"/>
              <a:gd name="connsiteY3264" fmla="*/ 3772778 h 5143500"/>
              <a:gd name="connsiteX3265" fmla="*/ 969969 w 5136076"/>
              <a:gd name="connsiteY3265" fmla="*/ 3778011 h 5143500"/>
              <a:gd name="connsiteX3266" fmla="*/ 974731 w 5136076"/>
              <a:gd name="connsiteY3266" fmla="*/ 3782122 h 5143500"/>
              <a:gd name="connsiteX3267" fmla="*/ 979020 w 5136076"/>
              <a:gd name="connsiteY3267" fmla="*/ 3786234 h 5143500"/>
              <a:gd name="connsiteX3268" fmla="*/ 983311 w 5136076"/>
              <a:gd name="connsiteY3268" fmla="*/ 3789223 h 5143500"/>
              <a:gd name="connsiteX3269" fmla="*/ 988070 w 5136076"/>
              <a:gd name="connsiteY3269" fmla="*/ 3791092 h 5143500"/>
              <a:gd name="connsiteX3270" fmla="*/ 990452 w 5136076"/>
              <a:gd name="connsiteY3270" fmla="*/ 3792214 h 5143500"/>
              <a:gd name="connsiteX3271" fmla="*/ 992358 w 5136076"/>
              <a:gd name="connsiteY3271" fmla="*/ 3792588 h 5143500"/>
              <a:gd name="connsiteX3272" fmla="*/ 995217 w 5136076"/>
              <a:gd name="connsiteY3272" fmla="*/ 3792588 h 5143500"/>
              <a:gd name="connsiteX3273" fmla="*/ 997597 w 5136076"/>
              <a:gd name="connsiteY3273" fmla="*/ 3792214 h 5143500"/>
              <a:gd name="connsiteX3274" fmla="*/ 1000459 w 5136076"/>
              <a:gd name="connsiteY3274" fmla="*/ 3791092 h 5143500"/>
              <a:gd name="connsiteX3275" fmla="*/ 1002361 w 5136076"/>
              <a:gd name="connsiteY3275" fmla="*/ 3790345 h 5143500"/>
              <a:gd name="connsiteX3276" fmla="*/ 998075 w 5136076"/>
              <a:gd name="connsiteY3276" fmla="*/ 3795577 h 5143500"/>
              <a:gd name="connsiteX3277" fmla="*/ 994741 w 5136076"/>
              <a:gd name="connsiteY3277" fmla="*/ 3800809 h 5143500"/>
              <a:gd name="connsiteX3278" fmla="*/ 991882 w 5136076"/>
              <a:gd name="connsiteY3278" fmla="*/ 3806416 h 5143500"/>
              <a:gd name="connsiteX3279" fmla="*/ 989980 w 5136076"/>
              <a:gd name="connsiteY3279" fmla="*/ 3812395 h 5143500"/>
              <a:gd name="connsiteX3280" fmla="*/ 988545 w 5136076"/>
              <a:gd name="connsiteY3280" fmla="*/ 3818002 h 5143500"/>
              <a:gd name="connsiteX3281" fmla="*/ 988070 w 5136076"/>
              <a:gd name="connsiteY3281" fmla="*/ 3823981 h 5143500"/>
              <a:gd name="connsiteX3282" fmla="*/ 988545 w 5136076"/>
              <a:gd name="connsiteY3282" fmla="*/ 3829588 h 5143500"/>
              <a:gd name="connsiteX3283" fmla="*/ 990452 w 5136076"/>
              <a:gd name="connsiteY3283" fmla="*/ 3835567 h 5143500"/>
              <a:gd name="connsiteX3284" fmla="*/ 991882 w 5136076"/>
              <a:gd name="connsiteY3284" fmla="*/ 3841547 h 5143500"/>
              <a:gd name="connsiteX3285" fmla="*/ 994741 w 5136076"/>
              <a:gd name="connsiteY3285" fmla="*/ 3847528 h 5143500"/>
              <a:gd name="connsiteX3286" fmla="*/ 998075 w 5136076"/>
              <a:gd name="connsiteY3286" fmla="*/ 3853507 h 5143500"/>
              <a:gd name="connsiteX3287" fmla="*/ 1001890 w 5136076"/>
              <a:gd name="connsiteY3287" fmla="*/ 3859861 h 5143500"/>
              <a:gd name="connsiteX3288" fmla="*/ 1006649 w 5136076"/>
              <a:gd name="connsiteY3288" fmla="*/ 3865467 h 5143500"/>
              <a:gd name="connsiteX3289" fmla="*/ 1012368 w 5136076"/>
              <a:gd name="connsiteY3289" fmla="*/ 3871447 h 5143500"/>
              <a:gd name="connsiteX3290" fmla="*/ 1017608 w 5136076"/>
              <a:gd name="connsiteY3290" fmla="*/ 3877427 h 5143500"/>
              <a:gd name="connsiteX3291" fmla="*/ 1024277 w 5136076"/>
              <a:gd name="connsiteY3291" fmla="*/ 3883033 h 5143500"/>
              <a:gd name="connsiteX3292" fmla="*/ 1026184 w 5136076"/>
              <a:gd name="connsiteY3292" fmla="*/ 3881539 h 5143500"/>
              <a:gd name="connsiteX3293" fmla="*/ 1027138 w 5136076"/>
              <a:gd name="connsiteY3293" fmla="*/ 3879296 h 5143500"/>
              <a:gd name="connsiteX3294" fmla="*/ 1027610 w 5136076"/>
              <a:gd name="connsiteY3294" fmla="*/ 3876679 h 5143500"/>
              <a:gd name="connsiteX3295" fmla="*/ 1027138 w 5136076"/>
              <a:gd name="connsiteY3295" fmla="*/ 3874063 h 5143500"/>
              <a:gd name="connsiteX3296" fmla="*/ 1026658 w 5136076"/>
              <a:gd name="connsiteY3296" fmla="*/ 3868458 h 5143500"/>
              <a:gd name="connsiteX3297" fmla="*/ 1024753 w 5136076"/>
              <a:gd name="connsiteY3297" fmla="*/ 3862477 h 5143500"/>
              <a:gd name="connsiteX3298" fmla="*/ 1024277 w 5136076"/>
              <a:gd name="connsiteY3298" fmla="*/ 3859861 h 5143500"/>
              <a:gd name="connsiteX3299" fmla="*/ 1024277 w 5136076"/>
              <a:gd name="connsiteY3299" fmla="*/ 3856872 h 5143500"/>
              <a:gd name="connsiteX3300" fmla="*/ 1024277 w 5136076"/>
              <a:gd name="connsiteY3300" fmla="*/ 3854628 h 5143500"/>
              <a:gd name="connsiteX3301" fmla="*/ 1025232 w 5136076"/>
              <a:gd name="connsiteY3301" fmla="*/ 3852013 h 5143500"/>
              <a:gd name="connsiteX3302" fmla="*/ 1027138 w 5136076"/>
              <a:gd name="connsiteY3302" fmla="*/ 3850518 h 5143500"/>
              <a:gd name="connsiteX3303" fmla="*/ 1029517 w 5136076"/>
              <a:gd name="connsiteY3303" fmla="*/ 3848649 h 5143500"/>
              <a:gd name="connsiteX3304" fmla="*/ 1032374 w 5136076"/>
              <a:gd name="connsiteY3304" fmla="*/ 3847528 h 5143500"/>
              <a:gd name="connsiteX3305" fmla="*/ 1037143 w 5136076"/>
              <a:gd name="connsiteY3305" fmla="*/ 3847153 h 5143500"/>
              <a:gd name="connsiteX3306" fmla="*/ 1044764 w 5136076"/>
              <a:gd name="connsiteY3306" fmla="*/ 3853881 h 5143500"/>
              <a:gd name="connsiteX3307" fmla="*/ 1050956 w 5136076"/>
              <a:gd name="connsiteY3307" fmla="*/ 3861356 h 5143500"/>
              <a:gd name="connsiteX3308" fmla="*/ 1057151 w 5136076"/>
              <a:gd name="connsiteY3308" fmla="*/ 3868458 h 5143500"/>
              <a:gd name="connsiteX3309" fmla="*/ 1062865 w 5136076"/>
              <a:gd name="connsiteY3309" fmla="*/ 3876305 h 5143500"/>
              <a:gd name="connsiteX3310" fmla="*/ 1067153 w 5136076"/>
              <a:gd name="connsiteY3310" fmla="*/ 3883407 h 5143500"/>
              <a:gd name="connsiteX3311" fmla="*/ 1071443 w 5136076"/>
              <a:gd name="connsiteY3311" fmla="*/ 3891256 h 5143500"/>
              <a:gd name="connsiteX3312" fmla="*/ 1075250 w 5136076"/>
              <a:gd name="connsiteY3312" fmla="*/ 3898730 h 5143500"/>
              <a:gd name="connsiteX3313" fmla="*/ 1078587 w 5136076"/>
              <a:gd name="connsiteY3313" fmla="*/ 3906205 h 5143500"/>
              <a:gd name="connsiteX3314" fmla="*/ 1081445 w 5136076"/>
              <a:gd name="connsiteY3314" fmla="*/ 3913680 h 5143500"/>
              <a:gd name="connsiteX3315" fmla="*/ 1083355 w 5136076"/>
              <a:gd name="connsiteY3315" fmla="*/ 3921154 h 5143500"/>
              <a:gd name="connsiteX3316" fmla="*/ 1087641 w 5136076"/>
              <a:gd name="connsiteY3316" fmla="*/ 3936479 h 5143500"/>
              <a:gd name="connsiteX3317" fmla="*/ 1090975 w 5136076"/>
              <a:gd name="connsiteY3317" fmla="*/ 3951428 h 5143500"/>
              <a:gd name="connsiteX3318" fmla="*/ 1093832 w 5136076"/>
              <a:gd name="connsiteY3318" fmla="*/ 3965631 h 5143500"/>
              <a:gd name="connsiteX3319" fmla="*/ 1089544 w 5136076"/>
              <a:gd name="connsiteY3319" fmla="*/ 3966751 h 5143500"/>
              <a:gd name="connsiteX3320" fmla="*/ 1085256 w 5136076"/>
              <a:gd name="connsiteY3320" fmla="*/ 3968620 h 5143500"/>
              <a:gd name="connsiteX3321" fmla="*/ 1080967 w 5136076"/>
              <a:gd name="connsiteY3321" fmla="*/ 3970115 h 5143500"/>
              <a:gd name="connsiteX3322" fmla="*/ 1077635 w 5136076"/>
              <a:gd name="connsiteY3322" fmla="*/ 3972358 h 5143500"/>
              <a:gd name="connsiteX3323" fmla="*/ 1074298 w 5136076"/>
              <a:gd name="connsiteY3323" fmla="*/ 3974600 h 5143500"/>
              <a:gd name="connsiteX3324" fmla="*/ 1071443 w 5136076"/>
              <a:gd name="connsiteY3324" fmla="*/ 3976843 h 5143500"/>
              <a:gd name="connsiteX3325" fmla="*/ 1068581 w 5136076"/>
              <a:gd name="connsiteY3325" fmla="*/ 3979834 h 5143500"/>
              <a:gd name="connsiteX3326" fmla="*/ 1066677 w 5136076"/>
              <a:gd name="connsiteY3326" fmla="*/ 3982449 h 5143500"/>
              <a:gd name="connsiteX3327" fmla="*/ 1064295 w 5136076"/>
              <a:gd name="connsiteY3327" fmla="*/ 3985438 h 5143500"/>
              <a:gd name="connsiteX3328" fmla="*/ 1062865 w 5136076"/>
              <a:gd name="connsiteY3328" fmla="*/ 3988803 h 5143500"/>
              <a:gd name="connsiteX3329" fmla="*/ 1061436 w 5136076"/>
              <a:gd name="connsiteY3329" fmla="*/ 3992167 h 5143500"/>
              <a:gd name="connsiteX3330" fmla="*/ 1060485 w 5136076"/>
              <a:gd name="connsiteY3330" fmla="*/ 3995530 h 5143500"/>
              <a:gd name="connsiteX3331" fmla="*/ 1059531 w 5136076"/>
              <a:gd name="connsiteY3331" fmla="*/ 4003753 h 5143500"/>
              <a:gd name="connsiteX3332" fmla="*/ 1059054 w 5136076"/>
              <a:gd name="connsiteY3332" fmla="*/ 4011975 h 5143500"/>
              <a:gd name="connsiteX3333" fmla="*/ 1059531 w 5136076"/>
              <a:gd name="connsiteY3333" fmla="*/ 4020944 h 5143500"/>
              <a:gd name="connsiteX3334" fmla="*/ 1060962 w 5136076"/>
              <a:gd name="connsiteY3334" fmla="*/ 4030288 h 5143500"/>
              <a:gd name="connsiteX3335" fmla="*/ 1063820 w 5136076"/>
              <a:gd name="connsiteY3335" fmla="*/ 4040753 h 5143500"/>
              <a:gd name="connsiteX3336" fmla="*/ 1067153 w 5136076"/>
              <a:gd name="connsiteY3336" fmla="*/ 4051218 h 5143500"/>
              <a:gd name="connsiteX3337" fmla="*/ 1070966 w 5136076"/>
              <a:gd name="connsiteY3337" fmla="*/ 4061683 h 5143500"/>
              <a:gd name="connsiteX3338" fmla="*/ 1075250 w 5136076"/>
              <a:gd name="connsiteY3338" fmla="*/ 4072895 h 5143500"/>
              <a:gd name="connsiteX3339" fmla="*/ 1080967 w 5136076"/>
              <a:gd name="connsiteY3339" fmla="*/ 4084481 h 5143500"/>
              <a:gd name="connsiteX3340" fmla="*/ 1086209 w 5136076"/>
              <a:gd name="connsiteY3340" fmla="*/ 4096067 h 5143500"/>
              <a:gd name="connsiteX3341" fmla="*/ 1098598 w 5136076"/>
              <a:gd name="connsiteY3341" fmla="*/ 4119613 h 5143500"/>
              <a:gd name="connsiteX3342" fmla="*/ 1112408 w 5136076"/>
              <a:gd name="connsiteY3342" fmla="*/ 4143533 h 5143500"/>
              <a:gd name="connsiteX3343" fmla="*/ 1127181 w 5136076"/>
              <a:gd name="connsiteY3343" fmla="*/ 4167079 h 5143500"/>
              <a:gd name="connsiteX3344" fmla="*/ 1141475 w 5136076"/>
              <a:gd name="connsiteY3344" fmla="*/ 4189877 h 5143500"/>
              <a:gd name="connsiteX3345" fmla="*/ 1169105 w 5136076"/>
              <a:gd name="connsiteY3345" fmla="*/ 4231362 h 5143500"/>
              <a:gd name="connsiteX3346" fmla="*/ 1181016 w 5136076"/>
              <a:gd name="connsiteY3346" fmla="*/ 4249302 h 5143500"/>
              <a:gd name="connsiteX3347" fmla="*/ 1190065 w 5136076"/>
              <a:gd name="connsiteY3347" fmla="*/ 4265374 h 5143500"/>
              <a:gd name="connsiteX3348" fmla="*/ 1186256 w 5136076"/>
              <a:gd name="connsiteY3348" fmla="*/ 4263878 h 5143500"/>
              <a:gd name="connsiteX3349" fmla="*/ 1182444 w 5136076"/>
              <a:gd name="connsiteY3349" fmla="*/ 4262758 h 5143500"/>
              <a:gd name="connsiteX3350" fmla="*/ 1174822 w 5136076"/>
              <a:gd name="connsiteY3350" fmla="*/ 4259768 h 5143500"/>
              <a:gd name="connsiteX3351" fmla="*/ 1159577 w 5136076"/>
              <a:gd name="connsiteY3351" fmla="*/ 4251919 h 5143500"/>
              <a:gd name="connsiteX3352" fmla="*/ 1151951 w 5136076"/>
              <a:gd name="connsiteY3352" fmla="*/ 4248555 h 5143500"/>
              <a:gd name="connsiteX3353" fmla="*/ 1144330 w 5136076"/>
              <a:gd name="connsiteY3353" fmla="*/ 4245565 h 5143500"/>
              <a:gd name="connsiteX3354" fmla="*/ 1140520 w 5136076"/>
              <a:gd name="connsiteY3354" fmla="*/ 4244818 h 5143500"/>
              <a:gd name="connsiteX3355" fmla="*/ 1136234 w 5136076"/>
              <a:gd name="connsiteY3355" fmla="*/ 4244444 h 5143500"/>
              <a:gd name="connsiteX3356" fmla="*/ 1132421 w 5136076"/>
              <a:gd name="connsiteY3356" fmla="*/ 4243697 h 5143500"/>
              <a:gd name="connsiteX3357" fmla="*/ 1128610 w 5136076"/>
              <a:gd name="connsiteY3357" fmla="*/ 4243697 h 5143500"/>
              <a:gd name="connsiteX3358" fmla="*/ 1144808 w 5136076"/>
              <a:gd name="connsiteY3358" fmla="*/ 4252292 h 5143500"/>
              <a:gd name="connsiteX3359" fmla="*/ 1151951 w 5136076"/>
              <a:gd name="connsiteY3359" fmla="*/ 4256404 h 5143500"/>
              <a:gd name="connsiteX3360" fmla="*/ 1159100 w 5136076"/>
              <a:gd name="connsiteY3360" fmla="*/ 4260515 h 5143500"/>
              <a:gd name="connsiteX3361" fmla="*/ 1165770 w 5136076"/>
              <a:gd name="connsiteY3361" fmla="*/ 4265000 h 5143500"/>
              <a:gd name="connsiteX3362" fmla="*/ 1171487 w 5136076"/>
              <a:gd name="connsiteY3362" fmla="*/ 4269111 h 5143500"/>
              <a:gd name="connsiteX3363" fmla="*/ 1177682 w 5136076"/>
              <a:gd name="connsiteY3363" fmla="*/ 4273970 h 5143500"/>
              <a:gd name="connsiteX3364" fmla="*/ 1183871 w 5136076"/>
              <a:gd name="connsiteY3364" fmla="*/ 4278828 h 5143500"/>
              <a:gd name="connsiteX3365" fmla="*/ 1194831 w 5136076"/>
              <a:gd name="connsiteY3365" fmla="*/ 4289294 h 5143500"/>
              <a:gd name="connsiteX3366" fmla="*/ 1206264 w 5136076"/>
              <a:gd name="connsiteY3366" fmla="*/ 4300880 h 5143500"/>
              <a:gd name="connsiteX3367" fmla="*/ 1218173 w 5136076"/>
              <a:gd name="connsiteY3367" fmla="*/ 4314334 h 5143500"/>
              <a:gd name="connsiteX3368" fmla="*/ 1231513 w 5136076"/>
              <a:gd name="connsiteY3368" fmla="*/ 4329657 h 5143500"/>
              <a:gd name="connsiteX3369" fmla="*/ 1205786 w 5136076"/>
              <a:gd name="connsiteY3369" fmla="*/ 4343860 h 5143500"/>
              <a:gd name="connsiteX3370" fmla="*/ 1204835 w 5136076"/>
              <a:gd name="connsiteY3370" fmla="*/ 4336759 h 5143500"/>
              <a:gd name="connsiteX3371" fmla="*/ 1203881 w 5136076"/>
              <a:gd name="connsiteY3371" fmla="*/ 4329657 h 5143500"/>
              <a:gd name="connsiteX3372" fmla="*/ 1201975 w 5136076"/>
              <a:gd name="connsiteY3372" fmla="*/ 4322557 h 5143500"/>
              <a:gd name="connsiteX3373" fmla="*/ 1199117 w 5136076"/>
              <a:gd name="connsiteY3373" fmla="*/ 4315829 h 5143500"/>
              <a:gd name="connsiteX3374" fmla="*/ 1195305 w 5136076"/>
              <a:gd name="connsiteY3374" fmla="*/ 4309476 h 5143500"/>
              <a:gd name="connsiteX3375" fmla="*/ 1190065 w 5136076"/>
              <a:gd name="connsiteY3375" fmla="*/ 4303496 h 5143500"/>
              <a:gd name="connsiteX3376" fmla="*/ 1185303 w 5136076"/>
              <a:gd name="connsiteY3376" fmla="*/ 4298263 h 5143500"/>
              <a:gd name="connsiteX3377" fmla="*/ 1180062 w 5136076"/>
              <a:gd name="connsiteY3377" fmla="*/ 4293404 h 5143500"/>
              <a:gd name="connsiteX3378" fmla="*/ 1173871 w 5136076"/>
              <a:gd name="connsiteY3378" fmla="*/ 4288919 h 5143500"/>
              <a:gd name="connsiteX3379" fmla="*/ 1167201 w 5136076"/>
              <a:gd name="connsiteY3379" fmla="*/ 4285182 h 5143500"/>
              <a:gd name="connsiteX3380" fmla="*/ 1160531 w 5136076"/>
              <a:gd name="connsiteY3380" fmla="*/ 4281818 h 5143500"/>
              <a:gd name="connsiteX3381" fmla="*/ 1153383 w 5136076"/>
              <a:gd name="connsiteY3381" fmla="*/ 4279202 h 5143500"/>
              <a:gd name="connsiteX3382" fmla="*/ 1146237 w 5136076"/>
              <a:gd name="connsiteY3382" fmla="*/ 4277708 h 5143500"/>
              <a:gd name="connsiteX3383" fmla="*/ 1140042 w 5136076"/>
              <a:gd name="connsiteY3383" fmla="*/ 4276961 h 5143500"/>
              <a:gd name="connsiteX3384" fmla="*/ 1132898 w 5136076"/>
              <a:gd name="connsiteY3384" fmla="*/ 4276961 h 5143500"/>
              <a:gd name="connsiteX3385" fmla="*/ 1126228 w 5136076"/>
              <a:gd name="connsiteY3385" fmla="*/ 4277708 h 5143500"/>
              <a:gd name="connsiteX3386" fmla="*/ 1129088 w 5136076"/>
              <a:gd name="connsiteY3386" fmla="*/ 4283687 h 5143500"/>
              <a:gd name="connsiteX3387" fmla="*/ 1131470 w 5136076"/>
              <a:gd name="connsiteY3387" fmla="*/ 4289667 h 5143500"/>
              <a:gd name="connsiteX3388" fmla="*/ 1136709 w 5136076"/>
              <a:gd name="connsiteY3388" fmla="*/ 4299385 h 5143500"/>
              <a:gd name="connsiteX3389" fmla="*/ 1140998 w 5136076"/>
              <a:gd name="connsiteY3389" fmla="*/ 4306859 h 5143500"/>
              <a:gd name="connsiteX3390" fmla="*/ 1142424 w 5136076"/>
              <a:gd name="connsiteY3390" fmla="*/ 4309849 h 5143500"/>
              <a:gd name="connsiteX3391" fmla="*/ 1143379 w 5136076"/>
              <a:gd name="connsiteY3391" fmla="*/ 4312466 h 5143500"/>
              <a:gd name="connsiteX3392" fmla="*/ 1143379 w 5136076"/>
              <a:gd name="connsiteY3392" fmla="*/ 4314708 h 5143500"/>
              <a:gd name="connsiteX3393" fmla="*/ 1142424 w 5136076"/>
              <a:gd name="connsiteY3393" fmla="*/ 4316576 h 5143500"/>
              <a:gd name="connsiteX3394" fmla="*/ 1140520 w 5136076"/>
              <a:gd name="connsiteY3394" fmla="*/ 4317698 h 5143500"/>
              <a:gd name="connsiteX3395" fmla="*/ 1137660 w 5136076"/>
              <a:gd name="connsiteY3395" fmla="*/ 4318445 h 5143500"/>
              <a:gd name="connsiteX3396" fmla="*/ 1133375 w 5136076"/>
              <a:gd name="connsiteY3396" fmla="*/ 4319193 h 5143500"/>
              <a:gd name="connsiteX3397" fmla="*/ 1127181 w 5136076"/>
              <a:gd name="connsiteY3397" fmla="*/ 4319566 h 5143500"/>
              <a:gd name="connsiteX3398" fmla="*/ 1120033 w 5136076"/>
              <a:gd name="connsiteY3398" fmla="*/ 4319193 h 5143500"/>
              <a:gd name="connsiteX3399" fmla="*/ 1111457 w 5136076"/>
              <a:gd name="connsiteY3399" fmla="*/ 4318445 h 5143500"/>
              <a:gd name="connsiteX3400" fmla="*/ 1114796 w 5136076"/>
              <a:gd name="connsiteY3400" fmla="*/ 4325172 h 5143500"/>
              <a:gd name="connsiteX3401" fmla="*/ 1118127 w 5136076"/>
              <a:gd name="connsiteY3401" fmla="*/ 4330031 h 5143500"/>
              <a:gd name="connsiteX3402" fmla="*/ 1121466 w 5136076"/>
              <a:gd name="connsiteY3402" fmla="*/ 4334143 h 5143500"/>
              <a:gd name="connsiteX3403" fmla="*/ 1124321 w 5136076"/>
              <a:gd name="connsiteY3403" fmla="*/ 4336759 h 5143500"/>
              <a:gd name="connsiteX3404" fmla="*/ 1128610 w 5136076"/>
              <a:gd name="connsiteY3404" fmla="*/ 4337880 h 5143500"/>
              <a:gd name="connsiteX3405" fmla="*/ 1131470 w 5136076"/>
              <a:gd name="connsiteY3405" fmla="*/ 4338254 h 5143500"/>
              <a:gd name="connsiteX3406" fmla="*/ 1135279 w 5136076"/>
              <a:gd name="connsiteY3406" fmla="*/ 4337880 h 5143500"/>
              <a:gd name="connsiteX3407" fmla="*/ 1138614 w 5136076"/>
              <a:gd name="connsiteY3407" fmla="*/ 4337133 h 5143500"/>
              <a:gd name="connsiteX3408" fmla="*/ 1142424 w 5136076"/>
              <a:gd name="connsiteY3408" fmla="*/ 4335263 h 5143500"/>
              <a:gd name="connsiteX3409" fmla="*/ 1145761 w 5136076"/>
              <a:gd name="connsiteY3409" fmla="*/ 4333769 h 5143500"/>
              <a:gd name="connsiteX3410" fmla="*/ 1153383 w 5136076"/>
              <a:gd name="connsiteY3410" fmla="*/ 4328909 h 5143500"/>
              <a:gd name="connsiteX3411" fmla="*/ 1160531 w 5136076"/>
              <a:gd name="connsiteY3411" fmla="*/ 4324052 h 5143500"/>
              <a:gd name="connsiteX3412" fmla="*/ 1164343 w 5136076"/>
              <a:gd name="connsiteY3412" fmla="*/ 4322557 h 5143500"/>
              <a:gd name="connsiteX3413" fmla="*/ 1168152 w 5136076"/>
              <a:gd name="connsiteY3413" fmla="*/ 4320688 h 5143500"/>
              <a:gd name="connsiteX3414" fmla="*/ 1171487 w 5136076"/>
              <a:gd name="connsiteY3414" fmla="*/ 4331900 h 5143500"/>
              <a:gd name="connsiteX3415" fmla="*/ 1174822 w 5136076"/>
              <a:gd name="connsiteY3415" fmla="*/ 4341617 h 5143500"/>
              <a:gd name="connsiteX3416" fmla="*/ 1177203 w 5136076"/>
              <a:gd name="connsiteY3416" fmla="*/ 4346102 h 5143500"/>
              <a:gd name="connsiteX3417" fmla="*/ 1180062 w 5136076"/>
              <a:gd name="connsiteY3417" fmla="*/ 4350214 h 5143500"/>
              <a:gd name="connsiteX3418" fmla="*/ 1182444 w 5136076"/>
              <a:gd name="connsiteY3418" fmla="*/ 4354325 h 5143500"/>
              <a:gd name="connsiteX3419" fmla="*/ 1185303 w 5136076"/>
              <a:gd name="connsiteY3419" fmla="*/ 4357688 h 5143500"/>
              <a:gd name="connsiteX3420" fmla="*/ 1188637 w 5136076"/>
              <a:gd name="connsiteY3420" fmla="*/ 4360678 h 5143500"/>
              <a:gd name="connsiteX3421" fmla="*/ 1192446 w 5136076"/>
              <a:gd name="connsiteY3421" fmla="*/ 4363668 h 5143500"/>
              <a:gd name="connsiteX3422" fmla="*/ 1196258 w 5136076"/>
              <a:gd name="connsiteY3422" fmla="*/ 4366284 h 5143500"/>
              <a:gd name="connsiteX3423" fmla="*/ 1200546 w 5136076"/>
              <a:gd name="connsiteY3423" fmla="*/ 4368901 h 5143500"/>
              <a:gd name="connsiteX3424" fmla="*/ 1205786 w 5136076"/>
              <a:gd name="connsiteY3424" fmla="*/ 4371517 h 5143500"/>
              <a:gd name="connsiteX3425" fmla="*/ 1211028 w 5136076"/>
              <a:gd name="connsiteY3425" fmla="*/ 4373386 h 5143500"/>
              <a:gd name="connsiteX3426" fmla="*/ 1217223 w 5136076"/>
              <a:gd name="connsiteY3426" fmla="*/ 4375628 h 5143500"/>
              <a:gd name="connsiteX3427" fmla="*/ 1223889 w 5136076"/>
              <a:gd name="connsiteY3427" fmla="*/ 4377497 h 5143500"/>
              <a:gd name="connsiteX3428" fmla="*/ 1225321 w 5136076"/>
              <a:gd name="connsiteY3428" fmla="*/ 4381982 h 5143500"/>
              <a:gd name="connsiteX3429" fmla="*/ 1225795 w 5136076"/>
              <a:gd name="connsiteY3429" fmla="*/ 4386467 h 5143500"/>
              <a:gd name="connsiteX3430" fmla="*/ 1225321 w 5136076"/>
              <a:gd name="connsiteY3430" fmla="*/ 4390578 h 5143500"/>
              <a:gd name="connsiteX3431" fmla="*/ 1222939 w 5136076"/>
              <a:gd name="connsiteY3431" fmla="*/ 4394315 h 5143500"/>
              <a:gd name="connsiteX3432" fmla="*/ 1220558 w 5136076"/>
              <a:gd name="connsiteY3432" fmla="*/ 4397680 h 5143500"/>
              <a:gd name="connsiteX3433" fmla="*/ 1217223 w 5136076"/>
              <a:gd name="connsiteY3433" fmla="*/ 4400669 h 5143500"/>
              <a:gd name="connsiteX3434" fmla="*/ 1213409 w 5136076"/>
              <a:gd name="connsiteY3434" fmla="*/ 4404032 h 5143500"/>
              <a:gd name="connsiteX3435" fmla="*/ 1209600 w 5136076"/>
              <a:gd name="connsiteY3435" fmla="*/ 4406649 h 5143500"/>
              <a:gd name="connsiteX3436" fmla="*/ 1200546 w 5136076"/>
              <a:gd name="connsiteY3436" fmla="*/ 4412629 h 5143500"/>
              <a:gd name="connsiteX3437" fmla="*/ 1196258 w 5136076"/>
              <a:gd name="connsiteY3437" fmla="*/ 4415618 h 5143500"/>
              <a:gd name="connsiteX3438" fmla="*/ 1192925 w 5136076"/>
              <a:gd name="connsiteY3438" fmla="*/ 4418608 h 5143500"/>
              <a:gd name="connsiteX3439" fmla="*/ 1189591 w 5136076"/>
              <a:gd name="connsiteY3439" fmla="*/ 4421599 h 5143500"/>
              <a:gd name="connsiteX3440" fmla="*/ 1187210 w 5136076"/>
              <a:gd name="connsiteY3440" fmla="*/ 4424962 h 5143500"/>
              <a:gd name="connsiteX3441" fmla="*/ 1185303 w 5136076"/>
              <a:gd name="connsiteY3441" fmla="*/ 4429073 h 5143500"/>
              <a:gd name="connsiteX3442" fmla="*/ 1184826 w 5136076"/>
              <a:gd name="connsiteY3442" fmla="*/ 4432811 h 5143500"/>
              <a:gd name="connsiteX3443" fmla="*/ 1180062 w 5136076"/>
              <a:gd name="connsiteY3443" fmla="*/ 4433933 h 5143500"/>
              <a:gd name="connsiteX3444" fmla="*/ 1174822 w 5136076"/>
              <a:gd name="connsiteY3444" fmla="*/ 4435053 h 5143500"/>
              <a:gd name="connsiteX3445" fmla="*/ 1170059 w 5136076"/>
              <a:gd name="connsiteY3445" fmla="*/ 4435427 h 5143500"/>
              <a:gd name="connsiteX3446" fmla="*/ 1165770 w 5136076"/>
              <a:gd name="connsiteY3446" fmla="*/ 4435427 h 5143500"/>
              <a:gd name="connsiteX3447" fmla="*/ 1160531 w 5136076"/>
              <a:gd name="connsiteY3447" fmla="*/ 4435053 h 5143500"/>
              <a:gd name="connsiteX3448" fmla="*/ 1155765 w 5136076"/>
              <a:gd name="connsiteY3448" fmla="*/ 4433933 h 5143500"/>
              <a:gd name="connsiteX3449" fmla="*/ 1151477 w 5136076"/>
              <a:gd name="connsiteY3449" fmla="*/ 4432811 h 5143500"/>
              <a:gd name="connsiteX3450" fmla="*/ 1146237 w 5136076"/>
              <a:gd name="connsiteY3450" fmla="*/ 4430943 h 5143500"/>
              <a:gd name="connsiteX3451" fmla="*/ 1141475 w 5136076"/>
              <a:gd name="connsiteY3451" fmla="*/ 4429073 h 5143500"/>
              <a:gd name="connsiteX3452" fmla="*/ 1137187 w 5136076"/>
              <a:gd name="connsiteY3452" fmla="*/ 4426457 h 5143500"/>
              <a:gd name="connsiteX3453" fmla="*/ 1132421 w 5136076"/>
              <a:gd name="connsiteY3453" fmla="*/ 4423094 h 5143500"/>
              <a:gd name="connsiteX3454" fmla="*/ 1127181 w 5136076"/>
              <a:gd name="connsiteY3454" fmla="*/ 4418983 h 5143500"/>
              <a:gd name="connsiteX3455" fmla="*/ 1122895 w 5136076"/>
              <a:gd name="connsiteY3455" fmla="*/ 4414871 h 5143500"/>
              <a:gd name="connsiteX3456" fmla="*/ 1118127 w 5136076"/>
              <a:gd name="connsiteY3456" fmla="*/ 4409639 h 5143500"/>
              <a:gd name="connsiteX3457" fmla="*/ 1112892 w 5136076"/>
              <a:gd name="connsiteY3457" fmla="*/ 4404032 h 5143500"/>
              <a:gd name="connsiteX3458" fmla="*/ 1108600 w 5136076"/>
              <a:gd name="connsiteY3458" fmla="*/ 4397680 h 5143500"/>
              <a:gd name="connsiteX3459" fmla="*/ 1070016 w 5136076"/>
              <a:gd name="connsiteY3459" fmla="*/ 4418983 h 5143500"/>
              <a:gd name="connsiteX3460" fmla="*/ 1066202 w 5136076"/>
              <a:gd name="connsiteY3460" fmla="*/ 4415618 h 5143500"/>
              <a:gd name="connsiteX3461" fmla="*/ 1062865 w 5136076"/>
              <a:gd name="connsiteY3461" fmla="*/ 4412629 h 5143500"/>
              <a:gd name="connsiteX3462" fmla="*/ 1060485 w 5136076"/>
              <a:gd name="connsiteY3462" fmla="*/ 4409639 h 5143500"/>
              <a:gd name="connsiteX3463" fmla="*/ 1059054 w 5136076"/>
              <a:gd name="connsiteY3463" fmla="*/ 4407022 h 5143500"/>
              <a:gd name="connsiteX3464" fmla="*/ 1057151 w 5136076"/>
              <a:gd name="connsiteY3464" fmla="*/ 4404407 h 5143500"/>
              <a:gd name="connsiteX3465" fmla="*/ 1056672 w 5136076"/>
              <a:gd name="connsiteY3465" fmla="*/ 4401790 h 5143500"/>
              <a:gd name="connsiteX3466" fmla="*/ 1055722 w 5136076"/>
              <a:gd name="connsiteY3466" fmla="*/ 4397680 h 5143500"/>
              <a:gd name="connsiteX3467" fmla="*/ 1054289 w 5136076"/>
              <a:gd name="connsiteY3467" fmla="*/ 4392821 h 5143500"/>
              <a:gd name="connsiteX3468" fmla="*/ 1052863 w 5136076"/>
              <a:gd name="connsiteY3468" fmla="*/ 4388336 h 5143500"/>
              <a:gd name="connsiteX3469" fmla="*/ 1051908 w 5136076"/>
              <a:gd name="connsiteY3469" fmla="*/ 4385720 h 5143500"/>
              <a:gd name="connsiteX3470" fmla="*/ 1050002 w 5136076"/>
              <a:gd name="connsiteY3470" fmla="*/ 4383103 h 5143500"/>
              <a:gd name="connsiteX3471" fmla="*/ 1048098 w 5136076"/>
              <a:gd name="connsiteY3471" fmla="*/ 4380113 h 5143500"/>
              <a:gd name="connsiteX3472" fmla="*/ 1045240 w 5136076"/>
              <a:gd name="connsiteY3472" fmla="*/ 4377123 h 5143500"/>
              <a:gd name="connsiteX3473" fmla="*/ 1045240 w 5136076"/>
              <a:gd name="connsiteY3473" fmla="*/ 4380860 h 5143500"/>
              <a:gd name="connsiteX3474" fmla="*/ 1044764 w 5136076"/>
              <a:gd name="connsiteY3474" fmla="*/ 4384598 h 5143500"/>
              <a:gd name="connsiteX3475" fmla="*/ 1043333 w 5136076"/>
              <a:gd name="connsiteY3475" fmla="*/ 4388336 h 5143500"/>
              <a:gd name="connsiteX3476" fmla="*/ 1042380 w 5136076"/>
              <a:gd name="connsiteY3476" fmla="*/ 4391326 h 5143500"/>
              <a:gd name="connsiteX3477" fmla="*/ 1041428 w 5136076"/>
              <a:gd name="connsiteY3477" fmla="*/ 4393568 h 5143500"/>
              <a:gd name="connsiteX3478" fmla="*/ 1039524 w 5136076"/>
              <a:gd name="connsiteY3478" fmla="*/ 4396184 h 5143500"/>
              <a:gd name="connsiteX3479" fmla="*/ 1038093 w 5136076"/>
              <a:gd name="connsiteY3479" fmla="*/ 4398053 h 5143500"/>
              <a:gd name="connsiteX3480" fmla="*/ 1035710 w 5136076"/>
              <a:gd name="connsiteY3480" fmla="*/ 4400295 h 5143500"/>
              <a:gd name="connsiteX3481" fmla="*/ 1033808 w 5136076"/>
              <a:gd name="connsiteY3481" fmla="*/ 4401417 h 5143500"/>
              <a:gd name="connsiteX3482" fmla="*/ 1031424 w 5136076"/>
              <a:gd name="connsiteY3482" fmla="*/ 4402912 h 5143500"/>
              <a:gd name="connsiteX3483" fmla="*/ 1028563 w 5136076"/>
              <a:gd name="connsiteY3483" fmla="*/ 4403660 h 5143500"/>
              <a:gd name="connsiteX3484" fmla="*/ 1026184 w 5136076"/>
              <a:gd name="connsiteY3484" fmla="*/ 4404032 h 5143500"/>
              <a:gd name="connsiteX3485" fmla="*/ 1022848 w 5136076"/>
              <a:gd name="connsiteY3485" fmla="*/ 4404407 h 5143500"/>
              <a:gd name="connsiteX3486" fmla="*/ 1019988 w 5136076"/>
              <a:gd name="connsiteY3486" fmla="*/ 4404407 h 5143500"/>
              <a:gd name="connsiteX3487" fmla="*/ 1013320 w 5136076"/>
              <a:gd name="connsiteY3487" fmla="*/ 4404032 h 5143500"/>
              <a:gd name="connsiteX3488" fmla="*/ 1006175 w 5136076"/>
              <a:gd name="connsiteY3488" fmla="*/ 4402164 h 5143500"/>
              <a:gd name="connsiteX3489" fmla="*/ 999029 w 5136076"/>
              <a:gd name="connsiteY3489" fmla="*/ 4399922 h 5143500"/>
              <a:gd name="connsiteX3490" fmla="*/ 991882 w 5136076"/>
              <a:gd name="connsiteY3490" fmla="*/ 4396184 h 5143500"/>
              <a:gd name="connsiteX3491" fmla="*/ 984261 w 5136076"/>
              <a:gd name="connsiteY3491" fmla="*/ 4392073 h 5143500"/>
              <a:gd name="connsiteX3492" fmla="*/ 977109 w 5136076"/>
              <a:gd name="connsiteY3492" fmla="*/ 4387214 h 5143500"/>
              <a:gd name="connsiteX3493" fmla="*/ 969488 w 5136076"/>
              <a:gd name="connsiteY3493" fmla="*/ 4381608 h 5143500"/>
              <a:gd name="connsiteX3494" fmla="*/ 962822 w 5136076"/>
              <a:gd name="connsiteY3494" fmla="*/ 4375628 h 5143500"/>
              <a:gd name="connsiteX3495" fmla="*/ 956626 w 5136076"/>
              <a:gd name="connsiteY3495" fmla="*/ 4368901 h 5143500"/>
              <a:gd name="connsiteX3496" fmla="*/ 958534 w 5136076"/>
              <a:gd name="connsiteY3496" fmla="*/ 4366284 h 5143500"/>
              <a:gd name="connsiteX3497" fmla="*/ 961392 w 5136076"/>
              <a:gd name="connsiteY3497" fmla="*/ 4364417 h 5143500"/>
              <a:gd name="connsiteX3498" fmla="*/ 963773 w 5136076"/>
              <a:gd name="connsiteY3498" fmla="*/ 4363668 h 5143500"/>
              <a:gd name="connsiteX3499" fmla="*/ 965680 w 5136076"/>
              <a:gd name="connsiteY3499" fmla="*/ 4363668 h 5143500"/>
              <a:gd name="connsiteX3500" fmla="*/ 968536 w 5136076"/>
              <a:gd name="connsiteY3500" fmla="*/ 4363668 h 5143500"/>
              <a:gd name="connsiteX3501" fmla="*/ 970918 w 5136076"/>
              <a:gd name="connsiteY3501" fmla="*/ 4364417 h 5143500"/>
              <a:gd name="connsiteX3502" fmla="*/ 975684 w 5136076"/>
              <a:gd name="connsiteY3502" fmla="*/ 4366659 h 5143500"/>
              <a:gd name="connsiteX3503" fmla="*/ 979971 w 5136076"/>
              <a:gd name="connsiteY3503" fmla="*/ 4369274 h 5143500"/>
              <a:gd name="connsiteX3504" fmla="*/ 984734 w 5136076"/>
              <a:gd name="connsiteY3504" fmla="*/ 4371143 h 5143500"/>
              <a:gd name="connsiteX3505" fmla="*/ 987118 w 5136076"/>
              <a:gd name="connsiteY3505" fmla="*/ 4371891 h 5143500"/>
              <a:gd name="connsiteX3506" fmla="*/ 989980 w 5136076"/>
              <a:gd name="connsiteY3506" fmla="*/ 4371891 h 5143500"/>
              <a:gd name="connsiteX3507" fmla="*/ 991882 w 5136076"/>
              <a:gd name="connsiteY3507" fmla="*/ 4371891 h 5143500"/>
              <a:gd name="connsiteX3508" fmla="*/ 994741 w 5136076"/>
              <a:gd name="connsiteY3508" fmla="*/ 4370396 h 5143500"/>
              <a:gd name="connsiteX3509" fmla="*/ 982355 w 5136076"/>
              <a:gd name="connsiteY3509" fmla="*/ 4357688 h 5143500"/>
              <a:gd name="connsiteX3510" fmla="*/ 970918 w 5136076"/>
              <a:gd name="connsiteY3510" fmla="*/ 4344234 h 5143500"/>
              <a:gd name="connsiteX3511" fmla="*/ 959010 w 5136076"/>
              <a:gd name="connsiteY3511" fmla="*/ 4331152 h 5143500"/>
              <a:gd name="connsiteX3512" fmla="*/ 948054 w 5136076"/>
              <a:gd name="connsiteY3512" fmla="*/ 4317698 h 5143500"/>
              <a:gd name="connsiteX3513" fmla="*/ 938528 w 5136076"/>
              <a:gd name="connsiteY3513" fmla="*/ 4303870 h 5143500"/>
              <a:gd name="connsiteX3514" fmla="*/ 928522 w 5136076"/>
              <a:gd name="connsiteY3514" fmla="*/ 4290788 h 5143500"/>
              <a:gd name="connsiteX3515" fmla="*/ 918514 w 5136076"/>
              <a:gd name="connsiteY3515" fmla="*/ 4276961 h 5143500"/>
              <a:gd name="connsiteX3516" fmla="*/ 909942 w 5136076"/>
              <a:gd name="connsiteY3516" fmla="*/ 4263505 h 5143500"/>
              <a:gd name="connsiteX3517" fmla="*/ 901366 w 5136076"/>
              <a:gd name="connsiteY3517" fmla="*/ 4250050 h 5143500"/>
              <a:gd name="connsiteX3518" fmla="*/ 893263 w 5136076"/>
              <a:gd name="connsiteY3518" fmla="*/ 4236221 h 5143500"/>
              <a:gd name="connsiteX3519" fmla="*/ 885642 w 5136076"/>
              <a:gd name="connsiteY3519" fmla="*/ 4222393 h 5143500"/>
              <a:gd name="connsiteX3520" fmla="*/ 878019 w 5136076"/>
              <a:gd name="connsiteY3520" fmla="*/ 4208564 h 5143500"/>
              <a:gd name="connsiteX3521" fmla="*/ 871350 w 5136076"/>
              <a:gd name="connsiteY3521" fmla="*/ 4195484 h 5143500"/>
              <a:gd name="connsiteX3522" fmla="*/ 865158 w 5136076"/>
              <a:gd name="connsiteY3522" fmla="*/ 4181655 h 5143500"/>
              <a:gd name="connsiteX3523" fmla="*/ 858489 w 5136076"/>
              <a:gd name="connsiteY3523" fmla="*/ 4167826 h 5143500"/>
              <a:gd name="connsiteX3524" fmla="*/ 852772 w 5136076"/>
              <a:gd name="connsiteY3524" fmla="*/ 4153997 h 5143500"/>
              <a:gd name="connsiteX3525" fmla="*/ 841812 w 5136076"/>
              <a:gd name="connsiteY3525" fmla="*/ 4127462 h 5143500"/>
              <a:gd name="connsiteX3526" fmla="*/ 831810 w 5136076"/>
              <a:gd name="connsiteY3526" fmla="*/ 4101300 h 5143500"/>
              <a:gd name="connsiteX3527" fmla="*/ 822756 w 5136076"/>
              <a:gd name="connsiteY3527" fmla="*/ 4075512 h 5143500"/>
              <a:gd name="connsiteX3528" fmla="*/ 814660 w 5136076"/>
              <a:gd name="connsiteY3528" fmla="*/ 4049723 h 5143500"/>
              <a:gd name="connsiteX3529" fmla="*/ 807036 w 5136076"/>
              <a:gd name="connsiteY3529" fmla="*/ 4025430 h 5143500"/>
              <a:gd name="connsiteX3530" fmla="*/ 800367 w 5136076"/>
              <a:gd name="connsiteY3530" fmla="*/ 4000763 h 5143500"/>
              <a:gd name="connsiteX3531" fmla="*/ 787981 w 5136076"/>
              <a:gd name="connsiteY3531" fmla="*/ 3954792 h 5143500"/>
              <a:gd name="connsiteX3532" fmla="*/ 778928 w 5136076"/>
              <a:gd name="connsiteY3532" fmla="*/ 3949186 h 5143500"/>
              <a:gd name="connsiteX3533" fmla="*/ 769878 w 5136076"/>
              <a:gd name="connsiteY3533" fmla="*/ 3943579 h 5143500"/>
              <a:gd name="connsiteX3534" fmla="*/ 760824 w 5136076"/>
              <a:gd name="connsiteY3534" fmla="*/ 3937600 h 5143500"/>
              <a:gd name="connsiteX3535" fmla="*/ 752247 w 5136076"/>
              <a:gd name="connsiteY3535" fmla="*/ 3931246 h 5143500"/>
              <a:gd name="connsiteX3536" fmla="*/ 748439 w 5136076"/>
              <a:gd name="connsiteY3536" fmla="*/ 3927508 h 5143500"/>
              <a:gd name="connsiteX3537" fmla="*/ 744150 w 5136076"/>
              <a:gd name="connsiteY3537" fmla="*/ 3923024 h 5143500"/>
              <a:gd name="connsiteX3538" fmla="*/ 739388 w 5136076"/>
              <a:gd name="connsiteY3538" fmla="*/ 3918165 h 5143500"/>
              <a:gd name="connsiteX3539" fmla="*/ 735577 w 5136076"/>
              <a:gd name="connsiteY3539" fmla="*/ 3913680 h 5143500"/>
              <a:gd name="connsiteX3540" fmla="*/ 731287 w 5136076"/>
              <a:gd name="connsiteY3540" fmla="*/ 3907701 h 5143500"/>
              <a:gd name="connsiteX3541" fmla="*/ 727478 w 5136076"/>
              <a:gd name="connsiteY3541" fmla="*/ 3901721 h 5143500"/>
              <a:gd name="connsiteX3542" fmla="*/ 723665 w 5136076"/>
              <a:gd name="connsiteY3542" fmla="*/ 3894619 h 5143500"/>
              <a:gd name="connsiteX3543" fmla="*/ 720332 w 5136076"/>
              <a:gd name="connsiteY3543" fmla="*/ 3887144 h 5143500"/>
              <a:gd name="connsiteX3544" fmla="*/ 724145 w 5136076"/>
              <a:gd name="connsiteY3544" fmla="*/ 3884902 h 5143500"/>
              <a:gd name="connsiteX3545" fmla="*/ 727478 w 5136076"/>
              <a:gd name="connsiteY3545" fmla="*/ 3882659 h 5143500"/>
              <a:gd name="connsiteX3546" fmla="*/ 729860 w 5136076"/>
              <a:gd name="connsiteY3546" fmla="*/ 3880044 h 5143500"/>
              <a:gd name="connsiteX3547" fmla="*/ 731287 w 5136076"/>
              <a:gd name="connsiteY3547" fmla="*/ 3876679 h 5143500"/>
              <a:gd name="connsiteX3548" fmla="*/ 732719 w 5136076"/>
              <a:gd name="connsiteY3548" fmla="*/ 3873316 h 5143500"/>
              <a:gd name="connsiteX3549" fmla="*/ 732719 w 5136076"/>
              <a:gd name="connsiteY3549" fmla="*/ 3869205 h 5143500"/>
              <a:gd name="connsiteX3550" fmla="*/ 731763 w 5136076"/>
              <a:gd name="connsiteY3550" fmla="*/ 3865467 h 5143500"/>
              <a:gd name="connsiteX3551" fmla="*/ 730810 w 5136076"/>
              <a:gd name="connsiteY3551" fmla="*/ 3861356 h 5143500"/>
              <a:gd name="connsiteX3552" fmla="*/ 732719 w 5136076"/>
              <a:gd name="connsiteY3552" fmla="*/ 3860609 h 5143500"/>
              <a:gd name="connsiteX3553" fmla="*/ 734148 w 5136076"/>
              <a:gd name="connsiteY3553" fmla="*/ 3861356 h 5143500"/>
              <a:gd name="connsiteX3554" fmla="*/ 735577 w 5136076"/>
              <a:gd name="connsiteY3554" fmla="*/ 3861730 h 5143500"/>
              <a:gd name="connsiteX3555" fmla="*/ 737481 w 5136076"/>
              <a:gd name="connsiteY3555" fmla="*/ 3862477 h 5143500"/>
              <a:gd name="connsiteX3556" fmla="*/ 740337 w 5136076"/>
              <a:gd name="connsiteY3556" fmla="*/ 3864719 h 5143500"/>
              <a:gd name="connsiteX3557" fmla="*/ 742721 w 5136076"/>
              <a:gd name="connsiteY3557" fmla="*/ 3868084 h 5143500"/>
              <a:gd name="connsiteX3558" fmla="*/ 748439 w 5136076"/>
              <a:gd name="connsiteY3558" fmla="*/ 3875932 h 5143500"/>
              <a:gd name="connsiteX3559" fmla="*/ 753201 w 5136076"/>
              <a:gd name="connsiteY3559" fmla="*/ 3884154 h 5143500"/>
              <a:gd name="connsiteX3560" fmla="*/ 756539 w 5136076"/>
              <a:gd name="connsiteY3560" fmla="*/ 3872195 h 5143500"/>
              <a:gd name="connsiteX3561" fmla="*/ 759398 w 5136076"/>
              <a:gd name="connsiteY3561" fmla="*/ 3861730 h 5143500"/>
              <a:gd name="connsiteX3562" fmla="*/ 760348 w 5136076"/>
              <a:gd name="connsiteY3562" fmla="*/ 3851638 h 5143500"/>
              <a:gd name="connsiteX3563" fmla="*/ 760824 w 5136076"/>
              <a:gd name="connsiteY3563" fmla="*/ 3842295 h 5143500"/>
              <a:gd name="connsiteX3564" fmla="*/ 760348 w 5136076"/>
              <a:gd name="connsiteY3564" fmla="*/ 3832951 h 5143500"/>
              <a:gd name="connsiteX3565" fmla="*/ 758917 w 5136076"/>
              <a:gd name="connsiteY3565" fmla="*/ 3823981 h 5143500"/>
              <a:gd name="connsiteX3566" fmla="*/ 756539 w 5136076"/>
              <a:gd name="connsiteY3566" fmla="*/ 3815012 h 5143500"/>
              <a:gd name="connsiteX3567" fmla="*/ 753201 w 5136076"/>
              <a:gd name="connsiteY3567" fmla="*/ 3805294 h 5143500"/>
              <a:gd name="connsiteX3568" fmla="*/ 748912 w 5136076"/>
              <a:gd name="connsiteY3568" fmla="*/ 3795950 h 5143500"/>
              <a:gd name="connsiteX3569" fmla="*/ 744150 w 5136076"/>
              <a:gd name="connsiteY3569" fmla="*/ 3785486 h 5143500"/>
              <a:gd name="connsiteX3570" fmla="*/ 731287 w 5136076"/>
              <a:gd name="connsiteY3570" fmla="*/ 3762688 h 5143500"/>
              <a:gd name="connsiteX3571" fmla="*/ 715568 w 5136076"/>
              <a:gd name="connsiteY3571" fmla="*/ 3735778 h 5143500"/>
              <a:gd name="connsiteX3572" fmla="*/ 696986 w 5136076"/>
              <a:gd name="connsiteY3572" fmla="*/ 3703636 h 5143500"/>
              <a:gd name="connsiteX3573" fmla="*/ 692698 w 5136076"/>
              <a:gd name="connsiteY3573" fmla="*/ 3704383 h 5143500"/>
              <a:gd name="connsiteX3574" fmla="*/ 690316 w 5136076"/>
              <a:gd name="connsiteY3574" fmla="*/ 3705505 h 5143500"/>
              <a:gd name="connsiteX3575" fmla="*/ 689365 w 5136076"/>
              <a:gd name="connsiteY3575" fmla="*/ 3706252 h 5143500"/>
              <a:gd name="connsiteX3576" fmla="*/ 686983 w 5136076"/>
              <a:gd name="connsiteY3576" fmla="*/ 3708494 h 5143500"/>
              <a:gd name="connsiteX3577" fmla="*/ 686027 w 5136076"/>
              <a:gd name="connsiteY3577" fmla="*/ 3710737 h 5143500"/>
              <a:gd name="connsiteX3578" fmla="*/ 686027 w 5136076"/>
              <a:gd name="connsiteY3578" fmla="*/ 3713726 h 5143500"/>
              <a:gd name="connsiteX3579" fmla="*/ 686027 w 5136076"/>
              <a:gd name="connsiteY3579" fmla="*/ 3717465 h 5143500"/>
              <a:gd name="connsiteX3580" fmla="*/ 687458 w 5136076"/>
              <a:gd name="connsiteY3580" fmla="*/ 3724192 h 5143500"/>
              <a:gd name="connsiteX3581" fmla="*/ 688891 w 5136076"/>
              <a:gd name="connsiteY3581" fmla="*/ 3730919 h 5143500"/>
              <a:gd name="connsiteX3582" fmla="*/ 688891 w 5136076"/>
              <a:gd name="connsiteY3582" fmla="*/ 3734656 h 5143500"/>
              <a:gd name="connsiteX3583" fmla="*/ 687935 w 5136076"/>
              <a:gd name="connsiteY3583" fmla="*/ 3737646 h 5143500"/>
              <a:gd name="connsiteX3584" fmla="*/ 686502 w 5136076"/>
              <a:gd name="connsiteY3584" fmla="*/ 3739515 h 5143500"/>
              <a:gd name="connsiteX3585" fmla="*/ 685552 w 5136076"/>
              <a:gd name="connsiteY3585" fmla="*/ 3741010 h 5143500"/>
              <a:gd name="connsiteX3586" fmla="*/ 684125 w 5136076"/>
              <a:gd name="connsiteY3586" fmla="*/ 3741757 h 5143500"/>
              <a:gd name="connsiteX3587" fmla="*/ 682695 w 5136076"/>
              <a:gd name="connsiteY3587" fmla="*/ 3742505 h 5143500"/>
              <a:gd name="connsiteX3588" fmla="*/ 680317 w 5136076"/>
              <a:gd name="connsiteY3588" fmla="*/ 3743252 h 5143500"/>
              <a:gd name="connsiteX3589" fmla="*/ 675548 w 5136076"/>
              <a:gd name="connsiteY3589" fmla="*/ 3743627 h 5143500"/>
              <a:gd name="connsiteX3590" fmla="*/ 675548 w 5136076"/>
              <a:gd name="connsiteY3590" fmla="*/ 3735403 h 5143500"/>
              <a:gd name="connsiteX3591" fmla="*/ 675548 w 5136076"/>
              <a:gd name="connsiteY3591" fmla="*/ 3729424 h 5143500"/>
              <a:gd name="connsiteX3592" fmla="*/ 675548 w 5136076"/>
              <a:gd name="connsiteY3592" fmla="*/ 3724192 h 5143500"/>
              <a:gd name="connsiteX3593" fmla="*/ 675548 w 5136076"/>
              <a:gd name="connsiteY3593" fmla="*/ 3720080 h 5143500"/>
              <a:gd name="connsiteX3594" fmla="*/ 674117 w 5136076"/>
              <a:gd name="connsiteY3594" fmla="*/ 3715970 h 5143500"/>
              <a:gd name="connsiteX3595" fmla="*/ 671260 w 5136076"/>
              <a:gd name="connsiteY3595" fmla="*/ 3710737 h 5143500"/>
              <a:gd name="connsiteX3596" fmla="*/ 666023 w 5136076"/>
              <a:gd name="connsiteY3596" fmla="*/ 3704757 h 5143500"/>
              <a:gd name="connsiteX3597" fmla="*/ 659353 w 5136076"/>
              <a:gd name="connsiteY3597" fmla="*/ 3696908 h 5143500"/>
              <a:gd name="connsiteX3598" fmla="*/ 660779 w 5136076"/>
              <a:gd name="connsiteY3598" fmla="*/ 3695788 h 5143500"/>
              <a:gd name="connsiteX3599" fmla="*/ 662209 w 5136076"/>
              <a:gd name="connsiteY3599" fmla="*/ 3695041 h 5143500"/>
              <a:gd name="connsiteX3600" fmla="*/ 664115 w 5136076"/>
              <a:gd name="connsiteY3600" fmla="*/ 3694666 h 5143500"/>
              <a:gd name="connsiteX3601" fmla="*/ 666023 w 5136076"/>
              <a:gd name="connsiteY3601" fmla="*/ 3694666 h 5143500"/>
              <a:gd name="connsiteX3602" fmla="*/ 668878 w 5136076"/>
              <a:gd name="connsiteY3602" fmla="*/ 3694666 h 5143500"/>
              <a:gd name="connsiteX3603" fmla="*/ 672212 w 5136076"/>
              <a:gd name="connsiteY3603" fmla="*/ 3695788 h 5143500"/>
              <a:gd name="connsiteX3604" fmla="*/ 675548 w 5136076"/>
              <a:gd name="connsiteY3604" fmla="*/ 3696908 h 5143500"/>
              <a:gd name="connsiteX3605" fmla="*/ 678406 w 5136076"/>
              <a:gd name="connsiteY3605" fmla="*/ 3697656 h 5143500"/>
              <a:gd name="connsiteX3606" fmla="*/ 681740 w 5136076"/>
              <a:gd name="connsiteY3606" fmla="*/ 3698030 h 5143500"/>
              <a:gd name="connsiteX3607" fmla="*/ 683171 w 5136076"/>
              <a:gd name="connsiteY3607" fmla="*/ 3698030 h 5143500"/>
              <a:gd name="connsiteX3608" fmla="*/ 685076 w 5136076"/>
              <a:gd name="connsiteY3608" fmla="*/ 3697656 h 5143500"/>
              <a:gd name="connsiteX3609" fmla="*/ 681266 w 5136076"/>
              <a:gd name="connsiteY3609" fmla="*/ 3694293 h 5143500"/>
              <a:gd name="connsiteX3610" fmla="*/ 677932 w 5136076"/>
              <a:gd name="connsiteY3610" fmla="*/ 3691302 h 5143500"/>
              <a:gd name="connsiteX3611" fmla="*/ 675071 w 5136076"/>
              <a:gd name="connsiteY3611" fmla="*/ 3687565 h 5143500"/>
              <a:gd name="connsiteX3612" fmla="*/ 672212 w 5136076"/>
              <a:gd name="connsiteY3612" fmla="*/ 3684575 h 5143500"/>
              <a:gd name="connsiteX3613" fmla="*/ 670785 w 5136076"/>
              <a:gd name="connsiteY3613" fmla="*/ 3681211 h 5143500"/>
              <a:gd name="connsiteX3614" fmla="*/ 668878 w 5136076"/>
              <a:gd name="connsiteY3614" fmla="*/ 3678221 h 5143500"/>
              <a:gd name="connsiteX3615" fmla="*/ 666023 w 5136076"/>
              <a:gd name="connsiteY3615" fmla="*/ 3671868 h 5143500"/>
              <a:gd name="connsiteX3616" fmla="*/ 665067 w 5136076"/>
              <a:gd name="connsiteY3616" fmla="*/ 3665515 h 5143500"/>
              <a:gd name="connsiteX3617" fmla="*/ 665067 w 5136076"/>
              <a:gd name="connsiteY3617" fmla="*/ 3658786 h 5143500"/>
              <a:gd name="connsiteX3618" fmla="*/ 665067 w 5136076"/>
              <a:gd name="connsiteY3618" fmla="*/ 3652807 h 5143500"/>
              <a:gd name="connsiteX3619" fmla="*/ 665543 w 5136076"/>
              <a:gd name="connsiteY3619" fmla="*/ 3646453 h 5143500"/>
              <a:gd name="connsiteX3620" fmla="*/ 666023 w 5136076"/>
              <a:gd name="connsiteY3620" fmla="*/ 3640100 h 5143500"/>
              <a:gd name="connsiteX3621" fmla="*/ 666023 w 5136076"/>
              <a:gd name="connsiteY3621" fmla="*/ 3634119 h 5143500"/>
              <a:gd name="connsiteX3622" fmla="*/ 665543 w 5136076"/>
              <a:gd name="connsiteY3622" fmla="*/ 3627766 h 5143500"/>
              <a:gd name="connsiteX3623" fmla="*/ 664115 w 5136076"/>
              <a:gd name="connsiteY3623" fmla="*/ 3621038 h 5143500"/>
              <a:gd name="connsiteX3624" fmla="*/ 663160 w 5136076"/>
              <a:gd name="connsiteY3624" fmla="*/ 3618049 h 5143500"/>
              <a:gd name="connsiteX3625" fmla="*/ 661255 w 5136076"/>
              <a:gd name="connsiteY3625" fmla="*/ 3615058 h 5143500"/>
              <a:gd name="connsiteX3626" fmla="*/ 659824 w 5136076"/>
              <a:gd name="connsiteY3626" fmla="*/ 3611695 h 5143500"/>
              <a:gd name="connsiteX3627" fmla="*/ 657443 w 5136076"/>
              <a:gd name="connsiteY3627" fmla="*/ 3608704 h 5143500"/>
              <a:gd name="connsiteX3628" fmla="*/ 654112 w 5136076"/>
              <a:gd name="connsiteY3628" fmla="*/ 3605341 h 5143500"/>
              <a:gd name="connsiteX3629" fmla="*/ 651250 w 5136076"/>
              <a:gd name="connsiteY3629" fmla="*/ 3602351 h 5143500"/>
              <a:gd name="connsiteX3630" fmla="*/ 647442 w 5136076"/>
              <a:gd name="connsiteY3630" fmla="*/ 3599361 h 5143500"/>
              <a:gd name="connsiteX3631" fmla="*/ 643152 w 5136076"/>
              <a:gd name="connsiteY3631" fmla="*/ 3595998 h 5143500"/>
              <a:gd name="connsiteX3632" fmla="*/ 641719 w 5136076"/>
              <a:gd name="connsiteY3632" fmla="*/ 3589644 h 5143500"/>
              <a:gd name="connsiteX3633" fmla="*/ 641719 w 5136076"/>
              <a:gd name="connsiteY3633" fmla="*/ 3585907 h 5143500"/>
              <a:gd name="connsiteX3634" fmla="*/ 642199 w 5136076"/>
              <a:gd name="connsiteY3634" fmla="*/ 3584785 h 5143500"/>
              <a:gd name="connsiteX3635" fmla="*/ 642674 w 5136076"/>
              <a:gd name="connsiteY3635" fmla="*/ 3583665 h 5143500"/>
              <a:gd name="connsiteX3636" fmla="*/ 643630 w 5136076"/>
              <a:gd name="connsiteY3636" fmla="*/ 3582916 h 5143500"/>
              <a:gd name="connsiteX3637" fmla="*/ 645058 w 5136076"/>
              <a:gd name="connsiteY3637" fmla="*/ 3582916 h 5143500"/>
              <a:gd name="connsiteX3638" fmla="*/ 647442 w 5136076"/>
              <a:gd name="connsiteY3638" fmla="*/ 3582916 h 5143500"/>
              <a:gd name="connsiteX3639" fmla="*/ 650776 w 5136076"/>
              <a:gd name="connsiteY3639" fmla="*/ 3584038 h 5143500"/>
              <a:gd name="connsiteX3640" fmla="*/ 654112 w 5136076"/>
              <a:gd name="connsiteY3640" fmla="*/ 3585907 h 5143500"/>
              <a:gd name="connsiteX3641" fmla="*/ 657924 w 5136076"/>
              <a:gd name="connsiteY3641" fmla="*/ 3588149 h 5143500"/>
              <a:gd name="connsiteX3642" fmla="*/ 665067 w 5136076"/>
              <a:gd name="connsiteY3642" fmla="*/ 3592260 h 5143500"/>
              <a:gd name="connsiteX3643" fmla="*/ 668401 w 5136076"/>
              <a:gd name="connsiteY3643" fmla="*/ 3594129 h 5143500"/>
              <a:gd name="connsiteX3644" fmla="*/ 671260 w 5136076"/>
              <a:gd name="connsiteY3644" fmla="*/ 3594877 h 5143500"/>
              <a:gd name="connsiteX3645" fmla="*/ 672212 w 5136076"/>
              <a:gd name="connsiteY3645" fmla="*/ 3594877 h 5143500"/>
              <a:gd name="connsiteX3646" fmla="*/ 672690 w 5136076"/>
              <a:gd name="connsiteY3646" fmla="*/ 3594877 h 5143500"/>
              <a:gd name="connsiteX3647" fmla="*/ 673164 w 5136076"/>
              <a:gd name="connsiteY3647" fmla="*/ 3594129 h 5143500"/>
              <a:gd name="connsiteX3648" fmla="*/ 674117 w 5136076"/>
              <a:gd name="connsiteY3648" fmla="*/ 3593381 h 5143500"/>
              <a:gd name="connsiteX3649" fmla="*/ 673164 w 5136076"/>
              <a:gd name="connsiteY3649" fmla="*/ 3590392 h 5143500"/>
              <a:gd name="connsiteX3650" fmla="*/ 671736 w 5136076"/>
              <a:gd name="connsiteY3650" fmla="*/ 3585532 h 5143500"/>
              <a:gd name="connsiteX3651" fmla="*/ 673164 w 5136076"/>
              <a:gd name="connsiteY3651" fmla="*/ 3585532 h 5143500"/>
              <a:gd name="connsiteX3652" fmla="*/ 675071 w 5136076"/>
              <a:gd name="connsiteY3652" fmla="*/ 3585907 h 5143500"/>
              <a:gd name="connsiteX3653" fmla="*/ 678406 w 5136076"/>
              <a:gd name="connsiteY3653" fmla="*/ 3586654 h 5143500"/>
              <a:gd name="connsiteX3654" fmla="*/ 681266 w 5136076"/>
              <a:gd name="connsiteY3654" fmla="*/ 3588897 h 5143500"/>
              <a:gd name="connsiteX3655" fmla="*/ 683171 w 5136076"/>
              <a:gd name="connsiteY3655" fmla="*/ 3591886 h 5143500"/>
              <a:gd name="connsiteX3656" fmla="*/ 686027 w 5136076"/>
              <a:gd name="connsiteY3656" fmla="*/ 3595251 h 5143500"/>
              <a:gd name="connsiteX3657" fmla="*/ 687935 w 5136076"/>
              <a:gd name="connsiteY3657" fmla="*/ 3599361 h 5143500"/>
              <a:gd name="connsiteX3658" fmla="*/ 692698 w 5136076"/>
              <a:gd name="connsiteY3658" fmla="*/ 3608704 h 5143500"/>
              <a:gd name="connsiteX3659" fmla="*/ 700800 w 5136076"/>
              <a:gd name="connsiteY3659" fmla="*/ 3629261 h 5143500"/>
              <a:gd name="connsiteX3660" fmla="*/ 704608 w 5136076"/>
              <a:gd name="connsiteY3660" fmla="*/ 3638230 h 5143500"/>
              <a:gd name="connsiteX3661" fmla="*/ 707467 w 5136076"/>
              <a:gd name="connsiteY3661" fmla="*/ 3642715 h 5143500"/>
              <a:gd name="connsiteX3662" fmla="*/ 709373 w 5136076"/>
              <a:gd name="connsiteY3662" fmla="*/ 3646079 h 5143500"/>
              <a:gd name="connsiteX3663" fmla="*/ 713183 w 5136076"/>
              <a:gd name="connsiteY3663" fmla="*/ 3644210 h 5143500"/>
              <a:gd name="connsiteX3664" fmla="*/ 716040 w 5136076"/>
              <a:gd name="connsiteY3664" fmla="*/ 3642715 h 5143500"/>
              <a:gd name="connsiteX3665" fmla="*/ 718427 w 5136076"/>
              <a:gd name="connsiteY3665" fmla="*/ 3640847 h 5143500"/>
              <a:gd name="connsiteX3666" fmla="*/ 720332 w 5136076"/>
              <a:gd name="connsiteY3666" fmla="*/ 3638605 h 5143500"/>
              <a:gd name="connsiteX3667" fmla="*/ 721759 w 5136076"/>
              <a:gd name="connsiteY3667" fmla="*/ 3636736 h 5143500"/>
              <a:gd name="connsiteX3668" fmla="*/ 722710 w 5136076"/>
              <a:gd name="connsiteY3668" fmla="*/ 3634119 h 5143500"/>
              <a:gd name="connsiteX3669" fmla="*/ 723190 w 5136076"/>
              <a:gd name="connsiteY3669" fmla="*/ 3631504 h 5143500"/>
              <a:gd name="connsiteX3670" fmla="*/ 723190 w 5136076"/>
              <a:gd name="connsiteY3670" fmla="*/ 3628887 h 5143500"/>
              <a:gd name="connsiteX3671" fmla="*/ 722710 w 5136076"/>
              <a:gd name="connsiteY3671" fmla="*/ 3623281 h 5143500"/>
              <a:gd name="connsiteX3672" fmla="*/ 720809 w 5136076"/>
              <a:gd name="connsiteY3672" fmla="*/ 3617675 h 5143500"/>
              <a:gd name="connsiteX3673" fmla="*/ 717947 w 5136076"/>
              <a:gd name="connsiteY3673" fmla="*/ 3611321 h 5143500"/>
              <a:gd name="connsiteX3674" fmla="*/ 714613 w 5136076"/>
              <a:gd name="connsiteY3674" fmla="*/ 3605341 h 5143500"/>
              <a:gd name="connsiteX3675" fmla="*/ 706037 w 5136076"/>
              <a:gd name="connsiteY3675" fmla="*/ 3592260 h 5143500"/>
              <a:gd name="connsiteX3676" fmla="*/ 698415 w 5136076"/>
              <a:gd name="connsiteY3676" fmla="*/ 3579553 h 5143500"/>
              <a:gd name="connsiteX3677" fmla="*/ 696034 w 5136076"/>
              <a:gd name="connsiteY3677" fmla="*/ 3573574 h 5143500"/>
              <a:gd name="connsiteX3678" fmla="*/ 693650 w 5136076"/>
              <a:gd name="connsiteY3678" fmla="*/ 3567967 h 5143500"/>
              <a:gd name="connsiteX3679" fmla="*/ 691746 w 5136076"/>
              <a:gd name="connsiteY3679" fmla="*/ 3562360 h 5143500"/>
              <a:gd name="connsiteX3680" fmla="*/ 691746 w 5136076"/>
              <a:gd name="connsiteY3680" fmla="*/ 3559744 h 5143500"/>
              <a:gd name="connsiteX3681" fmla="*/ 691746 w 5136076"/>
              <a:gd name="connsiteY3681" fmla="*/ 3557502 h 5143500"/>
              <a:gd name="connsiteX3682" fmla="*/ 698893 w 5136076"/>
              <a:gd name="connsiteY3682" fmla="*/ 3563482 h 5143500"/>
              <a:gd name="connsiteX3683" fmla="*/ 704133 w 5136076"/>
              <a:gd name="connsiteY3683" fmla="*/ 3567592 h 5143500"/>
              <a:gd name="connsiteX3684" fmla="*/ 706037 w 5136076"/>
              <a:gd name="connsiteY3684" fmla="*/ 3568714 h 5143500"/>
              <a:gd name="connsiteX3685" fmla="*/ 708419 w 5136076"/>
              <a:gd name="connsiteY3685" fmla="*/ 3569088 h 5143500"/>
              <a:gd name="connsiteX3686" fmla="*/ 709850 w 5136076"/>
              <a:gd name="connsiteY3686" fmla="*/ 3569462 h 5143500"/>
              <a:gd name="connsiteX3687" fmla="*/ 711278 w 5136076"/>
              <a:gd name="connsiteY3687" fmla="*/ 3569088 h 5143500"/>
              <a:gd name="connsiteX3688" fmla="*/ 712229 w 5136076"/>
              <a:gd name="connsiteY3688" fmla="*/ 3568714 h 5143500"/>
              <a:gd name="connsiteX3689" fmla="*/ 713183 w 5136076"/>
              <a:gd name="connsiteY3689" fmla="*/ 3567967 h 5143500"/>
              <a:gd name="connsiteX3690" fmla="*/ 715089 w 5136076"/>
              <a:gd name="connsiteY3690" fmla="*/ 3565351 h 5143500"/>
              <a:gd name="connsiteX3691" fmla="*/ 716040 w 5136076"/>
              <a:gd name="connsiteY3691" fmla="*/ 3561988 h 5143500"/>
              <a:gd name="connsiteX3692" fmla="*/ 716520 w 5136076"/>
              <a:gd name="connsiteY3692" fmla="*/ 3557502 h 5143500"/>
              <a:gd name="connsiteX3693" fmla="*/ 718427 w 5136076"/>
              <a:gd name="connsiteY3693" fmla="*/ 3549280 h 5143500"/>
              <a:gd name="connsiteX3694" fmla="*/ 719379 w 5136076"/>
              <a:gd name="connsiteY3694" fmla="*/ 3545542 h 5143500"/>
              <a:gd name="connsiteX3695" fmla="*/ 720809 w 5136076"/>
              <a:gd name="connsiteY3695" fmla="*/ 3542178 h 5143500"/>
              <a:gd name="connsiteX3696" fmla="*/ 721759 w 5136076"/>
              <a:gd name="connsiteY3696" fmla="*/ 3540683 h 5143500"/>
              <a:gd name="connsiteX3697" fmla="*/ 723190 w 5136076"/>
              <a:gd name="connsiteY3697" fmla="*/ 3539936 h 5143500"/>
              <a:gd name="connsiteX3698" fmla="*/ 724145 w 5136076"/>
              <a:gd name="connsiteY3698" fmla="*/ 3539563 h 5143500"/>
              <a:gd name="connsiteX3699" fmla="*/ 726052 w 5136076"/>
              <a:gd name="connsiteY3699" fmla="*/ 3539188 h 5143500"/>
              <a:gd name="connsiteX3700" fmla="*/ 727953 w 5136076"/>
              <a:gd name="connsiteY3700" fmla="*/ 3539188 h 5143500"/>
              <a:gd name="connsiteX3701" fmla="*/ 730334 w 5136076"/>
              <a:gd name="connsiteY3701" fmla="*/ 3539563 h 5143500"/>
              <a:gd name="connsiteX3702" fmla="*/ 732719 w 5136076"/>
              <a:gd name="connsiteY3702" fmla="*/ 3540683 h 5143500"/>
              <a:gd name="connsiteX3703" fmla="*/ 735577 w 5136076"/>
              <a:gd name="connsiteY3703" fmla="*/ 3542178 h 5143500"/>
              <a:gd name="connsiteX3704" fmla="*/ 730810 w 5136076"/>
              <a:gd name="connsiteY3704" fmla="*/ 3532087 h 5143500"/>
              <a:gd name="connsiteX3705" fmla="*/ 726523 w 5136076"/>
              <a:gd name="connsiteY3705" fmla="*/ 3523491 h 5143500"/>
              <a:gd name="connsiteX3706" fmla="*/ 722237 w 5136076"/>
              <a:gd name="connsiteY3706" fmla="*/ 3516389 h 5143500"/>
              <a:gd name="connsiteX3707" fmla="*/ 717947 w 5136076"/>
              <a:gd name="connsiteY3707" fmla="*/ 3510037 h 5143500"/>
              <a:gd name="connsiteX3708" fmla="*/ 709373 w 5136076"/>
              <a:gd name="connsiteY3708" fmla="*/ 3499571 h 5143500"/>
              <a:gd name="connsiteX3709" fmla="*/ 702701 w 5136076"/>
              <a:gd name="connsiteY3709" fmla="*/ 3490975 h 5143500"/>
              <a:gd name="connsiteX3710" fmla="*/ 700319 w 5136076"/>
              <a:gd name="connsiteY3710" fmla="*/ 3486865 h 5143500"/>
              <a:gd name="connsiteX3711" fmla="*/ 697942 w 5136076"/>
              <a:gd name="connsiteY3711" fmla="*/ 3482753 h 5143500"/>
              <a:gd name="connsiteX3712" fmla="*/ 696986 w 5136076"/>
              <a:gd name="connsiteY3712" fmla="*/ 3479016 h 5143500"/>
              <a:gd name="connsiteX3713" fmla="*/ 696034 w 5136076"/>
              <a:gd name="connsiteY3713" fmla="*/ 3474531 h 5143500"/>
              <a:gd name="connsiteX3714" fmla="*/ 696034 w 5136076"/>
              <a:gd name="connsiteY3714" fmla="*/ 3469672 h 5143500"/>
              <a:gd name="connsiteX3715" fmla="*/ 696986 w 5136076"/>
              <a:gd name="connsiteY3715" fmla="*/ 3464065 h 5143500"/>
              <a:gd name="connsiteX3716" fmla="*/ 698415 w 5136076"/>
              <a:gd name="connsiteY3716" fmla="*/ 3457712 h 5143500"/>
              <a:gd name="connsiteX3717" fmla="*/ 701275 w 5136076"/>
              <a:gd name="connsiteY3717" fmla="*/ 3450238 h 5143500"/>
              <a:gd name="connsiteX3718" fmla="*/ 699842 w 5136076"/>
              <a:gd name="connsiteY3718" fmla="*/ 3446500 h 5143500"/>
              <a:gd name="connsiteX3719" fmla="*/ 697942 w 5136076"/>
              <a:gd name="connsiteY3719" fmla="*/ 3442389 h 5143500"/>
              <a:gd name="connsiteX3720" fmla="*/ 696034 w 5136076"/>
              <a:gd name="connsiteY3720" fmla="*/ 3439399 h 5143500"/>
              <a:gd name="connsiteX3721" fmla="*/ 694127 w 5136076"/>
              <a:gd name="connsiteY3721" fmla="*/ 3436409 h 5143500"/>
              <a:gd name="connsiteX3722" fmla="*/ 691746 w 5136076"/>
              <a:gd name="connsiteY3722" fmla="*/ 3433792 h 5143500"/>
              <a:gd name="connsiteX3723" fmla="*/ 689840 w 5136076"/>
              <a:gd name="connsiteY3723" fmla="*/ 3431924 h 5143500"/>
              <a:gd name="connsiteX3724" fmla="*/ 685076 w 5136076"/>
              <a:gd name="connsiteY3724" fmla="*/ 3428186 h 5143500"/>
              <a:gd name="connsiteX3725" fmla="*/ 679833 w 5136076"/>
              <a:gd name="connsiteY3725" fmla="*/ 3426318 h 5143500"/>
              <a:gd name="connsiteX3726" fmla="*/ 674597 w 5136076"/>
              <a:gd name="connsiteY3726" fmla="*/ 3424075 h 5143500"/>
              <a:gd name="connsiteX3727" fmla="*/ 664115 w 5136076"/>
              <a:gd name="connsiteY3727" fmla="*/ 3420712 h 5143500"/>
              <a:gd name="connsiteX3728" fmla="*/ 661735 w 5136076"/>
              <a:gd name="connsiteY3728" fmla="*/ 3421086 h 5143500"/>
              <a:gd name="connsiteX3729" fmla="*/ 659824 w 5136076"/>
              <a:gd name="connsiteY3729" fmla="*/ 3422206 h 5143500"/>
              <a:gd name="connsiteX3730" fmla="*/ 658398 w 5136076"/>
              <a:gd name="connsiteY3730" fmla="*/ 3424075 h 5143500"/>
              <a:gd name="connsiteX3731" fmla="*/ 656969 w 5136076"/>
              <a:gd name="connsiteY3731" fmla="*/ 3426318 h 5143500"/>
              <a:gd name="connsiteX3732" fmla="*/ 656491 w 5136076"/>
              <a:gd name="connsiteY3732" fmla="*/ 3428935 h 5143500"/>
              <a:gd name="connsiteX3733" fmla="*/ 656016 w 5136076"/>
              <a:gd name="connsiteY3733" fmla="*/ 3431924 h 5143500"/>
              <a:gd name="connsiteX3734" fmla="*/ 656491 w 5136076"/>
              <a:gd name="connsiteY3734" fmla="*/ 3438652 h 5143500"/>
              <a:gd name="connsiteX3735" fmla="*/ 657443 w 5136076"/>
              <a:gd name="connsiteY3735" fmla="*/ 3445753 h 5143500"/>
              <a:gd name="connsiteX3736" fmla="*/ 659824 w 5136076"/>
              <a:gd name="connsiteY3736" fmla="*/ 3453601 h 5143500"/>
              <a:gd name="connsiteX3737" fmla="*/ 661255 w 5136076"/>
              <a:gd name="connsiteY3737" fmla="*/ 3456592 h 5143500"/>
              <a:gd name="connsiteX3738" fmla="*/ 663160 w 5136076"/>
              <a:gd name="connsiteY3738" fmla="*/ 3459954 h 5143500"/>
              <a:gd name="connsiteX3739" fmla="*/ 665067 w 5136076"/>
              <a:gd name="connsiteY3739" fmla="*/ 3462571 h 5143500"/>
              <a:gd name="connsiteX3740" fmla="*/ 667446 w 5136076"/>
              <a:gd name="connsiteY3740" fmla="*/ 3465187 h 5143500"/>
              <a:gd name="connsiteX3741" fmla="*/ 663639 w 5136076"/>
              <a:gd name="connsiteY3741" fmla="*/ 3462945 h 5143500"/>
              <a:gd name="connsiteX3742" fmla="*/ 659824 w 5136076"/>
              <a:gd name="connsiteY3742" fmla="*/ 3460702 h 5143500"/>
              <a:gd name="connsiteX3743" fmla="*/ 656969 w 5136076"/>
              <a:gd name="connsiteY3743" fmla="*/ 3458086 h 5143500"/>
              <a:gd name="connsiteX3744" fmla="*/ 654585 w 5136076"/>
              <a:gd name="connsiteY3744" fmla="*/ 3455096 h 5143500"/>
              <a:gd name="connsiteX3745" fmla="*/ 652684 w 5136076"/>
              <a:gd name="connsiteY3745" fmla="*/ 3451359 h 5143500"/>
              <a:gd name="connsiteX3746" fmla="*/ 650776 w 5136076"/>
              <a:gd name="connsiteY3746" fmla="*/ 3447621 h 5143500"/>
              <a:gd name="connsiteX3747" fmla="*/ 649821 w 5136076"/>
              <a:gd name="connsiteY3747" fmla="*/ 3443884 h 5143500"/>
              <a:gd name="connsiteX3748" fmla="*/ 648870 w 5136076"/>
              <a:gd name="connsiteY3748" fmla="*/ 3439399 h 5143500"/>
              <a:gd name="connsiteX3749" fmla="*/ 648396 w 5136076"/>
              <a:gd name="connsiteY3749" fmla="*/ 3430055 h 5143500"/>
              <a:gd name="connsiteX3750" fmla="*/ 648396 w 5136076"/>
              <a:gd name="connsiteY3750" fmla="*/ 3420338 h 5143500"/>
              <a:gd name="connsiteX3751" fmla="*/ 649345 w 5136076"/>
              <a:gd name="connsiteY3751" fmla="*/ 3409126 h 5143500"/>
              <a:gd name="connsiteX3752" fmla="*/ 650776 w 5136076"/>
              <a:gd name="connsiteY3752" fmla="*/ 3396792 h 5143500"/>
              <a:gd name="connsiteX3753" fmla="*/ 654112 w 5136076"/>
              <a:gd name="connsiteY3753" fmla="*/ 3371751 h 5143500"/>
              <a:gd name="connsiteX3754" fmla="*/ 656016 w 5136076"/>
              <a:gd name="connsiteY3754" fmla="*/ 3358297 h 5143500"/>
              <a:gd name="connsiteX3755" fmla="*/ 656969 w 5136076"/>
              <a:gd name="connsiteY3755" fmla="*/ 3344468 h 5143500"/>
              <a:gd name="connsiteX3756" fmla="*/ 657443 w 5136076"/>
              <a:gd name="connsiteY3756" fmla="*/ 3331013 h 5143500"/>
              <a:gd name="connsiteX3757" fmla="*/ 656969 w 5136076"/>
              <a:gd name="connsiteY3757" fmla="*/ 3317185 h 5143500"/>
              <a:gd name="connsiteX3758" fmla="*/ 656491 w 5136076"/>
              <a:gd name="connsiteY3758" fmla="*/ 3310083 h 5143500"/>
              <a:gd name="connsiteX3759" fmla="*/ 655061 w 5136076"/>
              <a:gd name="connsiteY3759" fmla="*/ 3302982 h 5143500"/>
              <a:gd name="connsiteX3760" fmla="*/ 654112 w 5136076"/>
              <a:gd name="connsiteY3760" fmla="*/ 3295880 h 5143500"/>
              <a:gd name="connsiteX3761" fmla="*/ 652684 w 5136076"/>
              <a:gd name="connsiteY3761" fmla="*/ 3289153 h 5143500"/>
              <a:gd name="connsiteX3762" fmla="*/ 658398 w 5136076"/>
              <a:gd name="connsiteY3762" fmla="*/ 3292143 h 5143500"/>
              <a:gd name="connsiteX3763" fmla="*/ 663639 w 5136076"/>
              <a:gd name="connsiteY3763" fmla="*/ 3295133 h 5143500"/>
              <a:gd name="connsiteX3764" fmla="*/ 668401 w 5136076"/>
              <a:gd name="connsiteY3764" fmla="*/ 3299245 h 5143500"/>
              <a:gd name="connsiteX3765" fmla="*/ 673164 w 5136076"/>
              <a:gd name="connsiteY3765" fmla="*/ 3302982 h 5143500"/>
              <a:gd name="connsiteX3766" fmla="*/ 676976 w 5136076"/>
              <a:gd name="connsiteY3766" fmla="*/ 3307093 h 5143500"/>
              <a:gd name="connsiteX3767" fmla="*/ 681266 w 5136076"/>
              <a:gd name="connsiteY3767" fmla="*/ 3311953 h 5143500"/>
              <a:gd name="connsiteX3768" fmla="*/ 684125 w 5136076"/>
              <a:gd name="connsiteY3768" fmla="*/ 3317185 h 5143500"/>
              <a:gd name="connsiteX3769" fmla="*/ 686983 w 5136076"/>
              <a:gd name="connsiteY3769" fmla="*/ 3322417 h 5143500"/>
              <a:gd name="connsiteX3770" fmla="*/ 689840 w 5136076"/>
              <a:gd name="connsiteY3770" fmla="*/ 3327649 h 5143500"/>
              <a:gd name="connsiteX3771" fmla="*/ 691746 w 5136076"/>
              <a:gd name="connsiteY3771" fmla="*/ 3334003 h 5143500"/>
              <a:gd name="connsiteX3772" fmla="*/ 696511 w 5136076"/>
              <a:gd name="connsiteY3772" fmla="*/ 3346336 h 5143500"/>
              <a:gd name="connsiteX3773" fmla="*/ 700319 w 5136076"/>
              <a:gd name="connsiteY3773" fmla="*/ 3359044 h 5143500"/>
              <a:gd name="connsiteX3774" fmla="*/ 703655 w 5136076"/>
              <a:gd name="connsiteY3774" fmla="*/ 3372872 h 5143500"/>
              <a:gd name="connsiteX3775" fmla="*/ 706990 w 5136076"/>
              <a:gd name="connsiteY3775" fmla="*/ 3387075 h 5143500"/>
              <a:gd name="connsiteX3776" fmla="*/ 710801 w 5136076"/>
              <a:gd name="connsiteY3776" fmla="*/ 3401277 h 5143500"/>
              <a:gd name="connsiteX3777" fmla="*/ 715089 w 5136076"/>
              <a:gd name="connsiteY3777" fmla="*/ 3415852 h 5143500"/>
              <a:gd name="connsiteX3778" fmla="*/ 720332 w 5136076"/>
              <a:gd name="connsiteY3778" fmla="*/ 3430055 h 5143500"/>
              <a:gd name="connsiteX3779" fmla="*/ 723665 w 5136076"/>
              <a:gd name="connsiteY3779" fmla="*/ 3436782 h 5143500"/>
              <a:gd name="connsiteX3780" fmla="*/ 727478 w 5136076"/>
              <a:gd name="connsiteY3780" fmla="*/ 3444258 h 5143500"/>
              <a:gd name="connsiteX3781" fmla="*/ 731287 w 5136076"/>
              <a:gd name="connsiteY3781" fmla="*/ 3450985 h 5143500"/>
              <a:gd name="connsiteX3782" fmla="*/ 735577 w 5136076"/>
              <a:gd name="connsiteY3782" fmla="*/ 3457712 h 5143500"/>
              <a:gd name="connsiteX3783" fmla="*/ 740817 w 5136076"/>
              <a:gd name="connsiteY3783" fmla="*/ 3464440 h 5143500"/>
              <a:gd name="connsiteX3784" fmla="*/ 745581 w 5136076"/>
              <a:gd name="connsiteY3784" fmla="*/ 3470793 h 5143500"/>
              <a:gd name="connsiteX3785" fmla="*/ 751773 w 5136076"/>
              <a:gd name="connsiteY3785" fmla="*/ 3476773 h 5143500"/>
              <a:gd name="connsiteX3786" fmla="*/ 758441 w 5136076"/>
              <a:gd name="connsiteY3786" fmla="*/ 3482753 h 5143500"/>
              <a:gd name="connsiteX3787" fmla="*/ 756539 w 5136076"/>
              <a:gd name="connsiteY3787" fmla="*/ 3487612 h 5143500"/>
              <a:gd name="connsiteX3788" fmla="*/ 756060 w 5136076"/>
              <a:gd name="connsiteY3788" fmla="*/ 3491722 h 5143500"/>
              <a:gd name="connsiteX3789" fmla="*/ 755584 w 5136076"/>
              <a:gd name="connsiteY3789" fmla="*/ 3496208 h 5143500"/>
              <a:gd name="connsiteX3790" fmla="*/ 755109 w 5136076"/>
              <a:gd name="connsiteY3790" fmla="*/ 3499945 h 5143500"/>
              <a:gd name="connsiteX3791" fmla="*/ 755584 w 5136076"/>
              <a:gd name="connsiteY3791" fmla="*/ 3503308 h 5143500"/>
              <a:gd name="connsiteX3792" fmla="*/ 756060 w 5136076"/>
              <a:gd name="connsiteY3792" fmla="*/ 3507047 h 5143500"/>
              <a:gd name="connsiteX3793" fmla="*/ 756539 w 5136076"/>
              <a:gd name="connsiteY3793" fmla="*/ 3510037 h 5143500"/>
              <a:gd name="connsiteX3794" fmla="*/ 757489 w 5136076"/>
              <a:gd name="connsiteY3794" fmla="*/ 3513027 h 5143500"/>
              <a:gd name="connsiteX3795" fmla="*/ 760824 w 5136076"/>
              <a:gd name="connsiteY3795" fmla="*/ 3518259 h 5143500"/>
              <a:gd name="connsiteX3796" fmla="*/ 764634 w 5136076"/>
              <a:gd name="connsiteY3796" fmla="*/ 3523117 h 5143500"/>
              <a:gd name="connsiteX3797" fmla="*/ 769878 w 5136076"/>
              <a:gd name="connsiteY3797" fmla="*/ 3527602 h 5143500"/>
              <a:gd name="connsiteX3798" fmla="*/ 774644 w 5136076"/>
              <a:gd name="connsiteY3798" fmla="*/ 3532087 h 5143500"/>
              <a:gd name="connsiteX3799" fmla="*/ 785120 w 5136076"/>
              <a:gd name="connsiteY3799" fmla="*/ 3540683 h 5143500"/>
              <a:gd name="connsiteX3800" fmla="*/ 789884 w 5136076"/>
              <a:gd name="connsiteY3800" fmla="*/ 3545542 h 5143500"/>
              <a:gd name="connsiteX3801" fmla="*/ 794172 w 5136076"/>
              <a:gd name="connsiteY3801" fmla="*/ 3551149 h 5143500"/>
              <a:gd name="connsiteX3802" fmla="*/ 798936 w 5136076"/>
              <a:gd name="connsiteY3802" fmla="*/ 3557128 h 5143500"/>
              <a:gd name="connsiteX3803" fmla="*/ 800367 w 5136076"/>
              <a:gd name="connsiteY3803" fmla="*/ 3560118 h 5143500"/>
              <a:gd name="connsiteX3804" fmla="*/ 801317 w 5136076"/>
              <a:gd name="connsiteY3804" fmla="*/ 3563482 h 5143500"/>
              <a:gd name="connsiteX3805" fmla="*/ 802748 w 5136076"/>
              <a:gd name="connsiteY3805" fmla="*/ 3567592 h 5143500"/>
              <a:gd name="connsiteX3806" fmla="*/ 803699 w 5136076"/>
              <a:gd name="connsiteY3806" fmla="*/ 3571330 h 5143500"/>
              <a:gd name="connsiteX3807" fmla="*/ 804178 w 5136076"/>
              <a:gd name="connsiteY3807" fmla="*/ 3575441 h 5143500"/>
              <a:gd name="connsiteX3808" fmla="*/ 804178 w 5136076"/>
              <a:gd name="connsiteY3808" fmla="*/ 3579926 h 5143500"/>
              <a:gd name="connsiteX3809" fmla="*/ 800842 w 5136076"/>
              <a:gd name="connsiteY3809" fmla="*/ 3579926 h 5143500"/>
              <a:gd name="connsiteX3810" fmla="*/ 797031 w 5136076"/>
              <a:gd name="connsiteY3810" fmla="*/ 3579178 h 5143500"/>
              <a:gd name="connsiteX3811" fmla="*/ 793697 w 5136076"/>
              <a:gd name="connsiteY3811" fmla="*/ 3577684 h 5143500"/>
              <a:gd name="connsiteX3812" fmla="*/ 790362 w 5136076"/>
              <a:gd name="connsiteY3812" fmla="*/ 3576189 h 5143500"/>
              <a:gd name="connsiteX3813" fmla="*/ 787981 w 5136076"/>
              <a:gd name="connsiteY3813" fmla="*/ 3573574 h 5143500"/>
              <a:gd name="connsiteX3814" fmla="*/ 784645 w 5136076"/>
              <a:gd name="connsiteY3814" fmla="*/ 3570957 h 5143500"/>
              <a:gd name="connsiteX3815" fmla="*/ 778928 w 5136076"/>
              <a:gd name="connsiteY3815" fmla="*/ 3564603 h 5143500"/>
              <a:gd name="connsiteX3816" fmla="*/ 773688 w 5136076"/>
              <a:gd name="connsiteY3816" fmla="*/ 3557128 h 5143500"/>
              <a:gd name="connsiteX3817" fmla="*/ 767971 w 5136076"/>
              <a:gd name="connsiteY3817" fmla="*/ 3549280 h 5143500"/>
              <a:gd name="connsiteX3818" fmla="*/ 762729 w 5136076"/>
              <a:gd name="connsiteY3818" fmla="*/ 3541805 h 5143500"/>
              <a:gd name="connsiteX3819" fmla="*/ 757013 w 5136076"/>
              <a:gd name="connsiteY3819" fmla="*/ 3534703 h 5143500"/>
              <a:gd name="connsiteX3820" fmla="*/ 756060 w 5136076"/>
              <a:gd name="connsiteY3820" fmla="*/ 3538441 h 5143500"/>
              <a:gd name="connsiteX3821" fmla="*/ 755109 w 5136076"/>
              <a:gd name="connsiteY3821" fmla="*/ 3542178 h 5143500"/>
              <a:gd name="connsiteX3822" fmla="*/ 754632 w 5136076"/>
              <a:gd name="connsiteY3822" fmla="*/ 3545542 h 5143500"/>
              <a:gd name="connsiteX3823" fmla="*/ 753678 w 5136076"/>
              <a:gd name="connsiteY3823" fmla="*/ 3549280 h 5143500"/>
              <a:gd name="connsiteX3824" fmla="*/ 754632 w 5136076"/>
              <a:gd name="connsiteY3824" fmla="*/ 3556754 h 5143500"/>
              <a:gd name="connsiteX3825" fmla="*/ 756060 w 5136076"/>
              <a:gd name="connsiteY3825" fmla="*/ 3563855 h 5143500"/>
              <a:gd name="connsiteX3826" fmla="*/ 758441 w 5136076"/>
              <a:gd name="connsiteY3826" fmla="*/ 3571704 h 5143500"/>
              <a:gd name="connsiteX3827" fmla="*/ 761301 w 5136076"/>
              <a:gd name="connsiteY3827" fmla="*/ 3579178 h 5143500"/>
              <a:gd name="connsiteX3828" fmla="*/ 765587 w 5136076"/>
              <a:gd name="connsiteY3828" fmla="*/ 3586654 h 5143500"/>
              <a:gd name="connsiteX3829" fmla="*/ 770352 w 5136076"/>
              <a:gd name="connsiteY3829" fmla="*/ 3594503 h 5143500"/>
              <a:gd name="connsiteX3830" fmla="*/ 779406 w 5136076"/>
              <a:gd name="connsiteY3830" fmla="*/ 3610574 h 5143500"/>
              <a:gd name="connsiteX3831" fmla="*/ 789408 w 5136076"/>
              <a:gd name="connsiteY3831" fmla="*/ 3627018 h 5143500"/>
              <a:gd name="connsiteX3832" fmla="*/ 793697 w 5136076"/>
              <a:gd name="connsiteY3832" fmla="*/ 3635614 h 5143500"/>
              <a:gd name="connsiteX3833" fmla="*/ 797508 w 5136076"/>
              <a:gd name="connsiteY3833" fmla="*/ 3644584 h 5143500"/>
              <a:gd name="connsiteX3834" fmla="*/ 800842 w 5136076"/>
              <a:gd name="connsiteY3834" fmla="*/ 3653928 h 5143500"/>
              <a:gd name="connsiteX3835" fmla="*/ 803699 w 5136076"/>
              <a:gd name="connsiteY3835" fmla="*/ 3663272 h 5143500"/>
              <a:gd name="connsiteX3836" fmla="*/ 807512 w 5136076"/>
              <a:gd name="connsiteY3836" fmla="*/ 3647947 h 5143500"/>
              <a:gd name="connsiteX3837" fmla="*/ 810850 w 5136076"/>
              <a:gd name="connsiteY3837" fmla="*/ 3631876 h 5143500"/>
              <a:gd name="connsiteX3838" fmla="*/ 813706 w 5136076"/>
              <a:gd name="connsiteY3838" fmla="*/ 3616179 h 5143500"/>
              <a:gd name="connsiteX3839" fmla="*/ 816087 w 5136076"/>
              <a:gd name="connsiteY3839" fmla="*/ 3599735 h 5143500"/>
              <a:gd name="connsiteX3840" fmla="*/ 820855 w 5136076"/>
              <a:gd name="connsiteY3840" fmla="*/ 3566098 h 5143500"/>
              <a:gd name="connsiteX3841" fmla="*/ 823234 w 5136076"/>
              <a:gd name="connsiteY3841" fmla="*/ 3532087 h 5143500"/>
              <a:gd name="connsiteX3842" fmla="*/ 822282 w 5136076"/>
              <a:gd name="connsiteY3842" fmla="*/ 3527602 h 5143500"/>
              <a:gd name="connsiteX3843" fmla="*/ 819901 w 5136076"/>
              <a:gd name="connsiteY3843" fmla="*/ 3523491 h 5143500"/>
              <a:gd name="connsiteX3844" fmla="*/ 818472 w 5136076"/>
              <a:gd name="connsiteY3844" fmla="*/ 3520128 h 5143500"/>
              <a:gd name="connsiteX3845" fmla="*/ 815610 w 5136076"/>
              <a:gd name="connsiteY3845" fmla="*/ 3518259 h 5143500"/>
              <a:gd name="connsiteX3846" fmla="*/ 813706 w 5136076"/>
              <a:gd name="connsiteY3846" fmla="*/ 3516389 h 5143500"/>
              <a:gd name="connsiteX3847" fmla="*/ 811324 w 5136076"/>
              <a:gd name="connsiteY3847" fmla="*/ 3514522 h 5143500"/>
              <a:gd name="connsiteX3848" fmla="*/ 806085 w 5136076"/>
              <a:gd name="connsiteY3848" fmla="*/ 3513027 h 5143500"/>
              <a:gd name="connsiteX3849" fmla="*/ 800842 w 5136076"/>
              <a:gd name="connsiteY3849" fmla="*/ 3510784 h 5143500"/>
              <a:gd name="connsiteX3850" fmla="*/ 797984 w 5136076"/>
              <a:gd name="connsiteY3850" fmla="*/ 3509662 h 5143500"/>
              <a:gd name="connsiteX3851" fmla="*/ 796078 w 5136076"/>
              <a:gd name="connsiteY3851" fmla="*/ 3507420 h 5143500"/>
              <a:gd name="connsiteX3852" fmla="*/ 793697 w 5136076"/>
              <a:gd name="connsiteY3852" fmla="*/ 3505178 h 5143500"/>
              <a:gd name="connsiteX3853" fmla="*/ 791789 w 5136076"/>
              <a:gd name="connsiteY3853" fmla="*/ 3502188 h 5143500"/>
              <a:gd name="connsiteX3854" fmla="*/ 789884 w 5136076"/>
              <a:gd name="connsiteY3854" fmla="*/ 3498076 h 5143500"/>
              <a:gd name="connsiteX3855" fmla="*/ 788454 w 5136076"/>
              <a:gd name="connsiteY3855" fmla="*/ 3493217 h 5143500"/>
              <a:gd name="connsiteX3856" fmla="*/ 810370 w 5136076"/>
              <a:gd name="connsiteY3856" fmla="*/ 3485743 h 5143500"/>
              <a:gd name="connsiteX3857" fmla="*/ 807991 w 5136076"/>
              <a:gd name="connsiteY3857" fmla="*/ 3479389 h 5143500"/>
              <a:gd name="connsiteX3858" fmla="*/ 805132 w 5136076"/>
              <a:gd name="connsiteY3858" fmla="*/ 3473784 h 5143500"/>
              <a:gd name="connsiteX3859" fmla="*/ 802748 w 5136076"/>
              <a:gd name="connsiteY3859" fmla="*/ 3469672 h 5143500"/>
              <a:gd name="connsiteX3860" fmla="*/ 799416 w 5136076"/>
              <a:gd name="connsiteY3860" fmla="*/ 3465561 h 5143500"/>
              <a:gd name="connsiteX3861" fmla="*/ 796078 w 5136076"/>
              <a:gd name="connsiteY3861" fmla="*/ 3462571 h 5143500"/>
              <a:gd name="connsiteX3862" fmla="*/ 792742 w 5136076"/>
              <a:gd name="connsiteY3862" fmla="*/ 3459954 h 5143500"/>
              <a:gd name="connsiteX3863" fmla="*/ 785598 w 5136076"/>
              <a:gd name="connsiteY3863" fmla="*/ 3455470 h 5143500"/>
              <a:gd name="connsiteX3864" fmla="*/ 782265 w 5136076"/>
              <a:gd name="connsiteY3864" fmla="*/ 3452854 h 5143500"/>
              <a:gd name="connsiteX3865" fmla="*/ 778928 w 5136076"/>
              <a:gd name="connsiteY3865" fmla="*/ 3450238 h 5143500"/>
              <a:gd name="connsiteX3866" fmla="*/ 775595 w 5136076"/>
              <a:gd name="connsiteY3866" fmla="*/ 3447247 h 5143500"/>
              <a:gd name="connsiteX3867" fmla="*/ 772259 w 5136076"/>
              <a:gd name="connsiteY3867" fmla="*/ 3443510 h 5143500"/>
              <a:gd name="connsiteX3868" fmla="*/ 769878 w 5136076"/>
              <a:gd name="connsiteY3868" fmla="*/ 3439024 h 5143500"/>
              <a:gd name="connsiteX3869" fmla="*/ 767494 w 5136076"/>
              <a:gd name="connsiteY3869" fmla="*/ 3433792 h 5143500"/>
              <a:gd name="connsiteX3870" fmla="*/ 765587 w 5136076"/>
              <a:gd name="connsiteY3870" fmla="*/ 3427438 h 5143500"/>
              <a:gd name="connsiteX3871" fmla="*/ 763208 w 5136076"/>
              <a:gd name="connsiteY3871" fmla="*/ 3419591 h 5143500"/>
              <a:gd name="connsiteX3872" fmla="*/ 768445 w 5136076"/>
              <a:gd name="connsiteY3872" fmla="*/ 3424823 h 5143500"/>
              <a:gd name="connsiteX3873" fmla="*/ 773688 w 5136076"/>
              <a:gd name="connsiteY3873" fmla="*/ 3428186 h 5143500"/>
              <a:gd name="connsiteX3874" fmla="*/ 777025 w 5136076"/>
              <a:gd name="connsiteY3874" fmla="*/ 3430429 h 5143500"/>
              <a:gd name="connsiteX3875" fmla="*/ 780357 w 5136076"/>
              <a:gd name="connsiteY3875" fmla="*/ 3431177 h 5143500"/>
              <a:gd name="connsiteX3876" fmla="*/ 781787 w 5136076"/>
              <a:gd name="connsiteY3876" fmla="*/ 3431177 h 5143500"/>
              <a:gd name="connsiteX3877" fmla="*/ 782739 w 5136076"/>
              <a:gd name="connsiteY3877" fmla="*/ 3431177 h 5143500"/>
              <a:gd name="connsiteX3878" fmla="*/ 785120 w 5136076"/>
              <a:gd name="connsiteY3878" fmla="*/ 3430055 h 5143500"/>
              <a:gd name="connsiteX3879" fmla="*/ 787027 w 5136076"/>
              <a:gd name="connsiteY3879" fmla="*/ 3427813 h 5143500"/>
              <a:gd name="connsiteX3880" fmla="*/ 788934 w 5136076"/>
              <a:gd name="connsiteY3880" fmla="*/ 3425196 h 5143500"/>
              <a:gd name="connsiteX3881" fmla="*/ 792742 w 5136076"/>
              <a:gd name="connsiteY3881" fmla="*/ 3419216 h 5143500"/>
              <a:gd name="connsiteX3882" fmla="*/ 795604 w 5136076"/>
              <a:gd name="connsiteY3882" fmla="*/ 3415852 h 5143500"/>
              <a:gd name="connsiteX3883" fmla="*/ 797508 w 5136076"/>
              <a:gd name="connsiteY3883" fmla="*/ 3412489 h 5143500"/>
              <a:gd name="connsiteX3884" fmla="*/ 800842 w 5136076"/>
              <a:gd name="connsiteY3884" fmla="*/ 3409500 h 5143500"/>
              <a:gd name="connsiteX3885" fmla="*/ 804655 w 5136076"/>
              <a:gd name="connsiteY3885" fmla="*/ 3406883 h 5143500"/>
              <a:gd name="connsiteX3886" fmla="*/ 808944 w 5136076"/>
              <a:gd name="connsiteY3886" fmla="*/ 3404641 h 5143500"/>
              <a:gd name="connsiteX3887" fmla="*/ 811801 w 5136076"/>
              <a:gd name="connsiteY3887" fmla="*/ 3403893 h 5143500"/>
              <a:gd name="connsiteX3888" fmla="*/ 814660 w 5136076"/>
              <a:gd name="connsiteY3888" fmla="*/ 3403146 h 5143500"/>
              <a:gd name="connsiteX3889" fmla="*/ 811324 w 5136076"/>
              <a:gd name="connsiteY3889" fmla="*/ 3394549 h 5143500"/>
              <a:gd name="connsiteX3890" fmla="*/ 808463 w 5136076"/>
              <a:gd name="connsiteY3890" fmla="*/ 3387448 h 5143500"/>
              <a:gd name="connsiteX3891" fmla="*/ 805132 w 5136076"/>
              <a:gd name="connsiteY3891" fmla="*/ 3382216 h 5143500"/>
              <a:gd name="connsiteX3892" fmla="*/ 802748 w 5136076"/>
              <a:gd name="connsiteY3892" fmla="*/ 3378479 h 5143500"/>
              <a:gd name="connsiteX3893" fmla="*/ 799893 w 5136076"/>
              <a:gd name="connsiteY3893" fmla="*/ 3376237 h 5143500"/>
              <a:gd name="connsiteX3894" fmla="*/ 797031 w 5136076"/>
              <a:gd name="connsiteY3894" fmla="*/ 3375489 h 5143500"/>
              <a:gd name="connsiteX3895" fmla="*/ 794172 w 5136076"/>
              <a:gd name="connsiteY3895" fmla="*/ 3375489 h 5143500"/>
              <a:gd name="connsiteX3896" fmla="*/ 791789 w 5136076"/>
              <a:gd name="connsiteY3896" fmla="*/ 3375862 h 5143500"/>
              <a:gd name="connsiteX3897" fmla="*/ 785598 w 5136076"/>
              <a:gd name="connsiteY3897" fmla="*/ 3378104 h 5143500"/>
              <a:gd name="connsiteX3898" fmla="*/ 782265 w 5136076"/>
              <a:gd name="connsiteY3898" fmla="*/ 3379226 h 5143500"/>
              <a:gd name="connsiteX3899" fmla="*/ 778928 w 5136076"/>
              <a:gd name="connsiteY3899" fmla="*/ 3380721 h 5143500"/>
              <a:gd name="connsiteX3900" fmla="*/ 775114 w 5136076"/>
              <a:gd name="connsiteY3900" fmla="*/ 3381469 h 5143500"/>
              <a:gd name="connsiteX3901" fmla="*/ 771303 w 5136076"/>
              <a:gd name="connsiteY3901" fmla="*/ 3381469 h 5143500"/>
              <a:gd name="connsiteX3902" fmla="*/ 767494 w 5136076"/>
              <a:gd name="connsiteY3902" fmla="*/ 3380721 h 5143500"/>
              <a:gd name="connsiteX3903" fmla="*/ 763208 w 5136076"/>
              <a:gd name="connsiteY3903" fmla="*/ 3378852 h 5143500"/>
              <a:gd name="connsiteX3904" fmla="*/ 757013 w 5136076"/>
              <a:gd name="connsiteY3904" fmla="*/ 3366518 h 5143500"/>
              <a:gd name="connsiteX3905" fmla="*/ 751773 w 5136076"/>
              <a:gd name="connsiteY3905" fmla="*/ 3354559 h 5143500"/>
              <a:gd name="connsiteX3906" fmla="*/ 747485 w 5136076"/>
              <a:gd name="connsiteY3906" fmla="*/ 3342599 h 5143500"/>
              <a:gd name="connsiteX3907" fmla="*/ 743673 w 5136076"/>
              <a:gd name="connsiteY3907" fmla="*/ 3331387 h 5143500"/>
              <a:gd name="connsiteX3908" fmla="*/ 739388 w 5136076"/>
              <a:gd name="connsiteY3908" fmla="*/ 3319801 h 5143500"/>
              <a:gd name="connsiteX3909" fmla="*/ 737007 w 5136076"/>
              <a:gd name="connsiteY3909" fmla="*/ 3308588 h 5143500"/>
              <a:gd name="connsiteX3910" fmla="*/ 731287 w 5136076"/>
              <a:gd name="connsiteY3910" fmla="*/ 3286538 h 5143500"/>
              <a:gd name="connsiteX3911" fmla="*/ 722710 w 5136076"/>
              <a:gd name="connsiteY3911" fmla="*/ 3243931 h 5143500"/>
              <a:gd name="connsiteX3912" fmla="*/ 716995 w 5136076"/>
              <a:gd name="connsiteY3912" fmla="*/ 3222627 h 5143500"/>
              <a:gd name="connsiteX3913" fmla="*/ 713659 w 5136076"/>
              <a:gd name="connsiteY3913" fmla="*/ 3211789 h 5143500"/>
              <a:gd name="connsiteX3914" fmla="*/ 710801 w 5136076"/>
              <a:gd name="connsiteY3914" fmla="*/ 3200577 h 5143500"/>
              <a:gd name="connsiteX3915" fmla="*/ 708896 w 5136076"/>
              <a:gd name="connsiteY3915" fmla="*/ 3198707 h 5143500"/>
              <a:gd name="connsiteX3916" fmla="*/ 707467 w 5136076"/>
              <a:gd name="connsiteY3916" fmla="*/ 3197212 h 5143500"/>
              <a:gd name="connsiteX3917" fmla="*/ 705559 w 5136076"/>
              <a:gd name="connsiteY3917" fmla="*/ 3196091 h 5143500"/>
              <a:gd name="connsiteX3918" fmla="*/ 704133 w 5136076"/>
              <a:gd name="connsiteY3918" fmla="*/ 3194970 h 5143500"/>
              <a:gd name="connsiteX3919" fmla="*/ 701750 w 5136076"/>
              <a:gd name="connsiteY3919" fmla="*/ 3194596 h 5143500"/>
              <a:gd name="connsiteX3920" fmla="*/ 700319 w 5136076"/>
              <a:gd name="connsiteY3920" fmla="*/ 3194596 h 5143500"/>
              <a:gd name="connsiteX3921" fmla="*/ 696034 w 5136076"/>
              <a:gd name="connsiteY3921" fmla="*/ 3194970 h 5143500"/>
              <a:gd name="connsiteX3922" fmla="*/ 690794 w 5136076"/>
              <a:gd name="connsiteY3922" fmla="*/ 3196091 h 5143500"/>
              <a:gd name="connsiteX3923" fmla="*/ 686502 w 5136076"/>
              <a:gd name="connsiteY3923" fmla="*/ 3197212 h 5143500"/>
              <a:gd name="connsiteX3924" fmla="*/ 681740 w 5136076"/>
              <a:gd name="connsiteY3924" fmla="*/ 3198707 h 5143500"/>
              <a:gd name="connsiteX3925" fmla="*/ 676976 w 5136076"/>
              <a:gd name="connsiteY3925" fmla="*/ 3199455 h 5143500"/>
              <a:gd name="connsiteX3926" fmla="*/ 685552 w 5136076"/>
              <a:gd name="connsiteY3926" fmla="*/ 3209173 h 5143500"/>
              <a:gd name="connsiteX3927" fmla="*/ 693650 w 5136076"/>
              <a:gd name="connsiteY3927" fmla="*/ 3220012 h 5143500"/>
              <a:gd name="connsiteX3928" fmla="*/ 701275 w 5136076"/>
              <a:gd name="connsiteY3928" fmla="*/ 3232345 h 5143500"/>
              <a:gd name="connsiteX3929" fmla="*/ 704608 w 5136076"/>
              <a:gd name="connsiteY3929" fmla="*/ 3238324 h 5143500"/>
              <a:gd name="connsiteX3930" fmla="*/ 707943 w 5136076"/>
              <a:gd name="connsiteY3930" fmla="*/ 3245052 h 5143500"/>
              <a:gd name="connsiteX3931" fmla="*/ 710801 w 5136076"/>
              <a:gd name="connsiteY3931" fmla="*/ 3251405 h 5143500"/>
              <a:gd name="connsiteX3932" fmla="*/ 712707 w 5136076"/>
              <a:gd name="connsiteY3932" fmla="*/ 3257385 h 5143500"/>
              <a:gd name="connsiteX3933" fmla="*/ 714613 w 5136076"/>
              <a:gd name="connsiteY3933" fmla="*/ 3263739 h 5143500"/>
              <a:gd name="connsiteX3934" fmla="*/ 715568 w 5136076"/>
              <a:gd name="connsiteY3934" fmla="*/ 3269719 h 5143500"/>
              <a:gd name="connsiteX3935" fmla="*/ 715568 w 5136076"/>
              <a:gd name="connsiteY3935" fmla="*/ 3275699 h 5143500"/>
              <a:gd name="connsiteX3936" fmla="*/ 715089 w 5136076"/>
              <a:gd name="connsiteY3936" fmla="*/ 3282052 h 5143500"/>
              <a:gd name="connsiteX3937" fmla="*/ 713659 w 5136076"/>
              <a:gd name="connsiteY3937" fmla="*/ 3287285 h 5143500"/>
              <a:gd name="connsiteX3938" fmla="*/ 711755 w 5136076"/>
              <a:gd name="connsiteY3938" fmla="*/ 3292518 h 5143500"/>
              <a:gd name="connsiteX3939" fmla="*/ 711755 w 5136076"/>
              <a:gd name="connsiteY3939" fmla="*/ 3291396 h 5143500"/>
              <a:gd name="connsiteX3940" fmla="*/ 711278 w 5136076"/>
              <a:gd name="connsiteY3940" fmla="*/ 3289153 h 5143500"/>
              <a:gd name="connsiteX3941" fmla="*/ 709373 w 5136076"/>
              <a:gd name="connsiteY3941" fmla="*/ 3285043 h 5143500"/>
              <a:gd name="connsiteX3942" fmla="*/ 707467 w 5136076"/>
              <a:gd name="connsiteY3942" fmla="*/ 3278689 h 5143500"/>
              <a:gd name="connsiteX3943" fmla="*/ 703655 w 5136076"/>
              <a:gd name="connsiteY3943" fmla="*/ 3271961 h 5143500"/>
              <a:gd name="connsiteX3944" fmla="*/ 698893 w 5136076"/>
              <a:gd name="connsiteY3944" fmla="*/ 3264861 h 5143500"/>
              <a:gd name="connsiteX3945" fmla="*/ 693650 w 5136076"/>
              <a:gd name="connsiteY3945" fmla="*/ 3257385 h 5143500"/>
              <a:gd name="connsiteX3946" fmla="*/ 687935 w 5136076"/>
              <a:gd name="connsiteY3946" fmla="*/ 3250284 h 5143500"/>
              <a:gd name="connsiteX3947" fmla="*/ 682695 w 5136076"/>
              <a:gd name="connsiteY3947" fmla="*/ 3243184 h 5143500"/>
              <a:gd name="connsiteX3948" fmla="*/ 676500 w 5136076"/>
              <a:gd name="connsiteY3948" fmla="*/ 3237203 h 5143500"/>
              <a:gd name="connsiteX3949" fmla="*/ 671260 w 5136076"/>
              <a:gd name="connsiteY3949" fmla="*/ 3232345 h 5143500"/>
              <a:gd name="connsiteX3950" fmla="*/ 668401 w 5136076"/>
              <a:gd name="connsiteY3950" fmla="*/ 3230850 h 5143500"/>
              <a:gd name="connsiteX3951" fmla="*/ 666023 w 5136076"/>
              <a:gd name="connsiteY3951" fmla="*/ 3228981 h 5143500"/>
              <a:gd name="connsiteX3952" fmla="*/ 664115 w 5136076"/>
              <a:gd name="connsiteY3952" fmla="*/ 3228233 h 5143500"/>
              <a:gd name="connsiteX3953" fmla="*/ 661735 w 5136076"/>
              <a:gd name="connsiteY3953" fmla="*/ 3227859 h 5143500"/>
              <a:gd name="connsiteX3954" fmla="*/ 659824 w 5136076"/>
              <a:gd name="connsiteY3954" fmla="*/ 3227859 h 5143500"/>
              <a:gd name="connsiteX3955" fmla="*/ 657924 w 5136076"/>
              <a:gd name="connsiteY3955" fmla="*/ 3228607 h 5143500"/>
              <a:gd name="connsiteX3956" fmla="*/ 656491 w 5136076"/>
              <a:gd name="connsiteY3956" fmla="*/ 3230103 h 5143500"/>
              <a:gd name="connsiteX3957" fmla="*/ 654585 w 5136076"/>
              <a:gd name="connsiteY3957" fmla="*/ 3231970 h 5143500"/>
              <a:gd name="connsiteX3958" fmla="*/ 654112 w 5136076"/>
              <a:gd name="connsiteY3958" fmla="*/ 3234587 h 5143500"/>
              <a:gd name="connsiteX3959" fmla="*/ 653158 w 5136076"/>
              <a:gd name="connsiteY3959" fmla="*/ 3237950 h 5143500"/>
              <a:gd name="connsiteX3960" fmla="*/ 653158 w 5136076"/>
              <a:gd name="connsiteY3960" fmla="*/ 3242809 h 5143500"/>
              <a:gd name="connsiteX3961" fmla="*/ 653158 w 5136076"/>
              <a:gd name="connsiteY3961" fmla="*/ 3248041 h 5143500"/>
              <a:gd name="connsiteX3962" fmla="*/ 640294 w 5136076"/>
              <a:gd name="connsiteY3962" fmla="*/ 3230103 h 5143500"/>
              <a:gd name="connsiteX3963" fmla="*/ 635053 w 5136076"/>
              <a:gd name="connsiteY3963" fmla="*/ 3222627 h 5143500"/>
              <a:gd name="connsiteX3964" fmla="*/ 628860 w 5136076"/>
              <a:gd name="connsiteY3964" fmla="*/ 3215900 h 5143500"/>
              <a:gd name="connsiteX3965" fmla="*/ 622666 w 5136076"/>
              <a:gd name="connsiteY3965" fmla="*/ 3209173 h 5143500"/>
              <a:gd name="connsiteX3966" fmla="*/ 614089 w 5136076"/>
              <a:gd name="connsiteY3966" fmla="*/ 3201697 h 5143500"/>
              <a:gd name="connsiteX3967" fmla="*/ 603137 w 5136076"/>
              <a:gd name="connsiteY3967" fmla="*/ 3192728 h 5143500"/>
              <a:gd name="connsiteX3968" fmla="*/ 589798 w 5136076"/>
              <a:gd name="connsiteY3968" fmla="*/ 3181889 h 5143500"/>
              <a:gd name="connsiteX3969" fmla="*/ 591702 w 5136076"/>
              <a:gd name="connsiteY3969" fmla="*/ 3181142 h 5143500"/>
              <a:gd name="connsiteX3970" fmla="*/ 594081 w 5136076"/>
              <a:gd name="connsiteY3970" fmla="*/ 3181142 h 5143500"/>
              <a:gd name="connsiteX3971" fmla="*/ 595988 w 5136076"/>
              <a:gd name="connsiteY3971" fmla="*/ 3180394 h 5143500"/>
              <a:gd name="connsiteX3972" fmla="*/ 598368 w 5136076"/>
              <a:gd name="connsiteY3972" fmla="*/ 3181142 h 5143500"/>
              <a:gd name="connsiteX3973" fmla="*/ 602179 w 5136076"/>
              <a:gd name="connsiteY3973" fmla="*/ 3181889 h 5143500"/>
              <a:gd name="connsiteX3974" fmla="*/ 605993 w 5136076"/>
              <a:gd name="connsiteY3974" fmla="*/ 3183010 h 5143500"/>
              <a:gd name="connsiteX3975" fmla="*/ 609804 w 5136076"/>
              <a:gd name="connsiteY3975" fmla="*/ 3184504 h 5143500"/>
              <a:gd name="connsiteX3976" fmla="*/ 613614 w 5136076"/>
              <a:gd name="connsiteY3976" fmla="*/ 3184879 h 5143500"/>
              <a:gd name="connsiteX3977" fmla="*/ 615996 w 5136076"/>
              <a:gd name="connsiteY3977" fmla="*/ 3185252 h 5143500"/>
              <a:gd name="connsiteX3978" fmla="*/ 617902 w 5136076"/>
              <a:gd name="connsiteY3978" fmla="*/ 3184879 h 5143500"/>
              <a:gd name="connsiteX3979" fmla="*/ 620283 w 5136076"/>
              <a:gd name="connsiteY3979" fmla="*/ 3184504 h 5143500"/>
              <a:gd name="connsiteX3980" fmla="*/ 622666 w 5136076"/>
              <a:gd name="connsiteY3980" fmla="*/ 3183384 h 5143500"/>
              <a:gd name="connsiteX3981" fmla="*/ 621239 w 5136076"/>
              <a:gd name="connsiteY3981" fmla="*/ 3177778 h 5143500"/>
              <a:gd name="connsiteX3982" fmla="*/ 619332 w 5136076"/>
              <a:gd name="connsiteY3982" fmla="*/ 3174040 h 5143500"/>
              <a:gd name="connsiteX3983" fmla="*/ 616951 w 5136076"/>
              <a:gd name="connsiteY3983" fmla="*/ 3171051 h 5143500"/>
              <a:gd name="connsiteX3984" fmla="*/ 614570 w 5136076"/>
              <a:gd name="connsiteY3984" fmla="*/ 3168434 h 5143500"/>
              <a:gd name="connsiteX3985" fmla="*/ 609804 w 5136076"/>
              <a:gd name="connsiteY3985" fmla="*/ 3163949 h 5143500"/>
              <a:gd name="connsiteX3986" fmla="*/ 606945 w 5136076"/>
              <a:gd name="connsiteY3986" fmla="*/ 3160960 h 5143500"/>
              <a:gd name="connsiteX3987" fmla="*/ 605519 w 5136076"/>
              <a:gd name="connsiteY3987" fmla="*/ 3156848 h 5143500"/>
              <a:gd name="connsiteX3988" fmla="*/ 590750 w 5136076"/>
              <a:gd name="connsiteY3988" fmla="*/ 3160212 h 5143500"/>
              <a:gd name="connsiteX3989" fmla="*/ 585032 w 5136076"/>
              <a:gd name="connsiteY3989" fmla="*/ 3162454 h 5143500"/>
              <a:gd name="connsiteX3990" fmla="*/ 580270 w 5136076"/>
              <a:gd name="connsiteY3990" fmla="*/ 3164323 h 5143500"/>
              <a:gd name="connsiteX3991" fmla="*/ 576455 w 5136076"/>
              <a:gd name="connsiteY3991" fmla="*/ 3166192 h 5143500"/>
              <a:gd name="connsiteX3992" fmla="*/ 573120 w 5136076"/>
              <a:gd name="connsiteY3992" fmla="*/ 3168434 h 5143500"/>
              <a:gd name="connsiteX3993" fmla="*/ 570262 w 5136076"/>
              <a:gd name="connsiteY3993" fmla="*/ 3170677 h 5143500"/>
              <a:gd name="connsiteX3994" fmla="*/ 567881 w 5136076"/>
              <a:gd name="connsiteY3994" fmla="*/ 3173293 h 5143500"/>
              <a:gd name="connsiteX3995" fmla="*/ 564069 w 5136076"/>
              <a:gd name="connsiteY3995" fmla="*/ 3178525 h 5143500"/>
              <a:gd name="connsiteX3996" fmla="*/ 559781 w 5136076"/>
              <a:gd name="connsiteY3996" fmla="*/ 3185252 h 5143500"/>
              <a:gd name="connsiteX3997" fmla="*/ 554541 w 5136076"/>
              <a:gd name="connsiteY3997" fmla="*/ 3193849 h 5143500"/>
              <a:gd name="connsiteX3998" fmla="*/ 547871 w 5136076"/>
              <a:gd name="connsiteY3998" fmla="*/ 3203566 h 5143500"/>
              <a:gd name="connsiteX3999" fmla="*/ 549776 w 5136076"/>
              <a:gd name="connsiteY3999" fmla="*/ 3200577 h 5143500"/>
              <a:gd name="connsiteX4000" fmla="*/ 550733 w 5136076"/>
              <a:gd name="connsiteY4000" fmla="*/ 3197587 h 5143500"/>
              <a:gd name="connsiteX4001" fmla="*/ 550733 w 5136076"/>
              <a:gd name="connsiteY4001" fmla="*/ 3194596 h 5143500"/>
              <a:gd name="connsiteX4002" fmla="*/ 549776 w 5136076"/>
              <a:gd name="connsiteY4002" fmla="*/ 3191233 h 5143500"/>
              <a:gd name="connsiteX4003" fmla="*/ 548348 w 5136076"/>
              <a:gd name="connsiteY4003" fmla="*/ 3188243 h 5143500"/>
              <a:gd name="connsiteX4004" fmla="*/ 546442 w 5136076"/>
              <a:gd name="connsiteY4004" fmla="*/ 3185252 h 5143500"/>
              <a:gd name="connsiteX4005" fmla="*/ 541203 w 5136076"/>
              <a:gd name="connsiteY4005" fmla="*/ 3179272 h 5143500"/>
              <a:gd name="connsiteX4006" fmla="*/ 536914 w 5136076"/>
              <a:gd name="connsiteY4006" fmla="*/ 3172918 h 5143500"/>
              <a:gd name="connsiteX4007" fmla="*/ 535482 w 5136076"/>
              <a:gd name="connsiteY4007" fmla="*/ 3169929 h 5143500"/>
              <a:gd name="connsiteX4008" fmla="*/ 534056 w 5136076"/>
              <a:gd name="connsiteY4008" fmla="*/ 3166192 h 5143500"/>
              <a:gd name="connsiteX4009" fmla="*/ 533579 w 5136076"/>
              <a:gd name="connsiteY4009" fmla="*/ 3163202 h 5143500"/>
              <a:gd name="connsiteX4010" fmla="*/ 534056 w 5136076"/>
              <a:gd name="connsiteY4010" fmla="*/ 3159838 h 5143500"/>
              <a:gd name="connsiteX4011" fmla="*/ 535962 w 5136076"/>
              <a:gd name="connsiteY4011" fmla="*/ 3156475 h 5143500"/>
              <a:gd name="connsiteX4012" fmla="*/ 538817 w 5136076"/>
              <a:gd name="connsiteY4012" fmla="*/ 3153485 h 5143500"/>
              <a:gd name="connsiteX4013" fmla="*/ 522146 w 5136076"/>
              <a:gd name="connsiteY4013" fmla="*/ 3143767 h 5143500"/>
              <a:gd name="connsiteX4014" fmla="*/ 505949 w 5136076"/>
              <a:gd name="connsiteY4014" fmla="*/ 3133676 h 5143500"/>
              <a:gd name="connsiteX4015" fmla="*/ 489751 w 5136076"/>
              <a:gd name="connsiteY4015" fmla="*/ 3123585 h 5143500"/>
              <a:gd name="connsiteX4016" fmla="*/ 474030 w 5136076"/>
              <a:gd name="connsiteY4016" fmla="*/ 3112373 h 5143500"/>
              <a:gd name="connsiteX4017" fmla="*/ 459260 w 5136076"/>
              <a:gd name="connsiteY4017" fmla="*/ 3100787 h 5143500"/>
              <a:gd name="connsiteX4018" fmla="*/ 444490 w 5136076"/>
              <a:gd name="connsiteY4018" fmla="*/ 3088079 h 5143500"/>
              <a:gd name="connsiteX4019" fmla="*/ 430674 w 5136076"/>
              <a:gd name="connsiteY4019" fmla="*/ 3074998 h 5143500"/>
              <a:gd name="connsiteX4020" fmla="*/ 423528 w 5136076"/>
              <a:gd name="connsiteY4020" fmla="*/ 3067897 h 5143500"/>
              <a:gd name="connsiteX4021" fmla="*/ 417338 w 5136076"/>
              <a:gd name="connsiteY4021" fmla="*/ 3060796 h 5143500"/>
              <a:gd name="connsiteX4022" fmla="*/ 411142 w 5136076"/>
              <a:gd name="connsiteY4022" fmla="*/ 3052947 h 5143500"/>
              <a:gd name="connsiteX4023" fmla="*/ 404950 w 5136076"/>
              <a:gd name="connsiteY4023" fmla="*/ 3045099 h 5143500"/>
              <a:gd name="connsiteX4024" fmla="*/ 399233 w 5136076"/>
              <a:gd name="connsiteY4024" fmla="*/ 3037250 h 5143500"/>
              <a:gd name="connsiteX4025" fmla="*/ 393517 w 5136076"/>
              <a:gd name="connsiteY4025" fmla="*/ 3029027 h 5143500"/>
              <a:gd name="connsiteX4026" fmla="*/ 388274 w 5136076"/>
              <a:gd name="connsiteY4026" fmla="*/ 3020058 h 5143500"/>
              <a:gd name="connsiteX4027" fmla="*/ 382559 w 5136076"/>
              <a:gd name="connsiteY4027" fmla="*/ 3010714 h 5143500"/>
              <a:gd name="connsiteX4028" fmla="*/ 377792 w 5136076"/>
              <a:gd name="connsiteY4028" fmla="*/ 3001370 h 5143500"/>
              <a:gd name="connsiteX4029" fmla="*/ 373507 w 5136076"/>
              <a:gd name="connsiteY4029" fmla="*/ 2992027 h 5143500"/>
              <a:gd name="connsiteX4030" fmla="*/ 368266 w 5136076"/>
              <a:gd name="connsiteY4030" fmla="*/ 2981563 h 5143500"/>
              <a:gd name="connsiteX4031" fmla="*/ 364453 w 5136076"/>
              <a:gd name="connsiteY4031" fmla="*/ 2971097 h 5143500"/>
              <a:gd name="connsiteX4032" fmla="*/ 360645 w 5136076"/>
              <a:gd name="connsiteY4032" fmla="*/ 2960258 h 5143500"/>
              <a:gd name="connsiteX4033" fmla="*/ 356830 w 5136076"/>
              <a:gd name="connsiteY4033" fmla="*/ 2948672 h 5143500"/>
              <a:gd name="connsiteX4034" fmla="*/ 353497 w 5136076"/>
              <a:gd name="connsiteY4034" fmla="*/ 2937086 h 5143500"/>
              <a:gd name="connsiteX4035" fmla="*/ 350641 w 5136076"/>
              <a:gd name="connsiteY4035" fmla="*/ 2924753 h 5143500"/>
              <a:gd name="connsiteX4036" fmla="*/ 348258 w 5136076"/>
              <a:gd name="connsiteY4036" fmla="*/ 2912047 h 5143500"/>
              <a:gd name="connsiteX4037" fmla="*/ 345873 w 5136076"/>
              <a:gd name="connsiteY4037" fmla="*/ 2898965 h 5143500"/>
              <a:gd name="connsiteX4038" fmla="*/ 339205 w 5136076"/>
              <a:gd name="connsiteY4038" fmla="*/ 2894854 h 5143500"/>
              <a:gd name="connsiteX4039" fmla="*/ 333966 w 5136076"/>
              <a:gd name="connsiteY4039" fmla="*/ 2890742 h 5143500"/>
              <a:gd name="connsiteX4040" fmla="*/ 327773 w 5136076"/>
              <a:gd name="connsiteY4040" fmla="*/ 2885883 h 5143500"/>
              <a:gd name="connsiteX4041" fmla="*/ 322530 w 5136076"/>
              <a:gd name="connsiteY4041" fmla="*/ 2880651 h 5143500"/>
              <a:gd name="connsiteX4042" fmla="*/ 316812 w 5136076"/>
              <a:gd name="connsiteY4042" fmla="*/ 2875045 h 5143500"/>
              <a:gd name="connsiteX4043" fmla="*/ 312047 w 5136076"/>
              <a:gd name="connsiteY4043" fmla="*/ 2869065 h 5143500"/>
              <a:gd name="connsiteX4044" fmla="*/ 301570 w 5136076"/>
              <a:gd name="connsiteY4044" fmla="*/ 2856732 h 5143500"/>
              <a:gd name="connsiteX4045" fmla="*/ 292038 w 5136076"/>
              <a:gd name="connsiteY4045" fmla="*/ 2843276 h 5143500"/>
              <a:gd name="connsiteX4046" fmla="*/ 282989 w 5136076"/>
              <a:gd name="connsiteY4046" fmla="*/ 2828701 h 5143500"/>
              <a:gd name="connsiteX4047" fmla="*/ 273459 w 5136076"/>
              <a:gd name="connsiteY4047" fmla="*/ 2814124 h 5143500"/>
              <a:gd name="connsiteX4048" fmla="*/ 264887 w 5136076"/>
              <a:gd name="connsiteY4048" fmla="*/ 2799175 h 5143500"/>
              <a:gd name="connsiteX4049" fmla="*/ 247257 w 5136076"/>
              <a:gd name="connsiteY4049" fmla="*/ 2769275 h 5143500"/>
              <a:gd name="connsiteX4050" fmla="*/ 238207 w 5136076"/>
              <a:gd name="connsiteY4050" fmla="*/ 2754325 h 5143500"/>
              <a:gd name="connsiteX4051" fmla="*/ 228681 w 5136076"/>
              <a:gd name="connsiteY4051" fmla="*/ 2740497 h 5143500"/>
              <a:gd name="connsiteX4052" fmla="*/ 218675 w 5136076"/>
              <a:gd name="connsiteY4052" fmla="*/ 2727416 h 5143500"/>
              <a:gd name="connsiteX4053" fmla="*/ 213909 w 5136076"/>
              <a:gd name="connsiteY4053" fmla="*/ 2721062 h 5143500"/>
              <a:gd name="connsiteX4054" fmla="*/ 208670 w 5136076"/>
              <a:gd name="connsiteY4054" fmla="*/ 2715457 h 5143500"/>
              <a:gd name="connsiteX4055" fmla="*/ 202951 w 5136076"/>
              <a:gd name="connsiteY4055" fmla="*/ 2709850 h 5143500"/>
              <a:gd name="connsiteX4056" fmla="*/ 197712 w 5136076"/>
              <a:gd name="connsiteY4056" fmla="*/ 2704244 h 5143500"/>
              <a:gd name="connsiteX4057" fmla="*/ 191994 w 5136076"/>
              <a:gd name="connsiteY4057" fmla="*/ 2699385 h 5143500"/>
              <a:gd name="connsiteX4058" fmla="*/ 185803 w 5136076"/>
              <a:gd name="connsiteY4058" fmla="*/ 2695274 h 5143500"/>
              <a:gd name="connsiteX4059" fmla="*/ 184849 w 5136076"/>
              <a:gd name="connsiteY4059" fmla="*/ 2687799 h 5143500"/>
              <a:gd name="connsiteX4060" fmla="*/ 183895 w 5136076"/>
              <a:gd name="connsiteY4060" fmla="*/ 2680324 h 5143500"/>
              <a:gd name="connsiteX4061" fmla="*/ 181516 w 5136076"/>
              <a:gd name="connsiteY4061" fmla="*/ 2664253 h 5143500"/>
              <a:gd name="connsiteX4062" fmla="*/ 180083 w 5136076"/>
              <a:gd name="connsiteY4062" fmla="*/ 2648556 h 5143500"/>
              <a:gd name="connsiteX4063" fmla="*/ 177703 w 5136076"/>
              <a:gd name="connsiteY4063" fmla="*/ 2633233 h 5143500"/>
              <a:gd name="connsiteX4064" fmla="*/ 176276 w 5136076"/>
              <a:gd name="connsiteY4064" fmla="*/ 2626879 h 5143500"/>
              <a:gd name="connsiteX4065" fmla="*/ 174369 w 5136076"/>
              <a:gd name="connsiteY4065" fmla="*/ 2620899 h 5143500"/>
              <a:gd name="connsiteX4066" fmla="*/ 171985 w 5136076"/>
              <a:gd name="connsiteY4066" fmla="*/ 2615667 h 5143500"/>
              <a:gd name="connsiteX4067" fmla="*/ 169129 w 5136076"/>
              <a:gd name="connsiteY4067" fmla="*/ 2611930 h 5143500"/>
              <a:gd name="connsiteX4068" fmla="*/ 167223 w 5136076"/>
              <a:gd name="connsiteY4068" fmla="*/ 2610061 h 5143500"/>
              <a:gd name="connsiteX4069" fmla="*/ 165793 w 5136076"/>
              <a:gd name="connsiteY4069" fmla="*/ 2608939 h 5143500"/>
              <a:gd name="connsiteX4070" fmla="*/ 163412 w 5136076"/>
              <a:gd name="connsiteY4070" fmla="*/ 2608192 h 5143500"/>
              <a:gd name="connsiteX4071" fmla="*/ 161505 w 5136076"/>
              <a:gd name="connsiteY4071" fmla="*/ 2607818 h 5143500"/>
              <a:gd name="connsiteX4072" fmla="*/ 159124 w 5136076"/>
              <a:gd name="connsiteY4072" fmla="*/ 2607071 h 5143500"/>
              <a:gd name="connsiteX4073" fmla="*/ 156267 w 5136076"/>
              <a:gd name="connsiteY4073" fmla="*/ 2607071 h 5143500"/>
              <a:gd name="connsiteX4074" fmla="*/ 153882 w 5136076"/>
              <a:gd name="connsiteY4074" fmla="*/ 2608192 h 5143500"/>
              <a:gd name="connsiteX4075" fmla="*/ 151024 w 5136076"/>
              <a:gd name="connsiteY4075" fmla="*/ 2608939 h 5143500"/>
              <a:gd name="connsiteX4076" fmla="*/ 150550 w 5136076"/>
              <a:gd name="connsiteY4076" fmla="*/ 2601091 h 5143500"/>
              <a:gd name="connsiteX4077" fmla="*/ 150550 w 5136076"/>
              <a:gd name="connsiteY4077" fmla="*/ 2593990 h 5143500"/>
              <a:gd name="connsiteX4078" fmla="*/ 151024 w 5136076"/>
              <a:gd name="connsiteY4078" fmla="*/ 2586889 h 5143500"/>
              <a:gd name="connsiteX4079" fmla="*/ 151503 w 5136076"/>
              <a:gd name="connsiteY4079" fmla="*/ 2580535 h 5143500"/>
              <a:gd name="connsiteX4080" fmla="*/ 153408 w 5136076"/>
              <a:gd name="connsiteY4080" fmla="*/ 2574928 h 5143500"/>
              <a:gd name="connsiteX4081" fmla="*/ 154836 w 5136076"/>
              <a:gd name="connsiteY4081" fmla="*/ 2569696 h 5143500"/>
              <a:gd name="connsiteX4082" fmla="*/ 157694 w 5136076"/>
              <a:gd name="connsiteY4082" fmla="*/ 2565213 h 5143500"/>
              <a:gd name="connsiteX4083" fmla="*/ 161029 w 5136076"/>
              <a:gd name="connsiteY4083" fmla="*/ 2561853 h 5143500"/>
              <a:gd name="connsiteX4084" fmla="*/ 159598 w 5136076"/>
              <a:gd name="connsiteY4084" fmla="*/ 2556242 h 5143500"/>
              <a:gd name="connsiteX4085" fmla="*/ 158169 w 5136076"/>
              <a:gd name="connsiteY4085" fmla="*/ 2552505 h 5143500"/>
              <a:gd name="connsiteX4086" fmla="*/ 157694 w 5136076"/>
              <a:gd name="connsiteY4086" fmla="*/ 2552131 h 5143500"/>
              <a:gd name="connsiteX4087" fmla="*/ 156267 w 5136076"/>
              <a:gd name="connsiteY4087" fmla="*/ 2551758 h 5143500"/>
              <a:gd name="connsiteX4088" fmla="*/ 155788 w 5136076"/>
              <a:gd name="connsiteY4088" fmla="*/ 2552131 h 5143500"/>
              <a:gd name="connsiteX4089" fmla="*/ 154836 w 5136076"/>
              <a:gd name="connsiteY4089" fmla="*/ 2552505 h 5143500"/>
              <a:gd name="connsiteX4090" fmla="*/ 153408 w 5136076"/>
              <a:gd name="connsiteY4090" fmla="*/ 2554747 h 5143500"/>
              <a:gd name="connsiteX4091" fmla="*/ 151024 w 5136076"/>
              <a:gd name="connsiteY4091" fmla="*/ 2558111 h 5143500"/>
              <a:gd name="connsiteX4092" fmla="*/ 147209 w 5136076"/>
              <a:gd name="connsiteY4092" fmla="*/ 2565959 h 5143500"/>
              <a:gd name="connsiteX4093" fmla="*/ 143403 w 5136076"/>
              <a:gd name="connsiteY4093" fmla="*/ 2573808 h 5143500"/>
              <a:gd name="connsiteX4094" fmla="*/ 141021 w 5136076"/>
              <a:gd name="connsiteY4094" fmla="*/ 2576797 h 5143500"/>
              <a:gd name="connsiteX4095" fmla="*/ 140065 w 5136076"/>
              <a:gd name="connsiteY4095" fmla="*/ 2577545 h 5143500"/>
              <a:gd name="connsiteX4096" fmla="*/ 139114 w 5136076"/>
              <a:gd name="connsiteY4096" fmla="*/ 2578292 h 5143500"/>
              <a:gd name="connsiteX4097" fmla="*/ 137685 w 5136076"/>
              <a:gd name="connsiteY4097" fmla="*/ 2578292 h 5143500"/>
              <a:gd name="connsiteX4098" fmla="*/ 136255 w 5136076"/>
              <a:gd name="connsiteY4098" fmla="*/ 2578292 h 5143500"/>
              <a:gd name="connsiteX4099" fmla="*/ 135300 w 5136076"/>
              <a:gd name="connsiteY4099" fmla="*/ 2577918 h 5143500"/>
              <a:gd name="connsiteX4100" fmla="*/ 133875 w 5136076"/>
              <a:gd name="connsiteY4100" fmla="*/ 2576797 h 5143500"/>
              <a:gd name="connsiteX4101" fmla="*/ 131971 w 5136076"/>
              <a:gd name="connsiteY4101" fmla="*/ 2572686 h 5143500"/>
              <a:gd name="connsiteX4102" fmla="*/ 129586 w 5136076"/>
              <a:gd name="connsiteY4102" fmla="*/ 2565959 h 5143500"/>
              <a:gd name="connsiteX4103" fmla="*/ 128157 w 5136076"/>
              <a:gd name="connsiteY4103" fmla="*/ 2558111 h 5143500"/>
              <a:gd name="connsiteX4104" fmla="*/ 126726 w 5136076"/>
              <a:gd name="connsiteY4104" fmla="*/ 2552131 h 5143500"/>
              <a:gd name="connsiteX4105" fmla="*/ 126726 w 5136076"/>
              <a:gd name="connsiteY4105" fmla="*/ 2548395 h 5143500"/>
              <a:gd name="connsiteX4106" fmla="*/ 127682 w 5136076"/>
              <a:gd name="connsiteY4106" fmla="*/ 2545777 h 5143500"/>
              <a:gd name="connsiteX4107" fmla="*/ 128157 w 5136076"/>
              <a:gd name="connsiteY4107" fmla="*/ 2545404 h 5143500"/>
              <a:gd name="connsiteX4108" fmla="*/ 128631 w 5136076"/>
              <a:gd name="connsiteY4108" fmla="*/ 2545031 h 5143500"/>
              <a:gd name="connsiteX4109" fmla="*/ 129586 w 5136076"/>
              <a:gd name="connsiteY4109" fmla="*/ 2545031 h 5143500"/>
              <a:gd name="connsiteX4110" fmla="*/ 131491 w 5136076"/>
              <a:gd name="connsiteY4110" fmla="*/ 2545777 h 5143500"/>
              <a:gd name="connsiteX4111" fmla="*/ 133397 w 5136076"/>
              <a:gd name="connsiteY4111" fmla="*/ 2547275 h 5143500"/>
              <a:gd name="connsiteX4112" fmla="*/ 137207 w 5136076"/>
              <a:gd name="connsiteY4112" fmla="*/ 2550264 h 5143500"/>
              <a:gd name="connsiteX4113" fmla="*/ 139114 w 5136076"/>
              <a:gd name="connsiteY4113" fmla="*/ 2551010 h 5143500"/>
              <a:gd name="connsiteX4114" fmla="*/ 140540 w 5136076"/>
              <a:gd name="connsiteY4114" fmla="*/ 2551385 h 5143500"/>
              <a:gd name="connsiteX4115" fmla="*/ 141021 w 5136076"/>
              <a:gd name="connsiteY4115" fmla="*/ 2551385 h 5143500"/>
              <a:gd name="connsiteX4116" fmla="*/ 141496 w 5136076"/>
              <a:gd name="connsiteY4116" fmla="*/ 2551010 h 5143500"/>
              <a:gd name="connsiteX4117" fmla="*/ 142926 w 5136076"/>
              <a:gd name="connsiteY4117" fmla="*/ 2549142 h 5143500"/>
              <a:gd name="connsiteX4118" fmla="*/ 142926 w 5136076"/>
              <a:gd name="connsiteY4118" fmla="*/ 2546159 h 5143500"/>
              <a:gd name="connsiteX4119" fmla="*/ 142926 w 5136076"/>
              <a:gd name="connsiteY4119" fmla="*/ 2540919 h 5143500"/>
              <a:gd name="connsiteX4120" fmla="*/ 129108 w 5136076"/>
              <a:gd name="connsiteY4120" fmla="*/ 2531950 h 5143500"/>
              <a:gd name="connsiteX4121" fmla="*/ 115772 w 5136076"/>
              <a:gd name="connsiteY4121" fmla="*/ 2522983 h 5143500"/>
              <a:gd name="connsiteX4122" fmla="*/ 109577 w 5136076"/>
              <a:gd name="connsiteY4122" fmla="*/ 2518500 h 5143500"/>
              <a:gd name="connsiteX4123" fmla="*/ 102908 w 5136076"/>
              <a:gd name="connsiteY4123" fmla="*/ 2513268 h 5143500"/>
              <a:gd name="connsiteX4124" fmla="*/ 96715 w 5136076"/>
              <a:gd name="connsiteY4124" fmla="*/ 2507661 h 5143500"/>
              <a:gd name="connsiteX4125" fmla="*/ 90520 w 5136076"/>
              <a:gd name="connsiteY4125" fmla="*/ 2502054 h 5143500"/>
              <a:gd name="connsiteX4126" fmla="*/ 88616 w 5136076"/>
              <a:gd name="connsiteY4126" fmla="*/ 2494580 h 5143500"/>
              <a:gd name="connsiteX4127" fmla="*/ 86709 w 5136076"/>
              <a:gd name="connsiteY4127" fmla="*/ 2486359 h 5143500"/>
              <a:gd name="connsiteX4128" fmla="*/ 83851 w 5136076"/>
              <a:gd name="connsiteY4128" fmla="*/ 2468795 h 5143500"/>
              <a:gd name="connsiteX4129" fmla="*/ 81468 w 5136076"/>
              <a:gd name="connsiteY4129" fmla="*/ 2449730 h 5143500"/>
              <a:gd name="connsiteX4130" fmla="*/ 79087 w 5136076"/>
              <a:gd name="connsiteY4130" fmla="*/ 2429178 h 5143500"/>
              <a:gd name="connsiteX4131" fmla="*/ 75752 w 5136076"/>
              <a:gd name="connsiteY4131" fmla="*/ 2384706 h 5143500"/>
              <a:gd name="connsiteX4132" fmla="*/ 72897 w 5136076"/>
              <a:gd name="connsiteY4132" fmla="*/ 2338734 h 5143500"/>
              <a:gd name="connsiteX4133" fmla="*/ 70035 w 5136076"/>
              <a:gd name="connsiteY4133" fmla="*/ 2292391 h 5143500"/>
              <a:gd name="connsiteX4134" fmla="*/ 66224 w 5136076"/>
              <a:gd name="connsiteY4134" fmla="*/ 2248290 h 5143500"/>
              <a:gd name="connsiteX4135" fmla="*/ 63843 w 5136076"/>
              <a:gd name="connsiteY4135" fmla="*/ 2227735 h 5143500"/>
              <a:gd name="connsiteX4136" fmla="*/ 60985 w 5136076"/>
              <a:gd name="connsiteY4136" fmla="*/ 2207926 h 5143500"/>
              <a:gd name="connsiteX4137" fmla="*/ 58601 w 5136076"/>
              <a:gd name="connsiteY4137" fmla="*/ 2189613 h 5143500"/>
              <a:gd name="connsiteX4138" fmla="*/ 54788 w 5136076"/>
              <a:gd name="connsiteY4138" fmla="*/ 2173542 h 5143500"/>
              <a:gd name="connsiteX4139" fmla="*/ 56695 w 5136076"/>
              <a:gd name="connsiteY4139" fmla="*/ 2167188 h 5143500"/>
              <a:gd name="connsiteX4140" fmla="*/ 59080 w 5136076"/>
              <a:gd name="connsiteY4140" fmla="*/ 2161209 h 5143500"/>
              <a:gd name="connsiteX4141" fmla="*/ 61941 w 5136076"/>
              <a:gd name="connsiteY4141" fmla="*/ 2155602 h 5143500"/>
              <a:gd name="connsiteX4142" fmla="*/ 64320 w 5136076"/>
              <a:gd name="connsiteY4142" fmla="*/ 2150743 h 5143500"/>
              <a:gd name="connsiteX4143" fmla="*/ 67655 w 5136076"/>
              <a:gd name="connsiteY4143" fmla="*/ 2145885 h 5143500"/>
              <a:gd name="connsiteX4144" fmla="*/ 71466 w 5136076"/>
              <a:gd name="connsiteY4144" fmla="*/ 2142147 h 5143500"/>
              <a:gd name="connsiteX4145" fmla="*/ 75278 w 5136076"/>
              <a:gd name="connsiteY4145" fmla="*/ 2138785 h 5143500"/>
              <a:gd name="connsiteX4146" fmla="*/ 79087 w 5136076"/>
              <a:gd name="connsiteY4146" fmla="*/ 2135794 h 5143500"/>
              <a:gd name="connsiteX4147" fmla="*/ 75752 w 5136076"/>
              <a:gd name="connsiteY4147" fmla="*/ 2115239 h 5143500"/>
              <a:gd name="connsiteX4148" fmla="*/ 72897 w 5136076"/>
              <a:gd name="connsiteY4148" fmla="*/ 2095059 h 5143500"/>
              <a:gd name="connsiteX4149" fmla="*/ 70513 w 5136076"/>
              <a:gd name="connsiteY4149" fmla="*/ 2075250 h 5143500"/>
              <a:gd name="connsiteX4150" fmla="*/ 69082 w 5136076"/>
              <a:gd name="connsiteY4150" fmla="*/ 2055441 h 5143500"/>
              <a:gd name="connsiteX4151" fmla="*/ 68127 w 5136076"/>
              <a:gd name="connsiteY4151" fmla="*/ 2036004 h 5143500"/>
              <a:gd name="connsiteX4152" fmla="*/ 67655 w 5136076"/>
              <a:gd name="connsiteY4152" fmla="*/ 2016575 h 5143500"/>
              <a:gd name="connsiteX4153" fmla="*/ 69082 w 5136076"/>
              <a:gd name="connsiteY4153" fmla="*/ 1997511 h 5143500"/>
              <a:gd name="connsiteX4154" fmla="*/ 70035 w 5136076"/>
              <a:gd name="connsiteY4154" fmla="*/ 1978451 h 5143500"/>
              <a:gd name="connsiteX4155" fmla="*/ 71940 w 5136076"/>
              <a:gd name="connsiteY4155" fmla="*/ 1959015 h 5143500"/>
              <a:gd name="connsiteX4156" fmla="*/ 74799 w 5136076"/>
              <a:gd name="connsiteY4156" fmla="*/ 1940329 h 5143500"/>
              <a:gd name="connsiteX4157" fmla="*/ 77659 w 5136076"/>
              <a:gd name="connsiteY4157" fmla="*/ 1921269 h 5143500"/>
              <a:gd name="connsiteX4158" fmla="*/ 81468 w 5136076"/>
              <a:gd name="connsiteY4158" fmla="*/ 1902954 h 5143500"/>
              <a:gd name="connsiteX4159" fmla="*/ 89095 w 5136076"/>
              <a:gd name="connsiteY4159" fmla="*/ 1865954 h 5143500"/>
              <a:gd name="connsiteX4160" fmla="*/ 97665 w 5136076"/>
              <a:gd name="connsiteY4160" fmla="*/ 1829330 h 5143500"/>
              <a:gd name="connsiteX4161" fmla="*/ 102434 w 5136076"/>
              <a:gd name="connsiteY4161" fmla="*/ 1811388 h 5143500"/>
              <a:gd name="connsiteX4162" fmla="*/ 107197 w 5136076"/>
              <a:gd name="connsiteY4162" fmla="*/ 1793449 h 5143500"/>
              <a:gd name="connsiteX4163" fmla="*/ 117198 w 5136076"/>
              <a:gd name="connsiteY4163" fmla="*/ 1756823 h 5143500"/>
              <a:gd name="connsiteX4164" fmla="*/ 139114 w 5136076"/>
              <a:gd name="connsiteY4164" fmla="*/ 1683566 h 5143500"/>
              <a:gd name="connsiteX4165" fmla="*/ 150072 w 5136076"/>
              <a:gd name="connsiteY4165" fmla="*/ 1646192 h 5143500"/>
              <a:gd name="connsiteX4166" fmla="*/ 159124 w 5136076"/>
              <a:gd name="connsiteY4166" fmla="*/ 1608445 h 5143500"/>
              <a:gd name="connsiteX4167" fmla="*/ 163412 w 5136076"/>
              <a:gd name="connsiteY4167" fmla="*/ 1589016 h 5143500"/>
              <a:gd name="connsiteX4168" fmla="*/ 168175 w 5136076"/>
              <a:gd name="connsiteY4168" fmla="*/ 1569584 h 5143500"/>
              <a:gd name="connsiteX4169" fmla="*/ 171033 w 5136076"/>
              <a:gd name="connsiteY4169" fmla="*/ 1550517 h 5143500"/>
              <a:gd name="connsiteX4170" fmla="*/ 174369 w 5136076"/>
              <a:gd name="connsiteY4170" fmla="*/ 1530713 h 5143500"/>
              <a:gd name="connsiteX4171" fmla="*/ 181516 w 5136076"/>
              <a:gd name="connsiteY4171" fmla="*/ 1525482 h 5143500"/>
              <a:gd name="connsiteX4172" fmla="*/ 187710 w 5136076"/>
              <a:gd name="connsiteY4172" fmla="*/ 1520249 h 5143500"/>
              <a:gd name="connsiteX4173" fmla="*/ 192474 w 5136076"/>
              <a:gd name="connsiteY4173" fmla="*/ 1514271 h 5143500"/>
              <a:gd name="connsiteX4174" fmla="*/ 196759 w 5136076"/>
              <a:gd name="connsiteY4174" fmla="*/ 1508661 h 5143500"/>
              <a:gd name="connsiteX4175" fmla="*/ 201049 w 5136076"/>
              <a:gd name="connsiteY4175" fmla="*/ 1502305 h 5143500"/>
              <a:gd name="connsiteX4176" fmla="*/ 203906 w 5136076"/>
              <a:gd name="connsiteY4176" fmla="*/ 1495206 h 5143500"/>
              <a:gd name="connsiteX4177" fmla="*/ 206766 w 5136076"/>
              <a:gd name="connsiteY4177" fmla="*/ 1488105 h 5143500"/>
              <a:gd name="connsiteX4178" fmla="*/ 209621 w 5136076"/>
              <a:gd name="connsiteY4178" fmla="*/ 1480253 h 5143500"/>
              <a:gd name="connsiteX4179" fmla="*/ 214387 w 5136076"/>
              <a:gd name="connsiteY4179" fmla="*/ 1462689 h 5143500"/>
              <a:gd name="connsiteX4180" fmla="*/ 220105 w 5136076"/>
              <a:gd name="connsiteY4180" fmla="*/ 1442880 h 5143500"/>
              <a:gd name="connsiteX4181" fmla="*/ 226772 w 5136076"/>
              <a:gd name="connsiteY4181" fmla="*/ 1420081 h 5143500"/>
              <a:gd name="connsiteX4182" fmla="*/ 231059 w 5136076"/>
              <a:gd name="connsiteY4182" fmla="*/ 1407369 h 5143500"/>
              <a:gd name="connsiteX4183" fmla="*/ 235823 w 5136076"/>
              <a:gd name="connsiteY4183" fmla="*/ 1393911 h 5143500"/>
              <a:gd name="connsiteX4184" fmla="*/ 238207 w 5136076"/>
              <a:gd name="connsiteY4184" fmla="*/ 1394288 h 5143500"/>
              <a:gd name="connsiteX4185" fmla="*/ 240588 w 5136076"/>
              <a:gd name="connsiteY4185" fmla="*/ 1393911 h 5143500"/>
              <a:gd name="connsiteX4186" fmla="*/ 242975 w 5136076"/>
              <a:gd name="connsiteY4186" fmla="*/ 1393911 h 5143500"/>
              <a:gd name="connsiteX4187" fmla="*/ 245351 w 5136076"/>
              <a:gd name="connsiteY4187" fmla="*/ 1393170 h 5143500"/>
              <a:gd name="connsiteX4188" fmla="*/ 249165 w 5136076"/>
              <a:gd name="connsiteY4188" fmla="*/ 1390926 h 5143500"/>
              <a:gd name="connsiteX4189" fmla="*/ 253453 w 5136076"/>
              <a:gd name="connsiteY4189" fmla="*/ 1388682 h 5143500"/>
              <a:gd name="connsiteX4190" fmla="*/ 257264 w 5136076"/>
              <a:gd name="connsiteY4190" fmla="*/ 1386444 h 5143500"/>
              <a:gd name="connsiteX4191" fmla="*/ 261551 w 5136076"/>
              <a:gd name="connsiteY4191" fmla="*/ 1384571 h 5143500"/>
              <a:gd name="connsiteX4192" fmla="*/ 263933 w 5136076"/>
              <a:gd name="connsiteY4192" fmla="*/ 1384197 h 5143500"/>
              <a:gd name="connsiteX4193" fmla="*/ 265838 w 5136076"/>
              <a:gd name="connsiteY4193" fmla="*/ 1383820 h 5143500"/>
              <a:gd name="connsiteX4194" fmla="*/ 268222 w 5136076"/>
              <a:gd name="connsiteY4194" fmla="*/ 1383820 h 5143500"/>
              <a:gd name="connsiteX4195" fmla="*/ 271077 w 5136076"/>
              <a:gd name="connsiteY4195" fmla="*/ 1384197 h 5143500"/>
              <a:gd name="connsiteX4196" fmla="*/ 272510 w 5136076"/>
              <a:gd name="connsiteY4196" fmla="*/ 1371862 h 5143500"/>
              <a:gd name="connsiteX4197" fmla="*/ 274891 w 5136076"/>
              <a:gd name="connsiteY4197" fmla="*/ 1359531 h 5143500"/>
              <a:gd name="connsiteX4198" fmla="*/ 277272 w 5136076"/>
              <a:gd name="connsiteY4198" fmla="*/ 1347568 h 5143500"/>
              <a:gd name="connsiteX4199" fmla="*/ 280134 w 5136076"/>
              <a:gd name="connsiteY4199" fmla="*/ 1335980 h 5143500"/>
              <a:gd name="connsiteX4200" fmla="*/ 283464 w 5136076"/>
              <a:gd name="connsiteY4200" fmla="*/ 1324767 h 5143500"/>
              <a:gd name="connsiteX4201" fmla="*/ 287274 w 5136076"/>
              <a:gd name="connsiteY4201" fmla="*/ 1313557 h 5143500"/>
              <a:gd name="connsiteX4202" fmla="*/ 291089 w 5136076"/>
              <a:gd name="connsiteY4202" fmla="*/ 1302719 h 5143500"/>
              <a:gd name="connsiteX4203" fmla="*/ 296328 w 5136076"/>
              <a:gd name="connsiteY4203" fmla="*/ 1291511 h 5143500"/>
              <a:gd name="connsiteX4204" fmla="*/ 300615 w 5136076"/>
              <a:gd name="connsiteY4204" fmla="*/ 1280669 h 5143500"/>
              <a:gd name="connsiteX4205" fmla="*/ 305856 w 5136076"/>
              <a:gd name="connsiteY4205" fmla="*/ 1270202 h 5143500"/>
              <a:gd name="connsiteX4206" fmla="*/ 316812 w 5136076"/>
              <a:gd name="connsiteY4206" fmla="*/ 1249272 h 5143500"/>
              <a:gd name="connsiteX4207" fmla="*/ 328249 w 5136076"/>
              <a:gd name="connsiteY4207" fmla="*/ 1228713 h 5143500"/>
              <a:gd name="connsiteX4208" fmla="*/ 341588 w 5136076"/>
              <a:gd name="connsiteY4208" fmla="*/ 1208167 h 5143500"/>
              <a:gd name="connsiteX4209" fmla="*/ 367311 w 5136076"/>
              <a:gd name="connsiteY4209" fmla="*/ 1167427 h 5143500"/>
              <a:gd name="connsiteX4210" fmla="*/ 380653 w 5136076"/>
              <a:gd name="connsiteY4210" fmla="*/ 1146124 h 5143500"/>
              <a:gd name="connsiteX4211" fmla="*/ 393037 w 5136076"/>
              <a:gd name="connsiteY4211" fmla="*/ 1125194 h 5143500"/>
              <a:gd name="connsiteX4212" fmla="*/ 405424 w 5136076"/>
              <a:gd name="connsiteY4212" fmla="*/ 1102769 h 5143500"/>
              <a:gd name="connsiteX4213" fmla="*/ 418289 w 5136076"/>
              <a:gd name="connsiteY4213" fmla="*/ 1079975 h 5143500"/>
              <a:gd name="connsiteX4214" fmla="*/ 429721 w 5136076"/>
              <a:gd name="connsiteY4214" fmla="*/ 1056422 h 5143500"/>
              <a:gd name="connsiteX4215" fmla="*/ 441155 w 5136076"/>
              <a:gd name="connsiteY4215" fmla="*/ 1031384 h 5143500"/>
              <a:gd name="connsiteX4216" fmla="*/ 464024 w 5136076"/>
              <a:gd name="connsiteY4216" fmla="*/ 1035868 h 5143500"/>
              <a:gd name="connsiteX4217" fmla="*/ 466405 w 5136076"/>
              <a:gd name="connsiteY4217" fmla="*/ 1021667 h 5143500"/>
              <a:gd name="connsiteX4218" fmla="*/ 469265 w 5136076"/>
              <a:gd name="connsiteY4218" fmla="*/ 1009332 h 5143500"/>
              <a:gd name="connsiteX4219" fmla="*/ 472598 w 5136076"/>
              <a:gd name="connsiteY4219" fmla="*/ 998872 h 5143500"/>
              <a:gd name="connsiteX4220" fmla="*/ 476889 w 5136076"/>
              <a:gd name="connsiteY4220" fmla="*/ 989903 h 5143500"/>
              <a:gd name="connsiteX4221" fmla="*/ 480697 w 5136076"/>
              <a:gd name="connsiteY4221" fmla="*/ 981680 h 5143500"/>
              <a:gd name="connsiteX4222" fmla="*/ 485459 w 5136076"/>
              <a:gd name="connsiteY4222" fmla="*/ 974582 h 5143500"/>
              <a:gd name="connsiteX4223" fmla="*/ 490702 w 5136076"/>
              <a:gd name="connsiteY4223" fmla="*/ 967853 h 5143500"/>
              <a:gd name="connsiteX4224" fmla="*/ 495466 w 5136076"/>
              <a:gd name="connsiteY4224" fmla="*/ 961871 h 5143500"/>
              <a:gd name="connsiteX4225" fmla="*/ 499751 w 5136076"/>
              <a:gd name="connsiteY4225" fmla="*/ 955519 h 5143500"/>
              <a:gd name="connsiteX4226" fmla="*/ 504515 w 5136076"/>
              <a:gd name="connsiteY4226" fmla="*/ 949165 h 5143500"/>
              <a:gd name="connsiteX4227" fmla="*/ 509760 w 5136076"/>
              <a:gd name="connsiteY4227" fmla="*/ 942064 h 5143500"/>
              <a:gd name="connsiteX4228" fmla="*/ 514045 w 5136076"/>
              <a:gd name="connsiteY4228" fmla="*/ 934589 h 5143500"/>
              <a:gd name="connsiteX4229" fmla="*/ 517858 w 5136076"/>
              <a:gd name="connsiteY4229" fmla="*/ 925620 h 5143500"/>
              <a:gd name="connsiteX4230" fmla="*/ 521192 w 5136076"/>
              <a:gd name="connsiteY4230" fmla="*/ 915153 h 5143500"/>
              <a:gd name="connsiteX4231" fmla="*/ 524054 w 5136076"/>
              <a:gd name="connsiteY4231" fmla="*/ 903194 h 5143500"/>
              <a:gd name="connsiteX4232" fmla="*/ 525954 w 5136076"/>
              <a:gd name="connsiteY4232" fmla="*/ 888994 h 5143500"/>
              <a:gd name="connsiteX4233" fmla="*/ 531673 w 5136076"/>
              <a:gd name="connsiteY4233" fmla="*/ 886751 h 5143500"/>
              <a:gd name="connsiteX4234" fmla="*/ 536914 w 5136076"/>
              <a:gd name="connsiteY4234" fmla="*/ 884135 h 5143500"/>
              <a:gd name="connsiteX4235" fmla="*/ 542630 w 5136076"/>
              <a:gd name="connsiteY4235" fmla="*/ 880397 h 5143500"/>
              <a:gd name="connsiteX4236" fmla="*/ 547396 w 5136076"/>
              <a:gd name="connsiteY4236" fmla="*/ 876284 h 5143500"/>
              <a:gd name="connsiteX4237" fmla="*/ 552158 w 5136076"/>
              <a:gd name="connsiteY4237" fmla="*/ 871429 h 5143500"/>
              <a:gd name="connsiteX4238" fmla="*/ 557399 w 5136076"/>
              <a:gd name="connsiteY4238" fmla="*/ 865823 h 5143500"/>
              <a:gd name="connsiteX4239" fmla="*/ 561688 w 5136076"/>
              <a:gd name="connsiteY4239" fmla="*/ 860216 h 5143500"/>
              <a:gd name="connsiteX4240" fmla="*/ 565974 w 5136076"/>
              <a:gd name="connsiteY4240" fmla="*/ 853862 h 5143500"/>
              <a:gd name="connsiteX4241" fmla="*/ 570262 w 5136076"/>
              <a:gd name="connsiteY4241" fmla="*/ 847511 h 5143500"/>
              <a:gd name="connsiteX4242" fmla="*/ 574071 w 5136076"/>
              <a:gd name="connsiteY4242" fmla="*/ 840408 h 5143500"/>
              <a:gd name="connsiteX4243" fmla="*/ 577407 w 5136076"/>
              <a:gd name="connsiteY4243" fmla="*/ 833681 h 5143500"/>
              <a:gd name="connsiteX4244" fmla="*/ 580742 w 5136076"/>
              <a:gd name="connsiteY4244" fmla="*/ 826207 h 5143500"/>
              <a:gd name="connsiteX4245" fmla="*/ 586939 w 5136076"/>
              <a:gd name="connsiteY4245" fmla="*/ 811256 h 5143500"/>
              <a:gd name="connsiteX4246" fmla="*/ 591225 w 5136076"/>
              <a:gd name="connsiteY4246" fmla="*/ 796679 h 5143500"/>
              <a:gd name="connsiteX4247" fmla="*/ 594081 w 5136076"/>
              <a:gd name="connsiteY4247" fmla="*/ 799296 h 5143500"/>
              <a:gd name="connsiteX4248" fmla="*/ 596939 w 5136076"/>
              <a:gd name="connsiteY4248" fmla="*/ 800418 h 5143500"/>
              <a:gd name="connsiteX4249" fmla="*/ 599798 w 5136076"/>
              <a:gd name="connsiteY4249" fmla="*/ 801540 h 5143500"/>
              <a:gd name="connsiteX4250" fmla="*/ 602660 w 5136076"/>
              <a:gd name="connsiteY4250" fmla="*/ 801540 h 5143500"/>
              <a:gd name="connsiteX4251" fmla="*/ 605519 w 5136076"/>
              <a:gd name="connsiteY4251" fmla="*/ 800791 h 5143500"/>
              <a:gd name="connsiteX4252" fmla="*/ 608374 w 5136076"/>
              <a:gd name="connsiteY4252" fmla="*/ 800044 h 5143500"/>
              <a:gd name="connsiteX4253" fmla="*/ 613614 w 5136076"/>
              <a:gd name="connsiteY4253" fmla="*/ 797800 h 5143500"/>
              <a:gd name="connsiteX4254" fmla="*/ 619332 w 5136076"/>
              <a:gd name="connsiteY4254" fmla="*/ 794813 h 5143500"/>
              <a:gd name="connsiteX4255" fmla="*/ 621713 w 5136076"/>
              <a:gd name="connsiteY4255" fmla="*/ 793692 h 5143500"/>
              <a:gd name="connsiteX4256" fmla="*/ 624572 w 5136076"/>
              <a:gd name="connsiteY4256" fmla="*/ 792944 h 5143500"/>
              <a:gd name="connsiteX4257" fmla="*/ 627432 w 5136076"/>
              <a:gd name="connsiteY4257" fmla="*/ 792195 h 5143500"/>
              <a:gd name="connsiteX4258" fmla="*/ 630290 w 5136076"/>
              <a:gd name="connsiteY4258" fmla="*/ 792195 h 5143500"/>
              <a:gd name="connsiteX4259" fmla="*/ 632671 w 5136076"/>
              <a:gd name="connsiteY4259" fmla="*/ 792944 h 5143500"/>
              <a:gd name="connsiteX4260" fmla="*/ 636005 w 5136076"/>
              <a:gd name="connsiteY4260" fmla="*/ 794064 h 5143500"/>
              <a:gd name="connsiteX4261" fmla="*/ 639816 w 5136076"/>
              <a:gd name="connsiteY4261" fmla="*/ 788084 h 5143500"/>
              <a:gd name="connsiteX4262" fmla="*/ 643152 w 5136076"/>
              <a:gd name="connsiteY4262" fmla="*/ 782851 h 5143500"/>
              <a:gd name="connsiteX4263" fmla="*/ 645058 w 5136076"/>
              <a:gd name="connsiteY4263" fmla="*/ 778739 h 5143500"/>
              <a:gd name="connsiteX4264" fmla="*/ 646013 w 5136076"/>
              <a:gd name="connsiteY4264" fmla="*/ 774630 h 5143500"/>
              <a:gd name="connsiteX4265" fmla="*/ 646488 w 5136076"/>
              <a:gd name="connsiteY4265" fmla="*/ 771266 h 5143500"/>
              <a:gd name="connsiteX4266" fmla="*/ 646488 w 5136076"/>
              <a:gd name="connsiteY4266" fmla="*/ 768650 h 5143500"/>
              <a:gd name="connsiteX4267" fmla="*/ 645058 w 5136076"/>
              <a:gd name="connsiteY4267" fmla="*/ 763043 h 5143500"/>
              <a:gd name="connsiteX4268" fmla="*/ 643630 w 5136076"/>
              <a:gd name="connsiteY4268" fmla="*/ 758184 h 5143500"/>
              <a:gd name="connsiteX4269" fmla="*/ 643630 w 5136076"/>
              <a:gd name="connsiteY4269" fmla="*/ 754820 h 5143500"/>
              <a:gd name="connsiteX4270" fmla="*/ 643630 w 5136076"/>
              <a:gd name="connsiteY4270" fmla="*/ 751458 h 5143500"/>
              <a:gd name="connsiteX4271" fmla="*/ 645058 w 5136076"/>
              <a:gd name="connsiteY4271" fmla="*/ 747719 h 5143500"/>
              <a:gd name="connsiteX4272" fmla="*/ 646963 w 5136076"/>
              <a:gd name="connsiteY4272" fmla="*/ 743235 h 5143500"/>
              <a:gd name="connsiteX4273" fmla="*/ 650299 w 5136076"/>
              <a:gd name="connsiteY4273" fmla="*/ 738377 h 5143500"/>
              <a:gd name="connsiteX4274" fmla="*/ 654112 w 5136076"/>
              <a:gd name="connsiteY4274" fmla="*/ 732397 h 5143500"/>
              <a:gd name="connsiteX4275" fmla="*/ 672690 w 5136076"/>
              <a:gd name="connsiteY4275" fmla="*/ 718567 h 5143500"/>
              <a:gd name="connsiteX4276" fmla="*/ 691272 w 5136076"/>
              <a:gd name="connsiteY4276" fmla="*/ 703617 h 5143500"/>
              <a:gd name="connsiteX4277" fmla="*/ 711278 w 5136076"/>
              <a:gd name="connsiteY4277" fmla="*/ 687546 h 5143500"/>
              <a:gd name="connsiteX4278" fmla="*/ 730334 w 5136076"/>
              <a:gd name="connsiteY4278" fmla="*/ 670354 h 5143500"/>
              <a:gd name="connsiteX4279" fmla="*/ 750344 w 5136076"/>
              <a:gd name="connsiteY4279" fmla="*/ 652788 h 5143500"/>
              <a:gd name="connsiteX4280" fmla="*/ 770829 w 5136076"/>
              <a:gd name="connsiteY4280" fmla="*/ 633726 h 5143500"/>
              <a:gd name="connsiteX4281" fmla="*/ 791315 w 5136076"/>
              <a:gd name="connsiteY4281" fmla="*/ 614666 h 5143500"/>
              <a:gd name="connsiteX4282" fmla="*/ 811324 w 5136076"/>
              <a:gd name="connsiteY4282" fmla="*/ 594858 h 5143500"/>
              <a:gd name="connsiteX4283" fmla="*/ 832284 w 5136076"/>
              <a:gd name="connsiteY4283" fmla="*/ 574676 h 5143500"/>
              <a:gd name="connsiteX4284" fmla="*/ 852294 w 5136076"/>
              <a:gd name="connsiteY4284" fmla="*/ 553746 h 5143500"/>
              <a:gd name="connsiteX4285" fmla="*/ 872306 w 5136076"/>
              <a:gd name="connsiteY4285" fmla="*/ 532070 h 5143500"/>
              <a:gd name="connsiteX4286" fmla="*/ 891836 w 5136076"/>
              <a:gd name="connsiteY4286" fmla="*/ 510764 h 5143500"/>
              <a:gd name="connsiteX4287" fmla="*/ 910418 w 5136076"/>
              <a:gd name="connsiteY4287" fmla="*/ 488338 h 5143500"/>
              <a:gd name="connsiteX4288" fmla="*/ 928042 w 5136076"/>
              <a:gd name="connsiteY4288" fmla="*/ 465541 h 5143500"/>
              <a:gd name="connsiteX4289" fmla="*/ 944716 w 5136076"/>
              <a:gd name="connsiteY4289" fmla="*/ 442369 h 5143500"/>
              <a:gd name="connsiteX4290" fmla="*/ 961392 w 5136076"/>
              <a:gd name="connsiteY4290" fmla="*/ 419197 h 5143500"/>
              <a:gd name="connsiteX4291" fmla="*/ 972824 w 5136076"/>
              <a:gd name="connsiteY4291" fmla="*/ 416206 h 5143500"/>
              <a:gd name="connsiteX4292" fmla="*/ 984734 w 5136076"/>
              <a:gd name="connsiteY4292" fmla="*/ 412469 h 5143500"/>
              <a:gd name="connsiteX4293" fmla="*/ 997121 w 5136076"/>
              <a:gd name="connsiteY4293" fmla="*/ 407609 h 5143500"/>
              <a:gd name="connsiteX4294" fmla="*/ 1009031 w 5136076"/>
              <a:gd name="connsiteY4294" fmla="*/ 402377 h 5143500"/>
              <a:gd name="connsiteX4295" fmla="*/ 1020941 w 5136076"/>
              <a:gd name="connsiteY4295" fmla="*/ 396398 h 5143500"/>
              <a:gd name="connsiteX4296" fmla="*/ 1033327 w 5136076"/>
              <a:gd name="connsiteY4296" fmla="*/ 390417 h 5143500"/>
              <a:gd name="connsiteX4297" fmla="*/ 1045716 w 5136076"/>
              <a:gd name="connsiteY4297" fmla="*/ 383690 h 5143500"/>
              <a:gd name="connsiteX4298" fmla="*/ 1057626 w 5136076"/>
              <a:gd name="connsiteY4298" fmla="*/ 375842 h 5143500"/>
              <a:gd name="connsiteX4299" fmla="*/ 1070486 w 5136076"/>
              <a:gd name="connsiteY4299" fmla="*/ 367994 h 5143500"/>
              <a:gd name="connsiteX4300" fmla="*/ 1082400 w 5136076"/>
              <a:gd name="connsiteY4300" fmla="*/ 359773 h 5143500"/>
              <a:gd name="connsiteX4301" fmla="*/ 1107649 w 5136076"/>
              <a:gd name="connsiteY4301" fmla="*/ 342205 h 5143500"/>
              <a:gd name="connsiteX4302" fmla="*/ 1132898 w 5136076"/>
              <a:gd name="connsiteY4302" fmla="*/ 323516 h 5143500"/>
              <a:gd name="connsiteX4303" fmla="*/ 1158624 w 5136076"/>
              <a:gd name="connsiteY4303" fmla="*/ 303708 h 5143500"/>
              <a:gd name="connsiteX4304" fmla="*/ 1159100 w 5136076"/>
              <a:gd name="connsiteY4304" fmla="*/ 306698 h 5143500"/>
              <a:gd name="connsiteX4305" fmla="*/ 1160054 w 5136076"/>
              <a:gd name="connsiteY4305" fmla="*/ 309689 h 5143500"/>
              <a:gd name="connsiteX4306" fmla="*/ 1163392 w 5136076"/>
              <a:gd name="connsiteY4306" fmla="*/ 314921 h 5143500"/>
              <a:gd name="connsiteX4307" fmla="*/ 1167201 w 5136076"/>
              <a:gd name="connsiteY4307" fmla="*/ 319781 h 5143500"/>
              <a:gd name="connsiteX4308" fmla="*/ 1171962 w 5136076"/>
              <a:gd name="connsiteY4308" fmla="*/ 325013 h 5143500"/>
              <a:gd name="connsiteX4309" fmla="*/ 1181492 w 5136076"/>
              <a:gd name="connsiteY4309" fmla="*/ 333982 h 5143500"/>
              <a:gd name="connsiteX4310" fmla="*/ 1186256 w 5136076"/>
              <a:gd name="connsiteY4310" fmla="*/ 339214 h 5143500"/>
              <a:gd name="connsiteX4311" fmla="*/ 1190065 w 5136076"/>
              <a:gd name="connsiteY4311" fmla="*/ 344073 h 5143500"/>
              <a:gd name="connsiteX4312" fmla="*/ 1200546 w 5136076"/>
              <a:gd name="connsiteY4312" fmla="*/ 338841 h 5143500"/>
              <a:gd name="connsiteX4313" fmla="*/ 1210550 w 5136076"/>
              <a:gd name="connsiteY4313" fmla="*/ 332487 h 5143500"/>
              <a:gd name="connsiteX4314" fmla="*/ 1221036 w 5136076"/>
              <a:gd name="connsiteY4314" fmla="*/ 326133 h 5143500"/>
              <a:gd name="connsiteX4315" fmla="*/ 1230560 w 5136076"/>
              <a:gd name="connsiteY4315" fmla="*/ 318659 h 5143500"/>
              <a:gd name="connsiteX4316" fmla="*/ 1240566 w 5136076"/>
              <a:gd name="connsiteY4316" fmla="*/ 310436 h 5143500"/>
              <a:gd name="connsiteX4317" fmla="*/ 1250569 w 5136076"/>
              <a:gd name="connsiteY4317" fmla="*/ 302215 h 5143500"/>
              <a:gd name="connsiteX4318" fmla="*/ 1260575 w 5136076"/>
              <a:gd name="connsiteY4318" fmla="*/ 293243 h 5143500"/>
              <a:gd name="connsiteX4319" fmla="*/ 1270104 w 5136076"/>
              <a:gd name="connsiteY4319" fmla="*/ 284273 h 5143500"/>
              <a:gd name="connsiteX4320" fmla="*/ 1290111 w 5136076"/>
              <a:gd name="connsiteY4320" fmla="*/ 264466 h 5143500"/>
              <a:gd name="connsiteX4321" fmla="*/ 1309644 w 5136076"/>
              <a:gd name="connsiteY4321" fmla="*/ 244283 h 5143500"/>
              <a:gd name="connsiteX4322" fmla="*/ 1347755 w 5136076"/>
              <a:gd name="connsiteY4322" fmla="*/ 202798 h 5143500"/>
              <a:gd name="connsiteX4323" fmla="*/ 1367768 w 5136076"/>
              <a:gd name="connsiteY4323" fmla="*/ 181493 h 5143500"/>
              <a:gd name="connsiteX4324" fmla="*/ 1386820 w 5136076"/>
              <a:gd name="connsiteY4324" fmla="*/ 162059 h 5143500"/>
              <a:gd name="connsiteX4325" fmla="*/ 1406357 w 5136076"/>
              <a:gd name="connsiteY4325" fmla="*/ 143000 h 5143500"/>
              <a:gd name="connsiteX4326" fmla="*/ 1416358 w 5136076"/>
              <a:gd name="connsiteY4326" fmla="*/ 134029 h 5143500"/>
              <a:gd name="connsiteX4327" fmla="*/ 1426365 w 5136076"/>
              <a:gd name="connsiteY4327" fmla="*/ 125433 h 5143500"/>
              <a:gd name="connsiteX4328" fmla="*/ 1435892 w 5136076"/>
              <a:gd name="connsiteY4328" fmla="*/ 117584 h 5143500"/>
              <a:gd name="connsiteX4329" fmla="*/ 1445895 w 5136076"/>
              <a:gd name="connsiteY4329" fmla="*/ 110110 h 5143500"/>
              <a:gd name="connsiteX4330" fmla="*/ 1456375 w 5136076"/>
              <a:gd name="connsiteY4330" fmla="*/ 103009 h 5143500"/>
              <a:gd name="connsiteX4331" fmla="*/ 1466383 w 5136076"/>
              <a:gd name="connsiteY4331" fmla="*/ 97029 h 5143500"/>
              <a:gd name="connsiteX4332" fmla="*/ 1475912 w 5136076"/>
              <a:gd name="connsiteY4332" fmla="*/ 91421 h 5143500"/>
              <a:gd name="connsiteX4333" fmla="*/ 1486392 w 5136076"/>
              <a:gd name="connsiteY4333" fmla="*/ 86938 h 5143500"/>
              <a:gd name="connsiteX4334" fmla="*/ 1496874 w 5136076"/>
              <a:gd name="connsiteY4334" fmla="*/ 82451 h 5143500"/>
              <a:gd name="connsiteX4335" fmla="*/ 1507351 w 5136076"/>
              <a:gd name="connsiteY4335" fmla="*/ 79461 h 5143500"/>
              <a:gd name="connsiteX4336" fmla="*/ 1476864 w 5136076"/>
              <a:gd name="connsiteY4336" fmla="*/ 104129 h 5143500"/>
              <a:gd name="connsiteX4337" fmla="*/ 1446374 w 5136076"/>
              <a:gd name="connsiteY4337" fmla="*/ 130291 h 5143500"/>
              <a:gd name="connsiteX4338" fmla="*/ 1416837 w 5136076"/>
              <a:gd name="connsiteY4338" fmla="*/ 156830 h 5143500"/>
              <a:gd name="connsiteX4339" fmla="*/ 1387299 w 5136076"/>
              <a:gd name="connsiteY4339" fmla="*/ 184111 h 5143500"/>
              <a:gd name="connsiteX4340" fmla="*/ 1358238 w 5136076"/>
              <a:gd name="connsiteY4340" fmla="*/ 212888 h 5143500"/>
              <a:gd name="connsiteX4341" fmla="*/ 1329179 w 5136076"/>
              <a:gd name="connsiteY4341" fmla="*/ 241667 h 5143500"/>
              <a:gd name="connsiteX4342" fmla="*/ 1301546 w 5136076"/>
              <a:gd name="connsiteY4342" fmla="*/ 271567 h 5143500"/>
              <a:gd name="connsiteX4343" fmla="*/ 1274390 w 5136076"/>
              <a:gd name="connsiteY4343" fmla="*/ 301092 h 5143500"/>
              <a:gd name="connsiteX4344" fmla="*/ 1222463 w 5136076"/>
              <a:gd name="connsiteY4344" fmla="*/ 362012 h 5143500"/>
              <a:gd name="connsiteX4345" fmla="*/ 1198166 w 5136076"/>
              <a:gd name="connsiteY4345" fmla="*/ 391539 h 5143500"/>
              <a:gd name="connsiteX4346" fmla="*/ 1173871 w 5136076"/>
              <a:gd name="connsiteY4346" fmla="*/ 421439 h 5143500"/>
              <a:gd name="connsiteX4347" fmla="*/ 1151000 w 5136076"/>
              <a:gd name="connsiteY4347" fmla="*/ 450217 h 5143500"/>
              <a:gd name="connsiteX4348" fmla="*/ 1129088 w 5136076"/>
              <a:gd name="connsiteY4348" fmla="*/ 477875 h 5143500"/>
              <a:gd name="connsiteX4349" fmla="*/ 1108123 w 5136076"/>
              <a:gd name="connsiteY4349" fmla="*/ 505160 h 5143500"/>
              <a:gd name="connsiteX4350" fmla="*/ 1088593 w 5136076"/>
              <a:gd name="connsiteY4350" fmla="*/ 531695 h 5143500"/>
              <a:gd name="connsiteX4351" fmla="*/ 1079064 w 5136076"/>
              <a:gd name="connsiteY4351" fmla="*/ 555241 h 5143500"/>
              <a:gd name="connsiteX4352" fmla="*/ 1069064 w 5136076"/>
              <a:gd name="connsiteY4352" fmla="*/ 578414 h 5143500"/>
              <a:gd name="connsiteX4353" fmla="*/ 1059054 w 5136076"/>
              <a:gd name="connsiteY4353" fmla="*/ 601585 h 5143500"/>
              <a:gd name="connsiteX4354" fmla="*/ 1048575 w 5136076"/>
              <a:gd name="connsiteY4354" fmla="*/ 624757 h 5143500"/>
              <a:gd name="connsiteX4355" fmla="*/ 1037143 w 5136076"/>
              <a:gd name="connsiteY4355" fmla="*/ 647929 h 5143500"/>
              <a:gd name="connsiteX4356" fmla="*/ 1024753 w 5136076"/>
              <a:gd name="connsiteY4356" fmla="*/ 670728 h 5143500"/>
              <a:gd name="connsiteX4357" fmla="*/ 1012846 w 5136076"/>
              <a:gd name="connsiteY4357" fmla="*/ 693900 h 5143500"/>
              <a:gd name="connsiteX4358" fmla="*/ 999503 w 5136076"/>
              <a:gd name="connsiteY4358" fmla="*/ 716698 h 5143500"/>
              <a:gd name="connsiteX4359" fmla="*/ 987593 w 5136076"/>
              <a:gd name="connsiteY4359" fmla="*/ 739870 h 5143500"/>
              <a:gd name="connsiteX4360" fmla="*/ 975207 w 5136076"/>
              <a:gd name="connsiteY4360" fmla="*/ 763043 h 5143500"/>
              <a:gd name="connsiteX4361" fmla="*/ 949005 w 5136076"/>
              <a:gd name="connsiteY4361" fmla="*/ 809387 h 5143500"/>
              <a:gd name="connsiteX4362" fmla="*/ 921852 w 5136076"/>
              <a:gd name="connsiteY4362" fmla="*/ 856107 h 5143500"/>
              <a:gd name="connsiteX4363" fmla="*/ 894696 w 5136076"/>
              <a:gd name="connsiteY4363" fmla="*/ 902821 h 5143500"/>
              <a:gd name="connsiteX4364" fmla="*/ 867541 w 5136076"/>
              <a:gd name="connsiteY4364" fmla="*/ 949538 h 5143500"/>
              <a:gd name="connsiteX4365" fmla="*/ 841338 w 5136076"/>
              <a:gd name="connsiteY4365" fmla="*/ 997377 h 5143500"/>
              <a:gd name="connsiteX4366" fmla="*/ 815610 w 5136076"/>
              <a:gd name="connsiteY4366" fmla="*/ 1044835 h 5143500"/>
              <a:gd name="connsiteX4367" fmla="*/ 803699 w 5136076"/>
              <a:gd name="connsiteY4367" fmla="*/ 1068761 h 5143500"/>
              <a:gd name="connsiteX4368" fmla="*/ 791315 w 5136076"/>
              <a:gd name="connsiteY4368" fmla="*/ 1093053 h 5143500"/>
              <a:gd name="connsiteX4369" fmla="*/ 779406 w 5136076"/>
              <a:gd name="connsiteY4369" fmla="*/ 1116974 h 5143500"/>
              <a:gd name="connsiteX4370" fmla="*/ 767971 w 5136076"/>
              <a:gd name="connsiteY4370" fmla="*/ 1140890 h 5143500"/>
              <a:gd name="connsiteX4371" fmla="*/ 757013 w 5136076"/>
              <a:gd name="connsiteY4371" fmla="*/ 1165556 h 5143500"/>
              <a:gd name="connsiteX4372" fmla="*/ 746532 w 5136076"/>
              <a:gd name="connsiteY4372" fmla="*/ 1189854 h 5143500"/>
              <a:gd name="connsiteX4373" fmla="*/ 737007 w 5136076"/>
              <a:gd name="connsiteY4373" fmla="*/ 1214523 h 5143500"/>
              <a:gd name="connsiteX4374" fmla="*/ 727478 w 5136076"/>
              <a:gd name="connsiteY4374" fmla="*/ 1238813 h 5143500"/>
              <a:gd name="connsiteX4375" fmla="*/ 719379 w 5136076"/>
              <a:gd name="connsiteY4375" fmla="*/ 1263475 h 5143500"/>
              <a:gd name="connsiteX4376" fmla="*/ 711278 w 5136076"/>
              <a:gd name="connsiteY4376" fmla="*/ 1287773 h 5143500"/>
              <a:gd name="connsiteX4377" fmla="*/ 697942 w 5136076"/>
              <a:gd name="connsiteY4377" fmla="*/ 1307952 h 5143500"/>
              <a:gd name="connsiteX4378" fmla="*/ 685552 w 5136076"/>
              <a:gd name="connsiteY4378" fmla="*/ 1328131 h 5143500"/>
              <a:gd name="connsiteX4379" fmla="*/ 674117 w 5136076"/>
              <a:gd name="connsiteY4379" fmla="*/ 1349063 h 5143500"/>
              <a:gd name="connsiteX4380" fmla="*/ 662209 w 5136076"/>
              <a:gd name="connsiteY4380" fmla="*/ 1369620 h 5143500"/>
              <a:gd name="connsiteX4381" fmla="*/ 652203 w 5136076"/>
              <a:gd name="connsiteY4381" fmla="*/ 1390179 h 5143500"/>
              <a:gd name="connsiteX4382" fmla="*/ 641719 w 5136076"/>
              <a:gd name="connsiteY4382" fmla="*/ 1411110 h 5143500"/>
              <a:gd name="connsiteX4383" fmla="*/ 632194 w 5136076"/>
              <a:gd name="connsiteY4383" fmla="*/ 1431669 h 5143500"/>
              <a:gd name="connsiteX4384" fmla="*/ 623617 w 5136076"/>
              <a:gd name="connsiteY4384" fmla="*/ 1452970 h 5143500"/>
              <a:gd name="connsiteX4385" fmla="*/ 615521 w 5136076"/>
              <a:gd name="connsiteY4385" fmla="*/ 1473903 h 5143500"/>
              <a:gd name="connsiteX4386" fmla="*/ 606945 w 5136076"/>
              <a:gd name="connsiteY4386" fmla="*/ 1495206 h 5143500"/>
              <a:gd name="connsiteX4387" fmla="*/ 599798 w 5136076"/>
              <a:gd name="connsiteY4387" fmla="*/ 1516884 h 5143500"/>
              <a:gd name="connsiteX4388" fmla="*/ 593609 w 5136076"/>
              <a:gd name="connsiteY4388" fmla="*/ 1538187 h 5143500"/>
              <a:gd name="connsiteX4389" fmla="*/ 587411 w 5136076"/>
              <a:gd name="connsiteY4389" fmla="*/ 1559862 h 5143500"/>
              <a:gd name="connsiteX4390" fmla="*/ 581696 w 5136076"/>
              <a:gd name="connsiteY4390" fmla="*/ 1581538 h 5143500"/>
              <a:gd name="connsiteX4391" fmla="*/ 576455 w 5136076"/>
              <a:gd name="connsiteY4391" fmla="*/ 1603585 h 5143500"/>
              <a:gd name="connsiteX4392" fmla="*/ 572168 w 5136076"/>
              <a:gd name="connsiteY4392" fmla="*/ 1625638 h 5143500"/>
              <a:gd name="connsiteX4393" fmla="*/ 567881 w 5136076"/>
              <a:gd name="connsiteY4393" fmla="*/ 1647315 h 5143500"/>
              <a:gd name="connsiteX4394" fmla="*/ 564547 w 5136076"/>
              <a:gd name="connsiteY4394" fmla="*/ 1669737 h 5143500"/>
              <a:gd name="connsiteX4395" fmla="*/ 561210 w 5136076"/>
              <a:gd name="connsiteY4395" fmla="*/ 1691791 h 5143500"/>
              <a:gd name="connsiteX4396" fmla="*/ 558828 w 5136076"/>
              <a:gd name="connsiteY4396" fmla="*/ 1713840 h 5143500"/>
              <a:gd name="connsiteX4397" fmla="*/ 556925 w 5136076"/>
              <a:gd name="connsiteY4397" fmla="*/ 1736640 h 5143500"/>
              <a:gd name="connsiteX4398" fmla="*/ 555019 w 5136076"/>
              <a:gd name="connsiteY4398" fmla="*/ 1759062 h 5143500"/>
              <a:gd name="connsiteX4399" fmla="*/ 553587 w 5136076"/>
              <a:gd name="connsiteY4399" fmla="*/ 1781864 h 5143500"/>
              <a:gd name="connsiteX4400" fmla="*/ 553113 w 5136076"/>
              <a:gd name="connsiteY4400" fmla="*/ 1804661 h 5143500"/>
              <a:gd name="connsiteX4401" fmla="*/ 552158 w 5136076"/>
              <a:gd name="connsiteY4401" fmla="*/ 1827458 h 5143500"/>
              <a:gd name="connsiteX4402" fmla="*/ 553113 w 5136076"/>
              <a:gd name="connsiteY4402" fmla="*/ 1850257 h 5143500"/>
              <a:gd name="connsiteX4403" fmla="*/ 553587 w 5136076"/>
              <a:gd name="connsiteY4403" fmla="*/ 1873428 h 5143500"/>
              <a:gd name="connsiteX4404" fmla="*/ 554064 w 5136076"/>
              <a:gd name="connsiteY4404" fmla="*/ 1896226 h 5143500"/>
              <a:gd name="connsiteX4405" fmla="*/ 555496 w 5136076"/>
              <a:gd name="connsiteY4405" fmla="*/ 1919399 h 5143500"/>
              <a:gd name="connsiteX4406" fmla="*/ 557399 w 5136076"/>
              <a:gd name="connsiteY4406" fmla="*/ 1942572 h 5143500"/>
              <a:gd name="connsiteX4407" fmla="*/ 559303 w 5136076"/>
              <a:gd name="connsiteY4407" fmla="*/ 1966116 h 5143500"/>
              <a:gd name="connsiteX4408" fmla="*/ 562165 w 5136076"/>
              <a:gd name="connsiteY4408" fmla="*/ 1989290 h 5143500"/>
              <a:gd name="connsiteX4409" fmla="*/ 565498 w 5136076"/>
              <a:gd name="connsiteY4409" fmla="*/ 1989290 h 5143500"/>
              <a:gd name="connsiteX4410" fmla="*/ 568356 w 5136076"/>
              <a:gd name="connsiteY4410" fmla="*/ 1988541 h 5143500"/>
              <a:gd name="connsiteX4411" fmla="*/ 571689 w 5136076"/>
              <a:gd name="connsiteY4411" fmla="*/ 1987419 h 5143500"/>
              <a:gd name="connsiteX4412" fmla="*/ 574071 w 5136076"/>
              <a:gd name="connsiteY4412" fmla="*/ 1986297 h 5143500"/>
              <a:gd name="connsiteX4413" fmla="*/ 576930 w 5136076"/>
              <a:gd name="connsiteY4413" fmla="*/ 1984804 h 5143500"/>
              <a:gd name="connsiteX4414" fmla="*/ 579314 w 5136076"/>
              <a:gd name="connsiteY4414" fmla="*/ 1983308 h 5143500"/>
              <a:gd name="connsiteX4415" fmla="*/ 583599 w 5136076"/>
              <a:gd name="connsiteY4415" fmla="*/ 1978825 h 5143500"/>
              <a:gd name="connsiteX4416" fmla="*/ 587891 w 5136076"/>
              <a:gd name="connsiteY4416" fmla="*/ 1974341 h 5143500"/>
              <a:gd name="connsiteX4417" fmla="*/ 591702 w 5136076"/>
              <a:gd name="connsiteY4417" fmla="*/ 1969107 h 5143500"/>
              <a:gd name="connsiteX4418" fmla="*/ 598846 w 5136076"/>
              <a:gd name="connsiteY4418" fmla="*/ 1957895 h 5143500"/>
              <a:gd name="connsiteX4419" fmla="*/ 602179 w 5136076"/>
              <a:gd name="connsiteY4419" fmla="*/ 1952662 h 5143500"/>
              <a:gd name="connsiteX4420" fmla="*/ 605993 w 5136076"/>
              <a:gd name="connsiteY4420" fmla="*/ 1947430 h 5143500"/>
              <a:gd name="connsiteX4421" fmla="*/ 610281 w 5136076"/>
              <a:gd name="connsiteY4421" fmla="*/ 1942946 h 5143500"/>
              <a:gd name="connsiteX4422" fmla="*/ 614570 w 5136076"/>
              <a:gd name="connsiteY4422" fmla="*/ 1938835 h 5143500"/>
              <a:gd name="connsiteX4423" fmla="*/ 616951 w 5136076"/>
              <a:gd name="connsiteY4423" fmla="*/ 1937340 h 5143500"/>
              <a:gd name="connsiteX4424" fmla="*/ 619809 w 5136076"/>
              <a:gd name="connsiteY4424" fmla="*/ 1935471 h 5143500"/>
              <a:gd name="connsiteX4425" fmla="*/ 622666 w 5136076"/>
              <a:gd name="connsiteY4425" fmla="*/ 1934722 h 5143500"/>
              <a:gd name="connsiteX4426" fmla="*/ 625047 w 5136076"/>
              <a:gd name="connsiteY4426" fmla="*/ 1933227 h 5143500"/>
              <a:gd name="connsiteX4427" fmla="*/ 628382 w 5136076"/>
              <a:gd name="connsiteY4427" fmla="*/ 1932853 h 5143500"/>
              <a:gd name="connsiteX4428" fmla="*/ 631720 w 5136076"/>
              <a:gd name="connsiteY4428" fmla="*/ 1932853 h 5143500"/>
              <a:gd name="connsiteX4429" fmla="*/ 635533 w 5136076"/>
              <a:gd name="connsiteY4429" fmla="*/ 1932853 h 5143500"/>
              <a:gd name="connsiteX4430" fmla="*/ 639342 w 5136076"/>
              <a:gd name="connsiteY4430" fmla="*/ 1933227 h 5143500"/>
              <a:gd name="connsiteX4431" fmla="*/ 630768 w 5136076"/>
              <a:gd name="connsiteY4431" fmla="*/ 1983682 h 5143500"/>
              <a:gd name="connsiteX4432" fmla="*/ 626955 w 5136076"/>
              <a:gd name="connsiteY4432" fmla="*/ 2006856 h 5143500"/>
              <a:gd name="connsiteX4433" fmla="*/ 624098 w 5136076"/>
              <a:gd name="connsiteY4433" fmla="*/ 2028906 h 5143500"/>
              <a:gd name="connsiteX4434" fmla="*/ 621239 w 5136076"/>
              <a:gd name="connsiteY4434" fmla="*/ 2049834 h 5143500"/>
              <a:gd name="connsiteX4435" fmla="*/ 619332 w 5136076"/>
              <a:gd name="connsiteY4435" fmla="*/ 2070388 h 5143500"/>
              <a:gd name="connsiteX4436" fmla="*/ 617427 w 5136076"/>
              <a:gd name="connsiteY4436" fmla="*/ 2090573 h 5143500"/>
              <a:gd name="connsiteX4437" fmla="*/ 616951 w 5136076"/>
              <a:gd name="connsiteY4437" fmla="*/ 2110381 h 5143500"/>
              <a:gd name="connsiteX4438" fmla="*/ 616473 w 5136076"/>
              <a:gd name="connsiteY4438" fmla="*/ 2130562 h 5143500"/>
              <a:gd name="connsiteX4439" fmla="*/ 616473 w 5136076"/>
              <a:gd name="connsiteY4439" fmla="*/ 2150743 h 5143500"/>
              <a:gd name="connsiteX4440" fmla="*/ 616951 w 5136076"/>
              <a:gd name="connsiteY4440" fmla="*/ 2171674 h 5143500"/>
              <a:gd name="connsiteX4441" fmla="*/ 617902 w 5136076"/>
              <a:gd name="connsiteY4441" fmla="*/ 2193353 h 5143500"/>
              <a:gd name="connsiteX4442" fmla="*/ 619809 w 5136076"/>
              <a:gd name="connsiteY4442" fmla="*/ 2215401 h 5143500"/>
              <a:gd name="connsiteX4443" fmla="*/ 622666 w 5136076"/>
              <a:gd name="connsiteY4443" fmla="*/ 2238571 h 5143500"/>
              <a:gd name="connsiteX4444" fmla="*/ 626955 w 5136076"/>
              <a:gd name="connsiteY4444" fmla="*/ 2263239 h 5143500"/>
              <a:gd name="connsiteX4445" fmla="*/ 632194 w 5136076"/>
              <a:gd name="connsiteY4445" fmla="*/ 2289027 h 5143500"/>
              <a:gd name="connsiteX4446" fmla="*/ 636005 w 5136076"/>
              <a:gd name="connsiteY4446" fmla="*/ 2286409 h 5143500"/>
              <a:gd name="connsiteX4447" fmla="*/ 639816 w 5136076"/>
              <a:gd name="connsiteY4447" fmla="*/ 2283046 h 5143500"/>
              <a:gd name="connsiteX4448" fmla="*/ 643152 w 5136076"/>
              <a:gd name="connsiteY4448" fmla="*/ 2279686 h 5143500"/>
              <a:gd name="connsiteX4449" fmla="*/ 646013 w 5136076"/>
              <a:gd name="connsiteY4449" fmla="*/ 2275572 h 5143500"/>
              <a:gd name="connsiteX4450" fmla="*/ 648870 w 5136076"/>
              <a:gd name="connsiteY4450" fmla="*/ 2271460 h 5143500"/>
              <a:gd name="connsiteX4451" fmla="*/ 650776 w 5136076"/>
              <a:gd name="connsiteY4451" fmla="*/ 2266604 h 5143500"/>
              <a:gd name="connsiteX4452" fmla="*/ 653158 w 5136076"/>
              <a:gd name="connsiteY4452" fmla="*/ 2261369 h 5143500"/>
              <a:gd name="connsiteX4453" fmla="*/ 654585 w 5136076"/>
              <a:gd name="connsiteY4453" fmla="*/ 2255765 h 5143500"/>
              <a:gd name="connsiteX4454" fmla="*/ 649821 w 5136076"/>
              <a:gd name="connsiteY4454" fmla="*/ 2253522 h 5143500"/>
              <a:gd name="connsiteX4455" fmla="*/ 646488 w 5136076"/>
              <a:gd name="connsiteY4455" fmla="*/ 2250533 h 5143500"/>
              <a:gd name="connsiteX4456" fmla="*/ 643152 w 5136076"/>
              <a:gd name="connsiteY4456" fmla="*/ 2246796 h 5143500"/>
              <a:gd name="connsiteX4457" fmla="*/ 641245 w 5136076"/>
              <a:gd name="connsiteY4457" fmla="*/ 2243432 h 5143500"/>
              <a:gd name="connsiteX4458" fmla="*/ 638864 w 5136076"/>
              <a:gd name="connsiteY4458" fmla="*/ 2239319 h 5143500"/>
              <a:gd name="connsiteX4459" fmla="*/ 637910 w 5136076"/>
              <a:gd name="connsiteY4459" fmla="*/ 2234835 h 5143500"/>
              <a:gd name="connsiteX4460" fmla="*/ 637436 w 5136076"/>
              <a:gd name="connsiteY4460" fmla="*/ 2229976 h 5143500"/>
              <a:gd name="connsiteX4461" fmla="*/ 636485 w 5136076"/>
              <a:gd name="connsiteY4461" fmla="*/ 2225490 h 5143500"/>
              <a:gd name="connsiteX4462" fmla="*/ 636485 w 5136076"/>
              <a:gd name="connsiteY4462" fmla="*/ 2220634 h 5143500"/>
              <a:gd name="connsiteX4463" fmla="*/ 637436 w 5136076"/>
              <a:gd name="connsiteY4463" fmla="*/ 2215401 h 5143500"/>
              <a:gd name="connsiteX4464" fmla="*/ 639342 w 5136076"/>
              <a:gd name="connsiteY4464" fmla="*/ 2204937 h 5143500"/>
              <a:gd name="connsiteX4465" fmla="*/ 642199 w 5136076"/>
              <a:gd name="connsiteY4465" fmla="*/ 2194097 h 5143500"/>
              <a:gd name="connsiteX4466" fmla="*/ 645533 w 5136076"/>
              <a:gd name="connsiteY4466" fmla="*/ 2183260 h 5143500"/>
              <a:gd name="connsiteX4467" fmla="*/ 652684 w 5136076"/>
              <a:gd name="connsiteY4467" fmla="*/ 2162703 h 5143500"/>
              <a:gd name="connsiteX4468" fmla="*/ 655061 w 5136076"/>
              <a:gd name="connsiteY4468" fmla="*/ 2153361 h 5143500"/>
              <a:gd name="connsiteX4469" fmla="*/ 657443 w 5136076"/>
              <a:gd name="connsiteY4469" fmla="*/ 2145138 h 5143500"/>
              <a:gd name="connsiteX4470" fmla="*/ 657924 w 5136076"/>
              <a:gd name="connsiteY4470" fmla="*/ 2141774 h 5143500"/>
              <a:gd name="connsiteX4471" fmla="*/ 657924 w 5136076"/>
              <a:gd name="connsiteY4471" fmla="*/ 2138410 h 5143500"/>
              <a:gd name="connsiteX4472" fmla="*/ 657924 w 5136076"/>
              <a:gd name="connsiteY4472" fmla="*/ 2135794 h 5143500"/>
              <a:gd name="connsiteX4473" fmla="*/ 656969 w 5136076"/>
              <a:gd name="connsiteY4473" fmla="*/ 2133177 h 5143500"/>
              <a:gd name="connsiteX4474" fmla="*/ 656016 w 5136076"/>
              <a:gd name="connsiteY4474" fmla="*/ 2130938 h 5143500"/>
              <a:gd name="connsiteX4475" fmla="*/ 654112 w 5136076"/>
              <a:gd name="connsiteY4475" fmla="*/ 2129812 h 5143500"/>
              <a:gd name="connsiteX4476" fmla="*/ 652203 w 5136076"/>
              <a:gd name="connsiteY4476" fmla="*/ 2128692 h 5143500"/>
              <a:gd name="connsiteX4477" fmla="*/ 648870 w 5136076"/>
              <a:gd name="connsiteY4477" fmla="*/ 2128319 h 5143500"/>
              <a:gd name="connsiteX4478" fmla="*/ 653634 w 5136076"/>
              <a:gd name="connsiteY4478" fmla="*/ 2118234 h 5143500"/>
              <a:gd name="connsiteX4479" fmla="*/ 657924 w 5136076"/>
              <a:gd name="connsiteY4479" fmla="*/ 2107764 h 5143500"/>
              <a:gd name="connsiteX4480" fmla="*/ 661735 w 5136076"/>
              <a:gd name="connsiteY4480" fmla="*/ 2097300 h 5143500"/>
              <a:gd name="connsiteX4481" fmla="*/ 665067 w 5136076"/>
              <a:gd name="connsiteY4481" fmla="*/ 2087209 h 5143500"/>
              <a:gd name="connsiteX4482" fmla="*/ 668401 w 5136076"/>
              <a:gd name="connsiteY4482" fmla="*/ 2076744 h 5143500"/>
              <a:gd name="connsiteX4483" fmla="*/ 670785 w 5136076"/>
              <a:gd name="connsiteY4483" fmla="*/ 2066278 h 5143500"/>
              <a:gd name="connsiteX4484" fmla="*/ 675071 w 5136076"/>
              <a:gd name="connsiteY4484" fmla="*/ 2044601 h 5143500"/>
              <a:gd name="connsiteX4485" fmla="*/ 679361 w 5136076"/>
              <a:gd name="connsiteY4485" fmla="*/ 2023298 h 5143500"/>
              <a:gd name="connsiteX4486" fmla="*/ 682695 w 5136076"/>
              <a:gd name="connsiteY4486" fmla="*/ 2000876 h 5143500"/>
              <a:gd name="connsiteX4487" fmla="*/ 688891 w 5136076"/>
              <a:gd name="connsiteY4487" fmla="*/ 1956024 h 5143500"/>
              <a:gd name="connsiteX4488" fmla="*/ 692698 w 5136076"/>
              <a:gd name="connsiteY4488" fmla="*/ 1933976 h 5143500"/>
              <a:gd name="connsiteX4489" fmla="*/ 696511 w 5136076"/>
              <a:gd name="connsiteY4489" fmla="*/ 1911924 h 5143500"/>
              <a:gd name="connsiteX4490" fmla="*/ 701275 w 5136076"/>
              <a:gd name="connsiteY4490" fmla="*/ 1889500 h 5143500"/>
              <a:gd name="connsiteX4491" fmla="*/ 704608 w 5136076"/>
              <a:gd name="connsiteY4491" fmla="*/ 1878286 h 5143500"/>
              <a:gd name="connsiteX4492" fmla="*/ 707943 w 5136076"/>
              <a:gd name="connsiteY4492" fmla="*/ 1867821 h 5143500"/>
              <a:gd name="connsiteX4493" fmla="*/ 711755 w 5136076"/>
              <a:gd name="connsiteY4493" fmla="*/ 1856610 h 5143500"/>
              <a:gd name="connsiteX4494" fmla="*/ 716040 w 5136076"/>
              <a:gd name="connsiteY4494" fmla="*/ 1845771 h 5143500"/>
              <a:gd name="connsiteX4495" fmla="*/ 720809 w 5136076"/>
              <a:gd name="connsiteY4495" fmla="*/ 1834933 h 5143500"/>
              <a:gd name="connsiteX4496" fmla="*/ 726523 w 5136076"/>
              <a:gd name="connsiteY4496" fmla="*/ 1824471 h 5143500"/>
              <a:gd name="connsiteX4497" fmla="*/ 732719 w 5136076"/>
              <a:gd name="connsiteY4497" fmla="*/ 1813632 h 5143500"/>
              <a:gd name="connsiteX4498" fmla="*/ 739388 w 5136076"/>
              <a:gd name="connsiteY4498" fmla="*/ 1803167 h 5143500"/>
              <a:gd name="connsiteX4499" fmla="*/ 747485 w 5136076"/>
              <a:gd name="connsiteY4499" fmla="*/ 1793076 h 5143500"/>
              <a:gd name="connsiteX4500" fmla="*/ 755584 w 5136076"/>
              <a:gd name="connsiteY4500" fmla="*/ 1782610 h 5143500"/>
              <a:gd name="connsiteX4501" fmla="*/ 755109 w 5136076"/>
              <a:gd name="connsiteY4501" fmla="*/ 1780371 h 5143500"/>
              <a:gd name="connsiteX4502" fmla="*/ 753678 w 5136076"/>
              <a:gd name="connsiteY4502" fmla="*/ 1778877 h 5143500"/>
              <a:gd name="connsiteX4503" fmla="*/ 751773 w 5136076"/>
              <a:gd name="connsiteY4503" fmla="*/ 1778129 h 5143500"/>
              <a:gd name="connsiteX4504" fmla="*/ 749390 w 5136076"/>
              <a:gd name="connsiteY4504" fmla="*/ 1777377 h 5143500"/>
              <a:gd name="connsiteX4505" fmla="*/ 743673 w 5136076"/>
              <a:gd name="connsiteY4505" fmla="*/ 1778129 h 5143500"/>
              <a:gd name="connsiteX4506" fmla="*/ 737007 w 5136076"/>
              <a:gd name="connsiteY4506" fmla="*/ 1778503 h 5143500"/>
              <a:gd name="connsiteX4507" fmla="*/ 733668 w 5136076"/>
              <a:gd name="connsiteY4507" fmla="*/ 1778503 h 5143500"/>
              <a:gd name="connsiteX4508" fmla="*/ 730334 w 5136076"/>
              <a:gd name="connsiteY4508" fmla="*/ 1778503 h 5143500"/>
              <a:gd name="connsiteX4509" fmla="*/ 727478 w 5136076"/>
              <a:gd name="connsiteY4509" fmla="*/ 1777004 h 5143500"/>
              <a:gd name="connsiteX4510" fmla="*/ 724617 w 5136076"/>
              <a:gd name="connsiteY4510" fmla="*/ 1775884 h 5143500"/>
              <a:gd name="connsiteX4511" fmla="*/ 722710 w 5136076"/>
              <a:gd name="connsiteY4511" fmla="*/ 1773264 h 5143500"/>
              <a:gd name="connsiteX4512" fmla="*/ 720809 w 5136076"/>
              <a:gd name="connsiteY4512" fmla="*/ 1769901 h 5143500"/>
              <a:gd name="connsiteX4513" fmla="*/ 720332 w 5136076"/>
              <a:gd name="connsiteY4513" fmla="*/ 1765043 h 5143500"/>
              <a:gd name="connsiteX4514" fmla="*/ 719853 w 5136076"/>
              <a:gd name="connsiteY4514" fmla="*/ 1759062 h 5143500"/>
              <a:gd name="connsiteX4515" fmla="*/ 724145 w 5136076"/>
              <a:gd name="connsiteY4515" fmla="*/ 1759812 h 5143500"/>
              <a:gd name="connsiteX4516" fmla="*/ 727478 w 5136076"/>
              <a:gd name="connsiteY4516" fmla="*/ 1759437 h 5143500"/>
              <a:gd name="connsiteX4517" fmla="*/ 731287 w 5136076"/>
              <a:gd name="connsiteY4517" fmla="*/ 1759062 h 5143500"/>
              <a:gd name="connsiteX4518" fmla="*/ 734622 w 5136076"/>
              <a:gd name="connsiteY4518" fmla="*/ 1757942 h 5143500"/>
              <a:gd name="connsiteX4519" fmla="*/ 737959 w 5136076"/>
              <a:gd name="connsiteY4519" fmla="*/ 1756449 h 5143500"/>
              <a:gd name="connsiteX4520" fmla="*/ 740817 w 5136076"/>
              <a:gd name="connsiteY4520" fmla="*/ 1754206 h 5143500"/>
              <a:gd name="connsiteX4521" fmla="*/ 743673 w 5136076"/>
              <a:gd name="connsiteY4521" fmla="*/ 1751591 h 5143500"/>
              <a:gd name="connsiteX4522" fmla="*/ 746054 w 5136076"/>
              <a:gd name="connsiteY4522" fmla="*/ 1748600 h 5143500"/>
              <a:gd name="connsiteX4523" fmla="*/ 748439 w 5136076"/>
              <a:gd name="connsiteY4523" fmla="*/ 1745235 h 5143500"/>
              <a:gd name="connsiteX4524" fmla="*/ 749869 w 5136076"/>
              <a:gd name="connsiteY4524" fmla="*/ 1741499 h 5143500"/>
              <a:gd name="connsiteX4525" fmla="*/ 753678 w 5136076"/>
              <a:gd name="connsiteY4525" fmla="*/ 1732901 h 5143500"/>
              <a:gd name="connsiteX4526" fmla="*/ 756539 w 5136076"/>
              <a:gd name="connsiteY4526" fmla="*/ 1723558 h 5143500"/>
              <a:gd name="connsiteX4527" fmla="*/ 758917 w 5136076"/>
              <a:gd name="connsiteY4527" fmla="*/ 1713092 h 5143500"/>
              <a:gd name="connsiteX4528" fmla="*/ 760348 w 5136076"/>
              <a:gd name="connsiteY4528" fmla="*/ 1701880 h 5143500"/>
              <a:gd name="connsiteX4529" fmla="*/ 760824 w 5136076"/>
              <a:gd name="connsiteY4529" fmla="*/ 1690668 h 5143500"/>
              <a:gd name="connsiteX4530" fmla="*/ 761301 w 5136076"/>
              <a:gd name="connsiteY4530" fmla="*/ 1679082 h 5143500"/>
              <a:gd name="connsiteX4531" fmla="*/ 760824 w 5136076"/>
              <a:gd name="connsiteY4531" fmla="*/ 1667869 h 5143500"/>
              <a:gd name="connsiteX4532" fmla="*/ 759871 w 5136076"/>
              <a:gd name="connsiteY4532" fmla="*/ 1657031 h 5143500"/>
              <a:gd name="connsiteX4533" fmla="*/ 758917 w 5136076"/>
              <a:gd name="connsiteY4533" fmla="*/ 1646192 h 5143500"/>
              <a:gd name="connsiteX4534" fmla="*/ 756539 w 5136076"/>
              <a:gd name="connsiteY4534" fmla="*/ 1636476 h 5143500"/>
              <a:gd name="connsiteX4535" fmla="*/ 754632 w 5136076"/>
              <a:gd name="connsiteY4535" fmla="*/ 1628254 h 5143500"/>
              <a:gd name="connsiteX4536" fmla="*/ 757489 w 5136076"/>
              <a:gd name="connsiteY4536" fmla="*/ 1633113 h 5143500"/>
              <a:gd name="connsiteX4537" fmla="*/ 760824 w 5136076"/>
              <a:gd name="connsiteY4537" fmla="*/ 1637222 h 5143500"/>
              <a:gd name="connsiteX4538" fmla="*/ 764634 w 5136076"/>
              <a:gd name="connsiteY4538" fmla="*/ 1639841 h 5143500"/>
              <a:gd name="connsiteX4539" fmla="*/ 767971 w 5136076"/>
              <a:gd name="connsiteY4539" fmla="*/ 1641334 h 5143500"/>
              <a:gd name="connsiteX4540" fmla="*/ 769878 w 5136076"/>
              <a:gd name="connsiteY4540" fmla="*/ 1641334 h 5143500"/>
              <a:gd name="connsiteX4541" fmla="*/ 771303 w 5136076"/>
              <a:gd name="connsiteY4541" fmla="*/ 1641711 h 5143500"/>
              <a:gd name="connsiteX4542" fmla="*/ 774644 w 5136076"/>
              <a:gd name="connsiteY4542" fmla="*/ 1640961 h 5143500"/>
              <a:gd name="connsiteX4543" fmla="*/ 777499 w 5136076"/>
              <a:gd name="connsiteY4543" fmla="*/ 1639841 h 5143500"/>
              <a:gd name="connsiteX4544" fmla="*/ 780834 w 5136076"/>
              <a:gd name="connsiteY4544" fmla="*/ 1637222 h 5143500"/>
              <a:gd name="connsiteX4545" fmla="*/ 784169 w 5136076"/>
              <a:gd name="connsiteY4545" fmla="*/ 1634234 h 5143500"/>
              <a:gd name="connsiteX4546" fmla="*/ 786553 w 5136076"/>
              <a:gd name="connsiteY4546" fmla="*/ 1629748 h 5143500"/>
              <a:gd name="connsiteX4547" fmla="*/ 789884 w 5136076"/>
              <a:gd name="connsiteY4547" fmla="*/ 1625638 h 5143500"/>
              <a:gd name="connsiteX4548" fmla="*/ 792742 w 5136076"/>
              <a:gd name="connsiteY4548" fmla="*/ 1620033 h 5143500"/>
              <a:gd name="connsiteX4549" fmla="*/ 798936 w 5136076"/>
              <a:gd name="connsiteY4549" fmla="*/ 1608074 h 5143500"/>
              <a:gd name="connsiteX4550" fmla="*/ 804178 w 5136076"/>
              <a:gd name="connsiteY4550" fmla="*/ 1593872 h 5143500"/>
              <a:gd name="connsiteX4551" fmla="*/ 810370 w 5136076"/>
              <a:gd name="connsiteY4551" fmla="*/ 1578177 h 5143500"/>
              <a:gd name="connsiteX4552" fmla="*/ 815610 w 5136076"/>
              <a:gd name="connsiteY4552" fmla="*/ 1562477 h 5143500"/>
              <a:gd name="connsiteX4553" fmla="*/ 827045 w 5136076"/>
              <a:gd name="connsiteY4553" fmla="*/ 1530713 h 5143500"/>
              <a:gd name="connsiteX4554" fmla="*/ 833237 w 5136076"/>
              <a:gd name="connsiteY4554" fmla="*/ 1515017 h 5143500"/>
              <a:gd name="connsiteX4555" fmla="*/ 839432 w 5136076"/>
              <a:gd name="connsiteY4555" fmla="*/ 1501559 h 5143500"/>
              <a:gd name="connsiteX4556" fmla="*/ 845150 w 5136076"/>
              <a:gd name="connsiteY4556" fmla="*/ 1489224 h 5143500"/>
              <a:gd name="connsiteX4557" fmla="*/ 848009 w 5136076"/>
              <a:gd name="connsiteY4557" fmla="*/ 1484742 h 5143500"/>
              <a:gd name="connsiteX4558" fmla="*/ 851340 w 5136076"/>
              <a:gd name="connsiteY4558" fmla="*/ 1479882 h 5143500"/>
              <a:gd name="connsiteX4559" fmla="*/ 852294 w 5136076"/>
              <a:gd name="connsiteY4559" fmla="*/ 1480630 h 5143500"/>
              <a:gd name="connsiteX4560" fmla="*/ 853727 w 5136076"/>
              <a:gd name="connsiteY4560" fmla="*/ 1482124 h 5143500"/>
              <a:gd name="connsiteX4561" fmla="*/ 854681 w 5136076"/>
              <a:gd name="connsiteY4561" fmla="*/ 1485114 h 5143500"/>
              <a:gd name="connsiteX4562" fmla="*/ 855152 w 5136076"/>
              <a:gd name="connsiteY4562" fmla="*/ 1488479 h 5143500"/>
              <a:gd name="connsiteX4563" fmla="*/ 855152 w 5136076"/>
              <a:gd name="connsiteY4563" fmla="*/ 1492216 h 5143500"/>
              <a:gd name="connsiteX4564" fmla="*/ 855152 w 5136076"/>
              <a:gd name="connsiteY4564" fmla="*/ 1496325 h 5143500"/>
              <a:gd name="connsiteX4565" fmla="*/ 855630 w 5136076"/>
              <a:gd name="connsiteY4565" fmla="*/ 1499689 h 5143500"/>
              <a:gd name="connsiteX4566" fmla="*/ 856583 w 5136076"/>
              <a:gd name="connsiteY4566" fmla="*/ 1500810 h 5143500"/>
              <a:gd name="connsiteX4567" fmla="*/ 857537 w 5136076"/>
              <a:gd name="connsiteY4567" fmla="*/ 1502305 h 5143500"/>
              <a:gd name="connsiteX4568" fmla="*/ 858963 w 5136076"/>
              <a:gd name="connsiteY4568" fmla="*/ 1503051 h 5143500"/>
              <a:gd name="connsiteX4569" fmla="*/ 860393 w 5136076"/>
              <a:gd name="connsiteY4569" fmla="*/ 1503428 h 5143500"/>
              <a:gd name="connsiteX4570" fmla="*/ 864680 w 5136076"/>
              <a:gd name="connsiteY4570" fmla="*/ 1497449 h 5143500"/>
              <a:gd name="connsiteX4571" fmla="*/ 868491 w 5136076"/>
              <a:gd name="connsiteY4571" fmla="*/ 1491843 h 5143500"/>
              <a:gd name="connsiteX4572" fmla="*/ 871350 w 5136076"/>
              <a:gd name="connsiteY4572" fmla="*/ 1485861 h 5143500"/>
              <a:gd name="connsiteX4573" fmla="*/ 874211 w 5136076"/>
              <a:gd name="connsiteY4573" fmla="*/ 1479882 h 5143500"/>
              <a:gd name="connsiteX4574" fmla="*/ 876592 w 5136076"/>
              <a:gd name="connsiteY4574" fmla="*/ 1474275 h 5143500"/>
              <a:gd name="connsiteX4575" fmla="*/ 878019 w 5136076"/>
              <a:gd name="connsiteY4575" fmla="*/ 1468299 h 5143500"/>
              <a:gd name="connsiteX4576" fmla="*/ 879450 w 5136076"/>
              <a:gd name="connsiteY4576" fmla="*/ 1462689 h 5143500"/>
              <a:gd name="connsiteX4577" fmla="*/ 880401 w 5136076"/>
              <a:gd name="connsiteY4577" fmla="*/ 1456712 h 5143500"/>
              <a:gd name="connsiteX4578" fmla="*/ 880876 w 5136076"/>
              <a:gd name="connsiteY4578" fmla="*/ 1451104 h 5143500"/>
              <a:gd name="connsiteX4579" fmla="*/ 880401 w 5136076"/>
              <a:gd name="connsiteY4579" fmla="*/ 1445497 h 5143500"/>
              <a:gd name="connsiteX4580" fmla="*/ 880401 w 5136076"/>
              <a:gd name="connsiteY4580" fmla="*/ 1439890 h 5143500"/>
              <a:gd name="connsiteX4581" fmla="*/ 879450 w 5136076"/>
              <a:gd name="connsiteY4581" fmla="*/ 1434656 h 5143500"/>
              <a:gd name="connsiteX4582" fmla="*/ 877545 w 5136076"/>
              <a:gd name="connsiteY4582" fmla="*/ 1429796 h 5143500"/>
              <a:gd name="connsiteX4583" fmla="*/ 876116 w 5136076"/>
              <a:gd name="connsiteY4583" fmla="*/ 1424565 h 5143500"/>
              <a:gd name="connsiteX4584" fmla="*/ 873732 w 5136076"/>
              <a:gd name="connsiteY4584" fmla="*/ 1419334 h 5143500"/>
              <a:gd name="connsiteX4585" fmla="*/ 870873 w 5136076"/>
              <a:gd name="connsiteY4585" fmla="*/ 1415220 h 5143500"/>
              <a:gd name="connsiteX4586" fmla="*/ 872306 w 5136076"/>
              <a:gd name="connsiteY4586" fmla="*/ 1410733 h 5143500"/>
              <a:gd name="connsiteX4587" fmla="*/ 874211 w 5136076"/>
              <a:gd name="connsiteY4587" fmla="*/ 1407743 h 5143500"/>
              <a:gd name="connsiteX4588" fmla="*/ 876592 w 5136076"/>
              <a:gd name="connsiteY4588" fmla="*/ 1405876 h 5143500"/>
              <a:gd name="connsiteX4589" fmla="*/ 878498 w 5136076"/>
              <a:gd name="connsiteY4589" fmla="*/ 1404383 h 5143500"/>
              <a:gd name="connsiteX4590" fmla="*/ 881357 w 5136076"/>
              <a:gd name="connsiteY4590" fmla="*/ 1404006 h 5143500"/>
              <a:gd name="connsiteX4591" fmla="*/ 884215 w 5136076"/>
              <a:gd name="connsiteY4591" fmla="*/ 1404006 h 5143500"/>
              <a:gd name="connsiteX4592" fmla="*/ 887072 w 5136076"/>
              <a:gd name="connsiteY4592" fmla="*/ 1404006 h 5143500"/>
              <a:gd name="connsiteX4593" fmla="*/ 889452 w 5136076"/>
              <a:gd name="connsiteY4593" fmla="*/ 1404754 h 5143500"/>
              <a:gd name="connsiteX4594" fmla="*/ 896124 w 5136076"/>
              <a:gd name="connsiteY4594" fmla="*/ 1406622 h 5143500"/>
              <a:gd name="connsiteX4595" fmla="*/ 902317 w 5136076"/>
              <a:gd name="connsiteY4595" fmla="*/ 1408489 h 5143500"/>
              <a:gd name="connsiteX4596" fmla="*/ 905652 w 5136076"/>
              <a:gd name="connsiteY4596" fmla="*/ 1409613 h 5143500"/>
              <a:gd name="connsiteX4597" fmla="*/ 908035 w 5136076"/>
              <a:gd name="connsiteY4597" fmla="*/ 1409613 h 5143500"/>
              <a:gd name="connsiteX4598" fmla="*/ 910894 w 5136076"/>
              <a:gd name="connsiteY4598" fmla="*/ 1409613 h 5143500"/>
              <a:gd name="connsiteX4599" fmla="*/ 913750 w 5136076"/>
              <a:gd name="connsiteY4599" fmla="*/ 1408867 h 5143500"/>
              <a:gd name="connsiteX4600" fmla="*/ 917087 w 5136076"/>
              <a:gd name="connsiteY4600" fmla="*/ 1399522 h 5143500"/>
              <a:gd name="connsiteX4601" fmla="*/ 920422 w 5136076"/>
              <a:gd name="connsiteY4601" fmla="*/ 1390551 h 5143500"/>
              <a:gd name="connsiteX4602" fmla="*/ 923753 w 5136076"/>
              <a:gd name="connsiteY4602" fmla="*/ 1381580 h 5143500"/>
              <a:gd name="connsiteX4603" fmla="*/ 927567 w 5136076"/>
              <a:gd name="connsiteY4603" fmla="*/ 1372610 h 5143500"/>
              <a:gd name="connsiteX4604" fmla="*/ 935665 w 5136076"/>
              <a:gd name="connsiteY4604" fmla="*/ 1355794 h 5143500"/>
              <a:gd name="connsiteX4605" fmla="*/ 944244 w 5136076"/>
              <a:gd name="connsiteY4605" fmla="*/ 1338973 h 5143500"/>
              <a:gd name="connsiteX4606" fmla="*/ 954245 w 5136076"/>
              <a:gd name="connsiteY4606" fmla="*/ 1323274 h 5143500"/>
              <a:gd name="connsiteX4607" fmla="*/ 964248 w 5136076"/>
              <a:gd name="connsiteY4607" fmla="*/ 1307579 h 5143500"/>
              <a:gd name="connsiteX4608" fmla="*/ 984734 w 5136076"/>
              <a:gd name="connsiteY4608" fmla="*/ 1276932 h 5143500"/>
              <a:gd name="connsiteX4609" fmla="*/ 995691 w 5136076"/>
              <a:gd name="connsiteY4609" fmla="*/ 1261233 h 5143500"/>
              <a:gd name="connsiteX4610" fmla="*/ 1006175 w 5136076"/>
              <a:gd name="connsiteY4610" fmla="*/ 1245541 h 5143500"/>
              <a:gd name="connsiteX4611" fmla="*/ 1016177 w 5136076"/>
              <a:gd name="connsiteY4611" fmla="*/ 1229086 h 5143500"/>
              <a:gd name="connsiteX4612" fmla="*/ 1026184 w 5136076"/>
              <a:gd name="connsiteY4612" fmla="*/ 1212652 h 5143500"/>
              <a:gd name="connsiteX4613" fmla="*/ 1034761 w 5136076"/>
              <a:gd name="connsiteY4613" fmla="*/ 1195084 h 5143500"/>
              <a:gd name="connsiteX4614" fmla="*/ 1042856 w 5136076"/>
              <a:gd name="connsiteY4614" fmla="*/ 1177144 h 5143500"/>
              <a:gd name="connsiteX4615" fmla="*/ 1046671 w 5136076"/>
              <a:gd name="connsiteY4615" fmla="*/ 1167801 h 5143500"/>
              <a:gd name="connsiteX4616" fmla="*/ 1050480 w 5136076"/>
              <a:gd name="connsiteY4616" fmla="*/ 1157711 h 5143500"/>
              <a:gd name="connsiteX4617" fmla="*/ 1053815 w 5136076"/>
              <a:gd name="connsiteY4617" fmla="*/ 1147991 h 5143500"/>
              <a:gd name="connsiteX4618" fmla="*/ 1056672 w 5136076"/>
              <a:gd name="connsiteY4618" fmla="*/ 1137525 h 5143500"/>
              <a:gd name="connsiteX4619" fmla="*/ 1060485 w 5136076"/>
              <a:gd name="connsiteY4619" fmla="*/ 1139770 h 5143500"/>
              <a:gd name="connsiteX4620" fmla="*/ 1063820 w 5136076"/>
              <a:gd name="connsiteY4620" fmla="*/ 1140516 h 5143500"/>
              <a:gd name="connsiteX4621" fmla="*/ 1067153 w 5136076"/>
              <a:gd name="connsiteY4621" fmla="*/ 1141636 h 5143500"/>
              <a:gd name="connsiteX4622" fmla="*/ 1070486 w 5136076"/>
              <a:gd name="connsiteY4622" fmla="*/ 1140890 h 5143500"/>
              <a:gd name="connsiteX4623" fmla="*/ 1072871 w 5136076"/>
              <a:gd name="connsiteY4623" fmla="*/ 1140516 h 5143500"/>
              <a:gd name="connsiteX4624" fmla="*/ 1076205 w 5136076"/>
              <a:gd name="connsiteY4624" fmla="*/ 1139770 h 5143500"/>
              <a:gd name="connsiteX4625" fmla="*/ 1081923 w 5136076"/>
              <a:gd name="connsiteY4625" fmla="*/ 1137525 h 5143500"/>
              <a:gd name="connsiteX4626" fmla="*/ 1087641 w 5136076"/>
              <a:gd name="connsiteY4626" fmla="*/ 1134910 h 5143500"/>
              <a:gd name="connsiteX4627" fmla="*/ 1090975 w 5136076"/>
              <a:gd name="connsiteY4627" fmla="*/ 1134160 h 5143500"/>
              <a:gd name="connsiteX4628" fmla="*/ 1093832 w 5136076"/>
              <a:gd name="connsiteY4628" fmla="*/ 1133791 h 5143500"/>
              <a:gd name="connsiteX4629" fmla="*/ 1097165 w 5136076"/>
              <a:gd name="connsiteY4629" fmla="*/ 1133791 h 5143500"/>
              <a:gd name="connsiteX4630" fmla="*/ 1100502 w 5136076"/>
              <a:gd name="connsiteY4630" fmla="*/ 1134160 h 5143500"/>
              <a:gd name="connsiteX4631" fmla="*/ 1103838 w 5136076"/>
              <a:gd name="connsiteY4631" fmla="*/ 1134910 h 5143500"/>
              <a:gd name="connsiteX4632" fmla="*/ 1107649 w 5136076"/>
              <a:gd name="connsiteY4632" fmla="*/ 1137152 h 5143500"/>
              <a:gd name="connsiteX4633" fmla="*/ 1117654 w 5136076"/>
              <a:gd name="connsiteY4633" fmla="*/ 1115851 h 5143500"/>
              <a:gd name="connsiteX4634" fmla="*/ 1122417 w 5136076"/>
              <a:gd name="connsiteY4634" fmla="*/ 1105761 h 5143500"/>
              <a:gd name="connsiteX4635" fmla="*/ 1127181 w 5136076"/>
              <a:gd name="connsiteY4635" fmla="*/ 1096417 h 5143500"/>
              <a:gd name="connsiteX4636" fmla="*/ 1130039 w 5136076"/>
              <a:gd name="connsiteY4636" fmla="*/ 1091933 h 5143500"/>
              <a:gd name="connsiteX4637" fmla="*/ 1133375 w 5136076"/>
              <a:gd name="connsiteY4637" fmla="*/ 1088196 h 5143500"/>
              <a:gd name="connsiteX4638" fmla="*/ 1136234 w 5136076"/>
              <a:gd name="connsiteY4638" fmla="*/ 1085205 h 5143500"/>
              <a:gd name="connsiteX4639" fmla="*/ 1138614 w 5136076"/>
              <a:gd name="connsiteY4639" fmla="*/ 1082214 h 5143500"/>
              <a:gd name="connsiteX4640" fmla="*/ 1141949 w 5136076"/>
              <a:gd name="connsiteY4640" fmla="*/ 1080346 h 5143500"/>
              <a:gd name="connsiteX4641" fmla="*/ 1145282 w 5136076"/>
              <a:gd name="connsiteY4641" fmla="*/ 1078853 h 5143500"/>
              <a:gd name="connsiteX4642" fmla="*/ 1149096 w 5136076"/>
              <a:gd name="connsiteY4642" fmla="*/ 1078476 h 5143500"/>
              <a:gd name="connsiteX4643" fmla="*/ 1152430 w 5136076"/>
              <a:gd name="connsiteY4643" fmla="*/ 1078853 h 5143500"/>
              <a:gd name="connsiteX4644" fmla="*/ 1154338 w 5136076"/>
              <a:gd name="connsiteY4644" fmla="*/ 1076232 h 5143500"/>
              <a:gd name="connsiteX4645" fmla="*/ 1154815 w 5136076"/>
              <a:gd name="connsiteY4645" fmla="*/ 1073617 h 5143500"/>
              <a:gd name="connsiteX4646" fmla="*/ 1155289 w 5136076"/>
              <a:gd name="connsiteY4646" fmla="*/ 1070626 h 5143500"/>
              <a:gd name="connsiteX4647" fmla="*/ 1155289 w 5136076"/>
              <a:gd name="connsiteY4647" fmla="*/ 1067639 h 5143500"/>
              <a:gd name="connsiteX4648" fmla="*/ 1155289 w 5136076"/>
              <a:gd name="connsiteY4648" fmla="*/ 1064645 h 5143500"/>
              <a:gd name="connsiteX4649" fmla="*/ 1154338 w 5136076"/>
              <a:gd name="connsiteY4649" fmla="*/ 1061655 h 5143500"/>
              <a:gd name="connsiteX4650" fmla="*/ 1153383 w 5136076"/>
              <a:gd name="connsiteY4650" fmla="*/ 1059038 h 5143500"/>
              <a:gd name="connsiteX4651" fmla="*/ 1151951 w 5136076"/>
              <a:gd name="connsiteY4651" fmla="*/ 1056795 h 5143500"/>
              <a:gd name="connsiteX4652" fmla="*/ 1150526 w 5136076"/>
              <a:gd name="connsiteY4652" fmla="*/ 1055303 h 5143500"/>
              <a:gd name="connsiteX4653" fmla="*/ 1148618 w 5136076"/>
              <a:gd name="connsiteY4653" fmla="*/ 1053808 h 5143500"/>
              <a:gd name="connsiteX4654" fmla="*/ 1146237 w 5136076"/>
              <a:gd name="connsiteY4654" fmla="*/ 1053056 h 5143500"/>
              <a:gd name="connsiteX4655" fmla="*/ 1144808 w 5136076"/>
              <a:gd name="connsiteY4655" fmla="*/ 1053056 h 5143500"/>
              <a:gd name="connsiteX4656" fmla="*/ 1141949 w 5136076"/>
              <a:gd name="connsiteY4656" fmla="*/ 1053808 h 5143500"/>
              <a:gd name="connsiteX4657" fmla="*/ 1140042 w 5136076"/>
              <a:gd name="connsiteY4657" fmla="*/ 1056049 h 5143500"/>
              <a:gd name="connsiteX4658" fmla="*/ 1137660 w 5136076"/>
              <a:gd name="connsiteY4658" fmla="*/ 1059038 h 5143500"/>
              <a:gd name="connsiteX4659" fmla="*/ 1134805 w 5136076"/>
              <a:gd name="connsiteY4659" fmla="*/ 1062775 h 5143500"/>
              <a:gd name="connsiteX4660" fmla="*/ 1132898 w 5136076"/>
              <a:gd name="connsiteY4660" fmla="*/ 1060159 h 5143500"/>
              <a:gd name="connsiteX4661" fmla="*/ 1131470 w 5136076"/>
              <a:gd name="connsiteY4661" fmla="*/ 1058291 h 5143500"/>
              <a:gd name="connsiteX4662" fmla="*/ 1132421 w 5136076"/>
              <a:gd name="connsiteY4662" fmla="*/ 1056049 h 5143500"/>
              <a:gd name="connsiteX4663" fmla="*/ 1133375 w 5136076"/>
              <a:gd name="connsiteY4663" fmla="*/ 1053808 h 5143500"/>
              <a:gd name="connsiteX4664" fmla="*/ 1134805 w 5136076"/>
              <a:gd name="connsiteY4664" fmla="*/ 1052310 h 5143500"/>
              <a:gd name="connsiteX4665" fmla="*/ 1137660 w 5136076"/>
              <a:gd name="connsiteY4665" fmla="*/ 1050067 h 5143500"/>
              <a:gd name="connsiteX4666" fmla="*/ 1144330 w 5136076"/>
              <a:gd name="connsiteY4666" fmla="*/ 1045587 h 5143500"/>
              <a:gd name="connsiteX4667" fmla="*/ 1151951 w 5136076"/>
              <a:gd name="connsiteY4667" fmla="*/ 1040721 h 5143500"/>
              <a:gd name="connsiteX4668" fmla="*/ 1155765 w 5136076"/>
              <a:gd name="connsiteY4668" fmla="*/ 1037736 h 5143500"/>
              <a:gd name="connsiteX4669" fmla="*/ 1159577 w 5136076"/>
              <a:gd name="connsiteY4669" fmla="*/ 1033625 h 5143500"/>
              <a:gd name="connsiteX4670" fmla="*/ 1162910 w 5136076"/>
              <a:gd name="connsiteY4670" fmla="*/ 1029887 h 5143500"/>
              <a:gd name="connsiteX4671" fmla="*/ 1165770 w 5136076"/>
              <a:gd name="connsiteY4671" fmla="*/ 1025030 h 5143500"/>
              <a:gd name="connsiteX4672" fmla="*/ 1167674 w 5136076"/>
              <a:gd name="connsiteY4672" fmla="*/ 1019426 h 5143500"/>
              <a:gd name="connsiteX4673" fmla="*/ 1169579 w 5136076"/>
              <a:gd name="connsiteY4673" fmla="*/ 1013444 h 5143500"/>
              <a:gd name="connsiteX4674" fmla="*/ 1173871 w 5136076"/>
              <a:gd name="connsiteY4674" fmla="*/ 1011202 h 5143500"/>
              <a:gd name="connsiteX4675" fmla="*/ 1177203 w 5136076"/>
              <a:gd name="connsiteY4675" fmla="*/ 1010081 h 5143500"/>
              <a:gd name="connsiteX4676" fmla="*/ 1180062 w 5136076"/>
              <a:gd name="connsiteY4676" fmla="*/ 1009332 h 5143500"/>
              <a:gd name="connsiteX4677" fmla="*/ 1181967 w 5136076"/>
              <a:gd name="connsiteY4677" fmla="*/ 1009332 h 5143500"/>
              <a:gd name="connsiteX4678" fmla="*/ 1183871 w 5136076"/>
              <a:gd name="connsiteY4678" fmla="*/ 1009705 h 5143500"/>
              <a:gd name="connsiteX4679" fmla="*/ 1185303 w 5136076"/>
              <a:gd name="connsiteY4679" fmla="*/ 1010081 h 5143500"/>
              <a:gd name="connsiteX4680" fmla="*/ 1187683 w 5136076"/>
              <a:gd name="connsiteY4680" fmla="*/ 1012320 h 5143500"/>
              <a:gd name="connsiteX4681" fmla="*/ 1189591 w 5136076"/>
              <a:gd name="connsiteY4681" fmla="*/ 1014569 h 5143500"/>
              <a:gd name="connsiteX4682" fmla="*/ 1191021 w 5136076"/>
              <a:gd name="connsiteY4682" fmla="*/ 1014941 h 5143500"/>
              <a:gd name="connsiteX4683" fmla="*/ 1192446 w 5136076"/>
              <a:gd name="connsiteY4683" fmla="*/ 1015315 h 5143500"/>
              <a:gd name="connsiteX4684" fmla="*/ 1194831 w 5136076"/>
              <a:gd name="connsiteY4684" fmla="*/ 1015315 h 5143500"/>
              <a:gd name="connsiteX4685" fmla="*/ 1197210 w 5136076"/>
              <a:gd name="connsiteY4685" fmla="*/ 1014569 h 5143500"/>
              <a:gd name="connsiteX4686" fmla="*/ 1200546 w 5136076"/>
              <a:gd name="connsiteY4686" fmla="*/ 1013072 h 5143500"/>
              <a:gd name="connsiteX4687" fmla="*/ 1204835 w 5136076"/>
              <a:gd name="connsiteY4687" fmla="*/ 1010828 h 5143500"/>
              <a:gd name="connsiteX4688" fmla="*/ 1204835 w 5136076"/>
              <a:gd name="connsiteY4688" fmla="*/ 1006716 h 5143500"/>
              <a:gd name="connsiteX4689" fmla="*/ 1205786 w 5136076"/>
              <a:gd name="connsiteY4689" fmla="*/ 1002236 h 5143500"/>
              <a:gd name="connsiteX4690" fmla="*/ 1206264 w 5136076"/>
              <a:gd name="connsiteY4690" fmla="*/ 998126 h 5143500"/>
              <a:gd name="connsiteX4691" fmla="*/ 1207216 w 5136076"/>
              <a:gd name="connsiteY4691" fmla="*/ 993267 h 5143500"/>
              <a:gd name="connsiteX4692" fmla="*/ 1210550 w 5136076"/>
              <a:gd name="connsiteY4692" fmla="*/ 984671 h 5143500"/>
              <a:gd name="connsiteX4693" fmla="*/ 1214838 w 5136076"/>
              <a:gd name="connsiteY4693" fmla="*/ 975701 h 5143500"/>
              <a:gd name="connsiteX4694" fmla="*/ 1219605 w 5136076"/>
              <a:gd name="connsiteY4694" fmla="*/ 966731 h 5143500"/>
              <a:gd name="connsiteX4695" fmla="*/ 1225321 w 5136076"/>
              <a:gd name="connsiteY4695" fmla="*/ 957764 h 5143500"/>
              <a:gd name="connsiteX4696" fmla="*/ 1236276 w 5136076"/>
              <a:gd name="connsiteY4696" fmla="*/ 940196 h 5143500"/>
              <a:gd name="connsiteX4697" fmla="*/ 1241519 w 5136076"/>
              <a:gd name="connsiteY4697" fmla="*/ 931971 h 5143500"/>
              <a:gd name="connsiteX4698" fmla="*/ 1246757 w 5136076"/>
              <a:gd name="connsiteY4698" fmla="*/ 923750 h 5143500"/>
              <a:gd name="connsiteX4699" fmla="*/ 1251047 w 5136076"/>
              <a:gd name="connsiteY4699" fmla="*/ 915901 h 5143500"/>
              <a:gd name="connsiteX4700" fmla="*/ 1254378 w 5136076"/>
              <a:gd name="connsiteY4700" fmla="*/ 908427 h 5143500"/>
              <a:gd name="connsiteX4701" fmla="*/ 1256287 w 5136076"/>
              <a:gd name="connsiteY4701" fmla="*/ 901326 h 5143500"/>
              <a:gd name="connsiteX4702" fmla="*/ 1257239 w 5136076"/>
              <a:gd name="connsiteY4702" fmla="*/ 898337 h 5143500"/>
              <a:gd name="connsiteX4703" fmla="*/ 1257239 w 5136076"/>
              <a:gd name="connsiteY4703" fmla="*/ 894972 h 5143500"/>
              <a:gd name="connsiteX4704" fmla="*/ 1257239 w 5136076"/>
              <a:gd name="connsiteY4704" fmla="*/ 891983 h 5143500"/>
              <a:gd name="connsiteX4705" fmla="*/ 1255810 w 5136076"/>
              <a:gd name="connsiteY4705" fmla="*/ 889369 h 5143500"/>
              <a:gd name="connsiteX4706" fmla="*/ 1254858 w 5136076"/>
              <a:gd name="connsiteY4706" fmla="*/ 886379 h 5143500"/>
              <a:gd name="connsiteX4707" fmla="*/ 1252477 w 5136076"/>
              <a:gd name="connsiteY4707" fmla="*/ 884135 h 5143500"/>
              <a:gd name="connsiteX4708" fmla="*/ 1258191 w 5136076"/>
              <a:gd name="connsiteY4708" fmla="*/ 884135 h 5143500"/>
              <a:gd name="connsiteX4709" fmla="*/ 1262956 w 5136076"/>
              <a:gd name="connsiteY4709" fmla="*/ 884135 h 5143500"/>
              <a:gd name="connsiteX4710" fmla="*/ 1267245 w 5136076"/>
              <a:gd name="connsiteY4710" fmla="*/ 884135 h 5143500"/>
              <a:gd name="connsiteX4711" fmla="*/ 1272486 w 5136076"/>
              <a:gd name="connsiteY4711" fmla="*/ 883762 h 5143500"/>
              <a:gd name="connsiteX4712" fmla="*/ 1276297 w 5136076"/>
              <a:gd name="connsiteY4712" fmla="*/ 883016 h 5143500"/>
              <a:gd name="connsiteX4713" fmla="*/ 1280581 w 5136076"/>
              <a:gd name="connsiteY4713" fmla="*/ 882268 h 5143500"/>
              <a:gd name="connsiteX4714" fmla="*/ 1284395 w 5136076"/>
              <a:gd name="connsiteY4714" fmla="*/ 880773 h 5143500"/>
              <a:gd name="connsiteX4715" fmla="*/ 1288210 w 5136076"/>
              <a:gd name="connsiteY4715" fmla="*/ 879650 h 5143500"/>
              <a:gd name="connsiteX4716" fmla="*/ 1295353 w 5136076"/>
              <a:gd name="connsiteY4716" fmla="*/ 875538 h 5143500"/>
              <a:gd name="connsiteX4717" fmla="*/ 1301546 w 5136076"/>
              <a:gd name="connsiteY4717" fmla="*/ 871429 h 5143500"/>
              <a:gd name="connsiteX4718" fmla="*/ 1308213 w 5136076"/>
              <a:gd name="connsiteY4718" fmla="*/ 866570 h 5143500"/>
              <a:gd name="connsiteX4719" fmla="*/ 1313932 w 5136076"/>
              <a:gd name="connsiteY4719" fmla="*/ 860963 h 5143500"/>
              <a:gd name="connsiteX4720" fmla="*/ 1319649 w 5136076"/>
              <a:gd name="connsiteY4720" fmla="*/ 854610 h 5143500"/>
              <a:gd name="connsiteX4721" fmla="*/ 1325365 w 5136076"/>
              <a:gd name="connsiteY4721" fmla="*/ 848258 h 5143500"/>
              <a:gd name="connsiteX4722" fmla="*/ 1337756 w 5136076"/>
              <a:gd name="connsiteY4722" fmla="*/ 833681 h 5143500"/>
              <a:gd name="connsiteX4723" fmla="*/ 1351092 w 5136076"/>
              <a:gd name="connsiteY4723" fmla="*/ 817984 h 5143500"/>
              <a:gd name="connsiteX4724" fmla="*/ 1358713 w 5136076"/>
              <a:gd name="connsiteY4724" fmla="*/ 810135 h 5143500"/>
              <a:gd name="connsiteX4725" fmla="*/ 1367768 w 5136076"/>
              <a:gd name="connsiteY4725" fmla="*/ 802286 h 5143500"/>
              <a:gd name="connsiteX4726" fmla="*/ 1368241 w 5136076"/>
              <a:gd name="connsiteY4726" fmla="*/ 803407 h 5143500"/>
              <a:gd name="connsiteX4727" fmla="*/ 1369196 w 5136076"/>
              <a:gd name="connsiteY4727" fmla="*/ 804902 h 5143500"/>
              <a:gd name="connsiteX4728" fmla="*/ 1369196 w 5136076"/>
              <a:gd name="connsiteY4728" fmla="*/ 808265 h 5143500"/>
              <a:gd name="connsiteX4729" fmla="*/ 1368717 w 5136076"/>
              <a:gd name="connsiteY4729" fmla="*/ 812003 h 5143500"/>
              <a:gd name="connsiteX4730" fmla="*/ 1367290 w 5136076"/>
              <a:gd name="connsiteY4730" fmla="*/ 816488 h 5143500"/>
              <a:gd name="connsiteX4731" fmla="*/ 1364429 w 5136076"/>
              <a:gd name="connsiteY4731" fmla="*/ 820975 h 5143500"/>
              <a:gd name="connsiteX4732" fmla="*/ 1361097 w 5136076"/>
              <a:gd name="connsiteY4732" fmla="*/ 826207 h 5143500"/>
              <a:gd name="connsiteX4733" fmla="*/ 1353476 w 5136076"/>
              <a:gd name="connsiteY4733" fmla="*/ 837047 h 5143500"/>
              <a:gd name="connsiteX4734" fmla="*/ 1344897 w 5136076"/>
              <a:gd name="connsiteY4734" fmla="*/ 848632 h 5143500"/>
              <a:gd name="connsiteX4735" fmla="*/ 1336323 w 5136076"/>
              <a:gd name="connsiteY4735" fmla="*/ 860591 h 5143500"/>
              <a:gd name="connsiteX4736" fmla="*/ 1332510 w 5136076"/>
              <a:gd name="connsiteY4736" fmla="*/ 866198 h 5143500"/>
              <a:gd name="connsiteX4737" fmla="*/ 1328700 w 5136076"/>
              <a:gd name="connsiteY4737" fmla="*/ 871801 h 5143500"/>
              <a:gd name="connsiteX4738" fmla="*/ 1325840 w 5136076"/>
              <a:gd name="connsiteY4738" fmla="*/ 877036 h 5143500"/>
              <a:gd name="connsiteX4739" fmla="*/ 1323935 w 5136076"/>
              <a:gd name="connsiteY4739" fmla="*/ 882268 h 5143500"/>
              <a:gd name="connsiteX4740" fmla="*/ 1327746 w 5136076"/>
              <a:gd name="connsiteY4740" fmla="*/ 885257 h 5143500"/>
              <a:gd name="connsiteX4741" fmla="*/ 1331561 w 5136076"/>
              <a:gd name="connsiteY4741" fmla="*/ 886751 h 5143500"/>
              <a:gd name="connsiteX4742" fmla="*/ 1335846 w 5136076"/>
              <a:gd name="connsiteY4742" fmla="*/ 887874 h 5143500"/>
              <a:gd name="connsiteX4743" fmla="*/ 1340135 w 5136076"/>
              <a:gd name="connsiteY4743" fmla="*/ 887874 h 5143500"/>
              <a:gd name="connsiteX4744" fmla="*/ 1344897 w 5136076"/>
              <a:gd name="connsiteY4744" fmla="*/ 886751 h 5143500"/>
              <a:gd name="connsiteX4745" fmla="*/ 1349187 w 5136076"/>
              <a:gd name="connsiteY4745" fmla="*/ 885627 h 5143500"/>
              <a:gd name="connsiteX4746" fmla="*/ 1353951 w 5136076"/>
              <a:gd name="connsiteY4746" fmla="*/ 883016 h 5143500"/>
              <a:gd name="connsiteX4747" fmla="*/ 1358238 w 5136076"/>
              <a:gd name="connsiteY4747" fmla="*/ 880397 h 5143500"/>
              <a:gd name="connsiteX4748" fmla="*/ 1363479 w 5136076"/>
              <a:gd name="connsiteY4748" fmla="*/ 877036 h 5143500"/>
              <a:gd name="connsiteX4749" fmla="*/ 1367768 w 5136076"/>
              <a:gd name="connsiteY4749" fmla="*/ 872923 h 5143500"/>
              <a:gd name="connsiteX4750" fmla="*/ 1372052 w 5136076"/>
              <a:gd name="connsiteY4750" fmla="*/ 868812 h 5143500"/>
              <a:gd name="connsiteX4751" fmla="*/ 1376341 w 5136076"/>
              <a:gd name="connsiteY4751" fmla="*/ 863954 h 5143500"/>
              <a:gd name="connsiteX4752" fmla="*/ 1384442 w 5136076"/>
              <a:gd name="connsiteY4752" fmla="*/ 854610 h 5143500"/>
              <a:gd name="connsiteX4753" fmla="*/ 1391587 w 5136076"/>
              <a:gd name="connsiteY4753" fmla="*/ 845265 h 5143500"/>
              <a:gd name="connsiteX4754" fmla="*/ 1393491 w 5136076"/>
              <a:gd name="connsiteY4754" fmla="*/ 848258 h 5143500"/>
              <a:gd name="connsiteX4755" fmla="*/ 1394448 w 5136076"/>
              <a:gd name="connsiteY4755" fmla="*/ 851248 h 5143500"/>
              <a:gd name="connsiteX4756" fmla="*/ 1394920 w 5136076"/>
              <a:gd name="connsiteY4756" fmla="*/ 854238 h 5143500"/>
              <a:gd name="connsiteX4757" fmla="*/ 1394920 w 5136076"/>
              <a:gd name="connsiteY4757" fmla="*/ 857228 h 5143500"/>
              <a:gd name="connsiteX4758" fmla="*/ 1394920 w 5136076"/>
              <a:gd name="connsiteY4758" fmla="*/ 860216 h 5143500"/>
              <a:gd name="connsiteX4759" fmla="*/ 1393969 w 5136076"/>
              <a:gd name="connsiteY4759" fmla="*/ 863206 h 5143500"/>
              <a:gd name="connsiteX4760" fmla="*/ 1393019 w 5136076"/>
              <a:gd name="connsiteY4760" fmla="*/ 866198 h 5143500"/>
              <a:gd name="connsiteX4761" fmla="*/ 1391108 w 5136076"/>
              <a:gd name="connsiteY4761" fmla="*/ 868812 h 5143500"/>
              <a:gd name="connsiteX4762" fmla="*/ 1386820 w 5136076"/>
              <a:gd name="connsiteY4762" fmla="*/ 874419 h 5143500"/>
              <a:gd name="connsiteX4763" fmla="*/ 1381580 w 5136076"/>
              <a:gd name="connsiteY4763" fmla="*/ 880397 h 5143500"/>
              <a:gd name="connsiteX4764" fmla="*/ 1368717 w 5136076"/>
              <a:gd name="connsiteY4764" fmla="*/ 892358 h 5143500"/>
              <a:gd name="connsiteX4765" fmla="*/ 1361574 w 5136076"/>
              <a:gd name="connsiteY4765" fmla="*/ 898337 h 5143500"/>
              <a:gd name="connsiteX4766" fmla="*/ 1354905 w 5136076"/>
              <a:gd name="connsiteY4766" fmla="*/ 905063 h 5143500"/>
              <a:gd name="connsiteX4767" fmla="*/ 1349187 w 5136076"/>
              <a:gd name="connsiteY4767" fmla="*/ 911790 h 5143500"/>
              <a:gd name="connsiteX4768" fmla="*/ 1342992 w 5136076"/>
              <a:gd name="connsiteY4768" fmla="*/ 919640 h 5143500"/>
              <a:gd name="connsiteX4769" fmla="*/ 1340615 w 5136076"/>
              <a:gd name="connsiteY4769" fmla="*/ 923378 h 5143500"/>
              <a:gd name="connsiteX4770" fmla="*/ 1338707 w 5136076"/>
              <a:gd name="connsiteY4770" fmla="*/ 927112 h 5143500"/>
              <a:gd name="connsiteX4771" fmla="*/ 1336800 w 5136076"/>
              <a:gd name="connsiteY4771" fmla="*/ 931225 h 5143500"/>
              <a:gd name="connsiteX4772" fmla="*/ 1335371 w 5136076"/>
              <a:gd name="connsiteY4772" fmla="*/ 935336 h 5143500"/>
              <a:gd name="connsiteX4773" fmla="*/ 1334415 w 5136076"/>
              <a:gd name="connsiteY4773" fmla="*/ 940196 h 5143500"/>
              <a:gd name="connsiteX4774" fmla="*/ 1332988 w 5136076"/>
              <a:gd name="connsiteY4774" fmla="*/ 944307 h 5143500"/>
              <a:gd name="connsiteX4775" fmla="*/ 1332988 w 5136076"/>
              <a:gd name="connsiteY4775" fmla="*/ 949165 h 5143500"/>
              <a:gd name="connsiteX4776" fmla="*/ 1332988 w 5136076"/>
              <a:gd name="connsiteY4776" fmla="*/ 954397 h 5143500"/>
              <a:gd name="connsiteX4777" fmla="*/ 1338229 w 5136076"/>
              <a:gd name="connsiteY4777" fmla="*/ 950660 h 5143500"/>
              <a:gd name="connsiteX4778" fmla="*/ 1342992 w 5136076"/>
              <a:gd name="connsiteY4778" fmla="*/ 946550 h 5143500"/>
              <a:gd name="connsiteX4779" fmla="*/ 1347281 w 5136076"/>
              <a:gd name="connsiteY4779" fmla="*/ 941690 h 5143500"/>
              <a:gd name="connsiteX4780" fmla="*/ 1352523 w 5136076"/>
              <a:gd name="connsiteY4780" fmla="*/ 936084 h 5143500"/>
              <a:gd name="connsiteX4781" fmla="*/ 1361097 w 5136076"/>
              <a:gd name="connsiteY4781" fmla="*/ 924497 h 5143500"/>
              <a:gd name="connsiteX4782" fmla="*/ 1370623 w 5136076"/>
              <a:gd name="connsiteY4782" fmla="*/ 913286 h 5143500"/>
              <a:gd name="connsiteX4783" fmla="*/ 1375389 w 5136076"/>
              <a:gd name="connsiteY4783" fmla="*/ 908055 h 5143500"/>
              <a:gd name="connsiteX4784" fmla="*/ 1379679 w 5136076"/>
              <a:gd name="connsiteY4784" fmla="*/ 903567 h 5143500"/>
              <a:gd name="connsiteX4785" fmla="*/ 1384442 w 5136076"/>
              <a:gd name="connsiteY4785" fmla="*/ 899459 h 5143500"/>
              <a:gd name="connsiteX4786" fmla="*/ 1389678 w 5136076"/>
              <a:gd name="connsiteY4786" fmla="*/ 896469 h 5143500"/>
              <a:gd name="connsiteX4787" fmla="*/ 1392539 w 5136076"/>
              <a:gd name="connsiteY4787" fmla="*/ 895346 h 5143500"/>
              <a:gd name="connsiteX4788" fmla="*/ 1394448 w 5136076"/>
              <a:gd name="connsiteY4788" fmla="*/ 894600 h 5143500"/>
              <a:gd name="connsiteX4789" fmla="*/ 1397303 w 5136076"/>
              <a:gd name="connsiteY4789" fmla="*/ 894224 h 5143500"/>
              <a:gd name="connsiteX4790" fmla="*/ 1400160 w 5136076"/>
              <a:gd name="connsiteY4790" fmla="*/ 894224 h 5143500"/>
              <a:gd name="connsiteX4791" fmla="*/ 1402545 w 5136076"/>
              <a:gd name="connsiteY4791" fmla="*/ 894224 h 5143500"/>
              <a:gd name="connsiteX4792" fmla="*/ 1405399 w 5136076"/>
              <a:gd name="connsiteY4792" fmla="*/ 894600 h 5143500"/>
              <a:gd name="connsiteX4793" fmla="*/ 1408259 w 5136076"/>
              <a:gd name="connsiteY4793" fmla="*/ 895720 h 5143500"/>
              <a:gd name="connsiteX4794" fmla="*/ 1411118 w 5136076"/>
              <a:gd name="connsiteY4794" fmla="*/ 897217 h 5143500"/>
              <a:gd name="connsiteX4795" fmla="*/ 1414452 w 5136076"/>
              <a:gd name="connsiteY4795" fmla="*/ 891983 h 5143500"/>
              <a:gd name="connsiteX4796" fmla="*/ 1416358 w 5136076"/>
              <a:gd name="connsiteY4796" fmla="*/ 887126 h 5143500"/>
              <a:gd name="connsiteX4797" fmla="*/ 1418264 w 5136076"/>
              <a:gd name="connsiteY4797" fmla="*/ 883016 h 5143500"/>
              <a:gd name="connsiteX4798" fmla="*/ 1419217 w 5136076"/>
              <a:gd name="connsiteY4798" fmla="*/ 879278 h 5143500"/>
              <a:gd name="connsiteX4799" fmla="*/ 1419695 w 5136076"/>
              <a:gd name="connsiteY4799" fmla="*/ 871429 h 5143500"/>
              <a:gd name="connsiteX4800" fmla="*/ 1420169 w 5136076"/>
              <a:gd name="connsiteY4800" fmla="*/ 864328 h 5143500"/>
              <a:gd name="connsiteX4801" fmla="*/ 1420169 w 5136076"/>
              <a:gd name="connsiteY4801" fmla="*/ 860963 h 5143500"/>
              <a:gd name="connsiteX4802" fmla="*/ 1421122 w 5136076"/>
              <a:gd name="connsiteY4802" fmla="*/ 857228 h 5143500"/>
              <a:gd name="connsiteX4803" fmla="*/ 1422556 w 5136076"/>
              <a:gd name="connsiteY4803" fmla="*/ 852743 h 5143500"/>
              <a:gd name="connsiteX4804" fmla="*/ 1423982 w 5136076"/>
              <a:gd name="connsiteY4804" fmla="*/ 848632 h 5143500"/>
              <a:gd name="connsiteX4805" fmla="*/ 1426838 w 5136076"/>
              <a:gd name="connsiteY4805" fmla="*/ 843773 h 5143500"/>
              <a:gd name="connsiteX4806" fmla="*/ 1430176 w 5136076"/>
              <a:gd name="connsiteY4806" fmla="*/ 838913 h 5143500"/>
              <a:gd name="connsiteX4807" fmla="*/ 1434461 w 5136076"/>
              <a:gd name="connsiteY4807" fmla="*/ 832561 h 5143500"/>
              <a:gd name="connsiteX4808" fmla="*/ 1440655 w 5136076"/>
              <a:gd name="connsiteY4808" fmla="*/ 826207 h 5143500"/>
              <a:gd name="connsiteX4809" fmla="*/ 1442085 w 5136076"/>
              <a:gd name="connsiteY4809" fmla="*/ 821721 h 5143500"/>
              <a:gd name="connsiteX4810" fmla="*/ 1443040 w 5136076"/>
              <a:gd name="connsiteY4810" fmla="*/ 818732 h 5143500"/>
              <a:gd name="connsiteX4811" fmla="*/ 1442563 w 5136076"/>
              <a:gd name="connsiteY4811" fmla="*/ 816862 h 5143500"/>
              <a:gd name="connsiteX4812" fmla="*/ 1442085 w 5136076"/>
              <a:gd name="connsiteY4812" fmla="*/ 816488 h 5143500"/>
              <a:gd name="connsiteX4813" fmla="*/ 1441609 w 5136076"/>
              <a:gd name="connsiteY4813" fmla="*/ 816488 h 5143500"/>
              <a:gd name="connsiteX4814" fmla="*/ 1440181 w 5136076"/>
              <a:gd name="connsiteY4814" fmla="*/ 816862 h 5143500"/>
              <a:gd name="connsiteX4815" fmla="*/ 1437321 w 5136076"/>
              <a:gd name="connsiteY4815" fmla="*/ 817984 h 5143500"/>
              <a:gd name="connsiteX4816" fmla="*/ 1431129 w 5136076"/>
              <a:gd name="connsiteY4816" fmla="*/ 822095 h 5143500"/>
              <a:gd name="connsiteX4817" fmla="*/ 1423508 w 5136076"/>
              <a:gd name="connsiteY4817" fmla="*/ 826207 h 5143500"/>
              <a:gd name="connsiteX4818" fmla="*/ 1420169 w 5136076"/>
              <a:gd name="connsiteY4818" fmla="*/ 828449 h 5143500"/>
              <a:gd name="connsiteX4819" fmla="*/ 1416358 w 5136076"/>
              <a:gd name="connsiteY4819" fmla="*/ 829570 h 5143500"/>
              <a:gd name="connsiteX4820" fmla="*/ 1413025 w 5136076"/>
              <a:gd name="connsiteY4820" fmla="*/ 830691 h 5143500"/>
              <a:gd name="connsiteX4821" fmla="*/ 1411599 w 5136076"/>
              <a:gd name="connsiteY4821" fmla="*/ 830691 h 5143500"/>
              <a:gd name="connsiteX4822" fmla="*/ 1409688 w 5136076"/>
              <a:gd name="connsiteY4822" fmla="*/ 830317 h 5143500"/>
              <a:gd name="connsiteX4823" fmla="*/ 1408259 w 5136076"/>
              <a:gd name="connsiteY4823" fmla="*/ 829570 h 5143500"/>
              <a:gd name="connsiteX4824" fmla="*/ 1407309 w 5136076"/>
              <a:gd name="connsiteY4824" fmla="*/ 828822 h 5143500"/>
              <a:gd name="connsiteX4825" fmla="*/ 1405877 w 5136076"/>
              <a:gd name="connsiteY4825" fmla="*/ 827702 h 5143500"/>
              <a:gd name="connsiteX4826" fmla="*/ 1404928 w 5136076"/>
              <a:gd name="connsiteY4826" fmla="*/ 826207 h 5143500"/>
              <a:gd name="connsiteX4827" fmla="*/ 1434461 w 5136076"/>
              <a:gd name="connsiteY4827" fmla="*/ 808640 h 5143500"/>
              <a:gd name="connsiteX4828" fmla="*/ 1445895 w 5136076"/>
              <a:gd name="connsiteY4828" fmla="*/ 801911 h 5143500"/>
              <a:gd name="connsiteX4829" fmla="*/ 1457330 w 5136076"/>
              <a:gd name="connsiteY4829" fmla="*/ 795186 h 5143500"/>
              <a:gd name="connsiteX4830" fmla="*/ 1469719 w 5136076"/>
              <a:gd name="connsiteY4830" fmla="*/ 789206 h 5143500"/>
              <a:gd name="connsiteX4831" fmla="*/ 1482105 w 5136076"/>
              <a:gd name="connsiteY4831" fmla="*/ 783600 h 5143500"/>
              <a:gd name="connsiteX4832" fmla="*/ 1497348 w 5136076"/>
              <a:gd name="connsiteY4832" fmla="*/ 777620 h 5143500"/>
              <a:gd name="connsiteX4833" fmla="*/ 1514978 w 5136076"/>
              <a:gd name="connsiteY4833" fmla="*/ 770891 h 5143500"/>
              <a:gd name="connsiteX4834" fmla="*/ 1509259 w 5136076"/>
              <a:gd name="connsiteY4834" fmla="*/ 778739 h 5143500"/>
              <a:gd name="connsiteX4835" fmla="*/ 1504495 w 5136076"/>
              <a:gd name="connsiteY4835" fmla="*/ 785469 h 5143500"/>
              <a:gd name="connsiteX4836" fmla="*/ 1501159 w 5136076"/>
              <a:gd name="connsiteY4836" fmla="*/ 791449 h 5143500"/>
              <a:gd name="connsiteX4837" fmla="*/ 1498777 w 5136076"/>
              <a:gd name="connsiteY4837" fmla="*/ 797427 h 5143500"/>
              <a:gd name="connsiteX4838" fmla="*/ 1497825 w 5136076"/>
              <a:gd name="connsiteY4838" fmla="*/ 802286 h 5143500"/>
              <a:gd name="connsiteX4839" fmla="*/ 1497825 w 5136076"/>
              <a:gd name="connsiteY4839" fmla="*/ 804902 h 5143500"/>
              <a:gd name="connsiteX4840" fmla="*/ 1497825 w 5136076"/>
              <a:gd name="connsiteY4840" fmla="*/ 807144 h 5143500"/>
              <a:gd name="connsiteX4841" fmla="*/ 1499252 w 5136076"/>
              <a:gd name="connsiteY4841" fmla="*/ 808640 h 5143500"/>
              <a:gd name="connsiteX4842" fmla="*/ 1500203 w 5136076"/>
              <a:gd name="connsiteY4842" fmla="*/ 810509 h 5143500"/>
              <a:gd name="connsiteX4843" fmla="*/ 1501636 w 5136076"/>
              <a:gd name="connsiteY4843" fmla="*/ 812003 h 5143500"/>
              <a:gd name="connsiteX4844" fmla="*/ 1503540 w 5136076"/>
              <a:gd name="connsiteY4844" fmla="*/ 813499 h 5143500"/>
              <a:gd name="connsiteX4845" fmla="*/ 1504969 w 5136076"/>
              <a:gd name="connsiteY4845" fmla="*/ 814245 h 5143500"/>
              <a:gd name="connsiteX4846" fmla="*/ 1507351 w 5136076"/>
              <a:gd name="connsiteY4846" fmla="*/ 814994 h 5143500"/>
              <a:gd name="connsiteX4847" fmla="*/ 1508780 w 5136076"/>
              <a:gd name="connsiteY4847" fmla="*/ 815741 h 5143500"/>
              <a:gd name="connsiteX4848" fmla="*/ 1510687 w 5136076"/>
              <a:gd name="connsiteY4848" fmla="*/ 815741 h 5143500"/>
              <a:gd name="connsiteX4849" fmla="*/ 1514498 w 5136076"/>
              <a:gd name="connsiteY4849" fmla="*/ 814994 h 5143500"/>
              <a:gd name="connsiteX4850" fmla="*/ 1517834 w 5136076"/>
              <a:gd name="connsiteY4850" fmla="*/ 813873 h 5143500"/>
              <a:gd name="connsiteX4851" fmla="*/ 1521167 w 5136076"/>
              <a:gd name="connsiteY4851" fmla="*/ 813125 h 5143500"/>
              <a:gd name="connsiteX4852" fmla="*/ 1524980 w 5136076"/>
              <a:gd name="connsiteY4852" fmla="*/ 811630 h 5143500"/>
              <a:gd name="connsiteX4853" fmla="*/ 1528315 w 5136076"/>
              <a:gd name="connsiteY4853" fmla="*/ 811256 h 5143500"/>
              <a:gd name="connsiteX4854" fmla="*/ 1529743 w 5136076"/>
              <a:gd name="connsiteY4854" fmla="*/ 811256 h 5143500"/>
              <a:gd name="connsiteX4855" fmla="*/ 1531174 w 5136076"/>
              <a:gd name="connsiteY4855" fmla="*/ 811630 h 5143500"/>
              <a:gd name="connsiteX4856" fmla="*/ 1533077 w 5136076"/>
              <a:gd name="connsiteY4856" fmla="*/ 803407 h 5143500"/>
              <a:gd name="connsiteX4857" fmla="*/ 1534507 w 5136076"/>
              <a:gd name="connsiteY4857" fmla="*/ 796679 h 5143500"/>
              <a:gd name="connsiteX4858" fmla="*/ 1536889 w 5136076"/>
              <a:gd name="connsiteY4858" fmla="*/ 790700 h 5143500"/>
              <a:gd name="connsiteX4859" fmla="*/ 1539747 w 5136076"/>
              <a:gd name="connsiteY4859" fmla="*/ 785093 h 5143500"/>
              <a:gd name="connsiteX4860" fmla="*/ 1542128 w 5136076"/>
              <a:gd name="connsiteY4860" fmla="*/ 780609 h 5143500"/>
              <a:gd name="connsiteX4861" fmla="*/ 1545465 w 5136076"/>
              <a:gd name="connsiteY4861" fmla="*/ 776873 h 5143500"/>
              <a:gd name="connsiteX4862" fmla="*/ 1548798 w 5136076"/>
              <a:gd name="connsiteY4862" fmla="*/ 773135 h 5143500"/>
              <a:gd name="connsiteX4863" fmla="*/ 1552608 w 5136076"/>
              <a:gd name="connsiteY4863" fmla="*/ 769772 h 5143500"/>
              <a:gd name="connsiteX4864" fmla="*/ 1560233 w 5136076"/>
              <a:gd name="connsiteY4864" fmla="*/ 762295 h 5143500"/>
              <a:gd name="connsiteX4865" fmla="*/ 1564041 w 5136076"/>
              <a:gd name="connsiteY4865" fmla="*/ 758184 h 5143500"/>
              <a:gd name="connsiteX4866" fmla="*/ 1568810 w 5136076"/>
              <a:gd name="connsiteY4866" fmla="*/ 753700 h 5143500"/>
              <a:gd name="connsiteX4867" fmla="*/ 1572620 w 5136076"/>
              <a:gd name="connsiteY4867" fmla="*/ 748093 h 5143500"/>
              <a:gd name="connsiteX4868" fmla="*/ 1576434 w 5136076"/>
              <a:gd name="connsiteY4868" fmla="*/ 742113 h 5143500"/>
              <a:gd name="connsiteX4869" fmla="*/ 1579767 w 5136076"/>
              <a:gd name="connsiteY4869" fmla="*/ 734639 h 5143500"/>
              <a:gd name="connsiteX4870" fmla="*/ 1583577 w 5136076"/>
              <a:gd name="connsiteY4870" fmla="*/ 726043 h 5143500"/>
              <a:gd name="connsiteX4871" fmla="*/ 1583100 w 5136076"/>
              <a:gd name="connsiteY4871" fmla="*/ 731649 h 5143500"/>
              <a:gd name="connsiteX4872" fmla="*/ 1583577 w 5136076"/>
              <a:gd name="connsiteY4872" fmla="*/ 736880 h 5143500"/>
              <a:gd name="connsiteX4873" fmla="*/ 1584529 w 5136076"/>
              <a:gd name="connsiteY4873" fmla="*/ 741366 h 5143500"/>
              <a:gd name="connsiteX4874" fmla="*/ 1586912 w 5136076"/>
              <a:gd name="connsiteY4874" fmla="*/ 744729 h 5143500"/>
              <a:gd name="connsiteX4875" fmla="*/ 1588818 w 5136076"/>
              <a:gd name="connsiteY4875" fmla="*/ 747346 h 5143500"/>
              <a:gd name="connsiteX4876" fmla="*/ 1591674 w 5136076"/>
              <a:gd name="connsiteY4876" fmla="*/ 749588 h 5143500"/>
              <a:gd name="connsiteX4877" fmla="*/ 1595487 w 5136076"/>
              <a:gd name="connsiteY4877" fmla="*/ 750335 h 5143500"/>
              <a:gd name="connsiteX4878" fmla="*/ 1599298 w 5136076"/>
              <a:gd name="connsiteY4878" fmla="*/ 750710 h 5143500"/>
              <a:gd name="connsiteX4879" fmla="*/ 1603110 w 5136076"/>
              <a:gd name="connsiteY4879" fmla="*/ 749961 h 5143500"/>
              <a:gd name="connsiteX4880" fmla="*/ 1607401 w 5136076"/>
              <a:gd name="connsiteY4880" fmla="*/ 748093 h 5143500"/>
              <a:gd name="connsiteX4881" fmla="*/ 1612638 w 5136076"/>
              <a:gd name="connsiteY4881" fmla="*/ 745102 h 5143500"/>
              <a:gd name="connsiteX4882" fmla="*/ 1617876 w 5136076"/>
              <a:gd name="connsiteY4882" fmla="*/ 741366 h 5143500"/>
              <a:gd name="connsiteX4883" fmla="*/ 1622643 w 5136076"/>
              <a:gd name="connsiteY4883" fmla="*/ 736134 h 5143500"/>
              <a:gd name="connsiteX4884" fmla="*/ 1628359 w 5136076"/>
              <a:gd name="connsiteY4884" fmla="*/ 730154 h 5143500"/>
              <a:gd name="connsiteX4885" fmla="*/ 1633598 w 5136076"/>
              <a:gd name="connsiteY4885" fmla="*/ 722305 h 5143500"/>
              <a:gd name="connsiteX4886" fmla="*/ 1639794 w 5136076"/>
              <a:gd name="connsiteY4886" fmla="*/ 713708 h 5143500"/>
              <a:gd name="connsiteX4887" fmla="*/ 1644559 w 5136076"/>
              <a:gd name="connsiteY4887" fmla="*/ 710718 h 5143500"/>
              <a:gd name="connsiteX4888" fmla="*/ 1646464 w 5136076"/>
              <a:gd name="connsiteY4888" fmla="*/ 709971 h 5143500"/>
              <a:gd name="connsiteX4889" fmla="*/ 1647415 w 5136076"/>
              <a:gd name="connsiteY4889" fmla="*/ 709971 h 5143500"/>
              <a:gd name="connsiteX4890" fmla="*/ 1647892 w 5136076"/>
              <a:gd name="connsiteY4890" fmla="*/ 709971 h 5143500"/>
              <a:gd name="connsiteX4891" fmla="*/ 1648371 w 5136076"/>
              <a:gd name="connsiteY4891" fmla="*/ 710344 h 5143500"/>
              <a:gd name="connsiteX4892" fmla="*/ 1647892 w 5136076"/>
              <a:gd name="connsiteY4892" fmla="*/ 712589 h 5143500"/>
              <a:gd name="connsiteX4893" fmla="*/ 1646464 w 5136076"/>
              <a:gd name="connsiteY4893" fmla="*/ 715951 h 5143500"/>
              <a:gd name="connsiteX4894" fmla="*/ 1643608 w 5136076"/>
              <a:gd name="connsiteY4894" fmla="*/ 720809 h 5143500"/>
              <a:gd name="connsiteX4895" fmla="*/ 1635505 w 5136076"/>
              <a:gd name="connsiteY4895" fmla="*/ 731649 h 5143500"/>
              <a:gd name="connsiteX4896" fmla="*/ 1614545 w 5136076"/>
              <a:gd name="connsiteY4896" fmla="*/ 758184 h 5143500"/>
              <a:gd name="connsiteX4897" fmla="*/ 1605969 w 5136076"/>
              <a:gd name="connsiteY4897" fmla="*/ 770144 h 5143500"/>
              <a:gd name="connsiteX4898" fmla="*/ 1602154 w 5136076"/>
              <a:gd name="connsiteY4898" fmla="*/ 775004 h 5143500"/>
              <a:gd name="connsiteX4899" fmla="*/ 1599775 w 5136076"/>
              <a:gd name="connsiteY4899" fmla="*/ 779115 h 5143500"/>
              <a:gd name="connsiteX4900" fmla="*/ 1610734 w 5136076"/>
              <a:gd name="connsiteY4900" fmla="*/ 771640 h 5143500"/>
              <a:gd name="connsiteX4901" fmla="*/ 1621215 w 5136076"/>
              <a:gd name="connsiteY4901" fmla="*/ 764164 h 5143500"/>
              <a:gd name="connsiteX4902" fmla="*/ 1630266 w 5136076"/>
              <a:gd name="connsiteY4902" fmla="*/ 756689 h 5143500"/>
              <a:gd name="connsiteX4903" fmla="*/ 1639794 w 5136076"/>
              <a:gd name="connsiteY4903" fmla="*/ 748841 h 5143500"/>
              <a:gd name="connsiteX4904" fmla="*/ 1647892 w 5136076"/>
              <a:gd name="connsiteY4904" fmla="*/ 741739 h 5143500"/>
              <a:gd name="connsiteX4905" fmla="*/ 1656467 w 5136076"/>
              <a:gd name="connsiteY4905" fmla="*/ 733890 h 5143500"/>
              <a:gd name="connsiteX4906" fmla="*/ 1671238 w 5136076"/>
              <a:gd name="connsiteY4906" fmla="*/ 718193 h 5143500"/>
              <a:gd name="connsiteX4907" fmla="*/ 1686005 w 5136076"/>
              <a:gd name="connsiteY4907" fmla="*/ 701747 h 5143500"/>
              <a:gd name="connsiteX4908" fmla="*/ 1699820 w 5136076"/>
              <a:gd name="connsiteY4908" fmla="*/ 684557 h 5143500"/>
              <a:gd name="connsiteX4909" fmla="*/ 1715063 w 5136076"/>
              <a:gd name="connsiteY4909" fmla="*/ 666242 h 5143500"/>
              <a:gd name="connsiteX4910" fmla="*/ 1731263 w 5136076"/>
              <a:gd name="connsiteY4910" fmla="*/ 647183 h 5143500"/>
              <a:gd name="connsiteX4911" fmla="*/ 1735075 w 5136076"/>
              <a:gd name="connsiteY4911" fmla="*/ 649049 h 5143500"/>
              <a:gd name="connsiteX4912" fmla="*/ 1739361 w 5136076"/>
              <a:gd name="connsiteY4912" fmla="*/ 650171 h 5143500"/>
              <a:gd name="connsiteX4913" fmla="*/ 1743172 w 5136076"/>
              <a:gd name="connsiteY4913" fmla="*/ 650919 h 5143500"/>
              <a:gd name="connsiteX4914" fmla="*/ 1746984 w 5136076"/>
              <a:gd name="connsiteY4914" fmla="*/ 651668 h 5143500"/>
              <a:gd name="connsiteX4915" fmla="*/ 1754607 w 5136076"/>
              <a:gd name="connsiteY4915" fmla="*/ 652414 h 5143500"/>
              <a:gd name="connsiteX4916" fmla="*/ 1757466 w 5136076"/>
              <a:gd name="connsiteY4916" fmla="*/ 652788 h 5143500"/>
              <a:gd name="connsiteX4917" fmla="*/ 1760323 w 5136076"/>
              <a:gd name="connsiteY4917" fmla="*/ 653161 h 5143500"/>
              <a:gd name="connsiteX4918" fmla="*/ 1762228 w 5136076"/>
              <a:gd name="connsiteY4918" fmla="*/ 653909 h 5143500"/>
              <a:gd name="connsiteX4919" fmla="*/ 1763658 w 5136076"/>
              <a:gd name="connsiteY4919" fmla="*/ 655403 h 5143500"/>
              <a:gd name="connsiteX4920" fmla="*/ 1764135 w 5136076"/>
              <a:gd name="connsiteY4920" fmla="*/ 657646 h 5143500"/>
              <a:gd name="connsiteX4921" fmla="*/ 1763658 w 5136076"/>
              <a:gd name="connsiteY4921" fmla="*/ 660263 h 5143500"/>
              <a:gd name="connsiteX4922" fmla="*/ 1762228 w 5136076"/>
              <a:gd name="connsiteY4922" fmla="*/ 663252 h 5143500"/>
              <a:gd name="connsiteX4923" fmla="*/ 1760323 w 5136076"/>
              <a:gd name="connsiteY4923" fmla="*/ 667364 h 5143500"/>
              <a:gd name="connsiteX4924" fmla="*/ 1756511 w 5136076"/>
              <a:gd name="connsiteY4924" fmla="*/ 672971 h 5143500"/>
              <a:gd name="connsiteX4925" fmla="*/ 1751750 w 5136076"/>
              <a:gd name="connsiteY4925" fmla="*/ 679323 h 5143500"/>
              <a:gd name="connsiteX4926" fmla="*/ 1760799 w 5136076"/>
              <a:gd name="connsiteY4926" fmla="*/ 671101 h 5143500"/>
              <a:gd name="connsiteX4927" fmla="*/ 1768897 w 5136076"/>
              <a:gd name="connsiteY4927" fmla="*/ 663252 h 5143500"/>
              <a:gd name="connsiteX4928" fmla="*/ 1776522 w 5136076"/>
              <a:gd name="connsiteY4928" fmla="*/ 655031 h 5143500"/>
              <a:gd name="connsiteX4929" fmla="*/ 1783667 w 5136076"/>
              <a:gd name="connsiteY4929" fmla="*/ 646808 h 5143500"/>
              <a:gd name="connsiteX4930" fmla="*/ 1789861 w 5136076"/>
              <a:gd name="connsiteY4930" fmla="*/ 638960 h 5143500"/>
              <a:gd name="connsiteX4931" fmla="*/ 1795102 w 5136076"/>
              <a:gd name="connsiteY4931" fmla="*/ 630737 h 5143500"/>
              <a:gd name="connsiteX4932" fmla="*/ 1799864 w 5136076"/>
              <a:gd name="connsiteY4932" fmla="*/ 622888 h 5143500"/>
              <a:gd name="connsiteX4933" fmla="*/ 1803676 w 5136076"/>
              <a:gd name="connsiteY4933" fmla="*/ 615041 h 5143500"/>
              <a:gd name="connsiteX4934" fmla="*/ 1806059 w 5136076"/>
              <a:gd name="connsiteY4934" fmla="*/ 607191 h 5143500"/>
              <a:gd name="connsiteX4935" fmla="*/ 1807964 w 5136076"/>
              <a:gd name="connsiteY4935" fmla="*/ 599717 h 5143500"/>
              <a:gd name="connsiteX4936" fmla="*/ 1808440 w 5136076"/>
              <a:gd name="connsiteY4936" fmla="*/ 592241 h 5143500"/>
              <a:gd name="connsiteX4937" fmla="*/ 1808440 w 5136076"/>
              <a:gd name="connsiteY4937" fmla="*/ 584765 h 5143500"/>
              <a:gd name="connsiteX4938" fmla="*/ 1807489 w 5136076"/>
              <a:gd name="connsiteY4938" fmla="*/ 578040 h 5143500"/>
              <a:gd name="connsiteX4939" fmla="*/ 1804627 w 5136076"/>
              <a:gd name="connsiteY4939" fmla="*/ 571313 h 5143500"/>
              <a:gd name="connsiteX4940" fmla="*/ 1801295 w 5136076"/>
              <a:gd name="connsiteY4940" fmla="*/ 564584 h 5143500"/>
              <a:gd name="connsiteX4941" fmla="*/ 1797007 w 5136076"/>
              <a:gd name="connsiteY4941" fmla="*/ 558605 h 5143500"/>
              <a:gd name="connsiteX4942" fmla="*/ 1801771 w 5136076"/>
              <a:gd name="connsiteY4942" fmla="*/ 554492 h 5143500"/>
              <a:gd name="connsiteX4943" fmla="*/ 1807964 w 5136076"/>
              <a:gd name="connsiteY4943" fmla="*/ 550009 h 5143500"/>
              <a:gd name="connsiteX4944" fmla="*/ 1821779 w 5136076"/>
              <a:gd name="connsiteY4944" fmla="*/ 541412 h 5143500"/>
              <a:gd name="connsiteX4945" fmla="*/ 1836071 w 5136076"/>
              <a:gd name="connsiteY4945" fmla="*/ 532816 h 5143500"/>
              <a:gd name="connsiteX4946" fmla="*/ 1849888 w 5136076"/>
              <a:gd name="connsiteY4946" fmla="*/ 523846 h 5143500"/>
              <a:gd name="connsiteX4947" fmla="*/ 1856558 w 5136076"/>
              <a:gd name="connsiteY4947" fmla="*/ 519733 h 5143500"/>
              <a:gd name="connsiteX4948" fmla="*/ 1862752 w 5136076"/>
              <a:gd name="connsiteY4948" fmla="*/ 514876 h 5143500"/>
              <a:gd name="connsiteX4949" fmla="*/ 1867515 w 5136076"/>
              <a:gd name="connsiteY4949" fmla="*/ 510764 h 5143500"/>
              <a:gd name="connsiteX4950" fmla="*/ 1871325 w 5136076"/>
              <a:gd name="connsiteY4950" fmla="*/ 506279 h 5143500"/>
              <a:gd name="connsiteX4951" fmla="*/ 1874184 w 5136076"/>
              <a:gd name="connsiteY4951" fmla="*/ 501795 h 5143500"/>
              <a:gd name="connsiteX4952" fmla="*/ 1874663 w 5136076"/>
              <a:gd name="connsiteY4952" fmla="*/ 499552 h 5143500"/>
              <a:gd name="connsiteX4953" fmla="*/ 1875137 w 5136076"/>
              <a:gd name="connsiteY4953" fmla="*/ 497309 h 5143500"/>
              <a:gd name="connsiteX4954" fmla="*/ 1875137 w 5136076"/>
              <a:gd name="connsiteY4954" fmla="*/ 495068 h 5143500"/>
              <a:gd name="connsiteX4955" fmla="*/ 1874663 w 5136076"/>
              <a:gd name="connsiteY4955" fmla="*/ 493196 h 5143500"/>
              <a:gd name="connsiteX4956" fmla="*/ 1873707 w 5136076"/>
              <a:gd name="connsiteY4956" fmla="*/ 490955 h 5143500"/>
              <a:gd name="connsiteX4957" fmla="*/ 1872756 w 5136076"/>
              <a:gd name="connsiteY4957" fmla="*/ 488713 h 5143500"/>
              <a:gd name="connsiteX4958" fmla="*/ 1870374 w 5136076"/>
              <a:gd name="connsiteY4958" fmla="*/ 484973 h 5143500"/>
              <a:gd name="connsiteX4959" fmla="*/ 1869423 w 5136076"/>
              <a:gd name="connsiteY4959" fmla="*/ 483481 h 5143500"/>
              <a:gd name="connsiteX4960" fmla="*/ 1867515 w 5136076"/>
              <a:gd name="connsiteY4960" fmla="*/ 482734 h 5143500"/>
              <a:gd name="connsiteX4961" fmla="*/ 1866563 w 5136076"/>
              <a:gd name="connsiteY4961" fmla="*/ 482358 h 5143500"/>
              <a:gd name="connsiteX4962" fmla="*/ 1865612 w 5136076"/>
              <a:gd name="connsiteY4962" fmla="*/ 481985 h 5143500"/>
              <a:gd name="connsiteX4963" fmla="*/ 1863705 w 5136076"/>
              <a:gd name="connsiteY4963" fmla="*/ 481985 h 5143500"/>
              <a:gd name="connsiteX4964" fmla="*/ 1862752 w 5136076"/>
              <a:gd name="connsiteY4964" fmla="*/ 482358 h 5143500"/>
              <a:gd name="connsiteX4965" fmla="*/ 1859892 w 5136076"/>
              <a:gd name="connsiteY4965" fmla="*/ 483481 h 5143500"/>
              <a:gd name="connsiteX4966" fmla="*/ 1857032 w 5136076"/>
              <a:gd name="connsiteY4966" fmla="*/ 485349 h 5143500"/>
              <a:gd name="connsiteX4967" fmla="*/ 1851317 w 5136076"/>
              <a:gd name="connsiteY4967" fmla="*/ 490955 h 5143500"/>
              <a:gd name="connsiteX4968" fmla="*/ 1845122 w 5136076"/>
              <a:gd name="connsiteY4968" fmla="*/ 496937 h 5143500"/>
              <a:gd name="connsiteX4969" fmla="*/ 1842266 w 5136076"/>
              <a:gd name="connsiteY4969" fmla="*/ 499925 h 5143500"/>
              <a:gd name="connsiteX4970" fmla="*/ 1839883 w 5136076"/>
              <a:gd name="connsiteY4970" fmla="*/ 502169 h 5143500"/>
              <a:gd name="connsiteX4971" fmla="*/ 1837023 w 5136076"/>
              <a:gd name="connsiteY4971" fmla="*/ 503663 h 5143500"/>
              <a:gd name="connsiteX4972" fmla="*/ 1834168 w 5136076"/>
              <a:gd name="connsiteY4972" fmla="*/ 504784 h 5143500"/>
              <a:gd name="connsiteX4973" fmla="*/ 1833213 w 5136076"/>
              <a:gd name="connsiteY4973" fmla="*/ 504784 h 5143500"/>
              <a:gd name="connsiteX4974" fmla="*/ 1831309 w 5136076"/>
              <a:gd name="connsiteY4974" fmla="*/ 504784 h 5143500"/>
              <a:gd name="connsiteX4975" fmla="*/ 1830356 w 5136076"/>
              <a:gd name="connsiteY4975" fmla="*/ 504038 h 5143500"/>
              <a:gd name="connsiteX4976" fmla="*/ 1829402 w 5136076"/>
              <a:gd name="connsiteY4976" fmla="*/ 503289 h 5143500"/>
              <a:gd name="connsiteX4977" fmla="*/ 1829402 w 5136076"/>
              <a:gd name="connsiteY4977" fmla="*/ 499552 h 5143500"/>
              <a:gd name="connsiteX4978" fmla="*/ 1829876 w 5136076"/>
              <a:gd name="connsiteY4978" fmla="*/ 496561 h 5143500"/>
              <a:gd name="connsiteX4979" fmla="*/ 1830830 w 5136076"/>
              <a:gd name="connsiteY4979" fmla="*/ 493574 h 5143500"/>
              <a:gd name="connsiteX4980" fmla="*/ 1832738 w 5136076"/>
              <a:gd name="connsiteY4980" fmla="*/ 490955 h 5143500"/>
              <a:gd name="connsiteX4981" fmla="*/ 1834168 w 5136076"/>
              <a:gd name="connsiteY4981" fmla="*/ 488713 h 5143500"/>
              <a:gd name="connsiteX4982" fmla="*/ 1836071 w 5136076"/>
              <a:gd name="connsiteY4982" fmla="*/ 486844 h 5143500"/>
              <a:gd name="connsiteX4983" fmla="*/ 1838456 w 5136076"/>
              <a:gd name="connsiteY4983" fmla="*/ 485349 h 5143500"/>
              <a:gd name="connsiteX4984" fmla="*/ 1840837 w 5136076"/>
              <a:gd name="connsiteY4984" fmla="*/ 483481 h 5143500"/>
              <a:gd name="connsiteX4985" fmla="*/ 1843692 w 5136076"/>
              <a:gd name="connsiteY4985" fmla="*/ 482734 h 5143500"/>
              <a:gd name="connsiteX4986" fmla="*/ 1846553 w 5136076"/>
              <a:gd name="connsiteY4986" fmla="*/ 481612 h 5143500"/>
              <a:gd name="connsiteX4987" fmla="*/ 1853222 w 5136076"/>
              <a:gd name="connsiteY4987" fmla="*/ 480116 h 5143500"/>
              <a:gd name="connsiteX4988" fmla="*/ 1860846 w 5136076"/>
              <a:gd name="connsiteY4988" fmla="*/ 478994 h 5143500"/>
              <a:gd name="connsiteX4989" fmla="*/ 1869423 w 5136076"/>
              <a:gd name="connsiteY4989" fmla="*/ 477875 h 5143500"/>
              <a:gd name="connsiteX4990" fmla="*/ 1886095 w 5136076"/>
              <a:gd name="connsiteY4990" fmla="*/ 476752 h 5143500"/>
              <a:gd name="connsiteX4991" fmla="*/ 1895620 w 5136076"/>
              <a:gd name="connsiteY4991" fmla="*/ 476004 h 5143500"/>
              <a:gd name="connsiteX4992" fmla="*/ 1904197 w 5136076"/>
              <a:gd name="connsiteY4992" fmla="*/ 474510 h 5143500"/>
              <a:gd name="connsiteX4993" fmla="*/ 1913725 w 5136076"/>
              <a:gd name="connsiteY4993" fmla="*/ 473018 h 5143500"/>
              <a:gd name="connsiteX4994" fmla="*/ 1921825 w 5136076"/>
              <a:gd name="connsiteY4994" fmla="*/ 470400 h 5143500"/>
              <a:gd name="connsiteX4995" fmla="*/ 1926115 w 5136076"/>
              <a:gd name="connsiteY4995" fmla="*/ 468530 h 5143500"/>
              <a:gd name="connsiteX4996" fmla="*/ 1929925 w 5136076"/>
              <a:gd name="connsiteY4996" fmla="*/ 466664 h 5143500"/>
              <a:gd name="connsiteX4997" fmla="*/ 1933737 w 5136076"/>
              <a:gd name="connsiteY4997" fmla="*/ 464420 h 5143500"/>
              <a:gd name="connsiteX4998" fmla="*/ 1937545 w 5136076"/>
              <a:gd name="connsiteY4998" fmla="*/ 462177 h 5143500"/>
              <a:gd name="connsiteX4999" fmla="*/ 1939927 w 5136076"/>
              <a:gd name="connsiteY4999" fmla="*/ 459936 h 5143500"/>
              <a:gd name="connsiteX5000" fmla="*/ 1941358 w 5136076"/>
              <a:gd name="connsiteY5000" fmla="*/ 457691 h 5143500"/>
              <a:gd name="connsiteX5001" fmla="*/ 1942788 w 5136076"/>
              <a:gd name="connsiteY5001" fmla="*/ 455077 h 5143500"/>
              <a:gd name="connsiteX5002" fmla="*/ 1943740 w 5136076"/>
              <a:gd name="connsiteY5002" fmla="*/ 452832 h 5143500"/>
              <a:gd name="connsiteX5003" fmla="*/ 1944215 w 5136076"/>
              <a:gd name="connsiteY5003" fmla="*/ 450217 h 5143500"/>
              <a:gd name="connsiteX5004" fmla="*/ 1944215 w 5136076"/>
              <a:gd name="connsiteY5004" fmla="*/ 447602 h 5143500"/>
              <a:gd name="connsiteX5005" fmla="*/ 1944215 w 5136076"/>
              <a:gd name="connsiteY5005" fmla="*/ 444984 h 5143500"/>
              <a:gd name="connsiteX5006" fmla="*/ 1943740 w 5136076"/>
              <a:gd name="connsiteY5006" fmla="*/ 442369 h 5143500"/>
              <a:gd name="connsiteX5007" fmla="*/ 1942788 w 5136076"/>
              <a:gd name="connsiteY5007" fmla="*/ 440126 h 5143500"/>
              <a:gd name="connsiteX5008" fmla="*/ 1941358 w 5136076"/>
              <a:gd name="connsiteY5008" fmla="*/ 438632 h 5143500"/>
              <a:gd name="connsiteX5009" fmla="*/ 1939927 w 5136076"/>
              <a:gd name="connsiteY5009" fmla="*/ 437510 h 5143500"/>
              <a:gd name="connsiteX5010" fmla="*/ 1937545 w 5136076"/>
              <a:gd name="connsiteY5010" fmla="*/ 437137 h 5143500"/>
              <a:gd name="connsiteX5011" fmla="*/ 1935641 w 5136076"/>
              <a:gd name="connsiteY5011" fmla="*/ 437137 h 5143500"/>
              <a:gd name="connsiteX5012" fmla="*/ 1932306 w 5136076"/>
              <a:gd name="connsiteY5012" fmla="*/ 438632 h 5143500"/>
              <a:gd name="connsiteX5013" fmla="*/ 1929448 w 5136076"/>
              <a:gd name="connsiteY5013" fmla="*/ 440501 h 5143500"/>
              <a:gd name="connsiteX5014" fmla="*/ 1925636 w 5136076"/>
              <a:gd name="connsiteY5014" fmla="*/ 443491 h 5143500"/>
              <a:gd name="connsiteX5015" fmla="*/ 1926115 w 5136076"/>
              <a:gd name="connsiteY5015" fmla="*/ 440126 h 5143500"/>
              <a:gd name="connsiteX5016" fmla="*/ 1928019 w 5136076"/>
              <a:gd name="connsiteY5016" fmla="*/ 436761 h 5143500"/>
              <a:gd name="connsiteX5017" fmla="*/ 1930400 w 5136076"/>
              <a:gd name="connsiteY5017" fmla="*/ 434144 h 5143500"/>
              <a:gd name="connsiteX5018" fmla="*/ 1933257 w 5136076"/>
              <a:gd name="connsiteY5018" fmla="*/ 431903 h 5143500"/>
              <a:gd name="connsiteX5019" fmla="*/ 1937070 w 5136076"/>
              <a:gd name="connsiteY5019" fmla="*/ 430407 h 5143500"/>
              <a:gd name="connsiteX5020" fmla="*/ 1940881 w 5136076"/>
              <a:gd name="connsiteY5020" fmla="*/ 428914 h 5143500"/>
              <a:gd name="connsiteX5021" fmla="*/ 1944695 w 5136076"/>
              <a:gd name="connsiteY5021" fmla="*/ 428166 h 5143500"/>
              <a:gd name="connsiteX5022" fmla="*/ 1948507 w 5136076"/>
              <a:gd name="connsiteY5022" fmla="*/ 428166 h 5143500"/>
              <a:gd name="connsiteX5023" fmla="*/ 1952319 w 5136076"/>
              <a:gd name="connsiteY5023" fmla="*/ 428166 h 5143500"/>
              <a:gd name="connsiteX5024" fmla="*/ 1955649 w 5136076"/>
              <a:gd name="connsiteY5024" fmla="*/ 429287 h 5143500"/>
              <a:gd name="connsiteX5025" fmla="*/ 1958506 w 5136076"/>
              <a:gd name="connsiteY5025" fmla="*/ 431157 h 5143500"/>
              <a:gd name="connsiteX5026" fmla="*/ 1960893 w 5136076"/>
              <a:gd name="connsiteY5026" fmla="*/ 433400 h 5143500"/>
              <a:gd name="connsiteX5027" fmla="*/ 1962319 w 5136076"/>
              <a:gd name="connsiteY5027" fmla="*/ 436388 h 5143500"/>
              <a:gd name="connsiteX5028" fmla="*/ 1962797 w 5136076"/>
              <a:gd name="connsiteY5028" fmla="*/ 439752 h 5143500"/>
              <a:gd name="connsiteX5029" fmla="*/ 1961843 w 5136076"/>
              <a:gd name="connsiteY5029" fmla="*/ 444611 h 5143500"/>
              <a:gd name="connsiteX5030" fmla="*/ 1959937 w 5136076"/>
              <a:gd name="connsiteY5030" fmla="*/ 449843 h 5143500"/>
              <a:gd name="connsiteX5031" fmla="*/ 1962797 w 5136076"/>
              <a:gd name="connsiteY5031" fmla="*/ 448721 h 5143500"/>
              <a:gd name="connsiteX5032" fmla="*/ 1966133 w 5136076"/>
              <a:gd name="connsiteY5032" fmla="*/ 447975 h 5143500"/>
              <a:gd name="connsiteX5033" fmla="*/ 1968988 w 5136076"/>
              <a:gd name="connsiteY5033" fmla="*/ 446480 h 5143500"/>
              <a:gd name="connsiteX5034" fmla="*/ 1971848 w 5136076"/>
              <a:gd name="connsiteY5034" fmla="*/ 445358 h 5143500"/>
              <a:gd name="connsiteX5035" fmla="*/ 1977088 w 5136076"/>
              <a:gd name="connsiteY5035" fmla="*/ 441620 h 5143500"/>
              <a:gd name="connsiteX5036" fmla="*/ 1981376 w 5136076"/>
              <a:gd name="connsiteY5036" fmla="*/ 437137 h 5143500"/>
              <a:gd name="connsiteX5037" fmla="*/ 1985662 w 5136076"/>
              <a:gd name="connsiteY5037" fmla="*/ 431903 h 5143500"/>
              <a:gd name="connsiteX5038" fmla="*/ 1989475 w 5136076"/>
              <a:gd name="connsiteY5038" fmla="*/ 427043 h 5143500"/>
              <a:gd name="connsiteX5039" fmla="*/ 1997571 w 5136076"/>
              <a:gd name="connsiteY5039" fmla="*/ 416954 h 5143500"/>
              <a:gd name="connsiteX5040" fmla="*/ 2001386 w 5136076"/>
              <a:gd name="connsiteY5040" fmla="*/ 412842 h 5143500"/>
              <a:gd name="connsiteX5041" fmla="*/ 2005195 w 5136076"/>
              <a:gd name="connsiteY5041" fmla="*/ 409106 h 5143500"/>
              <a:gd name="connsiteX5042" fmla="*/ 2009009 w 5136076"/>
              <a:gd name="connsiteY5042" fmla="*/ 406863 h 5143500"/>
              <a:gd name="connsiteX5043" fmla="*/ 2010437 w 5136076"/>
              <a:gd name="connsiteY5043" fmla="*/ 405742 h 5143500"/>
              <a:gd name="connsiteX5044" fmla="*/ 2012820 w 5136076"/>
              <a:gd name="connsiteY5044" fmla="*/ 405368 h 5143500"/>
              <a:gd name="connsiteX5045" fmla="*/ 2014725 w 5136076"/>
              <a:gd name="connsiteY5045" fmla="*/ 405368 h 5143500"/>
              <a:gd name="connsiteX5046" fmla="*/ 2017106 w 5136076"/>
              <a:gd name="connsiteY5046" fmla="*/ 405368 h 5143500"/>
              <a:gd name="connsiteX5047" fmla="*/ 2019964 w 5136076"/>
              <a:gd name="connsiteY5047" fmla="*/ 406115 h 5143500"/>
              <a:gd name="connsiteX5048" fmla="*/ 2021871 w 5136076"/>
              <a:gd name="connsiteY5048" fmla="*/ 407609 h 5143500"/>
              <a:gd name="connsiteX5049" fmla="*/ 2024730 w 5136076"/>
              <a:gd name="connsiteY5049" fmla="*/ 409106 h 5143500"/>
              <a:gd name="connsiteX5050" fmla="*/ 2027588 w 5136076"/>
              <a:gd name="connsiteY5050" fmla="*/ 411347 h 5143500"/>
              <a:gd name="connsiteX5051" fmla="*/ 2030445 w 5136076"/>
              <a:gd name="connsiteY5051" fmla="*/ 413965 h 5143500"/>
              <a:gd name="connsiteX5052" fmla="*/ 2033304 w 5136076"/>
              <a:gd name="connsiteY5052" fmla="*/ 417329 h 5143500"/>
              <a:gd name="connsiteX5053" fmla="*/ 2035211 w 5136076"/>
              <a:gd name="connsiteY5053" fmla="*/ 412842 h 5143500"/>
              <a:gd name="connsiteX5054" fmla="*/ 2036165 w 5136076"/>
              <a:gd name="connsiteY5054" fmla="*/ 408359 h 5143500"/>
              <a:gd name="connsiteX5055" fmla="*/ 2036638 w 5136076"/>
              <a:gd name="connsiteY5055" fmla="*/ 404620 h 5143500"/>
              <a:gd name="connsiteX5056" fmla="*/ 2036638 w 5136076"/>
              <a:gd name="connsiteY5056" fmla="*/ 401256 h 5143500"/>
              <a:gd name="connsiteX5057" fmla="*/ 2035685 w 5136076"/>
              <a:gd name="connsiteY5057" fmla="*/ 397519 h 5143500"/>
              <a:gd name="connsiteX5058" fmla="*/ 2034732 w 5136076"/>
              <a:gd name="connsiteY5058" fmla="*/ 394530 h 5143500"/>
              <a:gd name="connsiteX5059" fmla="*/ 2033304 w 5136076"/>
              <a:gd name="connsiteY5059" fmla="*/ 391539 h 5143500"/>
              <a:gd name="connsiteX5060" fmla="*/ 2031399 w 5136076"/>
              <a:gd name="connsiteY5060" fmla="*/ 388550 h 5143500"/>
              <a:gd name="connsiteX5061" fmla="*/ 2027588 w 5136076"/>
              <a:gd name="connsiteY5061" fmla="*/ 384063 h 5143500"/>
              <a:gd name="connsiteX5062" fmla="*/ 2023776 w 5136076"/>
              <a:gd name="connsiteY5062" fmla="*/ 379953 h 5143500"/>
              <a:gd name="connsiteX5063" fmla="*/ 2020442 w 5136076"/>
              <a:gd name="connsiteY5063" fmla="*/ 376216 h 5143500"/>
              <a:gd name="connsiteX5064" fmla="*/ 2019964 w 5136076"/>
              <a:gd name="connsiteY5064" fmla="*/ 374346 h 5143500"/>
              <a:gd name="connsiteX5065" fmla="*/ 2018535 w 5136076"/>
              <a:gd name="connsiteY5065" fmla="*/ 373226 h 5143500"/>
              <a:gd name="connsiteX5066" fmla="*/ 2028063 w 5136076"/>
              <a:gd name="connsiteY5066" fmla="*/ 365376 h 5143500"/>
              <a:gd name="connsiteX5067" fmla="*/ 2040448 w 5136076"/>
              <a:gd name="connsiteY5067" fmla="*/ 356033 h 5143500"/>
              <a:gd name="connsiteX5068" fmla="*/ 2071895 w 5136076"/>
              <a:gd name="connsiteY5068" fmla="*/ 333235 h 5143500"/>
              <a:gd name="connsiteX5069" fmla="*/ 2104767 w 5136076"/>
              <a:gd name="connsiteY5069" fmla="*/ 310062 h 5143500"/>
              <a:gd name="connsiteX5070" fmla="*/ 2130967 w 5136076"/>
              <a:gd name="connsiteY5070" fmla="*/ 291001 h 5143500"/>
              <a:gd name="connsiteX5071" fmla="*/ 2130967 w 5136076"/>
              <a:gd name="connsiteY5071" fmla="*/ 295485 h 5143500"/>
              <a:gd name="connsiteX5072" fmla="*/ 2130015 w 5136076"/>
              <a:gd name="connsiteY5072" fmla="*/ 299597 h 5143500"/>
              <a:gd name="connsiteX5073" fmla="*/ 2127634 w 5136076"/>
              <a:gd name="connsiteY5073" fmla="*/ 303708 h 5143500"/>
              <a:gd name="connsiteX5074" fmla="*/ 2124296 w 5136076"/>
              <a:gd name="connsiteY5074" fmla="*/ 307073 h 5143500"/>
              <a:gd name="connsiteX5075" fmla="*/ 2120961 w 5136076"/>
              <a:gd name="connsiteY5075" fmla="*/ 310062 h 5143500"/>
              <a:gd name="connsiteX5076" fmla="*/ 2116676 w 5136076"/>
              <a:gd name="connsiteY5076" fmla="*/ 313424 h 5143500"/>
              <a:gd name="connsiteX5077" fmla="*/ 2106191 w 5136076"/>
              <a:gd name="connsiteY5077" fmla="*/ 319406 h 5143500"/>
              <a:gd name="connsiteX5078" fmla="*/ 2094763 w 5136076"/>
              <a:gd name="connsiteY5078" fmla="*/ 326133 h 5143500"/>
              <a:gd name="connsiteX5079" fmla="*/ 2089523 w 5136076"/>
              <a:gd name="connsiteY5079" fmla="*/ 329123 h 5143500"/>
              <a:gd name="connsiteX5080" fmla="*/ 2083327 w 5136076"/>
              <a:gd name="connsiteY5080" fmla="*/ 332860 h 5143500"/>
              <a:gd name="connsiteX5081" fmla="*/ 2078565 w 5136076"/>
              <a:gd name="connsiteY5081" fmla="*/ 336599 h 5143500"/>
              <a:gd name="connsiteX5082" fmla="*/ 2072845 w 5136076"/>
              <a:gd name="connsiteY5082" fmla="*/ 340709 h 5143500"/>
              <a:gd name="connsiteX5083" fmla="*/ 2068558 w 5136076"/>
              <a:gd name="connsiteY5083" fmla="*/ 345193 h 5143500"/>
              <a:gd name="connsiteX5084" fmla="*/ 2064745 w 5136076"/>
              <a:gd name="connsiteY5084" fmla="*/ 350427 h 5143500"/>
              <a:gd name="connsiteX5085" fmla="*/ 2068558 w 5136076"/>
              <a:gd name="connsiteY5085" fmla="*/ 353791 h 5143500"/>
              <a:gd name="connsiteX5086" fmla="*/ 2072370 w 5136076"/>
              <a:gd name="connsiteY5086" fmla="*/ 356033 h 5143500"/>
              <a:gd name="connsiteX5087" fmla="*/ 2076181 w 5136076"/>
              <a:gd name="connsiteY5087" fmla="*/ 357155 h 5143500"/>
              <a:gd name="connsiteX5088" fmla="*/ 2078565 w 5136076"/>
              <a:gd name="connsiteY5088" fmla="*/ 357902 h 5143500"/>
              <a:gd name="connsiteX5089" fmla="*/ 2080466 w 5136076"/>
              <a:gd name="connsiteY5089" fmla="*/ 357155 h 5143500"/>
              <a:gd name="connsiteX5090" fmla="*/ 2082853 w 5136076"/>
              <a:gd name="connsiteY5090" fmla="*/ 357155 h 5143500"/>
              <a:gd name="connsiteX5091" fmla="*/ 2084757 w 5136076"/>
              <a:gd name="connsiteY5091" fmla="*/ 356409 h 5143500"/>
              <a:gd name="connsiteX5092" fmla="*/ 2089997 w 5136076"/>
              <a:gd name="connsiteY5092" fmla="*/ 354911 h 5143500"/>
              <a:gd name="connsiteX5093" fmla="*/ 2094763 w 5136076"/>
              <a:gd name="connsiteY5093" fmla="*/ 351174 h 5143500"/>
              <a:gd name="connsiteX5094" fmla="*/ 2099999 w 5136076"/>
              <a:gd name="connsiteY5094" fmla="*/ 346690 h 5143500"/>
              <a:gd name="connsiteX5095" fmla="*/ 2099999 w 5136076"/>
              <a:gd name="connsiteY5095" fmla="*/ 352670 h 5143500"/>
              <a:gd name="connsiteX5096" fmla="*/ 2099048 w 5136076"/>
              <a:gd name="connsiteY5096" fmla="*/ 357155 h 5143500"/>
              <a:gd name="connsiteX5097" fmla="*/ 2098096 w 5136076"/>
              <a:gd name="connsiteY5097" fmla="*/ 361265 h 5143500"/>
              <a:gd name="connsiteX5098" fmla="*/ 2095712 w 5136076"/>
              <a:gd name="connsiteY5098" fmla="*/ 364630 h 5143500"/>
              <a:gd name="connsiteX5099" fmla="*/ 2093808 w 5136076"/>
              <a:gd name="connsiteY5099" fmla="*/ 367621 h 5143500"/>
              <a:gd name="connsiteX5100" fmla="*/ 2090948 w 5136076"/>
              <a:gd name="connsiteY5100" fmla="*/ 369862 h 5143500"/>
              <a:gd name="connsiteX5101" fmla="*/ 2088089 w 5136076"/>
              <a:gd name="connsiteY5101" fmla="*/ 372104 h 5143500"/>
              <a:gd name="connsiteX5102" fmla="*/ 2084757 w 5136076"/>
              <a:gd name="connsiteY5102" fmla="*/ 373226 h 5143500"/>
              <a:gd name="connsiteX5103" fmla="*/ 2081900 w 5136076"/>
              <a:gd name="connsiteY5103" fmla="*/ 373973 h 5143500"/>
              <a:gd name="connsiteX5104" fmla="*/ 2078565 w 5136076"/>
              <a:gd name="connsiteY5104" fmla="*/ 374346 h 5143500"/>
              <a:gd name="connsiteX5105" fmla="*/ 2074750 w 5136076"/>
              <a:gd name="connsiteY5105" fmla="*/ 374346 h 5143500"/>
              <a:gd name="connsiteX5106" fmla="*/ 2071415 w 5136076"/>
              <a:gd name="connsiteY5106" fmla="*/ 374346 h 5143500"/>
              <a:gd name="connsiteX5107" fmla="*/ 2065699 w 5136076"/>
              <a:gd name="connsiteY5107" fmla="*/ 373973 h 5143500"/>
              <a:gd name="connsiteX5108" fmla="*/ 2060937 w 5136076"/>
              <a:gd name="connsiteY5108" fmla="*/ 372851 h 5143500"/>
              <a:gd name="connsiteX5109" fmla="*/ 2057122 w 5136076"/>
              <a:gd name="connsiteY5109" fmla="*/ 376216 h 5143500"/>
              <a:gd name="connsiteX5110" fmla="*/ 2053789 w 5136076"/>
              <a:gd name="connsiteY5110" fmla="*/ 379205 h 5143500"/>
              <a:gd name="connsiteX5111" fmla="*/ 2051409 w 5136076"/>
              <a:gd name="connsiteY5111" fmla="*/ 382196 h 5143500"/>
              <a:gd name="connsiteX5112" fmla="*/ 2049979 w 5136076"/>
              <a:gd name="connsiteY5112" fmla="*/ 385185 h 5143500"/>
              <a:gd name="connsiteX5113" fmla="*/ 2049024 w 5136076"/>
              <a:gd name="connsiteY5113" fmla="*/ 387800 h 5143500"/>
              <a:gd name="connsiteX5114" fmla="*/ 2049024 w 5136076"/>
              <a:gd name="connsiteY5114" fmla="*/ 390044 h 5143500"/>
              <a:gd name="connsiteX5115" fmla="*/ 2049024 w 5136076"/>
              <a:gd name="connsiteY5115" fmla="*/ 392660 h 5143500"/>
              <a:gd name="connsiteX5116" fmla="*/ 2049502 w 5136076"/>
              <a:gd name="connsiteY5116" fmla="*/ 394530 h 5143500"/>
              <a:gd name="connsiteX5117" fmla="*/ 2050455 w 5136076"/>
              <a:gd name="connsiteY5117" fmla="*/ 396398 h 5143500"/>
              <a:gd name="connsiteX5118" fmla="*/ 2051409 w 5136076"/>
              <a:gd name="connsiteY5118" fmla="*/ 398640 h 5143500"/>
              <a:gd name="connsiteX5119" fmla="*/ 2054745 w 5136076"/>
              <a:gd name="connsiteY5119" fmla="*/ 402377 h 5143500"/>
              <a:gd name="connsiteX5120" fmla="*/ 2061886 w 5136076"/>
              <a:gd name="connsiteY5120" fmla="*/ 409852 h 5143500"/>
              <a:gd name="connsiteX5121" fmla="*/ 2075703 w 5136076"/>
              <a:gd name="connsiteY5121" fmla="*/ 398267 h 5143500"/>
              <a:gd name="connsiteX5122" fmla="*/ 2090474 w 5136076"/>
              <a:gd name="connsiteY5122" fmla="*/ 385933 h 5143500"/>
              <a:gd name="connsiteX5123" fmla="*/ 2105240 w 5136076"/>
              <a:gd name="connsiteY5123" fmla="*/ 373973 h 5143500"/>
              <a:gd name="connsiteX5124" fmla="*/ 2120961 w 5136076"/>
              <a:gd name="connsiteY5124" fmla="*/ 362012 h 5143500"/>
              <a:gd name="connsiteX5125" fmla="*/ 2155264 w 5136076"/>
              <a:gd name="connsiteY5125" fmla="*/ 336971 h 5143500"/>
              <a:gd name="connsiteX5126" fmla="*/ 2190518 w 5136076"/>
              <a:gd name="connsiteY5126" fmla="*/ 312305 h 5143500"/>
              <a:gd name="connsiteX5127" fmla="*/ 2209096 w 5136076"/>
              <a:gd name="connsiteY5127" fmla="*/ 300346 h 5143500"/>
              <a:gd name="connsiteX5128" fmla="*/ 2227678 w 5136076"/>
              <a:gd name="connsiteY5128" fmla="*/ 288011 h 5143500"/>
              <a:gd name="connsiteX5129" fmla="*/ 2266743 w 5136076"/>
              <a:gd name="connsiteY5129" fmla="*/ 264092 h 5143500"/>
              <a:gd name="connsiteX5130" fmla="*/ 2306761 w 5136076"/>
              <a:gd name="connsiteY5130" fmla="*/ 240546 h 5143500"/>
              <a:gd name="connsiteX5131" fmla="*/ 2346781 w 5136076"/>
              <a:gd name="connsiteY5131" fmla="*/ 217000 h 5143500"/>
              <a:gd name="connsiteX5132" fmla="*/ 2426818 w 5136076"/>
              <a:gd name="connsiteY5132" fmla="*/ 168788 h 5143500"/>
              <a:gd name="connsiteX5133" fmla="*/ 2465883 w 5136076"/>
              <a:gd name="connsiteY5133" fmla="*/ 146363 h 5143500"/>
              <a:gd name="connsiteX5134" fmla="*/ 2504471 w 5136076"/>
              <a:gd name="connsiteY5134" fmla="*/ 124311 h 5143500"/>
              <a:gd name="connsiteX5135" fmla="*/ 2522572 w 5136076"/>
              <a:gd name="connsiteY5135" fmla="*/ 112352 h 5143500"/>
              <a:gd name="connsiteX5136" fmla="*/ 2540677 w 5136076"/>
              <a:gd name="connsiteY5136" fmla="*/ 101515 h 5143500"/>
              <a:gd name="connsiteX5137" fmla="*/ 2558780 w 5136076"/>
              <a:gd name="connsiteY5137" fmla="*/ 89927 h 5143500"/>
              <a:gd name="connsiteX5138" fmla="*/ 2575454 w 5136076"/>
              <a:gd name="connsiteY5138" fmla="*/ 78340 h 5143500"/>
              <a:gd name="connsiteX5139" fmla="*/ 2592128 w 5136076"/>
              <a:gd name="connsiteY5139" fmla="*/ 66755 h 5143500"/>
              <a:gd name="connsiteX5140" fmla="*/ 2607852 w 5136076"/>
              <a:gd name="connsiteY5140" fmla="*/ 55169 h 5143500"/>
              <a:gd name="connsiteX5141" fmla="*/ 2622620 w 5136076"/>
              <a:gd name="connsiteY5141" fmla="*/ 42833 h 5143500"/>
              <a:gd name="connsiteX5142" fmla="*/ 2637385 w 5136076"/>
              <a:gd name="connsiteY5142" fmla="*/ 31247 h 5143500"/>
              <a:gd name="connsiteX5143" fmla="*/ 2639293 w 5136076"/>
              <a:gd name="connsiteY5143" fmla="*/ 35360 h 5143500"/>
              <a:gd name="connsiteX5144" fmla="*/ 2641198 w 5136076"/>
              <a:gd name="connsiteY5144" fmla="*/ 38723 h 5143500"/>
              <a:gd name="connsiteX5145" fmla="*/ 2644533 w 5136076"/>
              <a:gd name="connsiteY5145" fmla="*/ 40964 h 5143500"/>
              <a:gd name="connsiteX5146" fmla="*/ 2648821 w 5136076"/>
              <a:gd name="connsiteY5146" fmla="*/ 42461 h 5143500"/>
              <a:gd name="connsiteX5147" fmla="*/ 2653587 w 5136076"/>
              <a:gd name="connsiteY5147" fmla="*/ 43955 h 5143500"/>
              <a:gd name="connsiteX5148" fmla="*/ 2658826 w 5136076"/>
              <a:gd name="connsiteY5148" fmla="*/ 44329 h 5143500"/>
              <a:gd name="connsiteX5149" fmla="*/ 2665021 w 5136076"/>
              <a:gd name="connsiteY5149" fmla="*/ 43955 h 5143500"/>
              <a:gd name="connsiteX5150" fmla="*/ 2670736 w 5136076"/>
              <a:gd name="connsiteY5150" fmla="*/ 43207 h 5143500"/>
              <a:gd name="connsiteX5151" fmla="*/ 2677881 w 5136076"/>
              <a:gd name="connsiteY5151" fmla="*/ 41713 h 5143500"/>
              <a:gd name="connsiteX5152" fmla="*/ 2685031 w 5136076"/>
              <a:gd name="connsiteY5152" fmla="*/ 39845 h 5143500"/>
              <a:gd name="connsiteX5153" fmla="*/ 2692175 w 5136076"/>
              <a:gd name="connsiteY5153" fmla="*/ 37975 h 5143500"/>
              <a:gd name="connsiteX5154" fmla="*/ 2699797 w 5136076"/>
              <a:gd name="connsiteY5154" fmla="*/ 35360 h 5143500"/>
              <a:gd name="connsiteX5155" fmla="*/ 2707899 w 5136076"/>
              <a:gd name="connsiteY5155" fmla="*/ 32369 h 5143500"/>
              <a:gd name="connsiteX5156" fmla="*/ 2716472 w 5136076"/>
              <a:gd name="connsiteY5156" fmla="*/ 28631 h 5143500"/>
              <a:gd name="connsiteX5157" fmla="*/ 2732670 w 5136076"/>
              <a:gd name="connsiteY5157" fmla="*/ 21157 h 5143500"/>
              <a:gd name="connsiteX5158" fmla="*/ 2748390 w 5136076"/>
              <a:gd name="connsiteY5158" fmla="*/ 12563 h 5143500"/>
              <a:gd name="connsiteX5159" fmla="*/ 2764588 w 5136076"/>
              <a:gd name="connsiteY5159" fmla="*/ 284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</a:cxnLst>
            <a:rect l="l" t="t" r="r" b="b"/>
            <a:pathLst>
              <a:path w="5136076" h="5143500">
                <a:moveTo>
                  <a:pt x="3126644" y="5113064"/>
                </a:moveTo>
                <a:lnTo>
                  <a:pt x="3128516" y="5113064"/>
                </a:lnTo>
                <a:lnTo>
                  <a:pt x="3130389" y="5113436"/>
                </a:lnTo>
                <a:lnTo>
                  <a:pt x="3132262" y="5113808"/>
                </a:lnTo>
                <a:lnTo>
                  <a:pt x="3134134" y="5115296"/>
                </a:lnTo>
                <a:lnTo>
                  <a:pt x="3137411" y="5117526"/>
                </a:lnTo>
                <a:lnTo>
                  <a:pt x="3140689" y="5120874"/>
                </a:lnTo>
                <a:lnTo>
                  <a:pt x="3146307" y="5127567"/>
                </a:lnTo>
                <a:lnTo>
                  <a:pt x="3149115" y="5130914"/>
                </a:lnTo>
                <a:lnTo>
                  <a:pt x="3151924" y="5133517"/>
                </a:lnTo>
                <a:lnTo>
                  <a:pt x="3155201" y="5135376"/>
                </a:lnTo>
                <a:lnTo>
                  <a:pt x="3156605" y="5135747"/>
                </a:lnTo>
                <a:lnTo>
                  <a:pt x="3158478" y="5135747"/>
                </a:lnTo>
                <a:lnTo>
                  <a:pt x="3159881" y="5135376"/>
                </a:lnTo>
                <a:lnTo>
                  <a:pt x="3162222" y="5134633"/>
                </a:lnTo>
                <a:lnTo>
                  <a:pt x="3163627" y="5133517"/>
                </a:lnTo>
                <a:lnTo>
                  <a:pt x="3165967" y="5131658"/>
                </a:lnTo>
                <a:lnTo>
                  <a:pt x="3170180" y="5126823"/>
                </a:lnTo>
                <a:lnTo>
                  <a:pt x="3174394" y="5119014"/>
                </a:lnTo>
                <a:lnTo>
                  <a:pt x="3176734" y="5121617"/>
                </a:lnTo>
                <a:lnTo>
                  <a:pt x="3178140" y="5124593"/>
                </a:lnTo>
                <a:lnTo>
                  <a:pt x="3178607" y="5127195"/>
                </a:lnTo>
                <a:lnTo>
                  <a:pt x="3179076" y="5129798"/>
                </a:lnTo>
                <a:lnTo>
                  <a:pt x="3180012" y="5132773"/>
                </a:lnTo>
                <a:lnTo>
                  <a:pt x="3179076" y="5135376"/>
                </a:lnTo>
                <a:lnTo>
                  <a:pt x="3178607" y="5138351"/>
                </a:lnTo>
                <a:lnTo>
                  <a:pt x="3177671" y="5140954"/>
                </a:lnTo>
                <a:lnTo>
                  <a:pt x="3176469" y="5143500"/>
                </a:lnTo>
                <a:lnTo>
                  <a:pt x="3136252" y="5143500"/>
                </a:lnTo>
                <a:lnTo>
                  <a:pt x="3136943" y="5142814"/>
                </a:lnTo>
                <a:lnTo>
                  <a:pt x="3137880" y="5141326"/>
                </a:lnTo>
                <a:lnTo>
                  <a:pt x="3138347" y="5139095"/>
                </a:lnTo>
                <a:lnTo>
                  <a:pt x="3138347" y="5137235"/>
                </a:lnTo>
                <a:lnTo>
                  <a:pt x="3137880" y="5134633"/>
                </a:lnTo>
                <a:lnTo>
                  <a:pt x="3136475" y="5132773"/>
                </a:lnTo>
                <a:lnTo>
                  <a:pt x="3134602" y="5129798"/>
                </a:lnTo>
                <a:lnTo>
                  <a:pt x="3131325" y="5127195"/>
                </a:lnTo>
                <a:lnTo>
                  <a:pt x="3127580" y="5124221"/>
                </a:lnTo>
                <a:lnTo>
                  <a:pt x="3123367" y="5120874"/>
                </a:lnTo>
                <a:lnTo>
                  <a:pt x="3117280" y="5116783"/>
                </a:lnTo>
                <a:lnTo>
                  <a:pt x="3120089" y="5115296"/>
                </a:lnTo>
                <a:lnTo>
                  <a:pt x="3122431" y="5113808"/>
                </a:lnTo>
                <a:lnTo>
                  <a:pt x="3124303" y="5113436"/>
                </a:lnTo>
                <a:close/>
                <a:moveTo>
                  <a:pt x="2176735" y="4991604"/>
                </a:moveTo>
                <a:lnTo>
                  <a:pt x="2182066" y="4991604"/>
                </a:lnTo>
                <a:lnTo>
                  <a:pt x="2187879" y="4991967"/>
                </a:lnTo>
                <a:lnTo>
                  <a:pt x="2192721" y="4993417"/>
                </a:lnTo>
                <a:lnTo>
                  <a:pt x="2197083" y="4995231"/>
                </a:lnTo>
                <a:lnTo>
                  <a:pt x="2199022" y="4996681"/>
                </a:lnTo>
                <a:lnTo>
                  <a:pt x="2200474" y="4998131"/>
                </a:lnTo>
                <a:lnTo>
                  <a:pt x="2201444" y="4999944"/>
                </a:lnTo>
                <a:lnTo>
                  <a:pt x="2202894" y="5002119"/>
                </a:lnTo>
                <a:lnTo>
                  <a:pt x="2203380" y="5003932"/>
                </a:lnTo>
                <a:lnTo>
                  <a:pt x="2203380" y="5006470"/>
                </a:lnTo>
                <a:lnTo>
                  <a:pt x="2200474" y="5008646"/>
                </a:lnTo>
                <a:lnTo>
                  <a:pt x="2197083" y="5010459"/>
                </a:lnTo>
                <a:lnTo>
                  <a:pt x="2193691" y="5010821"/>
                </a:lnTo>
                <a:lnTo>
                  <a:pt x="2189815" y="5011184"/>
                </a:lnTo>
                <a:lnTo>
                  <a:pt x="2186427" y="5010821"/>
                </a:lnTo>
                <a:lnTo>
                  <a:pt x="2182549" y="5010459"/>
                </a:lnTo>
                <a:lnTo>
                  <a:pt x="2174796" y="5009009"/>
                </a:lnTo>
                <a:lnTo>
                  <a:pt x="2167531" y="5007921"/>
                </a:lnTo>
                <a:lnTo>
                  <a:pt x="2163652" y="5007921"/>
                </a:lnTo>
                <a:lnTo>
                  <a:pt x="2160262" y="5008283"/>
                </a:lnTo>
                <a:lnTo>
                  <a:pt x="2156872" y="5009009"/>
                </a:lnTo>
                <a:lnTo>
                  <a:pt x="2153480" y="5010459"/>
                </a:lnTo>
                <a:lnTo>
                  <a:pt x="2150572" y="5012996"/>
                </a:lnTo>
                <a:lnTo>
                  <a:pt x="2147666" y="5015897"/>
                </a:lnTo>
                <a:lnTo>
                  <a:pt x="2146212" y="5013722"/>
                </a:lnTo>
                <a:lnTo>
                  <a:pt x="2146212" y="5011547"/>
                </a:lnTo>
                <a:lnTo>
                  <a:pt x="2146212" y="5009372"/>
                </a:lnTo>
                <a:lnTo>
                  <a:pt x="2146212" y="5007559"/>
                </a:lnTo>
                <a:lnTo>
                  <a:pt x="2147666" y="5005745"/>
                </a:lnTo>
                <a:lnTo>
                  <a:pt x="2148151" y="5003570"/>
                </a:lnTo>
                <a:lnTo>
                  <a:pt x="2151541" y="5000306"/>
                </a:lnTo>
                <a:lnTo>
                  <a:pt x="2155417" y="4997768"/>
                </a:lnTo>
                <a:lnTo>
                  <a:pt x="2159779" y="4995231"/>
                </a:lnTo>
                <a:lnTo>
                  <a:pt x="2165590" y="4993780"/>
                </a:lnTo>
                <a:lnTo>
                  <a:pt x="2170919" y="4992329"/>
                </a:lnTo>
                <a:close/>
                <a:moveTo>
                  <a:pt x="2844146" y="4948625"/>
                </a:moveTo>
                <a:lnTo>
                  <a:pt x="2850006" y="4948625"/>
                </a:lnTo>
                <a:lnTo>
                  <a:pt x="2854398" y="4948991"/>
                </a:lnTo>
                <a:lnTo>
                  <a:pt x="2858789" y="4950451"/>
                </a:lnTo>
                <a:lnTo>
                  <a:pt x="2862208" y="4951547"/>
                </a:lnTo>
                <a:lnTo>
                  <a:pt x="2866113" y="4953737"/>
                </a:lnTo>
                <a:lnTo>
                  <a:pt x="2869042" y="4956294"/>
                </a:lnTo>
                <a:lnTo>
                  <a:pt x="2874409" y="4961405"/>
                </a:lnTo>
                <a:lnTo>
                  <a:pt x="2880268" y="4967248"/>
                </a:lnTo>
                <a:lnTo>
                  <a:pt x="2883687" y="4969439"/>
                </a:lnTo>
                <a:lnTo>
                  <a:pt x="2886127" y="4971994"/>
                </a:lnTo>
                <a:lnTo>
                  <a:pt x="2890033" y="4974186"/>
                </a:lnTo>
                <a:lnTo>
                  <a:pt x="2893937" y="4976012"/>
                </a:lnTo>
                <a:lnTo>
                  <a:pt x="2898818" y="4977106"/>
                </a:lnTo>
                <a:lnTo>
                  <a:pt x="2903697" y="4977473"/>
                </a:lnTo>
                <a:lnTo>
                  <a:pt x="2901747" y="4979298"/>
                </a:lnTo>
                <a:lnTo>
                  <a:pt x="2899794" y="4980028"/>
                </a:lnTo>
                <a:lnTo>
                  <a:pt x="2896864" y="4980392"/>
                </a:lnTo>
                <a:lnTo>
                  <a:pt x="2892959" y="4980392"/>
                </a:lnTo>
                <a:lnTo>
                  <a:pt x="2889054" y="4980028"/>
                </a:lnTo>
                <a:lnTo>
                  <a:pt x="2884659" y="4979298"/>
                </a:lnTo>
                <a:lnTo>
                  <a:pt x="2879292" y="4977837"/>
                </a:lnTo>
                <a:lnTo>
                  <a:pt x="2874899" y="4976012"/>
                </a:lnTo>
                <a:lnTo>
                  <a:pt x="2870017" y="4973821"/>
                </a:lnTo>
                <a:lnTo>
                  <a:pt x="2865136" y="4971264"/>
                </a:lnTo>
                <a:lnTo>
                  <a:pt x="2860256" y="4968343"/>
                </a:lnTo>
                <a:lnTo>
                  <a:pt x="2855865" y="4965058"/>
                </a:lnTo>
                <a:lnTo>
                  <a:pt x="2851956" y="4961771"/>
                </a:lnTo>
                <a:lnTo>
                  <a:pt x="2848541" y="4957389"/>
                </a:lnTo>
                <a:lnTo>
                  <a:pt x="2846588" y="4953373"/>
                </a:lnTo>
                <a:close/>
                <a:moveTo>
                  <a:pt x="2211499" y="4900041"/>
                </a:moveTo>
                <a:lnTo>
                  <a:pt x="2228891" y="4913419"/>
                </a:lnTo>
                <a:lnTo>
                  <a:pt x="2236415" y="4919736"/>
                </a:lnTo>
                <a:lnTo>
                  <a:pt x="2240176" y="4923082"/>
                </a:lnTo>
                <a:lnTo>
                  <a:pt x="2242998" y="4926053"/>
                </a:lnTo>
                <a:lnTo>
                  <a:pt x="2245817" y="4929027"/>
                </a:lnTo>
                <a:lnTo>
                  <a:pt x="2247232" y="4932371"/>
                </a:lnTo>
                <a:lnTo>
                  <a:pt x="2248641" y="4935344"/>
                </a:lnTo>
                <a:lnTo>
                  <a:pt x="2248641" y="4938317"/>
                </a:lnTo>
                <a:lnTo>
                  <a:pt x="2247699" y="4941290"/>
                </a:lnTo>
                <a:lnTo>
                  <a:pt x="2246289" y="4943891"/>
                </a:lnTo>
                <a:lnTo>
                  <a:pt x="2243469" y="4946120"/>
                </a:lnTo>
                <a:lnTo>
                  <a:pt x="2239706" y="4948722"/>
                </a:lnTo>
                <a:lnTo>
                  <a:pt x="2233126" y="4944262"/>
                </a:lnTo>
                <a:lnTo>
                  <a:pt x="2227952" y="4940918"/>
                </a:lnTo>
                <a:lnTo>
                  <a:pt x="2223253" y="4938689"/>
                </a:lnTo>
                <a:lnTo>
                  <a:pt x="2219491" y="4937574"/>
                </a:lnTo>
                <a:lnTo>
                  <a:pt x="2216671" y="4937202"/>
                </a:lnTo>
                <a:lnTo>
                  <a:pt x="2214321" y="4938317"/>
                </a:lnTo>
                <a:lnTo>
                  <a:pt x="2212440" y="4939431"/>
                </a:lnTo>
                <a:lnTo>
                  <a:pt x="2211032" y="4941290"/>
                </a:lnTo>
                <a:lnTo>
                  <a:pt x="2210089" y="4943891"/>
                </a:lnTo>
                <a:lnTo>
                  <a:pt x="2209620" y="4946120"/>
                </a:lnTo>
                <a:lnTo>
                  <a:pt x="2209148" y="4952809"/>
                </a:lnTo>
                <a:lnTo>
                  <a:pt x="2207739" y="4959498"/>
                </a:lnTo>
                <a:lnTo>
                  <a:pt x="2207268" y="4962472"/>
                </a:lnTo>
                <a:lnTo>
                  <a:pt x="2206330" y="4965443"/>
                </a:lnTo>
                <a:lnTo>
                  <a:pt x="2200217" y="4964329"/>
                </a:lnTo>
                <a:lnTo>
                  <a:pt x="2195986" y="4962472"/>
                </a:lnTo>
                <a:lnTo>
                  <a:pt x="2191753" y="4960241"/>
                </a:lnTo>
                <a:lnTo>
                  <a:pt x="2188464" y="4958384"/>
                </a:lnTo>
                <a:lnTo>
                  <a:pt x="2185641" y="4955782"/>
                </a:lnTo>
                <a:lnTo>
                  <a:pt x="2183760" y="4953181"/>
                </a:lnTo>
                <a:lnTo>
                  <a:pt x="2180000" y="4949093"/>
                </a:lnTo>
                <a:lnTo>
                  <a:pt x="2178589" y="4947608"/>
                </a:lnTo>
                <a:lnTo>
                  <a:pt x="2177648" y="4946864"/>
                </a:lnTo>
                <a:lnTo>
                  <a:pt x="2176237" y="4946864"/>
                </a:lnTo>
                <a:lnTo>
                  <a:pt x="2174830" y="4947608"/>
                </a:lnTo>
                <a:lnTo>
                  <a:pt x="2173889" y="4949093"/>
                </a:lnTo>
                <a:lnTo>
                  <a:pt x="2172475" y="4951694"/>
                </a:lnTo>
                <a:lnTo>
                  <a:pt x="2167775" y="4961357"/>
                </a:lnTo>
                <a:lnTo>
                  <a:pt x="2164013" y="4956525"/>
                </a:lnTo>
                <a:lnTo>
                  <a:pt x="2161665" y="4951694"/>
                </a:lnTo>
                <a:lnTo>
                  <a:pt x="2157431" y="4942405"/>
                </a:lnTo>
                <a:lnTo>
                  <a:pt x="2155084" y="4937574"/>
                </a:lnTo>
                <a:lnTo>
                  <a:pt x="2152262" y="4933114"/>
                </a:lnTo>
                <a:lnTo>
                  <a:pt x="2148029" y="4927913"/>
                </a:lnTo>
                <a:lnTo>
                  <a:pt x="2141447" y="4922710"/>
                </a:lnTo>
                <a:lnTo>
                  <a:pt x="2144740" y="4920108"/>
                </a:lnTo>
                <a:lnTo>
                  <a:pt x="2148029" y="4918250"/>
                </a:lnTo>
                <a:lnTo>
                  <a:pt x="2155084" y="4914535"/>
                </a:lnTo>
                <a:lnTo>
                  <a:pt x="2162604" y="4911561"/>
                </a:lnTo>
                <a:lnTo>
                  <a:pt x="2171070" y="4908960"/>
                </a:lnTo>
                <a:lnTo>
                  <a:pt x="2180000" y="4906730"/>
                </a:lnTo>
                <a:lnTo>
                  <a:pt x="2189873" y="4904501"/>
                </a:lnTo>
                <a:close/>
                <a:moveTo>
                  <a:pt x="2713136" y="4857064"/>
                </a:moveTo>
                <a:lnTo>
                  <a:pt x="2715944" y="4857433"/>
                </a:lnTo>
                <a:lnTo>
                  <a:pt x="2719687" y="4858908"/>
                </a:lnTo>
                <a:lnTo>
                  <a:pt x="2724364" y="4860383"/>
                </a:lnTo>
                <a:lnTo>
                  <a:pt x="2729979" y="4862596"/>
                </a:lnTo>
                <a:lnTo>
                  <a:pt x="2741678" y="4868867"/>
                </a:lnTo>
                <a:lnTo>
                  <a:pt x="2753842" y="4876980"/>
                </a:lnTo>
                <a:lnTo>
                  <a:pt x="2766477" y="4885830"/>
                </a:lnTo>
                <a:lnTo>
                  <a:pt x="2772093" y="4890626"/>
                </a:lnTo>
                <a:lnTo>
                  <a:pt x="2777704" y="4895420"/>
                </a:lnTo>
                <a:lnTo>
                  <a:pt x="2781916" y="4899846"/>
                </a:lnTo>
                <a:lnTo>
                  <a:pt x="2786130" y="4904640"/>
                </a:lnTo>
                <a:lnTo>
                  <a:pt x="2789404" y="4908696"/>
                </a:lnTo>
                <a:lnTo>
                  <a:pt x="2791744" y="4913123"/>
                </a:lnTo>
                <a:lnTo>
                  <a:pt x="2785193" y="4912754"/>
                </a:lnTo>
                <a:lnTo>
                  <a:pt x="2778644" y="4912016"/>
                </a:lnTo>
                <a:lnTo>
                  <a:pt x="2773029" y="4910541"/>
                </a:lnTo>
                <a:lnTo>
                  <a:pt x="2766945" y="4908328"/>
                </a:lnTo>
                <a:lnTo>
                  <a:pt x="2762269" y="4905377"/>
                </a:lnTo>
                <a:lnTo>
                  <a:pt x="2756651" y="4902428"/>
                </a:lnTo>
                <a:lnTo>
                  <a:pt x="2752444" y="4898739"/>
                </a:lnTo>
                <a:lnTo>
                  <a:pt x="2747294" y="4895051"/>
                </a:lnTo>
                <a:lnTo>
                  <a:pt x="2738870" y="4885830"/>
                </a:lnTo>
                <a:lnTo>
                  <a:pt x="2730448" y="4876242"/>
                </a:lnTo>
                <a:lnTo>
                  <a:pt x="2721555" y="4866653"/>
                </a:lnTo>
                <a:close/>
                <a:moveTo>
                  <a:pt x="1827020" y="4787924"/>
                </a:moveTo>
                <a:lnTo>
                  <a:pt x="1844554" y="4804315"/>
                </a:lnTo>
                <a:lnTo>
                  <a:pt x="1857351" y="4818099"/>
                </a:lnTo>
                <a:lnTo>
                  <a:pt x="1868250" y="4830019"/>
                </a:lnTo>
                <a:lnTo>
                  <a:pt x="1877728" y="4841195"/>
                </a:lnTo>
                <a:lnTo>
                  <a:pt x="1886260" y="4852744"/>
                </a:lnTo>
                <a:lnTo>
                  <a:pt x="1895263" y="4865036"/>
                </a:lnTo>
                <a:lnTo>
                  <a:pt x="1917537" y="4896701"/>
                </a:lnTo>
                <a:lnTo>
                  <a:pt x="1914220" y="4898936"/>
                </a:lnTo>
                <a:lnTo>
                  <a:pt x="1911377" y="4900798"/>
                </a:lnTo>
                <a:lnTo>
                  <a:pt x="1909006" y="4901916"/>
                </a:lnTo>
                <a:lnTo>
                  <a:pt x="1905691" y="4902662"/>
                </a:lnTo>
                <a:lnTo>
                  <a:pt x="1902370" y="4903406"/>
                </a:lnTo>
                <a:lnTo>
                  <a:pt x="1899053" y="4903778"/>
                </a:lnTo>
                <a:lnTo>
                  <a:pt x="1895738" y="4903406"/>
                </a:lnTo>
                <a:lnTo>
                  <a:pt x="1892423" y="4902662"/>
                </a:lnTo>
                <a:lnTo>
                  <a:pt x="1889101" y="4901916"/>
                </a:lnTo>
                <a:lnTo>
                  <a:pt x="1885784" y="4900798"/>
                </a:lnTo>
                <a:lnTo>
                  <a:pt x="1878674" y="4897819"/>
                </a:lnTo>
                <a:lnTo>
                  <a:pt x="1872518" y="4893348"/>
                </a:lnTo>
                <a:lnTo>
                  <a:pt x="1865881" y="4888506"/>
                </a:lnTo>
                <a:lnTo>
                  <a:pt x="1859720" y="4883290"/>
                </a:lnTo>
                <a:lnTo>
                  <a:pt x="1853560" y="4876958"/>
                </a:lnTo>
                <a:lnTo>
                  <a:pt x="1848347" y="4870997"/>
                </a:lnTo>
                <a:lnTo>
                  <a:pt x="1844081" y="4864664"/>
                </a:lnTo>
                <a:lnTo>
                  <a:pt x="1840291" y="4858703"/>
                </a:lnTo>
                <a:lnTo>
                  <a:pt x="1836970" y="4852370"/>
                </a:lnTo>
                <a:lnTo>
                  <a:pt x="1834603" y="4846783"/>
                </a:lnTo>
                <a:lnTo>
                  <a:pt x="1833657" y="4841567"/>
                </a:lnTo>
                <a:lnTo>
                  <a:pt x="1840764" y="4841195"/>
                </a:lnTo>
                <a:lnTo>
                  <a:pt x="1845502" y="4839705"/>
                </a:lnTo>
                <a:lnTo>
                  <a:pt x="1847871" y="4838960"/>
                </a:lnTo>
                <a:lnTo>
                  <a:pt x="1849293" y="4838215"/>
                </a:lnTo>
                <a:lnTo>
                  <a:pt x="1850716" y="4837470"/>
                </a:lnTo>
                <a:lnTo>
                  <a:pt x="1851188" y="4835980"/>
                </a:lnTo>
                <a:lnTo>
                  <a:pt x="1852137" y="4833372"/>
                </a:lnTo>
                <a:lnTo>
                  <a:pt x="1851663" y="4830392"/>
                </a:lnTo>
                <a:lnTo>
                  <a:pt x="1850716" y="4827040"/>
                </a:lnTo>
                <a:lnTo>
                  <a:pt x="1848822" y="4823315"/>
                </a:lnTo>
                <a:lnTo>
                  <a:pt x="1843604" y="4815119"/>
                </a:lnTo>
                <a:lnTo>
                  <a:pt x="1836970" y="4806179"/>
                </a:lnTo>
                <a:lnTo>
                  <a:pt x="1830814" y="4797237"/>
                </a:lnTo>
                <a:lnTo>
                  <a:pt x="1828919" y="4792395"/>
                </a:lnTo>
                <a:close/>
                <a:moveTo>
                  <a:pt x="2007492" y="4640304"/>
                </a:moveTo>
                <a:lnTo>
                  <a:pt x="2012888" y="4640678"/>
                </a:lnTo>
                <a:lnTo>
                  <a:pt x="2018773" y="4642173"/>
                </a:lnTo>
                <a:lnTo>
                  <a:pt x="2024167" y="4643668"/>
                </a:lnTo>
                <a:lnTo>
                  <a:pt x="2029563" y="4645910"/>
                </a:lnTo>
                <a:lnTo>
                  <a:pt x="2034468" y="4648900"/>
                </a:lnTo>
                <a:lnTo>
                  <a:pt x="2038391" y="4651890"/>
                </a:lnTo>
                <a:lnTo>
                  <a:pt x="2041823" y="4655253"/>
                </a:lnTo>
                <a:lnTo>
                  <a:pt x="2042802" y="4657495"/>
                </a:lnTo>
                <a:lnTo>
                  <a:pt x="2043294" y="4659365"/>
                </a:lnTo>
                <a:lnTo>
                  <a:pt x="2043786" y="4661232"/>
                </a:lnTo>
                <a:lnTo>
                  <a:pt x="2043786" y="4663475"/>
                </a:lnTo>
                <a:lnTo>
                  <a:pt x="2041335" y="4665344"/>
                </a:lnTo>
                <a:lnTo>
                  <a:pt x="2038391" y="4666464"/>
                </a:lnTo>
                <a:lnTo>
                  <a:pt x="2035449" y="4666464"/>
                </a:lnTo>
                <a:lnTo>
                  <a:pt x="2032506" y="4666091"/>
                </a:lnTo>
                <a:lnTo>
                  <a:pt x="2030054" y="4665344"/>
                </a:lnTo>
                <a:lnTo>
                  <a:pt x="2027111" y="4663475"/>
                </a:lnTo>
                <a:lnTo>
                  <a:pt x="2021226" y="4660485"/>
                </a:lnTo>
                <a:lnTo>
                  <a:pt x="2015832" y="4657495"/>
                </a:lnTo>
                <a:lnTo>
                  <a:pt x="2012399" y="4656374"/>
                </a:lnTo>
                <a:lnTo>
                  <a:pt x="2009455" y="4655627"/>
                </a:lnTo>
                <a:lnTo>
                  <a:pt x="2007492" y="4656374"/>
                </a:lnTo>
                <a:lnTo>
                  <a:pt x="2004553" y="4657122"/>
                </a:lnTo>
                <a:lnTo>
                  <a:pt x="2001612" y="4658617"/>
                </a:lnTo>
                <a:lnTo>
                  <a:pt x="1999649" y="4661606"/>
                </a:lnTo>
                <a:lnTo>
                  <a:pt x="1997197" y="4658617"/>
                </a:lnTo>
                <a:lnTo>
                  <a:pt x="1995723" y="4655627"/>
                </a:lnTo>
                <a:lnTo>
                  <a:pt x="1994253" y="4653011"/>
                </a:lnTo>
                <a:lnTo>
                  <a:pt x="1993761" y="4650768"/>
                </a:lnTo>
                <a:lnTo>
                  <a:pt x="1993761" y="4648900"/>
                </a:lnTo>
                <a:lnTo>
                  <a:pt x="1993761" y="4646657"/>
                </a:lnTo>
                <a:lnTo>
                  <a:pt x="1994253" y="4645536"/>
                </a:lnTo>
                <a:lnTo>
                  <a:pt x="1995723" y="4643668"/>
                </a:lnTo>
                <a:lnTo>
                  <a:pt x="1996706" y="4642920"/>
                </a:lnTo>
                <a:lnTo>
                  <a:pt x="1998176" y="4642173"/>
                </a:lnTo>
                <a:lnTo>
                  <a:pt x="2000627" y="4641051"/>
                </a:lnTo>
                <a:lnTo>
                  <a:pt x="2002098" y="4640678"/>
                </a:lnTo>
                <a:close/>
                <a:moveTo>
                  <a:pt x="2049502" y="4574901"/>
                </a:moveTo>
                <a:lnTo>
                  <a:pt x="2052360" y="4574901"/>
                </a:lnTo>
                <a:lnTo>
                  <a:pt x="2055217" y="4575276"/>
                </a:lnTo>
                <a:lnTo>
                  <a:pt x="2057601" y="4576771"/>
                </a:lnTo>
                <a:lnTo>
                  <a:pt x="2059986" y="4578266"/>
                </a:lnTo>
                <a:lnTo>
                  <a:pt x="2062363" y="4580881"/>
                </a:lnTo>
                <a:lnTo>
                  <a:pt x="2066654" y="4586861"/>
                </a:lnTo>
                <a:lnTo>
                  <a:pt x="2071415" y="4593962"/>
                </a:lnTo>
                <a:lnTo>
                  <a:pt x="2074750" y="4597699"/>
                </a:lnTo>
                <a:lnTo>
                  <a:pt x="2078565" y="4602184"/>
                </a:lnTo>
                <a:lnTo>
                  <a:pt x="2082853" y="4605921"/>
                </a:lnTo>
                <a:lnTo>
                  <a:pt x="2088089" y="4609658"/>
                </a:lnTo>
                <a:lnTo>
                  <a:pt x="2084757" y="4611527"/>
                </a:lnTo>
                <a:lnTo>
                  <a:pt x="2082853" y="4613021"/>
                </a:lnTo>
                <a:lnTo>
                  <a:pt x="2081420" y="4615264"/>
                </a:lnTo>
                <a:lnTo>
                  <a:pt x="2080466" y="4617506"/>
                </a:lnTo>
                <a:lnTo>
                  <a:pt x="2080466" y="4619748"/>
                </a:lnTo>
                <a:lnTo>
                  <a:pt x="2080466" y="4621618"/>
                </a:lnTo>
                <a:lnTo>
                  <a:pt x="2080946" y="4623860"/>
                </a:lnTo>
                <a:lnTo>
                  <a:pt x="2081900" y="4626476"/>
                </a:lnTo>
                <a:lnTo>
                  <a:pt x="2084757" y="4631334"/>
                </a:lnTo>
                <a:lnTo>
                  <a:pt x="2088567" y="4636567"/>
                </a:lnTo>
                <a:lnTo>
                  <a:pt x="2096667" y="4646657"/>
                </a:lnTo>
                <a:lnTo>
                  <a:pt x="2092855" y="4647031"/>
                </a:lnTo>
                <a:lnTo>
                  <a:pt x="2089042" y="4647404"/>
                </a:lnTo>
                <a:lnTo>
                  <a:pt x="2085709" y="4648526"/>
                </a:lnTo>
                <a:lnTo>
                  <a:pt x="2083327" y="4649273"/>
                </a:lnTo>
                <a:lnTo>
                  <a:pt x="2081420" y="4650394"/>
                </a:lnTo>
                <a:lnTo>
                  <a:pt x="2079514" y="4651889"/>
                </a:lnTo>
                <a:lnTo>
                  <a:pt x="2078565" y="4653011"/>
                </a:lnTo>
                <a:lnTo>
                  <a:pt x="2078085" y="4654878"/>
                </a:lnTo>
                <a:lnTo>
                  <a:pt x="2078085" y="4656748"/>
                </a:lnTo>
                <a:lnTo>
                  <a:pt x="2078085" y="4658615"/>
                </a:lnTo>
                <a:lnTo>
                  <a:pt x="2078565" y="4662727"/>
                </a:lnTo>
                <a:lnTo>
                  <a:pt x="2080946" y="4667212"/>
                </a:lnTo>
                <a:lnTo>
                  <a:pt x="2082853" y="4672444"/>
                </a:lnTo>
                <a:lnTo>
                  <a:pt x="2089523" y="4682909"/>
                </a:lnTo>
                <a:lnTo>
                  <a:pt x="2092378" y="4688513"/>
                </a:lnTo>
                <a:lnTo>
                  <a:pt x="2095237" y="4693373"/>
                </a:lnTo>
                <a:lnTo>
                  <a:pt x="2097143" y="4698605"/>
                </a:lnTo>
                <a:lnTo>
                  <a:pt x="2098574" y="4703837"/>
                </a:lnTo>
                <a:lnTo>
                  <a:pt x="2098574" y="4706453"/>
                </a:lnTo>
                <a:lnTo>
                  <a:pt x="2098574" y="4708694"/>
                </a:lnTo>
                <a:lnTo>
                  <a:pt x="2097617" y="4710937"/>
                </a:lnTo>
                <a:lnTo>
                  <a:pt x="2096667" y="4713179"/>
                </a:lnTo>
                <a:lnTo>
                  <a:pt x="2093808" y="4713179"/>
                </a:lnTo>
                <a:lnTo>
                  <a:pt x="2090474" y="4712432"/>
                </a:lnTo>
                <a:lnTo>
                  <a:pt x="2087615" y="4711685"/>
                </a:lnTo>
                <a:lnTo>
                  <a:pt x="2084278" y="4710190"/>
                </a:lnTo>
                <a:lnTo>
                  <a:pt x="2077609" y="4706453"/>
                </a:lnTo>
                <a:lnTo>
                  <a:pt x="2070939" y="4701968"/>
                </a:lnTo>
                <a:lnTo>
                  <a:pt x="2057601" y="4692251"/>
                </a:lnTo>
                <a:lnTo>
                  <a:pt x="2051409" y="4687766"/>
                </a:lnTo>
                <a:lnTo>
                  <a:pt x="2048072" y="4686272"/>
                </a:lnTo>
                <a:lnTo>
                  <a:pt x="2044739" y="4684776"/>
                </a:lnTo>
                <a:lnTo>
                  <a:pt x="2049502" y="4681413"/>
                </a:lnTo>
                <a:lnTo>
                  <a:pt x="2053789" y="4676929"/>
                </a:lnTo>
                <a:lnTo>
                  <a:pt x="2057601" y="4671697"/>
                </a:lnTo>
                <a:lnTo>
                  <a:pt x="2060937" y="4665717"/>
                </a:lnTo>
                <a:lnTo>
                  <a:pt x="2064270" y="4658990"/>
                </a:lnTo>
                <a:lnTo>
                  <a:pt x="2066654" y="4651889"/>
                </a:lnTo>
                <a:lnTo>
                  <a:pt x="2068081" y="4644414"/>
                </a:lnTo>
                <a:lnTo>
                  <a:pt x="2068558" y="4636940"/>
                </a:lnTo>
                <a:lnTo>
                  <a:pt x="2068558" y="4629092"/>
                </a:lnTo>
                <a:lnTo>
                  <a:pt x="2067607" y="4621244"/>
                </a:lnTo>
                <a:lnTo>
                  <a:pt x="2065699" y="4613769"/>
                </a:lnTo>
                <a:lnTo>
                  <a:pt x="2062841" y="4606295"/>
                </a:lnTo>
                <a:lnTo>
                  <a:pt x="2060460" y="4602557"/>
                </a:lnTo>
                <a:lnTo>
                  <a:pt x="2057601" y="4599194"/>
                </a:lnTo>
                <a:lnTo>
                  <a:pt x="2055217" y="4595457"/>
                </a:lnTo>
                <a:lnTo>
                  <a:pt x="2052360" y="4592467"/>
                </a:lnTo>
                <a:lnTo>
                  <a:pt x="2049024" y="4589477"/>
                </a:lnTo>
                <a:lnTo>
                  <a:pt x="2045214" y="4586487"/>
                </a:lnTo>
                <a:lnTo>
                  <a:pt x="2040927" y="4583498"/>
                </a:lnTo>
                <a:lnTo>
                  <a:pt x="2036638" y="4580881"/>
                </a:lnTo>
                <a:lnTo>
                  <a:pt x="2041402" y="4577891"/>
                </a:lnTo>
                <a:lnTo>
                  <a:pt x="2045693" y="4576397"/>
                </a:lnTo>
                <a:close/>
                <a:moveTo>
                  <a:pt x="1881752" y="4459047"/>
                </a:moveTo>
                <a:lnTo>
                  <a:pt x="1885126" y="4459811"/>
                </a:lnTo>
                <a:lnTo>
                  <a:pt x="1886089" y="4464392"/>
                </a:lnTo>
                <a:lnTo>
                  <a:pt x="1886569" y="4468592"/>
                </a:lnTo>
                <a:lnTo>
                  <a:pt x="1886569" y="4471646"/>
                </a:lnTo>
                <a:lnTo>
                  <a:pt x="1886089" y="4473936"/>
                </a:lnTo>
                <a:lnTo>
                  <a:pt x="1884644" y="4476227"/>
                </a:lnTo>
                <a:lnTo>
                  <a:pt x="1882718" y="4478135"/>
                </a:lnTo>
                <a:lnTo>
                  <a:pt x="1880788" y="4479281"/>
                </a:lnTo>
                <a:lnTo>
                  <a:pt x="1877901" y="4480427"/>
                </a:lnTo>
                <a:lnTo>
                  <a:pt x="1871635" y="4482335"/>
                </a:lnTo>
                <a:lnTo>
                  <a:pt x="1864407" y="4485008"/>
                </a:lnTo>
                <a:lnTo>
                  <a:pt x="1860553" y="4486917"/>
                </a:lnTo>
                <a:lnTo>
                  <a:pt x="1856702" y="4488443"/>
                </a:lnTo>
                <a:lnTo>
                  <a:pt x="1852364" y="4491116"/>
                </a:lnTo>
                <a:lnTo>
                  <a:pt x="1848511" y="4494551"/>
                </a:lnTo>
                <a:lnTo>
                  <a:pt x="1845621" y="4491116"/>
                </a:lnTo>
                <a:lnTo>
                  <a:pt x="1844174" y="4487298"/>
                </a:lnTo>
                <a:lnTo>
                  <a:pt x="1843692" y="4483862"/>
                </a:lnTo>
                <a:lnTo>
                  <a:pt x="1844174" y="4480808"/>
                </a:lnTo>
                <a:lnTo>
                  <a:pt x="1845139" y="4477372"/>
                </a:lnTo>
                <a:lnTo>
                  <a:pt x="1847547" y="4473936"/>
                </a:lnTo>
                <a:lnTo>
                  <a:pt x="1850439" y="4471646"/>
                </a:lnTo>
                <a:lnTo>
                  <a:pt x="1853327" y="4468592"/>
                </a:lnTo>
                <a:lnTo>
                  <a:pt x="1857182" y="4466301"/>
                </a:lnTo>
                <a:lnTo>
                  <a:pt x="1861520" y="4464011"/>
                </a:lnTo>
                <a:lnTo>
                  <a:pt x="1865370" y="4462101"/>
                </a:lnTo>
                <a:lnTo>
                  <a:pt x="1869709" y="4460956"/>
                </a:lnTo>
                <a:lnTo>
                  <a:pt x="1874044" y="4460192"/>
                </a:lnTo>
                <a:lnTo>
                  <a:pt x="1877901" y="4459811"/>
                </a:lnTo>
                <a:close/>
                <a:moveTo>
                  <a:pt x="1523549" y="4376828"/>
                </a:moveTo>
                <a:lnTo>
                  <a:pt x="1530699" y="4390484"/>
                </a:lnTo>
                <a:lnTo>
                  <a:pt x="1534028" y="4397693"/>
                </a:lnTo>
                <a:lnTo>
                  <a:pt x="1535459" y="4404140"/>
                </a:lnTo>
                <a:lnTo>
                  <a:pt x="1536411" y="4410590"/>
                </a:lnTo>
                <a:lnTo>
                  <a:pt x="1536411" y="4413624"/>
                </a:lnTo>
                <a:lnTo>
                  <a:pt x="1535939" y="4416659"/>
                </a:lnTo>
                <a:lnTo>
                  <a:pt x="1534984" y="4419314"/>
                </a:lnTo>
                <a:lnTo>
                  <a:pt x="1533557" y="4421970"/>
                </a:lnTo>
                <a:lnTo>
                  <a:pt x="1531650" y="4424625"/>
                </a:lnTo>
                <a:lnTo>
                  <a:pt x="1528789" y="4427281"/>
                </a:lnTo>
                <a:lnTo>
                  <a:pt x="1528315" y="4421970"/>
                </a:lnTo>
                <a:lnTo>
                  <a:pt x="1526888" y="4417797"/>
                </a:lnTo>
                <a:lnTo>
                  <a:pt x="1524503" y="4414004"/>
                </a:lnTo>
                <a:lnTo>
                  <a:pt x="1522600" y="4411728"/>
                </a:lnTo>
                <a:lnTo>
                  <a:pt x="1520692" y="4410590"/>
                </a:lnTo>
                <a:lnTo>
                  <a:pt x="1518308" y="4409831"/>
                </a:lnTo>
                <a:lnTo>
                  <a:pt x="1516879" y="4409072"/>
                </a:lnTo>
                <a:lnTo>
                  <a:pt x="1514498" y="4409072"/>
                </a:lnTo>
                <a:lnTo>
                  <a:pt x="1509734" y="4409072"/>
                </a:lnTo>
                <a:lnTo>
                  <a:pt x="1504495" y="4409831"/>
                </a:lnTo>
                <a:lnTo>
                  <a:pt x="1503540" y="4407176"/>
                </a:lnTo>
                <a:lnTo>
                  <a:pt x="1503064" y="4404900"/>
                </a:lnTo>
                <a:lnTo>
                  <a:pt x="1503540" y="4402244"/>
                </a:lnTo>
                <a:lnTo>
                  <a:pt x="1504495" y="4400347"/>
                </a:lnTo>
                <a:lnTo>
                  <a:pt x="1506398" y="4395795"/>
                </a:lnTo>
                <a:lnTo>
                  <a:pt x="1509259" y="4392002"/>
                </a:lnTo>
                <a:lnTo>
                  <a:pt x="1512592" y="4388209"/>
                </a:lnTo>
                <a:lnTo>
                  <a:pt x="1516403" y="4384036"/>
                </a:lnTo>
                <a:lnTo>
                  <a:pt x="1520215" y="4380621"/>
                </a:lnTo>
                <a:close/>
                <a:moveTo>
                  <a:pt x="1794623" y="4289003"/>
                </a:moveTo>
                <a:lnTo>
                  <a:pt x="1799387" y="4292741"/>
                </a:lnTo>
                <a:lnTo>
                  <a:pt x="1802246" y="4295730"/>
                </a:lnTo>
                <a:lnTo>
                  <a:pt x="1805104" y="4298720"/>
                </a:lnTo>
                <a:lnTo>
                  <a:pt x="1807964" y="4301710"/>
                </a:lnTo>
                <a:lnTo>
                  <a:pt x="1809392" y="4304327"/>
                </a:lnTo>
                <a:lnTo>
                  <a:pt x="1810822" y="4306568"/>
                </a:lnTo>
                <a:lnTo>
                  <a:pt x="1812251" y="4311426"/>
                </a:lnTo>
                <a:lnTo>
                  <a:pt x="1812728" y="4316285"/>
                </a:lnTo>
                <a:lnTo>
                  <a:pt x="1812728" y="4320770"/>
                </a:lnTo>
                <a:lnTo>
                  <a:pt x="1812251" y="4325255"/>
                </a:lnTo>
                <a:lnTo>
                  <a:pt x="1811777" y="4330112"/>
                </a:lnTo>
                <a:lnTo>
                  <a:pt x="1810822" y="4329365"/>
                </a:lnTo>
                <a:lnTo>
                  <a:pt x="1808440" y="4328618"/>
                </a:lnTo>
                <a:lnTo>
                  <a:pt x="1803197" y="4325255"/>
                </a:lnTo>
                <a:lnTo>
                  <a:pt x="1796530" y="4320396"/>
                </a:lnTo>
                <a:lnTo>
                  <a:pt x="1793195" y="4317780"/>
                </a:lnTo>
                <a:lnTo>
                  <a:pt x="1790336" y="4314791"/>
                </a:lnTo>
                <a:lnTo>
                  <a:pt x="1787479" y="4311426"/>
                </a:lnTo>
                <a:lnTo>
                  <a:pt x="1786048" y="4308437"/>
                </a:lnTo>
                <a:lnTo>
                  <a:pt x="1785094" y="4305074"/>
                </a:lnTo>
                <a:lnTo>
                  <a:pt x="1784144" y="4301710"/>
                </a:lnTo>
                <a:lnTo>
                  <a:pt x="1785094" y="4298347"/>
                </a:lnTo>
                <a:lnTo>
                  <a:pt x="1787002" y="4294982"/>
                </a:lnTo>
                <a:lnTo>
                  <a:pt x="1790336" y="4291993"/>
                </a:lnTo>
                <a:close/>
                <a:moveTo>
                  <a:pt x="1865228" y="4231075"/>
                </a:moveTo>
                <a:lnTo>
                  <a:pt x="1868611" y="4231075"/>
                </a:lnTo>
                <a:lnTo>
                  <a:pt x="1871988" y="4231451"/>
                </a:lnTo>
                <a:lnTo>
                  <a:pt x="1874887" y="4232579"/>
                </a:lnTo>
                <a:lnTo>
                  <a:pt x="1877784" y="4233330"/>
                </a:lnTo>
                <a:lnTo>
                  <a:pt x="1880679" y="4234457"/>
                </a:lnTo>
                <a:lnTo>
                  <a:pt x="1883577" y="4236335"/>
                </a:lnTo>
                <a:lnTo>
                  <a:pt x="1888405" y="4240094"/>
                </a:lnTo>
                <a:lnTo>
                  <a:pt x="1893233" y="4244979"/>
                </a:lnTo>
                <a:lnTo>
                  <a:pt x="1897093" y="4250240"/>
                </a:lnTo>
                <a:lnTo>
                  <a:pt x="1901924" y="4256252"/>
                </a:lnTo>
                <a:lnTo>
                  <a:pt x="1909168" y="4268651"/>
                </a:lnTo>
                <a:lnTo>
                  <a:pt x="1915443" y="4280675"/>
                </a:lnTo>
                <a:lnTo>
                  <a:pt x="1918824" y="4286312"/>
                </a:lnTo>
                <a:lnTo>
                  <a:pt x="1922204" y="4291573"/>
                </a:lnTo>
                <a:lnTo>
                  <a:pt x="1925585" y="4295707"/>
                </a:lnTo>
                <a:lnTo>
                  <a:pt x="1929446" y="4299464"/>
                </a:lnTo>
                <a:lnTo>
                  <a:pt x="1926068" y="4300215"/>
                </a:lnTo>
                <a:lnTo>
                  <a:pt x="1922204" y="4300215"/>
                </a:lnTo>
                <a:lnTo>
                  <a:pt x="1918824" y="4300215"/>
                </a:lnTo>
                <a:lnTo>
                  <a:pt x="1915443" y="4299839"/>
                </a:lnTo>
                <a:lnTo>
                  <a:pt x="1908202" y="4297961"/>
                </a:lnTo>
                <a:lnTo>
                  <a:pt x="1901924" y="4295707"/>
                </a:lnTo>
                <a:lnTo>
                  <a:pt x="1895164" y="4294203"/>
                </a:lnTo>
                <a:lnTo>
                  <a:pt x="1887920" y="4292324"/>
                </a:lnTo>
                <a:lnTo>
                  <a:pt x="1884542" y="4291948"/>
                </a:lnTo>
                <a:lnTo>
                  <a:pt x="1881164" y="4291948"/>
                </a:lnTo>
                <a:lnTo>
                  <a:pt x="1877298" y="4291948"/>
                </a:lnTo>
                <a:lnTo>
                  <a:pt x="1873920" y="4292324"/>
                </a:lnTo>
                <a:lnTo>
                  <a:pt x="1878267" y="4288191"/>
                </a:lnTo>
                <a:lnTo>
                  <a:pt x="1883577" y="4282555"/>
                </a:lnTo>
                <a:lnTo>
                  <a:pt x="1888405" y="4275415"/>
                </a:lnTo>
                <a:lnTo>
                  <a:pt x="1890819" y="4272033"/>
                </a:lnTo>
                <a:lnTo>
                  <a:pt x="1891783" y="4269026"/>
                </a:lnTo>
                <a:lnTo>
                  <a:pt x="1892750" y="4265645"/>
                </a:lnTo>
                <a:lnTo>
                  <a:pt x="1892750" y="4262639"/>
                </a:lnTo>
                <a:lnTo>
                  <a:pt x="1892270" y="4260009"/>
                </a:lnTo>
                <a:lnTo>
                  <a:pt x="1889852" y="4257754"/>
                </a:lnTo>
                <a:lnTo>
                  <a:pt x="1888889" y="4257003"/>
                </a:lnTo>
                <a:lnTo>
                  <a:pt x="1887441" y="4256627"/>
                </a:lnTo>
                <a:lnTo>
                  <a:pt x="1883094" y="4255124"/>
                </a:lnTo>
                <a:lnTo>
                  <a:pt x="1876814" y="4254749"/>
                </a:lnTo>
                <a:lnTo>
                  <a:pt x="1869088" y="4255124"/>
                </a:lnTo>
                <a:lnTo>
                  <a:pt x="1867645" y="4249864"/>
                </a:lnTo>
                <a:lnTo>
                  <a:pt x="1866192" y="4244602"/>
                </a:lnTo>
                <a:lnTo>
                  <a:pt x="1864746" y="4241597"/>
                </a:lnTo>
                <a:lnTo>
                  <a:pt x="1862815" y="4238591"/>
                </a:lnTo>
                <a:lnTo>
                  <a:pt x="1860884" y="4235585"/>
                </a:lnTo>
                <a:lnTo>
                  <a:pt x="1857986" y="4232579"/>
                </a:lnTo>
                <a:lnTo>
                  <a:pt x="1861847" y="4231451"/>
                </a:lnTo>
                <a:close/>
                <a:moveTo>
                  <a:pt x="1221030" y="4169411"/>
                </a:moveTo>
                <a:lnTo>
                  <a:pt x="1224321" y="4169411"/>
                </a:lnTo>
                <a:lnTo>
                  <a:pt x="1228085" y="4169804"/>
                </a:lnTo>
                <a:lnTo>
                  <a:pt x="1231848" y="4170592"/>
                </a:lnTo>
                <a:lnTo>
                  <a:pt x="1236080" y="4172559"/>
                </a:lnTo>
                <a:lnTo>
                  <a:pt x="1240314" y="4174525"/>
                </a:lnTo>
                <a:lnTo>
                  <a:pt x="1245959" y="4177673"/>
                </a:lnTo>
                <a:lnTo>
                  <a:pt x="1251133" y="4182000"/>
                </a:lnTo>
                <a:lnTo>
                  <a:pt x="1257719" y="4186721"/>
                </a:lnTo>
                <a:lnTo>
                  <a:pt x="1253013" y="4189081"/>
                </a:lnTo>
                <a:lnTo>
                  <a:pt x="1248310" y="4190655"/>
                </a:lnTo>
                <a:lnTo>
                  <a:pt x="1243136" y="4191442"/>
                </a:lnTo>
                <a:lnTo>
                  <a:pt x="1238908" y="4191835"/>
                </a:lnTo>
                <a:lnTo>
                  <a:pt x="1234201" y="4191835"/>
                </a:lnTo>
                <a:lnTo>
                  <a:pt x="1229025" y="4191442"/>
                </a:lnTo>
                <a:lnTo>
                  <a:pt x="1224795" y="4190655"/>
                </a:lnTo>
                <a:lnTo>
                  <a:pt x="1220089" y="4189081"/>
                </a:lnTo>
                <a:lnTo>
                  <a:pt x="1211153" y="4185934"/>
                </a:lnTo>
                <a:lnTo>
                  <a:pt x="1202218" y="4181607"/>
                </a:lnTo>
                <a:lnTo>
                  <a:pt x="1183871" y="4172559"/>
                </a:lnTo>
                <a:lnTo>
                  <a:pt x="1190459" y="4172559"/>
                </a:lnTo>
                <a:lnTo>
                  <a:pt x="1196104" y="4172165"/>
                </a:lnTo>
                <a:lnTo>
                  <a:pt x="1205981" y="4170985"/>
                </a:lnTo>
                <a:lnTo>
                  <a:pt x="1213504" y="4169804"/>
                </a:lnTo>
                <a:close/>
                <a:moveTo>
                  <a:pt x="1083826" y="3980680"/>
                </a:moveTo>
                <a:lnTo>
                  <a:pt x="1087702" y="3981796"/>
                </a:lnTo>
                <a:lnTo>
                  <a:pt x="1091097" y="3983284"/>
                </a:lnTo>
                <a:lnTo>
                  <a:pt x="1094490" y="3984400"/>
                </a:lnTo>
                <a:lnTo>
                  <a:pt x="1096909" y="3986632"/>
                </a:lnTo>
                <a:lnTo>
                  <a:pt x="1099815" y="3988865"/>
                </a:lnTo>
                <a:lnTo>
                  <a:pt x="1102238" y="3990725"/>
                </a:lnTo>
                <a:lnTo>
                  <a:pt x="1106597" y="3996306"/>
                </a:lnTo>
                <a:lnTo>
                  <a:pt x="1110473" y="4002258"/>
                </a:lnTo>
                <a:lnTo>
                  <a:pt x="1113865" y="4009327"/>
                </a:lnTo>
                <a:lnTo>
                  <a:pt x="1116771" y="4016395"/>
                </a:lnTo>
                <a:lnTo>
                  <a:pt x="1118710" y="4024208"/>
                </a:lnTo>
                <a:lnTo>
                  <a:pt x="1123070" y="4040577"/>
                </a:lnTo>
                <a:lnTo>
                  <a:pt x="1127918" y="4056946"/>
                </a:lnTo>
                <a:lnTo>
                  <a:pt x="1130337" y="4065504"/>
                </a:lnTo>
                <a:lnTo>
                  <a:pt x="1133246" y="4073688"/>
                </a:lnTo>
                <a:lnTo>
                  <a:pt x="1136636" y="4081501"/>
                </a:lnTo>
                <a:lnTo>
                  <a:pt x="1140998" y="4088570"/>
                </a:lnTo>
                <a:lnTo>
                  <a:pt x="1143904" y="4092661"/>
                </a:lnTo>
                <a:lnTo>
                  <a:pt x="1147295" y="4096010"/>
                </a:lnTo>
                <a:lnTo>
                  <a:pt x="1150688" y="4098986"/>
                </a:lnTo>
                <a:lnTo>
                  <a:pt x="1154078" y="4101591"/>
                </a:lnTo>
                <a:lnTo>
                  <a:pt x="1157472" y="4103823"/>
                </a:lnTo>
                <a:lnTo>
                  <a:pt x="1160378" y="4105684"/>
                </a:lnTo>
                <a:lnTo>
                  <a:pt x="1167643" y="4108288"/>
                </a:lnTo>
                <a:lnTo>
                  <a:pt x="1174426" y="4110519"/>
                </a:lnTo>
                <a:lnTo>
                  <a:pt x="1181693" y="4112008"/>
                </a:lnTo>
                <a:lnTo>
                  <a:pt x="1188958" y="4113124"/>
                </a:lnTo>
                <a:lnTo>
                  <a:pt x="1195742" y="4114240"/>
                </a:lnTo>
                <a:lnTo>
                  <a:pt x="1197199" y="4117960"/>
                </a:lnTo>
                <a:lnTo>
                  <a:pt x="1198166" y="4120936"/>
                </a:lnTo>
                <a:lnTo>
                  <a:pt x="1198166" y="4122796"/>
                </a:lnTo>
                <a:lnTo>
                  <a:pt x="1196710" y="4124657"/>
                </a:lnTo>
                <a:lnTo>
                  <a:pt x="1194775" y="4125773"/>
                </a:lnTo>
                <a:lnTo>
                  <a:pt x="1192351" y="4126517"/>
                </a:lnTo>
                <a:lnTo>
                  <a:pt x="1189444" y="4126889"/>
                </a:lnTo>
                <a:lnTo>
                  <a:pt x="1186055" y="4126517"/>
                </a:lnTo>
                <a:lnTo>
                  <a:pt x="1182662" y="4125401"/>
                </a:lnTo>
                <a:lnTo>
                  <a:pt x="1179756" y="4124285"/>
                </a:lnTo>
                <a:lnTo>
                  <a:pt x="1176364" y="4122424"/>
                </a:lnTo>
                <a:lnTo>
                  <a:pt x="1172972" y="4120936"/>
                </a:lnTo>
                <a:lnTo>
                  <a:pt x="1170064" y="4118332"/>
                </a:lnTo>
                <a:lnTo>
                  <a:pt x="1167643" y="4115356"/>
                </a:lnTo>
                <a:lnTo>
                  <a:pt x="1165704" y="4112380"/>
                </a:lnTo>
                <a:lnTo>
                  <a:pt x="1164737" y="4108660"/>
                </a:lnTo>
                <a:lnTo>
                  <a:pt x="1162798" y="4110891"/>
                </a:lnTo>
                <a:lnTo>
                  <a:pt x="1162314" y="4113124"/>
                </a:lnTo>
                <a:lnTo>
                  <a:pt x="1162314" y="4115728"/>
                </a:lnTo>
                <a:lnTo>
                  <a:pt x="1162798" y="4118704"/>
                </a:lnTo>
                <a:lnTo>
                  <a:pt x="1165704" y="4124285"/>
                </a:lnTo>
                <a:lnTo>
                  <a:pt x="1168613" y="4130238"/>
                </a:lnTo>
                <a:lnTo>
                  <a:pt x="1169579" y="4133213"/>
                </a:lnTo>
                <a:lnTo>
                  <a:pt x="1170064" y="4135818"/>
                </a:lnTo>
                <a:lnTo>
                  <a:pt x="1170064" y="4138422"/>
                </a:lnTo>
                <a:lnTo>
                  <a:pt x="1169099" y="4140654"/>
                </a:lnTo>
                <a:lnTo>
                  <a:pt x="1167157" y="4142143"/>
                </a:lnTo>
                <a:lnTo>
                  <a:pt x="1164737" y="4144003"/>
                </a:lnTo>
                <a:lnTo>
                  <a:pt x="1159890" y="4144747"/>
                </a:lnTo>
                <a:lnTo>
                  <a:pt x="1154078" y="4145119"/>
                </a:lnTo>
                <a:lnTo>
                  <a:pt x="1148263" y="4136190"/>
                </a:lnTo>
                <a:lnTo>
                  <a:pt x="1142450" y="4126889"/>
                </a:lnTo>
                <a:lnTo>
                  <a:pt x="1131793" y="4107544"/>
                </a:lnTo>
                <a:lnTo>
                  <a:pt x="1122102" y="4087453"/>
                </a:lnTo>
                <a:lnTo>
                  <a:pt x="1112894" y="4066620"/>
                </a:lnTo>
                <a:lnTo>
                  <a:pt x="1105143" y="4045414"/>
                </a:lnTo>
                <a:lnTo>
                  <a:pt x="1096909" y="4023836"/>
                </a:lnTo>
                <a:lnTo>
                  <a:pt x="1090611" y="4002258"/>
                </a:lnTo>
                <a:close/>
                <a:moveTo>
                  <a:pt x="1097581" y="3913409"/>
                </a:moveTo>
                <a:lnTo>
                  <a:pt x="1099430" y="3913780"/>
                </a:lnTo>
                <a:lnTo>
                  <a:pt x="1100809" y="3914151"/>
                </a:lnTo>
                <a:lnTo>
                  <a:pt x="1102651" y="3914893"/>
                </a:lnTo>
                <a:lnTo>
                  <a:pt x="1105422" y="3917119"/>
                </a:lnTo>
                <a:lnTo>
                  <a:pt x="1108186" y="3920457"/>
                </a:lnTo>
                <a:lnTo>
                  <a:pt x="1111412" y="3924536"/>
                </a:lnTo>
                <a:lnTo>
                  <a:pt x="1114178" y="3928615"/>
                </a:lnTo>
                <a:lnTo>
                  <a:pt x="1119711" y="3937516"/>
                </a:lnTo>
                <a:lnTo>
                  <a:pt x="1122481" y="3941225"/>
                </a:lnTo>
                <a:lnTo>
                  <a:pt x="1125245" y="3944934"/>
                </a:lnTo>
                <a:lnTo>
                  <a:pt x="1128471" y="3947530"/>
                </a:lnTo>
                <a:lnTo>
                  <a:pt x="1129856" y="3948643"/>
                </a:lnTo>
                <a:lnTo>
                  <a:pt x="1131699" y="3949014"/>
                </a:lnTo>
                <a:lnTo>
                  <a:pt x="1133543" y="3949384"/>
                </a:lnTo>
                <a:lnTo>
                  <a:pt x="1135386" y="3949384"/>
                </a:lnTo>
                <a:lnTo>
                  <a:pt x="1136771" y="3949014"/>
                </a:lnTo>
                <a:lnTo>
                  <a:pt x="1139073" y="3948271"/>
                </a:lnTo>
                <a:lnTo>
                  <a:pt x="1140457" y="3947530"/>
                </a:lnTo>
                <a:lnTo>
                  <a:pt x="1142765" y="3945676"/>
                </a:lnTo>
                <a:lnTo>
                  <a:pt x="1146912" y="3940483"/>
                </a:lnTo>
                <a:lnTo>
                  <a:pt x="1149676" y="3946046"/>
                </a:lnTo>
                <a:lnTo>
                  <a:pt x="1151063" y="3950868"/>
                </a:lnTo>
                <a:lnTo>
                  <a:pt x="1152446" y="3955318"/>
                </a:lnTo>
                <a:lnTo>
                  <a:pt x="1152907" y="3960139"/>
                </a:lnTo>
                <a:lnTo>
                  <a:pt x="1152446" y="3964590"/>
                </a:lnTo>
                <a:lnTo>
                  <a:pt x="1151522" y="3968299"/>
                </a:lnTo>
                <a:lnTo>
                  <a:pt x="1150139" y="3976087"/>
                </a:lnTo>
                <a:lnTo>
                  <a:pt x="1147834" y="3983875"/>
                </a:lnTo>
                <a:lnTo>
                  <a:pt x="1146912" y="3987955"/>
                </a:lnTo>
                <a:lnTo>
                  <a:pt x="1146451" y="3992034"/>
                </a:lnTo>
                <a:lnTo>
                  <a:pt x="1146451" y="3996484"/>
                </a:lnTo>
                <a:lnTo>
                  <a:pt x="1146912" y="4000564"/>
                </a:lnTo>
                <a:lnTo>
                  <a:pt x="1147834" y="4005385"/>
                </a:lnTo>
                <a:lnTo>
                  <a:pt x="1149676" y="4010578"/>
                </a:lnTo>
                <a:lnTo>
                  <a:pt x="1146451" y="4009836"/>
                </a:lnTo>
                <a:lnTo>
                  <a:pt x="1143685" y="4009095"/>
                </a:lnTo>
                <a:lnTo>
                  <a:pt x="1140917" y="4007982"/>
                </a:lnTo>
                <a:lnTo>
                  <a:pt x="1139073" y="4006127"/>
                </a:lnTo>
                <a:lnTo>
                  <a:pt x="1137228" y="4004644"/>
                </a:lnTo>
                <a:lnTo>
                  <a:pt x="1135386" y="4002419"/>
                </a:lnTo>
                <a:lnTo>
                  <a:pt x="1132618" y="3997226"/>
                </a:lnTo>
                <a:lnTo>
                  <a:pt x="1130316" y="3991292"/>
                </a:lnTo>
                <a:lnTo>
                  <a:pt x="1128471" y="3984988"/>
                </a:lnTo>
                <a:lnTo>
                  <a:pt x="1125703" y="3971266"/>
                </a:lnTo>
                <a:lnTo>
                  <a:pt x="1124318" y="3964961"/>
                </a:lnTo>
                <a:lnTo>
                  <a:pt x="1122481" y="3958285"/>
                </a:lnTo>
                <a:lnTo>
                  <a:pt x="1120632" y="3953092"/>
                </a:lnTo>
                <a:lnTo>
                  <a:pt x="1117868" y="3948271"/>
                </a:lnTo>
                <a:lnTo>
                  <a:pt x="1116022" y="3946417"/>
                </a:lnTo>
                <a:lnTo>
                  <a:pt x="1114178" y="3944934"/>
                </a:lnTo>
                <a:lnTo>
                  <a:pt x="1111873" y="3943450"/>
                </a:lnTo>
                <a:lnTo>
                  <a:pt x="1110028" y="3942708"/>
                </a:lnTo>
                <a:lnTo>
                  <a:pt x="1107266" y="3942337"/>
                </a:lnTo>
                <a:lnTo>
                  <a:pt x="1104035" y="3942337"/>
                </a:lnTo>
                <a:lnTo>
                  <a:pt x="1100809" y="3942708"/>
                </a:lnTo>
                <a:lnTo>
                  <a:pt x="1097122" y="3943450"/>
                </a:lnTo>
                <a:lnTo>
                  <a:pt x="1096196" y="3939371"/>
                </a:lnTo>
                <a:lnTo>
                  <a:pt x="1096196" y="3936033"/>
                </a:lnTo>
                <a:lnTo>
                  <a:pt x="1096196" y="3931953"/>
                </a:lnTo>
                <a:lnTo>
                  <a:pt x="1097122" y="3928615"/>
                </a:lnTo>
                <a:lnTo>
                  <a:pt x="1097581" y="3925278"/>
                </a:lnTo>
                <a:lnTo>
                  <a:pt x="1097581" y="3921940"/>
                </a:lnTo>
                <a:lnTo>
                  <a:pt x="1097122" y="3917860"/>
                </a:lnTo>
                <a:lnTo>
                  <a:pt x="1095737" y="3913780"/>
                </a:lnTo>
                <a:close/>
                <a:moveTo>
                  <a:pt x="1102881" y="3838663"/>
                </a:moveTo>
                <a:lnTo>
                  <a:pt x="1106650" y="3839794"/>
                </a:lnTo>
                <a:lnTo>
                  <a:pt x="1110422" y="3841677"/>
                </a:lnTo>
                <a:lnTo>
                  <a:pt x="1113720" y="3843936"/>
                </a:lnTo>
                <a:lnTo>
                  <a:pt x="1116543" y="3846196"/>
                </a:lnTo>
                <a:lnTo>
                  <a:pt x="1122671" y="3851090"/>
                </a:lnTo>
                <a:lnTo>
                  <a:pt x="1127381" y="3856738"/>
                </a:lnTo>
                <a:lnTo>
                  <a:pt x="1132566" y="3863518"/>
                </a:lnTo>
                <a:lnTo>
                  <a:pt x="1136334" y="3869918"/>
                </a:lnTo>
                <a:lnTo>
                  <a:pt x="1144345" y="3883852"/>
                </a:lnTo>
                <a:lnTo>
                  <a:pt x="1148114" y="3890630"/>
                </a:lnTo>
                <a:lnTo>
                  <a:pt x="1152354" y="3897031"/>
                </a:lnTo>
                <a:lnTo>
                  <a:pt x="1156597" y="3903057"/>
                </a:lnTo>
                <a:lnTo>
                  <a:pt x="1161778" y="3908706"/>
                </a:lnTo>
                <a:lnTo>
                  <a:pt x="1166961" y="3913601"/>
                </a:lnTo>
                <a:lnTo>
                  <a:pt x="1170258" y="3915860"/>
                </a:lnTo>
                <a:lnTo>
                  <a:pt x="1173558" y="3917367"/>
                </a:lnTo>
                <a:lnTo>
                  <a:pt x="1176857" y="3919249"/>
                </a:lnTo>
                <a:lnTo>
                  <a:pt x="1180626" y="3920379"/>
                </a:lnTo>
                <a:lnTo>
                  <a:pt x="1184394" y="3921132"/>
                </a:lnTo>
                <a:lnTo>
                  <a:pt x="1188637" y="3922262"/>
                </a:lnTo>
                <a:lnTo>
                  <a:pt x="1155182" y="3937701"/>
                </a:lnTo>
                <a:lnTo>
                  <a:pt x="1145761" y="3921132"/>
                </a:lnTo>
                <a:lnTo>
                  <a:pt x="1137749" y="3907199"/>
                </a:lnTo>
                <a:lnTo>
                  <a:pt x="1123142" y="3883099"/>
                </a:lnTo>
                <a:lnTo>
                  <a:pt x="1117487" y="3872932"/>
                </a:lnTo>
                <a:lnTo>
                  <a:pt x="1111363" y="3862011"/>
                </a:lnTo>
                <a:lnTo>
                  <a:pt x="1106650" y="3850714"/>
                </a:lnTo>
                <a:close/>
                <a:moveTo>
                  <a:pt x="1053248" y="3790079"/>
                </a:moveTo>
                <a:lnTo>
                  <a:pt x="1081442" y="3836434"/>
                </a:lnTo>
                <a:lnTo>
                  <a:pt x="1077283" y="3836795"/>
                </a:lnTo>
                <a:lnTo>
                  <a:pt x="1073123" y="3836434"/>
                </a:lnTo>
                <a:lnTo>
                  <a:pt x="1069426" y="3835709"/>
                </a:lnTo>
                <a:lnTo>
                  <a:pt x="1065265" y="3834622"/>
                </a:lnTo>
                <a:lnTo>
                  <a:pt x="1061567" y="3832812"/>
                </a:lnTo>
                <a:lnTo>
                  <a:pt x="1056946" y="3831001"/>
                </a:lnTo>
                <a:lnTo>
                  <a:pt x="1049551" y="3826656"/>
                </a:lnTo>
                <a:lnTo>
                  <a:pt x="1041693" y="3821224"/>
                </a:lnTo>
                <a:lnTo>
                  <a:pt x="1034300" y="3815429"/>
                </a:lnTo>
                <a:lnTo>
                  <a:pt x="1026903" y="3809635"/>
                </a:lnTo>
                <a:lnTo>
                  <a:pt x="1019509" y="3804203"/>
                </a:lnTo>
                <a:close/>
                <a:moveTo>
                  <a:pt x="5136076" y="3728630"/>
                </a:moveTo>
                <a:lnTo>
                  <a:pt x="5136076" y="3745637"/>
                </a:lnTo>
                <a:lnTo>
                  <a:pt x="5134708" y="3748859"/>
                </a:lnTo>
                <a:lnTo>
                  <a:pt x="5133278" y="3750728"/>
                </a:lnTo>
                <a:lnTo>
                  <a:pt x="5131849" y="3752971"/>
                </a:lnTo>
                <a:lnTo>
                  <a:pt x="5128514" y="3752596"/>
                </a:lnTo>
                <a:lnTo>
                  <a:pt x="5126132" y="3751101"/>
                </a:lnTo>
                <a:lnTo>
                  <a:pt x="5125180" y="3749980"/>
                </a:lnTo>
                <a:lnTo>
                  <a:pt x="5124702" y="3748111"/>
                </a:lnTo>
                <a:lnTo>
                  <a:pt x="5124702" y="3746242"/>
                </a:lnTo>
                <a:lnTo>
                  <a:pt x="5125180" y="3744000"/>
                </a:lnTo>
                <a:lnTo>
                  <a:pt x="5127560" y="3739142"/>
                </a:lnTo>
                <a:lnTo>
                  <a:pt x="5132324" y="3733536"/>
                </a:lnTo>
                <a:close/>
                <a:moveTo>
                  <a:pt x="666968" y="3464939"/>
                </a:moveTo>
                <a:lnTo>
                  <a:pt x="670144" y="3466978"/>
                </a:lnTo>
                <a:lnTo>
                  <a:pt x="671734" y="3467657"/>
                </a:lnTo>
                <a:lnTo>
                  <a:pt x="674116" y="3468676"/>
                </a:lnTo>
                <a:lnTo>
                  <a:pt x="672528" y="3468676"/>
                </a:lnTo>
                <a:lnTo>
                  <a:pt x="670144" y="3467657"/>
                </a:lnTo>
                <a:lnTo>
                  <a:pt x="668159" y="3466638"/>
                </a:lnTo>
                <a:close/>
                <a:moveTo>
                  <a:pt x="363498" y="3167829"/>
                </a:moveTo>
                <a:lnTo>
                  <a:pt x="366832" y="3177806"/>
                </a:lnTo>
                <a:lnTo>
                  <a:pt x="368262" y="3182979"/>
                </a:lnTo>
                <a:lnTo>
                  <a:pt x="370168" y="3187414"/>
                </a:lnTo>
                <a:lnTo>
                  <a:pt x="372074" y="3190738"/>
                </a:lnTo>
                <a:lnTo>
                  <a:pt x="374932" y="3193324"/>
                </a:lnTo>
                <a:lnTo>
                  <a:pt x="375884" y="3194064"/>
                </a:lnTo>
                <a:lnTo>
                  <a:pt x="377790" y="3194803"/>
                </a:lnTo>
                <a:lnTo>
                  <a:pt x="379220" y="3195172"/>
                </a:lnTo>
                <a:lnTo>
                  <a:pt x="381126" y="3195172"/>
                </a:lnTo>
                <a:lnTo>
                  <a:pt x="379220" y="3197389"/>
                </a:lnTo>
                <a:lnTo>
                  <a:pt x="378268" y="3199976"/>
                </a:lnTo>
                <a:lnTo>
                  <a:pt x="376838" y="3205150"/>
                </a:lnTo>
                <a:lnTo>
                  <a:pt x="374455" y="3216973"/>
                </a:lnTo>
                <a:lnTo>
                  <a:pt x="373502" y="3222517"/>
                </a:lnTo>
                <a:lnTo>
                  <a:pt x="372074" y="3225103"/>
                </a:lnTo>
                <a:lnTo>
                  <a:pt x="371120" y="3227319"/>
                </a:lnTo>
                <a:lnTo>
                  <a:pt x="369217" y="3229167"/>
                </a:lnTo>
                <a:lnTo>
                  <a:pt x="366832" y="3231015"/>
                </a:lnTo>
                <a:lnTo>
                  <a:pt x="363974" y="3232123"/>
                </a:lnTo>
                <a:lnTo>
                  <a:pt x="360641" y="3233231"/>
                </a:lnTo>
                <a:lnTo>
                  <a:pt x="360164" y="3227689"/>
                </a:lnTo>
                <a:lnTo>
                  <a:pt x="358734" y="3222517"/>
                </a:lnTo>
                <a:lnTo>
                  <a:pt x="357304" y="3217713"/>
                </a:lnTo>
                <a:lnTo>
                  <a:pt x="355875" y="3214018"/>
                </a:lnTo>
                <a:lnTo>
                  <a:pt x="352064" y="3207366"/>
                </a:lnTo>
                <a:lnTo>
                  <a:pt x="348253" y="3201454"/>
                </a:lnTo>
                <a:lnTo>
                  <a:pt x="344443" y="3195912"/>
                </a:lnTo>
                <a:lnTo>
                  <a:pt x="340155" y="3189630"/>
                </a:lnTo>
                <a:lnTo>
                  <a:pt x="336819" y="3183349"/>
                </a:lnTo>
                <a:lnTo>
                  <a:pt x="333486" y="3175219"/>
                </a:lnTo>
                <a:lnTo>
                  <a:pt x="340155" y="3178915"/>
                </a:lnTo>
                <a:lnTo>
                  <a:pt x="342059" y="3179653"/>
                </a:lnTo>
                <a:lnTo>
                  <a:pt x="343965" y="3180022"/>
                </a:lnTo>
                <a:lnTo>
                  <a:pt x="345395" y="3180022"/>
                </a:lnTo>
                <a:lnTo>
                  <a:pt x="346347" y="3179653"/>
                </a:lnTo>
                <a:lnTo>
                  <a:pt x="348253" y="3177806"/>
                </a:lnTo>
                <a:lnTo>
                  <a:pt x="350159" y="3175219"/>
                </a:lnTo>
                <a:lnTo>
                  <a:pt x="353017" y="3172263"/>
                </a:lnTo>
                <a:lnTo>
                  <a:pt x="354923" y="3171154"/>
                </a:lnTo>
                <a:lnTo>
                  <a:pt x="356828" y="3169677"/>
                </a:lnTo>
                <a:lnTo>
                  <a:pt x="360164" y="3168568"/>
                </a:lnTo>
                <a:close/>
                <a:moveTo>
                  <a:pt x="308846" y="3023944"/>
                </a:moveTo>
                <a:lnTo>
                  <a:pt x="311210" y="3023944"/>
                </a:lnTo>
                <a:lnTo>
                  <a:pt x="313101" y="3024314"/>
                </a:lnTo>
                <a:lnTo>
                  <a:pt x="315466" y="3025052"/>
                </a:lnTo>
                <a:lnTo>
                  <a:pt x="316884" y="3026896"/>
                </a:lnTo>
                <a:lnTo>
                  <a:pt x="319247" y="3029479"/>
                </a:lnTo>
                <a:lnTo>
                  <a:pt x="321611" y="3032431"/>
                </a:lnTo>
                <a:lnTo>
                  <a:pt x="323030" y="3035752"/>
                </a:lnTo>
                <a:lnTo>
                  <a:pt x="324920" y="3039811"/>
                </a:lnTo>
                <a:lnTo>
                  <a:pt x="326338" y="3044976"/>
                </a:lnTo>
                <a:lnTo>
                  <a:pt x="318302" y="3044238"/>
                </a:lnTo>
                <a:lnTo>
                  <a:pt x="314992" y="3044238"/>
                </a:lnTo>
                <a:lnTo>
                  <a:pt x="312155" y="3044238"/>
                </a:lnTo>
                <a:lnTo>
                  <a:pt x="310265" y="3044607"/>
                </a:lnTo>
                <a:lnTo>
                  <a:pt x="307901" y="3045345"/>
                </a:lnTo>
                <a:lnTo>
                  <a:pt x="306011" y="3046452"/>
                </a:lnTo>
                <a:lnTo>
                  <a:pt x="305065" y="3047190"/>
                </a:lnTo>
                <a:lnTo>
                  <a:pt x="303173" y="3050142"/>
                </a:lnTo>
                <a:lnTo>
                  <a:pt x="301755" y="3053092"/>
                </a:lnTo>
                <a:lnTo>
                  <a:pt x="300808" y="3060473"/>
                </a:lnTo>
                <a:lnTo>
                  <a:pt x="300338" y="3064162"/>
                </a:lnTo>
                <a:lnTo>
                  <a:pt x="299391" y="3067852"/>
                </a:lnTo>
                <a:lnTo>
                  <a:pt x="297028" y="3071911"/>
                </a:lnTo>
                <a:lnTo>
                  <a:pt x="296081" y="3073387"/>
                </a:lnTo>
                <a:lnTo>
                  <a:pt x="294191" y="3075232"/>
                </a:lnTo>
                <a:lnTo>
                  <a:pt x="292299" y="3076338"/>
                </a:lnTo>
                <a:lnTo>
                  <a:pt x="289463" y="3077814"/>
                </a:lnTo>
                <a:lnTo>
                  <a:pt x="286626" y="3078920"/>
                </a:lnTo>
                <a:lnTo>
                  <a:pt x="283316" y="3080396"/>
                </a:lnTo>
                <a:lnTo>
                  <a:pt x="279535" y="3081134"/>
                </a:lnTo>
                <a:lnTo>
                  <a:pt x="275280" y="3081504"/>
                </a:lnTo>
                <a:lnTo>
                  <a:pt x="269606" y="3081872"/>
                </a:lnTo>
                <a:lnTo>
                  <a:pt x="264405" y="3081872"/>
                </a:lnTo>
                <a:lnTo>
                  <a:pt x="269606" y="3072649"/>
                </a:lnTo>
                <a:lnTo>
                  <a:pt x="276697" y="3060473"/>
                </a:lnTo>
                <a:lnTo>
                  <a:pt x="284734" y="3046821"/>
                </a:lnTo>
                <a:lnTo>
                  <a:pt x="288990" y="3040549"/>
                </a:lnTo>
                <a:lnTo>
                  <a:pt x="293718" y="3035014"/>
                </a:lnTo>
                <a:lnTo>
                  <a:pt x="297973" y="3029848"/>
                </a:lnTo>
                <a:lnTo>
                  <a:pt x="302227" y="3026527"/>
                </a:lnTo>
                <a:lnTo>
                  <a:pt x="304592" y="3025052"/>
                </a:lnTo>
                <a:lnTo>
                  <a:pt x="306955" y="3024314"/>
                </a:lnTo>
                <a:close/>
                <a:moveTo>
                  <a:pt x="92900" y="2883799"/>
                </a:moveTo>
                <a:lnTo>
                  <a:pt x="100046" y="2892737"/>
                </a:lnTo>
                <a:lnTo>
                  <a:pt x="106239" y="2901304"/>
                </a:lnTo>
                <a:lnTo>
                  <a:pt x="111479" y="2910244"/>
                </a:lnTo>
                <a:lnTo>
                  <a:pt x="116719" y="2918438"/>
                </a:lnTo>
                <a:lnTo>
                  <a:pt x="125772" y="2935571"/>
                </a:lnTo>
                <a:lnTo>
                  <a:pt x="133393" y="2951959"/>
                </a:lnTo>
                <a:lnTo>
                  <a:pt x="141970" y="2967602"/>
                </a:lnTo>
                <a:lnTo>
                  <a:pt x="150544" y="2983619"/>
                </a:lnTo>
                <a:lnTo>
                  <a:pt x="154832" y="2991441"/>
                </a:lnTo>
                <a:lnTo>
                  <a:pt x="160549" y="2998889"/>
                </a:lnTo>
                <a:lnTo>
                  <a:pt x="166266" y="3006711"/>
                </a:lnTo>
                <a:lnTo>
                  <a:pt x="172936" y="3014161"/>
                </a:lnTo>
                <a:lnTo>
                  <a:pt x="171030" y="3010063"/>
                </a:lnTo>
                <a:lnTo>
                  <a:pt x="170077" y="3006339"/>
                </a:lnTo>
                <a:lnTo>
                  <a:pt x="171030" y="3002614"/>
                </a:lnTo>
                <a:lnTo>
                  <a:pt x="171983" y="2999263"/>
                </a:lnTo>
                <a:lnTo>
                  <a:pt x="173412" y="2996282"/>
                </a:lnTo>
                <a:lnTo>
                  <a:pt x="175794" y="2994420"/>
                </a:lnTo>
                <a:lnTo>
                  <a:pt x="178177" y="2992931"/>
                </a:lnTo>
                <a:lnTo>
                  <a:pt x="180559" y="2992186"/>
                </a:lnTo>
                <a:lnTo>
                  <a:pt x="183416" y="2991813"/>
                </a:lnTo>
                <a:lnTo>
                  <a:pt x="186275" y="2992558"/>
                </a:lnTo>
                <a:lnTo>
                  <a:pt x="188180" y="2994793"/>
                </a:lnTo>
                <a:lnTo>
                  <a:pt x="190562" y="2997400"/>
                </a:lnTo>
                <a:lnTo>
                  <a:pt x="191516" y="3001496"/>
                </a:lnTo>
                <a:lnTo>
                  <a:pt x="191992" y="3006711"/>
                </a:lnTo>
                <a:lnTo>
                  <a:pt x="191992" y="3013044"/>
                </a:lnTo>
                <a:lnTo>
                  <a:pt x="190562" y="3021238"/>
                </a:lnTo>
                <a:lnTo>
                  <a:pt x="198185" y="3017885"/>
                </a:lnTo>
                <a:lnTo>
                  <a:pt x="203902" y="3014906"/>
                </a:lnTo>
                <a:lnTo>
                  <a:pt x="208667" y="3011554"/>
                </a:lnTo>
                <a:lnTo>
                  <a:pt x="212954" y="3009318"/>
                </a:lnTo>
                <a:lnTo>
                  <a:pt x="216288" y="3007456"/>
                </a:lnTo>
                <a:lnTo>
                  <a:pt x="218671" y="3007456"/>
                </a:lnTo>
                <a:lnTo>
                  <a:pt x="220098" y="3007456"/>
                </a:lnTo>
                <a:lnTo>
                  <a:pt x="222482" y="3007829"/>
                </a:lnTo>
                <a:lnTo>
                  <a:pt x="223911" y="3008946"/>
                </a:lnTo>
                <a:lnTo>
                  <a:pt x="226769" y="3010436"/>
                </a:lnTo>
                <a:lnTo>
                  <a:pt x="228674" y="3012298"/>
                </a:lnTo>
                <a:lnTo>
                  <a:pt x="232012" y="3024217"/>
                </a:lnTo>
                <a:lnTo>
                  <a:pt x="232487" y="3027569"/>
                </a:lnTo>
                <a:lnTo>
                  <a:pt x="232487" y="3030176"/>
                </a:lnTo>
                <a:lnTo>
                  <a:pt x="232487" y="3031666"/>
                </a:lnTo>
                <a:lnTo>
                  <a:pt x="231534" y="3032038"/>
                </a:lnTo>
                <a:lnTo>
                  <a:pt x="230582" y="3032038"/>
                </a:lnTo>
                <a:lnTo>
                  <a:pt x="228674" y="3030921"/>
                </a:lnTo>
                <a:lnTo>
                  <a:pt x="224864" y="3029059"/>
                </a:lnTo>
                <a:lnTo>
                  <a:pt x="222482" y="3027569"/>
                </a:lnTo>
                <a:lnTo>
                  <a:pt x="220098" y="3026824"/>
                </a:lnTo>
                <a:lnTo>
                  <a:pt x="217242" y="3026452"/>
                </a:lnTo>
                <a:lnTo>
                  <a:pt x="214859" y="3026080"/>
                </a:lnTo>
                <a:lnTo>
                  <a:pt x="211525" y="3026824"/>
                </a:lnTo>
                <a:lnTo>
                  <a:pt x="208667" y="3027942"/>
                </a:lnTo>
                <a:lnTo>
                  <a:pt x="212954" y="3032038"/>
                </a:lnTo>
                <a:lnTo>
                  <a:pt x="217242" y="3035764"/>
                </a:lnTo>
                <a:lnTo>
                  <a:pt x="220576" y="3039488"/>
                </a:lnTo>
                <a:lnTo>
                  <a:pt x="223911" y="3043957"/>
                </a:lnTo>
                <a:lnTo>
                  <a:pt x="226294" y="3047682"/>
                </a:lnTo>
                <a:lnTo>
                  <a:pt x="228674" y="3052152"/>
                </a:lnTo>
                <a:lnTo>
                  <a:pt x="232487" y="3060346"/>
                </a:lnTo>
                <a:lnTo>
                  <a:pt x="235346" y="3068167"/>
                </a:lnTo>
                <a:lnTo>
                  <a:pt x="237727" y="3076735"/>
                </a:lnTo>
                <a:lnTo>
                  <a:pt x="240586" y="3093123"/>
                </a:lnTo>
                <a:lnTo>
                  <a:pt x="242015" y="3100945"/>
                </a:lnTo>
                <a:lnTo>
                  <a:pt x="243444" y="3108394"/>
                </a:lnTo>
                <a:lnTo>
                  <a:pt x="245826" y="3115843"/>
                </a:lnTo>
                <a:lnTo>
                  <a:pt x="248685" y="3122547"/>
                </a:lnTo>
                <a:lnTo>
                  <a:pt x="250590" y="3126272"/>
                </a:lnTo>
                <a:lnTo>
                  <a:pt x="252972" y="3129625"/>
                </a:lnTo>
                <a:lnTo>
                  <a:pt x="255830" y="3132604"/>
                </a:lnTo>
                <a:lnTo>
                  <a:pt x="258213" y="3135583"/>
                </a:lnTo>
                <a:lnTo>
                  <a:pt x="261549" y="3138190"/>
                </a:lnTo>
                <a:lnTo>
                  <a:pt x="265360" y="3141170"/>
                </a:lnTo>
                <a:lnTo>
                  <a:pt x="270123" y="3143404"/>
                </a:lnTo>
                <a:lnTo>
                  <a:pt x="274888" y="3145640"/>
                </a:lnTo>
                <a:lnTo>
                  <a:pt x="277746" y="3142288"/>
                </a:lnTo>
                <a:lnTo>
                  <a:pt x="280128" y="3138935"/>
                </a:lnTo>
                <a:lnTo>
                  <a:pt x="282509" y="3134839"/>
                </a:lnTo>
                <a:lnTo>
                  <a:pt x="284892" y="3130369"/>
                </a:lnTo>
                <a:lnTo>
                  <a:pt x="285845" y="3125527"/>
                </a:lnTo>
                <a:lnTo>
                  <a:pt x="286797" y="3121057"/>
                </a:lnTo>
                <a:lnTo>
                  <a:pt x="287273" y="3115470"/>
                </a:lnTo>
                <a:lnTo>
                  <a:pt x="287273" y="3109510"/>
                </a:lnTo>
                <a:lnTo>
                  <a:pt x="292515" y="3115843"/>
                </a:lnTo>
                <a:lnTo>
                  <a:pt x="296325" y="3121429"/>
                </a:lnTo>
                <a:lnTo>
                  <a:pt x="299660" y="3127017"/>
                </a:lnTo>
                <a:lnTo>
                  <a:pt x="302043" y="3131858"/>
                </a:lnTo>
                <a:lnTo>
                  <a:pt x="303948" y="3136328"/>
                </a:lnTo>
                <a:lnTo>
                  <a:pt x="305377" y="3140797"/>
                </a:lnTo>
                <a:lnTo>
                  <a:pt x="306807" y="3144895"/>
                </a:lnTo>
                <a:lnTo>
                  <a:pt x="307282" y="3148619"/>
                </a:lnTo>
                <a:lnTo>
                  <a:pt x="307282" y="3152344"/>
                </a:lnTo>
                <a:lnTo>
                  <a:pt x="307282" y="3155697"/>
                </a:lnTo>
                <a:lnTo>
                  <a:pt x="305854" y="3158676"/>
                </a:lnTo>
                <a:lnTo>
                  <a:pt x="304901" y="3161655"/>
                </a:lnTo>
                <a:lnTo>
                  <a:pt x="303948" y="3164263"/>
                </a:lnTo>
                <a:lnTo>
                  <a:pt x="302043" y="3166870"/>
                </a:lnTo>
                <a:lnTo>
                  <a:pt x="298231" y="3172084"/>
                </a:lnTo>
                <a:lnTo>
                  <a:pt x="293942" y="3176182"/>
                </a:lnTo>
                <a:lnTo>
                  <a:pt x="288703" y="3181024"/>
                </a:lnTo>
                <a:lnTo>
                  <a:pt x="283462" y="3185120"/>
                </a:lnTo>
                <a:lnTo>
                  <a:pt x="278699" y="3189963"/>
                </a:lnTo>
                <a:lnTo>
                  <a:pt x="273933" y="3195178"/>
                </a:lnTo>
                <a:lnTo>
                  <a:pt x="270123" y="3200764"/>
                </a:lnTo>
                <a:lnTo>
                  <a:pt x="268218" y="3204116"/>
                </a:lnTo>
                <a:lnTo>
                  <a:pt x="266789" y="3207469"/>
                </a:lnTo>
                <a:lnTo>
                  <a:pt x="265360" y="3210821"/>
                </a:lnTo>
                <a:lnTo>
                  <a:pt x="264405" y="3214545"/>
                </a:lnTo>
                <a:lnTo>
                  <a:pt x="262500" y="3205233"/>
                </a:lnTo>
                <a:lnTo>
                  <a:pt x="259641" y="3197411"/>
                </a:lnTo>
                <a:lnTo>
                  <a:pt x="256784" y="3191453"/>
                </a:lnTo>
                <a:lnTo>
                  <a:pt x="252972" y="3186982"/>
                </a:lnTo>
                <a:lnTo>
                  <a:pt x="249161" y="3183631"/>
                </a:lnTo>
                <a:lnTo>
                  <a:pt x="245351" y="3181396"/>
                </a:lnTo>
                <a:lnTo>
                  <a:pt x="241540" y="3179906"/>
                </a:lnTo>
                <a:lnTo>
                  <a:pt x="237727" y="3179906"/>
                </a:lnTo>
                <a:lnTo>
                  <a:pt x="233915" y="3180651"/>
                </a:lnTo>
                <a:lnTo>
                  <a:pt x="230105" y="3181768"/>
                </a:lnTo>
                <a:lnTo>
                  <a:pt x="226769" y="3183631"/>
                </a:lnTo>
                <a:lnTo>
                  <a:pt x="223435" y="3185494"/>
                </a:lnTo>
                <a:lnTo>
                  <a:pt x="220576" y="3187728"/>
                </a:lnTo>
                <a:lnTo>
                  <a:pt x="219146" y="3189963"/>
                </a:lnTo>
                <a:lnTo>
                  <a:pt x="217242" y="3192197"/>
                </a:lnTo>
                <a:lnTo>
                  <a:pt x="216766" y="3194060"/>
                </a:lnTo>
                <a:lnTo>
                  <a:pt x="214859" y="3192197"/>
                </a:lnTo>
                <a:lnTo>
                  <a:pt x="212477" y="3189963"/>
                </a:lnTo>
                <a:lnTo>
                  <a:pt x="211048" y="3187356"/>
                </a:lnTo>
                <a:lnTo>
                  <a:pt x="209143" y="3184375"/>
                </a:lnTo>
                <a:lnTo>
                  <a:pt x="206759" y="3178044"/>
                </a:lnTo>
                <a:lnTo>
                  <a:pt x="205331" y="3170595"/>
                </a:lnTo>
                <a:lnTo>
                  <a:pt x="204379" y="3162400"/>
                </a:lnTo>
                <a:lnTo>
                  <a:pt x="202949" y="3153833"/>
                </a:lnTo>
                <a:lnTo>
                  <a:pt x="201520" y="3136328"/>
                </a:lnTo>
                <a:lnTo>
                  <a:pt x="200567" y="3128134"/>
                </a:lnTo>
                <a:lnTo>
                  <a:pt x="198662" y="3119939"/>
                </a:lnTo>
                <a:lnTo>
                  <a:pt x="196756" y="3112863"/>
                </a:lnTo>
                <a:lnTo>
                  <a:pt x="195327" y="3109510"/>
                </a:lnTo>
                <a:lnTo>
                  <a:pt x="193897" y="3106531"/>
                </a:lnTo>
                <a:lnTo>
                  <a:pt x="191992" y="3103552"/>
                </a:lnTo>
                <a:lnTo>
                  <a:pt x="190087" y="3100945"/>
                </a:lnTo>
                <a:lnTo>
                  <a:pt x="187228" y="3098710"/>
                </a:lnTo>
                <a:lnTo>
                  <a:pt x="184369" y="3096847"/>
                </a:lnTo>
                <a:lnTo>
                  <a:pt x="181989" y="3095730"/>
                </a:lnTo>
                <a:lnTo>
                  <a:pt x="178177" y="3094612"/>
                </a:lnTo>
                <a:lnTo>
                  <a:pt x="173888" y="3093867"/>
                </a:lnTo>
                <a:lnTo>
                  <a:pt x="170077" y="3093867"/>
                </a:lnTo>
                <a:lnTo>
                  <a:pt x="168649" y="3097964"/>
                </a:lnTo>
                <a:lnTo>
                  <a:pt x="167695" y="3102062"/>
                </a:lnTo>
                <a:lnTo>
                  <a:pt x="166266" y="3106531"/>
                </a:lnTo>
                <a:lnTo>
                  <a:pt x="165790" y="3111001"/>
                </a:lnTo>
                <a:lnTo>
                  <a:pt x="165790" y="3121429"/>
                </a:lnTo>
                <a:lnTo>
                  <a:pt x="167219" y="3132232"/>
                </a:lnTo>
                <a:lnTo>
                  <a:pt x="168649" y="3143778"/>
                </a:lnTo>
                <a:lnTo>
                  <a:pt x="171983" y="3155697"/>
                </a:lnTo>
                <a:lnTo>
                  <a:pt x="175794" y="3167988"/>
                </a:lnTo>
                <a:lnTo>
                  <a:pt x="180081" y="3181396"/>
                </a:lnTo>
                <a:lnTo>
                  <a:pt x="171506" y="3170595"/>
                </a:lnTo>
                <a:lnTo>
                  <a:pt x="162454" y="3161283"/>
                </a:lnTo>
                <a:lnTo>
                  <a:pt x="154356" y="3153461"/>
                </a:lnTo>
                <a:lnTo>
                  <a:pt x="146257" y="3146385"/>
                </a:lnTo>
                <a:lnTo>
                  <a:pt x="131488" y="3133348"/>
                </a:lnTo>
                <a:lnTo>
                  <a:pt x="124342" y="3127017"/>
                </a:lnTo>
                <a:lnTo>
                  <a:pt x="117195" y="3120685"/>
                </a:lnTo>
                <a:lnTo>
                  <a:pt x="111003" y="3112863"/>
                </a:lnTo>
                <a:lnTo>
                  <a:pt x="105287" y="3104296"/>
                </a:lnTo>
                <a:lnTo>
                  <a:pt x="99094" y="3094985"/>
                </a:lnTo>
                <a:lnTo>
                  <a:pt x="94328" y="3083439"/>
                </a:lnTo>
                <a:lnTo>
                  <a:pt x="88611" y="3069658"/>
                </a:lnTo>
                <a:lnTo>
                  <a:pt x="84324" y="3053641"/>
                </a:lnTo>
                <a:lnTo>
                  <a:pt x="80038" y="3035019"/>
                </a:lnTo>
                <a:lnTo>
                  <a:pt x="76226" y="3013416"/>
                </a:lnTo>
                <a:lnTo>
                  <a:pt x="77177" y="3027569"/>
                </a:lnTo>
                <a:lnTo>
                  <a:pt x="77177" y="3037998"/>
                </a:lnTo>
                <a:lnTo>
                  <a:pt x="76226" y="3044330"/>
                </a:lnTo>
                <a:lnTo>
                  <a:pt x="75749" y="3046564"/>
                </a:lnTo>
                <a:lnTo>
                  <a:pt x="74796" y="3047310"/>
                </a:lnTo>
                <a:lnTo>
                  <a:pt x="73843" y="3047682"/>
                </a:lnTo>
                <a:lnTo>
                  <a:pt x="72413" y="3047682"/>
                </a:lnTo>
                <a:lnTo>
                  <a:pt x="70985" y="3046938"/>
                </a:lnTo>
                <a:lnTo>
                  <a:pt x="69556" y="3045820"/>
                </a:lnTo>
                <a:lnTo>
                  <a:pt x="66221" y="3041350"/>
                </a:lnTo>
                <a:lnTo>
                  <a:pt x="61932" y="3035391"/>
                </a:lnTo>
                <a:lnTo>
                  <a:pt x="52404" y="3020492"/>
                </a:lnTo>
                <a:lnTo>
                  <a:pt x="41446" y="3004104"/>
                </a:lnTo>
                <a:lnTo>
                  <a:pt x="36206" y="2996282"/>
                </a:lnTo>
                <a:lnTo>
                  <a:pt x="30489" y="2989579"/>
                </a:lnTo>
                <a:lnTo>
                  <a:pt x="24772" y="2983991"/>
                </a:lnTo>
                <a:lnTo>
                  <a:pt x="21915" y="2981757"/>
                </a:lnTo>
                <a:lnTo>
                  <a:pt x="19056" y="2980639"/>
                </a:lnTo>
                <a:lnTo>
                  <a:pt x="21915" y="2972445"/>
                </a:lnTo>
                <a:lnTo>
                  <a:pt x="22867" y="2969466"/>
                </a:lnTo>
                <a:lnTo>
                  <a:pt x="24772" y="2966858"/>
                </a:lnTo>
                <a:lnTo>
                  <a:pt x="25725" y="2965740"/>
                </a:lnTo>
                <a:lnTo>
                  <a:pt x="27154" y="2964251"/>
                </a:lnTo>
                <a:lnTo>
                  <a:pt x="29061" y="2963878"/>
                </a:lnTo>
                <a:lnTo>
                  <a:pt x="30013" y="2963878"/>
                </a:lnTo>
                <a:lnTo>
                  <a:pt x="31920" y="2964251"/>
                </a:lnTo>
                <a:lnTo>
                  <a:pt x="33348" y="2964623"/>
                </a:lnTo>
                <a:lnTo>
                  <a:pt x="36682" y="2967602"/>
                </a:lnTo>
                <a:lnTo>
                  <a:pt x="40017" y="2971699"/>
                </a:lnTo>
                <a:lnTo>
                  <a:pt x="43352" y="2975797"/>
                </a:lnTo>
                <a:lnTo>
                  <a:pt x="50498" y="2986598"/>
                </a:lnTo>
                <a:lnTo>
                  <a:pt x="54309" y="2991813"/>
                </a:lnTo>
                <a:lnTo>
                  <a:pt x="58121" y="2995910"/>
                </a:lnTo>
                <a:lnTo>
                  <a:pt x="61932" y="3000007"/>
                </a:lnTo>
                <a:lnTo>
                  <a:pt x="63362" y="3001124"/>
                </a:lnTo>
                <a:lnTo>
                  <a:pt x="65743" y="3002614"/>
                </a:lnTo>
                <a:lnTo>
                  <a:pt x="67174" y="3003358"/>
                </a:lnTo>
                <a:lnTo>
                  <a:pt x="69079" y="3003358"/>
                </a:lnTo>
                <a:lnTo>
                  <a:pt x="70985" y="3003358"/>
                </a:lnTo>
                <a:lnTo>
                  <a:pt x="72890" y="3002986"/>
                </a:lnTo>
                <a:lnTo>
                  <a:pt x="72890" y="2989205"/>
                </a:lnTo>
                <a:lnTo>
                  <a:pt x="72413" y="2977660"/>
                </a:lnTo>
                <a:lnTo>
                  <a:pt x="72890" y="2967602"/>
                </a:lnTo>
                <a:lnTo>
                  <a:pt x="73367" y="2959036"/>
                </a:lnTo>
                <a:lnTo>
                  <a:pt x="73843" y="2951587"/>
                </a:lnTo>
                <a:lnTo>
                  <a:pt x="74796" y="2945255"/>
                </a:lnTo>
                <a:lnTo>
                  <a:pt x="76702" y="2938923"/>
                </a:lnTo>
                <a:lnTo>
                  <a:pt x="77654" y="2934082"/>
                </a:lnTo>
                <a:lnTo>
                  <a:pt x="80988" y="2924024"/>
                </a:lnTo>
                <a:lnTo>
                  <a:pt x="84800" y="2913595"/>
                </a:lnTo>
                <a:lnTo>
                  <a:pt x="89088" y="2900932"/>
                </a:lnTo>
                <a:lnTo>
                  <a:pt x="90994" y="2892737"/>
                </a:lnTo>
                <a:close/>
                <a:moveTo>
                  <a:pt x="43306" y="2756732"/>
                </a:moveTo>
                <a:lnTo>
                  <a:pt x="43793" y="2756732"/>
                </a:lnTo>
                <a:lnTo>
                  <a:pt x="44282" y="2757844"/>
                </a:lnTo>
                <a:lnTo>
                  <a:pt x="44282" y="2759696"/>
                </a:lnTo>
                <a:lnTo>
                  <a:pt x="44770" y="2766366"/>
                </a:lnTo>
                <a:lnTo>
                  <a:pt x="44770" y="2784150"/>
                </a:lnTo>
                <a:lnTo>
                  <a:pt x="44770" y="2793042"/>
                </a:lnTo>
                <a:lnTo>
                  <a:pt x="45259" y="2799711"/>
                </a:lnTo>
                <a:lnTo>
                  <a:pt x="33043" y="2798971"/>
                </a:lnTo>
                <a:lnTo>
                  <a:pt x="26692" y="2798230"/>
                </a:lnTo>
                <a:lnTo>
                  <a:pt x="24248" y="2797858"/>
                </a:lnTo>
                <a:lnTo>
                  <a:pt x="21315" y="2796748"/>
                </a:lnTo>
                <a:lnTo>
                  <a:pt x="18873" y="2795636"/>
                </a:lnTo>
                <a:lnTo>
                  <a:pt x="15941" y="2793784"/>
                </a:lnTo>
                <a:lnTo>
                  <a:pt x="13987" y="2791560"/>
                </a:lnTo>
                <a:lnTo>
                  <a:pt x="12032" y="2789338"/>
                </a:lnTo>
                <a:lnTo>
                  <a:pt x="10567" y="2785632"/>
                </a:lnTo>
                <a:lnTo>
                  <a:pt x="9100" y="2781927"/>
                </a:lnTo>
                <a:lnTo>
                  <a:pt x="7636" y="2777851"/>
                </a:lnTo>
                <a:lnTo>
                  <a:pt x="7146" y="2772293"/>
                </a:lnTo>
                <a:lnTo>
                  <a:pt x="9589" y="2770442"/>
                </a:lnTo>
                <a:lnTo>
                  <a:pt x="12032" y="2769700"/>
                </a:lnTo>
                <a:lnTo>
                  <a:pt x="14964" y="2769700"/>
                </a:lnTo>
                <a:lnTo>
                  <a:pt x="17408" y="2770442"/>
                </a:lnTo>
                <a:lnTo>
                  <a:pt x="20340" y="2772293"/>
                </a:lnTo>
                <a:lnTo>
                  <a:pt x="22783" y="2773775"/>
                </a:lnTo>
                <a:lnTo>
                  <a:pt x="28156" y="2777110"/>
                </a:lnTo>
                <a:lnTo>
                  <a:pt x="30111" y="2778963"/>
                </a:lnTo>
                <a:lnTo>
                  <a:pt x="32554" y="2779705"/>
                </a:lnTo>
                <a:lnTo>
                  <a:pt x="34510" y="2780815"/>
                </a:lnTo>
                <a:lnTo>
                  <a:pt x="35976" y="2780074"/>
                </a:lnTo>
                <a:lnTo>
                  <a:pt x="37441" y="2778963"/>
                </a:lnTo>
                <a:lnTo>
                  <a:pt x="37929" y="2776369"/>
                </a:lnTo>
                <a:lnTo>
                  <a:pt x="38418" y="2772293"/>
                </a:lnTo>
                <a:lnTo>
                  <a:pt x="38418" y="2766736"/>
                </a:lnTo>
                <a:lnTo>
                  <a:pt x="41352" y="2758585"/>
                </a:lnTo>
                <a:lnTo>
                  <a:pt x="42815" y="2757103"/>
                </a:lnTo>
                <a:close/>
                <a:moveTo>
                  <a:pt x="0" y="2680118"/>
                </a:moveTo>
                <a:lnTo>
                  <a:pt x="5038" y="2683816"/>
                </a:lnTo>
                <a:lnTo>
                  <a:pt x="7787" y="2685664"/>
                </a:lnTo>
                <a:lnTo>
                  <a:pt x="10536" y="2686774"/>
                </a:lnTo>
                <a:lnTo>
                  <a:pt x="13742" y="2687513"/>
                </a:lnTo>
                <a:lnTo>
                  <a:pt x="16949" y="2687882"/>
                </a:lnTo>
                <a:lnTo>
                  <a:pt x="20156" y="2687882"/>
                </a:lnTo>
                <a:lnTo>
                  <a:pt x="23821" y="2687513"/>
                </a:lnTo>
                <a:lnTo>
                  <a:pt x="23362" y="2707848"/>
                </a:lnTo>
                <a:lnTo>
                  <a:pt x="21987" y="2717461"/>
                </a:lnTo>
                <a:lnTo>
                  <a:pt x="20615" y="2725965"/>
                </a:lnTo>
                <a:lnTo>
                  <a:pt x="19698" y="2729662"/>
                </a:lnTo>
                <a:lnTo>
                  <a:pt x="17865" y="2733360"/>
                </a:lnTo>
                <a:lnTo>
                  <a:pt x="16491" y="2737057"/>
                </a:lnTo>
                <a:lnTo>
                  <a:pt x="14202" y="2740385"/>
                </a:lnTo>
                <a:lnTo>
                  <a:pt x="11909" y="2742972"/>
                </a:lnTo>
                <a:lnTo>
                  <a:pt x="9619" y="2745561"/>
                </a:lnTo>
                <a:lnTo>
                  <a:pt x="6872" y="2747410"/>
                </a:lnTo>
                <a:lnTo>
                  <a:pt x="3206" y="2749258"/>
                </a:lnTo>
                <a:lnTo>
                  <a:pt x="6413" y="2740014"/>
                </a:lnTo>
                <a:lnTo>
                  <a:pt x="8244" y="2731881"/>
                </a:lnTo>
                <a:lnTo>
                  <a:pt x="10079" y="2724486"/>
                </a:lnTo>
                <a:lnTo>
                  <a:pt x="10079" y="2717461"/>
                </a:lnTo>
                <a:lnTo>
                  <a:pt x="9619" y="2709697"/>
                </a:lnTo>
                <a:lnTo>
                  <a:pt x="7328" y="2701193"/>
                </a:lnTo>
                <a:lnTo>
                  <a:pt x="4121" y="2691580"/>
                </a:lnTo>
                <a:close/>
                <a:moveTo>
                  <a:pt x="830815" y="1364610"/>
                </a:moveTo>
                <a:lnTo>
                  <a:pt x="831782" y="1365348"/>
                </a:lnTo>
                <a:lnTo>
                  <a:pt x="832747" y="1366824"/>
                </a:lnTo>
                <a:lnTo>
                  <a:pt x="833712" y="1370145"/>
                </a:lnTo>
                <a:lnTo>
                  <a:pt x="833712" y="1373836"/>
                </a:lnTo>
                <a:lnTo>
                  <a:pt x="833229" y="1378632"/>
                </a:lnTo>
                <a:lnTo>
                  <a:pt x="832263" y="1384167"/>
                </a:lnTo>
                <a:lnTo>
                  <a:pt x="830815" y="1389703"/>
                </a:lnTo>
                <a:lnTo>
                  <a:pt x="825987" y="1402250"/>
                </a:lnTo>
                <a:lnTo>
                  <a:pt x="820676" y="1415534"/>
                </a:lnTo>
                <a:lnTo>
                  <a:pt x="815848" y="1428450"/>
                </a:lnTo>
                <a:lnTo>
                  <a:pt x="811984" y="1441365"/>
                </a:lnTo>
                <a:lnTo>
                  <a:pt x="810052" y="1446901"/>
                </a:lnTo>
                <a:lnTo>
                  <a:pt x="809571" y="1452435"/>
                </a:lnTo>
                <a:lnTo>
                  <a:pt x="806673" y="1450591"/>
                </a:lnTo>
                <a:lnTo>
                  <a:pt x="805224" y="1449114"/>
                </a:lnTo>
                <a:lnTo>
                  <a:pt x="802809" y="1446901"/>
                </a:lnTo>
                <a:lnTo>
                  <a:pt x="801844" y="1444687"/>
                </a:lnTo>
                <a:lnTo>
                  <a:pt x="799430" y="1439889"/>
                </a:lnTo>
                <a:lnTo>
                  <a:pt x="797982" y="1434354"/>
                </a:lnTo>
                <a:lnTo>
                  <a:pt x="797982" y="1429188"/>
                </a:lnTo>
                <a:lnTo>
                  <a:pt x="798464" y="1422545"/>
                </a:lnTo>
                <a:lnTo>
                  <a:pt x="799430" y="1416272"/>
                </a:lnTo>
                <a:lnTo>
                  <a:pt x="801362" y="1409999"/>
                </a:lnTo>
                <a:lnTo>
                  <a:pt x="803777" y="1403726"/>
                </a:lnTo>
                <a:lnTo>
                  <a:pt x="806673" y="1396714"/>
                </a:lnTo>
                <a:lnTo>
                  <a:pt x="810052" y="1390441"/>
                </a:lnTo>
                <a:lnTo>
                  <a:pt x="813914" y="1384537"/>
                </a:lnTo>
                <a:lnTo>
                  <a:pt x="817778" y="1378632"/>
                </a:lnTo>
                <a:lnTo>
                  <a:pt x="822123" y="1373466"/>
                </a:lnTo>
                <a:lnTo>
                  <a:pt x="825987" y="1368300"/>
                </a:lnTo>
                <a:close/>
                <a:moveTo>
                  <a:pt x="1404689" y="734885"/>
                </a:moveTo>
                <a:lnTo>
                  <a:pt x="1407095" y="734885"/>
                </a:lnTo>
                <a:lnTo>
                  <a:pt x="1409501" y="735262"/>
                </a:lnTo>
                <a:lnTo>
                  <a:pt x="1411905" y="736014"/>
                </a:lnTo>
                <a:lnTo>
                  <a:pt x="1413347" y="737894"/>
                </a:lnTo>
                <a:lnTo>
                  <a:pt x="1415755" y="739398"/>
                </a:lnTo>
                <a:lnTo>
                  <a:pt x="1419600" y="743535"/>
                </a:lnTo>
                <a:lnTo>
                  <a:pt x="1423929" y="747671"/>
                </a:lnTo>
                <a:lnTo>
                  <a:pt x="1426334" y="749928"/>
                </a:lnTo>
                <a:lnTo>
                  <a:pt x="1429223" y="751433"/>
                </a:lnTo>
                <a:lnTo>
                  <a:pt x="1426334" y="755945"/>
                </a:lnTo>
                <a:lnTo>
                  <a:pt x="1422968" y="759706"/>
                </a:lnTo>
                <a:lnTo>
                  <a:pt x="1417195" y="766475"/>
                </a:lnTo>
                <a:lnTo>
                  <a:pt x="1411425" y="771365"/>
                </a:lnTo>
                <a:lnTo>
                  <a:pt x="1405169" y="775878"/>
                </a:lnTo>
                <a:lnTo>
                  <a:pt x="1393146" y="784152"/>
                </a:lnTo>
                <a:lnTo>
                  <a:pt x="1386892" y="788663"/>
                </a:lnTo>
                <a:lnTo>
                  <a:pt x="1381121" y="794681"/>
                </a:lnTo>
                <a:lnTo>
                  <a:pt x="1379678" y="793553"/>
                </a:lnTo>
                <a:lnTo>
                  <a:pt x="1379197" y="791672"/>
                </a:lnTo>
                <a:lnTo>
                  <a:pt x="1379197" y="790168"/>
                </a:lnTo>
                <a:lnTo>
                  <a:pt x="1379197" y="787911"/>
                </a:lnTo>
                <a:lnTo>
                  <a:pt x="1381605" y="782647"/>
                </a:lnTo>
                <a:lnTo>
                  <a:pt x="1384007" y="777383"/>
                </a:lnTo>
                <a:lnTo>
                  <a:pt x="1392665" y="765348"/>
                </a:lnTo>
                <a:lnTo>
                  <a:pt x="1396994" y="759331"/>
                </a:lnTo>
                <a:lnTo>
                  <a:pt x="1400361" y="753689"/>
                </a:lnTo>
                <a:lnTo>
                  <a:pt x="1385932" y="748424"/>
                </a:lnTo>
                <a:lnTo>
                  <a:pt x="1390260" y="743911"/>
                </a:lnTo>
                <a:lnTo>
                  <a:pt x="1394590" y="740527"/>
                </a:lnTo>
                <a:lnTo>
                  <a:pt x="1397955" y="737894"/>
                </a:lnTo>
                <a:lnTo>
                  <a:pt x="1401323" y="736014"/>
                </a:lnTo>
                <a:close/>
                <a:moveTo>
                  <a:pt x="1295826" y="379847"/>
                </a:moveTo>
                <a:lnTo>
                  <a:pt x="1297732" y="380220"/>
                </a:lnTo>
                <a:lnTo>
                  <a:pt x="1300113" y="381714"/>
                </a:lnTo>
                <a:lnTo>
                  <a:pt x="1302020" y="383581"/>
                </a:lnTo>
                <a:lnTo>
                  <a:pt x="1304402" y="386194"/>
                </a:lnTo>
                <a:lnTo>
                  <a:pt x="1306309" y="389553"/>
                </a:lnTo>
                <a:lnTo>
                  <a:pt x="1307736" y="394034"/>
                </a:lnTo>
                <a:lnTo>
                  <a:pt x="1302020" y="395154"/>
                </a:lnTo>
                <a:lnTo>
                  <a:pt x="1296779" y="397021"/>
                </a:lnTo>
                <a:lnTo>
                  <a:pt x="1292015" y="399260"/>
                </a:lnTo>
                <a:lnTo>
                  <a:pt x="1287251" y="401875"/>
                </a:lnTo>
                <a:lnTo>
                  <a:pt x="1283440" y="404861"/>
                </a:lnTo>
                <a:lnTo>
                  <a:pt x="1280581" y="408222"/>
                </a:lnTo>
                <a:lnTo>
                  <a:pt x="1277245" y="411581"/>
                </a:lnTo>
                <a:lnTo>
                  <a:pt x="1274864" y="415315"/>
                </a:lnTo>
                <a:lnTo>
                  <a:pt x="1272482" y="419795"/>
                </a:lnTo>
                <a:lnTo>
                  <a:pt x="1271053" y="423529"/>
                </a:lnTo>
                <a:lnTo>
                  <a:pt x="1270576" y="427635"/>
                </a:lnTo>
                <a:lnTo>
                  <a:pt x="1270102" y="431742"/>
                </a:lnTo>
                <a:lnTo>
                  <a:pt x="1270102" y="435476"/>
                </a:lnTo>
                <a:lnTo>
                  <a:pt x="1271053" y="439583"/>
                </a:lnTo>
                <a:lnTo>
                  <a:pt x="1272006" y="442943"/>
                </a:lnTo>
                <a:lnTo>
                  <a:pt x="1274387" y="445930"/>
                </a:lnTo>
                <a:lnTo>
                  <a:pt x="1266764" y="451904"/>
                </a:lnTo>
                <a:lnTo>
                  <a:pt x="1259620" y="457503"/>
                </a:lnTo>
                <a:lnTo>
                  <a:pt x="1245327" y="466837"/>
                </a:lnTo>
                <a:lnTo>
                  <a:pt x="1232941" y="475424"/>
                </a:lnTo>
                <a:lnTo>
                  <a:pt x="1227225" y="479904"/>
                </a:lnTo>
                <a:lnTo>
                  <a:pt x="1222459" y="483638"/>
                </a:lnTo>
                <a:lnTo>
                  <a:pt x="1217695" y="488119"/>
                </a:lnTo>
                <a:lnTo>
                  <a:pt x="1213883" y="491852"/>
                </a:lnTo>
                <a:lnTo>
                  <a:pt x="1211026" y="496706"/>
                </a:lnTo>
                <a:lnTo>
                  <a:pt x="1209119" y="501185"/>
                </a:lnTo>
                <a:lnTo>
                  <a:pt x="1208167" y="506412"/>
                </a:lnTo>
                <a:lnTo>
                  <a:pt x="1207690" y="512012"/>
                </a:lnTo>
                <a:lnTo>
                  <a:pt x="1208643" y="517986"/>
                </a:lnTo>
                <a:lnTo>
                  <a:pt x="1210072" y="524706"/>
                </a:lnTo>
                <a:lnTo>
                  <a:pt x="1206739" y="527693"/>
                </a:lnTo>
                <a:lnTo>
                  <a:pt x="1204357" y="529560"/>
                </a:lnTo>
                <a:lnTo>
                  <a:pt x="1202450" y="529934"/>
                </a:lnTo>
                <a:lnTo>
                  <a:pt x="1201974" y="529934"/>
                </a:lnTo>
                <a:lnTo>
                  <a:pt x="1201497" y="529560"/>
                </a:lnTo>
                <a:lnTo>
                  <a:pt x="1201020" y="528440"/>
                </a:lnTo>
                <a:lnTo>
                  <a:pt x="1201020" y="526573"/>
                </a:lnTo>
                <a:lnTo>
                  <a:pt x="1201974" y="524333"/>
                </a:lnTo>
                <a:lnTo>
                  <a:pt x="1202928" y="522466"/>
                </a:lnTo>
                <a:lnTo>
                  <a:pt x="1195304" y="523214"/>
                </a:lnTo>
                <a:lnTo>
                  <a:pt x="1188158" y="525453"/>
                </a:lnTo>
                <a:lnTo>
                  <a:pt x="1181012" y="528440"/>
                </a:lnTo>
                <a:lnTo>
                  <a:pt x="1174341" y="531800"/>
                </a:lnTo>
                <a:lnTo>
                  <a:pt x="1167672" y="535907"/>
                </a:lnTo>
                <a:lnTo>
                  <a:pt x="1161002" y="540761"/>
                </a:lnTo>
                <a:lnTo>
                  <a:pt x="1154332" y="546361"/>
                </a:lnTo>
                <a:lnTo>
                  <a:pt x="1147662" y="552707"/>
                </a:lnTo>
                <a:lnTo>
                  <a:pt x="1141946" y="559055"/>
                </a:lnTo>
                <a:lnTo>
                  <a:pt x="1135754" y="566149"/>
                </a:lnTo>
                <a:lnTo>
                  <a:pt x="1129559" y="573615"/>
                </a:lnTo>
                <a:lnTo>
                  <a:pt x="1124320" y="581456"/>
                </a:lnTo>
                <a:lnTo>
                  <a:pt x="1112886" y="598629"/>
                </a:lnTo>
                <a:lnTo>
                  <a:pt x="1101453" y="616177"/>
                </a:lnTo>
                <a:lnTo>
                  <a:pt x="1079538" y="653512"/>
                </a:lnTo>
                <a:lnTo>
                  <a:pt x="1068581" y="672179"/>
                </a:lnTo>
                <a:lnTo>
                  <a:pt x="1057146" y="690101"/>
                </a:lnTo>
                <a:lnTo>
                  <a:pt x="1045236" y="707648"/>
                </a:lnTo>
                <a:lnTo>
                  <a:pt x="1033326" y="724075"/>
                </a:lnTo>
                <a:lnTo>
                  <a:pt x="1027608" y="731542"/>
                </a:lnTo>
                <a:lnTo>
                  <a:pt x="1020939" y="738635"/>
                </a:lnTo>
                <a:lnTo>
                  <a:pt x="1014269" y="745356"/>
                </a:lnTo>
                <a:lnTo>
                  <a:pt x="1007600" y="751703"/>
                </a:lnTo>
                <a:lnTo>
                  <a:pt x="1020939" y="729675"/>
                </a:lnTo>
                <a:lnTo>
                  <a:pt x="1037136" y="702048"/>
                </a:lnTo>
                <a:lnTo>
                  <a:pt x="1077155" y="636338"/>
                </a:lnTo>
                <a:lnTo>
                  <a:pt x="1099547" y="600869"/>
                </a:lnTo>
                <a:lnTo>
                  <a:pt x="1122415" y="564656"/>
                </a:lnTo>
                <a:lnTo>
                  <a:pt x="1145757" y="529560"/>
                </a:lnTo>
                <a:lnTo>
                  <a:pt x="1168150" y="495959"/>
                </a:lnTo>
                <a:lnTo>
                  <a:pt x="1171483" y="495212"/>
                </a:lnTo>
                <a:lnTo>
                  <a:pt x="1174819" y="494465"/>
                </a:lnTo>
                <a:lnTo>
                  <a:pt x="1178153" y="492599"/>
                </a:lnTo>
                <a:lnTo>
                  <a:pt x="1180536" y="491105"/>
                </a:lnTo>
                <a:lnTo>
                  <a:pt x="1185777" y="487371"/>
                </a:lnTo>
                <a:lnTo>
                  <a:pt x="1190063" y="484385"/>
                </a:lnTo>
                <a:lnTo>
                  <a:pt x="1191492" y="483264"/>
                </a:lnTo>
                <a:lnTo>
                  <a:pt x="1193400" y="482891"/>
                </a:lnTo>
                <a:lnTo>
                  <a:pt x="1194351" y="482518"/>
                </a:lnTo>
                <a:lnTo>
                  <a:pt x="1195304" y="483264"/>
                </a:lnTo>
                <a:lnTo>
                  <a:pt x="1196258" y="484385"/>
                </a:lnTo>
                <a:lnTo>
                  <a:pt x="1197210" y="486625"/>
                </a:lnTo>
                <a:lnTo>
                  <a:pt x="1197688" y="494465"/>
                </a:lnTo>
                <a:lnTo>
                  <a:pt x="1207690" y="483638"/>
                </a:lnTo>
                <a:lnTo>
                  <a:pt x="1217218" y="472438"/>
                </a:lnTo>
                <a:lnTo>
                  <a:pt x="1226746" y="460863"/>
                </a:lnTo>
                <a:lnTo>
                  <a:pt x="1235322" y="449289"/>
                </a:lnTo>
                <a:lnTo>
                  <a:pt x="1251521" y="425768"/>
                </a:lnTo>
                <a:lnTo>
                  <a:pt x="1266289" y="405235"/>
                </a:lnTo>
                <a:lnTo>
                  <a:pt x="1273435" y="396647"/>
                </a:lnTo>
                <a:lnTo>
                  <a:pt x="1279152" y="389553"/>
                </a:lnTo>
                <a:lnTo>
                  <a:pt x="1285345" y="384327"/>
                </a:lnTo>
                <a:lnTo>
                  <a:pt x="1288204" y="382460"/>
                </a:lnTo>
                <a:lnTo>
                  <a:pt x="1290585" y="380594"/>
                </a:lnTo>
                <a:lnTo>
                  <a:pt x="1292968" y="380220"/>
                </a:lnTo>
                <a:close/>
                <a:moveTo>
                  <a:pt x="1932780" y="299495"/>
                </a:moveTo>
                <a:lnTo>
                  <a:pt x="1938974" y="299870"/>
                </a:lnTo>
                <a:lnTo>
                  <a:pt x="1940881" y="300617"/>
                </a:lnTo>
                <a:lnTo>
                  <a:pt x="1942786" y="300991"/>
                </a:lnTo>
                <a:lnTo>
                  <a:pt x="1944215" y="301738"/>
                </a:lnTo>
                <a:lnTo>
                  <a:pt x="1945166" y="302486"/>
                </a:lnTo>
                <a:lnTo>
                  <a:pt x="1946119" y="303608"/>
                </a:lnTo>
                <a:lnTo>
                  <a:pt x="1946119" y="304728"/>
                </a:lnTo>
                <a:lnTo>
                  <a:pt x="1946119" y="307718"/>
                </a:lnTo>
                <a:lnTo>
                  <a:pt x="1944215" y="311081"/>
                </a:lnTo>
                <a:lnTo>
                  <a:pt x="1941355" y="315192"/>
                </a:lnTo>
                <a:lnTo>
                  <a:pt x="1937545" y="319304"/>
                </a:lnTo>
                <a:lnTo>
                  <a:pt x="1928493" y="329395"/>
                </a:lnTo>
                <a:lnTo>
                  <a:pt x="1917537" y="340232"/>
                </a:lnTo>
                <a:lnTo>
                  <a:pt x="1905148" y="352565"/>
                </a:lnTo>
                <a:lnTo>
                  <a:pt x="1893715" y="364898"/>
                </a:lnTo>
                <a:lnTo>
                  <a:pt x="1892765" y="364151"/>
                </a:lnTo>
                <a:lnTo>
                  <a:pt x="1892287" y="362656"/>
                </a:lnTo>
                <a:lnTo>
                  <a:pt x="1892287" y="361161"/>
                </a:lnTo>
                <a:lnTo>
                  <a:pt x="1892765" y="359666"/>
                </a:lnTo>
                <a:lnTo>
                  <a:pt x="1894193" y="356676"/>
                </a:lnTo>
                <a:lnTo>
                  <a:pt x="1897050" y="352939"/>
                </a:lnTo>
                <a:lnTo>
                  <a:pt x="1904197" y="345464"/>
                </a:lnTo>
                <a:lnTo>
                  <a:pt x="1911818" y="337990"/>
                </a:lnTo>
                <a:lnTo>
                  <a:pt x="1909912" y="336122"/>
                </a:lnTo>
                <a:lnTo>
                  <a:pt x="1907055" y="335375"/>
                </a:lnTo>
                <a:lnTo>
                  <a:pt x="1904674" y="334253"/>
                </a:lnTo>
                <a:lnTo>
                  <a:pt x="1902289" y="334253"/>
                </a:lnTo>
                <a:lnTo>
                  <a:pt x="1899435" y="335000"/>
                </a:lnTo>
                <a:lnTo>
                  <a:pt x="1896573" y="335747"/>
                </a:lnTo>
                <a:lnTo>
                  <a:pt x="1893715" y="336869"/>
                </a:lnTo>
                <a:lnTo>
                  <a:pt x="1890381" y="338738"/>
                </a:lnTo>
                <a:lnTo>
                  <a:pt x="1889429" y="336122"/>
                </a:lnTo>
                <a:lnTo>
                  <a:pt x="1888950" y="333880"/>
                </a:lnTo>
                <a:lnTo>
                  <a:pt x="1888950" y="332010"/>
                </a:lnTo>
                <a:lnTo>
                  <a:pt x="1888950" y="329768"/>
                </a:lnTo>
                <a:lnTo>
                  <a:pt x="1889429" y="327900"/>
                </a:lnTo>
                <a:lnTo>
                  <a:pt x="1890381" y="326405"/>
                </a:lnTo>
                <a:lnTo>
                  <a:pt x="1891809" y="324910"/>
                </a:lnTo>
                <a:lnTo>
                  <a:pt x="1893239" y="323789"/>
                </a:lnTo>
                <a:lnTo>
                  <a:pt x="1897050" y="321546"/>
                </a:lnTo>
                <a:lnTo>
                  <a:pt x="1901338" y="319678"/>
                </a:lnTo>
                <a:lnTo>
                  <a:pt x="1907055" y="318183"/>
                </a:lnTo>
                <a:lnTo>
                  <a:pt x="1911818" y="316687"/>
                </a:lnTo>
                <a:lnTo>
                  <a:pt x="1922299" y="314072"/>
                </a:lnTo>
                <a:lnTo>
                  <a:pt x="1927065" y="312950"/>
                </a:lnTo>
                <a:lnTo>
                  <a:pt x="1930400" y="311081"/>
                </a:lnTo>
                <a:lnTo>
                  <a:pt x="1933257" y="309212"/>
                </a:lnTo>
                <a:lnTo>
                  <a:pt x="1934212" y="307718"/>
                </a:lnTo>
                <a:lnTo>
                  <a:pt x="1935164" y="306597"/>
                </a:lnTo>
                <a:lnTo>
                  <a:pt x="1935164" y="305102"/>
                </a:lnTo>
                <a:lnTo>
                  <a:pt x="1935164" y="303608"/>
                </a:lnTo>
                <a:lnTo>
                  <a:pt x="1933734" y="301738"/>
                </a:lnTo>
                <a:close/>
                <a:moveTo>
                  <a:pt x="2050462" y="230357"/>
                </a:moveTo>
                <a:lnTo>
                  <a:pt x="2050932" y="234733"/>
                </a:lnTo>
                <a:lnTo>
                  <a:pt x="2049529" y="238379"/>
                </a:lnTo>
                <a:lnTo>
                  <a:pt x="2048594" y="243119"/>
                </a:lnTo>
                <a:lnTo>
                  <a:pt x="2045791" y="247494"/>
                </a:lnTo>
                <a:lnTo>
                  <a:pt x="2042523" y="252235"/>
                </a:lnTo>
                <a:lnTo>
                  <a:pt x="2038785" y="257339"/>
                </a:lnTo>
                <a:lnTo>
                  <a:pt x="2034114" y="262443"/>
                </a:lnTo>
                <a:lnTo>
                  <a:pt x="2028977" y="267548"/>
                </a:lnTo>
                <a:lnTo>
                  <a:pt x="2026643" y="266818"/>
                </a:lnTo>
                <a:lnTo>
                  <a:pt x="2025708" y="265725"/>
                </a:lnTo>
                <a:lnTo>
                  <a:pt x="2025708" y="264630"/>
                </a:lnTo>
                <a:lnTo>
                  <a:pt x="2025708" y="263172"/>
                </a:lnTo>
                <a:lnTo>
                  <a:pt x="2026643" y="261713"/>
                </a:lnTo>
                <a:lnTo>
                  <a:pt x="2027575" y="260255"/>
                </a:lnTo>
                <a:lnTo>
                  <a:pt x="2030846" y="256245"/>
                </a:lnTo>
                <a:lnTo>
                  <a:pt x="2028043" y="255515"/>
                </a:lnTo>
                <a:lnTo>
                  <a:pt x="2024774" y="255515"/>
                </a:lnTo>
                <a:lnTo>
                  <a:pt x="2022437" y="255515"/>
                </a:lnTo>
                <a:lnTo>
                  <a:pt x="2019169" y="256245"/>
                </a:lnTo>
                <a:lnTo>
                  <a:pt x="2015900" y="257339"/>
                </a:lnTo>
                <a:lnTo>
                  <a:pt x="2012632" y="258432"/>
                </a:lnTo>
                <a:lnTo>
                  <a:pt x="2006092" y="261349"/>
                </a:lnTo>
                <a:lnTo>
                  <a:pt x="1992081" y="269006"/>
                </a:lnTo>
                <a:lnTo>
                  <a:pt x="1986006" y="272652"/>
                </a:lnTo>
                <a:lnTo>
                  <a:pt x="1979469" y="275204"/>
                </a:lnTo>
                <a:lnTo>
                  <a:pt x="1979935" y="269006"/>
                </a:lnTo>
                <a:lnTo>
                  <a:pt x="1980404" y="266454"/>
                </a:lnTo>
                <a:lnTo>
                  <a:pt x="1981336" y="263902"/>
                </a:lnTo>
                <a:lnTo>
                  <a:pt x="1982739" y="261713"/>
                </a:lnTo>
                <a:lnTo>
                  <a:pt x="1984138" y="260255"/>
                </a:lnTo>
                <a:lnTo>
                  <a:pt x="1986006" y="258432"/>
                </a:lnTo>
                <a:lnTo>
                  <a:pt x="1987410" y="257339"/>
                </a:lnTo>
                <a:lnTo>
                  <a:pt x="1991146" y="255152"/>
                </a:lnTo>
                <a:lnTo>
                  <a:pt x="1995816" y="253328"/>
                </a:lnTo>
                <a:lnTo>
                  <a:pt x="2000954" y="252599"/>
                </a:lnTo>
                <a:lnTo>
                  <a:pt x="2006092" y="251870"/>
                </a:lnTo>
                <a:lnTo>
                  <a:pt x="2017301" y="249682"/>
                </a:lnTo>
                <a:lnTo>
                  <a:pt x="2023372" y="248588"/>
                </a:lnTo>
                <a:lnTo>
                  <a:pt x="2029443" y="246764"/>
                </a:lnTo>
                <a:lnTo>
                  <a:pt x="2034582" y="244213"/>
                </a:lnTo>
                <a:lnTo>
                  <a:pt x="2040653" y="240931"/>
                </a:lnTo>
                <a:lnTo>
                  <a:pt x="2042523" y="238744"/>
                </a:lnTo>
                <a:lnTo>
                  <a:pt x="2045325" y="236191"/>
                </a:lnTo>
                <a:lnTo>
                  <a:pt x="2047659" y="233639"/>
                </a:lnTo>
                <a:close/>
                <a:moveTo>
                  <a:pt x="2768940" y="0"/>
                </a:moveTo>
                <a:lnTo>
                  <a:pt x="5136076" y="0"/>
                </a:lnTo>
                <a:lnTo>
                  <a:pt x="5136076" y="2075226"/>
                </a:lnTo>
                <a:lnTo>
                  <a:pt x="5134708" y="2078987"/>
                </a:lnTo>
                <a:lnTo>
                  <a:pt x="5133754" y="2084967"/>
                </a:lnTo>
                <a:lnTo>
                  <a:pt x="5133754" y="2092817"/>
                </a:lnTo>
                <a:lnTo>
                  <a:pt x="5134708" y="2101785"/>
                </a:lnTo>
                <a:lnTo>
                  <a:pt x="5136076" y="2101677"/>
                </a:lnTo>
                <a:lnTo>
                  <a:pt x="5136076" y="3013378"/>
                </a:lnTo>
                <a:lnTo>
                  <a:pt x="5134230" y="3014826"/>
                </a:lnTo>
                <a:lnTo>
                  <a:pt x="5129943" y="3020806"/>
                </a:lnTo>
                <a:lnTo>
                  <a:pt x="5124702" y="3027159"/>
                </a:lnTo>
                <a:lnTo>
                  <a:pt x="5114698" y="3039493"/>
                </a:lnTo>
                <a:lnTo>
                  <a:pt x="5110410" y="3045099"/>
                </a:lnTo>
                <a:lnTo>
                  <a:pt x="5107552" y="3050332"/>
                </a:lnTo>
                <a:lnTo>
                  <a:pt x="5106598" y="3052947"/>
                </a:lnTo>
                <a:lnTo>
                  <a:pt x="5106598" y="3055190"/>
                </a:lnTo>
                <a:lnTo>
                  <a:pt x="5106598" y="3057433"/>
                </a:lnTo>
                <a:lnTo>
                  <a:pt x="5107076" y="3058927"/>
                </a:lnTo>
                <a:lnTo>
                  <a:pt x="5108504" y="3058927"/>
                </a:lnTo>
                <a:lnTo>
                  <a:pt x="5109934" y="3058927"/>
                </a:lnTo>
                <a:lnTo>
                  <a:pt x="5110886" y="3058180"/>
                </a:lnTo>
                <a:lnTo>
                  <a:pt x="5111840" y="3057433"/>
                </a:lnTo>
                <a:lnTo>
                  <a:pt x="5112793" y="3055564"/>
                </a:lnTo>
                <a:lnTo>
                  <a:pt x="5112793" y="3055190"/>
                </a:lnTo>
                <a:lnTo>
                  <a:pt x="5112315" y="3054816"/>
                </a:lnTo>
                <a:lnTo>
                  <a:pt x="5117556" y="3051826"/>
                </a:lnTo>
                <a:lnTo>
                  <a:pt x="5118986" y="3050704"/>
                </a:lnTo>
                <a:lnTo>
                  <a:pt x="5119938" y="3050704"/>
                </a:lnTo>
                <a:lnTo>
                  <a:pt x="5120891" y="3051079"/>
                </a:lnTo>
                <a:lnTo>
                  <a:pt x="5121368" y="3052199"/>
                </a:lnTo>
                <a:lnTo>
                  <a:pt x="5120891" y="3054443"/>
                </a:lnTo>
                <a:lnTo>
                  <a:pt x="5119938" y="3057433"/>
                </a:lnTo>
                <a:lnTo>
                  <a:pt x="5120891" y="3059675"/>
                </a:lnTo>
                <a:lnTo>
                  <a:pt x="5121368" y="3060796"/>
                </a:lnTo>
                <a:lnTo>
                  <a:pt x="5121843" y="3061170"/>
                </a:lnTo>
                <a:lnTo>
                  <a:pt x="5123274" y="3061543"/>
                </a:lnTo>
                <a:lnTo>
                  <a:pt x="5125655" y="3061170"/>
                </a:lnTo>
                <a:lnTo>
                  <a:pt x="5126608" y="3061918"/>
                </a:lnTo>
                <a:lnTo>
                  <a:pt x="5127084" y="3061918"/>
                </a:lnTo>
                <a:lnTo>
                  <a:pt x="5128514" y="3061543"/>
                </a:lnTo>
                <a:lnTo>
                  <a:pt x="5129466" y="3060796"/>
                </a:lnTo>
                <a:lnTo>
                  <a:pt x="5132324" y="3058553"/>
                </a:lnTo>
                <a:lnTo>
                  <a:pt x="5134230" y="3055938"/>
                </a:lnTo>
                <a:lnTo>
                  <a:pt x="5136076" y="3053331"/>
                </a:lnTo>
                <a:lnTo>
                  <a:pt x="5136076" y="3633045"/>
                </a:lnTo>
                <a:lnTo>
                  <a:pt x="5134230" y="3634493"/>
                </a:lnTo>
                <a:lnTo>
                  <a:pt x="5130419" y="3637856"/>
                </a:lnTo>
                <a:lnTo>
                  <a:pt x="5131849" y="3640473"/>
                </a:lnTo>
                <a:lnTo>
                  <a:pt x="5133278" y="3642715"/>
                </a:lnTo>
                <a:lnTo>
                  <a:pt x="5134708" y="3644584"/>
                </a:lnTo>
                <a:lnTo>
                  <a:pt x="5136076" y="3645658"/>
                </a:lnTo>
                <a:lnTo>
                  <a:pt x="5136076" y="3659860"/>
                </a:lnTo>
                <a:lnTo>
                  <a:pt x="5133754" y="3658039"/>
                </a:lnTo>
                <a:lnTo>
                  <a:pt x="5129466" y="3653928"/>
                </a:lnTo>
                <a:lnTo>
                  <a:pt x="5126608" y="3651686"/>
                </a:lnTo>
                <a:lnTo>
                  <a:pt x="5123750" y="3649816"/>
                </a:lnTo>
                <a:lnTo>
                  <a:pt x="5120891" y="3648322"/>
                </a:lnTo>
                <a:lnTo>
                  <a:pt x="5116604" y="3647200"/>
                </a:lnTo>
                <a:lnTo>
                  <a:pt x="5114698" y="3651686"/>
                </a:lnTo>
                <a:lnTo>
                  <a:pt x="5112793" y="3655049"/>
                </a:lnTo>
                <a:lnTo>
                  <a:pt x="5112793" y="3657665"/>
                </a:lnTo>
                <a:lnTo>
                  <a:pt x="5113745" y="3658413"/>
                </a:lnTo>
                <a:lnTo>
                  <a:pt x="5114222" y="3659533"/>
                </a:lnTo>
                <a:lnTo>
                  <a:pt x="5112793" y="3661402"/>
                </a:lnTo>
                <a:lnTo>
                  <a:pt x="5112315" y="3662524"/>
                </a:lnTo>
                <a:lnTo>
                  <a:pt x="5111362" y="3662524"/>
                </a:lnTo>
                <a:lnTo>
                  <a:pt x="5110886" y="3661402"/>
                </a:lnTo>
                <a:lnTo>
                  <a:pt x="5110410" y="3656918"/>
                </a:lnTo>
                <a:lnTo>
                  <a:pt x="5109934" y="3650191"/>
                </a:lnTo>
                <a:lnTo>
                  <a:pt x="5108504" y="3635241"/>
                </a:lnTo>
                <a:lnTo>
                  <a:pt x="5107552" y="3628887"/>
                </a:lnTo>
                <a:lnTo>
                  <a:pt x="5107076" y="3626644"/>
                </a:lnTo>
                <a:lnTo>
                  <a:pt x="5106598" y="3625150"/>
                </a:lnTo>
                <a:lnTo>
                  <a:pt x="5102787" y="3626644"/>
                </a:lnTo>
                <a:lnTo>
                  <a:pt x="5098976" y="3629261"/>
                </a:lnTo>
                <a:lnTo>
                  <a:pt x="5095642" y="3631876"/>
                </a:lnTo>
                <a:lnTo>
                  <a:pt x="5092784" y="3634867"/>
                </a:lnTo>
                <a:lnTo>
                  <a:pt x="5086589" y="3641221"/>
                </a:lnTo>
                <a:lnTo>
                  <a:pt x="5081350" y="3647200"/>
                </a:lnTo>
                <a:lnTo>
                  <a:pt x="5076108" y="3652807"/>
                </a:lnTo>
                <a:lnTo>
                  <a:pt x="5073727" y="3655423"/>
                </a:lnTo>
                <a:lnTo>
                  <a:pt x="5071344" y="3657291"/>
                </a:lnTo>
                <a:lnTo>
                  <a:pt x="5068486" y="3658413"/>
                </a:lnTo>
                <a:lnTo>
                  <a:pt x="5066104" y="3658786"/>
                </a:lnTo>
                <a:lnTo>
                  <a:pt x="5063722" y="3658786"/>
                </a:lnTo>
                <a:lnTo>
                  <a:pt x="5060864" y="3658039"/>
                </a:lnTo>
                <a:lnTo>
                  <a:pt x="5060388" y="3663272"/>
                </a:lnTo>
                <a:lnTo>
                  <a:pt x="5060388" y="3668130"/>
                </a:lnTo>
                <a:lnTo>
                  <a:pt x="5060864" y="3672616"/>
                </a:lnTo>
                <a:lnTo>
                  <a:pt x="5062294" y="3677101"/>
                </a:lnTo>
                <a:lnTo>
                  <a:pt x="5064199" y="3680838"/>
                </a:lnTo>
                <a:lnTo>
                  <a:pt x="5067058" y="3683827"/>
                </a:lnTo>
                <a:lnTo>
                  <a:pt x="5068486" y="3685322"/>
                </a:lnTo>
                <a:lnTo>
                  <a:pt x="5070870" y="3686444"/>
                </a:lnTo>
                <a:lnTo>
                  <a:pt x="5073250" y="3687191"/>
                </a:lnTo>
                <a:lnTo>
                  <a:pt x="5075632" y="3688312"/>
                </a:lnTo>
                <a:lnTo>
                  <a:pt x="5073250" y="3690554"/>
                </a:lnTo>
                <a:lnTo>
                  <a:pt x="5070870" y="3692050"/>
                </a:lnTo>
                <a:lnTo>
                  <a:pt x="5068486" y="3692797"/>
                </a:lnTo>
                <a:lnTo>
                  <a:pt x="5067058" y="3693171"/>
                </a:lnTo>
                <a:lnTo>
                  <a:pt x="5065152" y="3692797"/>
                </a:lnTo>
                <a:lnTo>
                  <a:pt x="5064199" y="3692050"/>
                </a:lnTo>
                <a:lnTo>
                  <a:pt x="5062294" y="3689434"/>
                </a:lnTo>
                <a:lnTo>
                  <a:pt x="5059911" y="3686444"/>
                </a:lnTo>
                <a:lnTo>
                  <a:pt x="5057052" y="3683454"/>
                </a:lnTo>
                <a:lnTo>
                  <a:pt x="5056100" y="3681958"/>
                </a:lnTo>
                <a:lnTo>
                  <a:pt x="5054194" y="3681211"/>
                </a:lnTo>
                <a:lnTo>
                  <a:pt x="5052288" y="3680838"/>
                </a:lnTo>
                <a:lnTo>
                  <a:pt x="5050383" y="3681211"/>
                </a:lnTo>
                <a:lnTo>
                  <a:pt x="5045619" y="3684202"/>
                </a:lnTo>
                <a:lnTo>
                  <a:pt x="5041332" y="3688312"/>
                </a:lnTo>
                <a:lnTo>
                  <a:pt x="5032279" y="3696908"/>
                </a:lnTo>
                <a:lnTo>
                  <a:pt x="5027992" y="3701020"/>
                </a:lnTo>
                <a:lnTo>
                  <a:pt x="5023229" y="3704757"/>
                </a:lnTo>
                <a:lnTo>
                  <a:pt x="5018940" y="3707747"/>
                </a:lnTo>
                <a:lnTo>
                  <a:pt x="5013700" y="3709989"/>
                </a:lnTo>
                <a:lnTo>
                  <a:pt x="5013222" y="3713353"/>
                </a:lnTo>
                <a:lnTo>
                  <a:pt x="5012748" y="3715970"/>
                </a:lnTo>
                <a:lnTo>
                  <a:pt x="5012748" y="3718585"/>
                </a:lnTo>
                <a:lnTo>
                  <a:pt x="5011317" y="3721950"/>
                </a:lnTo>
                <a:lnTo>
                  <a:pt x="5019892" y="3720080"/>
                </a:lnTo>
                <a:lnTo>
                  <a:pt x="5032279" y="3717465"/>
                </a:lnTo>
                <a:lnTo>
                  <a:pt x="5059435" y="3711859"/>
                </a:lnTo>
                <a:lnTo>
                  <a:pt x="5079444" y="3708494"/>
                </a:lnTo>
                <a:lnTo>
                  <a:pt x="5083256" y="3707747"/>
                </a:lnTo>
                <a:lnTo>
                  <a:pt x="5082778" y="3708494"/>
                </a:lnTo>
                <a:lnTo>
                  <a:pt x="5080873" y="3708868"/>
                </a:lnTo>
                <a:lnTo>
                  <a:pt x="5078491" y="3711859"/>
                </a:lnTo>
                <a:lnTo>
                  <a:pt x="5077539" y="3714474"/>
                </a:lnTo>
                <a:lnTo>
                  <a:pt x="5077061" y="3716343"/>
                </a:lnTo>
                <a:lnTo>
                  <a:pt x="5077061" y="3718585"/>
                </a:lnTo>
                <a:lnTo>
                  <a:pt x="5076108" y="3722323"/>
                </a:lnTo>
                <a:lnTo>
                  <a:pt x="5075632" y="3724565"/>
                </a:lnTo>
                <a:lnTo>
                  <a:pt x="5074680" y="3726808"/>
                </a:lnTo>
                <a:lnTo>
                  <a:pt x="5077061" y="3727182"/>
                </a:lnTo>
                <a:lnTo>
                  <a:pt x="5079444" y="3727182"/>
                </a:lnTo>
                <a:lnTo>
                  <a:pt x="5084684" y="3726060"/>
                </a:lnTo>
                <a:lnTo>
                  <a:pt x="5089448" y="3724565"/>
                </a:lnTo>
                <a:lnTo>
                  <a:pt x="5094212" y="3723070"/>
                </a:lnTo>
                <a:lnTo>
                  <a:pt x="5099454" y="3721202"/>
                </a:lnTo>
                <a:lnTo>
                  <a:pt x="5101358" y="3720828"/>
                </a:lnTo>
                <a:lnTo>
                  <a:pt x="5104217" y="3720828"/>
                </a:lnTo>
                <a:lnTo>
                  <a:pt x="5106598" y="3720828"/>
                </a:lnTo>
                <a:lnTo>
                  <a:pt x="5108982" y="3721202"/>
                </a:lnTo>
                <a:lnTo>
                  <a:pt x="5111362" y="3721950"/>
                </a:lnTo>
                <a:lnTo>
                  <a:pt x="5114222" y="3723817"/>
                </a:lnTo>
                <a:lnTo>
                  <a:pt x="5111362" y="3729424"/>
                </a:lnTo>
                <a:lnTo>
                  <a:pt x="5108504" y="3733536"/>
                </a:lnTo>
                <a:lnTo>
                  <a:pt x="5105646" y="3737273"/>
                </a:lnTo>
                <a:lnTo>
                  <a:pt x="5103265" y="3740263"/>
                </a:lnTo>
                <a:lnTo>
                  <a:pt x="5099929" y="3743252"/>
                </a:lnTo>
                <a:lnTo>
                  <a:pt x="5097070" y="3746617"/>
                </a:lnTo>
                <a:lnTo>
                  <a:pt x="5094212" y="3750728"/>
                </a:lnTo>
                <a:lnTo>
                  <a:pt x="5091830" y="3756708"/>
                </a:lnTo>
                <a:lnTo>
                  <a:pt x="5092784" y="3757828"/>
                </a:lnTo>
                <a:lnTo>
                  <a:pt x="5093736" y="3757828"/>
                </a:lnTo>
                <a:lnTo>
                  <a:pt x="5095642" y="3757828"/>
                </a:lnTo>
                <a:lnTo>
                  <a:pt x="5096596" y="3757455"/>
                </a:lnTo>
                <a:lnTo>
                  <a:pt x="5098976" y="3755960"/>
                </a:lnTo>
                <a:lnTo>
                  <a:pt x="5100882" y="3753718"/>
                </a:lnTo>
                <a:lnTo>
                  <a:pt x="5101834" y="3751849"/>
                </a:lnTo>
                <a:lnTo>
                  <a:pt x="5103265" y="3749606"/>
                </a:lnTo>
                <a:lnTo>
                  <a:pt x="5103265" y="3747364"/>
                </a:lnTo>
                <a:lnTo>
                  <a:pt x="5102787" y="3746617"/>
                </a:lnTo>
                <a:lnTo>
                  <a:pt x="5101358" y="3746242"/>
                </a:lnTo>
                <a:lnTo>
                  <a:pt x="5104217" y="3746242"/>
                </a:lnTo>
                <a:lnTo>
                  <a:pt x="5106598" y="3746242"/>
                </a:lnTo>
                <a:lnTo>
                  <a:pt x="5108982" y="3746989"/>
                </a:lnTo>
                <a:lnTo>
                  <a:pt x="5111362" y="3748111"/>
                </a:lnTo>
                <a:lnTo>
                  <a:pt x="5116604" y="3751101"/>
                </a:lnTo>
                <a:lnTo>
                  <a:pt x="5122321" y="3754838"/>
                </a:lnTo>
                <a:lnTo>
                  <a:pt x="5128514" y="3757828"/>
                </a:lnTo>
                <a:lnTo>
                  <a:pt x="5130896" y="3758950"/>
                </a:lnTo>
                <a:lnTo>
                  <a:pt x="5134230" y="3759697"/>
                </a:lnTo>
                <a:lnTo>
                  <a:pt x="5136076" y="3759697"/>
                </a:lnTo>
                <a:lnTo>
                  <a:pt x="5136076" y="4451724"/>
                </a:lnTo>
                <a:lnTo>
                  <a:pt x="5134230" y="4454862"/>
                </a:lnTo>
                <a:lnTo>
                  <a:pt x="5132324" y="4459347"/>
                </a:lnTo>
                <a:lnTo>
                  <a:pt x="5131849" y="4464206"/>
                </a:lnTo>
                <a:lnTo>
                  <a:pt x="5131849" y="4469064"/>
                </a:lnTo>
                <a:lnTo>
                  <a:pt x="5132324" y="4473176"/>
                </a:lnTo>
                <a:lnTo>
                  <a:pt x="5133278" y="4477660"/>
                </a:lnTo>
                <a:lnTo>
                  <a:pt x="5135660" y="4481397"/>
                </a:lnTo>
                <a:lnTo>
                  <a:pt x="5136076" y="4482116"/>
                </a:lnTo>
                <a:lnTo>
                  <a:pt x="5136076" y="5143500"/>
                </a:lnTo>
                <a:lnTo>
                  <a:pt x="3244148" y="5143500"/>
                </a:lnTo>
                <a:lnTo>
                  <a:pt x="3243850" y="5142177"/>
                </a:lnTo>
                <a:lnTo>
                  <a:pt x="3241945" y="5135450"/>
                </a:lnTo>
                <a:lnTo>
                  <a:pt x="3240516" y="5121995"/>
                </a:lnTo>
                <a:lnTo>
                  <a:pt x="3239086" y="5115268"/>
                </a:lnTo>
                <a:lnTo>
                  <a:pt x="3237658" y="5108166"/>
                </a:lnTo>
                <a:lnTo>
                  <a:pt x="3234799" y="5101812"/>
                </a:lnTo>
                <a:lnTo>
                  <a:pt x="3233370" y="5098449"/>
                </a:lnTo>
                <a:lnTo>
                  <a:pt x="3230988" y="5095460"/>
                </a:lnTo>
                <a:lnTo>
                  <a:pt x="3213360" y="5093217"/>
                </a:lnTo>
                <a:lnTo>
                  <a:pt x="3196687" y="5092096"/>
                </a:lnTo>
                <a:lnTo>
                  <a:pt x="3179536" y="5091348"/>
                </a:lnTo>
                <a:lnTo>
                  <a:pt x="3171437" y="5091348"/>
                </a:lnTo>
                <a:lnTo>
                  <a:pt x="3163338" y="5091721"/>
                </a:lnTo>
                <a:lnTo>
                  <a:pt x="3154763" y="5092096"/>
                </a:lnTo>
                <a:lnTo>
                  <a:pt x="3146663" y="5092843"/>
                </a:lnTo>
                <a:lnTo>
                  <a:pt x="3139040" y="5094338"/>
                </a:lnTo>
                <a:lnTo>
                  <a:pt x="3131419" y="5095833"/>
                </a:lnTo>
                <a:lnTo>
                  <a:pt x="3123796" y="5098075"/>
                </a:lnTo>
                <a:lnTo>
                  <a:pt x="3116173" y="5100692"/>
                </a:lnTo>
                <a:lnTo>
                  <a:pt x="3109028" y="5103682"/>
                </a:lnTo>
                <a:lnTo>
                  <a:pt x="3101881" y="5107046"/>
                </a:lnTo>
                <a:lnTo>
                  <a:pt x="3099499" y="5105177"/>
                </a:lnTo>
                <a:lnTo>
                  <a:pt x="3098547" y="5103682"/>
                </a:lnTo>
                <a:lnTo>
                  <a:pt x="3097594" y="5101812"/>
                </a:lnTo>
                <a:lnTo>
                  <a:pt x="3097594" y="5100317"/>
                </a:lnTo>
                <a:lnTo>
                  <a:pt x="3098070" y="5098075"/>
                </a:lnTo>
                <a:lnTo>
                  <a:pt x="3098547" y="5096207"/>
                </a:lnTo>
                <a:lnTo>
                  <a:pt x="3100928" y="5092469"/>
                </a:lnTo>
                <a:lnTo>
                  <a:pt x="3102834" y="5088731"/>
                </a:lnTo>
                <a:lnTo>
                  <a:pt x="3105217" y="5084994"/>
                </a:lnTo>
                <a:lnTo>
                  <a:pt x="3105693" y="5083126"/>
                </a:lnTo>
                <a:lnTo>
                  <a:pt x="3105693" y="5081257"/>
                </a:lnTo>
                <a:lnTo>
                  <a:pt x="3105217" y="5079762"/>
                </a:lnTo>
                <a:lnTo>
                  <a:pt x="3103786" y="5077520"/>
                </a:lnTo>
                <a:lnTo>
                  <a:pt x="3098547" y="5073408"/>
                </a:lnTo>
                <a:lnTo>
                  <a:pt x="3092830" y="5070419"/>
                </a:lnTo>
                <a:lnTo>
                  <a:pt x="3087589" y="5067428"/>
                </a:lnTo>
                <a:lnTo>
                  <a:pt x="3082825" y="5064812"/>
                </a:lnTo>
                <a:lnTo>
                  <a:pt x="3077586" y="5062944"/>
                </a:lnTo>
                <a:lnTo>
                  <a:pt x="3072821" y="5061074"/>
                </a:lnTo>
                <a:lnTo>
                  <a:pt x="3068057" y="5059954"/>
                </a:lnTo>
                <a:lnTo>
                  <a:pt x="3063294" y="5058833"/>
                </a:lnTo>
                <a:lnTo>
                  <a:pt x="3054240" y="5057711"/>
                </a:lnTo>
                <a:lnTo>
                  <a:pt x="3045193" y="5057337"/>
                </a:lnTo>
                <a:lnTo>
                  <a:pt x="3037091" y="5057711"/>
                </a:lnTo>
                <a:lnTo>
                  <a:pt x="3028994" y="5058458"/>
                </a:lnTo>
                <a:lnTo>
                  <a:pt x="3011844" y="5060327"/>
                </a:lnTo>
                <a:lnTo>
                  <a:pt x="3003743" y="5061074"/>
                </a:lnTo>
                <a:lnTo>
                  <a:pt x="2995169" y="5061074"/>
                </a:lnTo>
                <a:lnTo>
                  <a:pt x="2986115" y="5060327"/>
                </a:lnTo>
                <a:lnTo>
                  <a:pt x="2981830" y="5059954"/>
                </a:lnTo>
                <a:lnTo>
                  <a:pt x="2977068" y="5058833"/>
                </a:lnTo>
                <a:lnTo>
                  <a:pt x="2972776" y="5057711"/>
                </a:lnTo>
                <a:lnTo>
                  <a:pt x="2967536" y="5055842"/>
                </a:lnTo>
                <a:lnTo>
                  <a:pt x="2962773" y="5053973"/>
                </a:lnTo>
                <a:lnTo>
                  <a:pt x="2957058" y="5051731"/>
                </a:lnTo>
                <a:lnTo>
                  <a:pt x="2956581" y="5052853"/>
                </a:lnTo>
                <a:lnTo>
                  <a:pt x="2956581" y="5054348"/>
                </a:lnTo>
                <a:lnTo>
                  <a:pt x="2956581" y="5055468"/>
                </a:lnTo>
                <a:lnTo>
                  <a:pt x="2957058" y="5056216"/>
                </a:lnTo>
                <a:lnTo>
                  <a:pt x="2959443" y="5058833"/>
                </a:lnTo>
                <a:lnTo>
                  <a:pt x="2962298" y="5061449"/>
                </a:lnTo>
                <a:lnTo>
                  <a:pt x="2969442" y="5066307"/>
                </a:lnTo>
                <a:lnTo>
                  <a:pt x="2976590" y="5071166"/>
                </a:lnTo>
                <a:lnTo>
                  <a:pt x="2967536" y="5071540"/>
                </a:lnTo>
                <a:lnTo>
                  <a:pt x="2959443" y="5071913"/>
                </a:lnTo>
                <a:lnTo>
                  <a:pt x="2950863" y="5072660"/>
                </a:lnTo>
                <a:lnTo>
                  <a:pt x="2941810" y="5073408"/>
                </a:lnTo>
                <a:lnTo>
                  <a:pt x="2933714" y="5074903"/>
                </a:lnTo>
                <a:lnTo>
                  <a:pt x="2925610" y="5076398"/>
                </a:lnTo>
                <a:lnTo>
                  <a:pt x="2917037" y="5078640"/>
                </a:lnTo>
                <a:lnTo>
                  <a:pt x="2910367" y="5081257"/>
                </a:lnTo>
                <a:lnTo>
                  <a:pt x="2903222" y="5083874"/>
                </a:lnTo>
                <a:lnTo>
                  <a:pt x="2896553" y="5086863"/>
                </a:lnTo>
                <a:lnTo>
                  <a:pt x="2890834" y="5090226"/>
                </a:lnTo>
                <a:lnTo>
                  <a:pt x="2886074" y="5093591"/>
                </a:lnTo>
                <a:lnTo>
                  <a:pt x="2882260" y="5098075"/>
                </a:lnTo>
                <a:lnTo>
                  <a:pt x="2878925" y="5102186"/>
                </a:lnTo>
                <a:lnTo>
                  <a:pt x="2876545" y="5107046"/>
                </a:lnTo>
                <a:lnTo>
                  <a:pt x="2876065" y="5111903"/>
                </a:lnTo>
                <a:lnTo>
                  <a:pt x="2872735" y="5109661"/>
                </a:lnTo>
                <a:lnTo>
                  <a:pt x="2869874" y="5107419"/>
                </a:lnTo>
                <a:lnTo>
                  <a:pt x="2867491" y="5105177"/>
                </a:lnTo>
                <a:lnTo>
                  <a:pt x="2865585" y="5103308"/>
                </a:lnTo>
                <a:lnTo>
                  <a:pt x="2864635" y="5101065"/>
                </a:lnTo>
                <a:lnTo>
                  <a:pt x="2863681" y="5098823"/>
                </a:lnTo>
                <a:lnTo>
                  <a:pt x="2863204" y="5096580"/>
                </a:lnTo>
                <a:lnTo>
                  <a:pt x="2863204" y="5094712"/>
                </a:lnTo>
                <a:lnTo>
                  <a:pt x="2864155" y="5090226"/>
                </a:lnTo>
                <a:lnTo>
                  <a:pt x="2865585" y="5086116"/>
                </a:lnTo>
                <a:lnTo>
                  <a:pt x="2868443" y="5081630"/>
                </a:lnTo>
                <a:lnTo>
                  <a:pt x="2871305" y="5077520"/>
                </a:lnTo>
                <a:lnTo>
                  <a:pt x="2874161" y="5072660"/>
                </a:lnTo>
                <a:lnTo>
                  <a:pt x="2876545" y="5068549"/>
                </a:lnTo>
                <a:lnTo>
                  <a:pt x="2878449" y="5064065"/>
                </a:lnTo>
                <a:lnTo>
                  <a:pt x="2879405" y="5059954"/>
                </a:lnTo>
                <a:lnTo>
                  <a:pt x="2879405" y="5057711"/>
                </a:lnTo>
                <a:lnTo>
                  <a:pt x="2878925" y="5055468"/>
                </a:lnTo>
                <a:lnTo>
                  <a:pt x="2877974" y="5053226"/>
                </a:lnTo>
                <a:lnTo>
                  <a:pt x="2876545" y="5051358"/>
                </a:lnTo>
                <a:lnTo>
                  <a:pt x="2875113" y="5049116"/>
                </a:lnTo>
                <a:lnTo>
                  <a:pt x="2872735" y="5046872"/>
                </a:lnTo>
                <a:lnTo>
                  <a:pt x="2869874" y="5044630"/>
                </a:lnTo>
                <a:lnTo>
                  <a:pt x="2866539" y="5042762"/>
                </a:lnTo>
                <a:lnTo>
                  <a:pt x="2867969" y="5041640"/>
                </a:lnTo>
                <a:lnTo>
                  <a:pt x="2869874" y="5041267"/>
                </a:lnTo>
                <a:lnTo>
                  <a:pt x="2871782" y="5041267"/>
                </a:lnTo>
                <a:lnTo>
                  <a:pt x="2873686" y="5041640"/>
                </a:lnTo>
                <a:lnTo>
                  <a:pt x="2877974" y="5043509"/>
                </a:lnTo>
                <a:lnTo>
                  <a:pt x="2882735" y="5045751"/>
                </a:lnTo>
                <a:lnTo>
                  <a:pt x="2892745" y="5051731"/>
                </a:lnTo>
                <a:lnTo>
                  <a:pt x="2897504" y="5054721"/>
                </a:lnTo>
                <a:lnTo>
                  <a:pt x="2902269" y="5057337"/>
                </a:lnTo>
                <a:lnTo>
                  <a:pt x="2905604" y="5054348"/>
                </a:lnTo>
                <a:lnTo>
                  <a:pt x="2908938" y="5051731"/>
                </a:lnTo>
                <a:lnTo>
                  <a:pt x="2911797" y="5048741"/>
                </a:lnTo>
                <a:lnTo>
                  <a:pt x="2914179" y="5046125"/>
                </a:lnTo>
                <a:lnTo>
                  <a:pt x="2915132" y="5043509"/>
                </a:lnTo>
                <a:lnTo>
                  <a:pt x="2916563" y="5040519"/>
                </a:lnTo>
                <a:lnTo>
                  <a:pt x="2917037" y="5037902"/>
                </a:lnTo>
                <a:lnTo>
                  <a:pt x="2917037" y="5034913"/>
                </a:lnTo>
                <a:lnTo>
                  <a:pt x="2917037" y="5032296"/>
                </a:lnTo>
                <a:lnTo>
                  <a:pt x="2916563" y="5029307"/>
                </a:lnTo>
                <a:lnTo>
                  <a:pt x="2914659" y="5024074"/>
                </a:lnTo>
                <a:lnTo>
                  <a:pt x="2911797" y="5018468"/>
                </a:lnTo>
                <a:lnTo>
                  <a:pt x="2907509" y="5012861"/>
                </a:lnTo>
                <a:lnTo>
                  <a:pt x="2908938" y="5012114"/>
                </a:lnTo>
                <a:lnTo>
                  <a:pt x="2910846" y="5011741"/>
                </a:lnTo>
                <a:lnTo>
                  <a:pt x="2912750" y="5011741"/>
                </a:lnTo>
                <a:lnTo>
                  <a:pt x="2914659" y="5012114"/>
                </a:lnTo>
                <a:lnTo>
                  <a:pt x="2918945" y="5013609"/>
                </a:lnTo>
                <a:lnTo>
                  <a:pt x="2923707" y="5015852"/>
                </a:lnTo>
                <a:lnTo>
                  <a:pt x="2933714" y="5021458"/>
                </a:lnTo>
                <a:lnTo>
                  <a:pt x="2938476" y="5024447"/>
                </a:lnTo>
                <a:lnTo>
                  <a:pt x="2943718" y="5027064"/>
                </a:lnTo>
                <a:lnTo>
                  <a:pt x="2943242" y="5019962"/>
                </a:lnTo>
                <a:lnTo>
                  <a:pt x="2942287" y="5013983"/>
                </a:lnTo>
                <a:lnTo>
                  <a:pt x="2940861" y="5005387"/>
                </a:lnTo>
                <a:lnTo>
                  <a:pt x="2939904" y="5000528"/>
                </a:lnTo>
                <a:lnTo>
                  <a:pt x="2939904" y="4999407"/>
                </a:lnTo>
                <a:lnTo>
                  <a:pt x="2940380" y="4998285"/>
                </a:lnTo>
                <a:lnTo>
                  <a:pt x="2941335" y="4997538"/>
                </a:lnTo>
                <a:lnTo>
                  <a:pt x="2943242" y="4996790"/>
                </a:lnTo>
                <a:lnTo>
                  <a:pt x="2948479" y="4994548"/>
                </a:lnTo>
                <a:lnTo>
                  <a:pt x="2958488" y="4990811"/>
                </a:lnTo>
                <a:lnTo>
                  <a:pt x="2964677" y="4987074"/>
                </a:lnTo>
                <a:lnTo>
                  <a:pt x="2973256" y="4982962"/>
                </a:lnTo>
                <a:lnTo>
                  <a:pt x="2961820" y="4968386"/>
                </a:lnTo>
                <a:lnTo>
                  <a:pt x="2956581" y="4960912"/>
                </a:lnTo>
                <a:lnTo>
                  <a:pt x="2955151" y="4957548"/>
                </a:lnTo>
                <a:lnTo>
                  <a:pt x="2953244" y="4953811"/>
                </a:lnTo>
                <a:lnTo>
                  <a:pt x="2952292" y="4950446"/>
                </a:lnTo>
                <a:lnTo>
                  <a:pt x="2952292" y="4946335"/>
                </a:lnTo>
                <a:lnTo>
                  <a:pt x="2952292" y="4942598"/>
                </a:lnTo>
                <a:lnTo>
                  <a:pt x="2954197" y="4939235"/>
                </a:lnTo>
                <a:lnTo>
                  <a:pt x="2956104" y="4935123"/>
                </a:lnTo>
                <a:lnTo>
                  <a:pt x="2959443" y="4931759"/>
                </a:lnTo>
                <a:lnTo>
                  <a:pt x="2963725" y="4928022"/>
                </a:lnTo>
                <a:lnTo>
                  <a:pt x="2969442" y="4924285"/>
                </a:lnTo>
                <a:lnTo>
                  <a:pt x="2964202" y="4917557"/>
                </a:lnTo>
                <a:lnTo>
                  <a:pt x="2959443" y="4911203"/>
                </a:lnTo>
                <a:lnTo>
                  <a:pt x="2954197" y="4905597"/>
                </a:lnTo>
                <a:lnTo>
                  <a:pt x="2948957" y="4900365"/>
                </a:lnTo>
                <a:lnTo>
                  <a:pt x="2943242" y="4895506"/>
                </a:lnTo>
                <a:lnTo>
                  <a:pt x="2937523" y="4891022"/>
                </a:lnTo>
                <a:lnTo>
                  <a:pt x="2925140" y="4882051"/>
                </a:lnTo>
                <a:lnTo>
                  <a:pt x="2897984" y="4864485"/>
                </a:lnTo>
                <a:lnTo>
                  <a:pt x="2883690" y="4854021"/>
                </a:lnTo>
                <a:lnTo>
                  <a:pt x="2876065" y="4848040"/>
                </a:lnTo>
                <a:lnTo>
                  <a:pt x="2868443" y="4841687"/>
                </a:lnTo>
                <a:lnTo>
                  <a:pt x="2865110" y="4843556"/>
                </a:lnTo>
                <a:lnTo>
                  <a:pt x="2862725" y="4845425"/>
                </a:lnTo>
                <a:lnTo>
                  <a:pt x="2860822" y="4847293"/>
                </a:lnTo>
                <a:lnTo>
                  <a:pt x="2859395" y="4848788"/>
                </a:lnTo>
                <a:lnTo>
                  <a:pt x="2858915" y="4850657"/>
                </a:lnTo>
                <a:lnTo>
                  <a:pt x="2857964" y="4852526"/>
                </a:lnTo>
                <a:lnTo>
                  <a:pt x="2857964" y="4856263"/>
                </a:lnTo>
                <a:lnTo>
                  <a:pt x="2857964" y="4859626"/>
                </a:lnTo>
                <a:lnTo>
                  <a:pt x="2857011" y="4863737"/>
                </a:lnTo>
                <a:lnTo>
                  <a:pt x="2856537" y="4865233"/>
                </a:lnTo>
                <a:lnTo>
                  <a:pt x="2855581" y="4867102"/>
                </a:lnTo>
                <a:lnTo>
                  <a:pt x="2853676" y="4868597"/>
                </a:lnTo>
                <a:lnTo>
                  <a:pt x="2850815" y="4870465"/>
                </a:lnTo>
                <a:lnTo>
                  <a:pt x="2847006" y="4864859"/>
                </a:lnTo>
                <a:lnTo>
                  <a:pt x="2844626" y="4859626"/>
                </a:lnTo>
                <a:lnTo>
                  <a:pt x="2843195" y="4855516"/>
                </a:lnTo>
                <a:lnTo>
                  <a:pt x="2842720" y="4851031"/>
                </a:lnTo>
                <a:lnTo>
                  <a:pt x="2843672" y="4847667"/>
                </a:lnTo>
                <a:lnTo>
                  <a:pt x="2845576" y="4843930"/>
                </a:lnTo>
                <a:lnTo>
                  <a:pt x="2847961" y="4840940"/>
                </a:lnTo>
                <a:lnTo>
                  <a:pt x="2849864" y="4837202"/>
                </a:lnTo>
                <a:lnTo>
                  <a:pt x="2855581" y="4830474"/>
                </a:lnTo>
                <a:lnTo>
                  <a:pt x="2857964" y="4827110"/>
                </a:lnTo>
                <a:lnTo>
                  <a:pt x="2860346" y="4823373"/>
                </a:lnTo>
                <a:lnTo>
                  <a:pt x="2861300" y="4818889"/>
                </a:lnTo>
                <a:lnTo>
                  <a:pt x="2861777" y="4814030"/>
                </a:lnTo>
                <a:lnTo>
                  <a:pt x="2861777" y="4809172"/>
                </a:lnTo>
                <a:lnTo>
                  <a:pt x="2860346" y="4803191"/>
                </a:lnTo>
                <a:lnTo>
                  <a:pt x="2857485" y="4801696"/>
                </a:lnTo>
                <a:lnTo>
                  <a:pt x="2855581" y="4800949"/>
                </a:lnTo>
                <a:lnTo>
                  <a:pt x="2853200" y="4800949"/>
                </a:lnTo>
                <a:lnTo>
                  <a:pt x="2850815" y="4801323"/>
                </a:lnTo>
                <a:lnTo>
                  <a:pt x="2848912" y="4802070"/>
                </a:lnTo>
                <a:lnTo>
                  <a:pt x="2846530" y="4803191"/>
                </a:lnTo>
                <a:lnTo>
                  <a:pt x="2842720" y="4805433"/>
                </a:lnTo>
                <a:lnTo>
                  <a:pt x="2838432" y="4808424"/>
                </a:lnTo>
                <a:lnTo>
                  <a:pt x="2834621" y="4811040"/>
                </a:lnTo>
                <a:lnTo>
                  <a:pt x="2832237" y="4812161"/>
                </a:lnTo>
                <a:lnTo>
                  <a:pt x="2830330" y="4812535"/>
                </a:lnTo>
                <a:lnTo>
                  <a:pt x="2827951" y="4812535"/>
                </a:lnTo>
                <a:lnTo>
                  <a:pt x="2826048" y="4812161"/>
                </a:lnTo>
                <a:lnTo>
                  <a:pt x="2823659" y="4807677"/>
                </a:lnTo>
                <a:lnTo>
                  <a:pt x="2823185" y="4803566"/>
                </a:lnTo>
                <a:lnTo>
                  <a:pt x="2823185" y="4799081"/>
                </a:lnTo>
                <a:lnTo>
                  <a:pt x="2824138" y="4794969"/>
                </a:lnTo>
                <a:lnTo>
                  <a:pt x="2826048" y="4790484"/>
                </a:lnTo>
                <a:lnTo>
                  <a:pt x="2828424" y="4786747"/>
                </a:lnTo>
                <a:lnTo>
                  <a:pt x="2832237" y="4782261"/>
                </a:lnTo>
                <a:lnTo>
                  <a:pt x="2837479" y="4778151"/>
                </a:lnTo>
                <a:lnTo>
                  <a:pt x="2834621" y="4776656"/>
                </a:lnTo>
                <a:lnTo>
                  <a:pt x="2831763" y="4776281"/>
                </a:lnTo>
                <a:lnTo>
                  <a:pt x="2828902" y="4776281"/>
                </a:lnTo>
                <a:lnTo>
                  <a:pt x="2826520" y="4777403"/>
                </a:lnTo>
                <a:lnTo>
                  <a:pt x="2824138" y="4778524"/>
                </a:lnTo>
                <a:lnTo>
                  <a:pt x="2821282" y="4779646"/>
                </a:lnTo>
                <a:lnTo>
                  <a:pt x="2816990" y="4783756"/>
                </a:lnTo>
                <a:lnTo>
                  <a:pt x="2812705" y="4787495"/>
                </a:lnTo>
                <a:lnTo>
                  <a:pt x="2810320" y="4789363"/>
                </a:lnTo>
                <a:lnTo>
                  <a:pt x="2807942" y="4790858"/>
                </a:lnTo>
                <a:lnTo>
                  <a:pt x="2805561" y="4791980"/>
                </a:lnTo>
                <a:lnTo>
                  <a:pt x="2802702" y="4792352"/>
                </a:lnTo>
                <a:lnTo>
                  <a:pt x="2800318" y="4792352"/>
                </a:lnTo>
                <a:lnTo>
                  <a:pt x="2797459" y="4791980"/>
                </a:lnTo>
                <a:lnTo>
                  <a:pt x="2789838" y="4784505"/>
                </a:lnTo>
                <a:lnTo>
                  <a:pt x="2783168" y="4778898"/>
                </a:lnTo>
                <a:lnTo>
                  <a:pt x="2774592" y="4772170"/>
                </a:lnTo>
                <a:lnTo>
                  <a:pt x="2771258" y="4769180"/>
                </a:lnTo>
                <a:lnTo>
                  <a:pt x="2767923" y="4766191"/>
                </a:lnTo>
                <a:lnTo>
                  <a:pt x="2764588" y="4762080"/>
                </a:lnTo>
                <a:lnTo>
                  <a:pt x="2760300" y="4756474"/>
                </a:lnTo>
                <a:lnTo>
                  <a:pt x="2747916" y="4754231"/>
                </a:lnTo>
                <a:lnTo>
                  <a:pt x="2735525" y="4752737"/>
                </a:lnTo>
                <a:lnTo>
                  <a:pt x="2723616" y="4751989"/>
                </a:lnTo>
                <a:lnTo>
                  <a:pt x="2710754" y="4752362"/>
                </a:lnTo>
                <a:lnTo>
                  <a:pt x="2698844" y="4753109"/>
                </a:lnTo>
                <a:lnTo>
                  <a:pt x="2686935" y="4754979"/>
                </a:lnTo>
                <a:lnTo>
                  <a:pt x="2674547" y="4757221"/>
                </a:lnTo>
                <a:lnTo>
                  <a:pt x="2662638" y="4760211"/>
                </a:lnTo>
                <a:lnTo>
                  <a:pt x="2651202" y="4763201"/>
                </a:lnTo>
                <a:lnTo>
                  <a:pt x="2639770" y="4766565"/>
                </a:lnTo>
                <a:lnTo>
                  <a:pt x="2628338" y="4770302"/>
                </a:lnTo>
                <a:lnTo>
                  <a:pt x="2617380" y="4774787"/>
                </a:lnTo>
                <a:lnTo>
                  <a:pt x="2596416" y="4783383"/>
                </a:lnTo>
                <a:lnTo>
                  <a:pt x="2577362" y="4791980"/>
                </a:lnTo>
                <a:lnTo>
                  <a:pt x="2572119" y="4786373"/>
                </a:lnTo>
                <a:lnTo>
                  <a:pt x="2567834" y="4780766"/>
                </a:lnTo>
                <a:lnTo>
                  <a:pt x="2564023" y="4775534"/>
                </a:lnTo>
                <a:lnTo>
                  <a:pt x="2559731" y="4771049"/>
                </a:lnTo>
                <a:lnTo>
                  <a:pt x="2558305" y="4769928"/>
                </a:lnTo>
                <a:lnTo>
                  <a:pt x="2555921" y="4769180"/>
                </a:lnTo>
                <a:lnTo>
                  <a:pt x="2553540" y="4768807"/>
                </a:lnTo>
                <a:lnTo>
                  <a:pt x="2551156" y="4769180"/>
                </a:lnTo>
                <a:lnTo>
                  <a:pt x="2548300" y="4770302"/>
                </a:lnTo>
                <a:lnTo>
                  <a:pt x="2545441" y="4772170"/>
                </a:lnTo>
                <a:lnTo>
                  <a:pt x="2542108" y="4775161"/>
                </a:lnTo>
                <a:lnTo>
                  <a:pt x="2538773" y="4779272"/>
                </a:lnTo>
                <a:lnTo>
                  <a:pt x="2531149" y="4773292"/>
                </a:lnTo>
                <a:lnTo>
                  <a:pt x="2523051" y="4766938"/>
                </a:lnTo>
                <a:lnTo>
                  <a:pt x="2514475" y="4760584"/>
                </a:lnTo>
                <a:lnTo>
                  <a:pt x="2506375" y="4754605"/>
                </a:lnTo>
                <a:lnTo>
                  <a:pt x="2503993" y="4751615"/>
                </a:lnTo>
                <a:lnTo>
                  <a:pt x="2502087" y="4748998"/>
                </a:lnTo>
                <a:lnTo>
                  <a:pt x="2501135" y="4746755"/>
                </a:lnTo>
                <a:lnTo>
                  <a:pt x="2501135" y="4744888"/>
                </a:lnTo>
                <a:lnTo>
                  <a:pt x="2501135" y="4744514"/>
                </a:lnTo>
                <a:lnTo>
                  <a:pt x="2502087" y="4743766"/>
                </a:lnTo>
                <a:lnTo>
                  <a:pt x="2504947" y="4743018"/>
                </a:lnTo>
                <a:lnTo>
                  <a:pt x="2508756" y="4742271"/>
                </a:lnTo>
                <a:lnTo>
                  <a:pt x="2514949" y="4743018"/>
                </a:lnTo>
                <a:lnTo>
                  <a:pt x="2509709" y="4740776"/>
                </a:lnTo>
                <a:lnTo>
                  <a:pt x="2505901" y="4739282"/>
                </a:lnTo>
                <a:lnTo>
                  <a:pt x="2502567" y="4738534"/>
                </a:lnTo>
                <a:lnTo>
                  <a:pt x="2500657" y="4738160"/>
                </a:lnTo>
                <a:lnTo>
                  <a:pt x="2498278" y="4738534"/>
                </a:lnTo>
                <a:lnTo>
                  <a:pt x="2496847" y="4739282"/>
                </a:lnTo>
                <a:lnTo>
                  <a:pt x="2495416" y="4740776"/>
                </a:lnTo>
                <a:lnTo>
                  <a:pt x="2494465" y="4741898"/>
                </a:lnTo>
                <a:lnTo>
                  <a:pt x="2493039" y="4744888"/>
                </a:lnTo>
                <a:lnTo>
                  <a:pt x="2491608" y="4746755"/>
                </a:lnTo>
                <a:lnTo>
                  <a:pt x="2490177" y="4747877"/>
                </a:lnTo>
                <a:lnTo>
                  <a:pt x="2488750" y="4748998"/>
                </a:lnTo>
                <a:lnTo>
                  <a:pt x="2485891" y="4749746"/>
                </a:lnTo>
                <a:lnTo>
                  <a:pt x="2483034" y="4750120"/>
                </a:lnTo>
                <a:lnTo>
                  <a:pt x="2479222" y="4750120"/>
                </a:lnTo>
                <a:lnTo>
                  <a:pt x="2478267" y="4746755"/>
                </a:lnTo>
                <a:lnTo>
                  <a:pt x="2477790" y="4743766"/>
                </a:lnTo>
                <a:lnTo>
                  <a:pt x="2478267" y="4737786"/>
                </a:lnTo>
                <a:lnTo>
                  <a:pt x="2480175" y="4725826"/>
                </a:lnTo>
                <a:lnTo>
                  <a:pt x="2480647" y="4719099"/>
                </a:lnTo>
                <a:lnTo>
                  <a:pt x="2480647" y="4716109"/>
                </a:lnTo>
                <a:lnTo>
                  <a:pt x="2480175" y="4713119"/>
                </a:lnTo>
                <a:lnTo>
                  <a:pt x="2479222" y="4710130"/>
                </a:lnTo>
                <a:lnTo>
                  <a:pt x="2477790" y="4706765"/>
                </a:lnTo>
                <a:lnTo>
                  <a:pt x="2474934" y="4703402"/>
                </a:lnTo>
                <a:lnTo>
                  <a:pt x="2471598" y="4700411"/>
                </a:lnTo>
                <a:lnTo>
                  <a:pt x="2468264" y="4698169"/>
                </a:lnTo>
                <a:lnTo>
                  <a:pt x="2465405" y="4697048"/>
                </a:lnTo>
                <a:lnTo>
                  <a:pt x="2463498" y="4696674"/>
                </a:lnTo>
                <a:lnTo>
                  <a:pt x="2461118" y="4697048"/>
                </a:lnTo>
                <a:lnTo>
                  <a:pt x="2459687" y="4697796"/>
                </a:lnTo>
                <a:lnTo>
                  <a:pt x="2457783" y="4698917"/>
                </a:lnTo>
                <a:lnTo>
                  <a:pt x="2457305" y="4700786"/>
                </a:lnTo>
                <a:lnTo>
                  <a:pt x="2456354" y="4703028"/>
                </a:lnTo>
                <a:lnTo>
                  <a:pt x="2456354" y="4705271"/>
                </a:lnTo>
                <a:lnTo>
                  <a:pt x="2455877" y="4707140"/>
                </a:lnTo>
                <a:lnTo>
                  <a:pt x="2456829" y="4711997"/>
                </a:lnTo>
                <a:lnTo>
                  <a:pt x="2457305" y="4714240"/>
                </a:lnTo>
                <a:lnTo>
                  <a:pt x="2458736" y="4716109"/>
                </a:lnTo>
                <a:lnTo>
                  <a:pt x="2460164" y="4717979"/>
                </a:lnTo>
                <a:lnTo>
                  <a:pt x="2462072" y="4719099"/>
                </a:lnTo>
                <a:lnTo>
                  <a:pt x="2454924" y="4716109"/>
                </a:lnTo>
                <a:lnTo>
                  <a:pt x="2448732" y="4713119"/>
                </a:lnTo>
                <a:lnTo>
                  <a:pt x="2442535" y="4709382"/>
                </a:lnTo>
                <a:lnTo>
                  <a:pt x="2435865" y="4704523"/>
                </a:lnTo>
                <a:lnTo>
                  <a:pt x="2429195" y="4698917"/>
                </a:lnTo>
                <a:lnTo>
                  <a:pt x="2423006" y="4692190"/>
                </a:lnTo>
                <a:lnTo>
                  <a:pt x="2415859" y="4683967"/>
                </a:lnTo>
                <a:lnTo>
                  <a:pt x="2407282" y="4674624"/>
                </a:lnTo>
                <a:lnTo>
                  <a:pt x="2409193" y="4679856"/>
                </a:lnTo>
                <a:lnTo>
                  <a:pt x="2410142" y="4683967"/>
                </a:lnTo>
                <a:lnTo>
                  <a:pt x="2410142" y="4686958"/>
                </a:lnTo>
                <a:lnTo>
                  <a:pt x="2409664" y="4688825"/>
                </a:lnTo>
                <a:lnTo>
                  <a:pt x="2408712" y="4689573"/>
                </a:lnTo>
                <a:lnTo>
                  <a:pt x="2406808" y="4689947"/>
                </a:lnTo>
                <a:lnTo>
                  <a:pt x="2405378" y="4689200"/>
                </a:lnTo>
                <a:lnTo>
                  <a:pt x="2402996" y="4687331"/>
                </a:lnTo>
                <a:lnTo>
                  <a:pt x="2401091" y="4685836"/>
                </a:lnTo>
                <a:lnTo>
                  <a:pt x="2398706" y="4683219"/>
                </a:lnTo>
                <a:lnTo>
                  <a:pt x="2396327" y="4680230"/>
                </a:lnTo>
                <a:lnTo>
                  <a:pt x="2394899" y="4676867"/>
                </a:lnTo>
                <a:lnTo>
                  <a:pt x="2393942" y="4673128"/>
                </a:lnTo>
                <a:lnTo>
                  <a:pt x="2393468" y="4669765"/>
                </a:lnTo>
                <a:lnTo>
                  <a:pt x="2393468" y="4666401"/>
                </a:lnTo>
                <a:lnTo>
                  <a:pt x="2393942" y="4663038"/>
                </a:lnTo>
                <a:lnTo>
                  <a:pt x="2388703" y="4662664"/>
                </a:lnTo>
                <a:lnTo>
                  <a:pt x="2383460" y="4662290"/>
                </a:lnTo>
                <a:lnTo>
                  <a:pt x="2377745" y="4661542"/>
                </a:lnTo>
                <a:lnTo>
                  <a:pt x="2372506" y="4660794"/>
                </a:lnTo>
                <a:lnTo>
                  <a:pt x="2369649" y="4660047"/>
                </a:lnTo>
                <a:lnTo>
                  <a:pt x="2366787" y="4658552"/>
                </a:lnTo>
                <a:lnTo>
                  <a:pt x="2364409" y="4657432"/>
                </a:lnTo>
                <a:lnTo>
                  <a:pt x="2361547" y="4655562"/>
                </a:lnTo>
                <a:lnTo>
                  <a:pt x="2358214" y="4652947"/>
                </a:lnTo>
                <a:lnTo>
                  <a:pt x="2355358" y="4650704"/>
                </a:lnTo>
                <a:lnTo>
                  <a:pt x="2352019" y="4646966"/>
                </a:lnTo>
                <a:lnTo>
                  <a:pt x="2349638" y="4643603"/>
                </a:lnTo>
                <a:lnTo>
                  <a:pt x="2348688" y="4648088"/>
                </a:lnTo>
                <a:lnTo>
                  <a:pt x="2348688" y="4651452"/>
                </a:lnTo>
                <a:lnTo>
                  <a:pt x="2349638" y="4654815"/>
                </a:lnTo>
                <a:lnTo>
                  <a:pt x="2350593" y="4657805"/>
                </a:lnTo>
                <a:lnTo>
                  <a:pt x="2352973" y="4660794"/>
                </a:lnTo>
                <a:lnTo>
                  <a:pt x="2354878" y="4663411"/>
                </a:lnTo>
                <a:lnTo>
                  <a:pt x="2358214" y="4666028"/>
                </a:lnTo>
                <a:lnTo>
                  <a:pt x="2361547" y="4668270"/>
                </a:lnTo>
                <a:lnTo>
                  <a:pt x="2369170" y="4673128"/>
                </a:lnTo>
                <a:lnTo>
                  <a:pt x="2377745" y="4678734"/>
                </a:lnTo>
                <a:lnTo>
                  <a:pt x="2387752" y="4685462"/>
                </a:lnTo>
                <a:lnTo>
                  <a:pt x="2392516" y="4689200"/>
                </a:lnTo>
                <a:lnTo>
                  <a:pt x="2397754" y="4693310"/>
                </a:lnTo>
                <a:lnTo>
                  <a:pt x="2392516" y="4692937"/>
                </a:lnTo>
                <a:lnTo>
                  <a:pt x="2388703" y="4692937"/>
                </a:lnTo>
                <a:lnTo>
                  <a:pt x="2386319" y="4694057"/>
                </a:lnTo>
                <a:lnTo>
                  <a:pt x="2384414" y="4695179"/>
                </a:lnTo>
                <a:lnTo>
                  <a:pt x="2383460" y="4697048"/>
                </a:lnTo>
                <a:lnTo>
                  <a:pt x="2382988" y="4698917"/>
                </a:lnTo>
                <a:lnTo>
                  <a:pt x="2382988" y="4701159"/>
                </a:lnTo>
                <a:lnTo>
                  <a:pt x="2383460" y="4703776"/>
                </a:lnTo>
                <a:lnTo>
                  <a:pt x="2386319" y="4709756"/>
                </a:lnTo>
                <a:lnTo>
                  <a:pt x="2389657" y="4716109"/>
                </a:lnTo>
                <a:lnTo>
                  <a:pt x="2392516" y="4722089"/>
                </a:lnTo>
                <a:lnTo>
                  <a:pt x="2395850" y="4728443"/>
                </a:lnTo>
                <a:lnTo>
                  <a:pt x="2393942" y="4729937"/>
                </a:lnTo>
                <a:lnTo>
                  <a:pt x="2391565" y="4731432"/>
                </a:lnTo>
                <a:lnTo>
                  <a:pt x="2389657" y="4731807"/>
                </a:lnTo>
                <a:lnTo>
                  <a:pt x="2387273" y="4731807"/>
                </a:lnTo>
                <a:lnTo>
                  <a:pt x="2384414" y="4730685"/>
                </a:lnTo>
                <a:lnTo>
                  <a:pt x="2382511" y="4729937"/>
                </a:lnTo>
                <a:lnTo>
                  <a:pt x="2377271" y="4727695"/>
                </a:lnTo>
                <a:lnTo>
                  <a:pt x="2372506" y="4725453"/>
                </a:lnTo>
                <a:lnTo>
                  <a:pt x="2367742" y="4723211"/>
                </a:lnTo>
                <a:lnTo>
                  <a:pt x="2365360" y="4722836"/>
                </a:lnTo>
                <a:lnTo>
                  <a:pt x="2362977" y="4722836"/>
                </a:lnTo>
                <a:lnTo>
                  <a:pt x="2361070" y="4723211"/>
                </a:lnTo>
                <a:lnTo>
                  <a:pt x="2358692" y="4724331"/>
                </a:lnTo>
                <a:lnTo>
                  <a:pt x="2361070" y="4718726"/>
                </a:lnTo>
                <a:lnTo>
                  <a:pt x="2362024" y="4714614"/>
                </a:lnTo>
                <a:lnTo>
                  <a:pt x="2362024" y="4711250"/>
                </a:lnTo>
                <a:lnTo>
                  <a:pt x="2361547" y="4708634"/>
                </a:lnTo>
                <a:lnTo>
                  <a:pt x="2360596" y="4706391"/>
                </a:lnTo>
                <a:lnTo>
                  <a:pt x="2358692" y="4705271"/>
                </a:lnTo>
                <a:lnTo>
                  <a:pt x="2356782" y="4703776"/>
                </a:lnTo>
                <a:lnTo>
                  <a:pt x="2353923" y="4703028"/>
                </a:lnTo>
                <a:lnTo>
                  <a:pt x="2348688" y="4701159"/>
                </a:lnTo>
                <a:lnTo>
                  <a:pt x="2346781" y="4699664"/>
                </a:lnTo>
                <a:lnTo>
                  <a:pt x="2344397" y="4697796"/>
                </a:lnTo>
                <a:lnTo>
                  <a:pt x="2342968" y="4695179"/>
                </a:lnTo>
                <a:lnTo>
                  <a:pt x="2342014" y="4692190"/>
                </a:lnTo>
                <a:lnTo>
                  <a:pt x="2341064" y="4688078"/>
                </a:lnTo>
                <a:lnTo>
                  <a:pt x="2342014" y="4682471"/>
                </a:lnTo>
                <a:lnTo>
                  <a:pt x="2335823" y="4684341"/>
                </a:lnTo>
                <a:lnTo>
                  <a:pt x="2331536" y="4685836"/>
                </a:lnTo>
                <a:lnTo>
                  <a:pt x="2326769" y="4686210"/>
                </a:lnTo>
                <a:lnTo>
                  <a:pt x="2323914" y="4686583"/>
                </a:lnTo>
                <a:lnTo>
                  <a:pt x="2321055" y="4686210"/>
                </a:lnTo>
                <a:lnTo>
                  <a:pt x="2318673" y="4685836"/>
                </a:lnTo>
                <a:lnTo>
                  <a:pt x="2314385" y="4683967"/>
                </a:lnTo>
                <a:lnTo>
                  <a:pt x="2309619" y="4682846"/>
                </a:lnTo>
                <a:lnTo>
                  <a:pt x="2306283" y="4681724"/>
                </a:lnTo>
                <a:lnTo>
                  <a:pt x="2302953" y="4681724"/>
                </a:lnTo>
                <a:lnTo>
                  <a:pt x="2298662" y="4681724"/>
                </a:lnTo>
                <a:lnTo>
                  <a:pt x="2293422" y="4682471"/>
                </a:lnTo>
                <a:lnTo>
                  <a:pt x="2287703" y="4683593"/>
                </a:lnTo>
                <a:lnTo>
                  <a:pt x="2280560" y="4685462"/>
                </a:lnTo>
                <a:lnTo>
                  <a:pt x="2280083" y="4687331"/>
                </a:lnTo>
                <a:lnTo>
                  <a:pt x="2279131" y="4689200"/>
                </a:lnTo>
                <a:lnTo>
                  <a:pt x="2279131" y="4692937"/>
                </a:lnTo>
                <a:lnTo>
                  <a:pt x="2279131" y="4694805"/>
                </a:lnTo>
                <a:lnTo>
                  <a:pt x="2278652" y="4696674"/>
                </a:lnTo>
                <a:lnTo>
                  <a:pt x="2277701" y="4698169"/>
                </a:lnTo>
                <a:lnTo>
                  <a:pt x="2276272" y="4700039"/>
                </a:lnTo>
                <a:lnTo>
                  <a:pt x="2287229" y="4701906"/>
                </a:lnTo>
                <a:lnTo>
                  <a:pt x="2296756" y="4705271"/>
                </a:lnTo>
                <a:lnTo>
                  <a:pt x="2306283" y="4708634"/>
                </a:lnTo>
                <a:lnTo>
                  <a:pt x="2314862" y="4711997"/>
                </a:lnTo>
                <a:lnTo>
                  <a:pt x="2322959" y="4716109"/>
                </a:lnTo>
                <a:lnTo>
                  <a:pt x="2331536" y="4720594"/>
                </a:lnTo>
                <a:lnTo>
                  <a:pt x="2339157" y="4724705"/>
                </a:lnTo>
                <a:lnTo>
                  <a:pt x="2346304" y="4729937"/>
                </a:lnTo>
                <a:lnTo>
                  <a:pt x="2359643" y="4740029"/>
                </a:lnTo>
                <a:lnTo>
                  <a:pt x="2373457" y="4749746"/>
                </a:lnTo>
                <a:lnTo>
                  <a:pt x="2387752" y="4759463"/>
                </a:lnTo>
                <a:lnTo>
                  <a:pt x="2394899" y="4763948"/>
                </a:lnTo>
                <a:lnTo>
                  <a:pt x="2402042" y="4768060"/>
                </a:lnTo>
                <a:lnTo>
                  <a:pt x="2399658" y="4769180"/>
                </a:lnTo>
                <a:lnTo>
                  <a:pt x="2397754" y="4769180"/>
                </a:lnTo>
                <a:lnTo>
                  <a:pt x="2392516" y="4769180"/>
                </a:lnTo>
                <a:lnTo>
                  <a:pt x="2390611" y="4769180"/>
                </a:lnTo>
                <a:lnTo>
                  <a:pt x="2388229" y="4769555"/>
                </a:lnTo>
                <a:lnTo>
                  <a:pt x="2386319" y="4770302"/>
                </a:lnTo>
                <a:lnTo>
                  <a:pt x="2383940" y="4771797"/>
                </a:lnTo>
                <a:lnTo>
                  <a:pt x="2391085" y="4778524"/>
                </a:lnTo>
                <a:lnTo>
                  <a:pt x="2398706" y="4784131"/>
                </a:lnTo>
                <a:lnTo>
                  <a:pt x="2405378" y="4789363"/>
                </a:lnTo>
                <a:lnTo>
                  <a:pt x="2412522" y="4793474"/>
                </a:lnTo>
                <a:lnTo>
                  <a:pt x="2419670" y="4797586"/>
                </a:lnTo>
                <a:lnTo>
                  <a:pt x="2426340" y="4800575"/>
                </a:lnTo>
                <a:lnTo>
                  <a:pt x="2433009" y="4803566"/>
                </a:lnTo>
                <a:lnTo>
                  <a:pt x="2440157" y="4806182"/>
                </a:lnTo>
                <a:lnTo>
                  <a:pt x="2454924" y="4810667"/>
                </a:lnTo>
                <a:lnTo>
                  <a:pt x="2470646" y="4815899"/>
                </a:lnTo>
                <a:lnTo>
                  <a:pt x="2478267" y="4819263"/>
                </a:lnTo>
                <a:lnTo>
                  <a:pt x="2486844" y="4822626"/>
                </a:lnTo>
                <a:lnTo>
                  <a:pt x="2495416" y="4826738"/>
                </a:lnTo>
                <a:lnTo>
                  <a:pt x="2504947" y="4831222"/>
                </a:lnTo>
                <a:lnTo>
                  <a:pt x="2502087" y="4834211"/>
                </a:lnTo>
                <a:lnTo>
                  <a:pt x="2500182" y="4837202"/>
                </a:lnTo>
                <a:lnTo>
                  <a:pt x="2498754" y="4840193"/>
                </a:lnTo>
                <a:lnTo>
                  <a:pt x="2497801" y="4843556"/>
                </a:lnTo>
                <a:lnTo>
                  <a:pt x="2497801" y="4846545"/>
                </a:lnTo>
                <a:lnTo>
                  <a:pt x="2498278" y="4849535"/>
                </a:lnTo>
                <a:lnTo>
                  <a:pt x="2499708" y="4852899"/>
                </a:lnTo>
                <a:lnTo>
                  <a:pt x="2501135" y="4856263"/>
                </a:lnTo>
                <a:lnTo>
                  <a:pt x="2503516" y="4859253"/>
                </a:lnTo>
                <a:lnTo>
                  <a:pt x="2505424" y="4862617"/>
                </a:lnTo>
                <a:lnTo>
                  <a:pt x="2511618" y="4868970"/>
                </a:lnTo>
                <a:lnTo>
                  <a:pt x="2518760" y="4876071"/>
                </a:lnTo>
                <a:lnTo>
                  <a:pt x="2526864" y="4882798"/>
                </a:lnTo>
                <a:lnTo>
                  <a:pt x="2525430" y="4886162"/>
                </a:lnTo>
                <a:lnTo>
                  <a:pt x="2523527" y="4888405"/>
                </a:lnTo>
                <a:lnTo>
                  <a:pt x="2521618" y="4889900"/>
                </a:lnTo>
                <a:lnTo>
                  <a:pt x="2519239" y="4890274"/>
                </a:lnTo>
                <a:lnTo>
                  <a:pt x="2516857" y="4889900"/>
                </a:lnTo>
                <a:lnTo>
                  <a:pt x="2514475" y="4888779"/>
                </a:lnTo>
                <a:lnTo>
                  <a:pt x="2509233" y="4886910"/>
                </a:lnTo>
                <a:lnTo>
                  <a:pt x="2503993" y="4884294"/>
                </a:lnTo>
                <a:lnTo>
                  <a:pt x="2501613" y="4883173"/>
                </a:lnTo>
                <a:lnTo>
                  <a:pt x="2498754" y="4882798"/>
                </a:lnTo>
                <a:lnTo>
                  <a:pt x="2496847" y="4883173"/>
                </a:lnTo>
                <a:lnTo>
                  <a:pt x="2494465" y="4884668"/>
                </a:lnTo>
                <a:lnTo>
                  <a:pt x="2493039" y="4887284"/>
                </a:lnTo>
                <a:lnTo>
                  <a:pt x="2491131" y="4890274"/>
                </a:lnTo>
                <a:lnTo>
                  <a:pt x="2486844" y="4887657"/>
                </a:lnTo>
                <a:lnTo>
                  <a:pt x="2483034" y="4885042"/>
                </a:lnTo>
                <a:lnTo>
                  <a:pt x="2480175" y="4882425"/>
                </a:lnTo>
                <a:lnTo>
                  <a:pt x="2477790" y="4879808"/>
                </a:lnTo>
                <a:lnTo>
                  <a:pt x="2474457" y="4875698"/>
                </a:lnTo>
                <a:lnTo>
                  <a:pt x="2472075" y="4871586"/>
                </a:lnTo>
                <a:lnTo>
                  <a:pt x="2469693" y="4868222"/>
                </a:lnTo>
                <a:lnTo>
                  <a:pt x="2468738" y="4867102"/>
                </a:lnTo>
                <a:lnTo>
                  <a:pt x="2467309" y="4865607"/>
                </a:lnTo>
                <a:lnTo>
                  <a:pt x="2464928" y="4864485"/>
                </a:lnTo>
                <a:lnTo>
                  <a:pt x="2463024" y="4863737"/>
                </a:lnTo>
                <a:lnTo>
                  <a:pt x="2459687" y="4862990"/>
                </a:lnTo>
                <a:lnTo>
                  <a:pt x="2454924" y="4862617"/>
                </a:lnTo>
                <a:lnTo>
                  <a:pt x="2454447" y="4865980"/>
                </a:lnTo>
                <a:lnTo>
                  <a:pt x="2454924" y="4868970"/>
                </a:lnTo>
                <a:lnTo>
                  <a:pt x="2456829" y="4872708"/>
                </a:lnTo>
                <a:lnTo>
                  <a:pt x="2458736" y="4875323"/>
                </a:lnTo>
                <a:lnTo>
                  <a:pt x="2461594" y="4878314"/>
                </a:lnTo>
                <a:lnTo>
                  <a:pt x="2464928" y="4880556"/>
                </a:lnTo>
                <a:lnTo>
                  <a:pt x="2469213" y="4883173"/>
                </a:lnTo>
                <a:lnTo>
                  <a:pt x="2473026" y="4885415"/>
                </a:lnTo>
                <a:lnTo>
                  <a:pt x="2482553" y="4889900"/>
                </a:lnTo>
                <a:lnTo>
                  <a:pt x="2491608" y="4894011"/>
                </a:lnTo>
                <a:lnTo>
                  <a:pt x="2500182" y="4897375"/>
                </a:lnTo>
                <a:lnTo>
                  <a:pt x="2503516" y="4899617"/>
                </a:lnTo>
                <a:lnTo>
                  <a:pt x="2505901" y="4901486"/>
                </a:lnTo>
                <a:lnTo>
                  <a:pt x="2500657" y="4905597"/>
                </a:lnTo>
                <a:lnTo>
                  <a:pt x="2497801" y="4908214"/>
                </a:lnTo>
                <a:lnTo>
                  <a:pt x="2496370" y="4910456"/>
                </a:lnTo>
                <a:lnTo>
                  <a:pt x="2494945" y="4913072"/>
                </a:lnTo>
                <a:lnTo>
                  <a:pt x="2494945" y="4915688"/>
                </a:lnTo>
                <a:lnTo>
                  <a:pt x="2495416" y="4917931"/>
                </a:lnTo>
                <a:lnTo>
                  <a:pt x="2497801" y="4920548"/>
                </a:lnTo>
                <a:lnTo>
                  <a:pt x="2491608" y="4916061"/>
                </a:lnTo>
                <a:lnTo>
                  <a:pt x="2485891" y="4911951"/>
                </a:lnTo>
                <a:lnTo>
                  <a:pt x="2482553" y="4910456"/>
                </a:lnTo>
                <a:lnTo>
                  <a:pt x="2479222" y="4909334"/>
                </a:lnTo>
                <a:lnTo>
                  <a:pt x="2472075" y="4907840"/>
                </a:lnTo>
                <a:lnTo>
                  <a:pt x="2464928" y="4907092"/>
                </a:lnTo>
                <a:lnTo>
                  <a:pt x="2457783" y="4907092"/>
                </a:lnTo>
                <a:lnTo>
                  <a:pt x="2450159" y="4908214"/>
                </a:lnTo>
                <a:lnTo>
                  <a:pt x="2443015" y="4910082"/>
                </a:lnTo>
                <a:lnTo>
                  <a:pt x="2435391" y="4912699"/>
                </a:lnTo>
                <a:lnTo>
                  <a:pt x="2427772" y="4916061"/>
                </a:lnTo>
                <a:lnTo>
                  <a:pt x="2420621" y="4919800"/>
                </a:lnTo>
                <a:lnTo>
                  <a:pt x="2413001" y="4924658"/>
                </a:lnTo>
                <a:lnTo>
                  <a:pt x="2405852" y="4929517"/>
                </a:lnTo>
                <a:lnTo>
                  <a:pt x="2398706" y="4935123"/>
                </a:lnTo>
                <a:lnTo>
                  <a:pt x="2391565" y="4941477"/>
                </a:lnTo>
                <a:lnTo>
                  <a:pt x="2384890" y="4947830"/>
                </a:lnTo>
                <a:lnTo>
                  <a:pt x="2375364" y="4943345"/>
                </a:lnTo>
                <a:lnTo>
                  <a:pt x="2370121" y="4942224"/>
                </a:lnTo>
                <a:lnTo>
                  <a:pt x="2365836" y="4940729"/>
                </a:lnTo>
                <a:lnTo>
                  <a:pt x="2361547" y="4939982"/>
                </a:lnTo>
                <a:lnTo>
                  <a:pt x="2357262" y="4939608"/>
                </a:lnTo>
                <a:lnTo>
                  <a:pt x="2353447" y="4939235"/>
                </a:lnTo>
                <a:lnTo>
                  <a:pt x="2349638" y="4939608"/>
                </a:lnTo>
                <a:lnTo>
                  <a:pt x="2346304" y="4939982"/>
                </a:lnTo>
                <a:lnTo>
                  <a:pt x="2343445" y="4941477"/>
                </a:lnTo>
                <a:lnTo>
                  <a:pt x="2340584" y="4942972"/>
                </a:lnTo>
                <a:lnTo>
                  <a:pt x="2337727" y="4944840"/>
                </a:lnTo>
                <a:lnTo>
                  <a:pt x="2335823" y="4947457"/>
                </a:lnTo>
                <a:lnTo>
                  <a:pt x="2333914" y="4950446"/>
                </a:lnTo>
                <a:lnTo>
                  <a:pt x="2332488" y="4954184"/>
                </a:lnTo>
                <a:lnTo>
                  <a:pt x="2331536" y="4957921"/>
                </a:lnTo>
                <a:lnTo>
                  <a:pt x="2320101" y="4951568"/>
                </a:lnTo>
                <a:lnTo>
                  <a:pt x="2310097" y="4945587"/>
                </a:lnTo>
                <a:lnTo>
                  <a:pt x="2302473" y="4940355"/>
                </a:lnTo>
                <a:lnTo>
                  <a:pt x="2295803" y="4935123"/>
                </a:lnTo>
                <a:lnTo>
                  <a:pt x="2289611" y="4929517"/>
                </a:lnTo>
                <a:lnTo>
                  <a:pt x="2285322" y="4923163"/>
                </a:lnTo>
                <a:lnTo>
                  <a:pt x="2281034" y="4916061"/>
                </a:lnTo>
                <a:lnTo>
                  <a:pt x="2277224" y="4907092"/>
                </a:lnTo>
                <a:lnTo>
                  <a:pt x="2274364" y="4907840"/>
                </a:lnTo>
                <a:lnTo>
                  <a:pt x="2271031" y="4907840"/>
                </a:lnTo>
                <a:lnTo>
                  <a:pt x="2267219" y="4907466"/>
                </a:lnTo>
                <a:lnTo>
                  <a:pt x="2263888" y="4907092"/>
                </a:lnTo>
                <a:lnTo>
                  <a:pt x="2256263" y="4904849"/>
                </a:lnTo>
                <a:lnTo>
                  <a:pt x="2248641" y="4901860"/>
                </a:lnTo>
                <a:lnTo>
                  <a:pt x="2240540" y="4898496"/>
                </a:lnTo>
                <a:lnTo>
                  <a:pt x="2232440" y="4894385"/>
                </a:lnTo>
                <a:lnTo>
                  <a:pt x="2223866" y="4890647"/>
                </a:lnTo>
                <a:lnTo>
                  <a:pt x="2215765" y="4887284"/>
                </a:lnTo>
                <a:lnTo>
                  <a:pt x="2207668" y="4884294"/>
                </a:lnTo>
                <a:lnTo>
                  <a:pt x="2199568" y="4882051"/>
                </a:lnTo>
                <a:lnTo>
                  <a:pt x="2195756" y="4881303"/>
                </a:lnTo>
                <a:lnTo>
                  <a:pt x="2192425" y="4881303"/>
                </a:lnTo>
                <a:lnTo>
                  <a:pt x="2188614" y="4881303"/>
                </a:lnTo>
                <a:lnTo>
                  <a:pt x="2185278" y="4881677"/>
                </a:lnTo>
                <a:lnTo>
                  <a:pt x="2181944" y="4882425"/>
                </a:lnTo>
                <a:lnTo>
                  <a:pt x="2178606" y="4884294"/>
                </a:lnTo>
                <a:lnTo>
                  <a:pt x="2175747" y="4885789"/>
                </a:lnTo>
                <a:lnTo>
                  <a:pt x="2172416" y="4888405"/>
                </a:lnTo>
                <a:lnTo>
                  <a:pt x="2170511" y="4891769"/>
                </a:lnTo>
                <a:lnTo>
                  <a:pt x="2167653" y="4895880"/>
                </a:lnTo>
                <a:lnTo>
                  <a:pt x="2166219" y="4899991"/>
                </a:lnTo>
                <a:lnTo>
                  <a:pt x="2163840" y="4905223"/>
                </a:lnTo>
                <a:lnTo>
                  <a:pt x="2160981" y="4904849"/>
                </a:lnTo>
                <a:lnTo>
                  <a:pt x="2158122" y="4904102"/>
                </a:lnTo>
                <a:lnTo>
                  <a:pt x="2152404" y="4901860"/>
                </a:lnTo>
                <a:lnTo>
                  <a:pt x="2146212" y="4898870"/>
                </a:lnTo>
                <a:lnTo>
                  <a:pt x="2139543" y="4894385"/>
                </a:lnTo>
                <a:lnTo>
                  <a:pt x="2133825" y="4889900"/>
                </a:lnTo>
                <a:lnTo>
                  <a:pt x="2127634" y="4884668"/>
                </a:lnTo>
                <a:lnTo>
                  <a:pt x="2114768" y="4873456"/>
                </a:lnTo>
                <a:lnTo>
                  <a:pt x="2116198" y="4873082"/>
                </a:lnTo>
                <a:lnTo>
                  <a:pt x="2117627" y="4872708"/>
                </a:lnTo>
                <a:lnTo>
                  <a:pt x="2119531" y="4872708"/>
                </a:lnTo>
                <a:lnTo>
                  <a:pt x="2120961" y="4873082"/>
                </a:lnTo>
                <a:lnTo>
                  <a:pt x="2124296" y="4874203"/>
                </a:lnTo>
                <a:lnTo>
                  <a:pt x="2127634" y="4876445"/>
                </a:lnTo>
                <a:lnTo>
                  <a:pt x="2134778" y="4881677"/>
                </a:lnTo>
                <a:lnTo>
                  <a:pt x="2141924" y="4887284"/>
                </a:lnTo>
                <a:lnTo>
                  <a:pt x="2146212" y="4883920"/>
                </a:lnTo>
                <a:lnTo>
                  <a:pt x="2149071" y="4880183"/>
                </a:lnTo>
                <a:lnTo>
                  <a:pt x="2150023" y="4878688"/>
                </a:lnTo>
                <a:lnTo>
                  <a:pt x="2150501" y="4876819"/>
                </a:lnTo>
                <a:lnTo>
                  <a:pt x="2150501" y="4874576"/>
                </a:lnTo>
                <a:lnTo>
                  <a:pt x="2150501" y="4873082"/>
                </a:lnTo>
                <a:lnTo>
                  <a:pt x="2149071" y="4868597"/>
                </a:lnTo>
                <a:lnTo>
                  <a:pt x="2146212" y="4864859"/>
                </a:lnTo>
                <a:lnTo>
                  <a:pt x="2142401" y="4860000"/>
                </a:lnTo>
                <a:lnTo>
                  <a:pt x="2137162" y="4855889"/>
                </a:lnTo>
                <a:lnTo>
                  <a:pt x="2140970" y="4854394"/>
                </a:lnTo>
                <a:lnTo>
                  <a:pt x="2144783" y="4854021"/>
                </a:lnTo>
                <a:lnTo>
                  <a:pt x="2148594" y="4854394"/>
                </a:lnTo>
                <a:lnTo>
                  <a:pt x="2152404" y="4855889"/>
                </a:lnTo>
                <a:lnTo>
                  <a:pt x="2156693" y="4857011"/>
                </a:lnTo>
                <a:lnTo>
                  <a:pt x="2160504" y="4858879"/>
                </a:lnTo>
                <a:lnTo>
                  <a:pt x="2168606" y="4862617"/>
                </a:lnTo>
                <a:lnTo>
                  <a:pt x="2177654" y="4865980"/>
                </a:lnTo>
                <a:lnTo>
                  <a:pt x="2181465" y="4867475"/>
                </a:lnTo>
                <a:lnTo>
                  <a:pt x="2185278" y="4867850"/>
                </a:lnTo>
                <a:lnTo>
                  <a:pt x="2189090" y="4868222"/>
                </a:lnTo>
                <a:lnTo>
                  <a:pt x="2192899" y="4867475"/>
                </a:lnTo>
                <a:lnTo>
                  <a:pt x="2196711" y="4865980"/>
                </a:lnTo>
                <a:lnTo>
                  <a:pt x="2200045" y="4863737"/>
                </a:lnTo>
                <a:lnTo>
                  <a:pt x="2198140" y="4858505"/>
                </a:lnTo>
                <a:lnTo>
                  <a:pt x="2196237" y="4852899"/>
                </a:lnTo>
                <a:lnTo>
                  <a:pt x="2192899" y="4846545"/>
                </a:lnTo>
                <a:lnTo>
                  <a:pt x="2189090" y="4839818"/>
                </a:lnTo>
                <a:lnTo>
                  <a:pt x="2185278" y="4833091"/>
                </a:lnTo>
                <a:lnTo>
                  <a:pt x="2180038" y="4826363"/>
                </a:lnTo>
                <a:lnTo>
                  <a:pt x="2175275" y="4819263"/>
                </a:lnTo>
                <a:lnTo>
                  <a:pt x="2170032" y="4812535"/>
                </a:lnTo>
                <a:lnTo>
                  <a:pt x="2164314" y="4806182"/>
                </a:lnTo>
                <a:lnTo>
                  <a:pt x="2159073" y="4799828"/>
                </a:lnTo>
                <a:lnTo>
                  <a:pt x="2152880" y="4794969"/>
                </a:lnTo>
                <a:lnTo>
                  <a:pt x="2147165" y="4790484"/>
                </a:lnTo>
                <a:lnTo>
                  <a:pt x="2141924" y="4786747"/>
                </a:lnTo>
                <a:lnTo>
                  <a:pt x="2136683" y="4784131"/>
                </a:lnTo>
                <a:lnTo>
                  <a:pt x="2133825" y="4783383"/>
                </a:lnTo>
                <a:lnTo>
                  <a:pt x="2130967" y="4783009"/>
                </a:lnTo>
                <a:lnTo>
                  <a:pt x="2128585" y="4782261"/>
                </a:lnTo>
                <a:lnTo>
                  <a:pt x="2126201" y="4782261"/>
                </a:lnTo>
                <a:lnTo>
                  <a:pt x="2128585" y="4775534"/>
                </a:lnTo>
                <a:lnTo>
                  <a:pt x="2129538" y="4772544"/>
                </a:lnTo>
                <a:lnTo>
                  <a:pt x="2129538" y="4769180"/>
                </a:lnTo>
                <a:lnTo>
                  <a:pt x="2129538" y="4766191"/>
                </a:lnTo>
                <a:lnTo>
                  <a:pt x="2128585" y="4763575"/>
                </a:lnTo>
                <a:lnTo>
                  <a:pt x="2127634" y="4760584"/>
                </a:lnTo>
                <a:lnTo>
                  <a:pt x="2126201" y="4757969"/>
                </a:lnTo>
                <a:lnTo>
                  <a:pt x="2123822" y="4754979"/>
                </a:lnTo>
                <a:lnTo>
                  <a:pt x="2121439" y="4752362"/>
                </a:lnTo>
                <a:lnTo>
                  <a:pt x="2118580" y="4749746"/>
                </a:lnTo>
                <a:lnTo>
                  <a:pt x="2115245" y="4747503"/>
                </a:lnTo>
                <a:lnTo>
                  <a:pt x="2110483" y="4744888"/>
                </a:lnTo>
                <a:lnTo>
                  <a:pt x="2106191" y="4742271"/>
                </a:lnTo>
                <a:lnTo>
                  <a:pt x="2095237" y="4737786"/>
                </a:lnTo>
                <a:lnTo>
                  <a:pt x="2098574" y="4735169"/>
                </a:lnTo>
                <a:lnTo>
                  <a:pt x="2100952" y="4732180"/>
                </a:lnTo>
                <a:lnTo>
                  <a:pt x="2102382" y="4729190"/>
                </a:lnTo>
                <a:lnTo>
                  <a:pt x="2102859" y="4726200"/>
                </a:lnTo>
                <a:lnTo>
                  <a:pt x="2102859" y="4722836"/>
                </a:lnTo>
                <a:lnTo>
                  <a:pt x="2101906" y="4719846"/>
                </a:lnTo>
                <a:lnTo>
                  <a:pt x="2100478" y="4716109"/>
                </a:lnTo>
                <a:lnTo>
                  <a:pt x="2098096" y="4712745"/>
                </a:lnTo>
                <a:lnTo>
                  <a:pt x="2103814" y="4711997"/>
                </a:lnTo>
                <a:lnTo>
                  <a:pt x="2107622" y="4711997"/>
                </a:lnTo>
                <a:lnTo>
                  <a:pt x="2110006" y="4712372"/>
                </a:lnTo>
                <a:lnTo>
                  <a:pt x="2111911" y="4713119"/>
                </a:lnTo>
                <a:lnTo>
                  <a:pt x="2112387" y="4714614"/>
                </a:lnTo>
                <a:lnTo>
                  <a:pt x="2112861" y="4716857"/>
                </a:lnTo>
                <a:lnTo>
                  <a:pt x="2111911" y="4720968"/>
                </a:lnTo>
                <a:lnTo>
                  <a:pt x="2110483" y="4726574"/>
                </a:lnTo>
                <a:lnTo>
                  <a:pt x="2110483" y="4729190"/>
                </a:lnTo>
                <a:lnTo>
                  <a:pt x="2111435" y="4731807"/>
                </a:lnTo>
                <a:lnTo>
                  <a:pt x="2111911" y="4734797"/>
                </a:lnTo>
                <a:lnTo>
                  <a:pt x="2113816" y="4737039"/>
                </a:lnTo>
                <a:lnTo>
                  <a:pt x="2116676" y="4738907"/>
                </a:lnTo>
                <a:lnTo>
                  <a:pt x="2120486" y="4741151"/>
                </a:lnTo>
                <a:lnTo>
                  <a:pt x="2123345" y="4741151"/>
                </a:lnTo>
                <a:lnTo>
                  <a:pt x="2125730" y="4740403"/>
                </a:lnTo>
                <a:lnTo>
                  <a:pt x="2127155" y="4738534"/>
                </a:lnTo>
                <a:lnTo>
                  <a:pt x="2128585" y="4735917"/>
                </a:lnTo>
                <a:lnTo>
                  <a:pt x="2130015" y="4732928"/>
                </a:lnTo>
                <a:lnTo>
                  <a:pt x="2130015" y="4729565"/>
                </a:lnTo>
                <a:lnTo>
                  <a:pt x="2130493" y="4725453"/>
                </a:lnTo>
                <a:lnTo>
                  <a:pt x="2130015" y="4720968"/>
                </a:lnTo>
                <a:lnTo>
                  <a:pt x="2128585" y="4716109"/>
                </a:lnTo>
                <a:lnTo>
                  <a:pt x="2127634" y="4711250"/>
                </a:lnTo>
                <a:lnTo>
                  <a:pt x="2125730" y="4706018"/>
                </a:lnTo>
                <a:lnTo>
                  <a:pt x="2123345" y="4701159"/>
                </a:lnTo>
                <a:lnTo>
                  <a:pt x="2120011" y="4696674"/>
                </a:lnTo>
                <a:lnTo>
                  <a:pt x="2116676" y="4691816"/>
                </a:lnTo>
                <a:lnTo>
                  <a:pt x="2112387" y="4687331"/>
                </a:lnTo>
                <a:lnTo>
                  <a:pt x="2107622" y="4683593"/>
                </a:lnTo>
                <a:lnTo>
                  <a:pt x="2111435" y="4683593"/>
                </a:lnTo>
                <a:lnTo>
                  <a:pt x="2115245" y="4683219"/>
                </a:lnTo>
                <a:lnTo>
                  <a:pt x="2119057" y="4682471"/>
                </a:lnTo>
                <a:lnTo>
                  <a:pt x="2122867" y="4680977"/>
                </a:lnTo>
                <a:lnTo>
                  <a:pt x="2126684" y="4679856"/>
                </a:lnTo>
                <a:lnTo>
                  <a:pt x="2130015" y="4677614"/>
                </a:lnTo>
                <a:lnTo>
                  <a:pt x="2133825" y="4674997"/>
                </a:lnTo>
                <a:lnTo>
                  <a:pt x="2137636" y="4672381"/>
                </a:lnTo>
                <a:lnTo>
                  <a:pt x="2129538" y="4666775"/>
                </a:lnTo>
                <a:lnTo>
                  <a:pt x="2122391" y="4660794"/>
                </a:lnTo>
                <a:lnTo>
                  <a:pt x="2116676" y="4654442"/>
                </a:lnTo>
                <a:lnTo>
                  <a:pt x="2111911" y="4647713"/>
                </a:lnTo>
                <a:lnTo>
                  <a:pt x="2107622" y="4640613"/>
                </a:lnTo>
                <a:lnTo>
                  <a:pt x="2104288" y="4633512"/>
                </a:lnTo>
                <a:lnTo>
                  <a:pt x="2100952" y="4626036"/>
                </a:lnTo>
                <a:lnTo>
                  <a:pt x="2098096" y="4618936"/>
                </a:lnTo>
                <a:lnTo>
                  <a:pt x="2091901" y="4602864"/>
                </a:lnTo>
                <a:lnTo>
                  <a:pt x="2089042" y="4595015"/>
                </a:lnTo>
                <a:lnTo>
                  <a:pt x="2084757" y="4587168"/>
                </a:lnTo>
                <a:lnTo>
                  <a:pt x="2080466" y="4578944"/>
                </a:lnTo>
                <a:lnTo>
                  <a:pt x="2075227" y="4570349"/>
                </a:lnTo>
                <a:lnTo>
                  <a:pt x="2068558" y="4562126"/>
                </a:lnTo>
                <a:lnTo>
                  <a:pt x="2060460" y="4553905"/>
                </a:lnTo>
                <a:lnTo>
                  <a:pt x="2056648" y="4551288"/>
                </a:lnTo>
                <a:lnTo>
                  <a:pt x="2053316" y="4549793"/>
                </a:lnTo>
                <a:lnTo>
                  <a:pt x="2052360" y="4549793"/>
                </a:lnTo>
                <a:lnTo>
                  <a:pt x="2050932" y="4549793"/>
                </a:lnTo>
                <a:lnTo>
                  <a:pt x="2049024" y="4550540"/>
                </a:lnTo>
                <a:lnTo>
                  <a:pt x="2047598" y="4552035"/>
                </a:lnTo>
                <a:lnTo>
                  <a:pt x="2046646" y="4553905"/>
                </a:lnTo>
                <a:lnTo>
                  <a:pt x="2045693" y="4559137"/>
                </a:lnTo>
                <a:lnTo>
                  <a:pt x="2044259" y="4562874"/>
                </a:lnTo>
                <a:lnTo>
                  <a:pt x="2043307" y="4564369"/>
                </a:lnTo>
                <a:lnTo>
                  <a:pt x="2042835" y="4564743"/>
                </a:lnTo>
                <a:lnTo>
                  <a:pt x="2041881" y="4565117"/>
                </a:lnTo>
                <a:lnTo>
                  <a:pt x="2039976" y="4564369"/>
                </a:lnTo>
                <a:lnTo>
                  <a:pt x="2037117" y="4562500"/>
                </a:lnTo>
                <a:lnTo>
                  <a:pt x="2034257" y="4559137"/>
                </a:lnTo>
                <a:lnTo>
                  <a:pt x="2029492" y="4553905"/>
                </a:lnTo>
                <a:lnTo>
                  <a:pt x="2028542" y="4550914"/>
                </a:lnTo>
                <a:lnTo>
                  <a:pt x="2028542" y="4548298"/>
                </a:lnTo>
                <a:lnTo>
                  <a:pt x="2029016" y="4545682"/>
                </a:lnTo>
                <a:lnTo>
                  <a:pt x="2030445" y="4543439"/>
                </a:lnTo>
                <a:lnTo>
                  <a:pt x="2033304" y="4539328"/>
                </a:lnTo>
                <a:lnTo>
                  <a:pt x="2034732" y="4536712"/>
                </a:lnTo>
                <a:lnTo>
                  <a:pt x="2036165" y="4534095"/>
                </a:lnTo>
                <a:lnTo>
                  <a:pt x="2036638" y="4531106"/>
                </a:lnTo>
                <a:lnTo>
                  <a:pt x="2036165" y="4528116"/>
                </a:lnTo>
                <a:lnTo>
                  <a:pt x="2035685" y="4524379"/>
                </a:lnTo>
                <a:lnTo>
                  <a:pt x="2033304" y="4519894"/>
                </a:lnTo>
                <a:lnTo>
                  <a:pt x="2029492" y="4514660"/>
                </a:lnTo>
                <a:lnTo>
                  <a:pt x="2024730" y="4508681"/>
                </a:lnTo>
                <a:lnTo>
                  <a:pt x="2017583" y="4501954"/>
                </a:lnTo>
                <a:lnTo>
                  <a:pt x="2009009" y="4493731"/>
                </a:lnTo>
                <a:lnTo>
                  <a:pt x="2013294" y="4492236"/>
                </a:lnTo>
                <a:lnTo>
                  <a:pt x="2017106" y="4489621"/>
                </a:lnTo>
                <a:lnTo>
                  <a:pt x="2019964" y="4487378"/>
                </a:lnTo>
                <a:lnTo>
                  <a:pt x="2021871" y="4484762"/>
                </a:lnTo>
                <a:lnTo>
                  <a:pt x="2023299" y="4482145"/>
                </a:lnTo>
                <a:lnTo>
                  <a:pt x="2024730" y="4479530"/>
                </a:lnTo>
                <a:lnTo>
                  <a:pt x="2025679" y="4473923"/>
                </a:lnTo>
                <a:lnTo>
                  <a:pt x="2027588" y="4468316"/>
                </a:lnTo>
                <a:lnTo>
                  <a:pt x="2029016" y="4463457"/>
                </a:lnTo>
                <a:lnTo>
                  <a:pt x="2030919" y="4460842"/>
                </a:lnTo>
                <a:lnTo>
                  <a:pt x="2032351" y="4458225"/>
                </a:lnTo>
                <a:lnTo>
                  <a:pt x="2035211" y="4455610"/>
                </a:lnTo>
                <a:lnTo>
                  <a:pt x="2038544" y="4453367"/>
                </a:lnTo>
                <a:lnTo>
                  <a:pt x="2031399" y="4447387"/>
                </a:lnTo>
                <a:lnTo>
                  <a:pt x="2024730" y="4442529"/>
                </a:lnTo>
                <a:lnTo>
                  <a:pt x="2020917" y="4440659"/>
                </a:lnTo>
                <a:lnTo>
                  <a:pt x="2017583" y="4438790"/>
                </a:lnTo>
                <a:lnTo>
                  <a:pt x="2014248" y="4438043"/>
                </a:lnTo>
                <a:lnTo>
                  <a:pt x="2010437" y="4437296"/>
                </a:lnTo>
                <a:lnTo>
                  <a:pt x="2007102" y="4436548"/>
                </a:lnTo>
                <a:lnTo>
                  <a:pt x="2003766" y="4436548"/>
                </a:lnTo>
                <a:lnTo>
                  <a:pt x="2000431" y="4437670"/>
                </a:lnTo>
                <a:lnTo>
                  <a:pt x="1996620" y="4438418"/>
                </a:lnTo>
                <a:lnTo>
                  <a:pt x="1993761" y="4440285"/>
                </a:lnTo>
                <a:lnTo>
                  <a:pt x="1990427" y="4442155"/>
                </a:lnTo>
                <a:lnTo>
                  <a:pt x="1987091" y="4445144"/>
                </a:lnTo>
                <a:lnTo>
                  <a:pt x="1983281" y="4448134"/>
                </a:lnTo>
                <a:lnTo>
                  <a:pt x="1978517" y="4445519"/>
                </a:lnTo>
                <a:lnTo>
                  <a:pt x="1974230" y="4443276"/>
                </a:lnTo>
                <a:lnTo>
                  <a:pt x="1970419" y="4440285"/>
                </a:lnTo>
                <a:lnTo>
                  <a:pt x="1967083" y="4437296"/>
                </a:lnTo>
                <a:lnTo>
                  <a:pt x="1963748" y="4433558"/>
                </a:lnTo>
                <a:lnTo>
                  <a:pt x="1961843" y="4430195"/>
                </a:lnTo>
                <a:lnTo>
                  <a:pt x="1959458" y="4426832"/>
                </a:lnTo>
                <a:lnTo>
                  <a:pt x="1958032" y="4423094"/>
                </a:lnTo>
                <a:lnTo>
                  <a:pt x="1957555" y="4419356"/>
                </a:lnTo>
                <a:lnTo>
                  <a:pt x="1957079" y="4415618"/>
                </a:lnTo>
                <a:lnTo>
                  <a:pt x="1957555" y="4412255"/>
                </a:lnTo>
                <a:lnTo>
                  <a:pt x="1958506" y="4408518"/>
                </a:lnTo>
                <a:lnTo>
                  <a:pt x="1959937" y="4404780"/>
                </a:lnTo>
                <a:lnTo>
                  <a:pt x="1962797" y="4401417"/>
                </a:lnTo>
                <a:lnTo>
                  <a:pt x="1966133" y="4398053"/>
                </a:lnTo>
                <a:lnTo>
                  <a:pt x="1970419" y="4395063"/>
                </a:lnTo>
                <a:lnTo>
                  <a:pt x="1972802" y="4398053"/>
                </a:lnTo>
                <a:lnTo>
                  <a:pt x="1973752" y="4400669"/>
                </a:lnTo>
                <a:lnTo>
                  <a:pt x="1974230" y="4403660"/>
                </a:lnTo>
                <a:lnTo>
                  <a:pt x="1974230" y="4405901"/>
                </a:lnTo>
                <a:lnTo>
                  <a:pt x="1973752" y="4408518"/>
                </a:lnTo>
                <a:lnTo>
                  <a:pt x="1972802" y="4410386"/>
                </a:lnTo>
                <a:lnTo>
                  <a:pt x="1970419" y="4415246"/>
                </a:lnTo>
                <a:lnTo>
                  <a:pt x="1969466" y="4417861"/>
                </a:lnTo>
                <a:lnTo>
                  <a:pt x="1968988" y="4420478"/>
                </a:lnTo>
                <a:lnTo>
                  <a:pt x="1968988" y="4423094"/>
                </a:lnTo>
                <a:lnTo>
                  <a:pt x="1969466" y="4425336"/>
                </a:lnTo>
                <a:lnTo>
                  <a:pt x="1970897" y="4427952"/>
                </a:lnTo>
                <a:lnTo>
                  <a:pt x="1973752" y="4430943"/>
                </a:lnTo>
                <a:lnTo>
                  <a:pt x="1977565" y="4434680"/>
                </a:lnTo>
                <a:lnTo>
                  <a:pt x="1983281" y="4438043"/>
                </a:lnTo>
                <a:lnTo>
                  <a:pt x="1985188" y="4437296"/>
                </a:lnTo>
                <a:lnTo>
                  <a:pt x="1987091" y="4435801"/>
                </a:lnTo>
                <a:lnTo>
                  <a:pt x="1988046" y="4434680"/>
                </a:lnTo>
                <a:lnTo>
                  <a:pt x="1989475" y="4432811"/>
                </a:lnTo>
                <a:lnTo>
                  <a:pt x="1991383" y="4429447"/>
                </a:lnTo>
                <a:lnTo>
                  <a:pt x="1991856" y="4425336"/>
                </a:lnTo>
                <a:lnTo>
                  <a:pt x="1991383" y="4421225"/>
                </a:lnTo>
                <a:lnTo>
                  <a:pt x="1990901" y="4416366"/>
                </a:lnTo>
                <a:lnTo>
                  <a:pt x="1988997" y="4411881"/>
                </a:lnTo>
                <a:lnTo>
                  <a:pt x="1987091" y="4407022"/>
                </a:lnTo>
                <a:lnTo>
                  <a:pt x="1984232" y="4402164"/>
                </a:lnTo>
                <a:lnTo>
                  <a:pt x="1980899" y="4398053"/>
                </a:lnTo>
                <a:lnTo>
                  <a:pt x="1977565" y="4393568"/>
                </a:lnTo>
                <a:lnTo>
                  <a:pt x="1973752" y="4390204"/>
                </a:lnTo>
                <a:lnTo>
                  <a:pt x="1969944" y="4387214"/>
                </a:lnTo>
                <a:lnTo>
                  <a:pt x="1965653" y="4384598"/>
                </a:lnTo>
                <a:lnTo>
                  <a:pt x="1961843" y="4383103"/>
                </a:lnTo>
                <a:lnTo>
                  <a:pt x="1958032" y="4382729"/>
                </a:lnTo>
                <a:lnTo>
                  <a:pt x="1956127" y="4383850"/>
                </a:lnTo>
                <a:lnTo>
                  <a:pt x="1955173" y="4384224"/>
                </a:lnTo>
                <a:lnTo>
                  <a:pt x="1954697" y="4384224"/>
                </a:lnTo>
                <a:lnTo>
                  <a:pt x="1954697" y="4383850"/>
                </a:lnTo>
                <a:lnTo>
                  <a:pt x="1956127" y="4381608"/>
                </a:lnTo>
                <a:lnTo>
                  <a:pt x="1958506" y="4380860"/>
                </a:lnTo>
                <a:lnTo>
                  <a:pt x="1960893" y="4379740"/>
                </a:lnTo>
                <a:lnTo>
                  <a:pt x="1963274" y="4378992"/>
                </a:lnTo>
                <a:lnTo>
                  <a:pt x="1966607" y="4378245"/>
                </a:lnTo>
                <a:lnTo>
                  <a:pt x="1970419" y="4378245"/>
                </a:lnTo>
                <a:lnTo>
                  <a:pt x="1974230" y="4378618"/>
                </a:lnTo>
                <a:lnTo>
                  <a:pt x="1979473" y="4380113"/>
                </a:lnTo>
                <a:lnTo>
                  <a:pt x="1984232" y="4381982"/>
                </a:lnTo>
                <a:lnTo>
                  <a:pt x="1988997" y="4384972"/>
                </a:lnTo>
                <a:lnTo>
                  <a:pt x="1995193" y="4389457"/>
                </a:lnTo>
                <a:lnTo>
                  <a:pt x="1995667" y="4384224"/>
                </a:lnTo>
                <a:lnTo>
                  <a:pt x="1995667" y="4378992"/>
                </a:lnTo>
                <a:lnTo>
                  <a:pt x="1995193" y="4374134"/>
                </a:lnTo>
                <a:lnTo>
                  <a:pt x="1994240" y="4368901"/>
                </a:lnTo>
                <a:lnTo>
                  <a:pt x="1992335" y="4364042"/>
                </a:lnTo>
                <a:lnTo>
                  <a:pt x="1990427" y="4358810"/>
                </a:lnTo>
                <a:lnTo>
                  <a:pt x="1985188" y="4349092"/>
                </a:lnTo>
                <a:lnTo>
                  <a:pt x="1979473" y="4339375"/>
                </a:lnTo>
                <a:lnTo>
                  <a:pt x="1972802" y="4329284"/>
                </a:lnTo>
                <a:lnTo>
                  <a:pt x="1958506" y="4310597"/>
                </a:lnTo>
                <a:lnTo>
                  <a:pt x="1951837" y="4300880"/>
                </a:lnTo>
                <a:lnTo>
                  <a:pt x="1946596" y="4291536"/>
                </a:lnTo>
                <a:lnTo>
                  <a:pt x="1943740" y="4286677"/>
                </a:lnTo>
                <a:lnTo>
                  <a:pt x="1941358" y="4282565"/>
                </a:lnTo>
                <a:lnTo>
                  <a:pt x="1939927" y="4277708"/>
                </a:lnTo>
                <a:lnTo>
                  <a:pt x="1938977" y="4273222"/>
                </a:lnTo>
                <a:lnTo>
                  <a:pt x="1938025" y="4268737"/>
                </a:lnTo>
                <a:lnTo>
                  <a:pt x="1937545" y="4263878"/>
                </a:lnTo>
                <a:lnTo>
                  <a:pt x="1938025" y="4259768"/>
                </a:lnTo>
                <a:lnTo>
                  <a:pt x="1939451" y="4254909"/>
                </a:lnTo>
                <a:lnTo>
                  <a:pt x="1940881" y="4250797"/>
                </a:lnTo>
                <a:lnTo>
                  <a:pt x="1943265" y="4245939"/>
                </a:lnTo>
                <a:lnTo>
                  <a:pt x="1946596" y="4241828"/>
                </a:lnTo>
                <a:lnTo>
                  <a:pt x="1950409" y="4237343"/>
                </a:lnTo>
                <a:lnTo>
                  <a:pt x="1943740" y="4236596"/>
                </a:lnTo>
                <a:lnTo>
                  <a:pt x="1938025" y="4235849"/>
                </a:lnTo>
                <a:lnTo>
                  <a:pt x="1933257" y="4234727"/>
                </a:lnTo>
                <a:lnTo>
                  <a:pt x="1929448" y="4233606"/>
                </a:lnTo>
                <a:lnTo>
                  <a:pt x="1926587" y="4232111"/>
                </a:lnTo>
                <a:lnTo>
                  <a:pt x="1924686" y="4230615"/>
                </a:lnTo>
                <a:lnTo>
                  <a:pt x="1922302" y="4228747"/>
                </a:lnTo>
                <a:lnTo>
                  <a:pt x="1921348" y="4226504"/>
                </a:lnTo>
                <a:lnTo>
                  <a:pt x="1918491" y="4222393"/>
                </a:lnTo>
                <a:lnTo>
                  <a:pt x="1915155" y="4217534"/>
                </a:lnTo>
                <a:lnTo>
                  <a:pt x="1913251" y="4214918"/>
                </a:lnTo>
                <a:lnTo>
                  <a:pt x="1910391" y="4212676"/>
                </a:lnTo>
                <a:lnTo>
                  <a:pt x="1907055" y="4209685"/>
                </a:lnTo>
                <a:lnTo>
                  <a:pt x="1903245" y="4206323"/>
                </a:lnTo>
                <a:lnTo>
                  <a:pt x="1900863" y="4211181"/>
                </a:lnTo>
                <a:lnTo>
                  <a:pt x="1899909" y="4213424"/>
                </a:lnTo>
                <a:lnTo>
                  <a:pt x="1899435" y="4216039"/>
                </a:lnTo>
                <a:lnTo>
                  <a:pt x="1899435" y="4218656"/>
                </a:lnTo>
                <a:lnTo>
                  <a:pt x="1899435" y="4221272"/>
                </a:lnTo>
                <a:lnTo>
                  <a:pt x="1900386" y="4223515"/>
                </a:lnTo>
                <a:lnTo>
                  <a:pt x="1902293" y="4226504"/>
                </a:lnTo>
                <a:lnTo>
                  <a:pt x="1897527" y="4224635"/>
                </a:lnTo>
                <a:lnTo>
                  <a:pt x="1893715" y="4221646"/>
                </a:lnTo>
                <a:lnTo>
                  <a:pt x="1889429" y="4217534"/>
                </a:lnTo>
                <a:lnTo>
                  <a:pt x="1885619" y="4213797"/>
                </a:lnTo>
                <a:lnTo>
                  <a:pt x="1877522" y="4204453"/>
                </a:lnTo>
                <a:lnTo>
                  <a:pt x="1868471" y="4193614"/>
                </a:lnTo>
                <a:lnTo>
                  <a:pt x="1859417" y="4182028"/>
                </a:lnTo>
                <a:lnTo>
                  <a:pt x="1848935" y="4169695"/>
                </a:lnTo>
                <a:lnTo>
                  <a:pt x="1842741" y="4163715"/>
                </a:lnTo>
                <a:lnTo>
                  <a:pt x="1837023" y="4157361"/>
                </a:lnTo>
                <a:lnTo>
                  <a:pt x="1829876" y="4151008"/>
                </a:lnTo>
                <a:lnTo>
                  <a:pt x="1822735" y="4145402"/>
                </a:lnTo>
                <a:lnTo>
                  <a:pt x="1797007" y="4159603"/>
                </a:lnTo>
                <a:lnTo>
                  <a:pt x="1798438" y="4162220"/>
                </a:lnTo>
                <a:lnTo>
                  <a:pt x="1800342" y="4164463"/>
                </a:lnTo>
                <a:lnTo>
                  <a:pt x="1801771" y="4165957"/>
                </a:lnTo>
                <a:lnTo>
                  <a:pt x="1804153" y="4167452"/>
                </a:lnTo>
                <a:lnTo>
                  <a:pt x="1805582" y="4168200"/>
                </a:lnTo>
                <a:lnTo>
                  <a:pt x="1807964" y="4168574"/>
                </a:lnTo>
                <a:lnTo>
                  <a:pt x="1809392" y="4168948"/>
                </a:lnTo>
                <a:lnTo>
                  <a:pt x="1811777" y="4168574"/>
                </a:lnTo>
                <a:lnTo>
                  <a:pt x="1815586" y="4167826"/>
                </a:lnTo>
                <a:lnTo>
                  <a:pt x="1819399" y="4165957"/>
                </a:lnTo>
                <a:lnTo>
                  <a:pt x="1827497" y="4162220"/>
                </a:lnTo>
                <a:lnTo>
                  <a:pt x="1830356" y="4165210"/>
                </a:lnTo>
                <a:lnTo>
                  <a:pt x="1831783" y="4168574"/>
                </a:lnTo>
                <a:lnTo>
                  <a:pt x="1832738" y="4172311"/>
                </a:lnTo>
                <a:lnTo>
                  <a:pt x="1832738" y="4175674"/>
                </a:lnTo>
                <a:lnTo>
                  <a:pt x="1831783" y="4179412"/>
                </a:lnTo>
                <a:lnTo>
                  <a:pt x="1831309" y="4182775"/>
                </a:lnTo>
                <a:lnTo>
                  <a:pt x="1829876" y="4190251"/>
                </a:lnTo>
                <a:lnTo>
                  <a:pt x="1829402" y="4193614"/>
                </a:lnTo>
                <a:lnTo>
                  <a:pt x="1829402" y="4196978"/>
                </a:lnTo>
                <a:lnTo>
                  <a:pt x="1829876" y="4199969"/>
                </a:lnTo>
                <a:lnTo>
                  <a:pt x="1830830" y="4202585"/>
                </a:lnTo>
                <a:lnTo>
                  <a:pt x="1833213" y="4204827"/>
                </a:lnTo>
                <a:lnTo>
                  <a:pt x="1837023" y="4207070"/>
                </a:lnTo>
                <a:lnTo>
                  <a:pt x="1841789" y="4208190"/>
                </a:lnTo>
                <a:lnTo>
                  <a:pt x="1847981" y="4208938"/>
                </a:lnTo>
                <a:lnTo>
                  <a:pt x="1846553" y="4208938"/>
                </a:lnTo>
                <a:lnTo>
                  <a:pt x="1844647" y="4210060"/>
                </a:lnTo>
                <a:lnTo>
                  <a:pt x="1837502" y="4211929"/>
                </a:lnTo>
                <a:lnTo>
                  <a:pt x="1828925" y="4216039"/>
                </a:lnTo>
                <a:lnTo>
                  <a:pt x="1818924" y="4220524"/>
                </a:lnTo>
                <a:lnTo>
                  <a:pt x="1809392" y="4225383"/>
                </a:lnTo>
                <a:lnTo>
                  <a:pt x="1805104" y="4227999"/>
                </a:lnTo>
                <a:lnTo>
                  <a:pt x="1801771" y="4230615"/>
                </a:lnTo>
                <a:lnTo>
                  <a:pt x="1799387" y="4232858"/>
                </a:lnTo>
                <a:lnTo>
                  <a:pt x="1797484" y="4234727"/>
                </a:lnTo>
                <a:lnTo>
                  <a:pt x="1796530" y="4236969"/>
                </a:lnTo>
                <a:lnTo>
                  <a:pt x="1797007" y="4237716"/>
                </a:lnTo>
                <a:lnTo>
                  <a:pt x="1797007" y="4238838"/>
                </a:lnTo>
                <a:lnTo>
                  <a:pt x="1797007" y="4241828"/>
                </a:lnTo>
                <a:lnTo>
                  <a:pt x="1797958" y="4244818"/>
                </a:lnTo>
                <a:lnTo>
                  <a:pt x="1799387" y="4248182"/>
                </a:lnTo>
                <a:lnTo>
                  <a:pt x="1800819" y="4251545"/>
                </a:lnTo>
                <a:lnTo>
                  <a:pt x="1803197" y="4254909"/>
                </a:lnTo>
                <a:lnTo>
                  <a:pt x="1805582" y="4258646"/>
                </a:lnTo>
                <a:lnTo>
                  <a:pt x="1812251" y="4265374"/>
                </a:lnTo>
                <a:lnTo>
                  <a:pt x="1820351" y="4272474"/>
                </a:lnTo>
                <a:lnTo>
                  <a:pt x="1829402" y="4279950"/>
                </a:lnTo>
                <a:lnTo>
                  <a:pt x="1838933" y="4287799"/>
                </a:lnTo>
                <a:lnTo>
                  <a:pt x="1849411" y="4294899"/>
                </a:lnTo>
                <a:lnTo>
                  <a:pt x="1870851" y="4309476"/>
                </a:lnTo>
                <a:lnTo>
                  <a:pt x="1889905" y="4323305"/>
                </a:lnTo>
                <a:lnTo>
                  <a:pt x="1898958" y="4330031"/>
                </a:lnTo>
                <a:lnTo>
                  <a:pt x="1906104" y="4336011"/>
                </a:lnTo>
                <a:lnTo>
                  <a:pt x="1911821" y="4342365"/>
                </a:lnTo>
                <a:lnTo>
                  <a:pt x="1914202" y="4345355"/>
                </a:lnTo>
                <a:lnTo>
                  <a:pt x="1915632" y="4347971"/>
                </a:lnTo>
                <a:lnTo>
                  <a:pt x="1897050" y="4339748"/>
                </a:lnTo>
                <a:lnTo>
                  <a:pt x="1876567" y="4329284"/>
                </a:lnTo>
                <a:lnTo>
                  <a:pt x="1865612" y="4323305"/>
                </a:lnTo>
                <a:lnTo>
                  <a:pt x="1853698" y="4316951"/>
                </a:lnTo>
                <a:lnTo>
                  <a:pt x="1842741" y="4309849"/>
                </a:lnTo>
                <a:lnTo>
                  <a:pt x="1831309" y="4302748"/>
                </a:lnTo>
                <a:lnTo>
                  <a:pt x="1820351" y="4295273"/>
                </a:lnTo>
                <a:lnTo>
                  <a:pt x="1809392" y="4287051"/>
                </a:lnTo>
                <a:lnTo>
                  <a:pt x="1798438" y="4279202"/>
                </a:lnTo>
                <a:lnTo>
                  <a:pt x="1788910" y="4270607"/>
                </a:lnTo>
                <a:lnTo>
                  <a:pt x="1778905" y="4261636"/>
                </a:lnTo>
                <a:lnTo>
                  <a:pt x="1770328" y="4252292"/>
                </a:lnTo>
                <a:lnTo>
                  <a:pt x="1761754" y="4242950"/>
                </a:lnTo>
                <a:lnTo>
                  <a:pt x="1754130" y="4233232"/>
                </a:lnTo>
                <a:lnTo>
                  <a:pt x="1752703" y="4232111"/>
                </a:lnTo>
                <a:lnTo>
                  <a:pt x="1750318" y="4232111"/>
                </a:lnTo>
                <a:lnTo>
                  <a:pt x="1748892" y="4232858"/>
                </a:lnTo>
                <a:lnTo>
                  <a:pt x="1746984" y="4233606"/>
                </a:lnTo>
                <a:lnTo>
                  <a:pt x="1745556" y="4234727"/>
                </a:lnTo>
                <a:lnTo>
                  <a:pt x="1744603" y="4236596"/>
                </a:lnTo>
                <a:lnTo>
                  <a:pt x="1742220" y="4240706"/>
                </a:lnTo>
                <a:lnTo>
                  <a:pt x="1738407" y="4249302"/>
                </a:lnTo>
                <a:lnTo>
                  <a:pt x="1736502" y="4253039"/>
                </a:lnTo>
                <a:lnTo>
                  <a:pt x="1735551" y="4254161"/>
                </a:lnTo>
                <a:lnTo>
                  <a:pt x="1734598" y="4254536"/>
                </a:lnTo>
                <a:lnTo>
                  <a:pt x="1734123" y="4254909"/>
                </a:lnTo>
                <a:lnTo>
                  <a:pt x="1732691" y="4254909"/>
                </a:lnTo>
                <a:lnTo>
                  <a:pt x="1730784" y="4254909"/>
                </a:lnTo>
                <a:lnTo>
                  <a:pt x="1727928" y="4253787"/>
                </a:lnTo>
                <a:lnTo>
                  <a:pt x="1725069" y="4252292"/>
                </a:lnTo>
                <a:lnTo>
                  <a:pt x="1718877" y="4248182"/>
                </a:lnTo>
                <a:lnTo>
                  <a:pt x="1712681" y="4243323"/>
                </a:lnTo>
                <a:lnTo>
                  <a:pt x="1709823" y="4241828"/>
                </a:lnTo>
                <a:lnTo>
                  <a:pt x="1706967" y="4240333"/>
                </a:lnTo>
                <a:lnTo>
                  <a:pt x="1705064" y="4239586"/>
                </a:lnTo>
                <a:lnTo>
                  <a:pt x="1703153" y="4239959"/>
                </a:lnTo>
                <a:lnTo>
                  <a:pt x="1702679" y="4240333"/>
                </a:lnTo>
                <a:lnTo>
                  <a:pt x="1702200" y="4240706"/>
                </a:lnTo>
                <a:lnTo>
                  <a:pt x="1702200" y="4243323"/>
                </a:lnTo>
                <a:lnTo>
                  <a:pt x="1702679" y="4246687"/>
                </a:lnTo>
                <a:lnTo>
                  <a:pt x="1704108" y="4251919"/>
                </a:lnTo>
                <a:lnTo>
                  <a:pt x="1699820" y="4252292"/>
                </a:lnTo>
                <a:lnTo>
                  <a:pt x="1696961" y="4252292"/>
                </a:lnTo>
                <a:lnTo>
                  <a:pt x="1694105" y="4251545"/>
                </a:lnTo>
                <a:lnTo>
                  <a:pt x="1691721" y="4250424"/>
                </a:lnTo>
                <a:lnTo>
                  <a:pt x="1689817" y="4248182"/>
                </a:lnTo>
                <a:lnTo>
                  <a:pt x="1688389" y="4245939"/>
                </a:lnTo>
                <a:lnTo>
                  <a:pt x="1686483" y="4240333"/>
                </a:lnTo>
                <a:lnTo>
                  <a:pt x="1684577" y="4234353"/>
                </a:lnTo>
                <a:lnTo>
                  <a:pt x="1682667" y="4227999"/>
                </a:lnTo>
                <a:lnTo>
                  <a:pt x="1681238" y="4225383"/>
                </a:lnTo>
                <a:lnTo>
                  <a:pt x="1679812" y="4222393"/>
                </a:lnTo>
                <a:lnTo>
                  <a:pt x="1677908" y="4220150"/>
                </a:lnTo>
                <a:lnTo>
                  <a:pt x="1675523" y="4217909"/>
                </a:lnTo>
                <a:lnTo>
                  <a:pt x="1674097" y="4223515"/>
                </a:lnTo>
                <a:lnTo>
                  <a:pt x="1673616" y="4229867"/>
                </a:lnTo>
                <a:lnTo>
                  <a:pt x="1674097" y="4235849"/>
                </a:lnTo>
                <a:lnTo>
                  <a:pt x="1675046" y="4242201"/>
                </a:lnTo>
                <a:lnTo>
                  <a:pt x="1677428" y="4254909"/>
                </a:lnTo>
                <a:lnTo>
                  <a:pt x="1680763" y="4267616"/>
                </a:lnTo>
                <a:lnTo>
                  <a:pt x="1682667" y="4273222"/>
                </a:lnTo>
                <a:lnTo>
                  <a:pt x="1683148" y="4278828"/>
                </a:lnTo>
                <a:lnTo>
                  <a:pt x="1683622" y="4284060"/>
                </a:lnTo>
                <a:lnTo>
                  <a:pt x="1683148" y="4288919"/>
                </a:lnTo>
                <a:lnTo>
                  <a:pt x="1682194" y="4293404"/>
                </a:lnTo>
                <a:lnTo>
                  <a:pt x="1680763" y="4294899"/>
                </a:lnTo>
                <a:lnTo>
                  <a:pt x="1679335" y="4296768"/>
                </a:lnTo>
                <a:lnTo>
                  <a:pt x="1677428" y="4298263"/>
                </a:lnTo>
                <a:lnTo>
                  <a:pt x="1675997" y="4299758"/>
                </a:lnTo>
                <a:lnTo>
                  <a:pt x="1673142" y="4300880"/>
                </a:lnTo>
                <a:lnTo>
                  <a:pt x="1670282" y="4302000"/>
                </a:lnTo>
                <a:lnTo>
                  <a:pt x="1675997" y="4306485"/>
                </a:lnTo>
                <a:lnTo>
                  <a:pt x="1679812" y="4310971"/>
                </a:lnTo>
                <a:lnTo>
                  <a:pt x="1683622" y="4315082"/>
                </a:lnTo>
                <a:lnTo>
                  <a:pt x="1686483" y="4319193"/>
                </a:lnTo>
                <a:lnTo>
                  <a:pt x="1687907" y="4322930"/>
                </a:lnTo>
                <a:lnTo>
                  <a:pt x="1690292" y="4326668"/>
                </a:lnTo>
                <a:lnTo>
                  <a:pt x="1692198" y="4334143"/>
                </a:lnTo>
                <a:lnTo>
                  <a:pt x="1694577" y="4340870"/>
                </a:lnTo>
                <a:lnTo>
                  <a:pt x="1696961" y="4347971"/>
                </a:lnTo>
                <a:lnTo>
                  <a:pt x="1698391" y="4351709"/>
                </a:lnTo>
                <a:lnTo>
                  <a:pt x="1700772" y="4355446"/>
                </a:lnTo>
                <a:lnTo>
                  <a:pt x="1702679" y="4359557"/>
                </a:lnTo>
                <a:lnTo>
                  <a:pt x="1706489" y="4363295"/>
                </a:lnTo>
                <a:lnTo>
                  <a:pt x="1709823" y="4362920"/>
                </a:lnTo>
                <a:lnTo>
                  <a:pt x="1712681" y="4361800"/>
                </a:lnTo>
                <a:lnTo>
                  <a:pt x="1715063" y="4360678"/>
                </a:lnTo>
                <a:lnTo>
                  <a:pt x="1716973" y="4358810"/>
                </a:lnTo>
                <a:lnTo>
                  <a:pt x="1717923" y="4356941"/>
                </a:lnTo>
                <a:lnTo>
                  <a:pt x="1718877" y="4354698"/>
                </a:lnTo>
                <a:lnTo>
                  <a:pt x="1719351" y="4351709"/>
                </a:lnTo>
                <a:lnTo>
                  <a:pt x="1719351" y="4348719"/>
                </a:lnTo>
                <a:lnTo>
                  <a:pt x="1717923" y="4341617"/>
                </a:lnTo>
                <a:lnTo>
                  <a:pt x="1716493" y="4334516"/>
                </a:lnTo>
                <a:lnTo>
                  <a:pt x="1710304" y="4317698"/>
                </a:lnTo>
                <a:lnTo>
                  <a:pt x="1707919" y="4309102"/>
                </a:lnTo>
                <a:lnTo>
                  <a:pt x="1705064" y="4300505"/>
                </a:lnTo>
                <a:lnTo>
                  <a:pt x="1703153" y="4292284"/>
                </a:lnTo>
                <a:lnTo>
                  <a:pt x="1702200" y="4285182"/>
                </a:lnTo>
                <a:lnTo>
                  <a:pt x="1702200" y="4281818"/>
                </a:lnTo>
                <a:lnTo>
                  <a:pt x="1702679" y="4278081"/>
                </a:lnTo>
                <a:lnTo>
                  <a:pt x="1704108" y="4275464"/>
                </a:lnTo>
                <a:lnTo>
                  <a:pt x="1705064" y="4272474"/>
                </a:lnTo>
                <a:lnTo>
                  <a:pt x="1706489" y="4270607"/>
                </a:lnTo>
                <a:lnTo>
                  <a:pt x="1709349" y="4268364"/>
                </a:lnTo>
                <a:lnTo>
                  <a:pt x="1712207" y="4266869"/>
                </a:lnTo>
                <a:lnTo>
                  <a:pt x="1716022" y="4265747"/>
                </a:lnTo>
                <a:lnTo>
                  <a:pt x="1718877" y="4269111"/>
                </a:lnTo>
                <a:lnTo>
                  <a:pt x="1720304" y="4272101"/>
                </a:lnTo>
                <a:lnTo>
                  <a:pt x="1721259" y="4275091"/>
                </a:lnTo>
                <a:lnTo>
                  <a:pt x="1722690" y="4277708"/>
                </a:lnTo>
                <a:lnTo>
                  <a:pt x="1722690" y="4280698"/>
                </a:lnTo>
                <a:lnTo>
                  <a:pt x="1722690" y="4283313"/>
                </a:lnTo>
                <a:lnTo>
                  <a:pt x="1721259" y="4288547"/>
                </a:lnTo>
                <a:lnTo>
                  <a:pt x="1720304" y="4293404"/>
                </a:lnTo>
                <a:lnTo>
                  <a:pt x="1719828" y="4295646"/>
                </a:lnTo>
                <a:lnTo>
                  <a:pt x="1720304" y="4298263"/>
                </a:lnTo>
                <a:lnTo>
                  <a:pt x="1720781" y="4301253"/>
                </a:lnTo>
                <a:lnTo>
                  <a:pt x="1721733" y="4303870"/>
                </a:lnTo>
                <a:lnTo>
                  <a:pt x="1723643" y="4307233"/>
                </a:lnTo>
                <a:lnTo>
                  <a:pt x="1726498" y="4310597"/>
                </a:lnTo>
                <a:lnTo>
                  <a:pt x="1729832" y="4311719"/>
                </a:lnTo>
                <a:lnTo>
                  <a:pt x="1732691" y="4312091"/>
                </a:lnTo>
                <a:lnTo>
                  <a:pt x="1735551" y="4311344"/>
                </a:lnTo>
                <a:lnTo>
                  <a:pt x="1737932" y="4309476"/>
                </a:lnTo>
                <a:lnTo>
                  <a:pt x="1739838" y="4307233"/>
                </a:lnTo>
                <a:lnTo>
                  <a:pt x="1741745" y="4304243"/>
                </a:lnTo>
                <a:lnTo>
                  <a:pt x="1743651" y="4297516"/>
                </a:lnTo>
                <a:lnTo>
                  <a:pt x="1746507" y="4289667"/>
                </a:lnTo>
                <a:lnTo>
                  <a:pt x="1749366" y="4282193"/>
                </a:lnTo>
                <a:lnTo>
                  <a:pt x="1750795" y="4278828"/>
                </a:lnTo>
                <a:lnTo>
                  <a:pt x="1753177" y="4275464"/>
                </a:lnTo>
                <a:lnTo>
                  <a:pt x="1755558" y="4273222"/>
                </a:lnTo>
                <a:lnTo>
                  <a:pt x="1757943" y="4270979"/>
                </a:lnTo>
                <a:lnTo>
                  <a:pt x="1760799" y="4277708"/>
                </a:lnTo>
                <a:lnTo>
                  <a:pt x="1763181" y="4283687"/>
                </a:lnTo>
                <a:lnTo>
                  <a:pt x="1764612" y="4290414"/>
                </a:lnTo>
                <a:lnTo>
                  <a:pt x="1765085" y="4296394"/>
                </a:lnTo>
                <a:lnTo>
                  <a:pt x="1765564" y="4302374"/>
                </a:lnTo>
                <a:lnTo>
                  <a:pt x="1765085" y="4307980"/>
                </a:lnTo>
                <a:lnTo>
                  <a:pt x="1764612" y="4313586"/>
                </a:lnTo>
                <a:lnTo>
                  <a:pt x="1763658" y="4319193"/>
                </a:lnTo>
                <a:lnTo>
                  <a:pt x="1761754" y="4324425"/>
                </a:lnTo>
                <a:lnTo>
                  <a:pt x="1759846" y="4330031"/>
                </a:lnTo>
                <a:lnTo>
                  <a:pt x="1755558" y="4340870"/>
                </a:lnTo>
                <a:lnTo>
                  <a:pt x="1749366" y="4351334"/>
                </a:lnTo>
                <a:lnTo>
                  <a:pt x="1743172" y="4361426"/>
                </a:lnTo>
                <a:lnTo>
                  <a:pt x="1750318" y="4365537"/>
                </a:lnTo>
                <a:lnTo>
                  <a:pt x="1754607" y="4368527"/>
                </a:lnTo>
                <a:lnTo>
                  <a:pt x="1757943" y="4371517"/>
                </a:lnTo>
                <a:lnTo>
                  <a:pt x="1760323" y="4374506"/>
                </a:lnTo>
                <a:lnTo>
                  <a:pt x="1763181" y="4377497"/>
                </a:lnTo>
                <a:lnTo>
                  <a:pt x="1766994" y="4381235"/>
                </a:lnTo>
                <a:lnTo>
                  <a:pt x="1771754" y="4385720"/>
                </a:lnTo>
                <a:lnTo>
                  <a:pt x="1779859" y="4391326"/>
                </a:lnTo>
                <a:lnTo>
                  <a:pt x="1776522" y="4390204"/>
                </a:lnTo>
                <a:lnTo>
                  <a:pt x="1773189" y="4390204"/>
                </a:lnTo>
                <a:lnTo>
                  <a:pt x="1770328" y="4390204"/>
                </a:lnTo>
                <a:lnTo>
                  <a:pt x="1767469" y="4390578"/>
                </a:lnTo>
                <a:lnTo>
                  <a:pt x="1764612" y="4392073"/>
                </a:lnTo>
                <a:lnTo>
                  <a:pt x="1761754" y="4392821"/>
                </a:lnTo>
                <a:lnTo>
                  <a:pt x="1760323" y="4394689"/>
                </a:lnTo>
                <a:lnTo>
                  <a:pt x="1758418" y="4396558"/>
                </a:lnTo>
                <a:lnTo>
                  <a:pt x="1757466" y="4398800"/>
                </a:lnTo>
                <a:lnTo>
                  <a:pt x="1756989" y="4401043"/>
                </a:lnTo>
                <a:lnTo>
                  <a:pt x="1756989" y="4403660"/>
                </a:lnTo>
                <a:lnTo>
                  <a:pt x="1757466" y="4406649"/>
                </a:lnTo>
                <a:lnTo>
                  <a:pt x="1759373" y="4409639"/>
                </a:lnTo>
                <a:lnTo>
                  <a:pt x="1760799" y="4413003"/>
                </a:lnTo>
                <a:lnTo>
                  <a:pt x="1764135" y="4416366"/>
                </a:lnTo>
                <a:lnTo>
                  <a:pt x="1767469" y="4420104"/>
                </a:lnTo>
                <a:lnTo>
                  <a:pt x="1765085" y="4418608"/>
                </a:lnTo>
                <a:lnTo>
                  <a:pt x="1762228" y="4417861"/>
                </a:lnTo>
                <a:lnTo>
                  <a:pt x="1759846" y="4418235"/>
                </a:lnTo>
                <a:lnTo>
                  <a:pt x="1756989" y="4418608"/>
                </a:lnTo>
                <a:lnTo>
                  <a:pt x="1754130" y="4420104"/>
                </a:lnTo>
                <a:lnTo>
                  <a:pt x="1751750" y="4421225"/>
                </a:lnTo>
                <a:lnTo>
                  <a:pt x="1746033" y="4424215"/>
                </a:lnTo>
                <a:lnTo>
                  <a:pt x="1740790" y="4427204"/>
                </a:lnTo>
                <a:lnTo>
                  <a:pt x="1737932" y="4427952"/>
                </a:lnTo>
                <a:lnTo>
                  <a:pt x="1735075" y="4429073"/>
                </a:lnTo>
                <a:lnTo>
                  <a:pt x="1732217" y="4429073"/>
                </a:lnTo>
                <a:lnTo>
                  <a:pt x="1729832" y="4429073"/>
                </a:lnTo>
                <a:lnTo>
                  <a:pt x="1726974" y="4427579"/>
                </a:lnTo>
                <a:lnTo>
                  <a:pt x="1727928" y="4428699"/>
                </a:lnTo>
                <a:lnTo>
                  <a:pt x="1728881" y="4430195"/>
                </a:lnTo>
                <a:lnTo>
                  <a:pt x="1729832" y="4432064"/>
                </a:lnTo>
                <a:lnTo>
                  <a:pt x="1730312" y="4433185"/>
                </a:lnTo>
                <a:lnTo>
                  <a:pt x="1730312" y="4435053"/>
                </a:lnTo>
                <a:lnTo>
                  <a:pt x="1728881" y="4438418"/>
                </a:lnTo>
                <a:lnTo>
                  <a:pt x="1726974" y="4441781"/>
                </a:lnTo>
                <a:lnTo>
                  <a:pt x="1724117" y="4445144"/>
                </a:lnTo>
                <a:lnTo>
                  <a:pt x="1716493" y="4452620"/>
                </a:lnTo>
                <a:lnTo>
                  <a:pt x="1708397" y="4460842"/>
                </a:lnTo>
                <a:lnTo>
                  <a:pt x="1704108" y="4464953"/>
                </a:lnTo>
                <a:lnTo>
                  <a:pt x="1699820" y="4469438"/>
                </a:lnTo>
                <a:lnTo>
                  <a:pt x="1697438" y="4473548"/>
                </a:lnTo>
                <a:lnTo>
                  <a:pt x="1695056" y="4478408"/>
                </a:lnTo>
                <a:lnTo>
                  <a:pt x="1693625" y="4482519"/>
                </a:lnTo>
                <a:lnTo>
                  <a:pt x="1693625" y="4485134"/>
                </a:lnTo>
                <a:lnTo>
                  <a:pt x="1693625" y="4487751"/>
                </a:lnTo>
                <a:lnTo>
                  <a:pt x="1703153" y="4491116"/>
                </a:lnTo>
                <a:lnTo>
                  <a:pt x="1711730" y="4495226"/>
                </a:lnTo>
                <a:lnTo>
                  <a:pt x="1719828" y="4498964"/>
                </a:lnTo>
                <a:lnTo>
                  <a:pt x="1726498" y="4503074"/>
                </a:lnTo>
                <a:lnTo>
                  <a:pt x="1732691" y="4507559"/>
                </a:lnTo>
                <a:lnTo>
                  <a:pt x="1738886" y="4511671"/>
                </a:lnTo>
                <a:lnTo>
                  <a:pt x="1744603" y="4516530"/>
                </a:lnTo>
                <a:lnTo>
                  <a:pt x="1749366" y="4521389"/>
                </a:lnTo>
                <a:lnTo>
                  <a:pt x="1753654" y="4526621"/>
                </a:lnTo>
                <a:lnTo>
                  <a:pt x="1757943" y="4531853"/>
                </a:lnTo>
                <a:lnTo>
                  <a:pt x="1766517" y="4543439"/>
                </a:lnTo>
                <a:lnTo>
                  <a:pt x="1783667" y="4569975"/>
                </a:lnTo>
                <a:lnTo>
                  <a:pt x="1788910" y="4571096"/>
                </a:lnTo>
                <a:lnTo>
                  <a:pt x="1792718" y="4571096"/>
                </a:lnTo>
                <a:lnTo>
                  <a:pt x="1795102" y="4570723"/>
                </a:lnTo>
                <a:lnTo>
                  <a:pt x="1797007" y="4569975"/>
                </a:lnTo>
                <a:lnTo>
                  <a:pt x="1797958" y="4568480"/>
                </a:lnTo>
                <a:lnTo>
                  <a:pt x="1798438" y="4566986"/>
                </a:lnTo>
                <a:lnTo>
                  <a:pt x="1798438" y="4562500"/>
                </a:lnTo>
                <a:lnTo>
                  <a:pt x="1797958" y="4557642"/>
                </a:lnTo>
                <a:lnTo>
                  <a:pt x="1797958" y="4555400"/>
                </a:lnTo>
                <a:lnTo>
                  <a:pt x="1798438" y="4552783"/>
                </a:lnTo>
                <a:lnTo>
                  <a:pt x="1799864" y="4550166"/>
                </a:lnTo>
                <a:lnTo>
                  <a:pt x="1801295" y="4547551"/>
                </a:lnTo>
                <a:lnTo>
                  <a:pt x="1804153" y="4545308"/>
                </a:lnTo>
                <a:lnTo>
                  <a:pt x="1807489" y="4543439"/>
                </a:lnTo>
                <a:lnTo>
                  <a:pt x="1808915" y="4550166"/>
                </a:lnTo>
                <a:lnTo>
                  <a:pt x="1810822" y="4557268"/>
                </a:lnTo>
                <a:lnTo>
                  <a:pt x="1812251" y="4564369"/>
                </a:lnTo>
                <a:lnTo>
                  <a:pt x="1813204" y="4570723"/>
                </a:lnTo>
                <a:lnTo>
                  <a:pt x="1813204" y="4574087"/>
                </a:lnTo>
                <a:lnTo>
                  <a:pt x="1812728" y="4577077"/>
                </a:lnTo>
                <a:lnTo>
                  <a:pt x="1811777" y="4580066"/>
                </a:lnTo>
                <a:lnTo>
                  <a:pt x="1809867" y="4583057"/>
                </a:lnTo>
                <a:lnTo>
                  <a:pt x="1807964" y="4586046"/>
                </a:lnTo>
                <a:lnTo>
                  <a:pt x="1805104" y="4588663"/>
                </a:lnTo>
                <a:lnTo>
                  <a:pt x="1801771" y="4591278"/>
                </a:lnTo>
                <a:lnTo>
                  <a:pt x="1797484" y="4593895"/>
                </a:lnTo>
                <a:lnTo>
                  <a:pt x="1782237" y="4587915"/>
                </a:lnTo>
                <a:lnTo>
                  <a:pt x="1766517" y="4581561"/>
                </a:lnTo>
                <a:lnTo>
                  <a:pt x="1749366" y="4574460"/>
                </a:lnTo>
                <a:lnTo>
                  <a:pt x="1732691" y="4566238"/>
                </a:lnTo>
                <a:lnTo>
                  <a:pt x="1724592" y="4562126"/>
                </a:lnTo>
                <a:lnTo>
                  <a:pt x="1716973" y="4557642"/>
                </a:lnTo>
                <a:lnTo>
                  <a:pt x="1709823" y="4553157"/>
                </a:lnTo>
                <a:lnTo>
                  <a:pt x="1703153" y="4548298"/>
                </a:lnTo>
                <a:lnTo>
                  <a:pt x="1696961" y="4543439"/>
                </a:lnTo>
                <a:lnTo>
                  <a:pt x="1691244" y="4538580"/>
                </a:lnTo>
                <a:lnTo>
                  <a:pt x="1686483" y="4532975"/>
                </a:lnTo>
                <a:lnTo>
                  <a:pt x="1682194" y="4527742"/>
                </a:lnTo>
                <a:lnTo>
                  <a:pt x="1679812" y="4529611"/>
                </a:lnTo>
                <a:lnTo>
                  <a:pt x="1678859" y="4531480"/>
                </a:lnTo>
                <a:lnTo>
                  <a:pt x="1677428" y="4533722"/>
                </a:lnTo>
                <a:lnTo>
                  <a:pt x="1677428" y="4535965"/>
                </a:lnTo>
                <a:lnTo>
                  <a:pt x="1677428" y="4538207"/>
                </a:lnTo>
                <a:lnTo>
                  <a:pt x="1678859" y="4540449"/>
                </a:lnTo>
                <a:lnTo>
                  <a:pt x="1681238" y="4545682"/>
                </a:lnTo>
                <a:lnTo>
                  <a:pt x="1685051" y="4551288"/>
                </a:lnTo>
                <a:lnTo>
                  <a:pt x="1690292" y="4556894"/>
                </a:lnTo>
                <a:lnTo>
                  <a:pt x="1696010" y="4562874"/>
                </a:lnTo>
                <a:lnTo>
                  <a:pt x="1702679" y="4568854"/>
                </a:lnTo>
                <a:lnTo>
                  <a:pt x="1696961" y="4567358"/>
                </a:lnTo>
                <a:lnTo>
                  <a:pt x="1691244" y="4565117"/>
                </a:lnTo>
                <a:lnTo>
                  <a:pt x="1686483" y="4561752"/>
                </a:lnTo>
                <a:lnTo>
                  <a:pt x="1682194" y="4558389"/>
                </a:lnTo>
                <a:lnTo>
                  <a:pt x="1677908" y="4553905"/>
                </a:lnTo>
                <a:lnTo>
                  <a:pt x="1675046" y="4549046"/>
                </a:lnTo>
                <a:lnTo>
                  <a:pt x="1672189" y="4544561"/>
                </a:lnTo>
                <a:lnTo>
                  <a:pt x="1669807" y="4539328"/>
                </a:lnTo>
                <a:lnTo>
                  <a:pt x="1668854" y="4534095"/>
                </a:lnTo>
                <a:lnTo>
                  <a:pt x="1668377" y="4529611"/>
                </a:lnTo>
                <a:lnTo>
                  <a:pt x="1668377" y="4524379"/>
                </a:lnTo>
                <a:lnTo>
                  <a:pt x="1669328" y="4519520"/>
                </a:lnTo>
                <a:lnTo>
                  <a:pt x="1671238" y="4515782"/>
                </a:lnTo>
                <a:lnTo>
                  <a:pt x="1673616" y="4511671"/>
                </a:lnTo>
                <a:lnTo>
                  <a:pt x="1676952" y="4508681"/>
                </a:lnTo>
                <a:lnTo>
                  <a:pt x="1679335" y="4507559"/>
                </a:lnTo>
                <a:lnTo>
                  <a:pt x="1681238" y="4506439"/>
                </a:lnTo>
                <a:lnTo>
                  <a:pt x="1673142" y="4502327"/>
                </a:lnTo>
                <a:lnTo>
                  <a:pt x="1665994" y="4498217"/>
                </a:lnTo>
                <a:lnTo>
                  <a:pt x="1660280" y="4494105"/>
                </a:lnTo>
                <a:lnTo>
                  <a:pt x="1654563" y="4490368"/>
                </a:lnTo>
                <a:lnTo>
                  <a:pt x="1649322" y="4486256"/>
                </a:lnTo>
                <a:lnTo>
                  <a:pt x="1644559" y="4482145"/>
                </a:lnTo>
                <a:lnTo>
                  <a:pt x="1636935" y="4473548"/>
                </a:lnTo>
                <a:lnTo>
                  <a:pt x="1629313" y="4464953"/>
                </a:lnTo>
                <a:lnTo>
                  <a:pt x="1621689" y="4456358"/>
                </a:lnTo>
                <a:lnTo>
                  <a:pt x="1616923" y="4452246"/>
                </a:lnTo>
                <a:lnTo>
                  <a:pt x="1611685" y="4447761"/>
                </a:lnTo>
                <a:lnTo>
                  <a:pt x="1606446" y="4443276"/>
                </a:lnTo>
                <a:lnTo>
                  <a:pt x="1599775" y="4438418"/>
                </a:lnTo>
                <a:lnTo>
                  <a:pt x="1596440" y="4444024"/>
                </a:lnTo>
                <a:lnTo>
                  <a:pt x="1595487" y="4446639"/>
                </a:lnTo>
                <a:lnTo>
                  <a:pt x="1595487" y="4448134"/>
                </a:lnTo>
                <a:lnTo>
                  <a:pt x="1595487" y="4450004"/>
                </a:lnTo>
                <a:lnTo>
                  <a:pt x="1595966" y="4451871"/>
                </a:lnTo>
                <a:lnTo>
                  <a:pt x="1596917" y="4452993"/>
                </a:lnTo>
                <a:lnTo>
                  <a:pt x="1598825" y="4454115"/>
                </a:lnTo>
                <a:lnTo>
                  <a:pt x="1602636" y="4457478"/>
                </a:lnTo>
                <a:lnTo>
                  <a:pt x="1606921" y="4460468"/>
                </a:lnTo>
                <a:lnTo>
                  <a:pt x="1613115" y="4464579"/>
                </a:lnTo>
                <a:lnTo>
                  <a:pt x="1618830" y="4470185"/>
                </a:lnTo>
                <a:lnTo>
                  <a:pt x="1616452" y="4470933"/>
                </a:lnTo>
                <a:lnTo>
                  <a:pt x="1613590" y="4470933"/>
                </a:lnTo>
                <a:lnTo>
                  <a:pt x="1610734" y="4470933"/>
                </a:lnTo>
                <a:lnTo>
                  <a:pt x="1607872" y="4470559"/>
                </a:lnTo>
                <a:lnTo>
                  <a:pt x="1602636" y="4469438"/>
                </a:lnTo>
                <a:lnTo>
                  <a:pt x="1596917" y="4467196"/>
                </a:lnTo>
                <a:lnTo>
                  <a:pt x="1591674" y="4465327"/>
                </a:lnTo>
                <a:lnTo>
                  <a:pt x="1585959" y="4463832"/>
                </a:lnTo>
                <a:lnTo>
                  <a:pt x="1583577" y="4463457"/>
                </a:lnTo>
                <a:lnTo>
                  <a:pt x="1580719" y="4463457"/>
                </a:lnTo>
                <a:lnTo>
                  <a:pt x="1577861" y="4463832"/>
                </a:lnTo>
                <a:lnTo>
                  <a:pt x="1575003" y="4464579"/>
                </a:lnTo>
                <a:lnTo>
                  <a:pt x="1575003" y="4461590"/>
                </a:lnTo>
                <a:lnTo>
                  <a:pt x="1575954" y="4458973"/>
                </a:lnTo>
                <a:lnTo>
                  <a:pt x="1577861" y="4452993"/>
                </a:lnTo>
                <a:lnTo>
                  <a:pt x="1581193" y="4447761"/>
                </a:lnTo>
                <a:lnTo>
                  <a:pt x="1585482" y="4442529"/>
                </a:lnTo>
                <a:lnTo>
                  <a:pt x="1590721" y="4438790"/>
                </a:lnTo>
                <a:lnTo>
                  <a:pt x="1592629" y="4437296"/>
                </a:lnTo>
                <a:lnTo>
                  <a:pt x="1595487" y="4435801"/>
                </a:lnTo>
                <a:lnTo>
                  <a:pt x="1598344" y="4435053"/>
                </a:lnTo>
                <a:lnTo>
                  <a:pt x="1600731" y="4434680"/>
                </a:lnTo>
                <a:lnTo>
                  <a:pt x="1603587" y="4434680"/>
                </a:lnTo>
                <a:lnTo>
                  <a:pt x="1606446" y="4435053"/>
                </a:lnTo>
                <a:lnTo>
                  <a:pt x="1593582" y="4420852"/>
                </a:lnTo>
                <a:lnTo>
                  <a:pt x="1591199" y="4417487"/>
                </a:lnTo>
                <a:lnTo>
                  <a:pt x="1588342" y="4415618"/>
                </a:lnTo>
                <a:lnTo>
                  <a:pt x="1586912" y="4415246"/>
                </a:lnTo>
                <a:lnTo>
                  <a:pt x="1585959" y="4415246"/>
                </a:lnTo>
                <a:lnTo>
                  <a:pt x="1585482" y="4415618"/>
                </a:lnTo>
                <a:lnTo>
                  <a:pt x="1585005" y="4417113"/>
                </a:lnTo>
                <a:lnTo>
                  <a:pt x="1584051" y="4418608"/>
                </a:lnTo>
                <a:lnTo>
                  <a:pt x="1583577" y="4423841"/>
                </a:lnTo>
                <a:lnTo>
                  <a:pt x="1582148" y="4428699"/>
                </a:lnTo>
                <a:lnTo>
                  <a:pt x="1581193" y="4430569"/>
                </a:lnTo>
                <a:lnTo>
                  <a:pt x="1580243" y="4431690"/>
                </a:lnTo>
                <a:lnTo>
                  <a:pt x="1578812" y="4432064"/>
                </a:lnTo>
                <a:lnTo>
                  <a:pt x="1577861" y="4432064"/>
                </a:lnTo>
                <a:lnTo>
                  <a:pt x="1575954" y="4430943"/>
                </a:lnTo>
                <a:lnTo>
                  <a:pt x="1572620" y="4429073"/>
                </a:lnTo>
                <a:lnTo>
                  <a:pt x="1568810" y="4425336"/>
                </a:lnTo>
                <a:lnTo>
                  <a:pt x="1566429" y="4426084"/>
                </a:lnTo>
                <a:lnTo>
                  <a:pt x="1564995" y="4426084"/>
                </a:lnTo>
                <a:lnTo>
                  <a:pt x="1564041" y="4425336"/>
                </a:lnTo>
                <a:lnTo>
                  <a:pt x="1564041" y="4424589"/>
                </a:lnTo>
                <a:lnTo>
                  <a:pt x="1565950" y="4422347"/>
                </a:lnTo>
                <a:lnTo>
                  <a:pt x="1569284" y="4418983"/>
                </a:lnTo>
                <a:lnTo>
                  <a:pt x="1573572" y="4414871"/>
                </a:lnTo>
                <a:lnTo>
                  <a:pt x="1577380" y="4409266"/>
                </a:lnTo>
                <a:lnTo>
                  <a:pt x="1578812" y="4406649"/>
                </a:lnTo>
                <a:lnTo>
                  <a:pt x="1580243" y="4403285"/>
                </a:lnTo>
                <a:lnTo>
                  <a:pt x="1581193" y="4400295"/>
                </a:lnTo>
                <a:lnTo>
                  <a:pt x="1581193" y="4396558"/>
                </a:lnTo>
                <a:lnTo>
                  <a:pt x="1570715" y="4392821"/>
                </a:lnTo>
                <a:lnTo>
                  <a:pt x="1559277" y="4388709"/>
                </a:lnTo>
                <a:lnTo>
                  <a:pt x="1554041" y="4386467"/>
                </a:lnTo>
                <a:lnTo>
                  <a:pt x="1548325" y="4383477"/>
                </a:lnTo>
                <a:lnTo>
                  <a:pt x="1543081" y="4380860"/>
                </a:lnTo>
                <a:lnTo>
                  <a:pt x="1537843" y="4377497"/>
                </a:lnTo>
                <a:lnTo>
                  <a:pt x="1533557" y="4374134"/>
                </a:lnTo>
                <a:lnTo>
                  <a:pt x="1529743" y="4369649"/>
                </a:lnTo>
                <a:lnTo>
                  <a:pt x="1526888" y="4365537"/>
                </a:lnTo>
                <a:lnTo>
                  <a:pt x="1524980" y="4360305"/>
                </a:lnTo>
                <a:lnTo>
                  <a:pt x="1523074" y="4354698"/>
                </a:lnTo>
                <a:lnTo>
                  <a:pt x="1523074" y="4348345"/>
                </a:lnTo>
                <a:lnTo>
                  <a:pt x="1524503" y="4341243"/>
                </a:lnTo>
                <a:lnTo>
                  <a:pt x="1526888" y="4333769"/>
                </a:lnTo>
                <a:lnTo>
                  <a:pt x="1533557" y="4341243"/>
                </a:lnTo>
                <a:lnTo>
                  <a:pt x="1540224" y="4349840"/>
                </a:lnTo>
                <a:lnTo>
                  <a:pt x="1546893" y="4358063"/>
                </a:lnTo>
                <a:lnTo>
                  <a:pt x="1554041" y="4365911"/>
                </a:lnTo>
                <a:lnTo>
                  <a:pt x="1560233" y="4373012"/>
                </a:lnTo>
                <a:lnTo>
                  <a:pt x="1567380" y="4378992"/>
                </a:lnTo>
                <a:lnTo>
                  <a:pt x="1570715" y="4381235"/>
                </a:lnTo>
                <a:lnTo>
                  <a:pt x="1574049" y="4383477"/>
                </a:lnTo>
                <a:lnTo>
                  <a:pt x="1577861" y="4384972"/>
                </a:lnTo>
                <a:lnTo>
                  <a:pt x="1581193" y="4386092"/>
                </a:lnTo>
                <a:lnTo>
                  <a:pt x="1575954" y="4378618"/>
                </a:lnTo>
                <a:lnTo>
                  <a:pt x="1570715" y="4371517"/>
                </a:lnTo>
                <a:lnTo>
                  <a:pt x="1566429" y="4362920"/>
                </a:lnTo>
                <a:lnTo>
                  <a:pt x="1562615" y="4354325"/>
                </a:lnTo>
                <a:lnTo>
                  <a:pt x="1559759" y="4345729"/>
                </a:lnTo>
                <a:lnTo>
                  <a:pt x="1556899" y="4336011"/>
                </a:lnTo>
                <a:lnTo>
                  <a:pt x="1552135" y="4317698"/>
                </a:lnTo>
                <a:lnTo>
                  <a:pt x="1547367" y="4299385"/>
                </a:lnTo>
                <a:lnTo>
                  <a:pt x="1544987" y="4290414"/>
                </a:lnTo>
                <a:lnTo>
                  <a:pt x="1541656" y="4281071"/>
                </a:lnTo>
                <a:lnTo>
                  <a:pt x="1538317" y="4273222"/>
                </a:lnTo>
                <a:lnTo>
                  <a:pt x="1534507" y="4265374"/>
                </a:lnTo>
                <a:lnTo>
                  <a:pt x="1529743" y="4258646"/>
                </a:lnTo>
                <a:lnTo>
                  <a:pt x="1524503" y="4251545"/>
                </a:lnTo>
                <a:lnTo>
                  <a:pt x="1523074" y="4254536"/>
                </a:lnTo>
                <a:lnTo>
                  <a:pt x="1522600" y="4257899"/>
                </a:lnTo>
                <a:lnTo>
                  <a:pt x="1522119" y="4260888"/>
                </a:lnTo>
                <a:lnTo>
                  <a:pt x="1522119" y="4264625"/>
                </a:lnTo>
                <a:lnTo>
                  <a:pt x="1522119" y="4271354"/>
                </a:lnTo>
                <a:lnTo>
                  <a:pt x="1523074" y="4278828"/>
                </a:lnTo>
                <a:lnTo>
                  <a:pt x="1524503" y="4285556"/>
                </a:lnTo>
                <a:lnTo>
                  <a:pt x="1524980" y="4292284"/>
                </a:lnTo>
                <a:lnTo>
                  <a:pt x="1524503" y="4295646"/>
                </a:lnTo>
                <a:lnTo>
                  <a:pt x="1523549" y="4299011"/>
                </a:lnTo>
                <a:lnTo>
                  <a:pt x="1523074" y="4302374"/>
                </a:lnTo>
                <a:lnTo>
                  <a:pt x="1521648" y="4305365"/>
                </a:lnTo>
                <a:lnTo>
                  <a:pt x="1517357" y="4304990"/>
                </a:lnTo>
                <a:lnTo>
                  <a:pt x="1513544" y="4303870"/>
                </a:lnTo>
                <a:lnTo>
                  <a:pt x="1508780" y="4302748"/>
                </a:lnTo>
                <a:lnTo>
                  <a:pt x="1504495" y="4301253"/>
                </a:lnTo>
                <a:lnTo>
                  <a:pt x="1500682" y="4299385"/>
                </a:lnTo>
                <a:lnTo>
                  <a:pt x="1496397" y="4297142"/>
                </a:lnTo>
                <a:lnTo>
                  <a:pt x="1488774" y="4291910"/>
                </a:lnTo>
                <a:lnTo>
                  <a:pt x="1480673" y="4285556"/>
                </a:lnTo>
                <a:lnTo>
                  <a:pt x="1472099" y="4278828"/>
                </a:lnTo>
                <a:lnTo>
                  <a:pt x="1464476" y="4270979"/>
                </a:lnTo>
                <a:lnTo>
                  <a:pt x="1456375" y="4262384"/>
                </a:lnTo>
                <a:lnTo>
                  <a:pt x="1440181" y="4244444"/>
                </a:lnTo>
                <a:lnTo>
                  <a:pt x="1422556" y="4226130"/>
                </a:lnTo>
                <a:lnTo>
                  <a:pt x="1413499" y="4217161"/>
                </a:lnTo>
                <a:lnTo>
                  <a:pt x="1404448" y="4208564"/>
                </a:lnTo>
                <a:lnTo>
                  <a:pt x="1394448" y="4201090"/>
                </a:lnTo>
                <a:lnTo>
                  <a:pt x="1384442" y="4193614"/>
                </a:lnTo>
                <a:lnTo>
                  <a:pt x="1383491" y="4196978"/>
                </a:lnTo>
                <a:lnTo>
                  <a:pt x="1382535" y="4199969"/>
                </a:lnTo>
                <a:lnTo>
                  <a:pt x="1380151" y="4202585"/>
                </a:lnTo>
                <a:lnTo>
                  <a:pt x="1378245" y="4205575"/>
                </a:lnTo>
                <a:lnTo>
                  <a:pt x="1375389" y="4208190"/>
                </a:lnTo>
                <a:lnTo>
                  <a:pt x="1372052" y="4210434"/>
                </a:lnTo>
                <a:lnTo>
                  <a:pt x="1368241" y="4213049"/>
                </a:lnTo>
                <a:lnTo>
                  <a:pt x="1363953" y="4214918"/>
                </a:lnTo>
                <a:lnTo>
                  <a:pt x="1345851" y="4194736"/>
                </a:lnTo>
                <a:lnTo>
                  <a:pt x="1339181" y="4188009"/>
                </a:lnTo>
                <a:lnTo>
                  <a:pt x="1333945" y="4181655"/>
                </a:lnTo>
                <a:lnTo>
                  <a:pt x="1328700" y="4175301"/>
                </a:lnTo>
                <a:lnTo>
                  <a:pt x="1323935" y="4167826"/>
                </a:lnTo>
                <a:lnTo>
                  <a:pt x="1319171" y="4159231"/>
                </a:lnTo>
                <a:lnTo>
                  <a:pt x="1312979" y="4148017"/>
                </a:lnTo>
                <a:lnTo>
                  <a:pt x="1310600" y="4151008"/>
                </a:lnTo>
                <a:lnTo>
                  <a:pt x="1309644" y="4153997"/>
                </a:lnTo>
                <a:lnTo>
                  <a:pt x="1309167" y="4157361"/>
                </a:lnTo>
                <a:lnTo>
                  <a:pt x="1309167" y="4161098"/>
                </a:lnTo>
                <a:lnTo>
                  <a:pt x="1309644" y="4164835"/>
                </a:lnTo>
                <a:lnTo>
                  <a:pt x="1310600" y="4168200"/>
                </a:lnTo>
                <a:lnTo>
                  <a:pt x="1312979" y="4176049"/>
                </a:lnTo>
                <a:lnTo>
                  <a:pt x="1314410" y="4183897"/>
                </a:lnTo>
                <a:lnTo>
                  <a:pt x="1314882" y="4187260"/>
                </a:lnTo>
                <a:lnTo>
                  <a:pt x="1314882" y="4190999"/>
                </a:lnTo>
                <a:lnTo>
                  <a:pt x="1314410" y="4193989"/>
                </a:lnTo>
                <a:lnTo>
                  <a:pt x="1313456" y="4197352"/>
                </a:lnTo>
                <a:lnTo>
                  <a:pt x="1311074" y="4199969"/>
                </a:lnTo>
                <a:lnTo>
                  <a:pt x="1308692" y="4202585"/>
                </a:lnTo>
                <a:lnTo>
                  <a:pt x="1305833" y="4197726"/>
                </a:lnTo>
                <a:lnTo>
                  <a:pt x="1303451" y="4192494"/>
                </a:lnTo>
                <a:lnTo>
                  <a:pt x="1299641" y="4179786"/>
                </a:lnTo>
                <a:lnTo>
                  <a:pt x="1296303" y="4166705"/>
                </a:lnTo>
                <a:lnTo>
                  <a:pt x="1292018" y="4153624"/>
                </a:lnTo>
                <a:lnTo>
                  <a:pt x="1290111" y="4147270"/>
                </a:lnTo>
                <a:lnTo>
                  <a:pt x="1287253" y="4141663"/>
                </a:lnTo>
                <a:lnTo>
                  <a:pt x="1283918" y="4136431"/>
                </a:lnTo>
                <a:lnTo>
                  <a:pt x="1280107" y="4132320"/>
                </a:lnTo>
                <a:lnTo>
                  <a:pt x="1275818" y="4128583"/>
                </a:lnTo>
                <a:lnTo>
                  <a:pt x="1273437" y="4127088"/>
                </a:lnTo>
                <a:lnTo>
                  <a:pt x="1270579" y="4126340"/>
                </a:lnTo>
                <a:lnTo>
                  <a:pt x="1268197" y="4125220"/>
                </a:lnTo>
                <a:lnTo>
                  <a:pt x="1264864" y="4124473"/>
                </a:lnTo>
                <a:lnTo>
                  <a:pt x="1262005" y="4124473"/>
                </a:lnTo>
                <a:lnTo>
                  <a:pt x="1258191" y="4124473"/>
                </a:lnTo>
                <a:lnTo>
                  <a:pt x="1255810" y="4127088"/>
                </a:lnTo>
                <a:lnTo>
                  <a:pt x="1254378" y="4129330"/>
                </a:lnTo>
                <a:lnTo>
                  <a:pt x="1254378" y="4131199"/>
                </a:lnTo>
                <a:lnTo>
                  <a:pt x="1254378" y="4133068"/>
                </a:lnTo>
                <a:lnTo>
                  <a:pt x="1255332" y="4134189"/>
                </a:lnTo>
                <a:lnTo>
                  <a:pt x="1257239" y="4136059"/>
                </a:lnTo>
                <a:lnTo>
                  <a:pt x="1262005" y="4138674"/>
                </a:lnTo>
                <a:lnTo>
                  <a:pt x="1267245" y="4141291"/>
                </a:lnTo>
                <a:lnTo>
                  <a:pt x="1273437" y="4144654"/>
                </a:lnTo>
                <a:lnTo>
                  <a:pt x="1275818" y="4146523"/>
                </a:lnTo>
                <a:lnTo>
                  <a:pt x="1277726" y="4148392"/>
                </a:lnTo>
                <a:lnTo>
                  <a:pt x="1279630" y="4151008"/>
                </a:lnTo>
                <a:lnTo>
                  <a:pt x="1281057" y="4153997"/>
                </a:lnTo>
                <a:lnTo>
                  <a:pt x="1265339" y="4151008"/>
                </a:lnTo>
                <a:lnTo>
                  <a:pt x="1258669" y="4149512"/>
                </a:lnTo>
                <a:lnTo>
                  <a:pt x="1253427" y="4147270"/>
                </a:lnTo>
                <a:lnTo>
                  <a:pt x="1247711" y="4145402"/>
                </a:lnTo>
                <a:lnTo>
                  <a:pt x="1243423" y="4143533"/>
                </a:lnTo>
                <a:lnTo>
                  <a:pt x="1239614" y="4141291"/>
                </a:lnTo>
                <a:lnTo>
                  <a:pt x="1235802" y="4138674"/>
                </a:lnTo>
                <a:lnTo>
                  <a:pt x="1232467" y="4136059"/>
                </a:lnTo>
                <a:lnTo>
                  <a:pt x="1229133" y="4133068"/>
                </a:lnTo>
                <a:lnTo>
                  <a:pt x="1222939" y="4126340"/>
                </a:lnTo>
                <a:lnTo>
                  <a:pt x="1216744" y="4117744"/>
                </a:lnTo>
                <a:lnTo>
                  <a:pt x="1209600" y="4107653"/>
                </a:lnTo>
                <a:lnTo>
                  <a:pt x="1215793" y="4111765"/>
                </a:lnTo>
                <a:lnTo>
                  <a:pt x="1221510" y="4115128"/>
                </a:lnTo>
                <a:lnTo>
                  <a:pt x="1226276" y="4116997"/>
                </a:lnTo>
                <a:lnTo>
                  <a:pt x="1230560" y="4118119"/>
                </a:lnTo>
                <a:lnTo>
                  <a:pt x="1233898" y="4118491"/>
                </a:lnTo>
                <a:lnTo>
                  <a:pt x="1236753" y="4117744"/>
                </a:lnTo>
                <a:lnTo>
                  <a:pt x="1239614" y="4116249"/>
                </a:lnTo>
                <a:lnTo>
                  <a:pt x="1241519" y="4114754"/>
                </a:lnTo>
                <a:lnTo>
                  <a:pt x="1243423" y="4111765"/>
                </a:lnTo>
                <a:lnTo>
                  <a:pt x="1244854" y="4108400"/>
                </a:lnTo>
                <a:lnTo>
                  <a:pt x="1248191" y="4101300"/>
                </a:lnTo>
                <a:lnTo>
                  <a:pt x="1251524" y="4093077"/>
                </a:lnTo>
                <a:lnTo>
                  <a:pt x="1253908" y="4088218"/>
                </a:lnTo>
                <a:lnTo>
                  <a:pt x="1255810" y="4084108"/>
                </a:lnTo>
                <a:lnTo>
                  <a:pt x="1253908" y="4079623"/>
                </a:lnTo>
                <a:lnTo>
                  <a:pt x="1251524" y="4076259"/>
                </a:lnTo>
                <a:lnTo>
                  <a:pt x="1248663" y="4073642"/>
                </a:lnTo>
                <a:lnTo>
                  <a:pt x="1246757" y="4072147"/>
                </a:lnTo>
                <a:lnTo>
                  <a:pt x="1243900" y="4070279"/>
                </a:lnTo>
                <a:lnTo>
                  <a:pt x="1241041" y="4069532"/>
                </a:lnTo>
                <a:lnTo>
                  <a:pt x="1235802" y="4068037"/>
                </a:lnTo>
                <a:lnTo>
                  <a:pt x="1230560" y="4066915"/>
                </a:lnTo>
                <a:lnTo>
                  <a:pt x="1228179" y="4066168"/>
                </a:lnTo>
                <a:lnTo>
                  <a:pt x="1225321" y="4064673"/>
                </a:lnTo>
                <a:lnTo>
                  <a:pt x="1222939" y="4062804"/>
                </a:lnTo>
                <a:lnTo>
                  <a:pt x="1220558" y="4060188"/>
                </a:lnTo>
                <a:lnTo>
                  <a:pt x="1218173" y="4056451"/>
                </a:lnTo>
                <a:lnTo>
                  <a:pt x="1215793" y="4052339"/>
                </a:lnTo>
                <a:lnTo>
                  <a:pt x="1217699" y="4046733"/>
                </a:lnTo>
                <a:lnTo>
                  <a:pt x="1218173" y="4040753"/>
                </a:lnTo>
                <a:lnTo>
                  <a:pt x="1218173" y="4034774"/>
                </a:lnTo>
                <a:lnTo>
                  <a:pt x="1217223" y="4028420"/>
                </a:lnTo>
                <a:lnTo>
                  <a:pt x="1215793" y="4021692"/>
                </a:lnTo>
                <a:lnTo>
                  <a:pt x="1214838" y="4015339"/>
                </a:lnTo>
                <a:lnTo>
                  <a:pt x="1211028" y="4001511"/>
                </a:lnTo>
                <a:lnTo>
                  <a:pt x="1208171" y="3988429"/>
                </a:lnTo>
                <a:lnTo>
                  <a:pt x="1207216" y="3982075"/>
                </a:lnTo>
                <a:lnTo>
                  <a:pt x="1206264" y="3975348"/>
                </a:lnTo>
                <a:lnTo>
                  <a:pt x="1206264" y="3969368"/>
                </a:lnTo>
                <a:lnTo>
                  <a:pt x="1206741" y="3963388"/>
                </a:lnTo>
                <a:lnTo>
                  <a:pt x="1208171" y="3957782"/>
                </a:lnTo>
                <a:lnTo>
                  <a:pt x="1210550" y="3952550"/>
                </a:lnTo>
                <a:lnTo>
                  <a:pt x="1211985" y="3966004"/>
                </a:lnTo>
                <a:lnTo>
                  <a:pt x="1215316" y="3979459"/>
                </a:lnTo>
                <a:lnTo>
                  <a:pt x="1219605" y="3993662"/>
                </a:lnTo>
                <a:lnTo>
                  <a:pt x="1225321" y="4008238"/>
                </a:lnTo>
                <a:lnTo>
                  <a:pt x="1231991" y="4022813"/>
                </a:lnTo>
                <a:lnTo>
                  <a:pt x="1239614" y="4037764"/>
                </a:lnTo>
                <a:lnTo>
                  <a:pt x="1248191" y="4052713"/>
                </a:lnTo>
                <a:lnTo>
                  <a:pt x="1258191" y="4067290"/>
                </a:lnTo>
                <a:lnTo>
                  <a:pt x="1268674" y="4081491"/>
                </a:lnTo>
                <a:lnTo>
                  <a:pt x="1280107" y="4095694"/>
                </a:lnTo>
                <a:lnTo>
                  <a:pt x="1292018" y="4109522"/>
                </a:lnTo>
                <a:lnTo>
                  <a:pt x="1304882" y="4121856"/>
                </a:lnTo>
                <a:lnTo>
                  <a:pt x="1318221" y="4134189"/>
                </a:lnTo>
                <a:lnTo>
                  <a:pt x="1332038" y="4145028"/>
                </a:lnTo>
                <a:lnTo>
                  <a:pt x="1339181" y="4150260"/>
                </a:lnTo>
                <a:lnTo>
                  <a:pt x="1346804" y="4155493"/>
                </a:lnTo>
                <a:lnTo>
                  <a:pt x="1354428" y="4159978"/>
                </a:lnTo>
                <a:lnTo>
                  <a:pt x="1362048" y="4164463"/>
                </a:lnTo>
                <a:lnTo>
                  <a:pt x="1358238" y="4161098"/>
                </a:lnTo>
                <a:lnTo>
                  <a:pt x="1354905" y="4156614"/>
                </a:lnTo>
                <a:lnTo>
                  <a:pt x="1347755" y="4146897"/>
                </a:lnTo>
                <a:lnTo>
                  <a:pt x="1331083" y="4120361"/>
                </a:lnTo>
                <a:lnTo>
                  <a:pt x="1320602" y="4105411"/>
                </a:lnTo>
                <a:lnTo>
                  <a:pt x="1314410" y="4098310"/>
                </a:lnTo>
                <a:lnTo>
                  <a:pt x="1308213" y="4090462"/>
                </a:lnTo>
                <a:lnTo>
                  <a:pt x="1301546" y="4083361"/>
                </a:lnTo>
                <a:lnTo>
                  <a:pt x="1293923" y="4076259"/>
                </a:lnTo>
                <a:lnTo>
                  <a:pt x="1286300" y="4069532"/>
                </a:lnTo>
                <a:lnTo>
                  <a:pt x="1277248" y="4063178"/>
                </a:lnTo>
                <a:lnTo>
                  <a:pt x="1280581" y="4061683"/>
                </a:lnTo>
                <a:lnTo>
                  <a:pt x="1282489" y="4060188"/>
                </a:lnTo>
                <a:lnTo>
                  <a:pt x="1283442" y="4057946"/>
                </a:lnTo>
                <a:lnTo>
                  <a:pt x="1283918" y="4055329"/>
                </a:lnTo>
                <a:lnTo>
                  <a:pt x="1283442" y="4052713"/>
                </a:lnTo>
                <a:lnTo>
                  <a:pt x="1282967" y="4050097"/>
                </a:lnTo>
                <a:lnTo>
                  <a:pt x="1280581" y="4044118"/>
                </a:lnTo>
                <a:lnTo>
                  <a:pt x="1278200" y="4038511"/>
                </a:lnTo>
                <a:lnTo>
                  <a:pt x="1278200" y="4035895"/>
                </a:lnTo>
                <a:lnTo>
                  <a:pt x="1278200" y="4034026"/>
                </a:lnTo>
                <a:lnTo>
                  <a:pt x="1279630" y="4031783"/>
                </a:lnTo>
                <a:lnTo>
                  <a:pt x="1281057" y="4029541"/>
                </a:lnTo>
                <a:lnTo>
                  <a:pt x="1284395" y="4028420"/>
                </a:lnTo>
                <a:lnTo>
                  <a:pt x="1288210" y="4027298"/>
                </a:lnTo>
                <a:lnTo>
                  <a:pt x="1278200" y="4014592"/>
                </a:lnTo>
                <a:lnTo>
                  <a:pt x="1269149" y="4001511"/>
                </a:lnTo>
                <a:lnTo>
                  <a:pt x="1260575" y="3989550"/>
                </a:lnTo>
                <a:lnTo>
                  <a:pt x="1252477" y="3977590"/>
                </a:lnTo>
                <a:lnTo>
                  <a:pt x="1225321" y="3934984"/>
                </a:lnTo>
                <a:lnTo>
                  <a:pt x="1218651" y="3925640"/>
                </a:lnTo>
                <a:lnTo>
                  <a:pt x="1211985" y="3916670"/>
                </a:lnTo>
                <a:lnTo>
                  <a:pt x="1205786" y="3908074"/>
                </a:lnTo>
                <a:lnTo>
                  <a:pt x="1199117" y="3899851"/>
                </a:lnTo>
                <a:lnTo>
                  <a:pt x="1191972" y="3892003"/>
                </a:lnTo>
                <a:lnTo>
                  <a:pt x="1184351" y="3884902"/>
                </a:lnTo>
                <a:lnTo>
                  <a:pt x="1175300" y="3877800"/>
                </a:lnTo>
                <a:lnTo>
                  <a:pt x="1166723" y="3871821"/>
                </a:lnTo>
                <a:lnTo>
                  <a:pt x="1166246" y="3870325"/>
                </a:lnTo>
                <a:lnTo>
                  <a:pt x="1165770" y="3868458"/>
                </a:lnTo>
                <a:lnTo>
                  <a:pt x="1165770" y="3867336"/>
                </a:lnTo>
                <a:lnTo>
                  <a:pt x="1166246" y="3865841"/>
                </a:lnTo>
                <a:lnTo>
                  <a:pt x="1167674" y="3863224"/>
                </a:lnTo>
                <a:lnTo>
                  <a:pt x="1170059" y="3861730"/>
                </a:lnTo>
                <a:lnTo>
                  <a:pt x="1172916" y="3859861"/>
                </a:lnTo>
                <a:lnTo>
                  <a:pt x="1176252" y="3858367"/>
                </a:lnTo>
                <a:lnTo>
                  <a:pt x="1179110" y="3856498"/>
                </a:lnTo>
                <a:lnTo>
                  <a:pt x="1182444" y="3854628"/>
                </a:lnTo>
                <a:lnTo>
                  <a:pt x="1174822" y="3849023"/>
                </a:lnTo>
                <a:lnTo>
                  <a:pt x="1169105" y="3843790"/>
                </a:lnTo>
                <a:lnTo>
                  <a:pt x="1163392" y="3837437"/>
                </a:lnTo>
                <a:lnTo>
                  <a:pt x="1159100" y="3831456"/>
                </a:lnTo>
                <a:lnTo>
                  <a:pt x="1154815" y="3825476"/>
                </a:lnTo>
                <a:lnTo>
                  <a:pt x="1151477" y="3819123"/>
                </a:lnTo>
                <a:lnTo>
                  <a:pt x="1145282" y="3807163"/>
                </a:lnTo>
                <a:lnTo>
                  <a:pt x="1141949" y="3801183"/>
                </a:lnTo>
                <a:lnTo>
                  <a:pt x="1138614" y="3795577"/>
                </a:lnTo>
                <a:lnTo>
                  <a:pt x="1134805" y="3790345"/>
                </a:lnTo>
                <a:lnTo>
                  <a:pt x="1130039" y="3785112"/>
                </a:lnTo>
                <a:lnTo>
                  <a:pt x="1125277" y="3780627"/>
                </a:lnTo>
                <a:lnTo>
                  <a:pt x="1119082" y="3776143"/>
                </a:lnTo>
                <a:lnTo>
                  <a:pt x="1111938" y="3772405"/>
                </a:lnTo>
                <a:lnTo>
                  <a:pt x="1103360" y="3769041"/>
                </a:lnTo>
                <a:lnTo>
                  <a:pt x="1097645" y="3769041"/>
                </a:lnTo>
                <a:lnTo>
                  <a:pt x="1096214" y="3769789"/>
                </a:lnTo>
                <a:lnTo>
                  <a:pt x="1094310" y="3770162"/>
                </a:lnTo>
                <a:lnTo>
                  <a:pt x="1093357" y="3770911"/>
                </a:lnTo>
                <a:lnTo>
                  <a:pt x="1092406" y="3772031"/>
                </a:lnTo>
                <a:lnTo>
                  <a:pt x="1091929" y="3772778"/>
                </a:lnTo>
                <a:lnTo>
                  <a:pt x="1091929" y="3773900"/>
                </a:lnTo>
                <a:lnTo>
                  <a:pt x="1092406" y="3776890"/>
                </a:lnTo>
                <a:lnTo>
                  <a:pt x="1093357" y="3779880"/>
                </a:lnTo>
                <a:lnTo>
                  <a:pt x="1096691" y="3786607"/>
                </a:lnTo>
                <a:lnTo>
                  <a:pt x="1100024" y="3793335"/>
                </a:lnTo>
                <a:lnTo>
                  <a:pt x="1100980" y="3796325"/>
                </a:lnTo>
                <a:lnTo>
                  <a:pt x="1101453" y="3798940"/>
                </a:lnTo>
                <a:lnTo>
                  <a:pt x="1100980" y="3800062"/>
                </a:lnTo>
                <a:lnTo>
                  <a:pt x="1100502" y="3801183"/>
                </a:lnTo>
                <a:lnTo>
                  <a:pt x="1100024" y="3801931"/>
                </a:lnTo>
                <a:lnTo>
                  <a:pt x="1098598" y="3802678"/>
                </a:lnTo>
                <a:lnTo>
                  <a:pt x="1097165" y="3803800"/>
                </a:lnTo>
                <a:lnTo>
                  <a:pt x="1094784" y="3804174"/>
                </a:lnTo>
                <a:lnTo>
                  <a:pt x="1090021" y="3804174"/>
                </a:lnTo>
                <a:lnTo>
                  <a:pt x="1084784" y="3801931"/>
                </a:lnTo>
                <a:lnTo>
                  <a:pt x="1080967" y="3799315"/>
                </a:lnTo>
                <a:lnTo>
                  <a:pt x="1077635" y="3796698"/>
                </a:lnTo>
                <a:lnTo>
                  <a:pt x="1075250" y="3794083"/>
                </a:lnTo>
                <a:lnTo>
                  <a:pt x="1074298" y="3791466"/>
                </a:lnTo>
                <a:lnTo>
                  <a:pt x="1072871" y="3788476"/>
                </a:lnTo>
                <a:lnTo>
                  <a:pt x="1072871" y="3785486"/>
                </a:lnTo>
                <a:lnTo>
                  <a:pt x="1072871" y="3782497"/>
                </a:lnTo>
                <a:lnTo>
                  <a:pt x="1073826" y="3776143"/>
                </a:lnTo>
                <a:lnTo>
                  <a:pt x="1073826" y="3769414"/>
                </a:lnTo>
                <a:lnTo>
                  <a:pt x="1072871" y="3765304"/>
                </a:lnTo>
                <a:lnTo>
                  <a:pt x="1071917" y="3761566"/>
                </a:lnTo>
                <a:lnTo>
                  <a:pt x="1070486" y="3757828"/>
                </a:lnTo>
                <a:lnTo>
                  <a:pt x="1067631" y="3753343"/>
                </a:lnTo>
                <a:lnTo>
                  <a:pt x="1064295" y="3749980"/>
                </a:lnTo>
                <a:lnTo>
                  <a:pt x="1061436" y="3747737"/>
                </a:lnTo>
                <a:lnTo>
                  <a:pt x="1059531" y="3746989"/>
                </a:lnTo>
                <a:lnTo>
                  <a:pt x="1057626" y="3746989"/>
                </a:lnTo>
                <a:lnTo>
                  <a:pt x="1056196" y="3747737"/>
                </a:lnTo>
                <a:lnTo>
                  <a:pt x="1054289" y="3749606"/>
                </a:lnTo>
                <a:lnTo>
                  <a:pt x="1051908" y="3753718"/>
                </a:lnTo>
                <a:lnTo>
                  <a:pt x="1049052" y="3758950"/>
                </a:lnTo>
                <a:lnTo>
                  <a:pt x="1047145" y="3761566"/>
                </a:lnTo>
                <a:lnTo>
                  <a:pt x="1045240" y="3764182"/>
                </a:lnTo>
                <a:lnTo>
                  <a:pt x="1042856" y="3766051"/>
                </a:lnTo>
                <a:lnTo>
                  <a:pt x="1040001" y="3767172"/>
                </a:lnTo>
                <a:lnTo>
                  <a:pt x="1037143" y="3767920"/>
                </a:lnTo>
                <a:lnTo>
                  <a:pt x="1032374" y="3767546"/>
                </a:lnTo>
                <a:lnTo>
                  <a:pt x="1027610" y="3761940"/>
                </a:lnTo>
                <a:lnTo>
                  <a:pt x="1023800" y="3756334"/>
                </a:lnTo>
                <a:lnTo>
                  <a:pt x="1019988" y="3751849"/>
                </a:lnTo>
                <a:lnTo>
                  <a:pt x="1017130" y="3746617"/>
                </a:lnTo>
                <a:lnTo>
                  <a:pt x="1014272" y="3741757"/>
                </a:lnTo>
                <a:lnTo>
                  <a:pt x="1012846" y="3737646"/>
                </a:lnTo>
                <a:lnTo>
                  <a:pt x="1011890" y="3733162"/>
                </a:lnTo>
                <a:lnTo>
                  <a:pt x="1010460" y="3729051"/>
                </a:lnTo>
                <a:lnTo>
                  <a:pt x="1010460" y="3724565"/>
                </a:lnTo>
                <a:lnTo>
                  <a:pt x="1010460" y="3720454"/>
                </a:lnTo>
                <a:lnTo>
                  <a:pt x="1010460" y="3715970"/>
                </a:lnTo>
                <a:lnTo>
                  <a:pt x="1011890" y="3711859"/>
                </a:lnTo>
                <a:lnTo>
                  <a:pt x="1013798" y="3702888"/>
                </a:lnTo>
                <a:lnTo>
                  <a:pt x="1017130" y="3693171"/>
                </a:lnTo>
                <a:lnTo>
                  <a:pt x="1004743" y="3677101"/>
                </a:lnTo>
                <a:lnTo>
                  <a:pt x="993309" y="3661777"/>
                </a:lnTo>
                <a:lnTo>
                  <a:pt x="981877" y="3649069"/>
                </a:lnTo>
                <a:lnTo>
                  <a:pt x="971873" y="3637483"/>
                </a:lnTo>
                <a:lnTo>
                  <a:pt x="961868" y="3627766"/>
                </a:lnTo>
                <a:lnTo>
                  <a:pt x="952814" y="3619543"/>
                </a:lnTo>
                <a:lnTo>
                  <a:pt x="944244" y="3613564"/>
                </a:lnTo>
                <a:lnTo>
                  <a:pt x="940431" y="3610947"/>
                </a:lnTo>
                <a:lnTo>
                  <a:pt x="936143" y="3608704"/>
                </a:lnTo>
                <a:lnTo>
                  <a:pt x="932807" y="3606837"/>
                </a:lnTo>
                <a:lnTo>
                  <a:pt x="928996" y="3606089"/>
                </a:lnTo>
                <a:lnTo>
                  <a:pt x="925184" y="3605341"/>
                </a:lnTo>
                <a:lnTo>
                  <a:pt x="921852" y="3605341"/>
                </a:lnTo>
                <a:lnTo>
                  <a:pt x="918514" y="3605715"/>
                </a:lnTo>
                <a:lnTo>
                  <a:pt x="915183" y="3606463"/>
                </a:lnTo>
                <a:lnTo>
                  <a:pt x="912323" y="3607957"/>
                </a:lnTo>
                <a:lnTo>
                  <a:pt x="908986" y="3609452"/>
                </a:lnTo>
                <a:lnTo>
                  <a:pt x="906128" y="3611695"/>
                </a:lnTo>
                <a:lnTo>
                  <a:pt x="903271" y="3614684"/>
                </a:lnTo>
                <a:lnTo>
                  <a:pt x="899932" y="3617675"/>
                </a:lnTo>
                <a:lnTo>
                  <a:pt x="897555" y="3621412"/>
                </a:lnTo>
                <a:lnTo>
                  <a:pt x="894696" y="3625897"/>
                </a:lnTo>
                <a:lnTo>
                  <a:pt x="891836" y="3631129"/>
                </a:lnTo>
                <a:lnTo>
                  <a:pt x="886593" y="3642342"/>
                </a:lnTo>
                <a:lnTo>
                  <a:pt x="890404" y="3646827"/>
                </a:lnTo>
                <a:lnTo>
                  <a:pt x="893263" y="3651312"/>
                </a:lnTo>
                <a:lnTo>
                  <a:pt x="897555" y="3655049"/>
                </a:lnTo>
                <a:lnTo>
                  <a:pt x="900413" y="3658039"/>
                </a:lnTo>
                <a:lnTo>
                  <a:pt x="904224" y="3661030"/>
                </a:lnTo>
                <a:lnTo>
                  <a:pt x="908035" y="3663645"/>
                </a:lnTo>
                <a:lnTo>
                  <a:pt x="912798" y="3665887"/>
                </a:lnTo>
                <a:lnTo>
                  <a:pt x="916611" y="3667382"/>
                </a:lnTo>
                <a:lnTo>
                  <a:pt x="924704" y="3671119"/>
                </a:lnTo>
                <a:lnTo>
                  <a:pt x="932807" y="3673363"/>
                </a:lnTo>
                <a:lnTo>
                  <a:pt x="940906" y="3675979"/>
                </a:lnTo>
                <a:lnTo>
                  <a:pt x="949480" y="3678968"/>
                </a:lnTo>
                <a:lnTo>
                  <a:pt x="951863" y="3676726"/>
                </a:lnTo>
                <a:lnTo>
                  <a:pt x="953771" y="3673363"/>
                </a:lnTo>
                <a:lnTo>
                  <a:pt x="953771" y="3671119"/>
                </a:lnTo>
                <a:lnTo>
                  <a:pt x="953771" y="3668504"/>
                </a:lnTo>
                <a:lnTo>
                  <a:pt x="952814" y="3666262"/>
                </a:lnTo>
                <a:lnTo>
                  <a:pt x="950911" y="3663645"/>
                </a:lnTo>
                <a:lnTo>
                  <a:pt x="946149" y="3658786"/>
                </a:lnTo>
                <a:lnTo>
                  <a:pt x="939954" y="3653928"/>
                </a:lnTo>
                <a:lnTo>
                  <a:pt x="934711" y="3648695"/>
                </a:lnTo>
                <a:lnTo>
                  <a:pt x="931855" y="3646079"/>
                </a:lnTo>
                <a:lnTo>
                  <a:pt x="929473" y="3643090"/>
                </a:lnTo>
                <a:lnTo>
                  <a:pt x="928042" y="3640473"/>
                </a:lnTo>
                <a:lnTo>
                  <a:pt x="927092" y="3637109"/>
                </a:lnTo>
                <a:lnTo>
                  <a:pt x="931855" y="3638230"/>
                </a:lnTo>
                <a:lnTo>
                  <a:pt x="936143" y="3639726"/>
                </a:lnTo>
                <a:lnTo>
                  <a:pt x="939954" y="3641221"/>
                </a:lnTo>
                <a:lnTo>
                  <a:pt x="943290" y="3643090"/>
                </a:lnTo>
                <a:lnTo>
                  <a:pt x="946624" y="3645332"/>
                </a:lnTo>
                <a:lnTo>
                  <a:pt x="949005" y="3647200"/>
                </a:lnTo>
                <a:lnTo>
                  <a:pt x="953293" y="3651686"/>
                </a:lnTo>
                <a:lnTo>
                  <a:pt x="960441" y="3661402"/>
                </a:lnTo>
                <a:lnTo>
                  <a:pt x="964726" y="3666262"/>
                </a:lnTo>
                <a:lnTo>
                  <a:pt x="967585" y="3668877"/>
                </a:lnTo>
                <a:lnTo>
                  <a:pt x="970918" y="3671119"/>
                </a:lnTo>
                <a:lnTo>
                  <a:pt x="968062" y="3673363"/>
                </a:lnTo>
                <a:lnTo>
                  <a:pt x="965680" y="3676726"/>
                </a:lnTo>
                <a:lnTo>
                  <a:pt x="964248" y="3680090"/>
                </a:lnTo>
                <a:lnTo>
                  <a:pt x="962822" y="3683827"/>
                </a:lnTo>
                <a:lnTo>
                  <a:pt x="962822" y="3689059"/>
                </a:lnTo>
                <a:lnTo>
                  <a:pt x="964248" y="3695413"/>
                </a:lnTo>
                <a:lnTo>
                  <a:pt x="965203" y="3703262"/>
                </a:lnTo>
                <a:lnTo>
                  <a:pt x="968062" y="3712606"/>
                </a:lnTo>
                <a:lnTo>
                  <a:pt x="965680" y="3712606"/>
                </a:lnTo>
                <a:lnTo>
                  <a:pt x="963773" y="3712231"/>
                </a:lnTo>
                <a:lnTo>
                  <a:pt x="961868" y="3711484"/>
                </a:lnTo>
                <a:lnTo>
                  <a:pt x="960441" y="3709989"/>
                </a:lnTo>
                <a:lnTo>
                  <a:pt x="957106" y="3706627"/>
                </a:lnTo>
                <a:lnTo>
                  <a:pt x="953771" y="3702140"/>
                </a:lnTo>
                <a:lnTo>
                  <a:pt x="948054" y="3692050"/>
                </a:lnTo>
                <a:lnTo>
                  <a:pt x="945670" y="3686817"/>
                </a:lnTo>
                <a:lnTo>
                  <a:pt x="942335" y="3681958"/>
                </a:lnTo>
                <a:lnTo>
                  <a:pt x="939479" y="3683454"/>
                </a:lnTo>
                <a:lnTo>
                  <a:pt x="936621" y="3684202"/>
                </a:lnTo>
                <a:lnTo>
                  <a:pt x="934711" y="3684575"/>
                </a:lnTo>
                <a:lnTo>
                  <a:pt x="932331" y="3684202"/>
                </a:lnTo>
                <a:lnTo>
                  <a:pt x="929473" y="3683827"/>
                </a:lnTo>
                <a:lnTo>
                  <a:pt x="927567" y="3682707"/>
                </a:lnTo>
                <a:lnTo>
                  <a:pt x="925659" y="3680838"/>
                </a:lnTo>
                <a:lnTo>
                  <a:pt x="923753" y="3678968"/>
                </a:lnTo>
                <a:lnTo>
                  <a:pt x="921371" y="3683080"/>
                </a:lnTo>
                <a:lnTo>
                  <a:pt x="920422" y="3687191"/>
                </a:lnTo>
                <a:lnTo>
                  <a:pt x="919946" y="3692050"/>
                </a:lnTo>
                <a:lnTo>
                  <a:pt x="920422" y="3696908"/>
                </a:lnTo>
                <a:lnTo>
                  <a:pt x="920897" y="3701393"/>
                </a:lnTo>
                <a:lnTo>
                  <a:pt x="922326" y="3706627"/>
                </a:lnTo>
                <a:lnTo>
                  <a:pt x="924704" y="3711484"/>
                </a:lnTo>
                <a:lnTo>
                  <a:pt x="927567" y="3715970"/>
                </a:lnTo>
                <a:lnTo>
                  <a:pt x="930903" y="3720454"/>
                </a:lnTo>
                <a:lnTo>
                  <a:pt x="934236" y="3724192"/>
                </a:lnTo>
                <a:lnTo>
                  <a:pt x="938047" y="3727556"/>
                </a:lnTo>
                <a:lnTo>
                  <a:pt x="942335" y="3730546"/>
                </a:lnTo>
                <a:lnTo>
                  <a:pt x="947101" y="3732788"/>
                </a:lnTo>
                <a:lnTo>
                  <a:pt x="951863" y="3734656"/>
                </a:lnTo>
                <a:lnTo>
                  <a:pt x="957578" y="3735403"/>
                </a:lnTo>
                <a:lnTo>
                  <a:pt x="962822" y="3735031"/>
                </a:lnTo>
                <a:lnTo>
                  <a:pt x="961392" y="3736151"/>
                </a:lnTo>
                <a:lnTo>
                  <a:pt x="960441" y="3738020"/>
                </a:lnTo>
                <a:lnTo>
                  <a:pt x="958534" y="3741757"/>
                </a:lnTo>
                <a:lnTo>
                  <a:pt x="958058" y="3746617"/>
                </a:lnTo>
                <a:lnTo>
                  <a:pt x="958534" y="3751101"/>
                </a:lnTo>
                <a:lnTo>
                  <a:pt x="959964" y="3756708"/>
                </a:lnTo>
                <a:lnTo>
                  <a:pt x="961392" y="3761940"/>
                </a:lnTo>
                <a:lnTo>
                  <a:pt x="963773" y="3767546"/>
                </a:lnTo>
                <a:lnTo>
                  <a:pt x="966632" y="3772778"/>
                </a:lnTo>
                <a:lnTo>
                  <a:pt x="969969" y="3778011"/>
                </a:lnTo>
                <a:lnTo>
                  <a:pt x="974731" y="3782122"/>
                </a:lnTo>
                <a:lnTo>
                  <a:pt x="979020" y="3786234"/>
                </a:lnTo>
                <a:lnTo>
                  <a:pt x="983311" y="3789223"/>
                </a:lnTo>
                <a:lnTo>
                  <a:pt x="988070" y="3791092"/>
                </a:lnTo>
                <a:lnTo>
                  <a:pt x="990452" y="3792214"/>
                </a:lnTo>
                <a:lnTo>
                  <a:pt x="992358" y="3792588"/>
                </a:lnTo>
                <a:lnTo>
                  <a:pt x="995217" y="3792588"/>
                </a:lnTo>
                <a:lnTo>
                  <a:pt x="997597" y="3792214"/>
                </a:lnTo>
                <a:lnTo>
                  <a:pt x="1000459" y="3791092"/>
                </a:lnTo>
                <a:lnTo>
                  <a:pt x="1002361" y="3790345"/>
                </a:lnTo>
                <a:lnTo>
                  <a:pt x="998075" y="3795577"/>
                </a:lnTo>
                <a:lnTo>
                  <a:pt x="994741" y="3800809"/>
                </a:lnTo>
                <a:lnTo>
                  <a:pt x="991882" y="3806416"/>
                </a:lnTo>
                <a:lnTo>
                  <a:pt x="989980" y="3812395"/>
                </a:lnTo>
                <a:lnTo>
                  <a:pt x="988545" y="3818002"/>
                </a:lnTo>
                <a:lnTo>
                  <a:pt x="988070" y="3823981"/>
                </a:lnTo>
                <a:lnTo>
                  <a:pt x="988545" y="3829588"/>
                </a:lnTo>
                <a:lnTo>
                  <a:pt x="990452" y="3835567"/>
                </a:lnTo>
                <a:lnTo>
                  <a:pt x="991882" y="3841547"/>
                </a:lnTo>
                <a:lnTo>
                  <a:pt x="994741" y="3847528"/>
                </a:lnTo>
                <a:lnTo>
                  <a:pt x="998075" y="3853507"/>
                </a:lnTo>
                <a:lnTo>
                  <a:pt x="1001890" y="3859861"/>
                </a:lnTo>
                <a:lnTo>
                  <a:pt x="1006649" y="3865467"/>
                </a:lnTo>
                <a:lnTo>
                  <a:pt x="1012368" y="3871447"/>
                </a:lnTo>
                <a:lnTo>
                  <a:pt x="1017608" y="3877427"/>
                </a:lnTo>
                <a:lnTo>
                  <a:pt x="1024277" y="3883033"/>
                </a:lnTo>
                <a:lnTo>
                  <a:pt x="1026184" y="3881539"/>
                </a:lnTo>
                <a:lnTo>
                  <a:pt x="1027138" y="3879296"/>
                </a:lnTo>
                <a:lnTo>
                  <a:pt x="1027610" y="3876679"/>
                </a:lnTo>
                <a:lnTo>
                  <a:pt x="1027138" y="3874063"/>
                </a:lnTo>
                <a:lnTo>
                  <a:pt x="1026658" y="3868458"/>
                </a:lnTo>
                <a:lnTo>
                  <a:pt x="1024753" y="3862477"/>
                </a:lnTo>
                <a:lnTo>
                  <a:pt x="1024277" y="3859861"/>
                </a:lnTo>
                <a:lnTo>
                  <a:pt x="1024277" y="3856872"/>
                </a:lnTo>
                <a:lnTo>
                  <a:pt x="1024277" y="3854628"/>
                </a:lnTo>
                <a:lnTo>
                  <a:pt x="1025232" y="3852013"/>
                </a:lnTo>
                <a:lnTo>
                  <a:pt x="1027138" y="3850518"/>
                </a:lnTo>
                <a:lnTo>
                  <a:pt x="1029517" y="3848649"/>
                </a:lnTo>
                <a:lnTo>
                  <a:pt x="1032374" y="3847528"/>
                </a:lnTo>
                <a:lnTo>
                  <a:pt x="1037143" y="3847153"/>
                </a:lnTo>
                <a:lnTo>
                  <a:pt x="1044764" y="3853881"/>
                </a:lnTo>
                <a:lnTo>
                  <a:pt x="1050956" y="3861356"/>
                </a:lnTo>
                <a:lnTo>
                  <a:pt x="1057151" y="3868458"/>
                </a:lnTo>
                <a:lnTo>
                  <a:pt x="1062865" y="3876305"/>
                </a:lnTo>
                <a:lnTo>
                  <a:pt x="1067153" y="3883407"/>
                </a:lnTo>
                <a:lnTo>
                  <a:pt x="1071443" y="3891256"/>
                </a:lnTo>
                <a:lnTo>
                  <a:pt x="1075250" y="3898730"/>
                </a:lnTo>
                <a:lnTo>
                  <a:pt x="1078587" y="3906205"/>
                </a:lnTo>
                <a:lnTo>
                  <a:pt x="1081445" y="3913680"/>
                </a:lnTo>
                <a:lnTo>
                  <a:pt x="1083355" y="3921154"/>
                </a:lnTo>
                <a:lnTo>
                  <a:pt x="1087641" y="3936479"/>
                </a:lnTo>
                <a:lnTo>
                  <a:pt x="1090975" y="3951428"/>
                </a:lnTo>
                <a:lnTo>
                  <a:pt x="1093832" y="3965631"/>
                </a:lnTo>
                <a:lnTo>
                  <a:pt x="1089544" y="3966751"/>
                </a:lnTo>
                <a:lnTo>
                  <a:pt x="1085256" y="3968620"/>
                </a:lnTo>
                <a:lnTo>
                  <a:pt x="1080967" y="3970115"/>
                </a:lnTo>
                <a:lnTo>
                  <a:pt x="1077635" y="3972358"/>
                </a:lnTo>
                <a:lnTo>
                  <a:pt x="1074298" y="3974600"/>
                </a:lnTo>
                <a:lnTo>
                  <a:pt x="1071443" y="3976843"/>
                </a:lnTo>
                <a:lnTo>
                  <a:pt x="1068581" y="3979834"/>
                </a:lnTo>
                <a:lnTo>
                  <a:pt x="1066677" y="3982449"/>
                </a:lnTo>
                <a:lnTo>
                  <a:pt x="1064295" y="3985438"/>
                </a:lnTo>
                <a:lnTo>
                  <a:pt x="1062865" y="3988803"/>
                </a:lnTo>
                <a:lnTo>
                  <a:pt x="1061436" y="3992167"/>
                </a:lnTo>
                <a:lnTo>
                  <a:pt x="1060485" y="3995530"/>
                </a:lnTo>
                <a:lnTo>
                  <a:pt x="1059531" y="4003753"/>
                </a:lnTo>
                <a:lnTo>
                  <a:pt x="1059054" y="4011975"/>
                </a:lnTo>
                <a:lnTo>
                  <a:pt x="1059531" y="4020944"/>
                </a:lnTo>
                <a:lnTo>
                  <a:pt x="1060962" y="4030288"/>
                </a:lnTo>
                <a:lnTo>
                  <a:pt x="1063820" y="4040753"/>
                </a:lnTo>
                <a:lnTo>
                  <a:pt x="1067153" y="4051218"/>
                </a:lnTo>
                <a:lnTo>
                  <a:pt x="1070966" y="4061683"/>
                </a:lnTo>
                <a:lnTo>
                  <a:pt x="1075250" y="4072895"/>
                </a:lnTo>
                <a:lnTo>
                  <a:pt x="1080967" y="4084481"/>
                </a:lnTo>
                <a:lnTo>
                  <a:pt x="1086209" y="4096067"/>
                </a:lnTo>
                <a:lnTo>
                  <a:pt x="1098598" y="4119613"/>
                </a:lnTo>
                <a:lnTo>
                  <a:pt x="1112408" y="4143533"/>
                </a:lnTo>
                <a:lnTo>
                  <a:pt x="1127181" y="4167079"/>
                </a:lnTo>
                <a:lnTo>
                  <a:pt x="1141475" y="4189877"/>
                </a:lnTo>
                <a:lnTo>
                  <a:pt x="1169105" y="4231362"/>
                </a:lnTo>
                <a:lnTo>
                  <a:pt x="1181016" y="4249302"/>
                </a:lnTo>
                <a:lnTo>
                  <a:pt x="1190065" y="4265374"/>
                </a:lnTo>
                <a:lnTo>
                  <a:pt x="1186256" y="4263878"/>
                </a:lnTo>
                <a:lnTo>
                  <a:pt x="1182444" y="4262758"/>
                </a:lnTo>
                <a:lnTo>
                  <a:pt x="1174822" y="4259768"/>
                </a:lnTo>
                <a:lnTo>
                  <a:pt x="1159577" y="4251919"/>
                </a:lnTo>
                <a:lnTo>
                  <a:pt x="1151951" y="4248555"/>
                </a:lnTo>
                <a:lnTo>
                  <a:pt x="1144330" y="4245565"/>
                </a:lnTo>
                <a:lnTo>
                  <a:pt x="1140520" y="4244818"/>
                </a:lnTo>
                <a:lnTo>
                  <a:pt x="1136234" y="4244444"/>
                </a:lnTo>
                <a:lnTo>
                  <a:pt x="1132421" y="4243697"/>
                </a:lnTo>
                <a:lnTo>
                  <a:pt x="1128610" y="4243697"/>
                </a:lnTo>
                <a:lnTo>
                  <a:pt x="1144808" y="4252292"/>
                </a:lnTo>
                <a:lnTo>
                  <a:pt x="1151951" y="4256404"/>
                </a:lnTo>
                <a:lnTo>
                  <a:pt x="1159100" y="4260515"/>
                </a:lnTo>
                <a:lnTo>
                  <a:pt x="1165770" y="4265000"/>
                </a:lnTo>
                <a:lnTo>
                  <a:pt x="1171487" y="4269111"/>
                </a:lnTo>
                <a:lnTo>
                  <a:pt x="1177682" y="4273970"/>
                </a:lnTo>
                <a:lnTo>
                  <a:pt x="1183871" y="4278828"/>
                </a:lnTo>
                <a:lnTo>
                  <a:pt x="1194831" y="4289294"/>
                </a:lnTo>
                <a:lnTo>
                  <a:pt x="1206264" y="4300880"/>
                </a:lnTo>
                <a:lnTo>
                  <a:pt x="1218173" y="4314334"/>
                </a:lnTo>
                <a:lnTo>
                  <a:pt x="1231513" y="4329657"/>
                </a:lnTo>
                <a:lnTo>
                  <a:pt x="1205786" y="4343860"/>
                </a:lnTo>
                <a:lnTo>
                  <a:pt x="1204835" y="4336759"/>
                </a:lnTo>
                <a:lnTo>
                  <a:pt x="1203881" y="4329657"/>
                </a:lnTo>
                <a:lnTo>
                  <a:pt x="1201975" y="4322557"/>
                </a:lnTo>
                <a:lnTo>
                  <a:pt x="1199117" y="4315829"/>
                </a:lnTo>
                <a:lnTo>
                  <a:pt x="1195305" y="4309476"/>
                </a:lnTo>
                <a:lnTo>
                  <a:pt x="1190065" y="4303496"/>
                </a:lnTo>
                <a:lnTo>
                  <a:pt x="1185303" y="4298263"/>
                </a:lnTo>
                <a:lnTo>
                  <a:pt x="1180062" y="4293404"/>
                </a:lnTo>
                <a:lnTo>
                  <a:pt x="1173871" y="4288919"/>
                </a:lnTo>
                <a:lnTo>
                  <a:pt x="1167201" y="4285182"/>
                </a:lnTo>
                <a:lnTo>
                  <a:pt x="1160531" y="4281818"/>
                </a:lnTo>
                <a:lnTo>
                  <a:pt x="1153383" y="4279202"/>
                </a:lnTo>
                <a:lnTo>
                  <a:pt x="1146237" y="4277708"/>
                </a:lnTo>
                <a:lnTo>
                  <a:pt x="1140042" y="4276961"/>
                </a:lnTo>
                <a:lnTo>
                  <a:pt x="1132898" y="4276961"/>
                </a:lnTo>
                <a:lnTo>
                  <a:pt x="1126228" y="4277708"/>
                </a:lnTo>
                <a:lnTo>
                  <a:pt x="1129088" y="4283687"/>
                </a:lnTo>
                <a:lnTo>
                  <a:pt x="1131470" y="4289667"/>
                </a:lnTo>
                <a:lnTo>
                  <a:pt x="1136709" y="4299385"/>
                </a:lnTo>
                <a:lnTo>
                  <a:pt x="1140998" y="4306859"/>
                </a:lnTo>
                <a:lnTo>
                  <a:pt x="1142424" y="4309849"/>
                </a:lnTo>
                <a:lnTo>
                  <a:pt x="1143379" y="4312466"/>
                </a:lnTo>
                <a:lnTo>
                  <a:pt x="1143379" y="4314708"/>
                </a:lnTo>
                <a:lnTo>
                  <a:pt x="1142424" y="4316576"/>
                </a:lnTo>
                <a:lnTo>
                  <a:pt x="1140520" y="4317698"/>
                </a:lnTo>
                <a:lnTo>
                  <a:pt x="1137660" y="4318445"/>
                </a:lnTo>
                <a:lnTo>
                  <a:pt x="1133375" y="4319193"/>
                </a:lnTo>
                <a:lnTo>
                  <a:pt x="1127181" y="4319566"/>
                </a:lnTo>
                <a:lnTo>
                  <a:pt x="1120033" y="4319193"/>
                </a:lnTo>
                <a:lnTo>
                  <a:pt x="1111457" y="4318445"/>
                </a:lnTo>
                <a:lnTo>
                  <a:pt x="1114796" y="4325172"/>
                </a:lnTo>
                <a:lnTo>
                  <a:pt x="1118127" y="4330031"/>
                </a:lnTo>
                <a:lnTo>
                  <a:pt x="1121466" y="4334143"/>
                </a:lnTo>
                <a:lnTo>
                  <a:pt x="1124321" y="4336759"/>
                </a:lnTo>
                <a:lnTo>
                  <a:pt x="1128610" y="4337880"/>
                </a:lnTo>
                <a:lnTo>
                  <a:pt x="1131470" y="4338254"/>
                </a:lnTo>
                <a:lnTo>
                  <a:pt x="1135279" y="4337880"/>
                </a:lnTo>
                <a:lnTo>
                  <a:pt x="1138614" y="4337133"/>
                </a:lnTo>
                <a:lnTo>
                  <a:pt x="1142424" y="4335263"/>
                </a:lnTo>
                <a:lnTo>
                  <a:pt x="1145761" y="4333769"/>
                </a:lnTo>
                <a:lnTo>
                  <a:pt x="1153383" y="4328909"/>
                </a:lnTo>
                <a:lnTo>
                  <a:pt x="1160531" y="4324052"/>
                </a:lnTo>
                <a:lnTo>
                  <a:pt x="1164343" y="4322557"/>
                </a:lnTo>
                <a:lnTo>
                  <a:pt x="1168152" y="4320688"/>
                </a:lnTo>
                <a:lnTo>
                  <a:pt x="1171487" y="4331900"/>
                </a:lnTo>
                <a:lnTo>
                  <a:pt x="1174822" y="4341617"/>
                </a:lnTo>
                <a:lnTo>
                  <a:pt x="1177203" y="4346102"/>
                </a:lnTo>
                <a:lnTo>
                  <a:pt x="1180062" y="4350214"/>
                </a:lnTo>
                <a:lnTo>
                  <a:pt x="1182444" y="4354325"/>
                </a:lnTo>
                <a:lnTo>
                  <a:pt x="1185303" y="4357688"/>
                </a:lnTo>
                <a:lnTo>
                  <a:pt x="1188637" y="4360678"/>
                </a:lnTo>
                <a:lnTo>
                  <a:pt x="1192446" y="4363668"/>
                </a:lnTo>
                <a:lnTo>
                  <a:pt x="1196258" y="4366284"/>
                </a:lnTo>
                <a:lnTo>
                  <a:pt x="1200546" y="4368901"/>
                </a:lnTo>
                <a:lnTo>
                  <a:pt x="1205786" y="4371517"/>
                </a:lnTo>
                <a:lnTo>
                  <a:pt x="1211028" y="4373386"/>
                </a:lnTo>
                <a:lnTo>
                  <a:pt x="1217223" y="4375628"/>
                </a:lnTo>
                <a:lnTo>
                  <a:pt x="1223889" y="4377497"/>
                </a:lnTo>
                <a:lnTo>
                  <a:pt x="1225321" y="4381982"/>
                </a:lnTo>
                <a:lnTo>
                  <a:pt x="1225795" y="4386467"/>
                </a:lnTo>
                <a:lnTo>
                  <a:pt x="1225321" y="4390578"/>
                </a:lnTo>
                <a:lnTo>
                  <a:pt x="1222939" y="4394315"/>
                </a:lnTo>
                <a:lnTo>
                  <a:pt x="1220558" y="4397680"/>
                </a:lnTo>
                <a:lnTo>
                  <a:pt x="1217223" y="4400669"/>
                </a:lnTo>
                <a:lnTo>
                  <a:pt x="1213409" y="4404032"/>
                </a:lnTo>
                <a:lnTo>
                  <a:pt x="1209600" y="4406649"/>
                </a:lnTo>
                <a:lnTo>
                  <a:pt x="1200546" y="4412629"/>
                </a:lnTo>
                <a:lnTo>
                  <a:pt x="1196258" y="4415618"/>
                </a:lnTo>
                <a:lnTo>
                  <a:pt x="1192925" y="4418608"/>
                </a:lnTo>
                <a:lnTo>
                  <a:pt x="1189591" y="4421599"/>
                </a:lnTo>
                <a:lnTo>
                  <a:pt x="1187210" y="4424962"/>
                </a:lnTo>
                <a:lnTo>
                  <a:pt x="1185303" y="4429073"/>
                </a:lnTo>
                <a:lnTo>
                  <a:pt x="1184826" y="4432811"/>
                </a:lnTo>
                <a:lnTo>
                  <a:pt x="1180062" y="4433933"/>
                </a:lnTo>
                <a:lnTo>
                  <a:pt x="1174822" y="4435053"/>
                </a:lnTo>
                <a:lnTo>
                  <a:pt x="1170059" y="4435427"/>
                </a:lnTo>
                <a:lnTo>
                  <a:pt x="1165770" y="4435427"/>
                </a:lnTo>
                <a:lnTo>
                  <a:pt x="1160531" y="4435053"/>
                </a:lnTo>
                <a:lnTo>
                  <a:pt x="1155765" y="4433933"/>
                </a:lnTo>
                <a:lnTo>
                  <a:pt x="1151477" y="4432811"/>
                </a:lnTo>
                <a:lnTo>
                  <a:pt x="1146237" y="4430943"/>
                </a:lnTo>
                <a:lnTo>
                  <a:pt x="1141475" y="4429073"/>
                </a:lnTo>
                <a:lnTo>
                  <a:pt x="1137187" y="4426457"/>
                </a:lnTo>
                <a:lnTo>
                  <a:pt x="1132421" y="4423094"/>
                </a:lnTo>
                <a:lnTo>
                  <a:pt x="1127181" y="4418983"/>
                </a:lnTo>
                <a:lnTo>
                  <a:pt x="1122895" y="4414871"/>
                </a:lnTo>
                <a:lnTo>
                  <a:pt x="1118127" y="4409639"/>
                </a:lnTo>
                <a:lnTo>
                  <a:pt x="1112892" y="4404032"/>
                </a:lnTo>
                <a:lnTo>
                  <a:pt x="1108600" y="4397680"/>
                </a:lnTo>
                <a:lnTo>
                  <a:pt x="1070016" y="4418983"/>
                </a:lnTo>
                <a:lnTo>
                  <a:pt x="1066202" y="4415618"/>
                </a:lnTo>
                <a:lnTo>
                  <a:pt x="1062865" y="4412629"/>
                </a:lnTo>
                <a:lnTo>
                  <a:pt x="1060485" y="4409639"/>
                </a:lnTo>
                <a:lnTo>
                  <a:pt x="1059054" y="4407022"/>
                </a:lnTo>
                <a:lnTo>
                  <a:pt x="1057151" y="4404407"/>
                </a:lnTo>
                <a:lnTo>
                  <a:pt x="1056672" y="4401790"/>
                </a:lnTo>
                <a:lnTo>
                  <a:pt x="1055722" y="4397680"/>
                </a:lnTo>
                <a:lnTo>
                  <a:pt x="1054289" y="4392821"/>
                </a:lnTo>
                <a:lnTo>
                  <a:pt x="1052863" y="4388336"/>
                </a:lnTo>
                <a:lnTo>
                  <a:pt x="1051908" y="4385720"/>
                </a:lnTo>
                <a:lnTo>
                  <a:pt x="1050002" y="4383103"/>
                </a:lnTo>
                <a:lnTo>
                  <a:pt x="1048098" y="4380113"/>
                </a:lnTo>
                <a:lnTo>
                  <a:pt x="1045240" y="4377123"/>
                </a:lnTo>
                <a:lnTo>
                  <a:pt x="1045240" y="4380860"/>
                </a:lnTo>
                <a:lnTo>
                  <a:pt x="1044764" y="4384598"/>
                </a:lnTo>
                <a:lnTo>
                  <a:pt x="1043333" y="4388336"/>
                </a:lnTo>
                <a:lnTo>
                  <a:pt x="1042380" y="4391326"/>
                </a:lnTo>
                <a:lnTo>
                  <a:pt x="1041428" y="4393568"/>
                </a:lnTo>
                <a:lnTo>
                  <a:pt x="1039524" y="4396184"/>
                </a:lnTo>
                <a:lnTo>
                  <a:pt x="1038093" y="4398053"/>
                </a:lnTo>
                <a:lnTo>
                  <a:pt x="1035710" y="4400295"/>
                </a:lnTo>
                <a:lnTo>
                  <a:pt x="1033808" y="4401417"/>
                </a:lnTo>
                <a:lnTo>
                  <a:pt x="1031424" y="4402912"/>
                </a:lnTo>
                <a:lnTo>
                  <a:pt x="1028563" y="4403660"/>
                </a:lnTo>
                <a:lnTo>
                  <a:pt x="1026184" y="4404032"/>
                </a:lnTo>
                <a:lnTo>
                  <a:pt x="1022848" y="4404407"/>
                </a:lnTo>
                <a:lnTo>
                  <a:pt x="1019988" y="4404407"/>
                </a:lnTo>
                <a:lnTo>
                  <a:pt x="1013320" y="4404032"/>
                </a:lnTo>
                <a:lnTo>
                  <a:pt x="1006175" y="4402164"/>
                </a:lnTo>
                <a:lnTo>
                  <a:pt x="999029" y="4399922"/>
                </a:lnTo>
                <a:lnTo>
                  <a:pt x="991882" y="4396184"/>
                </a:lnTo>
                <a:lnTo>
                  <a:pt x="984261" y="4392073"/>
                </a:lnTo>
                <a:lnTo>
                  <a:pt x="977109" y="4387214"/>
                </a:lnTo>
                <a:lnTo>
                  <a:pt x="969488" y="4381608"/>
                </a:lnTo>
                <a:lnTo>
                  <a:pt x="962822" y="4375628"/>
                </a:lnTo>
                <a:lnTo>
                  <a:pt x="956626" y="4368901"/>
                </a:lnTo>
                <a:lnTo>
                  <a:pt x="958534" y="4366284"/>
                </a:lnTo>
                <a:lnTo>
                  <a:pt x="961392" y="4364417"/>
                </a:lnTo>
                <a:lnTo>
                  <a:pt x="963773" y="4363668"/>
                </a:lnTo>
                <a:lnTo>
                  <a:pt x="965680" y="4363668"/>
                </a:lnTo>
                <a:lnTo>
                  <a:pt x="968536" y="4363668"/>
                </a:lnTo>
                <a:lnTo>
                  <a:pt x="970918" y="4364417"/>
                </a:lnTo>
                <a:lnTo>
                  <a:pt x="975684" y="4366659"/>
                </a:lnTo>
                <a:lnTo>
                  <a:pt x="979971" y="4369274"/>
                </a:lnTo>
                <a:lnTo>
                  <a:pt x="984734" y="4371143"/>
                </a:lnTo>
                <a:lnTo>
                  <a:pt x="987118" y="4371891"/>
                </a:lnTo>
                <a:lnTo>
                  <a:pt x="989980" y="4371891"/>
                </a:lnTo>
                <a:lnTo>
                  <a:pt x="991882" y="4371891"/>
                </a:lnTo>
                <a:lnTo>
                  <a:pt x="994741" y="4370396"/>
                </a:lnTo>
                <a:lnTo>
                  <a:pt x="982355" y="4357688"/>
                </a:lnTo>
                <a:lnTo>
                  <a:pt x="970918" y="4344234"/>
                </a:lnTo>
                <a:lnTo>
                  <a:pt x="959010" y="4331152"/>
                </a:lnTo>
                <a:lnTo>
                  <a:pt x="948054" y="4317698"/>
                </a:lnTo>
                <a:lnTo>
                  <a:pt x="938528" y="4303870"/>
                </a:lnTo>
                <a:lnTo>
                  <a:pt x="928522" y="4290788"/>
                </a:lnTo>
                <a:lnTo>
                  <a:pt x="918514" y="4276961"/>
                </a:lnTo>
                <a:lnTo>
                  <a:pt x="909942" y="4263505"/>
                </a:lnTo>
                <a:lnTo>
                  <a:pt x="901366" y="4250050"/>
                </a:lnTo>
                <a:lnTo>
                  <a:pt x="893263" y="4236221"/>
                </a:lnTo>
                <a:lnTo>
                  <a:pt x="885642" y="4222393"/>
                </a:lnTo>
                <a:lnTo>
                  <a:pt x="878019" y="4208564"/>
                </a:lnTo>
                <a:lnTo>
                  <a:pt x="871350" y="4195484"/>
                </a:lnTo>
                <a:lnTo>
                  <a:pt x="865158" y="4181655"/>
                </a:lnTo>
                <a:lnTo>
                  <a:pt x="858489" y="4167826"/>
                </a:lnTo>
                <a:lnTo>
                  <a:pt x="852772" y="4153997"/>
                </a:lnTo>
                <a:lnTo>
                  <a:pt x="841812" y="4127462"/>
                </a:lnTo>
                <a:lnTo>
                  <a:pt x="831810" y="4101300"/>
                </a:lnTo>
                <a:lnTo>
                  <a:pt x="822756" y="4075512"/>
                </a:lnTo>
                <a:lnTo>
                  <a:pt x="814660" y="4049723"/>
                </a:lnTo>
                <a:lnTo>
                  <a:pt x="807036" y="4025430"/>
                </a:lnTo>
                <a:lnTo>
                  <a:pt x="800367" y="4000763"/>
                </a:lnTo>
                <a:lnTo>
                  <a:pt x="787981" y="3954792"/>
                </a:lnTo>
                <a:lnTo>
                  <a:pt x="778928" y="3949186"/>
                </a:lnTo>
                <a:lnTo>
                  <a:pt x="769878" y="3943579"/>
                </a:lnTo>
                <a:lnTo>
                  <a:pt x="760824" y="3937600"/>
                </a:lnTo>
                <a:lnTo>
                  <a:pt x="752247" y="3931246"/>
                </a:lnTo>
                <a:lnTo>
                  <a:pt x="748439" y="3927508"/>
                </a:lnTo>
                <a:lnTo>
                  <a:pt x="744150" y="3923024"/>
                </a:lnTo>
                <a:lnTo>
                  <a:pt x="739388" y="3918165"/>
                </a:lnTo>
                <a:lnTo>
                  <a:pt x="735577" y="3913680"/>
                </a:lnTo>
                <a:lnTo>
                  <a:pt x="731287" y="3907701"/>
                </a:lnTo>
                <a:lnTo>
                  <a:pt x="727478" y="3901721"/>
                </a:lnTo>
                <a:lnTo>
                  <a:pt x="723665" y="3894619"/>
                </a:lnTo>
                <a:lnTo>
                  <a:pt x="720332" y="3887144"/>
                </a:lnTo>
                <a:lnTo>
                  <a:pt x="724145" y="3884902"/>
                </a:lnTo>
                <a:lnTo>
                  <a:pt x="727478" y="3882659"/>
                </a:lnTo>
                <a:lnTo>
                  <a:pt x="729860" y="3880044"/>
                </a:lnTo>
                <a:lnTo>
                  <a:pt x="731287" y="3876679"/>
                </a:lnTo>
                <a:lnTo>
                  <a:pt x="732719" y="3873316"/>
                </a:lnTo>
                <a:lnTo>
                  <a:pt x="732719" y="3869205"/>
                </a:lnTo>
                <a:lnTo>
                  <a:pt x="731763" y="3865467"/>
                </a:lnTo>
                <a:lnTo>
                  <a:pt x="730810" y="3861356"/>
                </a:lnTo>
                <a:lnTo>
                  <a:pt x="732719" y="3860609"/>
                </a:lnTo>
                <a:lnTo>
                  <a:pt x="734148" y="3861356"/>
                </a:lnTo>
                <a:lnTo>
                  <a:pt x="735577" y="3861730"/>
                </a:lnTo>
                <a:lnTo>
                  <a:pt x="737481" y="3862477"/>
                </a:lnTo>
                <a:lnTo>
                  <a:pt x="740337" y="3864719"/>
                </a:lnTo>
                <a:lnTo>
                  <a:pt x="742721" y="3868084"/>
                </a:lnTo>
                <a:lnTo>
                  <a:pt x="748439" y="3875932"/>
                </a:lnTo>
                <a:lnTo>
                  <a:pt x="753201" y="3884154"/>
                </a:lnTo>
                <a:lnTo>
                  <a:pt x="756539" y="3872195"/>
                </a:lnTo>
                <a:lnTo>
                  <a:pt x="759398" y="3861730"/>
                </a:lnTo>
                <a:lnTo>
                  <a:pt x="760348" y="3851638"/>
                </a:lnTo>
                <a:lnTo>
                  <a:pt x="760824" y="3842295"/>
                </a:lnTo>
                <a:lnTo>
                  <a:pt x="760348" y="3832951"/>
                </a:lnTo>
                <a:lnTo>
                  <a:pt x="758917" y="3823981"/>
                </a:lnTo>
                <a:lnTo>
                  <a:pt x="756539" y="3815012"/>
                </a:lnTo>
                <a:lnTo>
                  <a:pt x="753201" y="3805294"/>
                </a:lnTo>
                <a:lnTo>
                  <a:pt x="748912" y="3795950"/>
                </a:lnTo>
                <a:lnTo>
                  <a:pt x="744150" y="3785486"/>
                </a:lnTo>
                <a:lnTo>
                  <a:pt x="731287" y="3762688"/>
                </a:lnTo>
                <a:lnTo>
                  <a:pt x="715568" y="3735778"/>
                </a:lnTo>
                <a:lnTo>
                  <a:pt x="696986" y="3703636"/>
                </a:lnTo>
                <a:lnTo>
                  <a:pt x="692698" y="3704383"/>
                </a:lnTo>
                <a:lnTo>
                  <a:pt x="690316" y="3705505"/>
                </a:lnTo>
                <a:lnTo>
                  <a:pt x="689365" y="3706252"/>
                </a:lnTo>
                <a:lnTo>
                  <a:pt x="686983" y="3708494"/>
                </a:lnTo>
                <a:lnTo>
                  <a:pt x="686027" y="3710737"/>
                </a:lnTo>
                <a:lnTo>
                  <a:pt x="686027" y="3713726"/>
                </a:lnTo>
                <a:lnTo>
                  <a:pt x="686027" y="3717465"/>
                </a:lnTo>
                <a:lnTo>
                  <a:pt x="687458" y="3724192"/>
                </a:lnTo>
                <a:lnTo>
                  <a:pt x="688891" y="3730919"/>
                </a:lnTo>
                <a:lnTo>
                  <a:pt x="688891" y="3734656"/>
                </a:lnTo>
                <a:lnTo>
                  <a:pt x="687935" y="3737646"/>
                </a:lnTo>
                <a:lnTo>
                  <a:pt x="686502" y="3739515"/>
                </a:lnTo>
                <a:lnTo>
                  <a:pt x="685552" y="3741010"/>
                </a:lnTo>
                <a:lnTo>
                  <a:pt x="684125" y="3741757"/>
                </a:lnTo>
                <a:lnTo>
                  <a:pt x="682695" y="3742505"/>
                </a:lnTo>
                <a:lnTo>
                  <a:pt x="680317" y="3743252"/>
                </a:lnTo>
                <a:lnTo>
                  <a:pt x="675548" y="3743627"/>
                </a:lnTo>
                <a:lnTo>
                  <a:pt x="675548" y="3735403"/>
                </a:lnTo>
                <a:lnTo>
                  <a:pt x="675548" y="3729424"/>
                </a:lnTo>
                <a:lnTo>
                  <a:pt x="675548" y="3724192"/>
                </a:lnTo>
                <a:lnTo>
                  <a:pt x="675548" y="3720080"/>
                </a:lnTo>
                <a:lnTo>
                  <a:pt x="674117" y="3715970"/>
                </a:lnTo>
                <a:lnTo>
                  <a:pt x="671260" y="3710737"/>
                </a:lnTo>
                <a:lnTo>
                  <a:pt x="666023" y="3704757"/>
                </a:lnTo>
                <a:lnTo>
                  <a:pt x="659353" y="3696908"/>
                </a:lnTo>
                <a:lnTo>
                  <a:pt x="660779" y="3695788"/>
                </a:lnTo>
                <a:lnTo>
                  <a:pt x="662209" y="3695041"/>
                </a:lnTo>
                <a:lnTo>
                  <a:pt x="664115" y="3694666"/>
                </a:lnTo>
                <a:lnTo>
                  <a:pt x="666023" y="3694666"/>
                </a:lnTo>
                <a:lnTo>
                  <a:pt x="668878" y="3694666"/>
                </a:lnTo>
                <a:lnTo>
                  <a:pt x="672212" y="3695788"/>
                </a:lnTo>
                <a:lnTo>
                  <a:pt x="675548" y="3696908"/>
                </a:lnTo>
                <a:lnTo>
                  <a:pt x="678406" y="3697656"/>
                </a:lnTo>
                <a:lnTo>
                  <a:pt x="681740" y="3698030"/>
                </a:lnTo>
                <a:lnTo>
                  <a:pt x="683171" y="3698030"/>
                </a:lnTo>
                <a:lnTo>
                  <a:pt x="685076" y="3697656"/>
                </a:lnTo>
                <a:lnTo>
                  <a:pt x="681266" y="3694293"/>
                </a:lnTo>
                <a:lnTo>
                  <a:pt x="677932" y="3691302"/>
                </a:lnTo>
                <a:lnTo>
                  <a:pt x="675071" y="3687565"/>
                </a:lnTo>
                <a:lnTo>
                  <a:pt x="672212" y="3684575"/>
                </a:lnTo>
                <a:lnTo>
                  <a:pt x="670785" y="3681211"/>
                </a:lnTo>
                <a:lnTo>
                  <a:pt x="668878" y="3678221"/>
                </a:lnTo>
                <a:lnTo>
                  <a:pt x="666023" y="3671868"/>
                </a:lnTo>
                <a:lnTo>
                  <a:pt x="665067" y="3665515"/>
                </a:lnTo>
                <a:lnTo>
                  <a:pt x="665067" y="3658786"/>
                </a:lnTo>
                <a:lnTo>
                  <a:pt x="665067" y="3652807"/>
                </a:lnTo>
                <a:lnTo>
                  <a:pt x="665543" y="3646453"/>
                </a:lnTo>
                <a:lnTo>
                  <a:pt x="666023" y="3640100"/>
                </a:lnTo>
                <a:lnTo>
                  <a:pt x="666023" y="3634119"/>
                </a:lnTo>
                <a:lnTo>
                  <a:pt x="665543" y="3627766"/>
                </a:lnTo>
                <a:lnTo>
                  <a:pt x="664115" y="3621038"/>
                </a:lnTo>
                <a:lnTo>
                  <a:pt x="663160" y="3618049"/>
                </a:lnTo>
                <a:lnTo>
                  <a:pt x="661255" y="3615058"/>
                </a:lnTo>
                <a:lnTo>
                  <a:pt x="659824" y="3611695"/>
                </a:lnTo>
                <a:lnTo>
                  <a:pt x="657443" y="3608704"/>
                </a:lnTo>
                <a:lnTo>
                  <a:pt x="654112" y="3605341"/>
                </a:lnTo>
                <a:lnTo>
                  <a:pt x="651250" y="3602351"/>
                </a:lnTo>
                <a:lnTo>
                  <a:pt x="647442" y="3599361"/>
                </a:lnTo>
                <a:lnTo>
                  <a:pt x="643152" y="3595998"/>
                </a:lnTo>
                <a:lnTo>
                  <a:pt x="641719" y="3589644"/>
                </a:lnTo>
                <a:lnTo>
                  <a:pt x="641719" y="3585907"/>
                </a:lnTo>
                <a:lnTo>
                  <a:pt x="642199" y="3584785"/>
                </a:lnTo>
                <a:lnTo>
                  <a:pt x="642674" y="3583665"/>
                </a:lnTo>
                <a:lnTo>
                  <a:pt x="643630" y="3582916"/>
                </a:lnTo>
                <a:lnTo>
                  <a:pt x="645058" y="3582916"/>
                </a:lnTo>
                <a:lnTo>
                  <a:pt x="647442" y="3582916"/>
                </a:lnTo>
                <a:lnTo>
                  <a:pt x="650776" y="3584038"/>
                </a:lnTo>
                <a:lnTo>
                  <a:pt x="654112" y="3585907"/>
                </a:lnTo>
                <a:lnTo>
                  <a:pt x="657924" y="3588149"/>
                </a:lnTo>
                <a:lnTo>
                  <a:pt x="665067" y="3592260"/>
                </a:lnTo>
                <a:lnTo>
                  <a:pt x="668401" y="3594129"/>
                </a:lnTo>
                <a:lnTo>
                  <a:pt x="671260" y="3594877"/>
                </a:lnTo>
                <a:lnTo>
                  <a:pt x="672212" y="3594877"/>
                </a:lnTo>
                <a:lnTo>
                  <a:pt x="672690" y="3594877"/>
                </a:lnTo>
                <a:lnTo>
                  <a:pt x="673164" y="3594129"/>
                </a:lnTo>
                <a:lnTo>
                  <a:pt x="674117" y="3593381"/>
                </a:lnTo>
                <a:lnTo>
                  <a:pt x="673164" y="3590392"/>
                </a:lnTo>
                <a:lnTo>
                  <a:pt x="671736" y="3585532"/>
                </a:lnTo>
                <a:lnTo>
                  <a:pt x="673164" y="3585532"/>
                </a:lnTo>
                <a:lnTo>
                  <a:pt x="675071" y="3585907"/>
                </a:lnTo>
                <a:lnTo>
                  <a:pt x="678406" y="3586654"/>
                </a:lnTo>
                <a:lnTo>
                  <a:pt x="681266" y="3588897"/>
                </a:lnTo>
                <a:lnTo>
                  <a:pt x="683171" y="3591886"/>
                </a:lnTo>
                <a:lnTo>
                  <a:pt x="686027" y="3595251"/>
                </a:lnTo>
                <a:lnTo>
                  <a:pt x="687935" y="3599361"/>
                </a:lnTo>
                <a:lnTo>
                  <a:pt x="692698" y="3608704"/>
                </a:lnTo>
                <a:lnTo>
                  <a:pt x="700800" y="3629261"/>
                </a:lnTo>
                <a:lnTo>
                  <a:pt x="704608" y="3638230"/>
                </a:lnTo>
                <a:lnTo>
                  <a:pt x="707467" y="3642715"/>
                </a:lnTo>
                <a:lnTo>
                  <a:pt x="709373" y="3646079"/>
                </a:lnTo>
                <a:lnTo>
                  <a:pt x="713183" y="3644210"/>
                </a:lnTo>
                <a:lnTo>
                  <a:pt x="716040" y="3642715"/>
                </a:lnTo>
                <a:lnTo>
                  <a:pt x="718427" y="3640847"/>
                </a:lnTo>
                <a:lnTo>
                  <a:pt x="720332" y="3638605"/>
                </a:lnTo>
                <a:lnTo>
                  <a:pt x="721759" y="3636736"/>
                </a:lnTo>
                <a:lnTo>
                  <a:pt x="722710" y="3634119"/>
                </a:lnTo>
                <a:lnTo>
                  <a:pt x="723190" y="3631504"/>
                </a:lnTo>
                <a:lnTo>
                  <a:pt x="723190" y="3628887"/>
                </a:lnTo>
                <a:lnTo>
                  <a:pt x="722710" y="3623281"/>
                </a:lnTo>
                <a:lnTo>
                  <a:pt x="720809" y="3617675"/>
                </a:lnTo>
                <a:lnTo>
                  <a:pt x="717947" y="3611321"/>
                </a:lnTo>
                <a:lnTo>
                  <a:pt x="714613" y="3605341"/>
                </a:lnTo>
                <a:lnTo>
                  <a:pt x="706037" y="3592260"/>
                </a:lnTo>
                <a:lnTo>
                  <a:pt x="698415" y="3579553"/>
                </a:lnTo>
                <a:lnTo>
                  <a:pt x="696034" y="3573574"/>
                </a:lnTo>
                <a:lnTo>
                  <a:pt x="693650" y="3567967"/>
                </a:lnTo>
                <a:lnTo>
                  <a:pt x="691746" y="3562360"/>
                </a:lnTo>
                <a:lnTo>
                  <a:pt x="691746" y="3559744"/>
                </a:lnTo>
                <a:lnTo>
                  <a:pt x="691746" y="3557502"/>
                </a:lnTo>
                <a:lnTo>
                  <a:pt x="698893" y="3563482"/>
                </a:lnTo>
                <a:lnTo>
                  <a:pt x="704133" y="3567592"/>
                </a:lnTo>
                <a:lnTo>
                  <a:pt x="706037" y="3568714"/>
                </a:lnTo>
                <a:lnTo>
                  <a:pt x="708419" y="3569088"/>
                </a:lnTo>
                <a:lnTo>
                  <a:pt x="709850" y="3569462"/>
                </a:lnTo>
                <a:lnTo>
                  <a:pt x="711278" y="3569088"/>
                </a:lnTo>
                <a:lnTo>
                  <a:pt x="712229" y="3568714"/>
                </a:lnTo>
                <a:lnTo>
                  <a:pt x="713183" y="3567967"/>
                </a:lnTo>
                <a:lnTo>
                  <a:pt x="715089" y="3565351"/>
                </a:lnTo>
                <a:lnTo>
                  <a:pt x="716040" y="3561988"/>
                </a:lnTo>
                <a:lnTo>
                  <a:pt x="716520" y="3557502"/>
                </a:lnTo>
                <a:lnTo>
                  <a:pt x="718427" y="3549280"/>
                </a:lnTo>
                <a:lnTo>
                  <a:pt x="719379" y="3545542"/>
                </a:lnTo>
                <a:lnTo>
                  <a:pt x="720809" y="3542178"/>
                </a:lnTo>
                <a:lnTo>
                  <a:pt x="721759" y="3540683"/>
                </a:lnTo>
                <a:lnTo>
                  <a:pt x="723190" y="3539936"/>
                </a:lnTo>
                <a:lnTo>
                  <a:pt x="724145" y="3539563"/>
                </a:lnTo>
                <a:lnTo>
                  <a:pt x="726052" y="3539188"/>
                </a:lnTo>
                <a:lnTo>
                  <a:pt x="727953" y="3539188"/>
                </a:lnTo>
                <a:lnTo>
                  <a:pt x="730334" y="3539563"/>
                </a:lnTo>
                <a:lnTo>
                  <a:pt x="732719" y="3540683"/>
                </a:lnTo>
                <a:lnTo>
                  <a:pt x="735577" y="3542178"/>
                </a:lnTo>
                <a:lnTo>
                  <a:pt x="730810" y="3532087"/>
                </a:lnTo>
                <a:lnTo>
                  <a:pt x="726523" y="3523491"/>
                </a:lnTo>
                <a:lnTo>
                  <a:pt x="722237" y="3516389"/>
                </a:lnTo>
                <a:lnTo>
                  <a:pt x="717947" y="3510037"/>
                </a:lnTo>
                <a:lnTo>
                  <a:pt x="709373" y="3499571"/>
                </a:lnTo>
                <a:lnTo>
                  <a:pt x="702701" y="3490975"/>
                </a:lnTo>
                <a:lnTo>
                  <a:pt x="700319" y="3486865"/>
                </a:lnTo>
                <a:lnTo>
                  <a:pt x="697942" y="3482753"/>
                </a:lnTo>
                <a:lnTo>
                  <a:pt x="696986" y="3479016"/>
                </a:lnTo>
                <a:lnTo>
                  <a:pt x="696034" y="3474531"/>
                </a:lnTo>
                <a:lnTo>
                  <a:pt x="696034" y="3469672"/>
                </a:lnTo>
                <a:lnTo>
                  <a:pt x="696986" y="3464065"/>
                </a:lnTo>
                <a:lnTo>
                  <a:pt x="698415" y="3457712"/>
                </a:lnTo>
                <a:lnTo>
                  <a:pt x="701275" y="3450238"/>
                </a:lnTo>
                <a:lnTo>
                  <a:pt x="699842" y="3446500"/>
                </a:lnTo>
                <a:lnTo>
                  <a:pt x="697942" y="3442389"/>
                </a:lnTo>
                <a:lnTo>
                  <a:pt x="696034" y="3439399"/>
                </a:lnTo>
                <a:lnTo>
                  <a:pt x="694127" y="3436409"/>
                </a:lnTo>
                <a:lnTo>
                  <a:pt x="691746" y="3433792"/>
                </a:lnTo>
                <a:lnTo>
                  <a:pt x="689840" y="3431924"/>
                </a:lnTo>
                <a:lnTo>
                  <a:pt x="685076" y="3428186"/>
                </a:lnTo>
                <a:lnTo>
                  <a:pt x="679833" y="3426318"/>
                </a:lnTo>
                <a:lnTo>
                  <a:pt x="674597" y="3424075"/>
                </a:lnTo>
                <a:lnTo>
                  <a:pt x="664115" y="3420712"/>
                </a:lnTo>
                <a:lnTo>
                  <a:pt x="661735" y="3421086"/>
                </a:lnTo>
                <a:lnTo>
                  <a:pt x="659824" y="3422206"/>
                </a:lnTo>
                <a:lnTo>
                  <a:pt x="658398" y="3424075"/>
                </a:lnTo>
                <a:lnTo>
                  <a:pt x="656969" y="3426318"/>
                </a:lnTo>
                <a:lnTo>
                  <a:pt x="656491" y="3428935"/>
                </a:lnTo>
                <a:lnTo>
                  <a:pt x="656016" y="3431924"/>
                </a:lnTo>
                <a:lnTo>
                  <a:pt x="656491" y="3438652"/>
                </a:lnTo>
                <a:lnTo>
                  <a:pt x="657443" y="3445753"/>
                </a:lnTo>
                <a:lnTo>
                  <a:pt x="659824" y="3453601"/>
                </a:lnTo>
                <a:lnTo>
                  <a:pt x="661255" y="3456592"/>
                </a:lnTo>
                <a:lnTo>
                  <a:pt x="663160" y="3459954"/>
                </a:lnTo>
                <a:lnTo>
                  <a:pt x="665067" y="3462571"/>
                </a:lnTo>
                <a:lnTo>
                  <a:pt x="667446" y="3465187"/>
                </a:lnTo>
                <a:lnTo>
                  <a:pt x="663639" y="3462945"/>
                </a:lnTo>
                <a:lnTo>
                  <a:pt x="659824" y="3460702"/>
                </a:lnTo>
                <a:lnTo>
                  <a:pt x="656969" y="3458086"/>
                </a:lnTo>
                <a:lnTo>
                  <a:pt x="654585" y="3455096"/>
                </a:lnTo>
                <a:lnTo>
                  <a:pt x="652684" y="3451359"/>
                </a:lnTo>
                <a:lnTo>
                  <a:pt x="650776" y="3447621"/>
                </a:lnTo>
                <a:lnTo>
                  <a:pt x="649821" y="3443884"/>
                </a:lnTo>
                <a:lnTo>
                  <a:pt x="648870" y="3439399"/>
                </a:lnTo>
                <a:lnTo>
                  <a:pt x="648396" y="3430055"/>
                </a:lnTo>
                <a:lnTo>
                  <a:pt x="648396" y="3420338"/>
                </a:lnTo>
                <a:lnTo>
                  <a:pt x="649345" y="3409126"/>
                </a:lnTo>
                <a:lnTo>
                  <a:pt x="650776" y="3396792"/>
                </a:lnTo>
                <a:lnTo>
                  <a:pt x="654112" y="3371751"/>
                </a:lnTo>
                <a:lnTo>
                  <a:pt x="656016" y="3358297"/>
                </a:lnTo>
                <a:lnTo>
                  <a:pt x="656969" y="3344468"/>
                </a:lnTo>
                <a:lnTo>
                  <a:pt x="657443" y="3331013"/>
                </a:lnTo>
                <a:lnTo>
                  <a:pt x="656969" y="3317185"/>
                </a:lnTo>
                <a:lnTo>
                  <a:pt x="656491" y="3310083"/>
                </a:lnTo>
                <a:lnTo>
                  <a:pt x="655061" y="3302982"/>
                </a:lnTo>
                <a:lnTo>
                  <a:pt x="654112" y="3295880"/>
                </a:lnTo>
                <a:lnTo>
                  <a:pt x="652684" y="3289153"/>
                </a:lnTo>
                <a:lnTo>
                  <a:pt x="658398" y="3292143"/>
                </a:lnTo>
                <a:lnTo>
                  <a:pt x="663639" y="3295133"/>
                </a:lnTo>
                <a:lnTo>
                  <a:pt x="668401" y="3299245"/>
                </a:lnTo>
                <a:lnTo>
                  <a:pt x="673164" y="3302982"/>
                </a:lnTo>
                <a:lnTo>
                  <a:pt x="676976" y="3307093"/>
                </a:lnTo>
                <a:lnTo>
                  <a:pt x="681266" y="3311953"/>
                </a:lnTo>
                <a:lnTo>
                  <a:pt x="684125" y="3317185"/>
                </a:lnTo>
                <a:lnTo>
                  <a:pt x="686983" y="3322417"/>
                </a:lnTo>
                <a:lnTo>
                  <a:pt x="689840" y="3327649"/>
                </a:lnTo>
                <a:lnTo>
                  <a:pt x="691746" y="3334003"/>
                </a:lnTo>
                <a:lnTo>
                  <a:pt x="696511" y="3346336"/>
                </a:lnTo>
                <a:lnTo>
                  <a:pt x="700319" y="3359044"/>
                </a:lnTo>
                <a:lnTo>
                  <a:pt x="703655" y="3372872"/>
                </a:lnTo>
                <a:lnTo>
                  <a:pt x="706990" y="3387075"/>
                </a:lnTo>
                <a:lnTo>
                  <a:pt x="710801" y="3401277"/>
                </a:lnTo>
                <a:lnTo>
                  <a:pt x="715089" y="3415852"/>
                </a:lnTo>
                <a:lnTo>
                  <a:pt x="720332" y="3430055"/>
                </a:lnTo>
                <a:lnTo>
                  <a:pt x="723665" y="3436782"/>
                </a:lnTo>
                <a:lnTo>
                  <a:pt x="727478" y="3444258"/>
                </a:lnTo>
                <a:lnTo>
                  <a:pt x="731287" y="3450985"/>
                </a:lnTo>
                <a:lnTo>
                  <a:pt x="735577" y="3457712"/>
                </a:lnTo>
                <a:lnTo>
                  <a:pt x="740817" y="3464440"/>
                </a:lnTo>
                <a:lnTo>
                  <a:pt x="745581" y="3470793"/>
                </a:lnTo>
                <a:lnTo>
                  <a:pt x="751773" y="3476773"/>
                </a:lnTo>
                <a:lnTo>
                  <a:pt x="758441" y="3482753"/>
                </a:lnTo>
                <a:lnTo>
                  <a:pt x="756539" y="3487612"/>
                </a:lnTo>
                <a:lnTo>
                  <a:pt x="756060" y="3491722"/>
                </a:lnTo>
                <a:lnTo>
                  <a:pt x="755584" y="3496208"/>
                </a:lnTo>
                <a:lnTo>
                  <a:pt x="755109" y="3499945"/>
                </a:lnTo>
                <a:lnTo>
                  <a:pt x="755584" y="3503308"/>
                </a:lnTo>
                <a:lnTo>
                  <a:pt x="756060" y="3507047"/>
                </a:lnTo>
                <a:lnTo>
                  <a:pt x="756539" y="3510037"/>
                </a:lnTo>
                <a:lnTo>
                  <a:pt x="757489" y="3513027"/>
                </a:lnTo>
                <a:lnTo>
                  <a:pt x="760824" y="3518259"/>
                </a:lnTo>
                <a:lnTo>
                  <a:pt x="764634" y="3523117"/>
                </a:lnTo>
                <a:lnTo>
                  <a:pt x="769878" y="3527602"/>
                </a:lnTo>
                <a:lnTo>
                  <a:pt x="774644" y="3532087"/>
                </a:lnTo>
                <a:lnTo>
                  <a:pt x="785120" y="3540683"/>
                </a:lnTo>
                <a:lnTo>
                  <a:pt x="789884" y="3545542"/>
                </a:lnTo>
                <a:lnTo>
                  <a:pt x="794172" y="3551149"/>
                </a:lnTo>
                <a:lnTo>
                  <a:pt x="798936" y="3557128"/>
                </a:lnTo>
                <a:lnTo>
                  <a:pt x="800367" y="3560118"/>
                </a:lnTo>
                <a:lnTo>
                  <a:pt x="801317" y="3563482"/>
                </a:lnTo>
                <a:lnTo>
                  <a:pt x="802748" y="3567592"/>
                </a:lnTo>
                <a:lnTo>
                  <a:pt x="803699" y="3571330"/>
                </a:lnTo>
                <a:lnTo>
                  <a:pt x="804178" y="3575441"/>
                </a:lnTo>
                <a:lnTo>
                  <a:pt x="804178" y="3579926"/>
                </a:lnTo>
                <a:lnTo>
                  <a:pt x="800842" y="3579926"/>
                </a:lnTo>
                <a:lnTo>
                  <a:pt x="797031" y="3579178"/>
                </a:lnTo>
                <a:lnTo>
                  <a:pt x="793697" y="3577684"/>
                </a:lnTo>
                <a:lnTo>
                  <a:pt x="790362" y="3576189"/>
                </a:lnTo>
                <a:lnTo>
                  <a:pt x="787981" y="3573574"/>
                </a:lnTo>
                <a:lnTo>
                  <a:pt x="784645" y="3570957"/>
                </a:lnTo>
                <a:lnTo>
                  <a:pt x="778928" y="3564603"/>
                </a:lnTo>
                <a:lnTo>
                  <a:pt x="773688" y="3557128"/>
                </a:lnTo>
                <a:lnTo>
                  <a:pt x="767971" y="3549280"/>
                </a:lnTo>
                <a:lnTo>
                  <a:pt x="762729" y="3541805"/>
                </a:lnTo>
                <a:lnTo>
                  <a:pt x="757013" y="3534703"/>
                </a:lnTo>
                <a:lnTo>
                  <a:pt x="756060" y="3538441"/>
                </a:lnTo>
                <a:lnTo>
                  <a:pt x="755109" y="3542178"/>
                </a:lnTo>
                <a:lnTo>
                  <a:pt x="754632" y="3545542"/>
                </a:lnTo>
                <a:lnTo>
                  <a:pt x="753678" y="3549280"/>
                </a:lnTo>
                <a:lnTo>
                  <a:pt x="754632" y="3556754"/>
                </a:lnTo>
                <a:lnTo>
                  <a:pt x="756060" y="3563855"/>
                </a:lnTo>
                <a:lnTo>
                  <a:pt x="758441" y="3571704"/>
                </a:lnTo>
                <a:lnTo>
                  <a:pt x="761301" y="3579178"/>
                </a:lnTo>
                <a:lnTo>
                  <a:pt x="765587" y="3586654"/>
                </a:lnTo>
                <a:lnTo>
                  <a:pt x="770352" y="3594503"/>
                </a:lnTo>
                <a:lnTo>
                  <a:pt x="779406" y="3610574"/>
                </a:lnTo>
                <a:lnTo>
                  <a:pt x="789408" y="3627018"/>
                </a:lnTo>
                <a:lnTo>
                  <a:pt x="793697" y="3635614"/>
                </a:lnTo>
                <a:lnTo>
                  <a:pt x="797508" y="3644584"/>
                </a:lnTo>
                <a:lnTo>
                  <a:pt x="800842" y="3653928"/>
                </a:lnTo>
                <a:lnTo>
                  <a:pt x="803699" y="3663272"/>
                </a:lnTo>
                <a:lnTo>
                  <a:pt x="807512" y="3647947"/>
                </a:lnTo>
                <a:lnTo>
                  <a:pt x="810850" y="3631876"/>
                </a:lnTo>
                <a:lnTo>
                  <a:pt x="813706" y="3616179"/>
                </a:lnTo>
                <a:lnTo>
                  <a:pt x="816087" y="3599735"/>
                </a:lnTo>
                <a:lnTo>
                  <a:pt x="820855" y="3566098"/>
                </a:lnTo>
                <a:lnTo>
                  <a:pt x="823234" y="3532087"/>
                </a:lnTo>
                <a:lnTo>
                  <a:pt x="822282" y="3527602"/>
                </a:lnTo>
                <a:lnTo>
                  <a:pt x="819901" y="3523491"/>
                </a:lnTo>
                <a:lnTo>
                  <a:pt x="818472" y="3520128"/>
                </a:lnTo>
                <a:lnTo>
                  <a:pt x="815610" y="3518259"/>
                </a:lnTo>
                <a:lnTo>
                  <a:pt x="813706" y="3516389"/>
                </a:lnTo>
                <a:lnTo>
                  <a:pt x="811324" y="3514522"/>
                </a:lnTo>
                <a:lnTo>
                  <a:pt x="806085" y="3513027"/>
                </a:lnTo>
                <a:lnTo>
                  <a:pt x="800842" y="3510784"/>
                </a:lnTo>
                <a:lnTo>
                  <a:pt x="797984" y="3509662"/>
                </a:lnTo>
                <a:lnTo>
                  <a:pt x="796078" y="3507420"/>
                </a:lnTo>
                <a:lnTo>
                  <a:pt x="793697" y="3505178"/>
                </a:lnTo>
                <a:lnTo>
                  <a:pt x="791789" y="3502188"/>
                </a:lnTo>
                <a:lnTo>
                  <a:pt x="789884" y="3498076"/>
                </a:lnTo>
                <a:lnTo>
                  <a:pt x="788454" y="3493217"/>
                </a:lnTo>
                <a:lnTo>
                  <a:pt x="810370" y="3485743"/>
                </a:lnTo>
                <a:lnTo>
                  <a:pt x="807991" y="3479389"/>
                </a:lnTo>
                <a:lnTo>
                  <a:pt x="805132" y="3473784"/>
                </a:lnTo>
                <a:lnTo>
                  <a:pt x="802748" y="3469672"/>
                </a:lnTo>
                <a:lnTo>
                  <a:pt x="799416" y="3465561"/>
                </a:lnTo>
                <a:lnTo>
                  <a:pt x="796078" y="3462571"/>
                </a:lnTo>
                <a:lnTo>
                  <a:pt x="792742" y="3459954"/>
                </a:lnTo>
                <a:lnTo>
                  <a:pt x="785598" y="3455470"/>
                </a:lnTo>
                <a:lnTo>
                  <a:pt x="782265" y="3452854"/>
                </a:lnTo>
                <a:lnTo>
                  <a:pt x="778928" y="3450238"/>
                </a:lnTo>
                <a:lnTo>
                  <a:pt x="775595" y="3447247"/>
                </a:lnTo>
                <a:lnTo>
                  <a:pt x="772259" y="3443510"/>
                </a:lnTo>
                <a:lnTo>
                  <a:pt x="769878" y="3439024"/>
                </a:lnTo>
                <a:lnTo>
                  <a:pt x="767494" y="3433792"/>
                </a:lnTo>
                <a:lnTo>
                  <a:pt x="765587" y="3427438"/>
                </a:lnTo>
                <a:lnTo>
                  <a:pt x="763208" y="3419591"/>
                </a:lnTo>
                <a:lnTo>
                  <a:pt x="768445" y="3424823"/>
                </a:lnTo>
                <a:lnTo>
                  <a:pt x="773688" y="3428186"/>
                </a:lnTo>
                <a:lnTo>
                  <a:pt x="777025" y="3430429"/>
                </a:lnTo>
                <a:lnTo>
                  <a:pt x="780357" y="3431177"/>
                </a:lnTo>
                <a:lnTo>
                  <a:pt x="781787" y="3431177"/>
                </a:lnTo>
                <a:lnTo>
                  <a:pt x="782739" y="3431177"/>
                </a:lnTo>
                <a:lnTo>
                  <a:pt x="785120" y="3430055"/>
                </a:lnTo>
                <a:lnTo>
                  <a:pt x="787027" y="3427813"/>
                </a:lnTo>
                <a:lnTo>
                  <a:pt x="788934" y="3425196"/>
                </a:lnTo>
                <a:lnTo>
                  <a:pt x="792742" y="3419216"/>
                </a:lnTo>
                <a:lnTo>
                  <a:pt x="795604" y="3415852"/>
                </a:lnTo>
                <a:lnTo>
                  <a:pt x="797508" y="3412489"/>
                </a:lnTo>
                <a:lnTo>
                  <a:pt x="800842" y="3409500"/>
                </a:lnTo>
                <a:lnTo>
                  <a:pt x="804655" y="3406883"/>
                </a:lnTo>
                <a:lnTo>
                  <a:pt x="808944" y="3404641"/>
                </a:lnTo>
                <a:lnTo>
                  <a:pt x="811801" y="3403893"/>
                </a:lnTo>
                <a:lnTo>
                  <a:pt x="814660" y="3403146"/>
                </a:lnTo>
                <a:lnTo>
                  <a:pt x="811324" y="3394549"/>
                </a:lnTo>
                <a:lnTo>
                  <a:pt x="808463" y="3387448"/>
                </a:lnTo>
                <a:lnTo>
                  <a:pt x="805132" y="3382216"/>
                </a:lnTo>
                <a:lnTo>
                  <a:pt x="802748" y="3378479"/>
                </a:lnTo>
                <a:lnTo>
                  <a:pt x="799893" y="3376237"/>
                </a:lnTo>
                <a:lnTo>
                  <a:pt x="797031" y="3375489"/>
                </a:lnTo>
                <a:lnTo>
                  <a:pt x="794172" y="3375489"/>
                </a:lnTo>
                <a:lnTo>
                  <a:pt x="791789" y="3375862"/>
                </a:lnTo>
                <a:lnTo>
                  <a:pt x="785598" y="3378104"/>
                </a:lnTo>
                <a:lnTo>
                  <a:pt x="782265" y="3379226"/>
                </a:lnTo>
                <a:lnTo>
                  <a:pt x="778928" y="3380721"/>
                </a:lnTo>
                <a:lnTo>
                  <a:pt x="775114" y="3381469"/>
                </a:lnTo>
                <a:lnTo>
                  <a:pt x="771303" y="3381469"/>
                </a:lnTo>
                <a:lnTo>
                  <a:pt x="767494" y="3380721"/>
                </a:lnTo>
                <a:lnTo>
                  <a:pt x="763208" y="3378852"/>
                </a:lnTo>
                <a:lnTo>
                  <a:pt x="757013" y="3366518"/>
                </a:lnTo>
                <a:lnTo>
                  <a:pt x="751773" y="3354559"/>
                </a:lnTo>
                <a:lnTo>
                  <a:pt x="747485" y="3342599"/>
                </a:lnTo>
                <a:lnTo>
                  <a:pt x="743673" y="3331387"/>
                </a:lnTo>
                <a:lnTo>
                  <a:pt x="739388" y="3319801"/>
                </a:lnTo>
                <a:lnTo>
                  <a:pt x="737007" y="3308588"/>
                </a:lnTo>
                <a:lnTo>
                  <a:pt x="731287" y="3286538"/>
                </a:lnTo>
                <a:lnTo>
                  <a:pt x="722710" y="3243931"/>
                </a:lnTo>
                <a:lnTo>
                  <a:pt x="716995" y="3222627"/>
                </a:lnTo>
                <a:lnTo>
                  <a:pt x="713659" y="3211789"/>
                </a:lnTo>
                <a:lnTo>
                  <a:pt x="710801" y="3200577"/>
                </a:lnTo>
                <a:lnTo>
                  <a:pt x="708896" y="3198707"/>
                </a:lnTo>
                <a:lnTo>
                  <a:pt x="707467" y="3197212"/>
                </a:lnTo>
                <a:lnTo>
                  <a:pt x="705559" y="3196091"/>
                </a:lnTo>
                <a:lnTo>
                  <a:pt x="704133" y="3194970"/>
                </a:lnTo>
                <a:lnTo>
                  <a:pt x="701750" y="3194596"/>
                </a:lnTo>
                <a:lnTo>
                  <a:pt x="700319" y="3194596"/>
                </a:lnTo>
                <a:lnTo>
                  <a:pt x="696034" y="3194970"/>
                </a:lnTo>
                <a:lnTo>
                  <a:pt x="690794" y="3196091"/>
                </a:lnTo>
                <a:lnTo>
                  <a:pt x="686502" y="3197212"/>
                </a:lnTo>
                <a:lnTo>
                  <a:pt x="681740" y="3198707"/>
                </a:lnTo>
                <a:lnTo>
                  <a:pt x="676976" y="3199455"/>
                </a:lnTo>
                <a:lnTo>
                  <a:pt x="685552" y="3209173"/>
                </a:lnTo>
                <a:lnTo>
                  <a:pt x="693650" y="3220012"/>
                </a:lnTo>
                <a:lnTo>
                  <a:pt x="701275" y="3232345"/>
                </a:lnTo>
                <a:lnTo>
                  <a:pt x="704608" y="3238324"/>
                </a:lnTo>
                <a:lnTo>
                  <a:pt x="707943" y="3245052"/>
                </a:lnTo>
                <a:lnTo>
                  <a:pt x="710801" y="3251405"/>
                </a:lnTo>
                <a:lnTo>
                  <a:pt x="712707" y="3257385"/>
                </a:lnTo>
                <a:lnTo>
                  <a:pt x="714613" y="3263739"/>
                </a:lnTo>
                <a:lnTo>
                  <a:pt x="715568" y="3269719"/>
                </a:lnTo>
                <a:lnTo>
                  <a:pt x="715568" y="3275699"/>
                </a:lnTo>
                <a:lnTo>
                  <a:pt x="715089" y="3282052"/>
                </a:lnTo>
                <a:lnTo>
                  <a:pt x="713659" y="3287285"/>
                </a:lnTo>
                <a:lnTo>
                  <a:pt x="711755" y="3292518"/>
                </a:lnTo>
                <a:lnTo>
                  <a:pt x="711755" y="3291396"/>
                </a:lnTo>
                <a:lnTo>
                  <a:pt x="711278" y="3289153"/>
                </a:lnTo>
                <a:lnTo>
                  <a:pt x="709373" y="3285043"/>
                </a:lnTo>
                <a:lnTo>
                  <a:pt x="707467" y="3278689"/>
                </a:lnTo>
                <a:lnTo>
                  <a:pt x="703655" y="3271961"/>
                </a:lnTo>
                <a:lnTo>
                  <a:pt x="698893" y="3264861"/>
                </a:lnTo>
                <a:lnTo>
                  <a:pt x="693650" y="3257385"/>
                </a:lnTo>
                <a:lnTo>
                  <a:pt x="687935" y="3250284"/>
                </a:lnTo>
                <a:lnTo>
                  <a:pt x="682695" y="3243184"/>
                </a:lnTo>
                <a:lnTo>
                  <a:pt x="676500" y="3237203"/>
                </a:lnTo>
                <a:lnTo>
                  <a:pt x="671260" y="3232345"/>
                </a:lnTo>
                <a:lnTo>
                  <a:pt x="668401" y="3230850"/>
                </a:lnTo>
                <a:lnTo>
                  <a:pt x="666023" y="3228981"/>
                </a:lnTo>
                <a:lnTo>
                  <a:pt x="664115" y="3228233"/>
                </a:lnTo>
                <a:lnTo>
                  <a:pt x="661735" y="3227859"/>
                </a:lnTo>
                <a:lnTo>
                  <a:pt x="659824" y="3227859"/>
                </a:lnTo>
                <a:lnTo>
                  <a:pt x="657924" y="3228607"/>
                </a:lnTo>
                <a:lnTo>
                  <a:pt x="656491" y="3230103"/>
                </a:lnTo>
                <a:lnTo>
                  <a:pt x="654585" y="3231970"/>
                </a:lnTo>
                <a:lnTo>
                  <a:pt x="654112" y="3234587"/>
                </a:lnTo>
                <a:lnTo>
                  <a:pt x="653158" y="3237950"/>
                </a:lnTo>
                <a:lnTo>
                  <a:pt x="653158" y="3242809"/>
                </a:lnTo>
                <a:lnTo>
                  <a:pt x="653158" y="3248041"/>
                </a:lnTo>
                <a:lnTo>
                  <a:pt x="640294" y="3230103"/>
                </a:lnTo>
                <a:lnTo>
                  <a:pt x="635053" y="3222627"/>
                </a:lnTo>
                <a:lnTo>
                  <a:pt x="628860" y="3215900"/>
                </a:lnTo>
                <a:lnTo>
                  <a:pt x="622666" y="3209173"/>
                </a:lnTo>
                <a:lnTo>
                  <a:pt x="614089" y="3201697"/>
                </a:lnTo>
                <a:lnTo>
                  <a:pt x="603137" y="3192728"/>
                </a:lnTo>
                <a:lnTo>
                  <a:pt x="589798" y="3181889"/>
                </a:lnTo>
                <a:lnTo>
                  <a:pt x="591702" y="3181142"/>
                </a:lnTo>
                <a:lnTo>
                  <a:pt x="594081" y="3181142"/>
                </a:lnTo>
                <a:lnTo>
                  <a:pt x="595988" y="3180394"/>
                </a:lnTo>
                <a:lnTo>
                  <a:pt x="598368" y="3181142"/>
                </a:lnTo>
                <a:lnTo>
                  <a:pt x="602179" y="3181889"/>
                </a:lnTo>
                <a:lnTo>
                  <a:pt x="605993" y="3183010"/>
                </a:lnTo>
                <a:lnTo>
                  <a:pt x="609804" y="3184504"/>
                </a:lnTo>
                <a:lnTo>
                  <a:pt x="613614" y="3184879"/>
                </a:lnTo>
                <a:lnTo>
                  <a:pt x="615996" y="3185252"/>
                </a:lnTo>
                <a:lnTo>
                  <a:pt x="617902" y="3184879"/>
                </a:lnTo>
                <a:lnTo>
                  <a:pt x="620283" y="3184504"/>
                </a:lnTo>
                <a:lnTo>
                  <a:pt x="622666" y="3183384"/>
                </a:lnTo>
                <a:lnTo>
                  <a:pt x="621239" y="3177778"/>
                </a:lnTo>
                <a:lnTo>
                  <a:pt x="619332" y="3174040"/>
                </a:lnTo>
                <a:lnTo>
                  <a:pt x="616951" y="3171051"/>
                </a:lnTo>
                <a:lnTo>
                  <a:pt x="614570" y="3168434"/>
                </a:lnTo>
                <a:lnTo>
                  <a:pt x="609804" y="3163949"/>
                </a:lnTo>
                <a:lnTo>
                  <a:pt x="606945" y="3160960"/>
                </a:lnTo>
                <a:lnTo>
                  <a:pt x="605519" y="3156848"/>
                </a:lnTo>
                <a:lnTo>
                  <a:pt x="590750" y="3160212"/>
                </a:lnTo>
                <a:lnTo>
                  <a:pt x="585032" y="3162454"/>
                </a:lnTo>
                <a:lnTo>
                  <a:pt x="580270" y="3164323"/>
                </a:lnTo>
                <a:lnTo>
                  <a:pt x="576455" y="3166192"/>
                </a:lnTo>
                <a:lnTo>
                  <a:pt x="573120" y="3168434"/>
                </a:lnTo>
                <a:lnTo>
                  <a:pt x="570262" y="3170677"/>
                </a:lnTo>
                <a:lnTo>
                  <a:pt x="567881" y="3173293"/>
                </a:lnTo>
                <a:lnTo>
                  <a:pt x="564069" y="3178525"/>
                </a:lnTo>
                <a:lnTo>
                  <a:pt x="559781" y="3185252"/>
                </a:lnTo>
                <a:lnTo>
                  <a:pt x="554541" y="3193849"/>
                </a:lnTo>
                <a:lnTo>
                  <a:pt x="547871" y="3203566"/>
                </a:lnTo>
                <a:lnTo>
                  <a:pt x="549776" y="3200577"/>
                </a:lnTo>
                <a:lnTo>
                  <a:pt x="550733" y="3197587"/>
                </a:lnTo>
                <a:lnTo>
                  <a:pt x="550733" y="3194596"/>
                </a:lnTo>
                <a:lnTo>
                  <a:pt x="549776" y="3191233"/>
                </a:lnTo>
                <a:lnTo>
                  <a:pt x="548348" y="3188243"/>
                </a:lnTo>
                <a:lnTo>
                  <a:pt x="546442" y="3185252"/>
                </a:lnTo>
                <a:lnTo>
                  <a:pt x="541203" y="3179272"/>
                </a:lnTo>
                <a:lnTo>
                  <a:pt x="536914" y="3172918"/>
                </a:lnTo>
                <a:lnTo>
                  <a:pt x="535482" y="3169929"/>
                </a:lnTo>
                <a:lnTo>
                  <a:pt x="534056" y="3166192"/>
                </a:lnTo>
                <a:lnTo>
                  <a:pt x="533579" y="3163202"/>
                </a:lnTo>
                <a:lnTo>
                  <a:pt x="534056" y="3159838"/>
                </a:lnTo>
                <a:lnTo>
                  <a:pt x="535962" y="3156475"/>
                </a:lnTo>
                <a:lnTo>
                  <a:pt x="538817" y="3153485"/>
                </a:lnTo>
                <a:lnTo>
                  <a:pt x="522146" y="3143767"/>
                </a:lnTo>
                <a:lnTo>
                  <a:pt x="505949" y="3133676"/>
                </a:lnTo>
                <a:lnTo>
                  <a:pt x="489751" y="3123585"/>
                </a:lnTo>
                <a:lnTo>
                  <a:pt x="474030" y="3112373"/>
                </a:lnTo>
                <a:lnTo>
                  <a:pt x="459260" y="3100787"/>
                </a:lnTo>
                <a:lnTo>
                  <a:pt x="444490" y="3088079"/>
                </a:lnTo>
                <a:lnTo>
                  <a:pt x="430674" y="3074998"/>
                </a:lnTo>
                <a:lnTo>
                  <a:pt x="423528" y="3067897"/>
                </a:lnTo>
                <a:lnTo>
                  <a:pt x="417338" y="3060796"/>
                </a:lnTo>
                <a:lnTo>
                  <a:pt x="411142" y="3052947"/>
                </a:lnTo>
                <a:lnTo>
                  <a:pt x="404950" y="3045099"/>
                </a:lnTo>
                <a:lnTo>
                  <a:pt x="399233" y="3037250"/>
                </a:lnTo>
                <a:lnTo>
                  <a:pt x="393517" y="3029027"/>
                </a:lnTo>
                <a:lnTo>
                  <a:pt x="388274" y="3020058"/>
                </a:lnTo>
                <a:lnTo>
                  <a:pt x="382559" y="3010714"/>
                </a:lnTo>
                <a:lnTo>
                  <a:pt x="377792" y="3001370"/>
                </a:lnTo>
                <a:lnTo>
                  <a:pt x="373507" y="2992027"/>
                </a:lnTo>
                <a:lnTo>
                  <a:pt x="368266" y="2981563"/>
                </a:lnTo>
                <a:lnTo>
                  <a:pt x="364453" y="2971097"/>
                </a:lnTo>
                <a:lnTo>
                  <a:pt x="360645" y="2960258"/>
                </a:lnTo>
                <a:lnTo>
                  <a:pt x="356830" y="2948672"/>
                </a:lnTo>
                <a:lnTo>
                  <a:pt x="353497" y="2937086"/>
                </a:lnTo>
                <a:lnTo>
                  <a:pt x="350641" y="2924753"/>
                </a:lnTo>
                <a:lnTo>
                  <a:pt x="348258" y="2912047"/>
                </a:lnTo>
                <a:lnTo>
                  <a:pt x="345873" y="2898965"/>
                </a:lnTo>
                <a:lnTo>
                  <a:pt x="339205" y="2894854"/>
                </a:lnTo>
                <a:lnTo>
                  <a:pt x="333966" y="2890742"/>
                </a:lnTo>
                <a:lnTo>
                  <a:pt x="327773" y="2885883"/>
                </a:lnTo>
                <a:lnTo>
                  <a:pt x="322530" y="2880651"/>
                </a:lnTo>
                <a:lnTo>
                  <a:pt x="316812" y="2875045"/>
                </a:lnTo>
                <a:lnTo>
                  <a:pt x="312047" y="2869065"/>
                </a:lnTo>
                <a:lnTo>
                  <a:pt x="301570" y="2856732"/>
                </a:lnTo>
                <a:lnTo>
                  <a:pt x="292038" y="2843276"/>
                </a:lnTo>
                <a:lnTo>
                  <a:pt x="282989" y="2828701"/>
                </a:lnTo>
                <a:lnTo>
                  <a:pt x="273459" y="2814124"/>
                </a:lnTo>
                <a:lnTo>
                  <a:pt x="264887" y="2799175"/>
                </a:lnTo>
                <a:lnTo>
                  <a:pt x="247257" y="2769275"/>
                </a:lnTo>
                <a:lnTo>
                  <a:pt x="238207" y="2754325"/>
                </a:lnTo>
                <a:lnTo>
                  <a:pt x="228681" y="2740497"/>
                </a:lnTo>
                <a:lnTo>
                  <a:pt x="218675" y="2727416"/>
                </a:lnTo>
                <a:lnTo>
                  <a:pt x="213909" y="2721062"/>
                </a:lnTo>
                <a:lnTo>
                  <a:pt x="208670" y="2715457"/>
                </a:lnTo>
                <a:lnTo>
                  <a:pt x="202951" y="2709850"/>
                </a:lnTo>
                <a:lnTo>
                  <a:pt x="197712" y="2704244"/>
                </a:lnTo>
                <a:lnTo>
                  <a:pt x="191994" y="2699385"/>
                </a:lnTo>
                <a:lnTo>
                  <a:pt x="185803" y="2695274"/>
                </a:lnTo>
                <a:lnTo>
                  <a:pt x="184849" y="2687799"/>
                </a:lnTo>
                <a:lnTo>
                  <a:pt x="183895" y="2680324"/>
                </a:lnTo>
                <a:lnTo>
                  <a:pt x="181516" y="2664253"/>
                </a:lnTo>
                <a:lnTo>
                  <a:pt x="180083" y="2648556"/>
                </a:lnTo>
                <a:lnTo>
                  <a:pt x="177703" y="2633233"/>
                </a:lnTo>
                <a:lnTo>
                  <a:pt x="176276" y="2626879"/>
                </a:lnTo>
                <a:lnTo>
                  <a:pt x="174369" y="2620899"/>
                </a:lnTo>
                <a:lnTo>
                  <a:pt x="171985" y="2615667"/>
                </a:lnTo>
                <a:lnTo>
                  <a:pt x="169129" y="2611930"/>
                </a:lnTo>
                <a:lnTo>
                  <a:pt x="167223" y="2610061"/>
                </a:lnTo>
                <a:lnTo>
                  <a:pt x="165793" y="2608939"/>
                </a:lnTo>
                <a:lnTo>
                  <a:pt x="163412" y="2608192"/>
                </a:lnTo>
                <a:lnTo>
                  <a:pt x="161505" y="2607818"/>
                </a:lnTo>
                <a:lnTo>
                  <a:pt x="159124" y="2607071"/>
                </a:lnTo>
                <a:lnTo>
                  <a:pt x="156267" y="2607071"/>
                </a:lnTo>
                <a:lnTo>
                  <a:pt x="153882" y="2608192"/>
                </a:lnTo>
                <a:lnTo>
                  <a:pt x="151024" y="2608939"/>
                </a:lnTo>
                <a:lnTo>
                  <a:pt x="150550" y="2601091"/>
                </a:lnTo>
                <a:lnTo>
                  <a:pt x="150550" y="2593990"/>
                </a:lnTo>
                <a:lnTo>
                  <a:pt x="151024" y="2586889"/>
                </a:lnTo>
                <a:lnTo>
                  <a:pt x="151503" y="2580535"/>
                </a:lnTo>
                <a:lnTo>
                  <a:pt x="153408" y="2574928"/>
                </a:lnTo>
                <a:lnTo>
                  <a:pt x="154836" y="2569696"/>
                </a:lnTo>
                <a:lnTo>
                  <a:pt x="157694" y="2565213"/>
                </a:lnTo>
                <a:lnTo>
                  <a:pt x="161029" y="2561853"/>
                </a:lnTo>
                <a:lnTo>
                  <a:pt x="159598" y="2556242"/>
                </a:lnTo>
                <a:lnTo>
                  <a:pt x="158169" y="2552505"/>
                </a:lnTo>
                <a:lnTo>
                  <a:pt x="157694" y="2552131"/>
                </a:lnTo>
                <a:lnTo>
                  <a:pt x="156267" y="2551758"/>
                </a:lnTo>
                <a:lnTo>
                  <a:pt x="155788" y="2552131"/>
                </a:lnTo>
                <a:lnTo>
                  <a:pt x="154836" y="2552505"/>
                </a:lnTo>
                <a:lnTo>
                  <a:pt x="153408" y="2554747"/>
                </a:lnTo>
                <a:lnTo>
                  <a:pt x="151024" y="2558111"/>
                </a:lnTo>
                <a:lnTo>
                  <a:pt x="147209" y="2565959"/>
                </a:lnTo>
                <a:lnTo>
                  <a:pt x="143403" y="2573808"/>
                </a:lnTo>
                <a:lnTo>
                  <a:pt x="141021" y="2576797"/>
                </a:lnTo>
                <a:lnTo>
                  <a:pt x="140065" y="2577545"/>
                </a:lnTo>
                <a:lnTo>
                  <a:pt x="139114" y="2578292"/>
                </a:lnTo>
                <a:lnTo>
                  <a:pt x="137685" y="2578292"/>
                </a:lnTo>
                <a:lnTo>
                  <a:pt x="136255" y="2578292"/>
                </a:lnTo>
                <a:lnTo>
                  <a:pt x="135300" y="2577918"/>
                </a:lnTo>
                <a:lnTo>
                  <a:pt x="133875" y="2576797"/>
                </a:lnTo>
                <a:lnTo>
                  <a:pt x="131971" y="2572686"/>
                </a:lnTo>
                <a:lnTo>
                  <a:pt x="129586" y="2565959"/>
                </a:lnTo>
                <a:lnTo>
                  <a:pt x="128157" y="2558111"/>
                </a:lnTo>
                <a:lnTo>
                  <a:pt x="126726" y="2552131"/>
                </a:lnTo>
                <a:lnTo>
                  <a:pt x="126726" y="2548395"/>
                </a:lnTo>
                <a:lnTo>
                  <a:pt x="127682" y="2545777"/>
                </a:lnTo>
                <a:lnTo>
                  <a:pt x="128157" y="2545404"/>
                </a:lnTo>
                <a:lnTo>
                  <a:pt x="128631" y="2545031"/>
                </a:lnTo>
                <a:lnTo>
                  <a:pt x="129586" y="2545031"/>
                </a:lnTo>
                <a:lnTo>
                  <a:pt x="131491" y="2545777"/>
                </a:lnTo>
                <a:lnTo>
                  <a:pt x="133397" y="2547275"/>
                </a:lnTo>
                <a:lnTo>
                  <a:pt x="137207" y="2550264"/>
                </a:lnTo>
                <a:lnTo>
                  <a:pt x="139114" y="2551010"/>
                </a:lnTo>
                <a:lnTo>
                  <a:pt x="140540" y="2551385"/>
                </a:lnTo>
                <a:lnTo>
                  <a:pt x="141021" y="2551385"/>
                </a:lnTo>
                <a:lnTo>
                  <a:pt x="141496" y="2551010"/>
                </a:lnTo>
                <a:lnTo>
                  <a:pt x="142926" y="2549142"/>
                </a:lnTo>
                <a:lnTo>
                  <a:pt x="142926" y="2546159"/>
                </a:lnTo>
                <a:lnTo>
                  <a:pt x="142926" y="2540919"/>
                </a:lnTo>
                <a:lnTo>
                  <a:pt x="129108" y="2531950"/>
                </a:lnTo>
                <a:lnTo>
                  <a:pt x="115772" y="2522983"/>
                </a:lnTo>
                <a:lnTo>
                  <a:pt x="109577" y="2518500"/>
                </a:lnTo>
                <a:lnTo>
                  <a:pt x="102908" y="2513268"/>
                </a:lnTo>
                <a:lnTo>
                  <a:pt x="96715" y="2507661"/>
                </a:lnTo>
                <a:lnTo>
                  <a:pt x="90520" y="2502054"/>
                </a:lnTo>
                <a:lnTo>
                  <a:pt x="88616" y="2494580"/>
                </a:lnTo>
                <a:lnTo>
                  <a:pt x="86709" y="2486359"/>
                </a:lnTo>
                <a:lnTo>
                  <a:pt x="83851" y="2468795"/>
                </a:lnTo>
                <a:lnTo>
                  <a:pt x="81468" y="2449730"/>
                </a:lnTo>
                <a:lnTo>
                  <a:pt x="79087" y="2429178"/>
                </a:lnTo>
                <a:lnTo>
                  <a:pt x="75752" y="2384706"/>
                </a:lnTo>
                <a:lnTo>
                  <a:pt x="72897" y="2338734"/>
                </a:lnTo>
                <a:lnTo>
                  <a:pt x="70035" y="2292391"/>
                </a:lnTo>
                <a:lnTo>
                  <a:pt x="66224" y="2248290"/>
                </a:lnTo>
                <a:lnTo>
                  <a:pt x="63843" y="2227735"/>
                </a:lnTo>
                <a:lnTo>
                  <a:pt x="60985" y="2207926"/>
                </a:lnTo>
                <a:lnTo>
                  <a:pt x="58601" y="2189613"/>
                </a:lnTo>
                <a:lnTo>
                  <a:pt x="54788" y="2173542"/>
                </a:lnTo>
                <a:lnTo>
                  <a:pt x="56695" y="2167188"/>
                </a:lnTo>
                <a:lnTo>
                  <a:pt x="59080" y="2161209"/>
                </a:lnTo>
                <a:lnTo>
                  <a:pt x="61941" y="2155602"/>
                </a:lnTo>
                <a:lnTo>
                  <a:pt x="64320" y="2150743"/>
                </a:lnTo>
                <a:lnTo>
                  <a:pt x="67655" y="2145885"/>
                </a:lnTo>
                <a:lnTo>
                  <a:pt x="71466" y="2142147"/>
                </a:lnTo>
                <a:lnTo>
                  <a:pt x="75278" y="2138785"/>
                </a:lnTo>
                <a:lnTo>
                  <a:pt x="79087" y="2135794"/>
                </a:lnTo>
                <a:lnTo>
                  <a:pt x="75752" y="2115239"/>
                </a:lnTo>
                <a:lnTo>
                  <a:pt x="72897" y="2095059"/>
                </a:lnTo>
                <a:lnTo>
                  <a:pt x="70513" y="2075250"/>
                </a:lnTo>
                <a:lnTo>
                  <a:pt x="69082" y="2055441"/>
                </a:lnTo>
                <a:lnTo>
                  <a:pt x="68127" y="2036004"/>
                </a:lnTo>
                <a:lnTo>
                  <a:pt x="67655" y="2016575"/>
                </a:lnTo>
                <a:lnTo>
                  <a:pt x="69082" y="1997511"/>
                </a:lnTo>
                <a:lnTo>
                  <a:pt x="70035" y="1978451"/>
                </a:lnTo>
                <a:lnTo>
                  <a:pt x="71940" y="1959015"/>
                </a:lnTo>
                <a:lnTo>
                  <a:pt x="74799" y="1940329"/>
                </a:lnTo>
                <a:lnTo>
                  <a:pt x="77659" y="1921269"/>
                </a:lnTo>
                <a:lnTo>
                  <a:pt x="81468" y="1902954"/>
                </a:lnTo>
                <a:lnTo>
                  <a:pt x="89095" y="1865954"/>
                </a:lnTo>
                <a:lnTo>
                  <a:pt x="97665" y="1829330"/>
                </a:lnTo>
                <a:lnTo>
                  <a:pt x="102434" y="1811388"/>
                </a:lnTo>
                <a:lnTo>
                  <a:pt x="107197" y="1793449"/>
                </a:lnTo>
                <a:lnTo>
                  <a:pt x="117198" y="1756823"/>
                </a:lnTo>
                <a:lnTo>
                  <a:pt x="139114" y="1683566"/>
                </a:lnTo>
                <a:lnTo>
                  <a:pt x="150072" y="1646192"/>
                </a:lnTo>
                <a:lnTo>
                  <a:pt x="159124" y="1608445"/>
                </a:lnTo>
                <a:lnTo>
                  <a:pt x="163412" y="1589016"/>
                </a:lnTo>
                <a:lnTo>
                  <a:pt x="168175" y="1569584"/>
                </a:lnTo>
                <a:lnTo>
                  <a:pt x="171033" y="1550517"/>
                </a:lnTo>
                <a:lnTo>
                  <a:pt x="174369" y="1530713"/>
                </a:lnTo>
                <a:lnTo>
                  <a:pt x="181516" y="1525482"/>
                </a:lnTo>
                <a:lnTo>
                  <a:pt x="187710" y="1520249"/>
                </a:lnTo>
                <a:lnTo>
                  <a:pt x="192474" y="1514271"/>
                </a:lnTo>
                <a:lnTo>
                  <a:pt x="196759" y="1508661"/>
                </a:lnTo>
                <a:lnTo>
                  <a:pt x="201049" y="1502305"/>
                </a:lnTo>
                <a:lnTo>
                  <a:pt x="203906" y="1495206"/>
                </a:lnTo>
                <a:lnTo>
                  <a:pt x="206766" y="1488105"/>
                </a:lnTo>
                <a:lnTo>
                  <a:pt x="209621" y="1480253"/>
                </a:lnTo>
                <a:lnTo>
                  <a:pt x="214387" y="1462689"/>
                </a:lnTo>
                <a:lnTo>
                  <a:pt x="220105" y="1442880"/>
                </a:lnTo>
                <a:lnTo>
                  <a:pt x="226772" y="1420081"/>
                </a:lnTo>
                <a:lnTo>
                  <a:pt x="231059" y="1407369"/>
                </a:lnTo>
                <a:lnTo>
                  <a:pt x="235823" y="1393911"/>
                </a:lnTo>
                <a:lnTo>
                  <a:pt x="238207" y="1394288"/>
                </a:lnTo>
                <a:lnTo>
                  <a:pt x="240588" y="1393911"/>
                </a:lnTo>
                <a:lnTo>
                  <a:pt x="242975" y="1393911"/>
                </a:lnTo>
                <a:lnTo>
                  <a:pt x="245351" y="1393170"/>
                </a:lnTo>
                <a:lnTo>
                  <a:pt x="249165" y="1390926"/>
                </a:lnTo>
                <a:lnTo>
                  <a:pt x="253453" y="1388682"/>
                </a:lnTo>
                <a:lnTo>
                  <a:pt x="257264" y="1386444"/>
                </a:lnTo>
                <a:lnTo>
                  <a:pt x="261551" y="1384571"/>
                </a:lnTo>
                <a:lnTo>
                  <a:pt x="263933" y="1384197"/>
                </a:lnTo>
                <a:lnTo>
                  <a:pt x="265838" y="1383820"/>
                </a:lnTo>
                <a:lnTo>
                  <a:pt x="268222" y="1383820"/>
                </a:lnTo>
                <a:lnTo>
                  <a:pt x="271077" y="1384197"/>
                </a:lnTo>
                <a:lnTo>
                  <a:pt x="272510" y="1371862"/>
                </a:lnTo>
                <a:lnTo>
                  <a:pt x="274891" y="1359531"/>
                </a:lnTo>
                <a:lnTo>
                  <a:pt x="277272" y="1347568"/>
                </a:lnTo>
                <a:lnTo>
                  <a:pt x="280134" y="1335980"/>
                </a:lnTo>
                <a:lnTo>
                  <a:pt x="283464" y="1324767"/>
                </a:lnTo>
                <a:lnTo>
                  <a:pt x="287274" y="1313557"/>
                </a:lnTo>
                <a:lnTo>
                  <a:pt x="291089" y="1302719"/>
                </a:lnTo>
                <a:lnTo>
                  <a:pt x="296328" y="1291511"/>
                </a:lnTo>
                <a:lnTo>
                  <a:pt x="300615" y="1280669"/>
                </a:lnTo>
                <a:lnTo>
                  <a:pt x="305856" y="1270202"/>
                </a:lnTo>
                <a:lnTo>
                  <a:pt x="316812" y="1249272"/>
                </a:lnTo>
                <a:lnTo>
                  <a:pt x="328249" y="1228713"/>
                </a:lnTo>
                <a:lnTo>
                  <a:pt x="341588" y="1208167"/>
                </a:lnTo>
                <a:lnTo>
                  <a:pt x="367311" y="1167427"/>
                </a:lnTo>
                <a:lnTo>
                  <a:pt x="380653" y="1146124"/>
                </a:lnTo>
                <a:lnTo>
                  <a:pt x="393037" y="1125194"/>
                </a:lnTo>
                <a:lnTo>
                  <a:pt x="405424" y="1102769"/>
                </a:lnTo>
                <a:lnTo>
                  <a:pt x="418289" y="1079975"/>
                </a:lnTo>
                <a:lnTo>
                  <a:pt x="429721" y="1056422"/>
                </a:lnTo>
                <a:lnTo>
                  <a:pt x="441155" y="1031384"/>
                </a:lnTo>
                <a:lnTo>
                  <a:pt x="464024" y="1035868"/>
                </a:lnTo>
                <a:lnTo>
                  <a:pt x="466405" y="1021667"/>
                </a:lnTo>
                <a:lnTo>
                  <a:pt x="469265" y="1009332"/>
                </a:lnTo>
                <a:lnTo>
                  <a:pt x="472598" y="998872"/>
                </a:lnTo>
                <a:lnTo>
                  <a:pt x="476889" y="989903"/>
                </a:lnTo>
                <a:lnTo>
                  <a:pt x="480697" y="981680"/>
                </a:lnTo>
                <a:lnTo>
                  <a:pt x="485459" y="974582"/>
                </a:lnTo>
                <a:lnTo>
                  <a:pt x="490702" y="967853"/>
                </a:lnTo>
                <a:lnTo>
                  <a:pt x="495466" y="961871"/>
                </a:lnTo>
                <a:lnTo>
                  <a:pt x="499751" y="955519"/>
                </a:lnTo>
                <a:lnTo>
                  <a:pt x="504515" y="949165"/>
                </a:lnTo>
                <a:lnTo>
                  <a:pt x="509760" y="942064"/>
                </a:lnTo>
                <a:lnTo>
                  <a:pt x="514045" y="934589"/>
                </a:lnTo>
                <a:lnTo>
                  <a:pt x="517858" y="925620"/>
                </a:lnTo>
                <a:lnTo>
                  <a:pt x="521192" y="915153"/>
                </a:lnTo>
                <a:lnTo>
                  <a:pt x="524054" y="903194"/>
                </a:lnTo>
                <a:lnTo>
                  <a:pt x="525954" y="888994"/>
                </a:lnTo>
                <a:lnTo>
                  <a:pt x="531673" y="886751"/>
                </a:lnTo>
                <a:lnTo>
                  <a:pt x="536914" y="884135"/>
                </a:lnTo>
                <a:lnTo>
                  <a:pt x="542630" y="880397"/>
                </a:lnTo>
                <a:lnTo>
                  <a:pt x="547396" y="876284"/>
                </a:lnTo>
                <a:lnTo>
                  <a:pt x="552158" y="871429"/>
                </a:lnTo>
                <a:lnTo>
                  <a:pt x="557399" y="865823"/>
                </a:lnTo>
                <a:lnTo>
                  <a:pt x="561688" y="860216"/>
                </a:lnTo>
                <a:lnTo>
                  <a:pt x="565974" y="853862"/>
                </a:lnTo>
                <a:lnTo>
                  <a:pt x="570262" y="847511"/>
                </a:lnTo>
                <a:lnTo>
                  <a:pt x="574071" y="840408"/>
                </a:lnTo>
                <a:lnTo>
                  <a:pt x="577407" y="833681"/>
                </a:lnTo>
                <a:lnTo>
                  <a:pt x="580742" y="826207"/>
                </a:lnTo>
                <a:lnTo>
                  <a:pt x="586939" y="811256"/>
                </a:lnTo>
                <a:lnTo>
                  <a:pt x="591225" y="796679"/>
                </a:lnTo>
                <a:lnTo>
                  <a:pt x="594081" y="799296"/>
                </a:lnTo>
                <a:lnTo>
                  <a:pt x="596939" y="800418"/>
                </a:lnTo>
                <a:lnTo>
                  <a:pt x="599798" y="801540"/>
                </a:lnTo>
                <a:lnTo>
                  <a:pt x="602660" y="801540"/>
                </a:lnTo>
                <a:lnTo>
                  <a:pt x="605519" y="800791"/>
                </a:lnTo>
                <a:lnTo>
                  <a:pt x="608374" y="800044"/>
                </a:lnTo>
                <a:lnTo>
                  <a:pt x="613614" y="797800"/>
                </a:lnTo>
                <a:lnTo>
                  <a:pt x="619332" y="794813"/>
                </a:lnTo>
                <a:lnTo>
                  <a:pt x="621713" y="793692"/>
                </a:lnTo>
                <a:lnTo>
                  <a:pt x="624572" y="792944"/>
                </a:lnTo>
                <a:lnTo>
                  <a:pt x="627432" y="792195"/>
                </a:lnTo>
                <a:lnTo>
                  <a:pt x="630290" y="792195"/>
                </a:lnTo>
                <a:lnTo>
                  <a:pt x="632671" y="792944"/>
                </a:lnTo>
                <a:lnTo>
                  <a:pt x="636005" y="794064"/>
                </a:lnTo>
                <a:lnTo>
                  <a:pt x="639816" y="788084"/>
                </a:lnTo>
                <a:lnTo>
                  <a:pt x="643152" y="782851"/>
                </a:lnTo>
                <a:lnTo>
                  <a:pt x="645058" y="778739"/>
                </a:lnTo>
                <a:lnTo>
                  <a:pt x="646013" y="774630"/>
                </a:lnTo>
                <a:lnTo>
                  <a:pt x="646488" y="771266"/>
                </a:lnTo>
                <a:lnTo>
                  <a:pt x="646488" y="768650"/>
                </a:lnTo>
                <a:lnTo>
                  <a:pt x="645058" y="763043"/>
                </a:lnTo>
                <a:lnTo>
                  <a:pt x="643630" y="758184"/>
                </a:lnTo>
                <a:lnTo>
                  <a:pt x="643630" y="754820"/>
                </a:lnTo>
                <a:lnTo>
                  <a:pt x="643630" y="751458"/>
                </a:lnTo>
                <a:lnTo>
                  <a:pt x="645058" y="747719"/>
                </a:lnTo>
                <a:lnTo>
                  <a:pt x="646963" y="743235"/>
                </a:lnTo>
                <a:lnTo>
                  <a:pt x="650299" y="738377"/>
                </a:lnTo>
                <a:lnTo>
                  <a:pt x="654112" y="732397"/>
                </a:lnTo>
                <a:lnTo>
                  <a:pt x="672690" y="718567"/>
                </a:lnTo>
                <a:lnTo>
                  <a:pt x="691272" y="703617"/>
                </a:lnTo>
                <a:lnTo>
                  <a:pt x="711278" y="687546"/>
                </a:lnTo>
                <a:lnTo>
                  <a:pt x="730334" y="670354"/>
                </a:lnTo>
                <a:lnTo>
                  <a:pt x="750344" y="652788"/>
                </a:lnTo>
                <a:lnTo>
                  <a:pt x="770829" y="633726"/>
                </a:lnTo>
                <a:lnTo>
                  <a:pt x="791315" y="614666"/>
                </a:lnTo>
                <a:lnTo>
                  <a:pt x="811324" y="594858"/>
                </a:lnTo>
                <a:lnTo>
                  <a:pt x="832284" y="574676"/>
                </a:lnTo>
                <a:lnTo>
                  <a:pt x="852294" y="553746"/>
                </a:lnTo>
                <a:lnTo>
                  <a:pt x="872306" y="532070"/>
                </a:lnTo>
                <a:lnTo>
                  <a:pt x="891836" y="510764"/>
                </a:lnTo>
                <a:lnTo>
                  <a:pt x="910418" y="488338"/>
                </a:lnTo>
                <a:lnTo>
                  <a:pt x="928042" y="465541"/>
                </a:lnTo>
                <a:lnTo>
                  <a:pt x="944716" y="442369"/>
                </a:lnTo>
                <a:lnTo>
                  <a:pt x="961392" y="419197"/>
                </a:lnTo>
                <a:lnTo>
                  <a:pt x="972824" y="416206"/>
                </a:lnTo>
                <a:lnTo>
                  <a:pt x="984734" y="412469"/>
                </a:lnTo>
                <a:lnTo>
                  <a:pt x="997121" y="407609"/>
                </a:lnTo>
                <a:lnTo>
                  <a:pt x="1009031" y="402377"/>
                </a:lnTo>
                <a:lnTo>
                  <a:pt x="1020941" y="396398"/>
                </a:lnTo>
                <a:lnTo>
                  <a:pt x="1033327" y="390417"/>
                </a:lnTo>
                <a:lnTo>
                  <a:pt x="1045716" y="383690"/>
                </a:lnTo>
                <a:lnTo>
                  <a:pt x="1057626" y="375842"/>
                </a:lnTo>
                <a:lnTo>
                  <a:pt x="1070486" y="367994"/>
                </a:lnTo>
                <a:lnTo>
                  <a:pt x="1082400" y="359773"/>
                </a:lnTo>
                <a:lnTo>
                  <a:pt x="1107649" y="342205"/>
                </a:lnTo>
                <a:lnTo>
                  <a:pt x="1132898" y="323516"/>
                </a:lnTo>
                <a:lnTo>
                  <a:pt x="1158624" y="303708"/>
                </a:lnTo>
                <a:lnTo>
                  <a:pt x="1159100" y="306698"/>
                </a:lnTo>
                <a:lnTo>
                  <a:pt x="1160054" y="309689"/>
                </a:lnTo>
                <a:lnTo>
                  <a:pt x="1163392" y="314921"/>
                </a:lnTo>
                <a:lnTo>
                  <a:pt x="1167201" y="319781"/>
                </a:lnTo>
                <a:lnTo>
                  <a:pt x="1171962" y="325013"/>
                </a:lnTo>
                <a:lnTo>
                  <a:pt x="1181492" y="333982"/>
                </a:lnTo>
                <a:lnTo>
                  <a:pt x="1186256" y="339214"/>
                </a:lnTo>
                <a:lnTo>
                  <a:pt x="1190065" y="344073"/>
                </a:lnTo>
                <a:lnTo>
                  <a:pt x="1200546" y="338841"/>
                </a:lnTo>
                <a:lnTo>
                  <a:pt x="1210550" y="332487"/>
                </a:lnTo>
                <a:lnTo>
                  <a:pt x="1221036" y="326133"/>
                </a:lnTo>
                <a:lnTo>
                  <a:pt x="1230560" y="318659"/>
                </a:lnTo>
                <a:lnTo>
                  <a:pt x="1240566" y="310436"/>
                </a:lnTo>
                <a:lnTo>
                  <a:pt x="1250569" y="302215"/>
                </a:lnTo>
                <a:lnTo>
                  <a:pt x="1260575" y="293243"/>
                </a:lnTo>
                <a:lnTo>
                  <a:pt x="1270104" y="284273"/>
                </a:lnTo>
                <a:lnTo>
                  <a:pt x="1290111" y="264466"/>
                </a:lnTo>
                <a:lnTo>
                  <a:pt x="1309644" y="244283"/>
                </a:lnTo>
                <a:lnTo>
                  <a:pt x="1347755" y="202798"/>
                </a:lnTo>
                <a:lnTo>
                  <a:pt x="1367768" y="181493"/>
                </a:lnTo>
                <a:lnTo>
                  <a:pt x="1386820" y="162059"/>
                </a:lnTo>
                <a:lnTo>
                  <a:pt x="1406357" y="143000"/>
                </a:lnTo>
                <a:lnTo>
                  <a:pt x="1416358" y="134029"/>
                </a:lnTo>
                <a:lnTo>
                  <a:pt x="1426365" y="125433"/>
                </a:lnTo>
                <a:lnTo>
                  <a:pt x="1435892" y="117584"/>
                </a:lnTo>
                <a:lnTo>
                  <a:pt x="1445895" y="110110"/>
                </a:lnTo>
                <a:lnTo>
                  <a:pt x="1456375" y="103009"/>
                </a:lnTo>
                <a:lnTo>
                  <a:pt x="1466383" y="97029"/>
                </a:lnTo>
                <a:lnTo>
                  <a:pt x="1475912" y="91421"/>
                </a:lnTo>
                <a:lnTo>
                  <a:pt x="1486392" y="86938"/>
                </a:lnTo>
                <a:lnTo>
                  <a:pt x="1496874" y="82451"/>
                </a:lnTo>
                <a:lnTo>
                  <a:pt x="1507351" y="79461"/>
                </a:lnTo>
                <a:lnTo>
                  <a:pt x="1476864" y="104129"/>
                </a:lnTo>
                <a:lnTo>
                  <a:pt x="1446374" y="130291"/>
                </a:lnTo>
                <a:lnTo>
                  <a:pt x="1416837" y="156830"/>
                </a:lnTo>
                <a:lnTo>
                  <a:pt x="1387299" y="184111"/>
                </a:lnTo>
                <a:lnTo>
                  <a:pt x="1358238" y="212888"/>
                </a:lnTo>
                <a:lnTo>
                  <a:pt x="1329179" y="241667"/>
                </a:lnTo>
                <a:lnTo>
                  <a:pt x="1301546" y="271567"/>
                </a:lnTo>
                <a:lnTo>
                  <a:pt x="1274390" y="301092"/>
                </a:lnTo>
                <a:lnTo>
                  <a:pt x="1222463" y="362012"/>
                </a:lnTo>
                <a:lnTo>
                  <a:pt x="1198166" y="391539"/>
                </a:lnTo>
                <a:lnTo>
                  <a:pt x="1173871" y="421439"/>
                </a:lnTo>
                <a:lnTo>
                  <a:pt x="1151000" y="450217"/>
                </a:lnTo>
                <a:lnTo>
                  <a:pt x="1129088" y="477875"/>
                </a:lnTo>
                <a:lnTo>
                  <a:pt x="1108123" y="505160"/>
                </a:lnTo>
                <a:lnTo>
                  <a:pt x="1088593" y="531695"/>
                </a:lnTo>
                <a:lnTo>
                  <a:pt x="1079064" y="555241"/>
                </a:lnTo>
                <a:lnTo>
                  <a:pt x="1069064" y="578414"/>
                </a:lnTo>
                <a:lnTo>
                  <a:pt x="1059054" y="601585"/>
                </a:lnTo>
                <a:lnTo>
                  <a:pt x="1048575" y="624757"/>
                </a:lnTo>
                <a:lnTo>
                  <a:pt x="1037143" y="647929"/>
                </a:lnTo>
                <a:lnTo>
                  <a:pt x="1024753" y="670728"/>
                </a:lnTo>
                <a:lnTo>
                  <a:pt x="1012846" y="693900"/>
                </a:lnTo>
                <a:lnTo>
                  <a:pt x="999503" y="716698"/>
                </a:lnTo>
                <a:lnTo>
                  <a:pt x="987593" y="739870"/>
                </a:lnTo>
                <a:lnTo>
                  <a:pt x="975207" y="763043"/>
                </a:lnTo>
                <a:lnTo>
                  <a:pt x="949005" y="809387"/>
                </a:lnTo>
                <a:lnTo>
                  <a:pt x="921852" y="856107"/>
                </a:lnTo>
                <a:lnTo>
                  <a:pt x="894696" y="902821"/>
                </a:lnTo>
                <a:lnTo>
                  <a:pt x="867541" y="949538"/>
                </a:lnTo>
                <a:lnTo>
                  <a:pt x="841338" y="997377"/>
                </a:lnTo>
                <a:lnTo>
                  <a:pt x="815610" y="1044835"/>
                </a:lnTo>
                <a:lnTo>
                  <a:pt x="803699" y="1068761"/>
                </a:lnTo>
                <a:lnTo>
                  <a:pt x="791315" y="1093053"/>
                </a:lnTo>
                <a:lnTo>
                  <a:pt x="779406" y="1116974"/>
                </a:lnTo>
                <a:lnTo>
                  <a:pt x="767971" y="1140890"/>
                </a:lnTo>
                <a:lnTo>
                  <a:pt x="757013" y="1165556"/>
                </a:lnTo>
                <a:lnTo>
                  <a:pt x="746532" y="1189854"/>
                </a:lnTo>
                <a:lnTo>
                  <a:pt x="737007" y="1214523"/>
                </a:lnTo>
                <a:lnTo>
                  <a:pt x="727478" y="1238813"/>
                </a:lnTo>
                <a:lnTo>
                  <a:pt x="719379" y="1263475"/>
                </a:lnTo>
                <a:lnTo>
                  <a:pt x="711278" y="1287773"/>
                </a:lnTo>
                <a:lnTo>
                  <a:pt x="697942" y="1307952"/>
                </a:lnTo>
                <a:lnTo>
                  <a:pt x="685552" y="1328131"/>
                </a:lnTo>
                <a:lnTo>
                  <a:pt x="674117" y="1349063"/>
                </a:lnTo>
                <a:lnTo>
                  <a:pt x="662209" y="1369620"/>
                </a:lnTo>
                <a:lnTo>
                  <a:pt x="652203" y="1390179"/>
                </a:lnTo>
                <a:lnTo>
                  <a:pt x="641719" y="1411110"/>
                </a:lnTo>
                <a:lnTo>
                  <a:pt x="632194" y="1431669"/>
                </a:lnTo>
                <a:lnTo>
                  <a:pt x="623617" y="1452970"/>
                </a:lnTo>
                <a:lnTo>
                  <a:pt x="615521" y="1473903"/>
                </a:lnTo>
                <a:lnTo>
                  <a:pt x="606945" y="1495206"/>
                </a:lnTo>
                <a:lnTo>
                  <a:pt x="599798" y="1516884"/>
                </a:lnTo>
                <a:lnTo>
                  <a:pt x="593609" y="1538187"/>
                </a:lnTo>
                <a:lnTo>
                  <a:pt x="587411" y="1559862"/>
                </a:lnTo>
                <a:lnTo>
                  <a:pt x="581696" y="1581538"/>
                </a:lnTo>
                <a:lnTo>
                  <a:pt x="576455" y="1603585"/>
                </a:lnTo>
                <a:lnTo>
                  <a:pt x="572168" y="1625638"/>
                </a:lnTo>
                <a:lnTo>
                  <a:pt x="567881" y="1647315"/>
                </a:lnTo>
                <a:lnTo>
                  <a:pt x="564547" y="1669737"/>
                </a:lnTo>
                <a:lnTo>
                  <a:pt x="561210" y="1691791"/>
                </a:lnTo>
                <a:lnTo>
                  <a:pt x="558828" y="1713840"/>
                </a:lnTo>
                <a:lnTo>
                  <a:pt x="556925" y="1736640"/>
                </a:lnTo>
                <a:lnTo>
                  <a:pt x="555019" y="1759062"/>
                </a:lnTo>
                <a:lnTo>
                  <a:pt x="553587" y="1781864"/>
                </a:lnTo>
                <a:lnTo>
                  <a:pt x="553113" y="1804661"/>
                </a:lnTo>
                <a:lnTo>
                  <a:pt x="552158" y="1827458"/>
                </a:lnTo>
                <a:lnTo>
                  <a:pt x="553113" y="1850257"/>
                </a:lnTo>
                <a:lnTo>
                  <a:pt x="553587" y="1873428"/>
                </a:lnTo>
                <a:lnTo>
                  <a:pt x="554064" y="1896226"/>
                </a:lnTo>
                <a:lnTo>
                  <a:pt x="555496" y="1919399"/>
                </a:lnTo>
                <a:lnTo>
                  <a:pt x="557399" y="1942572"/>
                </a:lnTo>
                <a:lnTo>
                  <a:pt x="559303" y="1966116"/>
                </a:lnTo>
                <a:lnTo>
                  <a:pt x="562165" y="1989290"/>
                </a:lnTo>
                <a:lnTo>
                  <a:pt x="565498" y="1989290"/>
                </a:lnTo>
                <a:lnTo>
                  <a:pt x="568356" y="1988541"/>
                </a:lnTo>
                <a:lnTo>
                  <a:pt x="571689" y="1987419"/>
                </a:lnTo>
                <a:lnTo>
                  <a:pt x="574071" y="1986297"/>
                </a:lnTo>
                <a:lnTo>
                  <a:pt x="576930" y="1984804"/>
                </a:lnTo>
                <a:lnTo>
                  <a:pt x="579314" y="1983308"/>
                </a:lnTo>
                <a:lnTo>
                  <a:pt x="583599" y="1978825"/>
                </a:lnTo>
                <a:lnTo>
                  <a:pt x="587891" y="1974341"/>
                </a:lnTo>
                <a:lnTo>
                  <a:pt x="591702" y="1969107"/>
                </a:lnTo>
                <a:lnTo>
                  <a:pt x="598846" y="1957895"/>
                </a:lnTo>
                <a:lnTo>
                  <a:pt x="602179" y="1952662"/>
                </a:lnTo>
                <a:lnTo>
                  <a:pt x="605993" y="1947430"/>
                </a:lnTo>
                <a:lnTo>
                  <a:pt x="610281" y="1942946"/>
                </a:lnTo>
                <a:lnTo>
                  <a:pt x="614570" y="1938835"/>
                </a:lnTo>
                <a:lnTo>
                  <a:pt x="616951" y="1937340"/>
                </a:lnTo>
                <a:lnTo>
                  <a:pt x="619809" y="1935471"/>
                </a:lnTo>
                <a:lnTo>
                  <a:pt x="622666" y="1934722"/>
                </a:lnTo>
                <a:lnTo>
                  <a:pt x="625047" y="1933227"/>
                </a:lnTo>
                <a:lnTo>
                  <a:pt x="628382" y="1932853"/>
                </a:lnTo>
                <a:lnTo>
                  <a:pt x="631720" y="1932853"/>
                </a:lnTo>
                <a:lnTo>
                  <a:pt x="635533" y="1932853"/>
                </a:lnTo>
                <a:lnTo>
                  <a:pt x="639342" y="1933227"/>
                </a:lnTo>
                <a:lnTo>
                  <a:pt x="630768" y="1983682"/>
                </a:lnTo>
                <a:lnTo>
                  <a:pt x="626955" y="2006856"/>
                </a:lnTo>
                <a:lnTo>
                  <a:pt x="624098" y="2028906"/>
                </a:lnTo>
                <a:lnTo>
                  <a:pt x="621239" y="2049834"/>
                </a:lnTo>
                <a:lnTo>
                  <a:pt x="619332" y="2070388"/>
                </a:lnTo>
                <a:lnTo>
                  <a:pt x="617427" y="2090573"/>
                </a:lnTo>
                <a:lnTo>
                  <a:pt x="616951" y="2110381"/>
                </a:lnTo>
                <a:lnTo>
                  <a:pt x="616473" y="2130562"/>
                </a:lnTo>
                <a:lnTo>
                  <a:pt x="616473" y="2150743"/>
                </a:lnTo>
                <a:lnTo>
                  <a:pt x="616951" y="2171674"/>
                </a:lnTo>
                <a:lnTo>
                  <a:pt x="617902" y="2193353"/>
                </a:lnTo>
                <a:lnTo>
                  <a:pt x="619809" y="2215401"/>
                </a:lnTo>
                <a:lnTo>
                  <a:pt x="622666" y="2238571"/>
                </a:lnTo>
                <a:lnTo>
                  <a:pt x="626955" y="2263239"/>
                </a:lnTo>
                <a:lnTo>
                  <a:pt x="632194" y="2289027"/>
                </a:lnTo>
                <a:lnTo>
                  <a:pt x="636005" y="2286409"/>
                </a:lnTo>
                <a:lnTo>
                  <a:pt x="639816" y="2283046"/>
                </a:lnTo>
                <a:lnTo>
                  <a:pt x="643152" y="2279686"/>
                </a:lnTo>
                <a:lnTo>
                  <a:pt x="646013" y="2275572"/>
                </a:lnTo>
                <a:lnTo>
                  <a:pt x="648870" y="2271460"/>
                </a:lnTo>
                <a:lnTo>
                  <a:pt x="650776" y="2266604"/>
                </a:lnTo>
                <a:lnTo>
                  <a:pt x="653158" y="2261369"/>
                </a:lnTo>
                <a:lnTo>
                  <a:pt x="654585" y="2255765"/>
                </a:lnTo>
                <a:lnTo>
                  <a:pt x="649821" y="2253522"/>
                </a:lnTo>
                <a:lnTo>
                  <a:pt x="646488" y="2250533"/>
                </a:lnTo>
                <a:lnTo>
                  <a:pt x="643152" y="2246796"/>
                </a:lnTo>
                <a:lnTo>
                  <a:pt x="641245" y="2243432"/>
                </a:lnTo>
                <a:lnTo>
                  <a:pt x="638864" y="2239319"/>
                </a:lnTo>
                <a:lnTo>
                  <a:pt x="637910" y="2234835"/>
                </a:lnTo>
                <a:lnTo>
                  <a:pt x="637436" y="2229976"/>
                </a:lnTo>
                <a:lnTo>
                  <a:pt x="636485" y="2225490"/>
                </a:lnTo>
                <a:lnTo>
                  <a:pt x="636485" y="2220634"/>
                </a:lnTo>
                <a:lnTo>
                  <a:pt x="637436" y="2215401"/>
                </a:lnTo>
                <a:lnTo>
                  <a:pt x="639342" y="2204937"/>
                </a:lnTo>
                <a:lnTo>
                  <a:pt x="642199" y="2194097"/>
                </a:lnTo>
                <a:lnTo>
                  <a:pt x="645533" y="2183260"/>
                </a:lnTo>
                <a:lnTo>
                  <a:pt x="652684" y="2162703"/>
                </a:lnTo>
                <a:lnTo>
                  <a:pt x="655061" y="2153361"/>
                </a:lnTo>
                <a:lnTo>
                  <a:pt x="657443" y="2145138"/>
                </a:lnTo>
                <a:lnTo>
                  <a:pt x="657924" y="2141774"/>
                </a:lnTo>
                <a:lnTo>
                  <a:pt x="657924" y="2138410"/>
                </a:lnTo>
                <a:lnTo>
                  <a:pt x="657924" y="2135794"/>
                </a:lnTo>
                <a:lnTo>
                  <a:pt x="656969" y="2133177"/>
                </a:lnTo>
                <a:lnTo>
                  <a:pt x="656016" y="2130938"/>
                </a:lnTo>
                <a:lnTo>
                  <a:pt x="654112" y="2129812"/>
                </a:lnTo>
                <a:lnTo>
                  <a:pt x="652203" y="2128692"/>
                </a:lnTo>
                <a:lnTo>
                  <a:pt x="648870" y="2128319"/>
                </a:lnTo>
                <a:lnTo>
                  <a:pt x="653634" y="2118234"/>
                </a:lnTo>
                <a:lnTo>
                  <a:pt x="657924" y="2107764"/>
                </a:lnTo>
                <a:lnTo>
                  <a:pt x="661735" y="2097300"/>
                </a:lnTo>
                <a:lnTo>
                  <a:pt x="665067" y="2087209"/>
                </a:lnTo>
                <a:lnTo>
                  <a:pt x="668401" y="2076744"/>
                </a:lnTo>
                <a:lnTo>
                  <a:pt x="670785" y="2066278"/>
                </a:lnTo>
                <a:lnTo>
                  <a:pt x="675071" y="2044601"/>
                </a:lnTo>
                <a:lnTo>
                  <a:pt x="679361" y="2023298"/>
                </a:lnTo>
                <a:lnTo>
                  <a:pt x="682695" y="2000876"/>
                </a:lnTo>
                <a:lnTo>
                  <a:pt x="688891" y="1956024"/>
                </a:lnTo>
                <a:lnTo>
                  <a:pt x="692698" y="1933976"/>
                </a:lnTo>
                <a:lnTo>
                  <a:pt x="696511" y="1911924"/>
                </a:lnTo>
                <a:lnTo>
                  <a:pt x="701275" y="1889500"/>
                </a:lnTo>
                <a:lnTo>
                  <a:pt x="704608" y="1878286"/>
                </a:lnTo>
                <a:lnTo>
                  <a:pt x="707943" y="1867821"/>
                </a:lnTo>
                <a:lnTo>
                  <a:pt x="711755" y="1856610"/>
                </a:lnTo>
                <a:lnTo>
                  <a:pt x="716040" y="1845771"/>
                </a:lnTo>
                <a:lnTo>
                  <a:pt x="720809" y="1834933"/>
                </a:lnTo>
                <a:lnTo>
                  <a:pt x="726523" y="1824471"/>
                </a:lnTo>
                <a:lnTo>
                  <a:pt x="732719" y="1813632"/>
                </a:lnTo>
                <a:lnTo>
                  <a:pt x="739388" y="1803167"/>
                </a:lnTo>
                <a:lnTo>
                  <a:pt x="747485" y="1793076"/>
                </a:lnTo>
                <a:lnTo>
                  <a:pt x="755584" y="1782610"/>
                </a:lnTo>
                <a:lnTo>
                  <a:pt x="755109" y="1780371"/>
                </a:lnTo>
                <a:lnTo>
                  <a:pt x="753678" y="1778877"/>
                </a:lnTo>
                <a:lnTo>
                  <a:pt x="751773" y="1778129"/>
                </a:lnTo>
                <a:lnTo>
                  <a:pt x="749390" y="1777377"/>
                </a:lnTo>
                <a:lnTo>
                  <a:pt x="743673" y="1778129"/>
                </a:lnTo>
                <a:lnTo>
                  <a:pt x="737007" y="1778503"/>
                </a:lnTo>
                <a:lnTo>
                  <a:pt x="733668" y="1778503"/>
                </a:lnTo>
                <a:lnTo>
                  <a:pt x="730334" y="1778503"/>
                </a:lnTo>
                <a:lnTo>
                  <a:pt x="727478" y="1777004"/>
                </a:lnTo>
                <a:lnTo>
                  <a:pt x="724617" y="1775884"/>
                </a:lnTo>
                <a:lnTo>
                  <a:pt x="722710" y="1773264"/>
                </a:lnTo>
                <a:lnTo>
                  <a:pt x="720809" y="1769901"/>
                </a:lnTo>
                <a:lnTo>
                  <a:pt x="720332" y="1765043"/>
                </a:lnTo>
                <a:lnTo>
                  <a:pt x="719853" y="1759062"/>
                </a:lnTo>
                <a:lnTo>
                  <a:pt x="724145" y="1759812"/>
                </a:lnTo>
                <a:lnTo>
                  <a:pt x="727478" y="1759437"/>
                </a:lnTo>
                <a:lnTo>
                  <a:pt x="731287" y="1759062"/>
                </a:lnTo>
                <a:lnTo>
                  <a:pt x="734622" y="1757942"/>
                </a:lnTo>
                <a:lnTo>
                  <a:pt x="737959" y="1756449"/>
                </a:lnTo>
                <a:lnTo>
                  <a:pt x="740817" y="1754206"/>
                </a:lnTo>
                <a:lnTo>
                  <a:pt x="743673" y="1751591"/>
                </a:lnTo>
                <a:lnTo>
                  <a:pt x="746054" y="1748600"/>
                </a:lnTo>
                <a:lnTo>
                  <a:pt x="748439" y="1745235"/>
                </a:lnTo>
                <a:lnTo>
                  <a:pt x="749869" y="1741499"/>
                </a:lnTo>
                <a:lnTo>
                  <a:pt x="753678" y="1732901"/>
                </a:lnTo>
                <a:lnTo>
                  <a:pt x="756539" y="1723558"/>
                </a:lnTo>
                <a:lnTo>
                  <a:pt x="758917" y="1713092"/>
                </a:lnTo>
                <a:lnTo>
                  <a:pt x="760348" y="1701880"/>
                </a:lnTo>
                <a:lnTo>
                  <a:pt x="760824" y="1690668"/>
                </a:lnTo>
                <a:lnTo>
                  <a:pt x="761301" y="1679082"/>
                </a:lnTo>
                <a:lnTo>
                  <a:pt x="760824" y="1667869"/>
                </a:lnTo>
                <a:lnTo>
                  <a:pt x="759871" y="1657031"/>
                </a:lnTo>
                <a:lnTo>
                  <a:pt x="758917" y="1646192"/>
                </a:lnTo>
                <a:lnTo>
                  <a:pt x="756539" y="1636476"/>
                </a:lnTo>
                <a:lnTo>
                  <a:pt x="754632" y="1628254"/>
                </a:lnTo>
                <a:lnTo>
                  <a:pt x="757489" y="1633113"/>
                </a:lnTo>
                <a:lnTo>
                  <a:pt x="760824" y="1637222"/>
                </a:lnTo>
                <a:lnTo>
                  <a:pt x="764634" y="1639841"/>
                </a:lnTo>
                <a:lnTo>
                  <a:pt x="767971" y="1641334"/>
                </a:lnTo>
                <a:lnTo>
                  <a:pt x="769878" y="1641334"/>
                </a:lnTo>
                <a:lnTo>
                  <a:pt x="771303" y="1641711"/>
                </a:lnTo>
                <a:lnTo>
                  <a:pt x="774644" y="1640961"/>
                </a:lnTo>
                <a:lnTo>
                  <a:pt x="777499" y="1639841"/>
                </a:lnTo>
                <a:lnTo>
                  <a:pt x="780834" y="1637222"/>
                </a:lnTo>
                <a:lnTo>
                  <a:pt x="784169" y="1634234"/>
                </a:lnTo>
                <a:lnTo>
                  <a:pt x="786553" y="1629748"/>
                </a:lnTo>
                <a:lnTo>
                  <a:pt x="789884" y="1625638"/>
                </a:lnTo>
                <a:lnTo>
                  <a:pt x="792742" y="1620033"/>
                </a:lnTo>
                <a:lnTo>
                  <a:pt x="798936" y="1608074"/>
                </a:lnTo>
                <a:lnTo>
                  <a:pt x="804178" y="1593872"/>
                </a:lnTo>
                <a:lnTo>
                  <a:pt x="810370" y="1578177"/>
                </a:lnTo>
                <a:lnTo>
                  <a:pt x="815610" y="1562477"/>
                </a:lnTo>
                <a:lnTo>
                  <a:pt x="827045" y="1530713"/>
                </a:lnTo>
                <a:lnTo>
                  <a:pt x="833237" y="1515017"/>
                </a:lnTo>
                <a:lnTo>
                  <a:pt x="839432" y="1501559"/>
                </a:lnTo>
                <a:lnTo>
                  <a:pt x="845150" y="1489224"/>
                </a:lnTo>
                <a:lnTo>
                  <a:pt x="848009" y="1484742"/>
                </a:lnTo>
                <a:lnTo>
                  <a:pt x="851340" y="1479882"/>
                </a:lnTo>
                <a:lnTo>
                  <a:pt x="852294" y="1480630"/>
                </a:lnTo>
                <a:lnTo>
                  <a:pt x="853727" y="1482124"/>
                </a:lnTo>
                <a:lnTo>
                  <a:pt x="854681" y="1485114"/>
                </a:lnTo>
                <a:lnTo>
                  <a:pt x="855152" y="1488479"/>
                </a:lnTo>
                <a:lnTo>
                  <a:pt x="855152" y="1492216"/>
                </a:lnTo>
                <a:lnTo>
                  <a:pt x="855152" y="1496325"/>
                </a:lnTo>
                <a:lnTo>
                  <a:pt x="855630" y="1499689"/>
                </a:lnTo>
                <a:lnTo>
                  <a:pt x="856583" y="1500810"/>
                </a:lnTo>
                <a:lnTo>
                  <a:pt x="857537" y="1502305"/>
                </a:lnTo>
                <a:lnTo>
                  <a:pt x="858963" y="1503051"/>
                </a:lnTo>
                <a:lnTo>
                  <a:pt x="860393" y="1503428"/>
                </a:lnTo>
                <a:lnTo>
                  <a:pt x="864680" y="1497449"/>
                </a:lnTo>
                <a:lnTo>
                  <a:pt x="868491" y="1491843"/>
                </a:lnTo>
                <a:lnTo>
                  <a:pt x="871350" y="1485861"/>
                </a:lnTo>
                <a:lnTo>
                  <a:pt x="874211" y="1479882"/>
                </a:lnTo>
                <a:lnTo>
                  <a:pt x="876592" y="1474275"/>
                </a:lnTo>
                <a:lnTo>
                  <a:pt x="878019" y="1468299"/>
                </a:lnTo>
                <a:lnTo>
                  <a:pt x="879450" y="1462689"/>
                </a:lnTo>
                <a:lnTo>
                  <a:pt x="880401" y="1456712"/>
                </a:lnTo>
                <a:lnTo>
                  <a:pt x="880876" y="1451104"/>
                </a:lnTo>
                <a:lnTo>
                  <a:pt x="880401" y="1445497"/>
                </a:lnTo>
                <a:lnTo>
                  <a:pt x="880401" y="1439890"/>
                </a:lnTo>
                <a:lnTo>
                  <a:pt x="879450" y="1434656"/>
                </a:lnTo>
                <a:lnTo>
                  <a:pt x="877545" y="1429796"/>
                </a:lnTo>
                <a:lnTo>
                  <a:pt x="876116" y="1424565"/>
                </a:lnTo>
                <a:lnTo>
                  <a:pt x="873732" y="1419334"/>
                </a:lnTo>
                <a:lnTo>
                  <a:pt x="870873" y="1415220"/>
                </a:lnTo>
                <a:lnTo>
                  <a:pt x="872306" y="1410733"/>
                </a:lnTo>
                <a:lnTo>
                  <a:pt x="874211" y="1407743"/>
                </a:lnTo>
                <a:lnTo>
                  <a:pt x="876592" y="1405876"/>
                </a:lnTo>
                <a:lnTo>
                  <a:pt x="878498" y="1404383"/>
                </a:lnTo>
                <a:lnTo>
                  <a:pt x="881357" y="1404006"/>
                </a:lnTo>
                <a:lnTo>
                  <a:pt x="884215" y="1404006"/>
                </a:lnTo>
                <a:lnTo>
                  <a:pt x="887072" y="1404006"/>
                </a:lnTo>
                <a:lnTo>
                  <a:pt x="889452" y="1404754"/>
                </a:lnTo>
                <a:lnTo>
                  <a:pt x="896124" y="1406622"/>
                </a:lnTo>
                <a:lnTo>
                  <a:pt x="902317" y="1408489"/>
                </a:lnTo>
                <a:lnTo>
                  <a:pt x="905652" y="1409613"/>
                </a:lnTo>
                <a:lnTo>
                  <a:pt x="908035" y="1409613"/>
                </a:lnTo>
                <a:lnTo>
                  <a:pt x="910894" y="1409613"/>
                </a:lnTo>
                <a:lnTo>
                  <a:pt x="913750" y="1408867"/>
                </a:lnTo>
                <a:lnTo>
                  <a:pt x="917087" y="1399522"/>
                </a:lnTo>
                <a:lnTo>
                  <a:pt x="920422" y="1390551"/>
                </a:lnTo>
                <a:lnTo>
                  <a:pt x="923753" y="1381580"/>
                </a:lnTo>
                <a:lnTo>
                  <a:pt x="927567" y="1372610"/>
                </a:lnTo>
                <a:lnTo>
                  <a:pt x="935665" y="1355794"/>
                </a:lnTo>
                <a:lnTo>
                  <a:pt x="944244" y="1338973"/>
                </a:lnTo>
                <a:lnTo>
                  <a:pt x="954245" y="1323274"/>
                </a:lnTo>
                <a:lnTo>
                  <a:pt x="964248" y="1307579"/>
                </a:lnTo>
                <a:lnTo>
                  <a:pt x="984734" y="1276932"/>
                </a:lnTo>
                <a:lnTo>
                  <a:pt x="995691" y="1261233"/>
                </a:lnTo>
                <a:lnTo>
                  <a:pt x="1006175" y="1245541"/>
                </a:lnTo>
                <a:lnTo>
                  <a:pt x="1016177" y="1229086"/>
                </a:lnTo>
                <a:lnTo>
                  <a:pt x="1026184" y="1212652"/>
                </a:lnTo>
                <a:lnTo>
                  <a:pt x="1034761" y="1195084"/>
                </a:lnTo>
                <a:lnTo>
                  <a:pt x="1042856" y="1177144"/>
                </a:lnTo>
                <a:lnTo>
                  <a:pt x="1046671" y="1167801"/>
                </a:lnTo>
                <a:lnTo>
                  <a:pt x="1050480" y="1157711"/>
                </a:lnTo>
                <a:lnTo>
                  <a:pt x="1053815" y="1147991"/>
                </a:lnTo>
                <a:lnTo>
                  <a:pt x="1056672" y="1137525"/>
                </a:lnTo>
                <a:lnTo>
                  <a:pt x="1060485" y="1139770"/>
                </a:lnTo>
                <a:lnTo>
                  <a:pt x="1063820" y="1140516"/>
                </a:lnTo>
                <a:lnTo>
                  <a:pt x="1067153" y="1141636"/>
                </a:lnTo>
                <a:lnTo>
                  <a:pt x="1070486" y="1140890"/>
                </a:lnTo>
                <a:lnTo>
                  <a:pt x="1072871" y="1140516"/>
                </a:lnTo>
                <a:lnTo>
                  <a:pt x="1076205" y="1139770"/>
                </a:lnTo>
                <a:lnTo>
                  <a:pt x="1081923" y="1137525"/>
                </a:lnTo>
                <a:lnTo>
                  <a:pt x="1087641" y="1134910"/>
                </a:lnTo>
                <a:lnTo>
                  <a:pt x="1090975" y="1134160"/>
                </a:lnTo>
                <a:lnTo>
                  <a:pt x="1093832" y="1133791"/>
                </a:lnTo>
                <a:lnTo>
                  <a:pt x="1097165" y="1133791"/>
                </a:lnTo>
                <a:lnTo>
                  <a:pt x="1100502" y="1134160"/>
                </a:lnTo>
                <a:lnTo>
                  <a:pt x="1103838" y="1134910"/>
                </a:lnTo>
                <a:lnTo>
                  <a:pt x="1107649" y="1137152"/>
                </a:lnTo>
                <a:lnTo>
                  <a:pt x="1117654" y="1115851"/>
                </a:lnTo>
                <a:lnTo>
                  <a:pt x="1122417" y="1105761"/>
                </a:lnTo>
                <a:lnTo>
                  <a:pt x="1127181" y="1096417"/>
                </a:lnTo>
                <a:lnTo>
                  <a:pt x="1130039" y="1091933"/>
                </a:lnTo>
                <a:lnTo>
                  <a:pt x="1133375" y="1088196"/>
                </a:lnTo>
                <a:lnTo>
                  <a:pt x="1136234" y="1085205"/>
                </a:lnTo>
                <a:lnTo>
                  <a:pt x="1138614" y="1082214"/>
                </a:lnTo>
                <a:lnTo>
                  <a:pt x="1141949" y="1080346"/>
                </a:lnTo>
                <a:lnTo>
                  <a:pt x="1145282" y="1078853"/>
                </a:lnTo>
                <a:lnTo>
                  <a:pt x="1149096" y="1078476"/>
                </a:lnTo>
                <a:lnTo>
                  <a:pt x="1152430" y="1078853"/>
                </a:lnTo>
                <a:lnTo>
                  <a:pt x="1154338" y="1076232"/>
                </a:lnTo>
                <a:lnTo>
                  <a:pt x="1154815" y="1073617"/>
                </a:lnTo>
                <a:lnTo>
                  <a:pt x="1155289" y="1070626"/>
                </a:lnTo>
                <a:lnTo>
                  <a:pt x="1155289" y="1067639"/>
                </a:lnTo>
                <a:lnTo>
                  <a:pt x="1155289" y="1064645"/>
                </a:lnTo>
                <a:lnTo>
                  <a:pt x="1154338" y="1061655"/>
                </a:lnTo>
                <a:lnTo>
                  <a:pt x="1153383" y="1059038"/>
                </a:lnTo>
                <a:lnTo>
                  <a:pt x="1151951" y="1056795"/>
                </a:lnTo>
                <a:lnTo>
                  <a:pt x="1150526" y="1055303"/>
                </a:lnTo>
                <a:lnTo>
                  <a:pt x="1148618" y="1053808"/>
                </a:lnTo>
                <a:lnTo>
                  <a:pt x="1146237" y="1053056"/>
                </a:lnTo>
                <a:lnTo>
                  <a:pt x="1144808" y="1053056"/>
                </a:lnTo>
                <a:lnTo>
                  <a:pt x="1141949" y="1053808"/>
                </a:lnTo>
                <a:lnTo>
                  <a:pt x="1140042" y="1056049"/>
                </a:lnTo>
                <a:lnTo>
                  <a:pt x="1137660" y="1059038"/>
                </a:lnTo>
                <a:lnTo>
                  <a:pt x="1134805" y="1062775"/>
                </a:lnTo>
                <a:lnTo>
                  <a:pt x="1132898" y="1060159"/>
                </a:lnTo>
                <a:lnTo>
                  <a:pt x="1131470" y="1058291"/>
                </a:lnTo>
                <a:lnTo>
                  <a:pt x="1132421" y="1056049"/>
                </a:lnTo>
                <a:lnTo>
                  <a:pt x="1133375" y="1053808"/>
                </a:lnTo>
                <a:lnTo>
                  <a:pt x="1134805" y="1052310"/>
                </a:lnTo>
                <a:lnTo>
                  <a:pt x="1137660" y="1050067"/>
                </a:lnTo>
                <a:lnTo>
                  <a:pt x="1144330" y="1045587"/>
                </a:lnTo>
                <a:lnTo>
                  <a:pt x="1151951" y="1040721"/>
                </a:lnTo>
                <a:lnTo>
                  <a:pt x="1155765" y="1037736"/>
                </a:lnTo>
                <a:lnTo>
                  <a:pt x="1159577" y="1033625"/>
                </a:lnTo>
                <a:lnTo>
                  <a:pt x="1162910" y="1029887"/>
                </a:lnTo>
                <a:lnTo>
                  <a:pt x="1165770" y="1025030"/>
                </a:lnTo>
                <a:lnTo>
                  <a:pt x="1167674" y="1019426"/>
                </a:lnTo>
                <a:lnTo>
                  <a:pt x="1169579" y="1013444"/>
                </a:lnTo>
                <a:lnTo>
                  <a:pt x="1173871" y="1011202"/>
                </a:lnTo>
                <a:lnTo>
                  <a:pt x="1177203" y="1010081"/>
                </a:lnTo>
                <a:lnTo>
                  <a:pt x="1180062" y="1009332"/>
                </a:lnTo>
                <a:lnTo>
                  <a:pt x="1181967" y="1009332"/>
                </a:lnTo>
                <a:lnTo>
                  <a:pt x="1183871" y="1009705"/>
                </a:lnTo>
                <a:lnTo>
                  <a:pt x="1185303" y="1010081"/>
                </a:lnTo>
                <a:lnTo>
                  <a:pt x="1187683" y="1012320"/>
                </a:lnTo>
                <a:lnTo>
                  <a:pt x="1189591" y="1014569"/>
                </a:lnTo>
                <a:lnTo>
                  <a:pt x="1191021" y="1014941"/>
                </a:lnTo>
                <a:lnTo>
                  <a:pt x="1192446" y="1015315"/>
                </a:lnTo>
                <a:lnTo>
                  <a:pt x="1194831" y="1015315"/>
                </a:lnTo>
                <a:lnTo>
                  <a:pt x="1197210" y="1014569"/>
                </a:lnTo>
                <a:lnTo>
                  <a:pt x="1200546" y="1013072"/>
                </a:lnTo>
                <a:lnTo>
                  <a:pt x="1204835" y="1010828"/>
                </a:lnTo>
                <a:lnTo>
                  <a:pt x="1204835" y="1006716"/>
                </a:lnTo>
                <a:lnTo>
                  <a:pt x="1205786" y="1002236"/>
                </a:lnTo>
                <a:lnTo>
                  <a:pt x="1206264" y="998126"/>
                </a:lnTo>
                <a:lnTo>
                  <a:pt x="1207216" y="993267"/>
                </a:lnTo>
                <a:lnTo>
                  <a:pt x="1210550" y="984671"/>
                </a:lnTo>
                <a:lnTo>
                  <a:pt x="1214838" y="975701"/>
                </a:lnTo>
                <a:lnTo>
                  <a:pt x="1219605" y="966731"/>
                </a:lnTo>
                <a:lnTo>
                  <a:pt x="1225321" y="957764"/>
                </a:lnTo>
                <a:lnTo>
                  <a:pt x="1236276" y="940196"/>
                </a:lnTo>
                <a:lnTo>
                  <a:pt x="1241519" y="931971"/>
                </a:lnTo>
                <a:lnTo>
                  <a:pt x="1246757" y="923750"/>
                </a:lnTo>
                <a:lnTo>
                  <a:pt x="1251047" y="915901"/>
                </a:lnTo>
                <a:lnTo>
                  <a:pt x="1254378" y="908427"/>
                </a:lnTo>
                <a:lnTo>
                  <a:pt x="1256287" y="901326"/>
                </a:lnTo>
                <a:lnTo>
                  <a:pt x="1257239" y="898337"/>
                </a:lnTo>
                <a:lnTo>
                  <a:pt x="1257239" y="894972"/>
                </a:lnTo>
                <a:lnTo>
                  <a:pt x="1257239" y="891983"/>
                </a:lnTo>
                <a:lnTo>
                  <a:pt x="1255810" y="889369"/>
                </a:lnTo>
                <a:lnTo>
                  <a:pt x="1254858" y="886379"/>
                </a:lnTo>
                <a:lnTo>
                  <a:pt x="1252477" y="884135"/>
                </a:lnTo>
                <a:lnTo>
                  <a:pt x="1258191" y="884135"/>
                </a:lnTo>
                <a:lnTo>
                  <a:pt x="1262956" y="884135"/>
                </a:lnTo>
                <a:lnTo>
                  <a:pt x="1267245" y="884135"/>
                </a:lnTo>
                <a:lnTo>
                  <a:pt x="1272486" y="883762"/>
                </a:lnTo>
                <a:lnTo>
                  <a:pt x="1276297" y="883016"/>
                </a:lnTo>
                <a:lnTo>
                  <a:pt x="1280581" y="882268"/>
                </a:lnTo>
                <a:lnTo>
                  <a:pt x="1284395" y="880773"/>
                </a:lnTo>
                <a:lnTo>
                  <a:pt x="1288210" y="879650"/>
                </a:lnTo>
                <a:lnTo>
                  <a:pt x="1295353" y="875538"/>
                </a:lnTo>
                <a:lnTo>
                  <a:pt x="1301546" y="871429"/>
                </a:lnTo>
                <a:lnTo>
                  <a:pt x="1308213" y="866570"/>
                </a:lnTo>
                <a:lnTo>
                  <a:pt x="1313932" y="860963"/>
                </a:lnTo>
                <a:lnTo>
                  <a:pt x="1319649" y="854610"/>
                </a:lnTo>
                <a:lnTo>
                  <a:pt x="1325365" y="848258"/>
                </a:lnTo>
                <a:lnTo>
                  <a:pt x="1337756" y="833681"/>
                </a:lnTo>
                <a:lnTo>
                  <a:pt x="1351092" y="817984"/>
                </a:lnTo>
                <a:lnTo>
                  <a:pt x="1358713" y="810135"/>
                </a:lnTo>
                <a:lnTo>
                  <a:pt x="1367768" y="802286"/>
                </a:lnTo>
                <a:lnTo>
                  <a:pt x="1368241" y="803407"/>
                </a:lnTo>
                <a:lnTo>
                  <a:pt x="1369196" y="804902"/>
                </a:lnTo>
                <a:lnTo>
                  <a:pt x="1369196" y="808265"/>
                </a:lnTo>
                <a:lnTo>
                  <a:pt x="1368717" y="812003"/>
                </a:lnTo>
                <a:lnTo>
                  <a:pt x="1367290" y="816488"/>
                </a:lnTo>
                <a:lnTo>
                  <a:pt x="1364429" y="820975"/>
                </a:lnTo>
                <a:lnTo>
                  <a:pt x="1361097" y="826207"/>
                </a:lnTo>
                <a:lnTo>
                  <a:pt x="1353476" y="837047"/>
                </a:lnTo>
                <a:lnTo>
                  <a:pt x="1344897" y="848632"/>
                </a:lnTo>
                <a:lnTo>
                  <a:pt x="1336323" y="860591"/>
                </a:lnTo>
                <a:lnTo>
                  <a:pt x="1332510" y="866198"/>
                </a:lnTo>
                <a:lnTo>
                  <a:pt x="1328700" y="871801"/>
                </a:lnTo>
                <a:lnTo>
                  <a:pt x="1325840" y="877036"/>
                </a:lnTo>
                <a:lnTo>
                  <a:pt x="1323935" y="882268"/>
                </a:lnTo>
                <a:lnTo>
                  <a:pt x="1327746" y="885257"/>
                </a:lnTo>
                <a:lnTo>
                  <a:pt x="1331561" y="886751"/>
                </a:lnTo>
                <a:lnTo>
                  <a:pt x="1335846" y="887874"/>
                </a:lnTo>
                <a:lnTo>
                  <a:pt x="1340135" y="887874"/>
                </a:lnTo>
                <a:lnTo>
                  <a:pt x="1344897" y="886751"/>
                </a:lnTo>
                <a:lnTo>
                  <a:pt x="1349187" y="885627"/>
                </a:lnTo>
                <a:lnTo>
                  <a:pt x="1353951" y="883016"/>
                </a:lnTo>
                <a:lnTo>
                  <a:pt x="1358238" y="880397"/>
                </a:lnTo>
                <a:lnTo>
                  <a:pt x="1363479" y="877036"/>
                </a:lnTo>
                <a:lnTo>
                  <a:pt x="1367768" y="872923"/>
                </a:lnTo>
                <a:lnTo>
                  <a:pt x="1372052" y="868812"/>
                </a:lnTo>
                <a:lnTo>
                  <a:pt x="1376341" y="863954"/>
                </a:lnTo>
                <a:lnTo>
                  <a:pt x="1384442" y="854610"/>
                </a:lnTo>
                <a:lnTo>
                  <a:pt x="1391587" y="845265"/>
                </a:lnTo>
                <a:lnTo>
                  <a:pt x="1393491" y="848258"/>
                </a:lnTo>
                <a:lnTo>
                  <a:pt x="1394448" y="851248"/>
                </a:lnTo>
                <a:lnTo>
                  <a:pt x="1394920" y="854238"/>
                </a:lnTo>
                <a:lnTo>
                  <a:pt x="1394920" y="857228"/>
                </a:lnTo>
                <a:lnTo>
                  <a:pt x="1394920" y="860216"/>
                </a:lnTo>
                <a:lnTo>
                  <a:pt x="1393969" y="863206"/>
                </a:lnTo>
                <a:lnTo>
                  <a:pt x="1393019" y="866198"/>
                </a:lnTo>
                <a:lnTo>
                  <a:pt x="1391108" y="868812"/>
                </a:lnTo>
                <a:lnTo>
                  <a:pt x="1386820" y="874419"/>
                </a:lnTo>
                <a:lnTo>
                  <a:pt x="1381580" y="880397"/>
                </a:lnTo>
                <a:lnTo>
                  <a:pt x="1368717" y="892358"/>
                </a:lnTo>
                <a:lnTo>
                  <a:pt x="1361574" y="898337"/>
                </a:lnTo>
                <a:lnTo>
                  <a:pt x="1354905" y="905063"/>
                </a:lnTo>
                <a:lnTo>
                  <a:pt x="1349187" y="911790"/>
                </a:lnTo>
                <a:lnTo>
                  <a:pt x="1342992" y="919640"/>
                </a:lnTo>
                <a:lnTo>
                  <a:pt x="1340615" y="923378"/>
                </a:lnTo>
                <a:lnTo>
                  <a:pt x="1338707" y="927112"/>
                </a:lnTo>
                <a:lnTo>
                  <a:pt x="1336800" y="931225"/>
                </a:lnTo>
                <a:lnTo>
                  <a:pt x="1335371" y="935336"/>
                </a:lnTo>
                <a:lnTo>
                  <a:pt x="1334415" y="940196"/>
                </a:lnTo>
                <a:lnTo>
                  <a:pt x="1332988" y="944307"/>
                </a:lnTo>
                <a:lnTo>
                  <a:pt x="1332988" y="949165"/>
                </a:lnTo>
                <a:lnTo>
                  <a:pt x="1332988" y="954397"/>
                </a:lnTo>
                <a:lnTo>
                  <a:pt x="1338229" y="950660"/>
                </a:lnTo>
                <a:lnTo>
                  <a:pt x="1342992" y="946550"/>
                </a:lnTo>
                <a:lnTo>
                  <a:pt x="1347281" y="941690"/>
                </a:lnTo>
                <a:lnTo>
                  <a:pt x="1352523" y="936084"/>
                </a:lnTo>
                <a:lnTo>
                  <a:pt x="1361097" y="924497"/>
                </a:lnTo>
                <a:lnTo>
                  <a:pt x="1370623" y="913286"/>
                </a:lnTo>
                <a:lnTo>
                  <a:pt x="1375389" y="908055"/>
                </a:lnTo>
                <a:lnTo>
                  <a:pt x="1379679" y="903567"/>
                </a:lnTo>
                <a:lnTo>
                  <a:pt x="1384442" y="899459"/>
                </a:lnTo>
                <a:lnTo>
                  <a:pt x="1389678" y="896469"/>
                </a:lnTo>
                <a:lnTo>
                  <a:pt x="1392539" y="895346"/>
                </a:lnTo>
                <a:lnTo>
                  <a:pt x="1394448" y="894600"/>
                </a:lnTo>
                <a:lnTo>
                  <a:pt x="1397303" y="894224"/>
                </a:lnTo>
                <a:lnTo>
                  <a:pt x="1400160" y="894224"/>
                </a:lnTo>
                <a:lnTo>
                  <a:pt x="1402545" y="894224"/>
                </a:lnTo>
                <a:lnTo>
                  <a:pt x="1405399" y="894600"/>
                </a:lnTo>
                <a:lnTo>
                  <a:pt x="1408259" y="895720"/>
                </a:lnTo>
                <a:lnTo>
                  <a:pt x="1411118" y="897217"/>
                </a:lnTo>
                <a:lnTo>
                  <a:pt x="1414452" y="891983"/>
                </a:lnTo>
                <a:lnTo>
                  <a:pt x="1416358" y="887126"/>
                </a:lnTo>
                <a:lnTo>
                  <a:pt x="1418264" y="883016"/>
                </a:lnTo>
                <a:lnTo>
                  <a:pt x="1419217" y="879278"/>
                </a:lnTo>
                <a:lnTo>
                  <a:pt x="1419695" y="871429"/>
                </a:lnTo>
                <a:lnTo>
                  <a:pt x="1420169" y="864328"/>
                </a:lnTo>
                <a:lnTo>
                  <a:pt x="1420169" y="860963"/>
                </a:lnTo>
                <a:lnTo>
                  <a:pt x="1421122" y="857228"/>
                </a:lnTo>
                <a:lnTo>
                  <a:pt x="1422556" y="852743"/>
                </a:lnTo>
                <a:lnTo>
                  <a:pt x="1423982" y="848632"/>
                </a:lnTo>
                <a:lnTo>
                  <a:pt x="1426838" y="843773"/>
                </a:lnTo>
                <a:lnTo>
                  <a:pt x="1430176" y="838913"/>
                </a:lnTo>
                <a:lnTo>
                  <a:pt x="1434461" y="832561"/>
                </a:lnTo>
                <a:lnTo>
                  <a:pt x="1440655" y="826207"/>
                </a:lnTo>
                <a:lnTo>
                  <a:pt x="1442085" y="821721"/>
                </a:lnTo>
                <a:lnTo>
                  <a:pt x="1443040" y="818732"/>
                </a:lnTo>
                <a:lnTo>
                  <a:pt x="1442563" y="816862"/>
                </a:lnTo>
                <a:lnTo>
                  <a:pt x="1442085" y="816488"/>
                </a:lnTo>
                <a:lnTo>
                  <a:pt x="1441609" y="816488"/>
                </a:lnTo>
                <a:lnTo>
                  <a:pt x="1440181" y="816862"/>
                </a:lnTo>
                <a:lnTo>
                  <a:pt x="1437321" y="817984"/>
                </a:lnTo>
                <a:lnTo>
                  <a:pt x="1431129" y="822095"/>
                </a:lnTo>
                <a:lnTo>
                  <a:pt x="1423508" y="826207"/>
                </a:lnTo>
                <a:lnTo>
                  <a:pt x="1420169" y="828449"/>
                </a:lnTo>
                <a:lnTo>
                  <a:pt x="1416358" y="829570"/>
                </a:lnTo>
                <a:lnTo>
                  <a:pt x="1413025" y="830691"/>
                </a:lnTo>
                <a:lnTo>
                  <a:pt x="1411599" y="830691"/>
                </a:lnTo>
                <a:lnTo>
                  <a:pt x="1409688" y="830317"/>
                </a:lnTo>
                <a:lnTo>
                  <a:pt x="1408259" y="829570"/>
                </a:lnTo>
                <a:lnTo>
                  <a:pt x="1407309" y="828822"/>
                </a:lnTo>
                <a:lnTo>
                  <a:pt x="1405877" y="827702"/>
                </a:lnTo>
                <a:lnTo>
                  <a:pt x="1404928" y="826207"/>
                </a:lnTo>
                <a:lnTo>
                  <a:pt x="1434461" y="808640"/>
                </a:lnTo>
                <a:lnTo>
                  <a:pt x="1445895" y="801911"/>
                </a:lnTo>
                <a:lnTo>
                  <a:pt x="1457330" y="795186"/>
                </a:lnTo>
                <a:lnTo>
                  <a:pt x="1469719" y="789206"/>
                </a:lnTo>
                <a:lnTo>
                  <a:pt x="1482105" y="783600"/>
                </a:lnTo>
                <a:lnTo>
                  <a:pt x="1497348" y="777620"/>
                </a:lnTo>
                <a:lnTo>
                  <a:pt x="1514978" y="770891"/>
                </a:lnTo>
                <a:lnTo>
                  <a:pt x="1509259" y="778739"/>
                </a:lnTo>
                <a:lnTo>
                  <a:pt x="1504495" y="785469"/>
                </a:lnTo>
                <a:lnTo>
                  <a:pt x="1501159" y="791449"/>
                </a:lnTo>
                <a:lnTo>
                  <a:pt x="1498777" y="797427"/>
                </a:lnTo>
                <a:lnTo>
                  <a:pt x="1497825" y="802286"/>
                </a:lnTo>
                <a:lnTo>
                  <a:pt x="1497825" y="804902"/>
                </a:lnTo>
                <a:lnTo>
                  <a:pt x="1497825" y="807144"/>
                </a:lnTo>
                <a:lnTo>
                  <a:pt x="1499252" y="808640"/>
                </a:lnTo>
                <a:lnTo>
                  <a:pt x="1500203" y="810509"/>
                </a:lnTo>
                <a:lnTo>
                  <a:pt x="1501636" y="812003"/>
                </a:lnTo>
                <a:lnTo>
                  <a:pt x="1503540" y="813499"/>
                </a:lnTo>
                <a:lnTo>
                  <a:pt x="1504969" y="814245"/>
                </a:lnTo>
                <a:lnTo>
                  <a:pt x="1507351" y="814994"/>
                </a:lnTo>
                <a:lnTo>
                  <a:pt x="1508780" y="815741"/>
                </a:lnTo>
                <a:lnTo>
                  <a:pt x="1510687" y="815741"/>
                </a:lnTo>
                <a:lnTo>
                  <a:pt x="1514498" y="814994"/>
                </a:lnTo>
                <a:lnTo>
                  <a:pt x="1517834" y="813873"/>
                </a:lnTo>
                <a:lnTo>
                  <a:pt x="1521167" y="813125"/>
                </a:lnTo>
                <a:lnTo>
                  <a:pt x="1524980" y="811630"/>
                </a:lnTo>
                <a:lnTo>
                  <a:pt x="1528315" y="811256"/>
                </a:lnTo>
                <a:lnTo>
                  <a:pt x="1529743" y="811256"/>
                </a:lnTo>
                <a:lnTo>
                  <a:pt x="1531174" y="811630"/>
                </a:lnTo>
                <a:lnTo>
                  <a:pt x="1533077" y="803407"/>
                </a:lnTo>
                <a:lnTo>
                  <a:pt x="1534507" y="796679"/>
                </a:lnTo>
                <a:lnTo>
                  <a:pt x="1536889" y="790700"/>
                </a:lnTo>
                <a:lnTo>
                  <a:pt x="1539747" y="785093"/>
                </a:lnTo>
                <a:lnTo>
                  <a:pt x="1542128" y="780609"/>
                </a:lnTo>
                <a:lnTo>
                  <a:pt x="1545465" y="776873"/>
                </a:lnTo>
                <a:lnTo>
                  <a:pt x="1548798" y="773135"/>
                </a:lnTo>
                <a:lnTo>
                  <a:pt x="1552608" y="769772"/>
                </a:lnTo>
                <a:lnTo>
                  <a:pt x="1560233" y="762295"/>
                </a:lnTo>
                <a:lnTo>
                  <a:pt x="1564041" y="758184"/>
                </a:lnTo>
                <a:lnTo>
                  <a:pt x="1568810" y="753700"/>
                </a:lnTo>
                <a:lnTo>
                  <a:pt x="1572620" y="748093"/>
                </a:lnTo>
                <a:lnTo>
                  <a:pt x="1576434" y="742113"/>
                </a:lnTo>
                <a:lnTo>
                  <a:pt x="1579767" y="734639"/>
                </a:lnTo>
                <a:lnTo>
                  <a:pt x="1583577" y="726043"/>
                </a:lnTo>
                <a:lnTo>
                  <a:pt x="1583100" y="731649"/>
                </a:lnTo>
                <a:lnTo>
                  <a:pt x="1583577" y="736880"/>
                </a:lnTo>
                <a:lnTo>
                  <a:pt x="1584529" y="741366"/>
                </a:lnTo>
                <a:lnTo>
                  <a:pt x="1586912" y="744729"/>
                </a:lnTo>
                <a:lnTo>
                  <a:pt x="1588818" y="747346"/>
                </a:lnTo>
                <a:lnTo>
                  <a:pt x="1591674" y="749588"/>
                </a:lnTo>
                <a:lnTo>
                  <a:pt x="1595487" y="750335"/>
                </a:lnTo>
                <a:lnTo>
                  <a:pt x="1599298" y="750710"/>
                </a:lnTo>
                <a:lnTo>
                  <a:pt x="1603110" y="749961"/>
                </a:lnTo>
                <a:lnTo>
                  <a:pt x="1607401" y="748093"/>
                </a:lnTo>
                <a:lnTo>
                  <a:pt x="1612638" y="745102"/>
                </a:lnTo>
                <a:lnTo>
                  <a:pt x="1617876" y="741366"/>
                </a:lnTo>
                <a:lnTo>
                  <a:pt x="1622643" y="736134"/>
                </a:lnTo>
                <a:lnTo>
                  <a:pt x="1628359" y="730154"/>
                </a:lnTo>
                <a:lnTo>
                  <a:pt x="1633598" y="722305"/>
                </a:lnTo>
                <a:lnTo>
                  <a:pt x="1639794" y="713708"/>
                </a:lnTo>
                <a:lnTo>
                  <a:pt x="1644559" y="710718"/>
                </a:lnTo>
                <a:lnTo>
                  <a:pt x="1646464" y="709971"/>
                </a:lnTo>
                <a:lnTo>
                  <a:pt x="1647415" y="709971"/>
                </a:lnTo>
                <a:lnTo>
                  <a:pt x="1647892" y="709971"/>
                </a:lnTo>
                <a:lnTo>
                  <a:pt x="1648371" y="710344"/>
                </a:lnTo>
                <a:lnTo>
                  <a:pt x="1647892" y="712589"/>
                </a:lnTo>
                <a:lnTo>
                  <a:pt x="1646464" y="715951"/>
                </a:lnTo>
                <a:lnTo>
                  <a:pt x="1643608" y="720809"/>
                </a:lnTo>
                <a:lnTo>
                  <a:pt x="1635505" y="731649"/>
                </a:lnTo>
                <a:lnTo>
                  <a:pt x="1614545" y="758184"/>
                </a:lnTo>
                <a:lnTo>
                  <a:pt x="1605969" y="770144"/>
                </a:lnTo>
                <a:lnTo>
                  <a:pt x="1602154" y="775004"/>
                </a:lnTo>
                <a:lnTo>
                  <a:pt x="1599775" y="779115"/>
                </a:lnTo>
                <a:lnTo>
                  <a:pt x="1610734" y="771640"/>
                </a:lnTo>
                <a:lnTo>
                  <a:pt x="1621215" y="764164"/>
                </a:lnTo>
                <a:lnTo>
                  <a:pt x="1630266" y="756689"/>
                </a:lnTo>
                <a:lnTo>
                  <a:pt x="1639794" y="748841"/>
                </a:lnTo>
                <a:lnTo>
                  <a:pt x="1647892" y="741739"/>
                </a:lnTo>
                <a:lnTo>
                  <a:pt x="1656467" y="733890"/>
                </a:lnTo>
                <a:lnTo>
                  <a:pt x="1671238" y="718193"/>
                </a:lnTo>
                <a:lnTo>
                  <a:pt x="1686005" y="701747"/>
                </a:lnTo>
                <a:lnTo>
                  <a:pt x="1699820" y="684557"/>
                </a:lnTo>
                <a:lnTo>
                  <a:pt x="1715063" y="666242"/>
                </a:lnTo>
                <a:lnTo>
                  <a:pt x="1731263" y="647183"/>
                </a:lnTo>
                <a:lnTo>
                  <a:pt x="1735075" y="649049"/>
                </a:lnTo>
                <a:lnTo>
                  <a:pt x="1739361" y="650171"/>
                </a:lnTo>
                <a:lnTo>
                  <a:pt x="1743172" y="650919"/>
                </a:lnTo>
                <a:lnTo>
                  <a:pt x="1746984" y="651668"/>
                </a:lnTo>
                <a:lnTo>
                  <a:pt x="1754607" y="652414"/>
                </a:lnTo>
                <a:lnTo>
                  <a:pt x="1757466" y="652788"/>
                </a:lnTo>
                <a:lnTo>
                  <a:pt x="1760323" y="653161"/>
                </a:lnTo>
                <a:lnTo>
                  <a:pt x="1762228" y="653909"/>
                </a:lnTo>
                <a:lnTo>
                  <a:pt x="1763658" y="655403"/>
                </a:lnTo>
                <a:lnTo>
                  <a:pt x="1764135" y="657646"/>
                </a:lnTo>
                <a:lnTo>
                  <a:pt x="1763658" y="660263"/>
                </a:lnTo>
                <a:lnTo>
                  <a:pt x="1762228" y="663252"/>
                </a:lnTo>
                <a:lnTo>
                  <a:pt x="1760323" y="667364"/>
                </a:lnTo>
                <a:lnTo>
                  <a:pt x="1756511" y="672971"/>
                </a:lnTo>
                <a:lnTo>
                  <a:pt x="1751750" y="679323"/>
                </a:lnTo>
                <a:lnTo>
                  <a:pt x="1760799" y="671101"/>
                </a:lnTo>
                <a:lnTo>
                  <a:pt x="1768897" y="663252"/>
                </a:lnTo>
                <a:lnTo>
                  <a:pt x="1776522" y="655031"/>
                </a:lnTo>
                <a:lnTo>
                  <a:pt x="1783667" y="646808"/>
                </a:lnTo>
                <a:lnTo>
                  <a:pt x="1789861" y="638960"/>
                </a:lnTo>
                <a:lnTo>
                  <a:pt x="1795102" y="630737"/>
                </a:lnTo>
                <a:lnTo>
                  <a:pt x="1799864" y="622888"/>
                </a:lnTo>
                <a:lnTo>
                  <a:pt x="1803676" y="615041"/>
                </a:lnTo>
                <a:lnTo>
                  <a:pt x="1806059" y="607191"/>
                </a:lnTo>
                <a:lnTo>
                  <a:pt x="1807964" y="599717"/>
                </a:lnTo>
                <a:lnTo>
                  <a:pt x="1808440" y="592241"/>
                </a:lnTo>
                <a:lnTo>
                  <a:pt x="1808440" y="584765"/>
                </a:lnTo>
                <a:lnTo>
                  <a:pt x="1807489" y="578040"/>
                </a:lnTo>
                <a:lnTo>
                  <a:pt x="1804627" y="571313"/>
                </a:lnTo>
                <a:lnTo>
                  <a:pt x="1801295" y="564584"/>
                </a:lnTo>
                <a:lnTo>
                  <a:pt x="1797007" y="558605"/>
                </a:lnTo>
                <a:lnTo>
                  <a:pt x="1801771" y="554492"/>
                </a:lnTo>
                <a:lnTo>
                  <a:pt x="1807964" y="550009"/>
                </a:lnTo>
                <a:lnTo>
                  <a:pt x="1821779" y="541412"/>
                </a:lnTo>
                <a:lnTo>
                  <a:pt x="1836071" y="532816"/>
                </a:lnTo>
                <a:lnTo>
                  <a:pt x="1849888" y="523846"/>
                </a:lnTo>
                <a:lnTo>
                  <a:pt x="1856558" y="519733"/>
                </a:lnTo>
                <a:lnTo>
                  <a:pt x="1862752" y="514876"/>
                </a:lnTo>
                <a:lnTo>
                  <a:pt x="1867515" y="510764"/>
                </a:lnTo>
                <a:lnTo>
                  <a:pt x="1871325" y="506279"/>
                </a:lnTo>
                <a:lnTo>
                  <a:pt x="1874184" y="501795"/>
                </a:lnTo>
                <a:lnTo>
                  <a:pt x="1874663" y="499552"/>
                </a:lnTo>
                <a:lnTo>
                  <a:pt x="1875137" y="497309"/>
                </a:lnTo>
                <a:lnTo>
                  <a:pt x="1875137" y="495068"/>
                </a:lnTo>
                <a:lnTo>
                  <a:pt x="1874663" y="493196"/>
                </a:lnTo>
                <a:lnTo>
                  <a:pt x="1873707" y="490955"/>
                </a:lnTo>
                <a:lnTo>
                  <a:pt x="1872756" y="488713"/>
                </a:lnTo>
                <a:lnTo>
                  <a:pt x="1870374" y="484973"/>
                </a:lnTo>
                <a:lnTo>
                  <a:pt x="1869423" y="483481"/>
                </a:lnTo>
                <a:lnTo>
                  <a:pt x="1867515" y="482734"/>
                </a:lnTo>
                <a:lnTo>
                  <a:pt x="1866563" y="482358"/>
                </a:lnTo>
                <a:lnTo>
                  <a:pt x="1865612" y="481985"/>
                </a:lnTo>
                <a:lnTo>
                  <a:pt x="1863705" y="481985"/>
                </a:lnTo>
                <a:lnTo>
                  <a:pt x="1862752" y="482358"/>
                </a:lnTo>
                <a:lnTo>
                  <a:pt x="1859892" y="483481"/>
                </a:lnTo>
                <a:lnTo>
                  <a:pt x="1857032" y="485349"/>
                </a:lnTo>
                <a:lnTo>
                  <a:pt x="1851317" y="490955"/>
                </a:lnTo>
                <a:lnTo>
                  <a:pt x="1845122" y="496937"/>
                </a:lnTo>
                <a:lnTo>
                  <a:pt x="1842266" y="499925"/>
                </a:lnTo>
                <a:lnTo>
                  <a:pt x="1839883" y="502169"/>
                </a:lnTo>
                <a:lnTo>
                  <a:pt x="1837023" y="503663"/>
                </a:lnTo>
                <a:lnTo>
                  <a:pt x="1834168" y="504784"/>
                </a:lnTo>
                <a:lnTo>
                  <a:pt x="1833213" y="504784"/>
                </a:lnTo>
                <a:lnTo>
                  <a:pt x="1831309" y="504784"/>
                </a:lnTo>
                <a:lnTo>
                  <a:pt x="1830356" y="504038"/>
                </a:lnTo>
                <a:lnTo>
                  <a:pt x="1829402" y="503289"/>
                </a:lnTo>
                <a:lnTo>
                  <a:pt x="1829402" y="499552"/>
                </a:lnTo>
                <a:lnTo>
                  <a:pt x="1829876" y="496561"/>
                </a:lnTo>
                <a:lnTo>
                  <a:pt x="1830830" y="493574"/>
                </a:lnTo>
                <a:lnTo>
                  <a:pt x="1832738" y="490955"/>
                </a:lnTo>
                <a:lnTo>
                  <a:pt x="1834168" y="488713"/>
                </a:lnTo>
                <a:lnTo>
                  <a:pt x="1836071" y="486844"/>
                </a:lnTo>
                <a:lnTo>
                  <a:pt x="1838456" y="485349"/>
                </a:lnTo>
                <a:lnTo>
                  <a:pt x="1840837" y="483481"/>
                </a:lnTo>
                <a:lnTo>
                  <a:pt x="1843692" y="482734"/>
                </a:lnTo>
                <a:lnTo>
                  <a:pt x="1846553" y="481612"/>
                </a:lnTo>
                <a:lnTo>
                  <a:pt x="1853222" y="480116"/>
                </a:lnTo>
                <a:lnTo>
                  <a:pt x="1860846" y="478994"/>
                </a:lnTo>
                <a:lnTo>
                  <a:pt x="1869423" y="477875"/>
                </a:lnTo>
                <a:lnTo>
                  <a:pt x="1886095" y="476752"/>
                </a:lnTo>
                <a:lnTo>
                  <a:pt x="1895620" y="476004"/>
                </a:lnTo>
                <a:lnTo>
                  <a:pt x="1904197" y="474510"/>
                </a:lnTo>
                <a:lnTo>
                  <a:pt x="1913725" y="473018"/>
                </a:lnTo>
                <a:lnTo>
                  <a:pt x="1921825" y="470400"/>
                </a:lnTo>
                <a:lnTo>
                  <a:pt x="1926115" y="468530"/>
                </a:lnTo>
                <a:lnTo>
                  <a:pt x="1929925" y="466664"/>
                </a:lnTo>
                <a:lnTo>
                  <a:pt x="1933737" y="464420"/>
                </a:lnTo>
                <a:lnTo>
                  <a:pt x="1937545" y="462177"/>
                </a:lnTo>
                <a:lnTo>
                  <a:pt x="1939927" y="459936"/>
                </a:lnTo>
                <a:lnTo>
                  <a:pt x="1941358" y="457691"/>
                </a:lnTo>
                <a:lnTo>
                  <a:pt x="1942788" y="455077"/>
                </a:lnTo>
                <a:lnTo>
                  <a:pt x="1943740" y="452832"/>
                </a:lnTo>
                <a:lnTo>
                  <a:pt x="1944215" y="450217"/>
                </a:lnTo>
                <a:lnTo>
                  <a:pt x="1944215" y="447602"/>
                </a:lnTo>
                <a:lnTo>
                  <a:pt x="1944215" y="444984"/>
                </a:lnTo>
                <a:lnTo>
                  <a:pt x="1943740" y="442369"/>
                </a:lnTo>
                <a:lnTo>
                  <a:pt x="1942788" y="440126"/>
                </a:lnTo>
                <a:lnTo>
                  <a:pt x="1941358" y="438632"/>
                </a:lnTo>
                <a:lnTo>
                  <a:pt x="1939927" y="437510"/>
                </a:lnTo>
                <a:lnTo>
                  <a:pt x="1937545" y="437137"/>
                </a:lnTo>
                <a:lnTo>
                  <a:pt x="1935641" y="437137"/>
                </a:lnTo>
                <a:lnTo>
                  <a:pt x="1932306" y="438632"/>
                </a:lnTo>
                <a:lnTo>
                  <a:pt x="1929448" y="440501"/>
                </a:lnTo>
                <a:lnTo>
                  <a:pt x="1925636" y="443491"/>
                </a:lnTo>
                <a:lnTo>
                  <a:pt x="1926115" y="440126"/>
                </a:lnTo>
                <a:lnTo>
                  <a:pt x="1928019" y="436761"/>
                </a:lnTo>
                <a:lnTo>
                  <a:pt x="1930400" y="434144"/>
                </a:lnTo>
                <a:lnTo>
                  <a:pt x="1933257" y="431903"/>
                </a:lnTo>
                <a:lnTo>
                  <a:pt x="1937070" y="430407"/>
                </a:lnTo>
                <a:lnTo>
                  <a:pt x="1940881" y="428914"/>
                </a:lnTo>
                <a:lnTo>
                  <a:pt x="1944695" y="428166"/>
                </a:lnTo>
                <a:lnTo>
                  <a:pt x="1948507" y="428166"/>
                </a:lnTo>
                <a:lnTo>
                  <a:pt x="1952319" y="428166"/>
                </a:lnTo>
                <a:lnTo>
                  <a:pt x="1955649" y="429287"/>
                </a:lnTo>
                <a:lnTo>
                  <a:pt x="1958506" y="431157"/>
                </a:lnTo>
                <a:lnTo>
                  <a:pt x="1960893" y="433400"/>
                </a:lnTo>
                <a:lnTo>
                  <a:pt x="1962319" y="436388"/>
                </a:lnTo>
                <a:lnTo>
                  <a:pt x="1962797" y="439752"/>
                </a:lnTo>
                <a:lnTo>
                  <a:pt x="1961843" y="444611"/>
                </a:lnTo>
                <a:lnTo>
                  <a:pt x="1959937" y="449843"/>
                </a:lnTo>
                <a:lnTo>
                  <a:pt x="1962797" y="448721"/>
                </a:lnTo>
                <a:lnTo>
                  <a:pt x="1966133" y="447975"/>
                </a:lnTo>
                <a:lnTo>
                  <a:pt x="1968988" y="446480"/>
                </a:lnTo>
                <a:lnTo>
                  <a:pt x="1971848" y="445358"/>
                </a:lnTo>
                <a:lnTo>
                  <a:pt x="1977088" y="441620"/>
                </a:lnTo>
                <a:lnTo>
                  <a:pt x="1981376" y="437137"/>
                </a:lnTo>
                <a:lnTo>
                  <a:pt x="1985662" y="431903"/>
                </a:lnTo>
                <a:lnTo>
                  <a:pt x="1989475" y="427043"/>
                </a:lnTo>
                <a:lnTo>
                  <a:pt x="1997571" y="416954"/>
                </a:lnTo>
                <a:lnTo>
                  <a:pt x="2001386" y="412842"/>
                </a:lnTo>
                <a:lnTo>
                  <a:pt x="2005195" y="409106"/>
                </a:lnTo>
                <a:lnTo>
                  <a:pt x="2009009" y="406863"/>
                </a:lnTo>
                <a:lnTo>
                  <a:pt x="2010437" y="405742"/>
                </a:lnTo>
                <a:lnTo>
                  <a:pt x="2012820" y="405368"/>
                </a:lnTo>
                <a:lnTo>
                  <a:pt x="2014725" y="405368"/>
                </a:lnTo>
                <a:lnTo>
                  <a:pt x="2017106" y="405368"/>
                </a:lnTo>
                <a:lnTo>
                  <a:pt x="2019964" y="406115"/>
                </a:lnTo>
                <a:lnTo>
                  <a:pt x="2021871" y="407609"/>
                </a:lnTo>
                <a:lnTo>
                  <a:pt x="2024730" y="409106"/>
                </a:lnTo>
                <a:lnTo>
                  <a:pt x="2027588" y="411347"/>
                </a:lnTo>
                <a:lnTo>
                  <a:pt x="2030445" y="413965"/>
                </a:lnTo>
                <a:lnTo>
                  <a:pt x="2033304" y="417329"/>
                </a:lnTo>
                <a:lnTo>
                  <a:pt x="2035211" y="412842"/>
                </a:lnTo>
                <a:lnTo>
                  <a:pt x="2036165" y="408359"/>
                </a:lnTo>
                <a:lnTo>
                  <a:pt x="2036638" y="404620"/>
                </a:lnTo>
                <a:lnTo>
                  <a:pt x="2036638" y="401256"/>
                </a:lnTo>
                <a:lnTo>
                  <a:pt x="2035685" y="397519"/>
                </a:lnTo>
                <a:lnTo>
                  <a:pt x="2034732" y="394530"/>
                </a:lnTo>
                <a:lnTo>
                  <a:pt x="2033304" y="391539"/>
                </a:lnTo>
                <a:lnTo>
                  <a:pt x="2031399" y="388550"/>
                </a:lnTo>
                <a:lnTo>
                  <a:pt x="2027588" y="384063"/>
                </a:lnTo>
                <a:lnTo>
                  <a:pt x="2023776" y="379953"/>
                </a:lnTo>
                <a:lnTo>
                  <a:pt x="2020442" y="376216"/>
                </a:lnTo>
                <a:lnTo>
                  <a:pt x="2019964" y="374346"/>
                </a:lnTo>
                <a:lnTo>
                  <a:pt x="2018535" y="373226"/>
                </a:lnTo>
                <a:lnTo>
                  <a:pt x="2028063" y="365376"/>
                </a:lnTo>
                <a:lnTo>
                  <a:pt x="2040448" y="356033"/>
                </a:lnTo>
                <a:lnTo>
                  <a:pt x="2071895" y="333235"/>
                </a:lnTo>
                <a:lnTo>
                  <a:pt x="2104767" y="310062"/>
                </a:lnTo>
                <a:lnTo>
                  <a:pt x="2130967" y="291001"/>
                </a:lnTo>
                <a:lnTo>
                  <a:pt x="2130967" y="295485"/>
                </a:lnTo>
                <a:lnTo>
                  <a:pt x="2130015" y="299597"/>
                </a:lnTo>
                <a:lnTo>
                  <a:pt x="2127634" y="303708"/>
                </a:lnTo>
                <a:lnTo>
                  <a:pt x="2124296" y="307073"/>
                </a:lnTo>
                <a:lnTo>
                  <a:pt x="2120961" y="310062"/>
                </a:lnTo>
                <a:lnTo>
                  <a:pt x="2116676" y="313424"/>
                </a:lnTo>
                <a:lnTo>
                  <a:pt x="2106191" y="319406"/>
                </a:lnTo>
                <a:lnTo>
                  <a:pt x="2094763" y="326133"/>
                </a:lnTo>
                <a:lnTo>
                  <a:pt x="2089523" y="329123"/>
                </a:lnTo>
                <a:lnTo>
                  <a:pt x="2083327" y="332860"/>
                </a:lnTo>
                <a:lnTo>
                  <a:pt x="2078565" y="336599"/>
                </a:lnTo>
                <a:lnTo>
                  <a:pt x="2072845" y="340709"/>
                </a:lnTo>
                <a:lnTo>
                  <a:pt x="2068558" y="345193"/>
                </a:lnTo>
                <a:lnTo>
                  <a:pt x="2064745" y="350427"/>
                </a:lnTo>
                <a:lnTo>
                  <a:pt x="2068558" y="353791"/>
                </a:lnTo>
                <a:lnTo>
                  <a:pt x="2072370" y="356033"/>
                </a:lnTo>
                <a:lnTo>
                  <a:pt x="2076181" y="357155"/>
                </a:lnTo>
                <a:lnTo>
                  <a:pt x="2078565" y="357902"/>
                </a:lnTo>
                <a:lnTo>
                  <a:pt x="2080466" y="357155"/>
                </a:lnTo>
                <a:lnTo>
                  <a:pt x="2082853" y="357155"/>
                </a:lnTo>
                <a:lnTo>
                  <a:pt x="2084757" y="356409"/>
                </a:lnTo>
                <a:lnTo>
                  <a:pt x="2089997" y="354911"/>
                </a:lnTo>
                <a:lnTo>
                  <a:pt x="2094763" y="351174"/>
                </a:lnTo>
                <a:lnTo>
                  <a:pt x="2099999" y="346690"/>
                </a:lnTo>
                <a:lnTo>
                  <a:pt x="2099999" y="352670"/>
                </a:lnTo>
                <a:lnTo>
                  <a:pt x="2099048" y="357155"/>
                </a:lnTo>
                <a:lnTo>
                  <a:pt x="2098096" y="361265"/>
                </a:lnTo>
                <a:lnTo>
                  <a:pt x="2095712" y="364630"/>
                </a:lnTo>
                <a:lnTo>
                  <a:pt x="2093808" y="367621"/>
                </a:lnTo>
                <a:lnTo>
                  <a:pt x="2090948" y="369862"/>
                </a:lnTo>
                <a:lnTo>
                  <a:pt x="2088089" y="372104"/>
                </a:lnTo>
                <a:lnTo>
                  <a:pt x="2084757" y="373226"/>
                </a:lnTo>
                <a:lnTo>
                  <a:pt x="2081900" y="373973"/>
                </a:lnTo>
                <a:lnTo>
                  <a:pt x="2078565" y="374346"/>
                </a:lnTo>
                <a:lnTo>
                  <a:pt x="2074750" y="374346"/>
                </a:lnTo>
                <a:lnTo>
                  <a:pt x="2071415" y="374346"/>
                </a:lnTo>
                <a:lnTo>
                  <a:pt x="2065699" y="373973"/>
                </a:lnTo>
                <a:lnTo>
                  <a:pt x="2060937" y="372851"/>
                </a:lnTo>
                <a:lnTo>
                  <a:pt x="2057122" y="376216"/>
                </a:lnTo>
                <a:lnTo>
                  <a:pt x="2053789" y="379205"/>
                </a:lnTo>
                <a:lnTo>
                  <a:pt x="2051409" y="382196"/>
                </a:lnTo>
                <a:lnTo>
                  <a:pt x="2049979" y="385185"/>
                </a:lnTo>
                <a:lnTo>
                  <a:pt x="2049024" y="387800"/>
                </a:lnTo>
                <a:lnTo>
                  <a:pt x="2049024" y="390044"/>
                </a:lnTo>
                <a:lnTo>
                  <a:pt x="2049024" y="392660"/>
                </a:lnTo>
                <a:lnTo>
                  <a:pt x="2049502" y="394530"/>
                </a:lnTo>
                <a:lnTo>
                  <a:pt x="2050455" y="396398"/>
                </a:lnTo>
                <a:lnTo>
                  <a:pt x="2051409" y="398640"/>
                </a:lnTo>
                <a:lnTo>
                  <a:pt x="2054745" y="402377"/>
                </a:lnTo>
                <a:lnTo>
                  <a:pt x="2061886" y="409852"/>
                </a:lnTo>
                <a:lnTo>
                  <a:pt x="2075703" y="398267"/>
                </a:lnTo>
                <a:lnTo>
                  <a:pt x="2090474" y="385933"/>
                </a:lnTo>
                <a:lnTo>
                  <a:pt x="2105240" y="373973"/>
                </a:lnTo>
                <a:lnTo>
                  <a:pt x="2120961" y="362012"/>
                </a:lnTo>
                <a:lnTo>
                  <a:pt x="2155264" y="336971"/>
                </a:lnTo>
                <a:lnTo>
                  <a:pt x="2190518" y="312305"/>
                </a:lnTo>
                <a:lnTo>
                  <a:pt x="2209096" y="300346"/>
                </a:lnTo>
                <a:lnTo>
                  <a:pt x="2227678" y="288011"/>
                </a:lnTo>
                <a:lnTo>
                  <a:pt x="2266743" y="264092"/>
                </a:lnTo>
                <a:lnTo>
                  <a:pt x="2306761" y="240546"/>
                </a:lnTo>
                <a:lnTo>
                  <a:pt x="2346781" y="217000"/>
                </a:lnTo>
                <a:lnTo>
                  <a:pt x="2426818" y="168788"/>
                </a:lnTo>
                <a:lnTo>
                  <a:pt x="2465883" y="146363"/>
                </a:lnTo>
                <a:lnTo>
                  <a:pt x="2504471" y="124311"/>
                </a:lnTo>
                <a:lnTo>
                  <a:pt x="2522572" y="112352"/>
                </a:lnTo>
                <a:lnTo>
                  <a:pt x="2540677" y="101515"/>
                </a:lnTo>
                <a:lnTo>
                  <a:pt x="2558780" y="89927"/>
                </a:lnTo>
                <a:lnTo>
                  <a:pt x="2575454" y="78340"/>
                </a:lnTo>
                <a:lnTo>
                  <a:pt x="2592128" y="66755"/>
                </a:lnTo>
                <a:lnTo>
                  <a:pt x="2607852" y="55169"/>
                </a:lnTo>
                <a:lnTo>
                  <a:pt x="2622620" y="42833"/>
                </a:lnTo>
                <a:lnTo>
                  <a:pt x="2637385" y="31247"/>
                </a:lnTo>
                <a:lnTo>
                  <a:pt x="2639293" y="35360"/>
                </a:lnTo>
                <a:lnTo>
                  <a:pt x="2641198" y="38723"/>
                </a:lnTo>
                <a:lnTo>
                  <a:pt x="2644533" y="40964"/>
                </a:lnTo>
                <a:lnTo>
                  <a:pt x="2648821" y="42461"/>
                </a:lnTo>
                <a:lnTo>
                  <a:pt x="2653587" y="43955"/>
                </a:lnTo>
                <a:lnTo>
                  <a:pt x="2658826" y="44329"/>
                </a:lnTo>
                <a:lnTo>
                  <a:pt x="2665021" y="43955"/>
                </a:lnTo>
                <a:lnTo>
                  <a:pt x="2670736" y="43207"/>
                </a:lnTo>
                <a:lnTo>
                  <a:pt x="2677881" y="41713"/>
                </a:lnTo>
                <a:lnTo>
                  <a:pt x="2685031" y="39845"/>
                </a:lnTo>
                <a:lnTo>
                  <a:pt x="2692175" y="37975"/>
                </a:lnTo>
                <a:lnTo>
                  <a:pt x="2699797" y="35360"/>
                </a:lnTo>
                <a:lnTo>
                  <a:pt x="2707899" y="32369"/>
                </a:lnTo>
                <a:lnTo>
                  <a:pt x="2716472" y="28631"/>
                </a:lnTo>
                <a:lnTo>
                  <a:pt x="2732670" y="21157"/>
                </a:lnTo>
                <a:lnTo>
                  <a:pt x="2748390" y="12563"/>
                </a:lnTo>
                <a:lnTo>
                  <a:pt x="2764588" y="2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3195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406400" y="1956079"/>
            <a:ext cx="11260667" cy="4901920"/>
          </a:xfrm>
          <a:custGeom>
            <a:avLst/>
            <a:gdLst>
              <a:gd name="connsiteX0" fmla="*/ 4178070 w 9144002"/>
              <a:gd name="connsiteY0" fmla="*/ 4841334 h 4873452"/>
              <a:gd name="connsiteX1" fmla="*/ 4181370 w 9144002"/>
              <a:gd name="connsiteY1" fmla="*/ 4841334 h 4873452"/>
              <a:gd name="connsiteX2" fmla="*/ 4188569 w 9144002"/>
              <a:gd name="connsiteY2" fmla="*/ 4841999 h 4873452"/>
              <a:gd name="connsiteX3" fmla="*/ 4191869 w 9144002"/>
              <a:gd name="connsiteY3" fmla="*/ 4841999 h 4873452"/>
              <a:gd name="connsiteX4" fmla="*/ 4193669 w 9144002"/>
              <a:gd name="connsiteY4" fmla="*/ 4841999 h 4873452"/>
              <a:gd name="connsiteX5" fmla="*/ 4194570 w 9144002"/>
              <a:gd name="connsiteY5" fmla="*/ 4841555 h 4873452"/>
              <a:gd name="connsiteX6" fmla="*/ 4194269 w 9144002"/>
              <a:gd name="connsiteY6" fmla="*/ 4845543 h 4873452"/>
              <a:gd name="connsiteX7" fmla="*/ 4193669 w 9144002"/>
              <a:gd name="connsiteY7" fmla="*/ 4849086 h 4873452"/>
              <a:gd name="connsiteX8" fmla="*/ 4191869 w 9144002"/>
              <a:gd name="connsiteY8" fmla="*/ 4852188 h 4873452"/>
              <a:gd name="connsiteX9" fmla="*/ 4190969 w 9144002"/>
              <a:gd name="connsiteY9" fmla="*/ 4855290 h 4873452"/>
              <a:gd name="connsiteX10" fmla="*/ 4188869 w 9144002"/>
              <a:gd name="connsiteY10" fmla="*/ 4857726 h 4873452"/>
              <a:gd name="connsiteX11" fmla="*/ 4186770 w 9144002"/>
              <a:gd name="connsiteY11" fmla="*/ 4859940 h 4873452"/>
              <a:gd name="connsiteX12" fmla="*/ 4184369 w 9144002"/>
              <a:gd name="connsiteY12" fmla="*/ 4862155 h 4873452"/>
              <a:gd name="connsiteX13" fmla="*/ 4182270 w 9144002"/>
              <a:gd name="connsiteY13" fmla="*/ 4863928 h 4873452"/>
              <a:gd name="connsiteX14" fmla="*/ 4178969 w 9144002"/>
              <a:gd name="connsiteY14" fmla="*/ 4865700 h 4873452"/>
              <a:gd name="connsiteX15" fmla="*/ 4176570 w 9144002"/>
              <a:gd name="connsiteY15" fmla="*/ 4867029 h 4873452"/>
              <a:gd name="connsiteX16" fmla="*/ 4173570 w 9144002"/>
              <a:gd name="connsiteY16" fmla="*/ 4868357 h 4873452"/>
              <a:gd name="connsiteX17" fmla="*/ 4169969 w 9144002"/>
              <a:gd name="connsiteY17" fmla="*/ 4869466 h 4873452"/>
              <a:gd name="connsiteX18" fmla="*/ 4163069 w 9144002"/>
              <a:gd name="connsiteY18" fmla="*/ 4871459 h 4873452"/>
              <a:gd name="connsiteX19" fmla="*/ 4156470 w 9144002"/>
              <a:gd name="connsiteY19" fmla="*/ 4873452 h 4873452"/>
              <a:gd name="connsiteX20" fmla="*/ 4173570 w 9144002"/>
              <a:gd name="connsiteY20" fmla="*/ 4846207 h 4873452"/>
              <a:gd name="connsiteX21" fmla="*/ 4173570 w 9144002"/>
              <a:gd name="connsiteY21" fmla="*/ 4844657 h 4873452"/>
              <a:gd name="connsiteX22" fmla="*/ 4173869 w 9144002"/>
              <a:gd name="connsiteY22" fmla="*/ 4843550 h 4873452"/>
              <a:gd name="connsiteX23" fmla="*/ 4174469 w 9144002"/>
              <a:gd name="connsiteY23" fmla="*/ 4842442 h 4873452"/>
              <a:gd name="connsiteX24" fmla="*/ 4175369 w 9144002"/>
              <a:gd name="connsiteY24" fmla="*/ 4841778 h 4873452"/>
              <a:gd name="connsiteX25" fmla="*/ 4176570 w 9144002"/>
              <a:gd name="connsiteY25" fmla="*/ 4841555 h 4873452"/>
              <a:gd name="connsiteX26" fmla="*/ 2780241 w 9144002"/>
              <a:gd name="connsiteY26" fmla="*/ 4596881 h 4873452"/>
              <a:gd name="connsiteX27" fmla="*/ 2781757 w 9144002"/>
              <a:gd name="connsiteY27" fmla="*/ 4596881 h 4873452"/>
              <a:gd name="connsiteX28" fmla="*/ 2783574 w 9144002"/>
              <a:gd name="connsiteY28" fmla="*/ 4597109 h 4873452"/>
              <a:gd name="connsiteX29" fmla="*/ 2785393 w 9144002"/>
              <a:gd name="connsiteY29" fmla="*/ 4597338 h 4873452"/>
              <a:gd name="connsiteX30" fmla="*/ 2789334 w 9144002"/>
              <a:gd name="connsiteY30" fmla="*/ 4598482 h 4873452"/>
              <a:gd name="connsiteX31" fmla="*/ 2792668 w 9144002"/>
              <a:gd name="connsiteY31" fmla="*/ 4600541 h 4873452"/>
              <a:gd name="connsiteX32" fmla="*/ 2796609 w 9144002"/>
              <a:gd name="connsiteY32" fmla="*/ 4602829 h 4873452"/>
              <a:gd name="connsiteX33" fmla="*/ 2799639 w 9144002"/>
              <a:gd name="connsiteY33" fmla="*/ 4605574 h 4873452"/>
              <a:gd name="connsiteX34" fmla="*/ 2802365 w 9144002"/>
              <a:gd name="connsiteY34" fmla="*/ 4608319 h 4873452"/>
              <a:gd name="connsiteX35" fmla="*/ 2804790 w 9144002"/>
              <a:gd name="connsiteY35" fmla="*/ 4611293 h 4873452"/>
              <a:gd name="connsiteX36" fmla="*/ 2805699 w 9144002"/>
              <a:gd name="connsiteY36" fmla="*/ 4614267 h 4873452"/>
              <a:gd name="connsiteX37" fmla="*/ 2806304 w 9144002"/>
              <a:gd name="connsiteY37" fmla="*/ 4615639 h 4873452"/>
              <a:gd name="connsiteX38" fmla="*/ 2806304 w 9144002"/>
              <a:gd name="connsiteY38" fmla="*/ 4616783 h 4873452"/>
              <a:gd name="connsiteX39" fmla="*/ 2805699 w 9144002"/>
              <a:gd name="connsiteY39" fmla="*/ 4618156 h 4873452"/>
              <a:gd name="connsiteX40" fmla="*/ 2805395 w 9144002"/>
              <a:gd name="connsiteY40" fmla="*/ 4619299 h 4873452"/>
              <a:gd name="connsiteX41" fmla="*/ 2804790 w 9144002"/>
              <a:gd name="connsiteY41" fmla="*/ 4620214 h 4873452"/>
              <a:gd name="connsiteX42" fmla="*/ 2803273 w 9144002"/>
              <a:gd name="connsiteY42" fmla="*/ 4621359 h 4873452"/>
              <a:gd name="connsiteX43" fmla="*/ 2801759 w 9144002"/>
              <a:gd name="connsiteY43" fmla="*/ 4622045 h 4873452"/>
              <a:gd name="connsiteX44" fmla="*/ 2799639 w 9144002"/>
              <a:gd name="connsiteY44" fmla="*/ 4622959 h 4873452"/>
              <a:gd name="connsiteX45" fmla="*/ 2797515 w 9144002"/>
              <a:gd name="connsiteY45" fmla="*/ 4623417 h 4873452"/>
              <a:gd name="connsiteX46" fmla="*/ 2794790 w 9144002"/>
              <a:gd name="connsiteY46" fmla="*/ 4623646 h 4873452"/>
              <a:gd name="connsiteX47" fmla="*/ 2796002 w 9144002"/>
              <a:gd name="connsiteY47" fmla="*/ 4619757 h 4873452"/>
              <a:gd name="connsiteX48" fmla="*/ 2796303 w 9144002"/>
              <a:gd name="connsiteY48" fmla="*/ 4616097 h 4873452"/>
              <a:gd name="connsiteX49" fmla="*/ 2796303 w 9144002"/>
              <a:gd name="connsiteY49" fmla="*/ 4613352 h 4873452"/>
              <a:gd name="connsiteX50" fmla="*/ 2795397 w 9144002"/>
              <a:gd name="connsiteY50" fmla="*/ 4611293 h 4873452"/>
              <a:gd name="connsiteX51" fmla="*/ 2794790 w 9144002"/>
              <a:gd name="connsiteY51" fmla="*/ 4609234 h 4873452"/>
              <a:gd name="connsiteX52" fmla="*/ 2793273 w 9144002"/>
              <a:gd name="connsiteY52" fmla="*/ 4607861 h 4873452"/>
              <a:gd name="connsiteX53" fmla="*/ 2791760 w 9144002"/>
              <a:gd name="connsiteY53" fmla="*/ 4606947 h 4873452"/>
              <a:gd name="connsiteX54" fmla="*/ 2789637 w 9144002"/>
              <a:gd name="connsiteY54" fmla="*/ 4606031 h 4873452"/>
              <a:gd name="connsiteX55" fmla="*/ 2787514 w 9144002"/>
              <a:gd name="connsiteY55" fmla="*/ 4605574 h 4873452"/>
              <a:gd name="connsiteX56" fmla="*/ 2785393 w 9144002"/>
              <a:gd name="connsiteY56" fmla="*/ 4604888 h 4873452"/>
              <a:gd name="connsiteX57" fmla="*/ 2780848 w 9144002"/>
              <a:gd name="connsiteY57" fmla="*/ 4603973 h 4873452"/>
              <a:gd name="connsiteX58" fmla="*/ 2778727 w 9144002"/>
              <a:gd name="connsiteY58" fmla="*/ 4603515 h 4873452"/>
              <a:gd name="connsiteX59" fmla="*/ 2776603 w 9144002"/>
              <a:gd name="connsiteY59" fmla="*/ 4602829 h 4873452"/>
              <a:gd name="connsiteX60" fmla="*/ 2774786 w 9144002"/>
              <a:gd name="connsiteY60" fmla="*/ 4601914 h 4873452"/>
              <a:gd name="connsiteX61" fmla="*/ 2772968 w 9144002"/>
              <a:gd name="connsiteY61" fmla="*/ 4600769 h 4873452"/>
              <a:gd name="connsiteX62" fmla="*/ 2773879 w 9144002"/>
              <a:gd name="connsiteY62" fmla="*/ 4599398 h 4873452"/>
              <a:gd name="connsiteX63" fmla="*/ 2775697 w 9144002"/>
              <a:gd name="connsiteY63" fmla="*/ 4598482 h 4873452"/>
              <a:gd name="connsiteX64" fmla="*/ 2776603 w 9144002"/>
              <a:gd name="connsiteY64" fmla="*/ 4597796 h 4873452"/>
              <a:gd name="connsiteX65" fmla="*/ 2778120 w 9144002"/>
              <a:gd name="connsiteY65" fmla="*/ 4597109 h 4873452"/>
              <a:gd name="connsiteX66" fmla="*/ 1840533 w 9144002"/>
              <a:gd name="connsiteY66" fmla="*/ 4542458 h 4873452"/>
              <a:gd name="connsiteX67" fmla="*/ 1842010 w 9144002"/>
              <a:gd name="connsiteY67" fmla="*/ 4542910 h 4873452"/>
              <a:gd name="connsiteX68" fmla="*/ 1843193 w 9144002"/>
              <a:gd name="connsiteY68" fmla="*/ 4543585 h 4873452"/>
              <a:gd name="connsiteX69" fmla="*/ 1843784 w 9144002"/>
              <a:gd name="connsiteY69" fmla="*/ 4544711 h 4873452"/>
              <a:gd name="connsiteX70" fmla="*/ 1844375 w 9144002"/>
              <a:gd name="connsiteY70" fmla="*/ 4546063 h 4873452"/>
              <a:gd name="connsiteX71" fmla="*/ 1844375 w 9144002"/>
              <a:gd name="connsiteY71" fmla="*/ 4547864 h 4873452"/>
              <a:gd name="connsiteX72" fmla="*/ 1843784 w 9144002"/>
              <a:gd name="connsiteY72" fmla="*/ 4549667 h 4873452"/>
              <a:gd name="connsiteX73" fmla="*/ 1843193 w 9144002"/>
              <a:gd name="connsiteY73" fmla="*/ 4553270 h 4873452"/>
              <a:gd name="connsiteX74" fmla="*/ 1841716 w 9144002"/>
              <a:gd name="connsiteY74" fmla="*/ 4556874 h 4873452"/>
              <a:gd name="connsiteX75" fmla="*/ 1839646 w 9144002"/>
              <a:gd name="connsiteY75" fmla="*/ 4560703 h 4873452"/>
              <a:gd name="connsiteX76" fmla="*/ 1837871 w 9144002"/>
              <a:gd name="connsiteY76" fmla="*/ 4563632 h 4873452"/>
              <a:gd name="connsiteX77" fmla="*/ 1836394 w 9144002"/>
              <a:gd name="connsiteY77" fmla="*/ 4565208 h 4873452"/>
              <a:gd name="connsiteX78" fmla="*/ 1838758 w 9144002"/>
              <a:gd name="connsiteY78" fmla="*/ 4567235 h 4873452"/>
              <a:gd name="connsiteX79" fmla="*/ 1840828 w 9144002"/>
              <a:gd name="connsiteY79" fmla="*/ 4569487 h 4873452"/>
              <a:gd name="connsiteX80" fmla="*/ 1843193 w 9144002"/>
              <a:gd name="connsiteY80" fmla="*/ 4571514 h 4873452"/>
              <a:gd name="connsiteX81" fmla="*/ 1845262 w 9144002"/>
              <a:gd name="connsiteY81" fmla="*/ 4573767 h 4873452"/>
              <a:gd name="connsiteX82" fmla="*/ 1847626 w 9144002"/>
              <a:gd name="connsiteY82" fmla="*/ 4575568 h 4873452"/>
              <a:gd name="connsiteX83" fmla="*/ 1850582 w 9144002"/>
              <a:gd name="connsiteY83" fmla="*/ 4577145 h 4873452"/>
              <a:gd name="connsiteX84" fmla="*/ 1853539 w 9144002"/>
              <a:gd name="connsiteY84" fmla="*/ 4578047 h 4873452"/>
              <a:gd name="connsiteX85" fmla="*/ 1855607 w 9144002"/>
              <a:gd name="connsiteY85" fmla="*/ 4578272 h 4873452"/>
              <a:gd name="connsiteX86" fmla="*/ 1857380 w 9144002"/>
              <a:gd name="connsiteY86" fmla="*/ 4578722 h 4873452"/>
              <a:gd name="connsiteX87" fmla="*/ 1856197 w 9144002"/>
              <a:gd name="connsiteY87" fmla="*/ 4580074 h 4873452"/>
              <a:gd name="connsiteX88" fmla="*/ 1854720 w 9144002"/>
              <a:gd name="connsiteY88" fmla="*/ 4581425 h 4873452"/>
              <a:gd name="connsiteX89" fmla="*/ 1851765 w 9144002"/>
              <a:gd name="connsiteY89" fmla="*/ 4583677 h 4873452"/>
              <a:gd name="connsiteX90" fmla="*/ 1850582 w 9144002"/>
              <a:gd name="connsiteY90" fmla="*/ 4585254 h 4873452"/>
              <a:gd name="connsiteX91" fmla="*/ 1849400 w 9144002"/>
              <a:gd name="connsiteY91" fmla="*/ 4587056 h 4873452"/>
              <a:gd name="connsiteX92" fmla="*/ 1849103 w 9144002"/>
              <a:gd name="connsiteY92" fmla="*/ 4589533 h 4873452"/>
              <a:gd name="connsiteX93" fmla="*/ 1849103 w 9144002"/>
              <a:gd name="connsiteY93" fmla="*/ 4592236 h 4873452"/>
              <a:gd name="connsiteX94" fmla="*/ 1839646 w 9144002"/>
              <a:gd name="connsiteY94" fmla="*/ 4594038 h 4873452"/>
              <a:gd name="connsiteX95" fmla="*/ 1831665 w 9144002"/>
              <a:gd name="connsiteY95" fmla="*/ 4595165 h 4873452"/>
              <a:gd name="connsiteX96" fmla="*/ 1823980 w 9144002"/>
              <a:gd name="connsiteY96" fmla="*/ 4596065 h 4873452"/>
              <a:gd name="connsiteX97" fmla="*/ 1818067 w 9144002"/>
              <a:gd name="connsiteY97" fmla="*/ 4596741 h 4873452"/>
              <a:gd name="connsiteX98" fmla="*/ 1815112 w 9144002"/>
              <a:gd name="connsiteY98" fmla="*/ 4597642 h 4873452"/>
              <a:gd name="connsiteX99" fmla="*/ 1812452 w 9144002"/>
              <a:gd name="connsiteY99" fmla="*/ 4598543 h 4873452"/>
              <a:gd name="connsiteX100" fmla="*/ 1809793 w 9144002"/>
              <a:gd name="connsiteY100" fmla="*/ 4599669 h 4873452"/>
              <a:gd name="connsiteX101" fmla="*/ 1807133 w 9144002"/>
              <a:gd name="connsiteY101" fmla="*/ 4601020 h 4873452"/>
              <a:gd name="connsiteX102" fmla="*/ 1805064 w 9144002"/>
              <a:gd name="connsiteY102" fmla="*/ 4603048 h 4873452"/>
              <a:gd name="connsiteX103" fmla="*/ 1802698 w 9144002"/>
              <a:gd name="connsiteY103" fmla="*/ 4605075 h 4873452"/>
              <a:gd name="connsiteX104" fmla="*/ 1800631 w 9144002"/>
              <a:gd name="connsiteY104" fmla="*/ 4608002 h 4873452"/>
              <a:gd name="connsiteX105" fmla="*/ 1798265 w 9144002"/>
              <a:gd name="connsiteY105" fmla="*/ 4611156 h 4873452"/>
              <a:gd name="connsiteX106" fmla="*/ 1795902 w 9144002"/>
              <a:gd name="connsiteY106" fmla="*/ 4611156 h 4873452"/>
              <a:gd name="connsiteX107" fmla="*/ 1794127 w 9144002"/>
              <a:gd name="connsiteY107" fmla="*/ 4611156 h 4873452"/>
              <a:gd name="connsiteX108" fmla="*/ 1792650 w 9144002"/>
              <a:gd name="connsiteY108" fmla="*/ 4610481 h 4873452"/>
              <a:gd name="connsiteX109" fmla="*/ 1790878 w 9144002"/>
              <a:gd name="connsiteY109" fmla="*/ 4610030 h 4873452"/>
              <a:gd name="connsiteX110" fmla="*/ 1788217 w 9144002"/>
              <a:gd name="connsiteY110" fmla="*/ 4608453 h 4873452"/>
              <a:gd name="connsiteX111" fmla="*/ 1785555 w 9144002"/>
              <a:gd name="connsiteY111" fmla="*/ 4606426 h 4873452"/>
              <a:gd name="connsiteX112" fmla="*/ 1783192 w 9144002"/>
              <a:gd name="connsiteY112" fmla="*/ 4604849 h 4873452"/>
              <a:gd name="connsiteX113" fmla="*/ 1780235 w 9144002"/>
              <a:gd name="connsiteY113" fmla="*/ 4603048 h 4873452"/>
              <a:gd name="connsiteX114" fmla="*/ 1778758 w 9144002"/>
              <a:gd name="connsiteY114" fmla="*/ 4602597 h 4873452"/>
              <a:gd name="connsiteX115" fmla="*/ 1776985 w 9144002"/>
              <a:gd name="connsiteY115" fmla="*/ 4602147 h 4873452"/>
              <a:gd name="connsiteX116" fmla="*/ 1775210 w 9144002"/>
              <a:gd name="connsiteY116" fmla="*/ 4601922 h 4873452"/>
              <a:gd name="connsiteX117" fmla="*/ 1772846 w 9144002"/>
              <a:gd name="connsiteY117" fmla="*/ 4602147 h 4873452"/>
              <a:gd name="connsiteX118" fmla="*/ 1774621 w 9144002"/>
              <a:gd name="connsiteY118" fmla="*/ 4601020 h 4873452"/>
              <a:gd name="connsiteX119" fmla="*/ 1776688 w 9144002"/>
              <a:gd name="connsiteY119" fmla="*/ 4599894 h 4873452"/>
              <a:gd name="connsiteX120" fmla="*/ 1780235 w 9144002"/>
              <a:gd name="connsiteY120" fmla="*/ 4597191 h 4873452"/>
              <a:gd name="connsiteX121" fmla="*/ 1784079 w 9144002"/>
              <a:gd name="connsiteY121" fmla="*/ 4594038 h 4873452"/>
              <a:gd name="connsiteX122" fmla="*/ 1788217 w 9144002"/>
              <a:gd name="connsiteY122" fmla="*/ 4591111 h 4873452"/>
              <a:gd name="connsiteX123" fmla="*/ 1789988 w 9144002"/>
              <a:gd name="connsiteY123" fmla="*/ 4589759 h 4873452"/>
              <a:gd name="connsiteX124" fmla="*/ 1792355 w 9144002"/>
              <a:gd name="connsiteY124" fmla="*/ 4588632 h 4873452"/>
              <a:gd name="connsiteX125" fmla="*/ 1794423 w 9144002"/>
              <a:gd name="connsiteY125" fmla="*/ 4587731 h 4873452"/>
              <a:gd name="connsiteX126" fmla="*/ 1796788 w 9144002"/>
              <a:gd name="connsiteY126" fmla="*/ 4587056 h 4873452"/>
              <a:gd name="connsiteX127" fmla="*/ 1799152 w 9144002"/>
              <a:gd name="connsiteY127" fmla="*/ 4586831 h 4873452"/>
              <a:gd name="connsiteX128" fmla="*/ 1801517 w 9144002"/>
              <a:gd name="connsiteY128" fmla="*/ 4586831 h 4873452"/>
              <a:gd name="connsiteX129" fmla="*/ 1804177 w 9144002"/>
              <a:gd name="connsiteY129" fmla="*/ 4587056 h 4873452"/>
              <a:gd name="connsiteX130" fmla="*/ 1806836 w 9144002"/>
              <a:gd name="connsiteY130" fmla="*/ 4588407 h 4873452"/>
              <a:gd name="connsiteX131" fmla="*/ 1806836 w 9144002"/>
              <a:gd name="connsiteY131" fmla="*/ 4585479 h 4873452"/>
              <a:gd name="connsiteX132" fmla="*/ 1806246 w 9144002"/>
              <a:gd name="connsiteY132" fmla="*/ 4583226 h 4873452"/>
              <a:gd name="connsiteX133" fmla="*/ 1805359 w 9144002"/>
              <a:gd name="connsiteY133" fmla="*/ 4581200 h 4873452"/>
              <a:gd name="connsiteX134" fmla="*/ 1804768 w 9144002"/>
              <a:gd name="connsiteY134" fmla="*/ 4579172 h 4873452"/>
              <a:gd name="connsiteX135" fmla="*/ 1803586 w 9144002"/>
              <a:gd name="connsiteY135" fmla="*/ 4577371 h 4873452"/>
              <a:gd name="connsiteX136" fmla="*/ 1802698 w 9144002"/>
              <a:gd name="connsiteY136" fmla="*/ 4575568 h 4873452"/>
              <a:gd name="connsiteX137" fmla="*/ 1802403 w 9144002"/>
              <a:gd name="connsiteY137" fmla="*/ 4572866 h 4873452"/>
              <a:gd name="connsiteX138" fmla="*/ 1802403 w 9144002"/>
              <a:gd name="connsiteY138" fmla="*/ 4570163 h 4873452"/>
              <a:gd name="connsiteX139" fmla="*/ 1807726 w 9144002"/>
              <a:gd name="connsiteY139" fmla="*/ 4570614 h 4873452"/>
              <a:gd name="connsiteX140" fmla="*/ 1811863 w 9144002"/>
              <a:gd name="connsiteY140" fmla="*/ 4571289 h 4873452"/>
              <a:gd name="connsiteX141" fmla="*/ 1818067 w 9144002"/>
              <a:gd name="connsiteY141" fmla="*/ 4572641 h 4873452"/>
              <a:gd name="connsiteX142" fmla="*/ 1821025 w 9144002"/>
              <a:gd name="connsiteY142" fmla="*/ 4572866 h 4873452"/>
              <a:gd name="connsiteX143" fmla="*/ 1823980 w 9144002"/>
              <a:gd name="connsiteY143" fmla="*/ 4572641 h 4873452"/>
              <a:gd name="connsiteX144" fmla="*/ 1827821 w 9144002"/>
              <a:gd name="connsiteY144" fmla="*/ 4571740 h 4873452"/>
              <a:gd name="connsiteX145" fmla="*/ 1832255 w 9144002"/>
              <a:gd name="connsiteY145" fmla="*/ 4569713 h 4873452"/>
              <a:gd name="connsiteX146" fmla="*/ 1831075 w 9144002"/>
              <a:gd name="connsiteY146" fmla="*/ 4567686 h 4873452"/>
              <a:gd name="connsiteX147" fmla="*/ 1830484 w 9144002"/>
              <a:gd name="connsiteY147" fmla="*/ 4566109 h 4873452"/>
              <a:gd name="connsiteX148" fmla="*/ 1829301 w 9144002"/>
              <a:gd name="connsiteY148" fmla="*/ 4564307 h 4873452"/>
              <a:gd name="connsiteX149" fmla="*/ 1827821 w 9144002"/>
              <a:gd name="connsiteY149" fmla="*/ 4562955 h 4873452"/>
              <a:gd name="connsiteX150" fmla="*/ 1826050 w 9144002"/>
              <a:gd name="connsiteY150" fmla="*/ 4562055 h 4873452"/>
              <a:gd name="connsiteX151" fmla="*/ 1823980 w 9144002"/>
              <a:gd name="connsiteY151" fmla="*/ 4561154 h 4873452"/>
              <a:gd name="connsiteX152" fmla="*/ 1821912 w 9144002"/>
              <a:gd name="connsiteY152" fmla="*/ 4560928 h 4873452"/>
              <a:gd name="connsiteX153" fmla="*/ 1819251 w 9144002"/>
              <a:gd name="connsiteY153" fmla="*/ 4560703 h 4873452"/>
              <a:gd name="connsiteX154" fmla="*/ 1820730 w 9144002"/>
              <a:gd name="connsiteY154" fmla="*/ 4558675 h 4873452"/>
              <a:gd name="connsiteX155" fmla="*/ 1821912 w 9144002"/>
              <a:gd name="connsiteY155" fmla="*/ 4556874 h 4873452"/>
              <a:gd name="connsiteX156" fmla="*/ 1823092 w 9144002"/>
              <a:gd name="connsiteY156" fmla="*/ 4555523 h 4873452"/>
              <a:gd name="connsiteX157" fmla="*/ 1823980 w 9144002"/>
              <a:gd name="connsiteY157" fmla="*/ 4554621 h 4873452"/>
              <a:gd name="connsiteX158" fmla="*/ 1825459 w 9144002"/>
              <a:gd name="connsiteY158" fmla="*/ 4553946 h 4873452"/>
              <a:gd name="connsiteX159" fmla="*/ 1826639 w 9144002"/>
              <a:gd name="connsiteY159" fmla="*/ 4553270 h 4873452"/>
              <a:gd name="connsiteX160" fmla="*/ 1829301 w 9144002"/>
              <a:gd name="connsiteY160" fmla="*/ 4552369 h 4873452"/>
              <a:gd name="connsiteX161" fmla="*/ 1831963 w 9144002"/>
              <a:gd name="connsiteY161" fmla="*/ 4551468 h 4873452"/>
              <a:gd name="connsiteX162" fmla="*/ 1833438 w 9144002"/>
              <a:gd name="connsiteY162" fmla="*/ 4551018 h 4873452"/>
              <a:gd name="connsiteX163" fmla="*/ 1834916 w 9144002"/>
              <a:gd name="connsiteY163" fmla="*/ 4550117 h 4873452"/>
              <a:gd name="connsiteX164" fmla="*/ 1836394 w 9144002"/>
              <a:gd name="connsiteY164" fmla="*/ 4548766 h 4873452"/>
              <a:gd name="connsiteX165" fmla="*/ 1837578 w 9144002"/>
              <a:gd name="connsiteY165" fmla="*/ 4547190 h 4873452"/>
              <a:gd name="connsiteX166" fmla="*/ 1839055 w 9144002"/>
              <a:gd name="connsiteY166" fmla="*/ 4544937 h 4873452"/>
              <a:gd name="connsiteX167" fmla="*/ 7200452 w 9144002"/>
              <a:gd name="connsiteY167" fmla="*/ 4451458 h 4873452"/>
              <a:gd name="connsiteX168" fmla="*/ 7205168 w 9144002"/>
              <a:gd name="connsiteY168" fmla="*/ 4451458 h 4873452"/>
              <a:gd name="connsiteX169" fmla="*/ 7209883 w 9144002"/>
              <a:gd name="connsiteY169" fmla="*/ 4451458 h 4873452"/>
              <a:gd name="connsiteX170" fmla="*/ 7214893 w 9144002"/>
              <a:gd name="connsiteY170" fmla="*/ 4451458 h 4873452"/>
              <a:gd name="connsiteX171" fmla="*/ 7215188 w 9144002"/>
              <a:gd name="connsiteY171" fmla="*/ 4454358 h 4873452"/>
              <a:gd name="connsiteX172" fmla="*/ 7214893 w 9144002"/>
              <a:gd name="connsiteY172" fmla="*/ 4456589 h 4873452"/>
              <a:gd name="connsiteX173" fmla="*/ 7214599 w 9144002"/>
              <a:gd name="connsiteY173" fmla="*/ 4458373 h 4873452"/>
              <a:gd name="connsiteX174" fmla="*/ 7213125 w 9144002"/>
              <a:gd name="connsiteY174" fmla="*/ 4459710 h 4873452"/>
              <a:gd name="connsiteX175" fmla="*/ 7211357 w 9144002"/>
              <a:gd name="connsiteY175" fmla="*/ 4460603 h 4873452"/>
              <a:gd name="connsiteX176" fmla="*/ 7209589 w 9144002"/>
              <a:gd name="connsiteY176" fmla="*/ 4461049 h 4873452"/>
              <a:gd name="connsiteX177" fmla="*/ 7207525 w 9144002"/>
              <a:gd name="connsiteY177" fmla="*/ 4461272 h 4873452"/>
              <a:gd name="connsiteX178" fmla="*/ 7205168 w 9144002"/>
              <a:gd name="connsiteY178" fmla="*/ 4461272 h 4873452"/>
              <a:gd name="connsiteX179" fmla="*/ 7199863 w 9144002"/>
              <a:gd name="connsiteY179" fmla="*/ 4460825 h 4873452"/>
              <a:gd name="connsiteX180" fmla="*/ 7194853 w 9144002"/>
              <a:gd name="connsiteY180" fmla="*/ 4460603 h 4873452"/>
              <a:gd name="connsiteX181" fmla="*/ 7189548 w 9144002"/>
              <a:gd name="connsiteY181" fmla="*/ 4460157 h 4873452"/>
              <a:gd name="connsiteX182" fmla="*/ 7187191 w 9144002"/>
              <a:gd name="connsiteY182" fmla="*/ 4460603 h 4873452"/>
              <a:gd name="connsiteX183" fmla="*/ 7185422 w 9144002"/>
              <a:gd name="connsiteY183" fmla="*/ 4460825 h 4873452"/>
              <a:gd name="connsiteX184" fmla="*/ 7185717 w 9144002"/>
              <a:gd name="connsiteY184" fmla="*/ 4458819 h 4873452"/>
              <a:gd name="connsiteX185" fmla="*/ 7186012 w 9144002"/>
              <a:gd name="connsiteY185" fmla="*/ 4456811 h 4873452"/>
              <a:gd name="connsiteX186" fmla="*/ 7187191 w 9144002"/>
              <a:gd name="connsiteY186" fmla="*/ 4455473 h 4873452"/>
              <a:gd name="connsiteX187" fmla="*/ 7188370 w 9144002"/>
              <a:gd name="connsiteY187" fmla="*/ 4454134 h 4873452"/>
              <a:gd name="connsiteX188" fmla="*/ 7189843 w 9144002"/>
              <a:gd name="connsiteY188" fmla="*/ 4453242 h 4873452"/>
              <a:gd name="connsiteX189" fmla="*/ 7191611 w 9144002"/>
              <a:gd name="connsiteY189" fmla="*/ 4452574 h 4873452"/>
              <a:gd name="connsiteX190" fmla="*/ 7193674 w 9144002"/>
              <a:gd name="connsiteY190" fmla="*/ 4452127 h 4873452"/>
              <a:gd name="connsiteX191" fmla="*/ 7195737 w 9144002"/>
              <a:gd name="connsiteY191" fmla="*/ 4451681 h 4873452"/>
              <a:gd name="connsiteX192" fmla="*/ 6975276 w 9144002"/>
              <a:gd name="connsiteY192" fmla="*/ 4446105 h 4873452"/>
              <a:gd name="connsiteX193" fmla="*/ 6978253 w 9144002"/>
              <a:gd name="connsiteY193" fmla="*/ 4448782 h 4873452"/>
              <a:gd name="connsiteX194" fmla="*/ 6981229 w 9144002"/>
              <a:gd name="connsiteY194" fmla="*/ 4451904 h 4873452"/>
              <a:gd name="connsiteX195" fmla="*/ 6986885 w 9144002"/>
              <a:gd name="connsiteY195" fmla="*/ 4458373 h 4873452"/>
              <a:gd name="connsiteX196" fmla="*/ 6989862 w 9144002"/>
              <a:gd name="connsiteY196" fmla="*/ 4461495 h 4873452"/>
              <a:gd name="connsiteX197" fmla="*/ 6993433 w 9144002"/>
              <a:gd name="connsiteY197" fmla="*/ 4464171 h 4873452"/>
              <a:gd name="connsiteX198" fmla="*/ 6997005 w 9144002"/>
              <a:gd name="connsiteY198" fmla="*/ 4466625 h 4873452"/>
              <a:gd name="connsiteX199" fmla="*/ 6998791 w 9144002"/>
              <a:gd name="connsiteY199" fmla="*/ 4467295 h 4873452"/>
              <a:gd name="connsiteX200" fmla="*/ 7001172 w 9144002"/>
              <a:gd name="connsiteY200" fmla="*/ 4468186 h 4873452"/>
              <a:gd name="connsiteX201" fmla="*/ 7002958 w 9144002"/>
              <a:gd name="connsiteY201" fmla="*/ 4467071 h 4873452"/>
              <a:gd name="connsiteX202" fmla="*/ 7005042 w 9144002"/>
              <a:gd name="connsiteY202" fmla="*/ 4465732 h 4873452"/>
              <a:gd name="connsiteX203" fmla="*/ 7008614 w 9144002"/>
              <a:gd name="connsiteY203" fmla="*/ 4462610 h 4873452"/>
              <a:gd name="connsiteX204" fmla="*/ 7011591 w 9144002"/>
              <a:gd name="connsiteY204" fmla="*/ 4459264 h 4873452"/>
              <a:gd name="connsiteX205" fmla="*/ 7015162 w 9144002"/>
              <a:gd name="connsiteY205" fmla="*/ 4456142 h 4873452"/>
              <a:gd name="connsiteX206" fmla="*/ 7019031 w 9144002"/>
              <a:gd name="connsiteY206" fmla="*/ 4453242 h 4873452"/>
              <a:gd name="connsiteX207" fmla="*/ 7021116 w 9144002"/>
              <a:gd name="connsiteY207" fmla="*/ 4451904 h 4873452"/>
              <a:gd name="connsiteX208" fmla="*/ 7023496 w 9144002"/>
              <a:gd name="connsiteY208" fmla="*/ 4451012 h 4873452"/>
              <a:gd name="connsiteX209" fmla="*/ 7025580 w 9144002"/>
              <a:gd name="connsiteY209" fmla="*/ 4450119 h 4873452"/>
              <a:gd name="connsiteX210" fmla="*/ 7028556 w 9144002"/>
              <a:gd name="connsiteY210" fmla="*/ 4449673 h 4873452"/>
              <a:gd name="connsiteX211" fmla="*/ 7031831 w 9144002"/>
              <a:gd name="connsiteY211" fmla="*/ 4449673 h 4873452"/>
              <a:gd name="connsiteX212" fmla="*/ 7035105 w 9144002"/>
              <a:gd name="connsiteY212" fmla="*/ 4449673 h 4873452"/>
              <a:gd name="connsiteX213" fmla="*/ 7034808 w 9144002"/>
              <a:gd name="connsiteY213" fmla="*/ 4452797 h 4873452"/>
              <a:gd name="connsiteX214" fmla="*/ 7034808 w 9144002"/>
              <a:gd name="connsiteY214" fmla="*/ 4455473 h 4873452"/>
              <a:gd name="connsiteX215" fmla="*/ 7035105 w 9144002"/>
              <a:gd name="connsiteY215" fmla="*/ 4458149 h 4873452"/>
              <a:gd name="connsiteX216" fmla="*/ 7035700 w 9144002"/>
              <a:gd name="connsiteY216" fmla="*/ 4459934 h 4873452"/>
              <a:gd name="connsiteX217" fmla="*/ 7037189 w 9144002"/>
              <a:gd name="connsiteY217" fmla="*/ 4461495 h 4873452"/>
              <a:gd name="connsiteX218" fmla="*/ 7038975 w 9144002"/>
              <a:gd name="connsiteY218" fmla="*/ 4462610 h 4873452"/>
              <a:gd name="connsiteX219" fmla="*/ 7041058 w 9144002"/>
              <a:gd name="connsiteY219" fmla="*/ 4462833 h 4873452"/>
              <a:gd name="connsiteX220" fmla="*/ 7043737 w 9144002"/>
              <a:gd name="connsiteY220" fmla="*/ 4462833 h 4873452"/>
              <a:gd name="connsiteX221" fmla="*/ 7042249 w 9144002"/>
              <a:gd name="connsiteY221" fmla="*/ 4465732 h 4873452"/>
              <a:gd name="connsiteX222" fmla="*/ 7040760 w 9144002"/>
              <a:gd name="connsiteY222" fmla="*/ 4468855 h 4873452"/>
              <a:gd name="connsiteX223" fmla="*/ 7039868 w 9144002"/>
              <a:gd name="connsiteY223" fmla="*/ 4472424 h 4873452"/>
              <a:gd name="connsiteX224" fmla="*/ 7039570 w 9144002"/>
              <a:gd name="connsiteY224" fmla="*/ 4476662 h 4873452"/>
              <a:gd name="connsiteX225" fmla="*/ 7037784 w 9144002"/>
              <a:gd name="connsiteY225" fmla="*/ 4474655 h 4873452"/>
              <a:gd name="connsiteX226" fmla="*/ 7035700 w 9144002"/>
              <a:gd name="connsiteY226" fmla="*/ 4472647 h 4873452"/>
              <a:gd name="connsiteX227" fmla="*/ 7032426 w 9144002"/>
              <a:gd name="connsiteY227" fmla="*/ 4468186 h 4873452"/>
              <a:gd name="connsiteX228" fmla="*/ 7029747 w 9144002"/>
              <a:gd name="connsiteY228" fmla="*/ 4463502 h 4873452"/>
              <a:gd name="connsiteX229" fmla="*/ 7026473 w 9144002"/>
              <a:gd name="connsiteY229" fmla="*/ 4458595 h 4873452"/>
              <a:gd name="connsiteX230" fmla="*/ 7024389 w 9144002"/>
              <a:gd name="connsiteY230" fmla="*/ 4460825 h 4873452"/>
              <a:gd name="connsiteX231" fmla="*/ 7022604 w 9144002"/>
              <a:gd name="connsiteY231" fmla="*/ 4463056 h 4873452"/>
              <a:gd name="connsiteX232" fmla="*/ 7020520 w 9144002"/>
              <a:gd name="connsiteY232" fmla="*/ 4464840 h 4873452"/>
              <a:gd name="connsiteX233" fmla="*/ 7017841 w 9144002"/>
              <a:gd name="connsiteY233" fmla="*/ 4466625 h 4873452"/>
              <a:gd name="connsiteX234" fmla="*/ 7012781 w 9144002"/>
              <a:gd name="connsiteY234" fmla="*/ 4469525 h 4873452"/>
              <a:gd name="connsiteX235" fmla="*/ 7007721 w 9144002"/>
              <a:gd name="connsiteY235" fmla="*/ 4472424 h 4873452"/>
              <a:gd name="connsiteX236" fmla="*/ 7002066 w 9144002"/>
              <a:gd name="connsiteY236" fmla="*/ 4475323 h 4873452"/>
              <a:gd name="connsiteX237" fmla="*/ 6997005 w 9144002"/>
              <a:gd name="connsiteY237" fmla="*/ 4478447 h 4873452"/>
              <a:gd name="connsiteX238" fmla="*/ 6994921 w 9144002"/>
              <a:gd name="connsiteY238" fmla="*/ 4480007 h 4873452"/>
              <a:gd name="connsiteX239" fmla="*/ 6992541 w 9144002"/>
              <a:gd name="connsiteY239" fmla="*/ 4482015 h 4873452"/>
              <a:gd name="connsiteX240" fmla="*/ 6990159 w 9144002"/>
              <a:gd name="connsiteY240" fmla="*/ 4484022 h 4873452"/>
              <a:gd name="connsiteX241" fmla="*/ 6988373 w 9144002"/>
              <a:gd name="connsiteY241" fmla="*/ 4486252 h 4873452"/>
              <a:gd name="connsiteX242" fmla="*/ 6986885 w 9144002"/>
              <a:gd name="connsiteY242" fmla="*/ 4486252 h 4873452"/>
              <a:gd name="connsiteX243" fmla="*/ 6985396 w 9144002"/>
              <a:gd name="connsiteY243" fmla="*/ 4485584 h 4873452"/>
              <a:gd name="connsiteX244" fmla="*/ 6984206 w 9144002"/>
              <a:gd name="connsiteY244" fmla="*/ 4485137 h 4873452"/>
              <a:gd name="connsiteX245" fmla="*/ 6983016 w 9144002"/>
              <a:gd name="connsiteY245" fmla="*/ 4484245 h 4873452"/>
              <a:gd name="connsiteX246" fmla="*/ 6982420 w 9144002"/>
              <a:gd name="connsiteY246" fmla="*/ 4483130 h 4873452"/>
              <a:gd name="connsiteX247" fmla="*/ 6981527 w 9144002"/>
              <a:gd name="connsiteY247" fmla="*/ 4482015 h 4873452"/>
              <a:gd name="connsiteX248" fmla="*/ 6980634 w 9144002"/>
              <a:gd name="connsiteY248" fmla="*/ 4479115 h 4873452"/>
              <a:gd name="connsiteX249" fmla="*/ 6979741 w 9144002"/>
              <a:gd name="connsiteY249" fmla="*/ 4475770 h 4873452"/>
              <a:gd name="connsiteX250" fmla="*/ 6979741 w 9144002"/>
              <a:gd name="connsiteY250" fmla="*/ 4472201 h 4873452"/>
              <a:gd name="connsiteX251" fmla="*/ 6979741 w 9144002"/>
              <a:gd name="connsiteY251" fmla="*/ 4463948 h 4873452"/>
              <a:gd name="connsiteX252" fmla="*/ 6977955 w 9144002"/>
              <a:gd name="connsiteY252" fmla="*/ 4465732 h 4873452"/>
              <a:gd name="connsiteX253" fmla="*/ 6975871 w 9144002"/>
              <a:gd name="connsiteY253" fmla="*/ 4466848 h 4873452"/>
              <a:gd name="connsiteX254" fmla="*/ 6974383 w 9144002"/>
              <a:gd name="connsiteY254" fmla="*/ 4467071 h 4873452"/>
              <a:gd name="connsiteX255" fmla="*/ 6973491 w 9144002"/>
              <a:gd name="connsiteY255" fmla="*/ 4466848 h 4873452"/>
              <a:gd name="connsiteX256" fmla="*/ 6972300 w 9144002"/>
              <a:gd name="connsiteY256" fmla="*/ 4465955 h 4873452"/>
              <a:gd name="connsiteX257" fmla="*/ 6971406 w 9144002"/>
              <a:gd name="connsiteY257" fmla="*/ 4464617 h 4873452"/>
              <a:gd name="connsiteX258" fmla="*/ 6971109 w 9144002"/>
              <a:gd name="connsiteY258" fmla="*/ 4462610 h 4873452"/>
              <a:gd name="connsiteX259" fmla="*/ 6971109 w 9144002"/>
              <a:gd name="connsiteY259" fmla="*/ 4459710 h 4873452"/>
              <a:gd name="connsiteX260" fmla="*/ 6968728 w 9144002"/>
              <a:gd name="connsiteY260" fmla="*/ 4461718 h 4873452"/>
              <a:gd name="connsiteX261" fmla="*/ 6966644 w 9144002"/>
              <a:gd name="connsiteY261" fmla="*/ 4463502 h 4873452"/>
              <a:gd name="connsiteX262" fmla="*/ 6964263 w 9144002"/>
              <a:gd name="connsiteY262" fmla="*/ 4464840 h 4873452"/>
              <a:gd name="connsiteX263" fmla="*/ 6962179 w 9144002"/>
              <a:gd name="connsiteY263" fmla="*/ 4465732 h 4873452"/>
              <a:gd name="connsiteX264" fmla="*/ 6959798 w 9144002"/>
              <a:gd name="connsiteY264" fmla="*/ 4466179 h 4873452"/>
              <a:gd name="connsiteX265" fmla="*/ 6957417 w 9144002"/>
              <a:gd name="connsiteY265" fmla="*/ 4466848 h 4873452"/>
              <a:gd name="connsiteX266" fmla="*/ 6952952 w 9144002"/>
              <a:gd name="connsiteY266" fmla="*/ 4467071 h 4873452"/>
              <a:gd name="connsiteX267" fmla="*/ 6948487 w 9144002"/>
              <a:gd name="connsiteY267" fmla="*/ 4467740 h 4873452"/>
              <a:gd name="connsiteX268" fmla="*/ 6945808 w 9144002"/>
              <a:gd name="connsiteY268" fmla="*/ 4467963 h 4873452"/>
              <a:gd name="connsiteX269" fmla="*/ 6943725 w 9144002"/>
              <a:gd name="connsiteY269" fmla="*/ 4468410 h 4873452"/>
              <a:gd name="connsiteX270" fmla="*/ 6941046 w 9144002"/>
              <a:gd name="connsiteY270" fmla="*/ 4469301 h 4873452"/>
              <a:gd name="connsiteX271" fmla="*/ 6938367 w 9144002"/>
              <a:gd name="connsiteY271" fmla="*/ 4470416 h 4873452"/>
              <a:gd name="connsiteX272" fmla="*/ 6935688 w 9144002"/>
              <a:gd name="connsiteY272" fmla="*/ 4471978 h 4873452"/>
              <a:gd name="connsiteX273" fmla="*/ 6933009 w 9144002"/>
              <a:gd name="connsiteY273" fmla="*/ 4473762 h 4873452"/>
              <a:gd name="connsiteX274" fmla="*/ 6929735 w 9144002"/>
              <a:gd name="connsiteY274" fmla="*/ 4469970 h 4873452"/>
              <a:gd name="connsiteX275" fmla="*/ 6926758 w 9144002"/>
              <a:gd name="connsiteY275" fmla="*/ 4465732 h 4873452"/>
              <a:gd name="connsiteX276" fmla="*/ 6923187 w 9144002"/>
              <a:gd name="connsiteY276" fmla="*/ 4461718 h 4873452"/>
              <a:gd name="connsiteX277" fmla="*/ 6919912 w 9144002"/>
              <a:gd name="connsiteY277" fmla="*/ 4458149 h 4873452"/>
              <a:gd name="connsiteX278" fmla="*/ 6918126 w 9144002"/>
              <a:gd name="connsiteY278" fmla="*/ 4456365 h 4873452"/>
              <a:gd name="connsiteX279" fmla="*/ 6916043 w 9144002"/>
              <a:gd name="connsiteY279" fmla="*/ 4455027 h 4873452"/>
              <a:gd name="connsiteX280" fmla="*/ 6913959 w 9144002"/>
              <a:gd name="connsiteY280" fmla="*/ 4453912 h 4873452"/>
              <a:gd name="connsiteX281" fmla="*/ 6911280 w 9144002"/>
              <a:gd name="connsiteY281" fmla="*/ 4452797 h 4873452"/>
              <a:gd name="connsiteX282" fmla="*/ 6908601 w 9144002"/>
              <a:gd name="connsiteY282" fmla="*/ 4451904 h 4873452"/>
              <a:gd name="connsiteX283" fmla="*/ 6905625 w 9144002"/>
              <a:gd name="connsiteY283" fmla="*/ 4451458 h 4873452"/>
              <a:gd name="connsiteX284" fmla="*/ 6902053 w 9144002"/>
              <a:gd name="connsiteY284" fmla="*/ 4451458 h 4873452"/>
              <a:gd name="connsiteX285" fmla="*/ 6898481 w 9144002"/>
              <a:gd name="connsiteY285" fmla="*/ 4451904 h 4873452"/>
              <a:gd name="connsiteX286" fmla="*/ 6904137 w 9144002"/>
              <a:gd name="connsiteY286" fmla="*/ 4450119 h 4873452"/>
              <a:gd name="connsiteX287" fmla="*/ 6909792 w 9144002"/>
              <a:gd name="connsiteY287" fmla="*/ 4449228 h 4873452"/>
              <a:gd name="connsiteX288" fmla="*/ 6915447 w 9144002"/>
              <a:gd name="connsiteY288" fmla="*/ 4448558 h 4873452"/>
              <a:gd name="connsiteX289" fmla="*/ 6920508 w 9144002"/>
              <a:gd name="connsiteY289" fmla="*/ 4448558 h 4873452"/>
              <a:gd name="connsiteX290" fmla="*/ 6926163 w 9144002"/>
              <a:gd name="connsiteY290" fmla="*/ 4448558 h 4873452"/>
              <a:gd name="connsiteX291" fmla="*/ 6931521 w 9144002"/>
              <a:gd name="connsiteY291" fmla="*/ 4448782 h 4873452"/>
              <a:gd name="connsiteX292" fmla="*/ 6941641 w 9144002"/>
              <a:gd name="connsiteY292" fmla="*/ 4449673 h 4873452"/>
              <a:gd name="connsiteX293" fmla="*/ 6951464 w 9144002"/>
              <a:gd name="connsiteY293" fmla="*/ 4450343 h 4873452"/>
              <a:gd name="connsiteX294" fmla="*/ 6955929 w 9144002"/>
              <a:gd name="connsiteY294" fmla="*/ 4450343 h 4873452"/>
              <a:gd name="connsiteX295" fmla="*/ 6960691 w 9144002"/>
              <a:gd name="connsiteY295" fmla="*/ 4450343 h 4873452"/>
              <a:gd name="connsiteX296" fmla="*/ 6964263 w 9144002"/>
              <a:gd name="connsiteY296" fmla="*/ 4449897 h 4873452"/>
              <a:gd name="connsiteX297" fmla="*/ 6968430 w 9144002"/>
              <a:gd name="connsiteY297" fmla="*/ 4449228 h 4873452"/>
              <a:gd name="connsiteX298" fmla="*/ 6971704 w 9144002"/>
              <a:gd name="connsiteY298" fmla="*/ 4447889 h 4873452"/>
              <a:gd name="connsiteX299" fmla="*/ 7141698 w 9144002"/>
              <a:gd name="connsiteY299" fmla="*/ 4440089 h 4873452"/>
              <a:gd name="connsiteX300" fmla="*/ 7141108 w 9144002"/>
              <a:gd name="connsiteY300" fmla="*/ 4442331 h 4873452"/>
              <a:gd name="connsiteX301" fmla="*/ 7141108 w 9144002"/>
              <a:gd name="connsiteY301" fmla="*/ 4445469 h 4873452"/>
              <a:gd name="connsiteX302" fmla="*/ 7141698 w 9144002"/>
              <a:gd name="connsiteY302" fmla="*/ 4448160 h 4873452"/>
              <a:gd name="connsiteX303" fmla="*/ 7142582 w 9144002"/>
              <a:gd name="connsiteY303" fmla="*/ 4451075 h 4873452"/>
              <a:gd name="connsiteX304" fmla="*/ 7144057 w 9144002"/>
              <a:gd name="connsiteY304" fmla="*/ 4453541 h 4873452"/>
              <a:gd name="connsiteX305" fmla="*/ 7146415 w 9144002"/>
              <a:gd name="connsiteY305" fmla="*/ 4455560 h 4873452"/>
              <a:gd name="connsiteX306" fmla="*/ 7148773 w 9144002"/>
              <a:gd name="connsiteY306" fmla="*/ 4457577 h 4873452"/>
              <a:gd name="connsiteX307" fmla="*/ 7151132 w 9144002"/>
              <a:gd name="connsiteY307" fmla="*/ 4458922 h 4873452"/>
              <a:gd name="connsiteX308" fmla="*/ 7154375 w 9144002"/>
              <a:gd name="connsiteY308" fmla="*/ 4460043 h 4873452"/>
              <a:gd name="connsiteX309" fmla="*/ 7157323 w 9144002"/>
              <a:gd name="connsiteY309" fmla="*/ 4460941 h 4873452"/>
              <a:gd name="connsiteX310" fmla="*/ 7160272 w 9144002"/>
              <a:gd name="connsiteY310" fmla="*/ 4461164 h 4873452"/>
              <a:gd name="connsiteX311" fmla="*/ 7163515 w 9144002"/>
              <a:gd name="connsiteY311" fmla="*/ 4461164 h 4873452"/>
              <a:gd name="connsiteX312" fmla="*/ 7167052 w 9144002"/>
              <a:gd name="connsiteY312" fmla="*/ 4460716 h 4873452"/>
              <a:gd name="connsiteX313" fmla="*/ 7170001 w 9144002"/>
              <a:gd name="connsiteY313" fmla="*/ 4459819 h 4873452"/>
              <a:gd name="connsiteX314" fmla="*/ 7173244 w 9144002"/>
              <a:gd name="connsiteY314" fmla="*/ 4458474 h 4873452"/>
              <a:gd name="connsiteX315" fmla="*/ 7175897 w 9144002"/>
              <a:gd name="connsiteY315" fmla="*/ 4456456 h 4873452"/>
              <a:gd name="connsiteX316" fmla="*/ 7174423 w 9144002"/>
              <a:gd name="connsiteY316" fmla="*/ 4459370 h 4873452"/>
              <a:gd name="connsiteX317" fmla="*/ 7172359 w 9144002"/>
              <a:gd name="connsiteY317" fmla="*/ 4461837 h 4873452"/>
              <a:gd name="connsiteX318" fmla="*/ 7170001 w 9144002"/>
              <a:gd name="connsiteY318" fmla="*/ 4464079 h 4873452"/>
              <a:gd name="connsiteX319" fmla="*/ 7166463 w 9144002"/>
              <a:gd name="connsiteY319" fmla="*/ 4465873 h 4873452"/>
              <a:gd name="connsiteX320" fmla="*/ 7163220 w 9144002"/>
              <a:gd name="connsiteY320" fmla="*/ 4467442 h 4873452"/>
              <a:gd name="connsiteX321" fmla="*/ 7159093 w 9144002"/>
              <a:gd name="connsiteY321" fmla="*/ 4468563 h 4873452"/>
              <a:gd name="connsiteX322" fmla="*/ 7154965 w 9144002"/>
              <a:gd name="connsiteY322" fmla="*/ 4470133 h 4873452"/>
              <a:gd name="connsiteX323" fmla="*/ 7150543 w 9144002"/>
              <a:gd name="connsiteY323" fmla="*/ 4470806 h 4873452"/>
              <a:gd name="connsiteX324" fmla="*/ 7141108 w 9144002"/>
              <a:gd name="connsiteY324" fmla="*/ 4473272 h 4873452"/>
              <a:gd name="connsiteX325" fmla="*/ 7131379 w 9144002"/>
              <a:gd name="connsiteY325" fmla="*/ 4475065 h 4873452"/>
              <a:gd name="connsiteX326" fmla="*/ 7126662 w 9144002"/>
              <a:gd name="connsiteY326" fmla="*/ 4476635 h 4873452"/>
              <a:gd name="connsiteX327" fmla="*/ 7122240 w 9144002"/>
              <a:gd name="connsiteY327" fmla="*/ 4477980 h 4873452"/>
              <a:gd name="connsiteX328" fmla="*/ 7117817 w 9144002"/>
              <a:gd name="connsiteY328" fmla="*/ 4479773 h 4873452"/>
              <a:gd name="connsiteX329" fmla="*/ 7113985 w 9144002"/>
              <a:gd name="connsiteY329" fmla="*/ 4481791 h 4873452"/>
              <a:gd name="connsiteX330" fmla="*/ 7115754 w 9144002"/>
              <a:gd name="connsiteY330" fmla="*/ 4479998 h 4873452"/>
              <a:gd name="connsiteX331" fmla="*/ 7117228 w 9144002"/>
              <a:gd name="connsiteY331" fmla="*/ 4478204 h 4873452"/>
              <a:gd name="connsiteX332" fmla="*/ 7120176 w 9144002"/>
              <a:gd name="connsiteY332" fmla="*/ 4474841 h 4873452"/>
              <a:gd name="connsiteX333" fmla="*/ 7124893 w 9144002"/>
              <a:gd name="connsiteY333" fmla="*/ 4468115 h 4873452"/>
              <a:gd name="connsiteX334" fmla="*/ 7126957 w 9144002"/>
              <a:gd name="connsiteY334" fmla="*/ 4465873 h 4873452"/>
              <a:gd name="connsiteX335" fmla="*/ 7128136 w 9144002"/>
              <a:gd name="connsiteY335" fmla="*/ 4464976 h 4873452"/>
              <a:gd name="connsiteX336" fmla="*/ 7129021 w 9144002"/>
              <a:gd name="connsiteY336" fmla="*/ 4464303 h 4873452"/>
              <a:gd name="connsiteX337" fmla="*/ 7129905 w 9144002"/>
              <a:gd name="connsiteY337" fmla="*/ 4464303 h 4873452"/>
              <a:gd name="connsiteX338" fmla="*/ 7131085 w 9144002"/>
              <a:gd name="connsiteY338" fmla="*/ 4464303 h 4873452"/>
              <a:gd name="connsiteX339" fmla="*/ 7132558 w 9144002"/>
              <a:gd name="connsiteY339" fmla="*/ 4465200 h 4873452"/>
              <a:gd name="connsiteX340" fmla="*/ 7133737 w 9144002"/>
              <a:gd name="connsiteY340" fmla="*/ 4466098 h 4873452"/>
              <a:gd name="connsiteX341" fmla="*/ 7135507 w 9144002"/>
              <a:gd name="connsiteY341" fmla="*/ 4465873 h 4873452"/>
              <a:gd name="connsiteX342" fmla="*/ 7136686 w 9144002"/>
              <a:gd name="connsiteY342" fmla="*/ 4464976 h 4873452"/>
              <a:gd name="connsiteX343" fmla="*/ 7137865 w 9144002"/>
              <a:gd name="connsiteY343" fmla="*/ 4463855 h 4873452"/>
              <a:gd name="connsiteX344" fmla="*/ 7138160 w 9144002"/>
              <a:gd name="connsiteY344" fmla="*/ 4462509 h 4873452"/>
              <a:gd name="connsiteX345" fmla="*/ 7138455 w 9144002"/>
              <a:gd name="connsiteY345" fmla="*/ 4460941 h 4873452"/>
              <a:gd name="connsiteX346" fmla="*/ 7138455 w 9144002"/>
              <a:gd name="connsiteY346" fmla="*/ 4459370 h 4873452"/>
              <a:gd name="connsiteX347" fmla="*/ 7137865 w 9144002"/>
              <a:gd name="connsiteY347" fmla="*/ 4455784 h 4873452"/>
              <a:gd name="connsiteX348" fmla="*/ 7136391 w 9144002"/>
              <a:gd name="connsiteY348" fmla="*/ 4452420 h 4873452"/>
              <a:gd name="connsiteX349" fmla="*/ 7135212 w 9144002"/>
              <a:gd name="connsiteY349" fmla="*/ 4451075 h 4873452"/>
              <a:gd name="connsiteX350" fmla="*/ 7134032 w 9144002"/>
              <a:gd name="connsiteY350" fmla="*/ 4449954 h 4873452"/>
              <a:gd name="connsiteX351" fmla="*/ 7132853 w 9144002"/>
              <a:gd name="connsiteY351" fmla="*/ 4448832 h 4873452"/>
              <a:gd name="connsiteX352" fmla="*/ 7131969 w 9144002"/>
              <a:gd name="connsiteY352" fmla="*/ 4448160 h 4873452"/>
              <a:gd name="connsiteX353" fmla="*/ 7130494 w 9144002"/>
              <a:gd name="connsiteY353" fmla="*/ 4447936 h 4873452"/>
              <a:gd name="connsiteX354" fmla="*/ 7129315 w 9144002"/>
              <a:gd name="connsiteY354" fmla="*/ 4448160 h 4873452"/>
              <a:gd name="connsiteX355" fmla="*/ 7129610 w 9144002"/>
              <a:gd name="connsiteY355" fmla="*/ 4447040 h 4873452"/>
              <a:gd name="connsiteX356" fmla="*/ 7129905 w 9144002"/>
              <a:gd name="connsiteY356" fmla="*/ 4446142 h 4873452"/>
              <a:gd name="connsiteX357" fmla="*/ 7130789 w 9144002"/>
              <a:gd name="connsiteY357" fmla="*/ 4445469 h 4873452"/>
              <a:gd name="connsiteX358" fmla="*/ 7131379 w 9144002"/>
              <a:gd name="connsiteY358" fmla="*/ 4445022 h 4873452"/>
              <a:gd name="connsiteX359" fmla="*/ 7133737 w 9144002"/>
              <a:gd name="connsiteY359" fmla="*/ 4444349 h 4873452"/>
              <a:gd name="connsiteX360" fmla="*/ 7136096 w 9144002"/>
              <a:gd name="connsiteY360" fmla="*/ 4443900 h 4873452"/>
              <a:gd name="connsiteX361" fmla="*/ 7138160 w 9144002"/>
              <a:gd name="connsiteY361" fmla="*/ 4443451 h 4873452"/>
              <a:gd name="connsiteX362" fmla="*/ 7139929 w 9144002"/>
              <a:gd name="connsiteY362" fmla="*/ 4442555 h 4873452"/>
              <a:gd name="connsiteX363" fmla="*/ 7140814 w 9144002"/>
              <a:gd name="connsiteY363" fmla="*/ 4441883 h 4873452"/>
              <a:gd name="connsiteX364" fmla="*/ 7141108 w 9144002"/>
              <a:gd name="connsiteY364" fmla="*/ 4441210 h 4873452"/>
              <a:gd name="connsiteX365" fmla="*/ 7765803 w 9144002"/>
              <a:gd name="connsiteY365" fmla="*/ 4437183 h 4873452"/>
              <a:gd name="connsiteX366" fmla="*/ 7764356 w 9144002"/>
              <a:gd name="connsiteY366" fmla="*/ 4439978 h 4873452"/>
              <a:gd name="connsiteX367" fmla="*/ 7763197 w 9144002"/>
              <a:gd name="connsiteY367" fmla="*/ 4442127 h 4873452"/>
              <a:gd name="connsiteX368" fmla="*/ 7762908 w 9144002"/>
              <a:gd name="connsiteY368" fmla="*/ 4443847 h 4873452"/>
              <a:gd name="connsiteX369" fmla="*/ 7763197 w 9144002"/>
              <a:gd name="connsiteY369" fmla="*/ 4444707 h 4873452"/>
              <a:gd name="connsiteX370" fmla="*/ 7763776 w 9144002"/>
              <a:gd name="connsiteY370" fmla="*/ 4445138 h 4873452"/>
              <a:gd name="connsiteX371" fmla="*/ 7764066 w 9144002"/>
              <a:gd name="connsiteY371" fmla="*/ 4445352 h 4873452"/>
              <a:gd name="connsiteX372" fmla="*/ 7765224 w 9144002"/>
              <a:gd name="connsiteY372" fmla="*/ 4445997 h 4873452"/>
              <a:gd name="connsiteX373" fmla="*/ 7767252 w 9144002"/>
              <a:gd name="connsiteY373" fmla="*/ 4446213 h 4873452"/>
              <a:gd name="connsiteX374" fmla="*/ 7770148 w 9144002"/>
              <a:gd name="connsiteY374" fmla="*/ 4446213 h 4873452"/>
              <a:gd name="connsiteX375" fmla="*/ 7774782 w 9144002"/>
              <a:gd name="connsiteY375" fmla="*/ 4445997 h 4873452"/>
              <a:gd name="connsiteX376" fmla="*/ 7773334 w 9144002"/>
              <a:gd name="connsiteY376" fmla="*/ 4447932 h 4873452"/>
              <a:gd name="connsiteX377" fmla="*/ 7772175 w 9144002"/>
              <a:gd name="connsiteY377" fmla="*/ 4449867 h 4873452"/>
              <a:gd name="connsiteX378" fmla="*/ 7770148 w 9144002"/>
              <a:gd name="connsiteY378" fmla="*/ 4451157 h 4873452"/>
              <a:gd name="connsiteX379" fmla="*/ 7768121 w 9144002"/>
              <a:gd name="connsiteY379" fmla="*/ 4452232 h 4873452"/>
              <a:gd name="connsiteX380" fmla="*/ 7765803 w 9144002"/>
              <a:gd name="connsiteY380" fmla="*/ 4453307 h 4873452"/>
              <a:gd name="connsiteX381" fmla="*/ 7763776 w 9144002"/>
              <a:gd name="connsiteY381" fmla="*/ 4454167 h 4873452"/>
              <a:gd name="connsiteX382" fmla="*/ 7760880 w 9144002"/>
              <a:gd name="connsiteY382" fmla="*/ 4454382 h 4873452"/>
              <a:gd name="connsiteX383" fmla="*/ 7758274 w 9144002"/>
              <a:gd name="connsiteY383" fmla="*/ 4455027 h 4873452"/>
              <a:gd name="connsiteX384" fmla="*/ 7757694 w 9144002"/>
              <a:gd name="connsiteY384" fmla="*/ 4452232 h 4873452"/>
              <a:gd name="connsiteX385" fmla="*/ 7757405 w 9144002"/>
              <a:gd name="connsiteY385" fmla="*/ 4450082 h 4873452"/>
              <a:gd name="connsiteX386" fmla="*/ 7756826 w 9144002"/>
              <a:gd name="connsiteY386" fmla="*/ 4448147 h 4873452"/>
              <a:gd name="connsiteX387" fmla="*/ 7755667 w 9144002"/>
              <a:gd name="connsiteY387" fmla="*/ 4446428 h 4873452"/>
              <a:gd name="connsiteX388" fmla="*/ 7754799 w 9144002"/>
              <a:gd name="connsiteY388" fmla="*/ 4444707 h 4873452"/>
              <a:gd name="connsiteX389" fmla="*/ 7754219 w 9144002"/>
              <a:gd name="connsiteY389" fmla="*/ 4442772 h 4873452"/>
              <a:gd name="connsiteX390" fmla="*/ 7753350 w 9144002"/>
              <a:gd name="connsiteY390" fmla="*/ 4440623 h 4873452"/>
              <a:gd name="connsiteX391" fmla="*/ 7753350 w 9144002"/>
              <a:gd name="connsiteY391" fmla="*/ 4437613 h 4873452"/>
              <a:gd name="connsiteX392" fmla="*/ 3655972 w 9144002"/>
              <a:gd name="connsiteY392" fmla="*/ 4435398 h 4873452"/>
              <a:gd name="connsiteX393" fmla="*/ 3656873 w 9144002"/>
              <a:gd name="connsiteY393" fmla="*/ 4435398 h 4873452"/>
              <a:gd name="connsiteX394" fmla="*/ 3657172 w 9144002"/>
              <a:gd name="connsiteY394" fmla="*/ 4435398 h 4873452"/>
              <a:gd name="connsiteX395" fmla="*/ 3658674 w 9144002"/>
              <a:gd name="connsiteY395" fmla="*/ 4436060 h 4873452"/>
              <a:gd name="connsiteX396" fmla="*/ 3660175 w 9144002"/>
              <a:gd name="connsiteY396" fmla="*/ 4436721 h 4873452"/>
              <a:gd name="connsiteX397" fmla="*/ 3662577 w 9144002"/>
              <a:gd name="connsiteY397" fmla="*/ 4437602 h 4873452"/>
              <a:gd name="connsiteX398" fmla="*/ 3664678 w 9144002"/>
              <a:gd name="connsiteY398" fmla="*/ 4438264 h 4873452"/>
              <a:gd name="connsiteX399" fmla="*/ 3665880 w 9144002"/>
              <a:gd name="connsiteY399" fmla="*/ 4438043 h 4873452"/>
              <a:gd name="connsiteX400" fmla="*/ 3667381 w 9144002"/>
              <a:gd name="connsiteY400" fmla="*/ 4438043 h 4873452"/>
              <a:gd name="connsiteX401" fmla="*/ 3662877 w 9144002"/>
              <a:gd name="connsiteY401" fmla="*/ 4442012 h 4873452"/>
              <a:gd name="connsiteX402" fmla="*/ 3661376 w 9144002"/>
              <a:gd name="connsiteY402" fmla="*/ 4443774 h 4873452"/>
              <a:gd name="connsiteX403" fmla="*/ 3660475 w 9144002"/>
              <a:gd name="connsiteY403" fmla="*/ 4445097 h 4873452"/>
              <a:gd name="connsiteX404" fmla="*/ 3660475 w 9144002"/>
              <a:gd name="connsiteY404" fmla="*/ 4445538 h 4873452"/>
              <a:gd name="connsiteX405" fmla="*/ 3660475 w 9144002"/>
              <a:gd name="connsiteY405" fmla="*/ 4445978 h 4873452"/>
              <a:gd name="connsiteX406" fmla="*/ 3661376 w 9144002"/>
              <a:gd name="connsiteY406" fmla="*/ 4446200 h 4873452"/>
              <a:gd name="connsiteX407" fmla="*/ 3662577 w 9144002"/>
              <a:gd name="connsiteY407" fmla="*/ 4446640 h 4873452"/>
              <a:gd name="connsiteX408" fmla="*/ 3665880 w 9144002"/>
              <a:gd name="connsiteY408" fmla="*/ 4446860 h 4873452"/>
              <a:gd name="connsiteX409" fmla="*/ 3671584 w 9144002"/>
              <a:gd name="connsiteY409" fmla="*/ 4446640 h 4873452"/>
              <a:gd name="connsiteX410" fmla="*/ 3671886 w 9144002"/>
              <a:gd name="connsiteY410" fmla="*/ 4447962 h 4873452"/>
              <a:gd name="connsiteX411" fmla="*/ 3671584 w 9144002"/>
              <a:gd name="connsiteY411" fmla="*/ 4449064 h 4873452"/>
              <a:gd name="connsiteX412" fmla="*/ 3670383 w 9144002"/>
              <a:gd name="connsiteY412" fmla="*/ 4450166 h 4873452"/>
              <a:gd name="connsiteX413" fmla="*/ 3668883 w 9144002"/>
              <a:gd name="connsiteY413" fmla="*/ 4451269 h 4873452"/>
              <a:gd name="connsiteX414" fmla="*/ 3667080 w 9144002"/>
              <a:gd name="connsiteY414" fmla="*/ 4452150 h 4873452"/>
              <a:gd name="connsiteX415" fmla="*/ 3664678 w 9144002"/>
              <a:gd name="connsiteY415" fmla="*/ 4452811 h 4873452"/>
              <a:gd name="connsiteX416" fmla="*/ 3661977 w 9144002"/>
              <a:gd name="connsiteY416" fmla="*/ 4453252 h 4873452"/>
              <a:gd name="connsiteX417" fmla="*/ 3659575 w 9144002"/>
              <a:gd name="connsiteY417" fmla="*/ 4453914 h 4873452"/>
              <a:gd name="connsiteX418" fmla="*/ 3653269 w 9144002"/>
              <a:gd name="connsiteY418" fmla="*/ 4454134 h 4873452"/>
              <a:gd name="connsiteX419" fmla="*/ 3647265 w 9144002"/>
              <a:gd name="connsiteY419" fmla="*/ 4454134 h 4873452"/>
              <a:gd name="connsiteX420" fmla="*/ 3644262 w 9144002"/>
              <a:gd name="connsiteY420" fmla="*/ 4453473 h 4873452"/>
              <a:gd name="connsiteX421" fmla="*/ 3641560 w 9144002"/>
              <a:gd name="connsiteY421" fmla="*/ 4453032 h 4873452"/>
              <a:gd name="connsiteX422" fmla="*/ 3639458 w 9144002"/>
              <a:gd name="connsiteY422" fmla="*/ 4452371 h 4873452"/>
              <a:gd name="connsiteX423" fmla="*/ 3637356 w 9144002"/>
              <a:gd name="connsiteY423" fmla="*/ 4451489 h 4873452"/>
              <a:gd name="connsiteX424" fmla="*/ 3637656 w 9144002"/>
              <a:gd name="connsiteY424" fmla="*/ 4450166 h 4873452"/>
              <a:gd name="connsiteX425" fmla="*/ 3638857 w 9144002"/>
              <a:gd name="connsiteY425" fmla="*/ 4449285 h 4873452"/>
              <a:gd name="connsiteX426" fmla="*/ 3640359 w 9144002"/>
              <a:gd name="connsiteY426" fmla="*/ 4448183 h 4873452"/>
              <a:gd name="connsiteX427" fmla="*/ 3642462 w 9144002"/>
              <a:gd name="connsiteY427" fmla="*/ 4447742 h 4873452"/>
              <a:gd name="connsiteX428" fmla="*/ 3646965 w 9144002"/>
              <a:gd name="connsiteY428" fmla="*/ 4446200 h 4873452"/>
              <a:gd name="connsiteX429" fmla="*/ 3651468 w 9144002"/>
              <a:gd name="connsiteY429" fmla="*/ 4445097 h 4873452"/>
              <a:gd name="connsiteX430" fmla="*/ 3655671 w 9144002"/>
              <a:gd name="connsiteY430" fmla="*/ 4443995 h 4873452"/>
              <a:gd name="connsiteX431" fmla="*/ 3657172 w 9144002"/>
              <a:gd name="connsiteY431" fmla="*/ 4443554 h 4873452"/>
              <a:gd name="connsiteX432" fmla="*/ 3658074 w 9144002"/>
              <a:gd name="connsiteY432" fmla="*/ 4442672 h 4873452"/>
              <a:gd name="connsiteX433" fmla="*/ 3658374 w 9144002"/>
              <a:gd name="connsiteY433" fmla="*/ 4441790 h 4873452"/>
              <a:gd name="connsiteX434" fmla="*/ 3658074 w 9144002"/>
              <a:gd name="connsiteY434" fmla="*/ 4440689 h 4873452"/>
              <a:gd name="connsiteX435" fmla="*/ 3656873 w 9144002"/>
              <a:gd name="connsiteY435" fmla="*/ 4439365 h 4873452"/>
              <a:gd name="connsiteX436" fmla="*/ 3654471 w 9144002"/>
              <a:gd name="connsiteY436" fmla="*/ 4438043 h 4873452"/>
              <a:gd name="connsiteX437" fmla="*/ 3655371 w 9144002"/>
              <a:gd name="connsiteY437" fmla="*/ 4436280 h 4873452"/>
              <a:gd name="connsiteX438" fmla="*/ 3655671 w 9144002"/>
              <a:gd name="connsiteY438" fmla="*/ 4435619 h 4873452"/>
              <a:gd name="connsiteX439" fmla="*/ 7885809 w 9144002"/>
              <a:gd name="connsiteY439" fmla="*/ 4434506 h 4873452"/>
              <a:gd name="connsiteX440" fmla="*/ 7888190 w 9144002"/>
              <a:gd name="connsiteY440" fmla="*/ 4436067 h 4873452"/>
              <a:gd name="connsiteX441" fmla="*/ 7889977 w 9144002"/>
              <a:gd name="connsiteY441" fmla="*/ 4438075 h 4873452"/>
              <a:gd name="connsiteX442" fmla="*/ 7892953 w 9144002"/>
              <a:gd name="connsiteY442" fmla="*/ 4442536 h 4873452"/>
              <a:gd name="connsiteX443" fmla="*/ 7896227 w 9144002"/>
              <a:gd name="connsiteY443" fmla="*/ 4447442 h 4873452"/>
              <a:gd name="connsiteX444" fmla="*/ 7899204 w 9144002"/>
              <a:gd name="connsiteY444" fmla="*/ 4452127 h 4873452"/>
              <a:gd name="connsiteX445" fmla="*/ 7900096 w 9144002"/>
              <a:gd name="connsiteY445" fmla="*/ 4451903 h 4873452"/>
              <a:gd name="connsiteX446" fmla="*/ 7900692 w 9144002"/>
              <a:gd name="connsiteY446" fmla="*/ 4451681 h 4873452"/>
              <a:gd name="connsiteX447" fmla="*/ 7901883 w 9144002"/>
              <a:gd name="connsiteY447" fmla="*/ 4450565 h 4873452"/>
              <a:gd name="connsiteX448" fmla="*/ 7902478 w 9144002"/>
              <a:gd name="connsiteY448" fmla="*/ 4448781 h 4873452"/>
              <a:gd name="connsiteX449" fmla="*/ 7902775 w 9144002"/>
              <a:gd name="connsiteY449" fmla="*/ 4447220 h 4873452"/>
              <a:gd name="connsiteX450" fmla="*/ 7902775 w 9144002"/>
              <a:gd name="connsiteY450" fmla="*/ 4442982 h 4873452"/>
              <a:gd name="connsiteX451" fmla="*/ 7903371 w 9144002"/>
              <a:gd name="connsiteY451" fmla="*/ 4438298 h 4873452"/>
              <a:gd name="connsiteX452" fmla="*/ 7905752 w 9144002"/>
              <a:gd name="connsiteY452" fmla="*/ 4438298 h 4873452"/>
              <a:gd name="connsiteX453" fmla="*/ 7908133 w 9144002"/>
              <a:gd name="connsiteY453" fmla="*/ 4438298 h 4873452"/>
              <a:gd name="connsiteX454" fmla="*/ 7912896 w 9144002"/>
              <a:gd name="connsiteY454" fmla="*/ 4438967 h 4873452"/>
              <a:gd name="connsiteX455" fmla="*/ 7917956 w 9144002"/>
              <a:gd name="connsiteY455" fmla="*/ 4440082 h 4873452"/>
              <a:gd name="connsiteX456" fmla="*/ 7922421 w 9144002"/>
              <a:gd name="connsiteY456" fmla="*/ 4441644 h 4873452"/>
              <a:gd name="connsiteX457" fmla="*/ 7926886 w 9144002"/>
              <a:gd name="connsiteY457" fmla="*/ 4443428 h 4873452"/>
              <a:gd name="connsiteX458" fmla="*/ 7931350 w 9144002"/>
              <a:gd name="connsiteY458" fmla="*/ 4445658 h 4873452"/>
              <a:gd name="connsiteX459" fmla="*/ 7940281 w 9144002"/>
              <a:gd name="connsiteY459" fmla="*/ 4449897 h 4873452"/>
              <a:gd name="connsiteX460" fmla="*/ 7944745 w 9144002"/>
              <a:gd name="connsiteY460" fmla="*/ 4451681 h 4873452"/>
              <a:gd name="connsiteX461" fmla="*/ 7948912 w 9144002"/>
              <a:gd name="connsiteY461" fmla="*/ 4453242 h 4873452"/>
              <a:gd name="connsiteX462" fmla="*/ 7953377 w 9144002"/>
              <a:gd name="connsiteY462" fmla="*/ 4454803 h 4873452"/>
              <a:gd name="connsiteX463" fmla="*/ 7957544 w 9144002"/>
              <a:gd name="connsiteY463" fmla="*/ 4455249 h 4873452"/>
              <a:gd name="connsiteX464" fmla="*/ 7959628 w 9144002"/>
              <a:gd name="connsiteY464" fmla="*/ 4455472 h 4873452"/>
              <a:gd name="connsiteX465" fmla="*/ 7962009 w 9144002"/>
              <a:gd name="connsiteY465" fmla="*/ 4455472 h 4873452"/>
              <a:gd name="connsiteX466" fmla="*/ 7964093 w 9144002"/>
              <a:gd name="connsiteY466" fmla="*/ 4455249 h 4873452"/>
              <a:gd name="connsiteX467" fmla="*/ 7966474 w 9144002"/>
              <a:gd name="connsiteY467" fmla="*/ 4454803 h 4873452"/>
              <a:gd name="connsiteX468" fmla="*/ 7968856 w 9144002"/>
              <a:gd name="connsiteY468" fmla="*/ 4454134 h 4873452"/>
              <a:gd name="connsiteX469" fmla="*/ 7971236 w 9144002"/>
              <a:gd name="connsiteY469" fmla="*/ 4453242 h 4873452"/>
              <a:gd name="connsiteX470" fmla="*/ 7973618 w 9144002"/>
              <a:gd name="connsiteY470" fmla="*/ 4452127 h 4873452"/>
              <a:gd name="connsiteX471" fmla="*/ 7976296 w 9144002"/>
              <a:gd name="connsiteY471" fmla="*/ 4450788 h 4873452"/>
              <a:gd name="connsiteX472" fmla="*/ 7975404 w 9144002"/>
              <a:gd name="connsiteY472" fmla="*/ 4449004 h 4873452"/>
              <a:gd name="connsiteX473" fmla="*/ 7974808 w 9144002"/>
              <a:gd name="connsiteY473" fmla="*/ 4447889 h 4873452"/>
              <a:gd name="connsiteX474" fmla="*/ 7973320 w 9144002"/>
              <a:gd name="connsiteY474" fmla="*/ 4446773 h 4873452"/>
              <a:gd name="connsiteX475" fmla="*/ 7971832 w 9144002"/>
              <a:gd name="connsiteY475" fmla="*/ 4446327 h 4873452"/>
              <a:gd name="connsiteX476" fmla="*/ 7969748 w 9144002"/>
              <a:gd name="connsiteY476" fmla="*/ 4445882 h 4873452"/>
              <a:gd name="connsiteX477" fmla="*/ 7967962 w 9144002"/>
              <a:gd name="connsiteY477" fmla="*/ 4445882 h 4873452"/>
              <a:gd name="connsiteX478" fmla="*/ 7963795 w 9144002"/>
              <a:gd name="connsiteY478" fmla="*/ 4445882 h 4873452"/>
              <a:gd name="connsiteX479" fmla="*/ 7959331 w 9144002"/>
              <a:gd name="connsiteY479" fmla="*/ 4445882 h 4873452"/>
              <a:gd name="connsiteX480" fmla="*/ 7957544 w 9144002"/>
              <a:gd name="connsiteY480" fmla="*/ 4445882 h 4873452"/>
              <a:gd name="connsiteX481" fmla="*/ 7955461 w 9144002"/>
              <a:gd name="connsiteY481" fmla="*/ 4445658 h 4873452"/>
              <a:gd name="connsiteX482" fmla="*/ 7953675 w 9144002"/>
              <a:gd name="connsiteY482" fmla="*/ 4445436 h 4873452"/>
              <a:gd name="connsiteX483" fmla="*/ 7952186 w 9144002"/>
              <a:gd name="connsiteY483" fmla="*/ 4444543 h 4873452"/>
              <a:gd name="connsiteX484" fmla="*/ 7950996 w 9144002"/>
              <a:gd name="connsiteY484" fmla="*/ 4443651 h 4873452"/>
              <a:gd name="connsiteX485" fmla="*/ 7950400 w 9144002"/>
              <a:gd name="connsiteY485" fmla="*/ 4442090 h 4873452"/>
              <a:gd name="connsiteX486" fmla="*/ 7952186 w 9144002"/>
              <a:gd name="connsiteY486" fmla="*/ 4440529 h 4873452"/>
              <a:gd name="connsiteX487" fmla="*/ 7953973 w 9144002"/>
              <a:gd name="connsiteY487" fmla="*/ 4439859 h 4873452"/>
              <a:gd name="connsiteX488" fmla="*/ 7956056 w 9144002"/>
              <a:gd name="connsiteY488" fmla="*/ 4439191 h 4873452"/>
              <a:gd name="connsiteX489" fmla="*/ 7957842 w 9144002"/>
              <a:gd name="connsiteY489" fmla="*/ 4438967 h 4873452"/>
              <a:gd name="connsiteX490" fmla="*/ 7959628 w 9144002"/>
              <a:gd name="connsiteY490" fmla="*/ 4438967 h 4873452"/>
              <a:gd name="connsiteX491" fmla="*/ 7961711 w 9144002"/>
              <a:gd name="connsiteY491" fmla="*/ 4438967 h 4873452"/>
              <a:gd name="connsiteX492" fmla="*/ 7964986 w 9144002"/>
              <a:gd name="connsiteY492" fmla="*/ 4439859 h 4873452"/>
              <a:gd name="connsiteX493" fmla="*/ 7969153 w 9144002"/>
              <a:gd name="connsiteY493" fmla="*/ 4440306 h 4873452"/>
              <a:gd name="connsiteX494" fmla="*/ 7971236 w 9144002"/>
              <a:gd name="connsiteY494" fmla="*/ 4440529 h 4873452"/>
              <a:gd name="connsiteX495" fmla="*/ 7973618 w 9144002"/>
              <a:gd name="connsiteY495" fmla="*/ 4440306 h 4873452"/>
              <a:gd name="connsiteX496" fmla="*/ 7975999 w 9144002"/>
              <a:gd name="connsiteY496" fmla="*/ 4440082 h 4873452"/>
              <a:gd name="connsiteX497" fmla="*/ 7978381 w 9144002"/>
              <a:gd name="connsiteY497" fmla="*/ 4439413 h 4873452"/>
              <a:gd name="connsiteX498" fmla="*/ 7981654 w 9144002"/>
              <a:gd name="connsiteY498" fmla="*/ 4438744 h 4873452"/>
              <a:gd name="connsiteX499" fmla="*/ 7984631 w 9144002"/>
              <a:gd name="connsiteY499" fmla="*/ 4436960 h 4873452"/>
              <a:gd name="connsiteX500" fmla="*/ 7986417 w 9144002"/>
              <a:gd name="connsiteY500" fmla="*/ 4445658 h 4873452"/>
              <a:gd name="connsiteX501" fmla="*/ 7986715 w 9144002"/>
              <a:gd name="connsiteY501" fmla="*/ 4450565 h 4873452"/>
              <a:gd name="connsiteX502" fmla="*/ 7987310 w 9144002"/>
              <a:gd name="connsiteY502" fmla="*/ 4455249 h 4873452"/>
              <a:gd name="connsiteX503" fmla="*/ 7989096 w 9144002"/>
              <a:gd name="connsiteY503" fmla="*/ 4463948 h 4873452"/>
              <a:gd name="connsiteX504" fmla="*/ 7983143 w 9144002"/>
              <a:gd name="connsiteY504" fmla="*/ 4464840 h 4873452"/>
              <a:gd name="connsiteX505" fmla="*/ 7977487 w 9144002"/>
              <a:gd name="connsiteY505" fmla="*/ 4465510 h 4873452"/>
              <a:gd name="connsiteX506" fmla="*/ 7973023 w 9144002"/>
              <a:gd name="connsiteY506" fmla="*/ 4465955 h 4873452"/>
              <a:gd name="connsiteX507" fmla="*/ 7968856 w 9144002"/>
              <a:gd name="connsiteY507" fmla="*/ 4465955 h 4873452"/>
              <a:gd name="connsiteX508" fmla="*/ 7961116 w 9144002"/>
              <a:gd name="connsiteY508" fmla="*/ 4465955 h 4873452"/>
              <a:gd name="connsiteX509" fmla="*/ 7954568 w 9144002"/>
              <a:gd name="connsiteY509" fmla="*/ 4465510 h 4873452"/>
              <a:gd name="connsiteX510" fmla="*/ 7947424 w 9144002"/>
              <a:gd name="connsiteY510" fmla="*/ 4464840 h 4873452"/>
              <a:gd name="connsiteX511" fmla="*/ 7938494 w 9144002"/>
              <a:gd name="connsiteY511" fmla="*/ 4464394 h 4873452"/>
              <a:gd name="connsiteX512" fmla="*/ 7933434 w 9144002"/>
              <a:gd name="connsiteY512" fmla="*/ 4464394 h 4873452"/>
              <a:gd name="connsiteX513" fmla="*/ 7927481 w 9144002"/>
              <a:gd name="connsiteY513" fmla="*/ 4464617 h 4873452"/>
              <a:gd name="connsiteX514" fmla="*/ 7920040 w 9144002"/>
              <a:gd name="connsiteY514" fmla="*/ 4464840 h 4873452"/>
              <a:gd name="connsiteX515" fmla="*/ 7912300 w 9144002"/>
              <a:gd name="connsiteY515" fmla="*/ 4465510 h 4873452"/>
              <a:gd name="connsiteX516" fmla="*/ 7914086 w 9144002"/>
              <a:gd name="connsiteY516" fmla="*/ 4462609 h 4873452"/>
              <a:gd name="connsiteX517" fmla="*/ 7914979 w 9144002"/>
              <a:gd name="connsiteY517" fmla="*/ 4460603 h 4873452"/>
              <a:gd name="connsiteX518" fmla="*/ 7914682 w 9144002"/>
              <a:gd name="connsiteY518" fmla="*/ 4459041 h 4873452"/>
              <a:gd name="connsiteX519" fmla="*/ 7913789 w 9144002"/>
              <a:gd name="connsiteY519" fmla="*/ 4457479 h 4873452"/>
              <a:gd name="connsiteX520" fmla="*/ 7912300 w 9144002"/>
              <a:gd name="connsiteY520" fmla="*/ 4456811 h 4873452"/>
              <a:gd name="connsiteX521" fmla="*/ 7910515 w 9144002"/>
              <a:gd name="connsiteY521" fmla="*/ 4456142 h 4873452"/>
              <a:gd name="connsiteX522" fmla="*/ 7907836 w 9144002"/>
              <a:gd name="connsiteY522" fmla="*/ 4455472 h 4873452"/>
              <a:gd name="connsiteX523" fmla="*/ 7905157 w 9144002"/>
              <a:gd name="connsiteY523" fmla="*/ 4455249 h 4873452"/>
              <a:gd name="connsiteX524" fmla="*/ 7899799 w 9144002"/>
              <a:gd name="connsiteY524" fmla="*/ 4455249 h 4873452"/>
              <a:gd name="connsiteX525" fmla="*/ 7895036 w 9144002"/>
              <a:gd name="connsiteY525" fmla="*/ 4455027 h 4873452"/>
              <a:gd name="connsiteX526" fmla="*/ 7892953 w 9144002"/>
              <a:gd name="connsiteY526" fmla="*/ 4454803 h 4873452"/>
              <a:gd name="connsiteX527" fmla="*/ 7891465 w 9144002"/>
              <a:gd name="connsiteY527" fmla="*/ 4454134 h 4873452"/>
              <a:gd name="connsiteX528" fmla="*/ 7890869 w 9144002"/>
              <a:gd name="connsiteY528" fmla="*/ 4453242 h 4873452"/>
              <a:gd name="connsiteX529" fmla="*/ 7890869 w 9144002"/>
              <a:gd name="connsiteY529" fmla="*/ 4455249 h 4873452"/>
              <a:gd name="connsiteX530" fmla="*/ 7890571 w 9144002"/>
              <a:gd name="connsiteY530" fmla="*/ 4458148 h 4873452"/>
              <a:gd name="connsiteX531" fmla="*/ 7889679 w 9144002"/>
              <a:gd name="connsiteY531" fmla="*/ 4460156 h 4873452"/>
              <a:gd name="connsiteX532" fmla="*/ 7889083 w 9144002"/>
              <a:gd name="connsiteY532" fmla="*/ 4462164 h 4873452"/>
              <a:gd name="connsiteX533" fmla="*/ 7887298 w 9144002"/>
              <a:gd name="connsiteY533" fmla="*/ 4463279 h 4873452"/>
              <a:gd name="connsiteX534" fmla="*/ 7885809 w 9144002"/>
              <a:gd name="connsiteY534" fmla="*/ 4463948 h 4873452"/>
              <a:gd name="connsiteX535" fmla="*/ 7884321 w 9144002"/>
              <a:gd name="connsiteY535" fmla="*/ 4464617 h 4873452"/>
              <a:gd name="connsiteX536" fmla="*/ 7882237 w 9144002"/>
              <a:gd name="connsiteY536" fmla="*/ 4464617 h 4873452"/>
              <a:gd name="connsiteX537" fmla="*/ 7880154 w 9144002"/>
              <a:gd name="connsiteY537" fmla="*/ 4464394 h 4873452"/>
              <a:gd name="connsiteX538" fmla="*/ 7878070 w 9144002"/>
              <a:gd name="connsiteY538" fmla="*/ 4463725 h 4873452"/>
              <a:gd name="connsiteX539" fmla="*/ 7875689 w 9144002"/>
              <a:gd name="connsiteY539" fmla="*/ 4462609 h 4873452"/>
              <a:gd name="connsiteX540" fmla="*/ 7873606 w 9144002"/>
              <a:gd name="connsiteY540" fmla="*/ 4461494 h 4873452"/>
              <a:gd name="connsiteX541" fmla="*/ 7871224 w 9144002"/>
              <a:gd name="connsiteY541" fmla="*/ 4459710 h 4873452"/>
              <a:gd name="connsiteX542" fmla="*/ 7868843 w 9144002"/>
              <a:gd name="connsiteY542" fmla="*/ 4457479 h 4873452"/>
              <a:gd name="connsiteX543" fmla="*/ 7867057 w 9144002"/>
              <a:gd name="connsiteY543" fmla="*/ 4455249 h 4873452"/>
              <a:gd name="connsiteX544" fmla="*/ 7864973 w 9144002"/>
              <a:gd name="connsiteY544" fmla="*/ 4452796 h 4873452"/>
              <a:gd name="connsiteX545" fmla="*/ 7862890 w 9144002"/>
              <a:gd name="connsiteY545" fmla="*/ 4453688 h 4873452"/>
              <a:gd name="connsiteX546" fmla="*/ 7861699 w 9144002"/>
              <a:gd name="connsiteY546" fmla="*/ 4454803 h 4873452"/>
              <a:gd name="connsiteX547" fmla="*/ 7861104 w 9144002"/>
              <a:gd name="connsiteY547" fmla="*/ 4455472 h 4873452"/>
              <a:gd name="connsiteX548" fmla="*/ 7860806 w 9144002"/>
              <a:gd name="connsiteY548" fmla="*/ 4456811 h 4873452"/>
              <a:gd name="connsiteX549" fmla="*/ 7861104 w 9144002"/>
              <a:gd name="connsiteY549" fmla="*/ 4457926 h 4873452"/>
              <a:gd name="connsiteX550" fmla="*/ 7861402 w 9144002"/>
              <a:gd name="connsiteY550" fmla="*/ 4459041 h 4873452"/>
              <a:gd name="connsiteX551" fmla="*/ 7862592 w 9144002"/>
              <a:gd name="connsiteY551" fmla="*/ 4461271 h 4873452"/>
              <a:gd name="connsiteX552" fmla="*/ 7863783 w 9144002"/>
              <a:gd name="connsiteY552" fmla="*/ 4463502 h 4873452"/>
              <a:gd name="connsiteX553" fmla="*/ 7864081 w 9144002"/>
              <a:gd name="connsiteY553" fmla="*/ 4464840 h 4873452"/>
              <a:gd name="connsiteX554" fmla="*/ 7864378 w 9144002"/>
              <a:gd name="connsiteY554" fmla="*/ 4465955 h 4873452"/>
              <a:gd name="connsiteX555" fmla="*/ 7864378 w 9144002"/>
              <a:gd name="connsiteY555" fmla="*/ 4467070 h 4873452"/>
              <a:gd name="connsiteX556" fmla="*/ 7863783 w 9144002"/>
              <a:gd name="connsiteY556" fmla="*/ 4468632 h 4873452"/>
              <a:gd name="connsiteX557" fmla="*/ 7862592 w 9144002"/>
              <a:gd name="connsiteY557" fmla="*/ 4469747 h 4873452"/>
              <a:gd name="connsiteX558" fmla="*/ 7861104 w 9144002"/>
              <a:gd name="connsiteY558" fmla="*/ 4470862 h 4873452"/>
              <a:gd name="connsiteX559" fmla="*/ 7859615 w 9144002"/>
              <a:gd name="connsiteY559" fmla="*/ 4469970 h 4873452"/>
              <a:gd name="connsiteX560" fmla="*/ 7858127 w 9144002"/>
              <a:gd name="connsiteY560" fmla="*/ 4469301 h 4873452"/>
              <a:gd name="connsiteX561" fmla="*/ 7854556 w 9144002"/>
              <a:gd name="connsiteY561" fmla="*/ 4468185 h 4873452"/>
              <a:gd name="connsiteX562" fmla="*/ 7851281 w 9144002"/>
              <a:gd name="connsiteY562" fmla="*/ 4467740 h 4873452"/>
              <a:gd name="connsiteX563" fmla="*/ 7847114 w 9144002"/>
              <a:gd name="connsiteY563" fmla="*/ 4467517 h 4873452"/>
              <a:gd name="connsiteX564" fmla="*/ 7843244 w 9144002"/>
              <a:gd name="connsiteY564" fmla="*/ 4467740 h 4873452"/>
              <a:gd name="connsiteX565" fmla="*/ 7839673 w 9144002"/>
              <a:gd name="connsiteY565" fmla="*/ 4467740 h 4873452"/>
              <a:gd name="connsiteX566" fmla="*/ 7831636 w 9144002"/>
              <a:gd name="connsiteY566" fmla="*/ 4468185 h 4873452"/>
              <a:gd name="connsiteX567" fmla="*/ 7828361 w 9144002"/>
              <a:gd name="connsiteY567" fmla="*/ 4468632 h 4873452"/>
              <a:gd name="connsiteX568" fmla="*/ 7825385 w 9144002"/>
              <a:gd name="connsiteY568" fmla="*/ 4468632 h 4873452"/>
              <a:gd name="connsiteX569" fmla="*/ 7822706 w 9144002"/>
              <a:gd name="connsiteY569" fmla="*/ 4467963 h 4873452"/>
              <a:gd name="connsiteX570" fmla="*/ 7820325 w 9144002"/>
              <a:gd name="connsiteY570" fmla="*/ 4467517 h 4873452"/>
              <a:gd name="connsiteX571" fmla="*/ 7819432 w 9144002"/>
              <a:gd name="connsiteY571" fmla="*/ 4466847 h 4873452"/>
              <a:gd name="connsiteX572" fmla="*/ 7818539 w 9144002"/>
              <a:gd name="connsiteY572" fmla="*/ 4465955 h 4873452"/>
              <a:gd name="connsiteX573" fmla="*/ 7818241 w 9144002"/>
              <a:gd name="connsiteY573" fmla="*/ 4465063 h 4873452"/>
              <a:gd name="connsiteX574" fmla="*/ 7817944 w 9144002"/>
              <a:gd name="connsiteY574" fmla="*/ 4463948 h 4873452"/>
              <a:gd name="connsiteX575" fmla="*/ 7817348 w 9144002"/>
              <a:gd name="connsiteY575" fmla="*/ 4461494 h 4873452"/>
              <a:gd name="connsiteX576" fmla="*/ 7818241 w 9144002"/>
              <a:gd name="connsiteY576" fmla="*/ 4458148 h 4873452"/>
              <a:gd name="connsiteX577" fmla="*/ 7816158 w 9144002"/>
              <a:gd name="connsiteY577" fmla="*/ 4458372 h 4873452"/>
              <a:gd name="connsiteX578" fmla="*/ 7814669 w 9144002"/>
              <a:gd name="connsiteY578" fmla="*/ 4458148 h 4873452"/>
              <a:gd name="connsiteX579" fmla="*/ 7813181 w 9144002"/>
              <a:gd name="connsiteY579" fmla="*/ 4458148 h 4873452"/>
              <a:gd name="connsiteX580" fmla="*/ 7812288 w 9144002"/>
              <a:gd name="connsiteY580" fmla="*/ 4457479 h 4873452"/>
              <a:gd name="connsiteX581" fmla="*/ 7811395 w 9144002"/>
              <a:gd name="connsiteY581" fmla="*/ 4457033 h 4873452"/>
              <a:gd name="connsiteX582" fmla="*/ 7810502 w 9144002"/>
              <a:gd name="connsiteY582" fmla="*/ 4456142 h 4873452"/>
              <a:gd name="connsiteX583" fmla="*/ 7809907 w 9144002"/>
              <a:gd name="connsiteY583" fmla="*/ 4455027 h 4873452"/>
              <a:gd name="connsiteX584" fmla="*/ 7809609 w 9144002"/>
              <a:gd name="connsiteY584" fmla="*/ 4453688 h 4873452"/>
              <a:gd name="connsiteX585" fmla="*/ 7808121 w 9144002"/>
              <a:gd name="connsiteY585" fmla="*/ 4454803 h 4873452"/>
              <a:gd name="connsiteX586" fmla="*/ 7806931 w 9144002"/>
              <a:gd name="connsiteY586" fmla="*/ 4455918 h 4873452"/>
              <a:gd name="connsiteX587" fmla="*/ 7806633 w 9144002"/>
              <a:gd name="connsiteY587" fmla="*/ 4457257 h 4873452"/>
              <a:gd name="connsiteX588" fmla="*/ 7806037 w 9144002"/>
              <a:gd name="connsiteY588" fmla="*/ 4458595 h 4873452"/>
              <a:gd name="connsiteX589" fmla="*/ 7806633 w 9144002"/>
              <a:gd name="connsiteY589" fmla="*/ 4462164 h 4873452"/>
              <a:gd name="connsiteX590" fmla="*/ 7807228 w 9144002"/>
              <a:gd name="connsiteY590" fmla="*/ 4465063 h 4873452"/>
              <a:gd name="connsiteX591" fmla="*/ 7807525 w 9144002"/>
              <a:gd name="connsiteY591" fmla="*/ 4466625 h 4873452"/>
              <a:gd name="connsiteX592" fmla="*/ 7807525 w 9144002"/>
              <a:gd name="connsiteY592" fmla="*/ 4467963 h 4873452"/>
              <a:gd name="connsiteX593" fmla="*/ 7807228 w 9144002"/>
              <a:gd name="connsiteY593" fmla="*/ 4469301 h 4873452"/>
              <a:gd name="connsiteX594" fmla="*/ 7806633 w 9144002"/>
              <a:gd name="connsiteY594" fmla="*/ 4470416 h 4873452"/>
              <a:gd name="connsiteX595" fmla="*/ 7805144 w 9144002"/>
              <a:gd name="connsiteY595" fmla="*/ 4471309 h 4873452"/>
              <a:gd name="connsiteX596" fmla="*/ 7803061 w 9144002"/>
              <a:gd name="connsiteY596" fmla="*/ 4471977 h 4873452"/>
              <a:gd name="connsiteX597" fmla="*/ 7800382 w 9144002"/>
              <a:gd name="connsiteY597" fmla="*/ 4471977 h 4873452"/>
              <a:gd name="connsiteX598" fmla="*/ 7797108 w 9144002"/>
              <a:gd name="connsiteY598" fmla="*/ 4471977 h 4873452"/>
              <a:gd name="connsiteX599" fmla="*/ 7798894 w 9144002"/>
              <a:gd name="connsiteY599" fmla="*/ 4469301 h 4873452"/>
              <a:gd name="connsiteX600" fmla="*/ 7800382 w 9144002"/>
              <a:gd name="connsiteY600" fmla="*/ 4467070 h 4873452"/>
              <a:gd name="connsiteX601" fmla="*/ 7801275 w 9144002"/>
              <a:gd name="connsiteY601" fmla="*/ 4465063 h 4873452"/>
              <a:gd name="connsiteX602" fmla="*/ 7801275 w 9144002"/>
              <a:gd name="connsiteY602" fmla="*/ 4463502 h 4873452"/>
              <a:gd name="connsiteX603" fmla="*/ 7800382 w 9144002"/>
              <a:gd name="connsiteY603" fmla="*/ 4462164 h 4873452"/>
              <a:gd name="connsiteX604" fmla="*/ 7799489 w 9144002"/>
              <a:gd name="connsiteY604" fmla="*/ 4461271 h 4873452"/>
              <a:gd name="connsiteX605" fmla="*/ 7797703 w 9144002"/>
              <a:gd name="connsiteY605" fmla="*/ 4460156 h 4873452"/>
              <a:gd name="connsiteX606" fmla="*/ 7796215 w 9144002"/>
              <a:gd name="connsiteY606" fmla="*/ 4459487 h 4873452"/>
              <a:gd name="connsiteX607" fmla="*/ 7791750 w 9144002"/>
              <a:gd name="connsiteY607" fmla="*/ 4458372 h 4873452"/>
              <a:gd name="connsiteX608" fmla="*/ 7787285 w 9144002"/>
              <a:gd name="connsiteY608" fmla="*/ 4457257 h 4873452"/>
              <a:gd name="connsiteX609" fmla="*/ 7782820 w 9144002"/>
              <a:gd name="connsiteY609" fmla="*/ 4456142 h 4873452"/>
              <a:gd name="connsiteX610" fmla="*/ 7781034 w 9144002"/>
              <a:gd name="connsiteY610" fmla="*/ 4455249 h 4873452"/>
              <a:gd name="connsiteX611" fmla="*/ 7779546 w 9144002"/>
              <a:gd name="connsiteY611" fmla="*/ 4454134 h 4873452"/>
              <a:gd name="connsiteX612" fmla="*/ 7781629 w 9144002"/>
              <a:gd name="connsiteY612" fmla="*/ 4451903 h 4873452"/>
              <a:gd name="connsiteX613" fmla="*/ 7784011 w 9144002"/>
              <a:gd name="connsiteY613" fmla="*/ 4449673 h 4873452"/>
              <a:gd name="connsiteX614" fmla="*/ 7786690 w 9144002"/>
              <a:gd name="connsiteY614" fmla="*/ 4447889 h 4873452"/>
              <a:gd name="connsiteX615" fmla="*/ 7789071 w 9144002"/>
              <a:gd name="connsiteY615" fmla="*/ 4446327 h 4873452"/>
              <a:gd name="connsiteX616" fmla="*/ 7792345 w 9144002"/>
              <a:gd name="connsiteY616" fmla="*/ 4444543 h 4873452"/>
              <a:gd name="connsiteX617" fmla="*/ 7795321 w 9144002"/>
              <a:gd name="connsiteY617" fmla="*/ 4443428 h 4873452"/>
              <a:gd name="connsiteX618" fmla="*/ 7798298 w 9144002"/>
              <a:gd name="connsiteY618" fmla="*/ 4442313 h 4873452"/>
              <a:gd name="connsiteX619" fmla="*/ 7801573 w 9144002"/>
              <a:gd name="connsiteY619" fmla="*/ 4441421 h 4873452"/>
              <a:gd name="connsiteX620" fmla="*/ 7808419 w 9144002"/>
              <a:gd name="connsiteY620" fmla="*/ 4440082 h 4873452"/>
              <a:gd name="connsiteX621" fmla="*/ 7815562 w 9144002"/>
              <a:gd name="connsiteY621" fmla="*/ 4439191 h 4873452"/>
              <a:gd name="connsiteX622" fmla="*/ 7823004 w 9144002"/>
              <a:gd name="connsiteY622" fmla="*/ 4438967 h 4873452"/>
              <a:gd name="connsiteX623" fmla="*/ 7830445 w 9144002"/>
              <a:gd name="connsiteY623" fmla="*/ 4438744 h 4873452"/>
              <a:gd name="connsiteX624" fmla="*/ 7845625 w 9144002"/>
              <a:gd name="connsiteY624" fmla="*/ 4438967 h 4873452"/>
              <a:gd name="connsiteX625" fmla="*/ 7853067 w 9144002"/>
              <a:gd name="connsiteY625" fmla="*/ 4438967 h 4873452"/>
              <a:gd name="connsiteX626" fmla="*/ 7860806 w 9144002"/>
              <a:gd name="connsiteY626" fmla="*/ 4438744 h 4873452"/>
              <a:gd name="connsiteX627" fmla="*/ 7867354 w 9144002"/>
              <a:gd name="connsiteY627" fmla="*/ 4438298 h 4873452"/>
              <a:gd name="connsiteX628" fmla="*/ 7874200 w 9144002"/>
              <a:gd name="connsiteY628" fmla="*/ 4437629 h 4873452"/>
              <a:gd name="connsiteX629" fmla="*/ 7880154 w 9144002"/>
              <a:gd name="connsiteY629" fmla="*/ 4436291 h 4873452"/>
              <a:gd name="connsiteX630" fmla="*/ 7883428 w 9144002"/>
              <a:gd name="connsiteY630" fmla="*/ 4435176 h 4873452"/>
              <a:gd name="connsiteX631" fmla="*/ 2480167 w 9144002"/>
              <a:gd name="connsiteY631" fmla="*/ 4432722 h 4873452"/>
              <a:gd name="connsiteX632" fmla="*/ 2486927 w 9144002"/>
              <a:gd name="connsiteY632" fmla="*/ 4432722 h 4873452"/>
              <a:gd name="connsiteX633" fmla="*/ 2487220 w 9144002"/>
              <a:gd name="connsiteY633" fmla="*/ 4434091 h 4873452"/>
              <a:gd name="connsiteX634" fmla="*/ 2486927 w 9144002"/>
              <a:gd name="connsiteY634" fmla="*/ 4434776 h 4873452"/>
              <a:gd name="connsiteX635" fmla="*/ 2485458 w 9144002"/>
              <a:gd name="connsiteY635" fmla="*/ 4435917 h 4873452"/>
              <a:gd name="connsiteX636" fmla="*/ 2483399 w 9144002"/>
              <a:gd name="connsiteY636" fmla="*/ 4436602 h 4873452"/>
              <a:gd name="connsiteX637" fmla="*/ 2480755 w 9144002"/>
              <a:gd name="connsiteY637" fmla="*/ 4437515 h 4873452"/>
              <a:gd name="connsiteX638" fmla="*/ 2477816 w 9144002"/>
              <a:gd name="connsiteY638" fmla="*/ 4437972 h 4873452"/>
              <a:gd name="connsiteX639" fmla="*/ 2470470 w 9144002"/>
              <a:gd name="connsiteY639" fmla="*/ 4439570 h 4873452"/>
              <a:gd name="connsiteX640" fmla="*/ 2462533 w 9144002"/>
              <a:gd name="connsiteY640" fmla="*/ 4440254 h 4873452"/>
              <a:gd name="connsiteX641" fmla="*/ 2454599 w 9144002"/>
              <a:gd name="connsiteY641" fmla="*/ 4441167 h 4873452"/>
              <a:gd name="connsiteX642" fmla="*/ 2440786 w 9144002"/>
              <a:gd name="connsiteY642" fmla="*/ 4442536 h 4873452"/>
              <a:gd name="connsiteX643" fmla="*/ 2442843 w 9144002"/>
              <a:gd name="connsiteY643" fmla="*/ 4441167 h 4873452"/>
              <a:gd name="connsiteX644" fmla="*/ 2444901 w 9144002"/>
              <a:gd name="connsiteY644" fmla="*/ 4439798 h 4873452"/>
              <a:gd name="connsiteX645" fmla="*/ 2447545 w 9144002"/>
              <a:gd name="connsiteY645" fmla="*/ 4438428 h 4873452"/>
              <a:gd name="connsiteX646" fmla="*/ 2449603 w 9144002"/>
              <a:gd name="connsiteY646" fmla="*/ 4437515 h 4873452"/>
              <a:gd name="connsiteX647" fmla="*/ 2454893 w 9144002"/>
              <a:gd name="connsiteY647" fmla="*/ 4435689 h 4873452"/>
              <a:gd name="connsiteX648" fmla="*/ 2460770 w 9144002"/>
              <a:gd name="connsiteY648" fmla="*/ 4434319 h 4873452"/>
              <a:gd name="connsiteX649" fmla="*/ 2466649 w 9144002"/>
              <a:gd name="connsiteY649" fmla="*/ 4433407 h 4873452"/>
              <a:gd name="connsiteX650" fmla="*/ 2473407 w 9144002"/>
              <a:gd name="connsiteY650" fmla="*/ 4433179 h 4873452"/>
              <a:gd name="connsiteX651" fmla="*/ 2619381 w 9144002"/>
              <a:gd name="connsiteY651" fmla="*/ 4431830 h 4873452"/>
              <a:gd name="connsiteX652" fmla="*/ 2618487 w 9144002"/>
              <a:gd name="connsiteY652" fmla="*/ 4434642 h 4873452"/>
              <a:gd name="connsiteX653" fmla="*/ 2617297 w 9144002"/>
              <a:gd name="connsiteY653" fmla="*/ 4436805 h 4873452"/>
              <a:gd name="connsiteX654" fmla="*/ 2615808 w 9144002"/>
              <a:gd name="connsiteY654" fmla="*/ 4438535 h 4873452"/>
              <a:gd name="connsiteX655" fmla="*/ 2613724 w 9144002"/>
              <a:gd name="connsiteY655" fmla="*/ 4439833 h 4873452"/>
              <a:gd name="connsiteX656" fmla="*/ 2612239 w 9144002"/>
              <a:gd name="connsiteY656" fmla="*/ 4440698 h 4873452"/>
              <a:gd name="connsiteX657" fmla="*/ 2610450 w 9144002"/>
              <a:gd name="connsiteY657" fmla="*/ 4440914 h 4873452"/>
              <a:gd name="connsiteX658" fmla="*/ 2608368 w 9144002"/>
              <a:gd name="connsiteY658" fmla="*/ 4441130 h 4873452"/>
              <a:gd name="connsiteX659" fmla="*/ 2606284 w 9144002"/>
              <a:gd name="connsiteY659" fmla="*/ 4441130 h 4873452"/>
              <a:gd name="connsiteX660" fmla="*/ 2602116 w 9144002"/>
              <a:gd name="connsiteY660" fmla="*/ 4440698 h 4873452"/>
              <a:gd name="connsiteX661" fmla="*/ 2597950 w 9144002"/>
              <a:gd name="connsiteY661" fmla="*/ 4440481 h 4873452"/>
              <a:gd name="connsiteX662" fmla="*/ 2595865 w 9144002"/>
              <a:gd name="connsiteY662" fmla="*/ 4440049 h 4873452"/>
              <a:gd name="connsiteX663" fmla="*/ 2593782 w 9144002"/>
              <a:gd name="connsiteY663" fmla="*/ 4440049 h 4873452"/>
              <a:gd name="connsiteX664" fmla="*/ 2591698 w 9144002"/>
              <a:gd name="connsiteY664" fmla="*/ 4440481 h 4873452"/>
              <a:gd name="connsiteX665" fmla="*/ 2589913 w 9144002"/>
              <a:gd name="connsiteY665" fmla="*/ 4440914 h 4873452"/>
              <a:gd name="connsiteX666" fmla="*/ 2587233 w 9144002"/>
              <a:gd name="connsiteY666" fmla="*/ 4441995 h 4873452"/>
              <a:gd name="connsiteX667" fmla="*/ 2585149 w 9144002"/>
              <a:gd name="connsiteY667" fmla="*/ 4443726 h 4873452"/>
              <a:gd name="connsiteX668" fmla="*/ 2584258 w 9144002"/>
              <a:gd name="connsiteY668" fmla="*/ 4445023 h 4873452"/>
              <a:gd name="connsiteX669" fmla="*/ 2583364 w 9144002"/>
              <a:gd name="connsiteY669" fmla="*/ 4446754 h 4873452"/>
              <a:gd name="connsiteX670" fmla="*/ 2583066 w 9144002"/>
              <a:gd name="connsiteY670" fmla="*/ 4448268 h 4873452"/>
              <a:gd name="connsiteX671" fmla="*/ 2583066 w 9144002"/>
              <a:gd name="connsiteY671" fmla="*/ 4449998 h 4873452"/>
              <a:gd name="connsiteX672" fmla="*/ 2583364 w 9144002"/>
              <a:gd name="connsiteY672" fmla="*/ 4452377 h 4873452"/>
              <a:gd name="connsiteX673" fmla="*/ 2583364 w 9144002"/>
              <a:gd name="connsiteY673" fmla="*/ 4453242 h 4873452"/>
              <a:gd name="connsiteX674" fmla="*/ 2582173 w 9144002"/>
              <a:gd name="connsiteY674" fmla="*/ 4452161 h 4873452"/>
              <a:gd name="connsiteX675" fmla="*/ 2572946 w 9144002"/>
              <a:gd name="connsiteY675" fmla="*/ 4440914 h 4873452"/>
              <a:gd name="connsiteX676" fmla="*/ 2575923 w 9144002"/>
              <a:gd name="connsiteY676" fmla="*/ 4439400 h 4873452"/>
              <a:gd name="connsiteX677" fmla="*/ 2579197 w 9144002"/>
              <a:gd name="connsiteY677" fmla="*/ 4437670 h 4873452"/>
              <a:gd name="connsiteX678" fmla="*/ 2581875 w 9144002"/>
              <a:gd name="connsiteY678" fmla="*/ 4436588 h 4873452"/>
              <a:gd name="connsiteX679" fmla="*/ 2584852 w 9144002"/>
              <a:gd name="connsiteY679" fmla="*/ 4435724 h 4873452"/>
              <a:gd name="connsiteX680" fmla="*/ 2587531 w 9144002"/>
              <a:gd name="connsiteY680" fmla="*/ 4435291 h 4873452"/>
              <a:gd name="connsiteX681" fmla="*/ 2590210 w 9144002"/>
              <a:gd name="connsiteY681" fmla="*/ 4434858 h 4873452"/>
              <a:gd name="connsiteX682" fmla="*/ 2595568 w 9144002"/>
              <a:gd name="connsiteY682" fmla="*/ 4434642 h 4873452"/>
              <a:gd name="connsiteX683" fmla="*/ 2600629 w 9144002"/>
              <a:gd name="connsiteY683" fmla="*/ 4434425 h 4873452"/>
              <a:gd name="connsiteX684" fmla="*/ 2606284 w 9144002"/>
              <a:gd name="connsiteY684" fmla="*/ 4434210 h 4873452"/>
              <a:gd name="connsiteX685" fmla="*/ 2609261 w 9144002"/>
              <a:gd name="connsiteY685" fmla="*/ 4433777 h 4873452"/>
              <a:gd name="connsiteX686" fmla="*/ 2612833 w 9144002"/>
              <a:gd name="connsiteY686" fmla="*/ 4433560 h 4873452"/>
              <a:gd name="connsiteX687" fmla="*/ 2616107 w 9144002"/>
              <a:gd name="connsiteY687" fmla="*/ 4432695 h 4873452"/>
              <a:gd name="connsiteX688" fmla="*/ 2101457 w 9144002"/>
              <a:gd name="connsiteY688" fmla="*/ 4419339 h 4873452"/>
              <a:gd name="connsiteX689" fmla="*/ 2105922 w 9144002"/>
              <a:gd name="connsiteY689" fmla="*/ 4419339 h 4873452"/>
              <a:gd name="connsiteX690" fmla="*/ 2110386 w 9144002"/>
              <a:gd name="connsiteY690" fmla="*/ 4419785 h 4873452"/>
              <a:gd name="connsiteX691" fmla="*/ 2114854 w 9144002"/>
              <a:gd name="connsiteY691" fmla="*/ 4420230 h 4873452"/>
              <a:gd name="connsiteX692" fmla="*/ 2119318 w 9144002"/>
              <a:gd name="connsiteY692" fmla="*/ 4420898 h 4873452"/>
              <a:gd name="connsiteX693" fmla="*/ 2123484 w 9144002"/>
              <a:gd name="connsiteY693" fmla="*/ 4421789 h 4873452"/>
              <a:gd name="connsiteX694" fmla="*/ 2127950 w 9144002"/>
              <a:gd name="connsiteY694" fmla="*/ 4422903 h 4873452"/>
              <a:gd name="connsiteX695" fmla="*/ 2132712 w 9144002"/>
              <a:gd name="connsiteY695" fmla="*/ 4424462 h 4873452"/>
              <a:gd name="connsiteX696" fmla="*/ 2136580 w 9144002"/>
              <a:gd name="connsiteY696" fmla="*/ 4425798 h 4873452"/>
              <a:gd name="connsiteX697" fmla="*/ 2144916 w 9144002"/>
              <a:gd name="connsiteY697" fmla="*/ 4429139 h 4873452"/>
              <a:gd name="connsiteX698" fmla="*/ 2152952 w 9144002"/>
              <a:gd name="connsiteY698" fmla="*/ 4433147 h 4873452"/>
              <a:gd name="connsiteX699" fmla="*/ 2160394 w 9144002"/>
              <a:gd name="connsiteY699" fmla="*/ 4437601 h 4873452"/>
              <a:gd name="connsiteX700" fmla="*/ 2167537 w 9144002"/>
              <a:gd name="connsiteY700" fmla="*/ 4442278 h 4873452"/>
              <a:gd name="connsiteX701" fmla="*/ 2174085 w 9144002"/>
              <a:gd name="connsiteY701" fmla="*/ 4447399 h 4873452"/>
              <a:gd name="connsiteX702" fmla="*/ 2179742 w 9144002"/>
              <a:gd name="connsiteY702" fmla="*/ 4453190 h 4873452"/>
              <a:gd name="connsiteX703" fmla="*/ 2184801 w 9144002"/>
              <a:gd name="connsiteY703" fmla="*/ 4458535 h 4873452"/>
              <a:gd name="connsiteX704" fmla="*/ 2187184 w 9144002"/>
              <a:gd name="connsiteY704" fmla="*/ 4468779 h 4873452"/>
              <a:gd name="connsiteX705" fmla="*/ 2188670 w 9144002"/>
              <a:gd name="connsiteY705" fmla="*/ 4478801 h 4873452"/>
              <a:gd name="connsiteX706" fmla="*/ 2189565 w 9144002"/>
              <a:gd name="connsiteY706" fmla="*/ 4487931 h 4873452"/>
              <a:gd name="connsiteX707" fmla="*/ 2189565 w 9144002"/>
              <a:gd name="connsiteY707" fmla="*/ 4497062 h 4873452"/>
              <a:gd name="connsiteX708" fmla="*/ 2188968 w 9144002"/>
              <a:gd name="connsiteY708" fmla="*/ 4505524 h 4873452"/>
              <a:gd name="connsiteX709" fmla="*/ 2187779 w 9144002"/>
              <a:gd name="connsiteY709" fmla="*/ 4513541 h 4873452"/>
              <a:gd name="connsiteX710" fmla="*/ 2185991 w 9144002"/>
              <a:gd name="connsiteY710" fmla="*/ 4521336 h 4873452"/>
              <a:gd name="connsiteX711" fmla="*/ 2183910 w 9144002"/>
              <a:gd name="connsiteY711" fmla="*/ 4528239 h 4873452"/>
              <a:gd name="connsiteX712" fmla="*/ 2180633 w 9144002"/>
              <a:gd name="connsiteY712" fmla="*/ 4534697 h 4873452"/>
              <a:gd name="connsiteX713" fmla="*/ 2177361 w 9144002"/>
              <a:gd name="connsiteY713" fmla="*/ 4540488 h 4873452"/>
              <a:gd name="connsiteX714" fmla="*/ 2173490 w 9144002"/>
              <a:gd name="connsiteY714" fmla="*/ 4545832 h 4873452"/>
              <a:gd name="connsiteX715" fmla="*/ 2169026 w 9144002"/>
              <a:gd name="connsiteY715" fmla="*/ 4550509 h 4873452"/>
              <a:gd name="connsiteX716" fmla="*/ 2166941 w 9144002"/>
              <a:gd name="connsiteY716" fmla="*/ 4552513 h 4873452"/>
              <a:gd name="connsiteX717" fmla="*/ 2164263 w 9144002"/>
              <a:gd name="connsiteY717" fmla="*/ 4554517 h 4873452"/>
              <a:gd name="connsiteX718" fmla="*/ 2161585 w 9144002"/>
              <a:gd name="connsiteY718" fmla="*/ 4556077 h 4873452"/>
              <a:gd name="connsiteX719" fmla="*/ 2158906 w 9144002"/>
              <a:gd name="connsiteY719" fmla="*/ 4557858 h 4873452"/>
              <a:gd name="connsiteX720" fmla="*/ 2155927 w 9144002"/>
              <a:gd name="connsiteY720" fmla="*/ 4559195 h 4873452"/>
              <a:gd name="connsiteX721" fmla="*/ 2152952 w 9144002"/>
              <a:gd name="connsiteY721" fmla="*/ 4560308 h 4873452"/>
              <a:gd name="connsiteX722" fmla="*/ 2149974 w 9144002"/>
              <a:gd name="connsiteY722" fmla="*/ 4561421 h 4873452"/>
              <a:gd name="connsiteX723" fmla="*/ 2147000 w 9144002"/>
              <a:gd name="connsiteY723" fmla="*/ 4562312 h 4873452"/>
              <a:gd name="connsiteX724" fmla="*/ 2141938 w 9144002"/>
              <a:gd name="connsiteY724" fmla="*/ 4563202 h 4873452"/>
              <a:gd name="connsiteX725" fmla="*/ 2137175 w 9144002"/>
              <a:gd name="connsiteY725" fmla="*/ 4563870 h 4873452"/>
              <a:gd name="connsiteX726" fmla="*/ 2132117 w 9144002"/>
              <a:gd name="connsiteY726" fmla="*/ 4563870 h 4873452"/>
              <a:gd name="connsiteX727" fmla="*/ 2127651 w 9144002"/>
              <a:gd name="connsiteY727" fmla="*/ 4563870 h 4873452"/>
              <a:gd name="connsiteX728" fmla="*/ 2122888 w 9144002"/>
              <a:gd name="connsiteY728" fmla="*/ 4563202 h 4873452"/>
              <a:gd name="connsiteX729" fmla="*/ 2117830 w 9144002"/>
              <a:gd name="connsiteY729" fmla="*/ 4562312 h 4873452"/>
              <a:gd name="connsiteX730" fmla="*/ 2113066 w 9144002"/>
              <a:gd name="connsiteY730" fmla="*/ 4561199 h 4873452"/>
              <a:gd name="connsiteX731" fmla="*/ 2108006 w 9144002"/>
              <a:gd name="connsiteY731" fmla="*/ 4560085 h 4873452"/>
              <a:gd name="connsiteX732" fmla="*/ 2098183 w 9144002"/>
              <a:gd name="connsiteY732" fmla="*/ 4556745 h 4873452"/>
              <a:gd name="connsiteX733" fmla="*/ 2088659 w 9144002"/>
              <a:gd name="connsiteY733" fmla="*/ 4552958 h 4873452"/>
              <a:gd name="connsiteX734" fmla="*/ 2079134 w 9144002"/>
              <a:gd name="connsiteY734" fmla="*/ 4549173 h 4873452"/>
              <a:gd name="connsiteX735" fmla="*/ 2069608 w 9144002"/>
              <a:gd name="connsiteY735" fmla="*/ 4544941 h 4873452"/>
              <a:gd name="connsiteX736" fmla="*/ 2060381 w 9144002"/>
              <a:gd name="connsiteY736" fmla="*/ 4540933 h 4873452"/>
              <a:gd name="connsiteX737" fmla="*/ 2051155 w 9144002"/>
              <a:gd name="connsiteY737" fmla="*/ 4537370 h 4873452"/>
              <a:gd name="connsiteX738" fmla="*/ 2042225 w 9144002"/>
              <a:gd name="connsiteY738" fmla="*/ 4534252 h 4873452"/>
              <a:gd name="connsiteX739" fmla="*/ 2038058 w 9144002"/>
              <a:gd name="connsiteY739" fmla="*/ 4533138 h 4873452"/>
              <a:gd name="connsiteX740" fmla="*/ 2033593 w 9144002"/>
              <a:gd name="connsiteY740" fmla="*/ 4532025 h 4873452"/>
              <a:gd name="connsiteX741" fmla="*/ 2029426 w 9144002"/>
              <a:gd name="connsiteY741" fmla="*/ 4531357 h 4873452"/>
              <a:gd name="connsiteX742" fmla="*/ 2025258 w 9144002"/>
              <a:gd name="connsiteY742" fmla="*/ 4531135 h 4873452"/>
              <a:gd name="connsiteX743" fmla="*/ 2021092 w 9144002"/>
              <a:gd name="connsiteY743" fmla="*/ 4531135 h 4873452"/>
              <a:gd name="connsiteX744" fmla="*/ 2016925 w 9144002"/>
              <a:gd name="connsiteY744" fmla="*/ 4531357 h 4873452"/>
              <a:gd name="connsiteX745" fmla="*/ 2013352 w 9144002"/>
              <a:gd name="connsiteY745" fmla="*/ 4532025 h 4873452"/>
              <a:gd name="connsiteX746" fmla="*/ 2009483 w 9144002"/>
              <a:gd name="connsiteY746" fmla="*/ 4533138 h 4873452"/>
              <a:gd name="connsiteX747" fmla="*/ 2005613 w 9144002"/>
              <a:gd name="connsiteY747" fmla="*/ 4534697 h 4873452"/>
              <a:gd name="connsiteX748" fmla="*/ 2002041 w 9144002"/>
              <a:gd name="connsiteY748" fmla="*/ 4536702 h 4873452"/>
              <a:gd name="connsiteX749" fmla="*/ 1999064 w 9144002"/>
              <a:gd name="connsiteY749" fmla="*/ 4535588 h 4873452"/>
              <a:gd name="connsiteX750" fmla="*/ 1995196 w 9144002"/>
              <a:gd name="connsiteY750" fmla="*/ 4534475 h 4873452"/>
              <a:gd name="connsiteX751" fmla="*/ 1986860 w 9144002"/>
              <a:gd name="connsiteY751" fmla="*/ 4532470 h 4873452"/>
              <a:gd name="connsiteX752" fmla="*/ 1965727 w 9144002"/>
              <a:gd name="connsiteY752" fmla="*/ 4528908 h 4873452"/>
              <a:gd name="connsiteX753" fmla="*/ 1954416 w 9144002"/>
              <a:gd name="connsiteY753" fmla="*/ 4526236 h 4873452"/>
              <a:gd name="connsiteX754" fmla="*/ 1948759 w 9144002"/>
              <a:gd name="connsiteY754" fmla="*/ 4524899 h 4873452"/>
              <a:gd name="connsiteX755" fmla="*/ 1943700 w 9144002"/>
              <a:gd name="connsiteY755" fmla="*/ 4523563 h 4873452"/>
              <a:gd name="connsiteX756" fmla="*/ 1938342 w 9144002"/>
              <a:gd name="connsiteY756" fmla="*/ 4521780 h 4873452"/>
              <a:gd name="connsiteX757" fmla="*/ 1933580 w 9144002"/>
              <a:gd name="connsiteY757" fmla="*/ 4519777 h 4873452"/>
              <a:gd name="connsiteX758" fmla="*/ 1929413 w 9144002"/>
              <a:gd name="connsiteY758" fmla="*/ 4517550 h 4873452"/>
              <a:gd name="connsiteX759" fmla="*/ 1925245 w 9144002"/>
              <a:gd name="connsiteY759" fmla="*/ 4515100 h 4873452"/>
              <a:gd name="connsiteX760" fmla="*/ 1926734 w 9144002"/>
              <a:gd name="connsiteY760" fmla="*/ 4510646 h 4873452"/>
              <a:gd name="connsiteX761" fmla="*/ 1927031 w 9144002"/>
              <a:gd name="connsiteY761" fmla="*/ 4507083 h 4873452"/>
              <a:gd name="connsiteX762" fmla="*/ 1927329 w 9144002"/>
              <a:gd name="connsiteY762" fmla="*/ 4504634 h 4873452"/>
              <a:gd name="connsiteX763" fmla="*/ 1927031 w 9144002"/>
              <a:gd name="connsiteY763" fmla="*/ 4502629 h 4873452"/>
              <a:gd name="connsiteX764" fmla="*/ 1925840 w 9144002"/>
              <a:gd name="connsiteY764" fmla="*/ 4497284 h 4873452"/>
              <a:gd name="connsiteX765" fmla="*/ 1925542 w 9144002"/>
              <a:gd name="connsiteY765" fmla="*/ 4493721 h 4873452"/>
              <a:gd name="connsiteX766" fmla="*/ 1925245 w 9144002"/>
              <a:gd name="connsiteY766" fmla="*/ 4487931 h 4873452"/>
              <a:gd name="connsiteX767" fmla="*/ 1928222 w 9144002"/>
              <a:gd name="connsiteY767" fmla="*/ 4487486 h 4873452"/>
              <a:gd name="connsiteX768" fmla="*/ 1931497 w 9144002"/>
              <a:gd name="connsiteY768" fmla="*/ 4487263 h 4873452"/>
              <a:gd name="connsiteX769" fmla="*/ 1938639 w 9144002"/>
              <a:gd name="connsiteY769" fmla="*/ 4486595 h 4873452"/>
              <a:gd name="connsiteX770" fmla="*/ 1945783 w 9144002"/>
              <a:gd name="connsiteY770" fmla="*/ 4486373 h 4873452"/>
              <a:gd name="connsiteX771" fmla="*/ 1949653 w 9144002"/>
              <a:gd name="connsiteY771" fmla="*/ 4485927 h 4873452"/>
              <a:gd name="connsiteX772" fmla="*/ 1952927 w 9144002"/>
              <a:gd name="connsiteY772" fmla="*/ 4485704 h 4873452"/>
              <a:gd name="connsiteX773" fmla="*/ 1955903 w 9144002"/>
              <a:gd name="connsiteY773" fmla="*/ 4485259 h 4873452"/>
              <a:gd name="connsiteX774" fmla="*/ 1959179 w 9144002"/>
              <a:gd name="connsiteY774" fmla="*/ 4484368 h 4873452"/>
              <a:gd name="connsiteX775" fmla="*/ 1961558 w 9144002"/>
              <a:gd name="connsiteY775" fmla="*/ 4483032 h 4873452"/>
              <a:gd name="connsiteX776" fmla="*/ 1963940 w 9144002"/>
              <a:gd name="connsiteY776" fmla="*/ 4481473 h 4873452"/>
              <a:gd name="connsiteX777" fmla="*/ 1965428 w 9144002"/>
              <a:gd name="connsiteY777" fmla="*/ 4479246 h 4873452"/>
              <a:gd name="connsiteX778" fmla="*/ 1966918 w 9144002"/>
              <a:gd name="connsiteY778" fmla="*/ 4476796 h 4873452"/>
              <a:gd name="connsiteX779" fmla="*/ 1967216 w 9144002"/>
              <a:gd name="connsiteY779" fmla="*/ 4473678 h 4873452"/>
              <a:gd name="connsiteX780" fmla="*/ 1967811 w 9144002"/>
              <a:gd name="connsiteY780" fmla="*/ 4469670 h 4873452"/>
              <a:gd name="connsiteX781" fmla="*/ 1969894 w 9144002"/>
              <a:gd name="connsiteY781" fmla="*/ 4470783 h 4873452"/>
              <a:gd name="connsiteX782" fmla="*/ 1971977 w 9144002"/>
              <a:gd name="connsiteY782" fmla="*/ 4471896 h 4873452"/>
              <a:gd name="connsiteX783" fmla="*/ 1973763 w 9144002"/>
              <a:gd name="connsiteY783" fmla="*/ 4473456 h 4873452"/>
              <a:gd name="connsiteX784" fmla="*/ 1975252 w 9144002"/>
              <a:gd name="connsiteY784" fmla="*/ 4475015 h 4873452"/>
              <a:gd name="connsiteX785" fmla="*/ 1976739 w 9144002"/>
              <a:gd name="connsiteY785" fmla="*/ 4476796 h 4873452"/>
              <a:gd name="connsiteX786" fmla="*/ 1978228 w 9144002"/>
              <a:gd name="connsiteY786" fmla="*/ 4478801 h 4873452"/>
              <a:gd name="connsiteX787" fmla="*/ 1979419 w 9144002"/>
              <a:gd name="connsiteY787" fmla="*/ 4480582 h 4873452"/>
              <a:gd name="connsiteX788" fmla="*/ 1980610 w 9144002"/>
              <a:gd name="connsiteY788" fmla="*/ 4483254 h 4873452"/>
              <a:gd name="connsiteX789" fmla="*/ 1980015 w 9144002"/>
              <a:gd name="connsiteY789" fmla="*/ 4481473 h 4873452"/>
              <a:gd name="connsiteX790" fmla="*/ 1980610 w 9144002"/>
              <a:gd name="connsiteY790" fmla="*/ 4480136 h 4873452"/>
              <a:gd name="connsiteX791" fmla="*/ 1980906 w 9144002"/>
              <a:gd name="connsiteY791" fmla="*/ 4479023 h 4873452"/>
              <a:gd name="connsiteX792" fmla="*/ 1981502 w 9144002"/>
              <a:gd name="connsiteY792" fmla="*/ 4478132 h 4873452"/>
              <a:gd name="connsiteX793" fmla="*/ 1982693 w 9144002"/>
              <a:gd name="connsiteY793" fmla="*/ 4477242 h 4873452"/>
              <a:gd name="connsiteX794" fmla="*/ 1983884 w 9144002"/>
              <a:gd name="connsiteY794" fmla="*/ 4476796 h 4873452"/>
              <a:gd name="connsiteX795" fmla="*/ 1986564 w 9144002"/>
              <a:gd name="connsiteY795" fmla="*/ 4475237 h 4873452"/>
              <a:gd name="connsiteX796" fmla="*/ 1987753 w 9144002"/>
              <a:gd name="connsiteY796" fmla="*/ 4474569 h 4873452"/>
              <a:gd name="connsiteX797" fmla="*/ 1989242 w 9144002"/>
              <a:gd name="connsiteY797" fmla="*/ 4473678 h 4873452"/>
              <a:gd name="connsiteX798" fmla="*/ 1990432 w 9144002"/>
              <a:gd name="connsiteY798" fmla="*/ 4472342 h 4873452"/>
              <a:gd name="connsiteX799" fmla="*/ 1991326 w 9144002"/>
              <a:gd name="connsiteY799" fmla="*/ 4470783 h 4873452"/>
              <a:gd name="connsiteX800" fmla="*/ 1992218 w 9144002"/>
              <a:gd name="connsiteY800" fmla="*/ 4468779 h 4873452"/>
              <a:gd name="connsiteX801" fmla="*/ 1992814 w 9144002"/>
              <a:gd name="connsiteY801" fmla="*/ 4466552 h 4873452"/>
              <a:gd name="connsiteX802" fmla="*/ 1993408 w 9144002"/>
              <a:gd name="connsiteY802" fmla="*/ 4463880 h 4873452"/>
              <a:gd name="connsiteX803" fmla="*/ 1992814 w 9144002"/>
              <a:gd name="connsiteY803" fmla="*/ 4460316 h 4873452"/>
              <a:gd name="connsiteX804" fmla="*/ 1994300 w 9144002"/>
              <a:gd name="connsiteY804" fmla="*/ 4463212 h 4873452"/>
              <a:gd name="connsiteX805" fmla="*/ 1996089 w 9144002"/>
              <a:gd name="connsiteY805" fmla="*/ 4465216 h 4873452"/>
              <a:gd name="connsiteX806" fmla="*/ 1997873 w 9144002"/>
              <a:gd name="connsiteY806" fmla="*/ 4467220 h 4873452"/>
              <a:gd name="connsiteX807" fmla="*/ 1999958 w 9144002"/>
              <a:gd name="connsiteY807" fmla="*/ 4468556 h 4873452"/>
              <a:gd name="connsiteX808" fmla="*/ 2002637 w 9144002"/>
              <a:gd name="connsiteY808" fmla="*/ 4469892 h 4873452"/>
              <a:gd name="connsiteX809" fmla="*/ 2005316 w 9144002"/>
              <a:gd name="connsiteY809" fmla="*/ 4471005 h 4873452"/>
              <a:gd name="connsiteX810" fmla="*/ 2010674 w 9144002"/>
              <a:gd name="connsiteY810" fmla="*/ 4473456 h 4873452"/>
              <a:gd name="connsiteX811" fmla="*/ 2013352 w 9144002"/>
              <a:gd name="connsiteY811" fmla="*/ 4474569 h 4873452"/>
              <a:gd name="connsiteX812" fmla="*/ 2015436 w 9144002"/>
              <a:gd name="connsiteY812" fmla="*/ 4475905 h 4873452"/>
              <a:gd name="connsiteX813" fmla="*/ 2017816 w 9144002"/>
              <a:gd name="connsiteY813" fmla="*/ 4477687 h 4873452"/>
              <a:gd name="connsiteX814" fmla="*/ 2019604 w 9144002"/>
              <a:gd name="connsiteY814" fmla="*/ 4479468 h 4873452"/>
              <a:gd name="connsiteX815" fmla="*/ 2021092 w 9144002"/>
              <a:gd name="connsiteY815" fmla="*/ 4481918 h 4873452"/>
              <a:gd name="connsiteX816" fmla="*/ 2022283 w 9144002"/>
              <a:gd name="connsiteY816" fmla="*/ 4484590 h 4873452"/>
              <a:gd name="connsiteX817" fmla="*/ 2023174 w 9144002"/>
              <a:gd name="connsiteY817" fmla="*/ 4487708 h 4873452"/>
              <a:gd name="connsiteX818" fmla="*/ 2023174 w 9144002"/>
              <a:gd name="connsiteY818" fmla="*/ 4491717 h 4873452"/>
              <a:gd name="connsiteX819" fmla="*/ 2027046 w 9144002"/>
              <a:gd name="connsiteY819" fmla="*/ 4489935 h 4873452"/>
              <a:gd name="connsiteX820" fmla="*/ 2031211 w 9144002"/>
              <a:gd name="connsiteY820" fmla="*/ 4488376 h 4873452"/>
              <a:gd name="connsiteX821" fmla="*/ 2035081 w 9144002"/>
              <a:gd name="connsiteY821" fmla="*/ 4486373 h 4873452"/>
              <a:gd name="connsiteX822" fmla="*/ 2038356 w 9144002"/>
              <a:gd name="connsiteY822" fmla="*/ 4484368 h 4873452"/>
              <a:gd name="connsiteX823" fmla="*/ 2041927 w 9144002"/>
              <a:gd name="connsiteY823" fmla="*/ 4481918 h 4873452"/>
              <a:gd name="connsiteX824" fmla="*/ 2044904 w 9144002"/>
              <a:gd name="connsiteY824" fmla="*/ 4479246 h 4873452"/>
              <a:gd name="connsiteX825" fmla="*/ 2047582 w 9144002"/>
              <a:gd name="connsiteY825" fmla="*/ 4476128 h 4873452"/>
              <a:gd name="connsiteX826" fmla="*/ 2050260 w 9144002"/>
              <a:gd name="connsiteY826" fmla="*/ 4472788 h 4873452"/>
              <a:gd name="connsiteX827" fmla="*/ 2052344 w 9144002"/>
              <a:gd name="connsiteY827" fmla="*/ 4469224 h 4873452"/>
              <a:gd name="connsiteX828" fmla="*/ 2054429 w 9144002"/>
              <a:gd name="connsiteY828" fmla="*/ 4465216 h 4873452"/>
              <a:gd name="connsiteX829" fmla="*/ 2055321 w 9144002"/>
              <a:gd name="connsiteY829" fmla="*/ 4460985 h 4873452"/>
              <a:gd name="connsiteX830" fmla="*/ 2056512 w 9144002"/>
              <a:gd name="connsiteY830" fmla="*/ 4456086 h 4873452"/>
              <a:gd name="connsiteX831" fmla="*/ 2057404 w 9144002"/>
              <a:gd name="connsiteY831" fmla="*/ 4451185 h 4873452"/>
              <a:gd name="connsiteX832" fmla="*/ 2057704 w 9144002"/>
              <a:gd name="connsiteY832" fmla="*/ 4445396 h 4873452"/>
              <a:gd name="connsiteX833" fmla="*/ 2057704 w 9144002"/>
              <a:gd name="connsiteY833" fmla="*/ 4439383 h 4873452"/>
              <a:gd name="connsiteX834" fmla="*/ 2056808 w 9144002"/>
              <a:gd name="connsiteY834" fmla="*/ 4432702 h 4873452"/>
              <a:gd name="connsiteX835" fmla="*/ 2060977 w 9144002"/>
              <a:gd name="connsiteY835" fmla="*/ 4430252 h 4873452"/>
              <a:gd name="connsiteX836" fmla="*/ 2065441 w 9144002"/>
              <a:gd name="connsiteY836" fmla="*/ 4427802 h 4873452"/>
              <a:gd name="connsiteX837" fmla="*/ 2069608 w 9144002"/>
              <a:gd name="connsiteY837" fmla="*/ 4425798 h 4873452"/>
              <a:gd name="connsiteX838" fmla="*/ 2074372 w 9144002"/>
              <a:gd name="connsiteY838" fmla="*/ 4424017 h 4873452"/>
              <a:gd name="connsiteX839" fmla="*/ 2078836 w 9144002"/>
              <a:gd name="connsiteY839" fmla="*/ 4422681 h 4873452"/>
              <a:gd name="connsiteX840" fmla="*/ 2083002 w 9144002"/>
              <a:gd name="connsiteY840" fmla="*/ 4421344 h 4873452"/>
              <a:gd name="connsiteX841" fmla="*/ 2087468 w 9144002"/>
              <a:gd name="connsiteY841" fmla="*/ 4420453 h 4873452"/>
              <a:gd name="connsiteX842" fmla="*/ 2091934 w 9144002"/>
              <a:gd name="connsiteY842" fmla="*/ 4419785 h 4873452"/>
              <a:gd name="connsiteX843" fmla="*/ 2096695 w 9144002"/>
              <a:gd name="connsiteY843" fmla="*/ 4419563 h 4873452"/>
              <a:gd name="connsiteX844" fmla="*/ 2717009 w 9144002"/>
              <a:gd name="connsiteY844" fmla="*/ 4416663 h 4873452"/>
              <a:gd name="connsiteX845" fmla="*/ 2715833 w 9144002"/>
              <a:gd name="connsiteY845" fmla="*/ 4418203 h 4873452"/>
              <a:gd name="connsiteX846" fmla="*/ 2714363 w 9144002"/>
              <a:gd name="connsiteY846" fmla="*/ 4419745 h 4873452"/>
              <a:gd name="connsiteX847" fmla="*/ 2711423 w 9144002"/>
              <a:gd name="connsiteY847" fmla="*/ 4421946 h 4873452"/>
              <a:gd name="connsiteX848" fmla="*/ 2710249 w 9144002"/>
              <a:gd name="connsiteY848" fmla="*/ 4423047 h 4873452"/>
              <a:gd name="connsiteX849" fmla="*/ 2709954 w 9144002"/>
              <a:gd name="connsiteY849" fmla="*/ 4423928 h 4873452"/>
              <a:gd name="connsiteX850" fmla="*/ 2710249 w 9144002"/>
              <a:gd name="connsiteY850" fmla="*/ 4424368 h 4873452"/>
              <a:gd name="connsiteX851" fmla="*/ 2710835 w 9144002"/>
              <a:gd name="connsiteY851" fmla="*/ 4424588 h 4873452"/>
              <a:gd name="connsiteX852" fmla="*/ 2712893 w 9144002"/>
              <a:gd name="connsiteY852" fmla="*/ 4425469 h 4873452"/>
              <a:gd name="connsiteX853" fmla="*/ 2709366 w 9144002"/>
              <a:gd name="connsiteY853" fmla="*/ 4427670 h 4873452"/>
              <a:gd name="connsiteX854" fmla="*/ 2705543 w 9144002"/>
              <a:gd name="connsiteY854" fmla="*/ 4429432 h 4873452"/>
              <a:gd name="connsiteX855" fmla="*/ 2701721 w 9144002"/>
              <a:gd name="connsiteY855" fmla="*/ 4430973 h 4873452"/>
              <a:gd name="connsiteX856" fmla="*/ 2697606 w 9144002"/>
              <a:gd name="connsiteY856" fmla="*/ 4432073 h 4873452"/>
              <a:gd name="connsiteX857" fmla="*/ 2693197 w 9144002"/>
              <a:gd name="connsiteY857" fmla="*/ 4432734 h 4873452"/>
              <a:gd name="connsiteX858" fmla="*/ 2689081 w 9144002"/>
              <a:gd name="connsiteY858" fmla="*/ 4433394 h 4873452"/>
              <a:gd name="connsiteX859" fmla="*/ 2684672 w 9144002"/>
              <a:gd name="connsiteY859" fmla="*/ 4433615 h 4873452"/>
              <a:gd name="connsiteX860" fmla="*/ 2680263 w 9144002"/>
              <a:gd name="connsiteY860" fmla="*/ 4433394 h 4873452"/>
              <a:gd name="connsiteX861" fmla="*/ 2675854 w 9144002"/>
              <a:gd name="connsiteY861" fmla="*/ 4432954 h 4873452"/>
              <a:gd name="connsiteX862" fmla="*/ 2671443 w 9144002"/>
              <a:gd name="connsiteY862" fmla="*/ 4432734 h 4873452"/>
              <a:gd name="connsiteX863" fmla="*/ 2667034 w 9144002"/>
              <a:gd name="connsiteY863" fmla="*/ 4431854 h 4873452"/>
              <a:gd name="connsiteX864" fmla="*/ 2662330 w 9144002"/>
              <a:gd name="connsiteY864" fmla="*/ 4430973 h 4873452"/>
              <a:gd name="connsiteX865" fmla="*/ 2653804 w 9144002"/>
              <a:gd name="connsiteY865" fmla="*/ 4428771 h 4873452"/>
              <a:gd name="connsiteX866" fmla="*/ 2645573 w 9144002"/>
              <a:gd name="connsiteY866" fmla="*/ 4426349 h 4873452"/>
              <a:gd name="connsiteX867" fmla="*/ 2654685 w 9144002"/>
              <a:gd name="connsiteY867" fmla="*/ 4424588 h 4873452"/>
              <a:gd name="connsiteX868" fmla="*/ 2663211 w 9144002"/>
              <a:gd name="connsiteY868" fmla="*/ 4423268 h 4873452"/>
              <a:gd name="connsiteX869" fmla="*/ 2679085 w 9144002"/>
              <a:gd name="connsiteY869" fmla="*/ 4421287 h 4873452"/>
              <a:gd name="connsiteX870" fmla="*/ 2696137 w 9144002"/>
              <a:gd name="connsiteY870" fmla="*/ 4419305 h 4873452"/>
              <a:gd name="connsiteX871" fmla="*/ 2706426 w 9144002"/>
              <a:gd name="connsiteY871" fmla="*/ 4418203 h 4873452"/>
              <a:gd name="connsiteX872" fmla="*/ 3143826 w 9144002"/>
              <a:gd name="connsiteY872" fmla="*/ 4405065 h 4873452"/>
              <a:gd name="connsiteX873" fmla="*/ 3145630 w 9144002"/>
              <a:gd name="connsiteY873" fmla="*/ 4405065 h 4873452"/>
              <a:gd name="connsiteX874" fmla="*/ 3147427 w 9144002"/>
              <a:gd name="connsiteY874" fmla="*/ 4405734 h 4873452"/>
              <a:gd name="connsiteX875" fmla="*/ 3149531 w 9144002"/>
              <a:gd name="connsiteY875" fmla="*/ 4406626 h 4873452"/>
              <a:gd name="connsiteX876" fmla="*/ 3154035 w 9144002"/>
              <a:gd name="connsiteY876" fmla="*/ 4408857 h 4873452"/>
              <a:gd name="connsiteX877" fmla="*/ 3158838 w 9144002"/>
              <a:gd name="connsiteY877" fmla="*/ 4411534 h 4873452"/>
              <a:gd name="connsiteX878" fmla="*/ 3161542 w 9144002"/>
              <a:gd name="connsiteY878" fmla="*/ 4412649 h 4873452"/>
              <a:gd name="connsiteX879" fmla="*/ 3164544 w 9144002"/>
              <a:gd name="connsiteY879" fmla="*/ 4413541 h 4873452"/>
              <a:gd name="connsiteX880" fmla="*/ 3167548 w 9144002"/>
              <a:gd name="connsiteY880" fmla="*/ 4413764 h 4873452"/>
              <a:gd name="connsiteX881" fmla="*/ 3170849 w 9144002"/>
              <a:gd name="connsiteY881" fmla="*/ 4413764 h 4873452"/>
              <a:gd name="connsiteX882" fmla="*/ 3174153 w 9144002"/>
              <a:gd name="connsiteY882" fmla="*/ 4413095 h 4873452"/>
              <a:gd name="connsiteX883" fmla="*/ 3178059 w 9144002"/>
              <a:gd name="connsiteY883" fmla="*/ 4411757 h 4873452"/>
              <a:gd name="connsiteX884" fmla="*/ 3179559 w 9144002"/>
              <a:gd name="connsiteY884" fmla="*/ 4411757 h 4873452"/>
              <a:gd name="connsiteX885" fmla="*/ 3179857 w 9144002"/>
              <a:gd name="connsiteY885" fmla="*/ 4411757 h 4873452"/>
              <a:gd name="connsiteX886" fmla="*/ 3180159 w 9144002"/>
              <a:gd name="connsiteY886" fmla="*/ 4411979 h 4873452"/>
              <a:gd name="connsiteX887" fmla="*/ 3179857 w 9144002"/>
              <a:gd name="connsiteY887" fmla="*/ 4412649 h 4873452"/>
              <a:gd name="connsiteX888" fmla="*/ 3178357 w 9144002"/>
              <a:gd name="connsiteY888" fmla="*/ 4413541 h 4873452"/>
              <a:gd name="connsiteX889" fmla="*/ 3173852 w 9144002"/>
              <a:gd name="connsiteY889" fmla="*/ 4415771 h 4873452"/>
              <a:gd name="connsiteX890" fmla="*/ 3167248 w 9144002"/>
              <a:gd name="connsiteY890" fmla="*/ 4419117 h 4873452"/>
              <a:gd name="connsiteX891" fmla="*/ 3159740 w 9144002"/>
              <a:gd name="connsiteY891" fmla="*/ 4422685 h 4873452"/>
              <a:gd name="connsiteX892" fmla="*/ 3152833 w 9144002"/>
              <a:gd name="connsiteY892" fmla="*/ 4426700 h 4873452"/>
              <a:gd name="connsiteX893" fmla="*/ 3149829 w 9144002"/>
              <a:gd name="connsiteY893" fmla="*/ 4428708 h 4873452"/>
              <a:gd name="connsiteX894" fmla="*/ 3147127 w 9144002"/>
              <a:gd name="connsiteY894" fmla="*/ 4430715 h 4873452"/>
              <a:gd name="connsiteX895" fmla="*/ 3145028 w 9144002"/>
              <a:gd name="connsiteY895" fmla="*/ 4432500 h 4873452"/>
              <a:gd name="connsiteX896" fmla="*/ 3143826 w 9144002"/>
              <a:gd name="connsiteY896" fmla="*/ 4434506 h 4873452"/>
              <a:gd name="connsiteX897" fmla="*/ 3141426 w 9144002"/>
              <a:gd name="connsiteY897" fmla="*/ 4431385 h 4873452"/>
              <a:gd name="connsiteX898" fmla="*/ 3138422 w 9144002"/>
              <a:gd name="connsiteY898" fmla="*/ 4427815 h 4873452"/>
              <a:gd name="connsiteX899" fmla="*/ 3134218 w 9144002"/>
              <a:gd name="connsiteY899" fmla="*/ 4424247 h 4873452"/>
              <a:gd name="connsiteX900" fmla="*/ 3129714 w 9144002"/>
              <a:gd name="connsiteY900" fmla="*/ 4421125 h 4873452"/>
              <a:gd name="connsiteX901" fmla="*/ 3127311 w 9144002"/>
              <a:gd name="connsiteY901" fmla="*/ 4420009 h 4873452"/>
              <a:gd name="connsiteX902" fmla="*/ 3125209 w 9144002"/>
              <a:gd name="connsiteY902" fmla="*/ 4419117 h 4873452"/>
              <a:gd name="connsiteX903" fmla="*/ 3122808 w 9144002"/>
              <a:gd name="connsiteY903" fmla="*/ 4418224 h 4873452"/>
              <a:gd name="connsiteX904" fmla="*/ 3121006 w 9144002"/>
              <a:gd name="connsiteY904" fmla="*/ 4418002 h 4873452"/>
              <a:gd name="connsiteX905" fmla="*/ 3118603 w 9144002"/>
              <a:gd name="connsiteY905" fmla="*/ 4418224 h 4873452"/>
              <a:gd name="connsiteX906" fmla="*/ 3116801 w 9144002"/>
              <a:gd name="connsiteY906" fmla="*/ 4418894 h 4873452"/>
              <a:gd name="connsiteX907" fmla="*/ 3115000 w 9144002"/>
              <a:gd name="connsiteY907" fmla="*/ 4420009 h 4873452"/>
              <a:gd name="connsiteX908" fmla="*/ 3113497 w 9144002"/>
              <a:gd name="connsiteY908" fmla="*/ 4421570 h 4873452"/>
              <a:gd name="connsiteX909" fmla="*/ 3112597 w 9144002"/>
              <a:gd name="connsiteY909" fmla="*/ 4417555 h 4873452"/>
              <a:gd name="connsiteX910" fmla="*/ 3112296 w 9144002"/>
              <a:gd name="connsiteY910" fmla="*/ 4414656 h 4873452"/>
              <a:gd name="connsiteX911" fmla="*/ 3112597 w 9144002"/>
              <a:gd name="connsiteY911" fmla="*/ 4413764 h 4873452"/>
              <a:gd name="connsiteX912" fmla="*/ 3112897 w 9144002"/>
              <a:gd name="connsiteY912" fmla="*/ 4412649 h 4873452"/>
              <a:gd name="connsiteX913" fmla="*/ 3113497 w 9144002"/>
              <a:gd name="connsiteY913" fmla="*/ 4411979 h 4873452"/>
              <a:gd name="connsiteX914" fmla="*/ 3114098 w 9144002"/>
              <a:gd name="connsiteY914" fmla="*/ 4411534 h 4873452"/>
              <a:gd name="connsiteX915" fmla="*/ 3115000 w 9144002"/>
              <a:gd name="connsiteY915" fmla="*/ 4411088 h 4873452"/>
              <a:gd name="connsiteX916" fmla="*/ 3115900 w 9144002"/>
              <a:gd name="connsiteY916" fmla="*/ 4411088 h 4873452"/>
              <a:gd name="connsiteX917" fmla="*/ 3118303 w 9144002"/>
              <a:gd name="connsiteY917" fmla="*/ 4411534 h 4873452"/>
              <a:gd name="connsiteX918" fmla="*/ 3121305 w 9144002"/>
              <a:gd name="connsiteY918" fmla="*/ 4411979 h 4873452"/>
              <a:gd name="connsiteX919" fmla="*/ 3124309 w 9144002"/>
              <a:gd name="connsiteY919" fmla="*/ 4413095 h 4873452"/>
              <a:gd name="connsiteX920" fmla="*/ 3132115 w 9144002"/>
              <a:gd name="connsiteY920" fmla="*/ 4415771 h 4873452"/>
              <a:gd name="connsiteX921" fmla="*/ 3139924 w 9144002"/>
              <a:gd name="connsiteY921" fmla="*/ 4418448 h 4873452"/>
              <a:gd name="connsiteX922" fmla="*/ 3144128 w 9144002"/>
              <a:gd name="connsiteY922" fmla="*/ 4419563 h 4873452"/>
              <a:gd name="connsiteX923" fmla="*/ 3148331 w 9144002"/>
              <a:gd name="connsiteY923" fmla="*/ 4420679 h 4873452"/>
              <a:gd name="connsiteX924" fmla="*/ 3152531 w 9144002"/>
              <a:gd name="connsiteY924" fmla="*/ 4421125 h 4873452"/>
              <a:gd name="connsiteX925" fmla="*/ 3156735 w 9144002"/>
              <a:gd name="connsiteY925" fmla="*/ 4421125 h 4873452"/>
              <a:gd name="connsiteX926" fmla="*/ 3156437 w 9144002"/>
              <a:gd name="connsiteY926" fmla="*/ 4419339 h 4873452"/>
              <a:gd name="connsiteX927" fmla="*/ 3155535 w 9144002"/>
              <a:gd name="connsiteY927" fmla="*/ 4418002 h 4873452"/>
              <a:gd name="connsiteX928" fmla="*/ 3154636 w 9144002"/>
              <a:gd name="connsiteY928" fmla="*/ 4416887 h 4873452"/>
              <a:gd name="connsiteX929" fmla="*/ 3154035 w 9144002"/>
              <a:gd name="connsiteY929" fmla="*/ 4415771 h 4873452"/>
              <a:gd name="connsiteX930" fmla="*/ 3152231 w 9144002"/>
              <a:gd name="connsiteY930" fmla="*/ 4413987 h 4873452"/>
              <a:gd name="connsiteX931" fmla="*/ 3149531 w 9144002"/>
              <a:gd name="connsiteY931" fmla="*/ 4412649 h 4873452"/>
              <a:gd name="connsiteX932" fmla="*/ 3144128 w 9144002"/>
              <a:gd name="connsiteY932" fmla="*/ 4410418 h 4873452"/>
              <a:gd name="connsiteX933" fmla="*/ 3141426 w 9144002"/>
              <a:gd name="connsiteY933" fmla="*/ 4409303 h 4873452"/>
              <a:gd name="connsiteX934" fmla="*/ 3139322 w 9144002"/>
              <a:gd name="connsiteY934" fmla="*/ 4407742 h 4873452"/>
              <a:gd name="connsiteX935" fmla="*/ 3140825 w 9144002"/>
              <a:gd name="connsiteY935" fmla="*/ 4406181 h 4873452"/>
              <a:gd name="connsiteX936" fmla="*/ 3142326 w 9144002"/>
              <a:gd name="connsiteY936" fmla="*/ 4405288 h 4873452"/>
              <a:gd name="connsiteX937" fmla="*/ 2391526 w 9144002"/>
              <a:gd name="connsiteY937" fmla="*/ 4389006 h 4873452"/>
              <a:gd name="connsiteX938" fmla="*/ 2393939 w 9144002"/>
              <a:gd name="connsiteY938" fmla="*/ 4389226 h 4873452"/>
              <a:gd name="connsiteX939" fmla="*/ 2396352 w 9144002"/>
              <a:gd name="connsiteY939" fmla="*/ 4389884 h 4873452"/>
              <a:gd name="connsiteX940" fmla="*/ 2398162 w 9144002"/>
              <a:gd name="connsiteY940" fmla="*/ 4390981 h 4873452"/>
              <a:gd name="connsiteX941" fmla="*/ 2399972 w 9144002"/>
              <a:gd name="connsiteY941" fmla="*/ 4392297 h 4873452"/>
              <a:gd name="connsiteX942" fmla="*/ 2401479 w 9144002"/>
              <a:gd name="connsiteY942" fmla="*/ 4394053 h 4873452"/>
              <a:gd name="connsiteX943" fmla="*/ 2402386 w 9144002"/>
              <a:gd name="connsiteY943" fmla="*/ 4396466 h 4873452"/>
              <a:gd name="connsiteX944" fmla="*/ 2402685 w 9144002"/>
              <a:gd name="connsiteY944" fmla="*/ 4399099 h 4873452"/>
              <a:gd name="connsiteX945" fmla="*/ 2402386 w 9144002"/>
              <a:gd name="connsiteY945" fmla="*/ 4402389 h 4873452"/>
              <a:gd name="connsiteX946" fmla="*/ 2400876 w 9144002"/>
              <a:gd name="connsiteY946" fmla="*/ 4401073 h 4873452"/>
              <a:gd name="connsiteX947" fmla="*/ 2399670 w 9144002"/>
              <a:gd name="connsiteY947" fmla="*/ 4399976 h 4873452"/>
              <a:gd name="connsiteX948" fmla="*/ 2398162 w 9144002"/>
              <a:gd name="connsiteY948" fmla="*/ 4399317 h 4873452"/>
              <a:gd name="connsiteX949" fmla="*/ 2396956 w 9144002"/>
              <a:gd name="connsiteY949" fmla="*/ 4398660 h 4873452"/>
              <a:gd name="connsiteX950" fmla="*/ 2395749 w 9144002"/>
              <a:gd name="connsiteY950" fmla="*/ 4398440 h 4873452"/>
              <a:gd name="connsiteX951" fmla="*/ 2394543 w 9144002"/>
              <a:gd name="connsiteY951" fmla="*/ 4398440 h 4873452"/>
              <a:gd name="connsiteX952" fmla="*/ 2392431 w 9144002"/>
              <a:gd name="connsiteY952" fmla="*/ 4399099 h 4873452"/>
              <a:gd name="connsiteX953" fmla="*/ 2387301 w 9144002"/>
              <a:gd name="connsiteY953" fmla="*/ 4401073 h 4873452"/>
              <a:gd name="connsiteX954" fmla="*/ 2384286 w 9144002"/>
              <a:gd name="connsiteY954" fmla="*/ 4402170 h 4873452"/>
              <a:gd name="connsiteX955" fmla="*/ 2382476 w 9144002"/>
              <a:gd name="connsiteY955" fmla="*/ 4402389 h 4873452"/>
              <a:gd name="connsiteX956" fmla="*/ 2380667 w 9144002"/>
              <a:gd name="connsiteY956" fmla="*/ 4402389 h 4873452"/>
              <a:gd name="connsiteX957" fmla="*/ 2380064 w 9144002"/>
              <a:gd name="connsiteY957" fmla="*/ 4399317 h 4873452"/>
              <a:gd name="connsiteX958" fmla="*/ 2380667 w 9144002"/>
              <a:gd name="connsiteY958" fmla="*/ 4396466 h 4873452"/>
              <a:gd name="connsiteX959" fmla="*/ 2381269 w 9144002"/>
              <a:gd name="connsiteY959" fmla="*/ 4394271 h 4873452"/>
              <a:gd name="connsiteX960" fmla="*/ 2382778 w 9144002"/>
              <a:gd name="connsiteY960" fmla="*/ 4392297 h 4873452"/>
              <a:gd name="connsiteX961" fmla="*/ 2384890 w 9144002"/>
              <a:gd name="connsiteY961" fmla="*/ 4390981 h 4873452"/>
              <a:gd name="connsiteX962" fmla="*/ 2386699 w 9144002"/>
              <a:gd name="connsiteY962" fmla="*/ 4389884 h 4873452"/>
              <a:gd name="connsiteX963" fmla="*/ 2389113 w 9144002"/>
              <a:gd name="connsiteY963" fmla="*/ 4389226 h 4873452"/>
              <a:gd name="connsiteX964" fmla="*/ 2963816 w 9144002"/>
              <a:gd name="connsiteY964" fmla="*/ 4387221 h 4873452"/>
              <a:gd name="connsiteX965" fmla="*/ 2965890 w 9144002"/>
              <a:gd name="connsiteY965" fmla="*/ 4388104 h 4873452"/>
              <a:gd name="connsiteX966" fmla="*/ 2967966 w 9144002"/>
              <a:gd name="connsiteY966" fmla="*/ 4389208 h 4873452"/>
              <a:gd name="connsiteX967" fmla="*/ 2969447 w 9144002"/>
              <a:gd name="connsiteY967" fmla="*/ 4390311 h 4873452"/>
              <a:gd name="connsiteX968" fmla="*/ 2970042 w 9144002"/>
              <a:gd name="connsiteY968" fmla="*/ 4391856 h 4873452"/>
              <a:gd name="connsiteX969" fmla="*/ 2970932 w 9144002"/>
              <a:gd name="connsiteY969" fmla="*/ 4393622 h 4873452"/>
              <a:gd name="connsiteX970" fmla="*/ 2971228 w 9144002"/>
              <a:gd name="connsiteY970" fmla="*/ 4395387 h 4873452"/>
              <a:gd name="connsiteX971" fmla="*/ 2971228 w 9144002"/>
              <a:gd name="connsiteY971" fmla="*/ 4399581 h 4873452"/>
              <a:gd name="connsiteX972" fmla="*/ 2971228 w 9144002"/>
              <a:gd name="connsiteY972" fmla="*/ 4403994 h 4873452"/>
              <a:gd name="connsiteX973" fmla="*/ 2971228 w 9144002"/>
              <a:gd name="connsiteY973" fmla="*/ 4406423 h 4873452"/>
              <a:gd name="connsiteX974" fmla="*/ 2971523 w 9144002"/>
              <a:gd name="connsiteY974" fmla="*/ 4408630 h 4873452"/>
              <a:gd name="connsiteX975" fmla="*/ 2972414 w 9144002"/>
              <a:gd name="connsiteY975" fmla="*/ 4411278 h 4873452"/>
              <a:gd name="connsiteX976" fmla="*/ 2973007 w 9144002"/>
              <a:gd name="connsiteY976" fmla="*/ 4413705 h 4873452"/>
              <a:gd name="connsiteX977" fmla="*/ 2974786 w 9144002"/>
              <a:gd name="connsiteY977" fmla="*/ 4415912 h 4873452"/>
              <a:gd name="connsiteX978" fmla="*/ 2976566 w 9144002"/>
              <a:gd name="connsiteY978" fmla="*/ 4418119 h 4873452"/>
              <a:gd name="connsiteX979" fmla="*/ 2974193 w 9144002"/>
              <a:gd name="connsiteY979" fmla="*/ 4417899 h 4873452"/>
              <a:gd name="connsiteX980" fmla="*/ 2972414 w 9144002"/>
              <a:gd name="connsiteY980" fmla="*/ 4418119 h 4873452"/>
              <a:gd name="connsiteX981" fmla="*/ 2970932 w 9144002"/>
              <a:gd name="connsiteY981" fmla="*/ 4419002 h 4873452"/>
              <a:gd name="connsiteX982" fmla="*/ 2969745 w 9144002"/>
              <a:gd name="connsiteY982" fmla="*/ 4420106 h 4873452"/>
              <a:gd name="connsiteX983" fmla="*/ 2969152 w 9144002"/>
              <a:gd name="connsiteY983" fmla="*/ 4421430 h 4873452"/>
              <a:gd name="connsiteX984" fmla="*/ 2968560 w 9144002"/>
              <a:gd name="connsiteY984" fmla="*/ 4423195 h 4873452"/>
              <a:gd name="connsiteX985" fmla="*/ 2968263 w 9144002"/>
              <a:gd name="connsiteY985" fmla="*/ 4427167 h 4873452"/>
              <a:gd name="connsiteX986" fmla="*/ 2963519 w 9144002"/>
              <a:gd name="connsiteY986" fmla="*/ 4425623 h 4873452"/>
              <a:gd name="connsiteX987" fmla="*/ 2959368 w 9144002"/>
              <a:gd name="connsiteY987" fmla="*/ 4424519 h 4873452"/>
              <a:gd name="connsiteX988" fmla="*/ 2955216 w 9144002"/>
              <a:gd name="connsiteY988" fmla="*/ 4424078 h 4873452"/>
              <a:gd name="connsiteX989" fmla="*/ 2951066 w 9144002"/>
              <a:gd name="connsiteY989" fmla="*/ 4424078 h 4873452"/>
              <a:gd name="connsiteX990" fmla="*/ 2947210 w 9144002"/>
              <a:gd name="connsiteY990" fmla="*/ 4424078 h 4873452"/>
              <a:gd name="connsiteX991" fmla="*/ 2943950 w 9144002"/>
              <a:gd name="connsiteY991" fmla="*/ 4424519 h 4873452"/>
              <a:gd name="connsiteX992" fmla="*/ 2936538 w 9144002"/>
              <a:gd name="connsiteY992" fmla="*/ 4426064 h 4873452"/>
              <a:gd name="connsiteX993" fmla="*/ 2928829 w 9144002"/>
              <a:gd name="connsiteY993" fmla="*/ 4427609 h 4873452"/>
              <a:gd name="connsiteX994" fmla="*/ 2925270 w 9144002"/>
              <a:gd name="connsiteY994" fmla="*/ 4428271 h 4873452"/>
              <a:gd name="connsiteX995" fmla="*/ 2921118 w 9144002"/>
              <a:gd name="connsiteY995" fmla="*/ 4428713 h 4873452"/>
              <a:gd name="connsiteX996" fmla="*/ 2916081 w 9144002"/>
              <a:gd name="connsiteY996" fmla="*/ 4429154 h 4873452"/>
              <a:gd name="connsiteX997" fmla="*/ 2911334 w 9144002"/>
              <a:gd name="connsiteY997" fmla="*/ 4429154 h 4873452"/>
              <a:gd name="connsiteX998" fmla="*/ 2905997 w 9144002"/>
              <a:gd name="connsiteY998" fmla="*/ 4428713 h 4873452"/>
              <a:gd name="connsiteX999" fmla="*/ 2900364 w 9144002"/>
              <a:gd name="connsiteY999" fmla="*/ 4428050 h 4873452"/>
              <a:gd name="connsiteX1000" fmla="*/ 2901847 w 9144002"/>
              <a:gd name="connsiteY1000" fmla="*/ 4425182 h 4873452"/>
              <a:gd name="connsiteX1001" fmla="*/ 2904516 w 9144002"/>
              <a:gd name="connsiteY1001" fmla="*/ 4422975 h 4873452"/>
              <a:gd name="connsiteX1002" fmla="*/ 2907183 w 9144002"/>
              <a:gd name="connsiteY1002" fmla="*/ 4421209 h 4873452"/>
              <a:gd name="connsiteX1003" fmla="*/ 2910149 w 9144002"/>
              <a:gd name="connsiteY1003" fmla="*/ 4420106 h 4873452"/>
              <a:gd name="connsiteX1004" fmla="*/ 2911631 w 9144002"/>
              <a:gd name="connsiteY1004" fmla="*/ 4419885 h 4873452"/>
              <a:gd name="connsiteX1005" fmla="*/ 2913114 w 9144002"/>
              <a:gd name="connsiteY1005" fmla="*/ 4419664 h 4873452"/>
              <a:gd name="connsiteX1006" fmla="*/ 2914598 w 9144002"/>
              <a:gd name="connsiteY1006" fmla="*/ 4419664 h 4873452"/>
              <a:gd name="connsiteX1007" fmla="*/ 2916081 w 9144002"/>
              <a:gd name="connsiteY1007" fmla="*/ 4419885 h 4873452"/>
              <a:gd name="connsiteX1008" fmla="*/ 2917560 w 9144002"/>
              <a:gd name="connsiteY1008" fmla="*/ 4420326 h 4873452"/>
              <a:gd name="connsiteX1009" fmla="*/ 2918748 w 9144002"/>
              <a:gd name="connsiteY1009" fmla="*/ 4421209 h 4873452"/>
              <a:gd name="connsiteX1010" fmla="*/ 2920231 w 9144002"/>
              <a:gd name="connsiteY1010" fmla="*/ 4422092 h 4873452"/>
              <a:gd name="connsiteX1011" fmla="*/ 2921416 w 9144002"/>
              <a:gd name="connsiteY1011" fmla="*/ 4423195 h 4873452"/>
              <a:gd name="connsiteX1012" fmla="*/ 2920231 w 9144002"/>
              <a:gd name="connsiteY1012" fmla="*/ 4420106 h 4873452"/>
              <a:gd name="connsiteX1013" fmla="*/ 2919636 w 9144002"/>
              <a:gd name="connsiteY1013" fmla="*/ 4417677 h 4873452"/>
              <a:gd name="connsiteX1014" fmla="*/ 2919636 w 9144002"/>
              <a:gd name="connsiteY1014" fmla="*/ 4415471 h 4873452"/>
              <a:gd name="connsiteX1015" fmla="*/ 2920231 w 9144002"/>
              <a:gd name="connsiteY1015" fmla="*/ 4413705 h 4873452"/>
              <a:gd name="connsiteX1016" fmla="*/ 2921416 w 9144002"/>
              <a:gd name="connsiteY1016" fmla="*/ 4411940 h 4873452"/>
              <a:gd name="connsiteX1017" fmla="*/ 2923194 w 9144002"/>
              <a:gd name="connsiteY1017" fmla="*/ 4410615 h 4873452"/>
              <a:gd name="connsiteX1018" fmla="*/ 2925270 w 9144002"/>
              <a:gd name="connsiteY1018" fmla="*/ 4409512 h 4873452"/>
              <a:gd name="connsiteX1019" fmla="*/ 2927345 w 9144002"/>
              <a:gd name="connsiteY1019" fmla="*/ 4408408 h 4873452"/>
              <a:gd name="connsiteX1020" fmla="*/ 2932979 w 9144002"/>
              <a:gd name="connsiteY1020" fmla="*/ 4406201 h 4873452"/>
              <a:gd name="connsiteX1021" fmla="*/ 2939504 w 9144002"/>
              <a:gd name="connsiteY1021" fmla="*/ 4403994 h 4873452"/>
              <a:gd name="connsiteX1022" fmla="*/ 2942467 w 9144002"/>
              <a:gd name="connsiteY1022" fmla="*/ 4402229 h 4873452"/>
              <a:gd name="connsiteX1023" fmla="*/ 2945433 w 9144002"/>
              <a:gd name="connsiteY1023" fmla="*/ 4400684 h 4873452"/>
              <a:gd name="connsiteX1024" fmla="*/ 2948398 w 9144002"/>
              <a:gd name="connsiteY1024" fmla="*/ 4398698 h 4873452"/>
              <a:gd name="connsiteX1025" fmla="*/ 2951066 w 9144002"/>
              <a:gd name="connsiteY1025" fmla="*/ 4396050 h 4873452"/>
              <a:gd name="connsiteX1026" fmla="*/ 2951066 w 9144002"/>
              <a:gd name="connsiteY1026" fmla="*/ 4418560 h 4873452"/>
              <a:gd name="connsiteX1027" fmla="*/ 2968263 w 9144002"/>
              <a:gd name="connsiteY1027" fmla="*/ 4418560 h 4873452"/>
              <a:gd name="connsiteX1028" fmla="*/ 2968560 w 9144002"/>
              <a:gd name="connsiteY1028" fmla="*/ 4415912 h 4873452"/>
              <a:gd name="connsiteX1029" fmla="*/ 2968560 w 9144002"/>
              <a:gd name="connsiteY1029" fmla="*/ 4413485 h 4873452"/>
              <a:gd name="connsiteX1030" fmla="*/ 2968263 w 9144002"/>
              <a:gd name="connsiteY1030" fmla="*/ 4410836 h 4873452"/>
              <a:gd name="connsiteX1031" fmla="*/ 2967966 w 9144002"/>
              <a:gd name="connsiteY1031" fmla="*/ 4408408 h 4873452"/>
              <a:gd name="connsiteX1032" fmla="*/ 2965890 w 9144002"/>
              <a:gd name="connsiteY1032" fmla="*/ 4403774 h 4873452"/>
              <a:gd name="connsiteX1033" fmla="*/ 2964113 w 9144002"/>
              <a:gd name="connsiteY1033" fmla="*/ 4399140 h 4873452"/>
              <a:gd name="connsiteX1034" fmla="*/ 2962334 w 9144002"/>
              <a:gd name="connsiteY1034" fmla="*/ 4395387 h 4873452"/>
              <a:gd name="connsiteX1035" fmla="*/ 2961443 w 9144002"/>
              <a:gd name="connsiteY1035" fmla="*/ 4393622 h 4873452"/>
              <a:gd name="connsiteX1036" fmla="*/ 2961146 w 9144002"/>
              <a:gd name="connsiteY1036" fmla="*/ 4391856 h 4873452"/>
              <a:gd name="connsiteX1037" fmla="*/ 2961146 w 9144002"/>
              <a:gd name="connsiteY1037" fmla="*/ 4390532 h 4873452"/>
              <a:gd name="connsiteX1038" fmla="*/ 2961443 w 9144002"/>
              <a:gd name="connsiteY1038" fmla="*/ 4389208 h 4873452"/>
              <a:gd name="connsiteX1039" fmla="*/ 2962334 w 9144002"/>
              <a:gd name="connsiteY1039" fmla="*/ 4388104 h 4873452"/>
              <a:gd name="connsiteX1040" fmla="*/ 4390312 w 9144002"/>
              <a:gd name="connsiteY1040" fmla="*/ 4380976 h 4873452"/>
              <a:gd name="connsiteX1041" fmla="*/ 4391530 w 9144002"/>
              <a:gd name="connsiteY1041" fmla="*/ 4381196 h 4873452"/>
              <a:gd name="connsiteX1042" fmla="*/ 4392747 w 9144002"/>
              <a:gd name="connsiteY1042" fmla="*/ 4381853 h 4873452"/>
              <a:gd name="connsiteX1043" fmla="*/ 4394269 w 9144002"/>
              <a:gd name="connsiteY1043" fmla="*/ 4382730 h 4873452"/>
              <a:gd name="connsiteX1044" fmla="*/ 4395788 w 9144002"/>
              <a:gd name="connsiteY1044" fmla="*/ 4384046 h 4873452"/>
              <a:gd name="connsiteX1045" fmla="*/ 4395487 w 9144002"/>
              <a:gd name="connsiteY1045" fmla="*/ 4385801 h 4873452"/>
              <a:gd name="connsiteX1046" fmla="*/ 4394572 w 9144002"/>
              <a:gd name="connsiteY1046" fmla="*/ 4386896 h 4873452"/>
              <a:gd name="connsiteX1047" fmla="*/ 4393355 w 9144002"/>
              <a:gd name="connsiteY1047" fmla="*/ 4387554 h 4873452"/>
              <a:gd name="connsiteX1048" fmla="*/ 4392442 w 9144002"/>
              <a:gd name="connsiteY1048" fmla="*/ 4388212 h 4873452"/>
              <a:gd name="connsiteX1049" fmla="*/ 4390616 w 9144002"/>
              <a:gd name="connsiteY1049" fmla="*/ 4388650 h 4873452"/>
              <a:gd name="connsiteX1050" fmla="*/ 4388789 w 9144002"/>
              <a:gd name="connsiteY1050" fmla="*/ 4389090 h 4873452"/>
              <a:gd name="connsiteX1051" fmla="*/ 4385443 w 9144002"/>
              <a:gd name="connsiteY1051" fmla="*/ 4389090 h 4873452"/>
              <a:gd name="connsiteX1052" fmla="*/ 4381489 w 9144002"/>
              <a:gd name="connsiteY1052" fmla="*/ 4389308 h 4873452"/>
              <a:gd name="connsiteX1053" fmla="*/ 4378142 w 9144002"/>
              <a:gd name="connsiteY1053" fmla="*/ 4389967 h 4873452"/>
              <a:gd name="connsiteX1054" fmla="*/ 4376925 w 9144002"/>
              <a:gd name="connsiteY1054" fmla="*/ 4390185 h 4873452"/>
              <a:gd name="connsiteX1055" fmla="*/ 4375403 w 9144002"/>
              <a:gd name="connsiteY1055" fmla="*/ 4391063 h 4873452"/>
              <a:gd name="connsiteX1056" fmla="*/ 4374490 w 9144002"/>
              <a:gd name="connsiteY1056" fmla="*/ 4391720 h 4873452"/>
              <a:gd name="connsiteX1057" fmla="*/ 4373882 w 9144002"/>
              <a:gd name="connsiteY1057" fmla="*/ 4393255 h 4873452"/>
              <a:gd name="connsiteX1058" fmla="*/ 4376620 w 9144002"/>
              <a:gd name="connsiteY1058" fmla="*/ 4395886 h 4873452"/>
              <a:gd name="connsiteX1059" fmla="*/ 4379663 w 9144002"/>
              <a:gd name="connsiteY1059" fmla="*/ 4398079 h 4873452"/>
              <a:gd name="connsiteX1060" fmla="*/ 4383314 w 9144002"/>
              <a:gd name="connsiteY1060" fmla="*/ 4400052 h 4873452"/>
              <a:gd name="connsiteX1061" fmla="*/ 4386966 w 9144002"/>
              <a:gd name="connsiteY1061" fmla="*/ 4401807 h 4873452"/>
              <a:gd name="connsiteX1062" fmla="*/ 4385443 w 9144002"/>
              <a:gd name="connsiteY1062" fmla="*/ 4403999 h 4873452"/>
              <a:gd name="connsiteX1063" fmla="*/ 4383923 w 9144002"/>
              <a:gd name="connsiteY1063" fmla="*/ 4405753 h 4873452"/>
              <a:gd name="connsiteX1064" fmla="*/ 4382401 w 9144002"/>
              <a:gd name="connsiteY1064" fmla="*/ 4406411 h 4873452"/>
              <a:gd name="connsiteX1065" fmla="*/ 4380271 w 9144002"/>
              <a:gd name="connsiteY1065" fmla="*/ 4406849 h 4873452"/>
              <a:gd name="connsiteX1066" fmla="*/ 4378444 w 9144002"/>
              <a:gd name="connsiteY1066" fmla="*/ 4406849 h 4873452"/>
              <a:gd name="connsiteX1067" fmla="*/ 4376620 w 9144002"/>
              <a:gd name="connsiteY1067" fmla="*/ 4406191 h 4873452"/>
              <a:gd name="connsiteX1068" fmla="*/ 4375099 w 9144002"/>
              <a:gd name="connsiteY1068" fmla="*/ 4405096 h 4873452"/>
              <a:gd name="connsiteX1069" fmla="*/ 4373576 w 9144002"/>
              <a:gd name="connsiteY1069" fmla="*/ 4403780 h 4873452"/>
              <a:gd name="connsiteX1070" fmla="*/ 4371751 w 9144002"/>
              <a:gd name="connsiteY1070" fmla="*/ 4402026 h 4873452"/>
              <a:gd name="connsiteX1071" fmla="*/ 4370230 w 9144002"/>
              <a:gd name="connsiteY1071" fmla="*/ 4400052 h 4873452"/>
              <a:gd name="connsiteX1072" fmla="*/ 4369621 w 9144002"/>
              <a:gd name="connsiteY1072" fmla="*/ 4397860 h 4873452"/>
              <a:gd name="connsiteX1073" fmla="*/ 4368709 w 9144002"/>
              <a:gd name="connsiteY1073" fmla="*/ 4395447 h 4873452"/>
              <a:gd name="connsiteX1074" fmla="*/ 4368405 w 9144002"/>
              <a:gd name="connsiteY1074" fmla="*/ 4392597 h 4873452"/>
              <a:gd name="connsiteX1075" fmla="*/ 4368405 w 9144002"/>
              <a:gd name="connsiteY1075" fmla="*/ 4390185 h 4873452"/>
              <a:gd name="connsiteX1076" fmla="*/ 4368709 w 9144002"/>
              <a:gd name="connsiteY1076" fmla="*/ 4387116 h 4873452"/>
              <a:gd name="connsiteX1077" fmla="*/ 4369621 w 9144002"/>
              <a:gd name="connsiteY1077" fmla="*/ 4384266 h 4873452"/>
              <a:gd name="connsiteX1078" fmla="*/ 4372360 w 9144002"/>
              <a:gd name="connsiteY1078" fmla="*/ 4384924 h 4873452"/>
              <a:gd name="connsiteX1079" fmla="*/ 4374490 w 9144002"/>
              <a:gd name="connsiteY1079" fmla="*/ 4384924 h 4873452"/>
              <a:gd name="connsiteX1080" fmla="*/ 4376925 w 9144002"/>
              <a:gd name="connsiteY1080" fmla="*/ 4384924 h 4873452"/>
              <a:gd name="connsiteX1081" fmla="*/ 4378750 w 9144002"/>
              <a:gd name="connsiteY1081" fmla="*/ 4384704 h 4873452"/>
              <a:gd name="connsiteX1082" fmla="*/ 4382401 w 9144002"/>
              <a:gd name="connsiteY1082" fmla="*/ 4383389 h 4873452"/>
              <a:gd name="connsiteX1083" fmla="*/ 4385443 w 9144002"/>
              <a:gd name="connsiteY1083" fmla="*/ 4382292 h 4873452"/>
              <a:gd name="connsiteX1084" fmla="*/ 4388182 w 9144002"/>
              <a:gd name="connsiteY1084" fmla="*/ 4381634 h 4873452"/>
              <a:gd name="connsiteX1085" fmla="*/ 4389096 w 9144002"/>
              <a:gd name="connsiteY1085" fmla="*/ 4381196 h 4873452"/>
              <a:gd name="connsiteX1086" fmla="*/ 4452313 w 9144002"/>
              <a:gd name="connsiteY1086" fmla="*/ 4378300 h 4873452"/>
              <a:gd name="connsiteX1087" fmla="*/ 4454653 w 9144002"/>
              <a:gd name="connsiteY1087" fmla="*/ 4378526 h 4873452"/>
              <a:gd name="connsiteX1088" fmla="*/ 4456405 w 9144002"/>
              <a:gd name="connsiteY1088" fmla="*/ 4379201 h 4873452"/>
              <a:gd name="connsiteX1089" fmla="*/ 4458161 w 9144002"/>
              <a:gd name="connsiteY1089" fmla="*/ 4380101 h 4873452"/>
              <a:gd name="connsiteX1090" fmla="*/ 4460500 w 9144002"/>
              <a:gd name="connsiteY1090" fmla="*/ 4381452 h 4873452"/>
              <a:gd name="connsiteX1091" fmla="*/ 4461962 w 9144002"/>
              <a:gd name="connsiteY1091" fmla="*/ 4382802 h 4873452"/>
              <a:gd name="connsiteX1092" fmla="*/ 4463425 w 9144002"/>
              <a:gd name="connsiteY1092" fmla="*/ 4384604 h 4873452"/>
              <a:gd name="connsiteX1093" fmla="*/ 4464886 w 9144002"/>
              <a:gd name="connsiteY1093" fmla="*/ 4386180 h 4873452"/>
              <a:gd name="connsiteX1094" fmla="*/ 4466058 w 9144002"/>
              <a:gd name="connsiteY1094" fmla="*/ 4388206 h 4873452"/>
              <a:gd name="connsiteX1095" fmla="*/ 4466641 w 9144002"/>
              <a:gd name="connsiteY1095" fmla="*/ 4390232 h 4873452"/>
              <a:gd name="connsiteX1096" fmla="*/ 4467225 w 9144002"/>
              <a:gd name="connsiteY1096" fmla="*/ 4392258 h 4873452"/>
              <a:gd name="connsiteX1097" fmla="*/ 4467225 w 9144002"/>
              <a:gd name="connsiteY1097" fmla="*/ 4394285 h 4873452"/>
              <a:gd name="connsiteX1098" fmla="*/ 4467225 w 9144002"/>
              <a:gd name="connsiteY1098" fmla="*/ 4396310 h 4873452"/>
              <a:gd name="connsiteX1099" fmla="*/ 4466058 w 9144002"/>
              <a:gd name="connsiteY1099" fmla="*/ 4397886 h 4873452"/>
              <a:gd name="connsiteX1100" fmla="*/ 4464886 w 9144002"/>
              <a:gd name="connsiteY1100" fmla="*/ 4399688 h 4873452"/>
              <a:gd name="connsiteX1101" fmla="*/ 4463131 w 9144002"/>
              <a:gd name="connsiteY1101" fmla="*/ 4401038 h 4873452"/>
              <a:gd name="connsiteX1102" fmla="*/ 4463131 w 9144002"/>
              <a:gd name="connsiteY1102" fmla="*/ 4402389 h 4873452"/>
              <a:gd name="connsiteX1103" fmla="*/ 4462841 w 9144002"/>
              <a:gd name="connsiteY1103" fmla="*/ 4402164 h 4873452"/>
              <a:gd name="connsiteX1104" fmla="*/ 4462255 w 9144002"/>
              <a:gd name="connsiteY1104" fmla="*/ 4401713 h 4873452"/>
              <a:gd name="connsiteX1105" fmla="*/ 4459622 w 9144002"/>
              <a:gd name="connsiteY1105" fmla="*/ 4395410 h 4873452"/>
              <a:gd name="connsiteX1106" fmla="*/ 4457866 w 9144002"/>
              <a:gd name="connsiteY1106" fmla="*/ 4390907 h 4873452"/>
              <a:gd name="connsiteX1107" fmla="*/ 4455527 w 9144002"/>
              <a:gd name="connsiteY1107" fmla="*/ 4386180 h 4873452"/>
              <a:gd name="connsiteX1108" fmla="*/ 4453188 w 9144002"/>
              <a:gd name="connsiteY1108" fmla="*/ 4381902 h 4873452"/>
              <a:gd name="connsiteX1109" fmla="*/ 4452019 w 9144002"/>
              <a:gd name="connsiteY1109" fmla="*/ 4380101 h 4873452"/>
              <a:gd name="connsiteX1110" fmla="*/ 4450558 w 9144002"/>
              <a:gd name="connsiteY1110" fmla="*/ 4378526 h 4873452"/>
              <a:gd name="connsiteX1111" fmla="*/ 6485929 w 9144002"/>
              <a:gd name="connsiteY1111" fmla="*/ 4372947 h 4873452"/>
              <a:gd name="connsiteX1112" fmla="*/ 6488013 w 9144002"/>
              <a:gd name="connsiteY1112" fmla="*/ 4372947 h 4873452"/>
              <a:gd name="connsiteX1113" fmla="*/ 6487417 w 9144002"/>
              <a:gd name="connsiteY1113" fmla="*/ 4377142 h 4873452"/>
              <a:gd name="connsiteX1114" fmla="*/ 6487417 w 9144002"/>
              <a:gd name="connsiteY1114" fmla="*/ 4380234 h 4873452"/>
              <a:gd name="connsiteX1115" fmla="*/ 6488013 w 9144002"/>
              <a:gd name="connsiteY1115" fmla="*/ 4382664 h 4873452"/>
              <a:gd name="connsiteX1116" fmla="*/ 6489501 w 9144002"/>
              <a:gd name="connsiteY1116" fmla="*/ 4384651 h 4873452"/>
              <a:gd name="connsiteX1117" fmla="*/ 6490692 w 9144002"/>
              <a:gd name="connsiteY1117" fmla="*/ 4386639 h 4873452"/>
              <a:gd name="connsiteX1118" fmla="*/ 6491882 w 9144002"/>
              <a:gd name="connsiteY1118" fmla="*/ 4388848 h 4873452"/>
              <a:gd name="connsiteX1119" fmla="*/ 6492478 w 9144002"/>
              <a:gd name="connsiteY1119" fmla="*/ 4391497 h 4873452"/>
              <a:gd name="connsiteX1120" fmla="*/ 6492478 w 9144002"/>
              <a:gd name="connsiteY1120" fmla="*/ 4393264 h 4873452"/>
              <a:gd name="connsiteX1121" fmla="*/ 6492478 w 9144002"/>
              <a:gd name="connsiteY1121" fmla="*/ 4395031 h 4873452"/>
              <a:gd name="connsiteX1122" fmla="*/ 6479678 w 9144002"/>
              <a:gd name="connsiteY1122" fmla="*/ 4395252 h 4873452"/>
              <a:gd name="connsiteX1123" fmla="*/ 6478785 w 9144002"/>
              <a:gd name="connsiteY1123" fmla="*/ 4394368 h 4873452"/>
              <a:gd name="connsiteX1124" fmla="*/ 6478190 w 9144002"/>
              <a:gd name="connsiteY1124" fmla="*/ 4393044 h 4873452"/>
              <a:gd name="connsiteX1125" fmla="*/ 6476999 w 9144002"/>
              <a:gd name="connsiteY1125" fmla="*/ 4389952 h 4873452"/>
              <a:gd name="connsiteX1126" fmla="*/ 6476999 w 9144002"/>
              <a:gd name="connsiteY1126" fmla="*/ 4386197 h 4873452"/>
              <a:gd name="connsiteX1127" fmla="*/ 6477595 w 9144002"/>
              <a:gd name="connsiteY1127" fmla="*/ 4382443 h 4873452"/>
              <a:gd name="connsiteX1128" fmla="*/ 6477892 w 9144002"/>
              <a:gd name="connsiteY1128" fmla="*/ 4380456 h 4873452"/>
              <a:gd name="connsiteX1129" fmla="*/ 6478785 w 9144002"/>
              <a:gd name="connsiteY1129" fmla="*/ 4378689 h 4873452"/>
              <a:gd name="connsiteX1130" fmla="*/ 6479380 w 9144002"/>
              <a:gd name="connsiteY1130" fmla="*/ 4377142 h 4873452"/>
              <a:gd name="connsiteX1131" fmla="*/ 6480571 w 9144002"/>
              <a:gd name="connsiteY1131" fmla="*/ 4375597 h 4873452"/>
              <a:gd name="connsiteX1132" fmla="*/ 6482059 w 9144002"/>
              <a:gd name="connsiteY1132" fmla="*/ 4374272 h 4873452"/>
              <a:gd name="connsiteX1133" fmla="*/ 6483845 w 9144002"/>
              <a:gd name="connsiteY1133" fmla="*/ 4373389 h 4873452"/>
              <a:gd name="connsiteX1134" fmla="*/ 3104201 w 9144002"/>
              <a:gd name="connsiteY1134" fmla="*/ 4372054 h 4873452"/>
              <a:gd name="connsiteX1135" fmla="*/ 3108486 w 9144002"/>
              <a:gd name="connsiteY1135" fmla="*/ 4372054 h 4873452"/>
              <a:gd name="connsiteX1136" fmla="*/ 3112487 w 9144002"/>
              <a:gd name="connsiteY1136" fmla="*/ 4372472 h 4873452"/>
              <a:gd name="connsiteX1137" fmla="*/ 3117058 w 9144002"/>
              <a:gd name="connsiteY1137" fmla="*/ 4372472 h 4873452"/>
              <a:gd name="connsiteX1138" fmla="*/ 3115915 w 9144002"/>
              <a:gd name="connsiteY1138" fmla="*/ 4375400 h 4873452"/>
              <a:gd name="connsiteX1139" fmla="*/ 3113915 w 9144002"/>
              <a:gd name="connsiteY1139" fmla="*/ 4377700 h 4873452"/>
              <a:gd name="connsiteX1140" fmla="*/ 3111916 w 9144002"/>
              <a:gd name="connsiteY1140" fmla="*/ 4379792 h 4873452"/>
              <a:gd name="connsiteX1141" fmla="*/ 3109344 w 9144002"/>
              <a:gd name="connsiteY1141" fmla="*/ 4381465 h 4873452"/>
              <a:gd name="connsiteX1142" fmla="*/ 3106486 w 9144002"/>
              <a:gd name="connsiteY1142" fmla="*/ 4382719 h 4873452"/>
              <a:gd name="connsiteX1143" fmla="*/ 3103629 w 9144002"/>
              <a:gd name="connsiteY1143" fmla="*/ 4383765 h 4873452"/>
              <a:gd name="connsiteX1144" fmla="*/ 3099914 w 9144002"/>
              <a:gd name="connsiteY1144" fmla="*/ 4384601 h 4873452"/>
              <a:gd name="connsiteX1145" fmla="*/ 3096771 w 9144002"/>
              <a:gd name="connsiteY1145" fmla="*/ 4385437 h 4873452"/>
              <a:gd name="connsiteX1146" fmla="*/ 3095914 w 9144002"/>
              <a:gd name="connsiteY1146" fmla="*/ 4382510 h 4873452"/>
              <a:gd name="connsiteX1147" fmla="*/ 3095628 w 9144002"/>
              <a:gd name="connsiteY1147" fmla="*/ 4380001 h 4873452"/>
              <a:gd name="connsiteX1148" fmla="*/ 3095628 w 9144002"/>
              <a:gd name="connsiteY1148" fmla="*/ 4377909 h 4873452"/>
              <a:gd name="connsiteX1149" fmla="*/ 3095914 w 9144002"/>
              <a:gd name="connsiteY1149" fmla="*/ 4376446 h 4873452"/>
              <a:gd name="connsiteX1150" fmla="*/ 3096771 w 9144002"/>
              <a:gd name="connsiteY1150" fmla="*/ 4374982 h 4873452"/>
              <a:gd name="connsiteX1151" fmla="*/ 3097915 w 9144002"/>
              <a:gd name="connsiteY1151" fmla="*/ 4373937 h 4873452"/>
              <a:gd name="connsiteX1152" fmla="*/ 3099342 w 9144002"/>
              <a:gd name="connsiteY1152" fmla="*/ 4373101 h 4873452"/>
              <a:gd name="connsiteX1153" fmla="*/ 3100771 w 9144002"/>
              <a:gd name="connsiteY1153" fmla="*/ 4372682 h 4873452"/>
              <a:gd name="connsiteX1154" fmla="*/ 3102486 w 9144002"/>
              <a:gd name="connsiteY1154" fmla="*/ 4372472 h 4873452"/>
              <a:gd name="connsiteX1155" fmla="*/ 3056510 w 9144002"/>
              <a:gd name="connsiteY1155" fmla="*/ 4367594 h 4873452"/>
              <a:gd name="connsiteX1156" fmla="*/ 3058632 w 9144002"/>
              <a:gd name="connsiteY1156" fmla="*/ 4367594 h 4873452"/>
              <a:gd name="connsiteX1157" fmla="*/ 3060147 w 9144002"/>
              <a:gd name="connsiteY1157" fmla="*/ 4367817 h 4873452"/>
              <a:gd name="connsiteX1158" fmla="*/ 3061359 w 9144002"/>
              <a:gd name="connsiteY1158" fmla="*/ 4368261 h 4873452"/>
              <a:gd name="connsiteX1159" fmla="*/ 3062269 w 9144002"/>
              <a:gd name="connsiteY1159" fmla="*/ 4369149 h 4873452"/>
              <a:gd name="connsiteX1160" fmla="*/ 3063178 w 9144002"/>
              <a:gd name="connsiteY1160" fmla="*/ 4370705 h 4873452"/>
              <a:gd name="connsiteX1161" fmla="*/ 3063481 w 9144002"/>
              <a:gd name="connsiteY1161" fmla="*/ 4372259 h 4873452"/>
              <a:gd name="connsiteX1162" fmla="*/ 3063481 w 9144002"/>
              <a:gd name="connsiteY1162" fmla="*/ 4374259 h 4873452"/>
              <a:gd name="connsiteX1163" fmla="*/ 3062876 w 9144002"/>
              <a:gd name="connsiteY1163" fmla="*/ 4376701 h 4873452"/>
              <a:gd name="connsiteX1164" fmla="*/ 3058026 w 9144002"/>
              <a:gd name="connsiteY1164" fmla="*/ 4376258 h 4873452"/>
              <a:gd name="connsiteX1165" fmla="*/ 3054389 w 9144002"/>
              <a:gd name="connsiteY1165" fmla="*/ 4376258 h 4873452"/>
              <a:gd name="connsiteX1166" fmla="*/ 3050449 w 9144002"/>
              <a:gd name="connsiteY1166" fmla="*/ 4377145 h 4873452"/>
              <a:gd name="connsiteX1167" fmla="*/ 3047418 w 9144002"/>
              <a:gd name="connsiteY1167" fmla="*/ 4378256 h 4873452"/>
              <a:gd name="connsiteX1168" fmla="*/ 3044994 w 9144002"/>
              <a:gd name="connsiteY1168" fmla="*/ 4379812 h 4873452"/>
              <a:gd name="connsiteX1169" fmla="*/ 3042872 w 9144002"/>
              <a:gd name="connsiteY1169" fmla="*/ 4381811 h 4873452"/>
              <a:gd name="connsiteX1170" fmla="*/ 3041356 w 9144002"/>
              <a:gd name="connsiteY1170" fmla="*/ 4384032 h 4873452"/>
              <a:gd name="connsiteX1171" fmla="*/ 3039841 w 9144002"/>
              <a:gd name="connsiteY1171" fmla="*/ 4386697 h 4873452"/>
              <a:gd name="connsiteX1172" fmla="*/ 3038932 w 9144002"/>
              <a:gd name="connsiteY1172" fmla="*/ 4389363 h 4873452"/>
              <a:gd name="connsiteX1173" fmla="*/ 3038629 w 9144002"/>
              <a:gd name="connsiteY1173" fmla="*/ 4392251 h 4873452"/>
              <a:gd name="connsiteX1174" fmla="*/ 3038932 w 9144002"/>
              <a:gd name="connsiteY1174" fmla="*/ 4395360 h 4873452"/>
              <a:gd name="connsiteX1175" fmla="*/ 3039236 w 9144002"/>
              <a:gd name="connsiteY1175" fmla="*/ 4398026 h 4873452"/>
              <a:gd name="connsiteX1176" fmla="*/ 3040144 w 9144002"/>
              <a:gd name="connsiteY1176" fmla="*/ 4400914 h 4873452"/>
              <a:gd name="connsiteX1177" fmla="*/ 3041660 w 9144002"/>
              <a:gd name="connsiteY1177" fmla="*/ 4403802 h 4873452"/>
              <a:gd name="connsiteX1178" fmla="*/ 3043478 w 9144002"/>
              <a:gd name="connsiteY1178" fmla="*/ 4406245 h 4873452"/>
              <a:gd name="connsiteX1179" fmla="*/ 3045600 w 9144002"/>
              <a:gd name="connsiteY1179" fmla="*/ 4408244 h 4873452"/>
              <a:gd name="connsiteX1180" fmla="*/ 3044387 w 9144002"/>
              <a:gd name="connsiteY1180" fmla="*/ 4410021 h 4873452"/>
              <a:gd name="connsiteX1181" fmla="*/ 3042872 w 9144002"/>
              <a:gd name="connsiteY1181" fmla="*/ 4411354 h 4873452"/>
              <a:gd name="connsiteX1182" fmla="*/ 3039841 w 9144002"/>
              <a:gd name="connsiteY1182" fmla="*/ 4413575 h 4873452"/>
              <a:gd name="connsiteX1183" fmla="*/ 3038327 w 9144002"/>
              <a:gd name="connsiteY1183" fmla="*/ 4414908 h 4873452"/>
              <a:gd name="connsiteX1184" fmla="*/ 3037417 w 9144002"/>
              <a:gd name="connsiteY1184" fmla="*/ 4416686 h 4873452"/>
              <a:gd name="connsiteX1185" fmla="*/ 3036810 w 9144002"/>
              <a:gd name="connsiteY1185" fmla="*/ 4418907 h 4873452"/>
              <a:gd name="connsiteX1186" fmla="*/ 3037113 w 9144002"/>
              <a:gd name="connsiteY1186" fmla="*/ 4422016 h 4873452"/>
              <a:gd name="connsiteX1187" fmla="*/ 3034386 w 9144002"/>
              <a:gd name="connsiteY1187" fmla="*/ 4419129 h 4873452"/>
              <a:gd name="connsiteX1188" fmla="*/ 3032568 w 9144002"/>
              <a:gd name="connsiteY1188" fmla="*/ 4416019 h 4873452"/>
              <a:gd name="connsiteX1189" fmla="*/ 3031356 w 9144002"/>
              <a:gd name="connsiteY1189" fmla="*/ 4413353 h 4873452"/>
              <a:gd name="connsiteX1190" fmla="*/ 3030447 w 9144002"/>
              <a:gd name="connsiteY1190" fmla="*/ 4410244 h 4873452"/>
              <a:gd name="connsiteX1191" fmla="*/ 3030144 w 9144002"/>
              <a:gd name="connsiteY1191" fmla="*/ 4407134 h 4873452"/>
              <a:gd name="connsiteX1192" fmla="*/ 3030447 w 9144002"/>
              <a:gd name="connsiteY1192" fmla="*/ 4403802 h 4873452"/>
              <a:gd name="connsiteX1193" fmla="*/ 3031356 w 9144002"/>
              <a:gd name="connsiteY1193" fmla="*/ 4400692 h 4873452"/>
              <a:gd name="connsiteX1194" fmla="*/ 3031962 w 9144002"/>
              <a:gd name="connsiteY1194" fmla="*/ 4397360 h 4873452"/>
              <a:gd name="connsiteX1195" fmla="*/ 3034689 w 9144002"/>
              <a:gd name="connsiteY1195" fmla="*/ 4390251 h 4873452"/>
              <a:gd name="connsiteX1196" fmla="*/ 3037417 w 9144002"/>
              <a:gd name="connsiteY1196" fmla="*/ 4383143 h 4873452"/>
              <a:gd name="connsiteX1197" fmla="*/ 3039841 w 9144002"/>
              <a:gd name="connsiteY1197" fmla="*/ 4375591 h 4873452"/>
              <a:gd name="connsiteX1198" fmla="*/ 3040448 w 9144002"/>
              <a:gd name="connsiteY1198" fmla="*/ 4372036 h 4873452"/>
              <a:gd name="connsiteX1199" fmla="*/ 3041053 w 9144002"/>
              <a:gd name="connsiteY1199" fmla="*/ 4368038 h 4873452"/>
              <a:gd name="connsiteX1200" fmla="*/ 3042872 w 9144002"/>
              <a:gd name="connsiteY1200" fmla="*/ 4368261 h 4873452"/>
              <a:gd name="connsiteX1201" fmla="*/ 3044387 w 9144002"/>
              <a:gd name="connsiteY1201" fmla="*/ 4368261 h 4873452"/>
              <a:gd name="connsiteX1202" fmla="*/ 3048632 w 9144002"/>
              <a:gd name="connsiteY1202" fmla="*/ 4368038 h 4873452"/>
              <a:gd name="connsiteX1203" fmla="*/ 3052874 w 9144002"/>
              <a:gd name="connsiteY1203" fmla="*/ 4367817 h 4873452"/>
              <a:gd name="connsiteX1204" fmla="*/ 2661995 w 9144002"/>
              <a:gd name="connsiteY1204" fmla="*/ 4367594 h 4873452"/>
              <a:gd name="connsiteX1205" fmla="*/ 2664363 w 9144002"/>
              <a:gd name="connsiteY1205" fmla="*/ 4368932 h 4873452"/>
              <a:gd name="connsiteX1206" fmla="*/ 2666136 w 9144002"/>
              <a:gd name="connsiteY1206" fmla="*/ 4370939 h 4873452"/>
              <a:gd name="connsiteX1207" fmla="*/ 2667616 w 9144002"/>
              <a:gd name="connsiteY1207" fmla="*/ 4373170 h 4873452"/>
              <a:gd name="connsiteX1208" fmla="*/ 2668800 w 9144002"/>
              <a:gd name="connsiteY1208" fmla="*/ 4376069 h 4873452"/>
              <a:gd name="connsiteX1209" fmla="*/ 2669687 w 9144002"/>
              <a:gd name="connsiteY1209" fmla="*/ 4378746 h 4873452"/>
              <a:gd name="connsiteX1210" fmla="*/ 2670280 w 9144002"/>
              <a:gd name="connsiteY1210" fmla="*/ 4382315 h 4873452"/>
              <a:gd name="connsiteX1211" fmla="*/ 2670575 w 9144002"/>
              <a:gd name="connsiteY1211" fmla="*/ 4385884 h 4873452"/>
              <a:gd name="connsiteX1212" fmla="*/ 2670280 w 9144002"/>
              <a:gd name="connsiteY1212" fmla="*/ 4389898 h 4873452"/>
              <a:gd name="connsiteX1213" fmla="*/ 2668208 w 9144002"/>
              <a:gd name="connsiteY1213" fmla="*/ 4392351 h 4873452"/>
              <a:gd name="connsiteX1214" fmla="*/ 2666136 w 9144002"/>
              <a:gd name="connsiteY1214" fmla="*/ 4393913 h 4873452"/>
              <a:gd name="connsiteX1215" fmla="*/ 2664066 w 9144002"/>
              <a:gd name="connsiteY1215" fmla="*/ 4394582 h 4873452"/>
              <a:gd name="connsiteX1216" fmla="*/ 2661698 w 9144002"/>
              <a:gd name="connsiteY1216" fmla="*/ 4394582 h 4873452"/>
              <a:gd name="connsiteX1217" fmla="*/ 2659923 w 9144002"/>
              <a:gd name="connsiteY1217" fmla="*/ 4394359 h 4873452"/>
              <a:gd name="connsiteX1218" fmla="*/ 2657852 w 9144002"/>
              <a:gd name="connsiteY1218" fmla="*/ 4393913 h 4873452"/>
              <a:gd name="connsiteX1219" fmla="*/ 2656077 w 9144002"/>
              <a:gd name="connsiteY1219" fmla="*/ 4392575 h 4873452"/>
              <a:gd name="connsiteX1220" fmla="*/ 2654300 w 9144002"/>
              <a:gd name="connsiteY1220" fmla="*/ 4391460 h 4873452"/>
              <a:gd name="connsiteX1221" fmla="*/ 2650751 w 9144002"/>
              <a:gd name="connsiteY1221" fmla="*/ 4389229 h 4873452"/>
              <a:gd name="connsiteX1222" fmla="*/ 2648976 w 9144002"/>
              <a:gd name="connsiteY1222" fmla="*/ 4388114 h 4873452"/>
              <a:gd name="connsiteX1223" fmla="*/ 2647496 w 9144002"/>
              <a:gd name="connsiteY1223" fmla="*/ 4387668 h 4873452"/>
              <a:gd name="connsiteX1224" fmla="*/ 2645719 w 9144002"/>
              <a:gd name="connsiteY1224" fmla="*/ 4387221 h 4873452"/>
              <a:gd name="connsiteX1225" fmla="*/ 2644241 w 9144002"/>
              <a:gd name="connsiteY1225" fmla="*/ 4387668 h 4873452"/>
              <a:gd name="connsiteX1226" fmla="*/ 2642761 w 9144002"/>
              <a:gd name="connsiteY1226" fmla="*/ 4388337 h 4873452"/>
              <a:gd name="connsiteX1227" fmla="*/ 2640690 w 9144002"/>
              <a:gd name="connsiteY1227" fmla="*/ 4390121 h 4873452"/>
              <a:gd name="connsiteX1228" fmla="*/ 2641579 w 9144002"/>
              <a:gd name="connsiteY1228" fmla="*/ 4391906 h 4873452"/>
              <a:gd name="connsiteX1229" fmla="*/ 2642761 w 9144002"/>
              <a:gd name="connsiteY1229" fmla="*/ 4393021 h 4873452"/>
              <a:gd name="connsiteX1230" fmla="*/ 2643649 w 9144002"/>
              <a:gd name="connsiteY1230" fmla="*/ 4393913 h 4873452"/>
              <a:gd name="connsiteX1231" fmla="*/ 2645719 w 9144002"/>
              <a:gd name="connsiteY1231" fmla="*/ 4394136 h 4873452"/>
              <a:gd name="connsiteX1232" fmla="*/ 2649862 w 9144002"/>
              <a:gd name="connsiteY1232" fmla="*/ 4394359 h 4873452"/>
              <a:gd name="connsiteX1233" fmla="*/ 2653415 w 9144002"/>
              <a:gd name="connsiteY1233" fmla="*/ 4394582 h 4873452"/>
              <a:gd name="connsiteX1234" fmla="*/ 2652230 w 9144002"/>
              <a:gd name="connsiteY1234" fmla="*/ 4396812 h 4873452"/>
              <a:gd name="connsiteX1235" fmla="*/ 2651343 w 9144002"/>
              <a:gd name="connsiteY1235" fmla="*/ 4398597 h 4873452"/>
              <a:gd name="connsiteX1236" fmla="*/ 2649272 w 9144002"/>
              <a:gd name="connsiteY1236" fmla="*/ 4400382 h 4873452"/>
              <a:gd name="connsiteX1237" fmla="*/ 2647790 w 9144002"/>
              <a:gd name="connsiteY1237" fmla="*/ 4401719 h 4873452"/>
              <a:gd name="connsiteX1238" fmla="*/ 2645719 w 9144002"/>
              <a:gd name="connsiteY1238" fmla="*/ 4403057 h 4873452"/>
              <a:gd name="connsiteX1239" fmla="*/ 2643353 w 9144002"/>
              <a:gd name="connsiteY1239" fmla="*/ 4404173 h 4873452"/>
              <a:gd name="connsiteX1240" fmla="*/ 2638914 w 9144002"/>
              <a:gd name="connsiteY1240" fmla="*/ 4406181 h 4873452"/>
              <a:gd name="connsiteX1241" fmla="*/ 2634475 w 9144002"/>
              <a:gd name="connsiteY1241" fmla="*/ 4408188 h 4873452"/>
              <a:gd name="connsiteX1242" fmla="*/ 2632109 w 9144002"/>
              <a:gd name="connsiteY1242" fmla="*/ 4409080 h 4873452"/>
              <a:gd name="connsiteX1243" fmla="*/ 2630335 w 9144002"/>
              <a:gd name="connsiteY1243" fmla="*/ 4410418 h 4873452"/>
              <a:gd name="connsiteX1244" fmla="*/ 2628559 w 9144002"/>
              <a:gd name="connsiteY1244" fmla="*/ 4411756 h 4873452"/>
              <a:gd name="connsiteX1245" fmla="*/ 2626487 w 9144002"/>
              <a:gd name="connsiteY1245" fmla="*/ 4413318 h 4873452"/>
              <a:gd name="connsiteX1246" fmla="*/ 2625007 w 9144002"/>
              <a:gd name="connsiteY1246" fmla="*/ 4415325 h 4873452"/>
              <a:gd name="connsiteX1247" fmla="*/ 2623825 w 9144002"/>
              <a:gd name="connsiteY1247" fmla="*/ 4417555 h 4873452"/>
              <a:gd name="connsiteX1248" fmla="*/ 2622936 w 9144002"/>
              <a:gd name="connsiteY1248" fmla="*/ 4416887 h 4873452"/>
              <a:gd name="connsiteX1249" fmla="*/ 2622048 w 9144002"/>
              <a:gd name="connsiteY1249" fmla="*/ 4415994 h 4873452"/>
              <a:gd name="connsiteX1250" fmla="*/ 2621455 w 9144002"/>
              <a:gd name="connsiteY1250" fmla="*/ 4415548 h 4873452"/>
              <a:gd name="connsiteX1251" fmla="*/ 2620569 w 9144002"/>
              <a:gd name="connsiteY1251" fmla="*/ 4414656 h 4873452"/>
              <a:gd name="connsiteX1252" fmla="*/ 2620569 w 9144002"/>
              <a:gd name="connsiteY1252" fmla="*/ 4413095 h 4873452"/>
              <a:gd name="connsiteX1253" fmla="*/ 2620864 w 9144002"/>
              <a:gd name="connsiteY1253" fmla="*/ 4411310 h 4873452"/>
              <a:gd name="connsiteX1254" fmla="*/ 2622048 w 9144002"/>
              <a:gd name="connsiteY1254" fmla="*/ 4409972 h 4873452"/>
              <a:gd name="connsiteX1255" fmla="*/ 2623527 w 9144002"/>
              <a:gd name="connsiteY1255" fmla="*/ 4408857 h 4873452"/>
              <a:gd name="connsiteX1256" fmla="*/ 2625896 w 9144002"/>
              <a:gd name="connsiteY1256" fmla="*/ 4408188 h 4873452"/>
              <a:gd name="connsiteX1257" fmla="*/ 2626782 w 9144002"/>
              <a:gd name="connsiteY1257" fmla="*/ 4408188 h 4873452"/>
              <a:gd name="connsiteX1258" fmla="*/ 2628559 w 9144002"/>
              <a:gd name="connsiteY1258" fmla="*/ 4408411 h 4873452"/>
              <a:gd name="connsiteX1259" fmla="*/ 2626487 w 9144002"/>
              <a:gd name="connsiteY1259" fmla="*/ 4399712 h 4873452"/>
              <a:gd name="connsiteX1260" fmla="*/ 2626191 w 9144002"/>
              <a:gd name="connsiteY1260" fmla="*/ 4395028 h 4873452"/>
              <a:gd name="connsiteX1261" fmla="*/ 2625896 w 9144002"/>
              <a:gd name="connsiteY1261" fmla="*/ 4390121 h 4873452"/>
              <a:gd name="connsiteX1262" fmla="*/ 2623825 w 9144002"/>
              <a:gd name="connsiteY1262" fmla="*/ 4381422 h 4873452"/>
              <a:gd name="connsiteX1263" fmla="*/ 2629446 w 9144002"/>
              <a:gd name="connsiteY1263" fmla="*/ 4380530 h 4873452"/>
              <a:gd name="connsiteX1264" fmla="*/ 2634772 w 9144002"/>
              <a:gd name="connsiteY1264" fmla="*/ 4379192 h 4873452"/>
              <a:gd name="connsiteX1265" fmla="*/ 2639507 w 9144002"/>
              <a:gd name="connsiteY1265" fmla="*/ 4377631 h 4873452"/>
              <a:gd name="connsiteX1266" fmla="*/ 2644538 w 9144002"/>
              <a:gd name="connsiteY1266" fmla="*/ 4375847 h 4873452"/>
              <a:gd name="connsiteX1267" fmla="*/ 2648976 w 9144002"/>
              <a:gd name="connsiteY1267" fmla="*/ 4373839 h 4873452"/>
              <a:gd name="connsiteX1268" fmla="*/ 2653119 w 9144002"/>
              <a:gd name="connsiteY1268" fmla="*/ 4371832 h 4873452"/>
              <a:gd name="connsiteX1269" fmla="*/ 2590507 w 9144002"/>
              <a:gd name="connsiteY1269" fmla="*/ 4367594 h 4873452"/>
              <a:gd name="connsiteX1270" fmla="*/ 2594675 w 9144002"/>
              <a:gd name="connsiteY1270" fmla="*/ 4367594 h 4873452"/>
              <a:gd name="connsiteX1271" fmla="*/ 2598247 w 9144002"/>
              <a:gd name="connsiteY1271" fmla="*/ 4367817 h 4873452"/>
              <a:gd name="connsiteX1272" fmla="*/ 2602416 w 9144002"/>
              <a:gd name="connsiteY1272" fmla="*/ 4368264 h 4873452"/>
              <a:gd name="connsiteX1273" fmla="*/ 2600926 w 9144002"/>
              <a:gd name="connsiteY1273" fmla="*/ 4370271 h 4873452"/>
              <a:gd name="connsiteX1274" fmla="*/ 2599736 w 9144002"/>
              <a:gd name="connsiteY1274" fmla="*/ 4372055 h 4873452"/>
              <a:gd name="connsiteX1275" fmla="*/ 2599437 w 9144002"/>
              <a:gd name="connsiteY1275" fmla="*/ 4374063 h 4873452"/>
              <a:gd name="connsiteX1276" fmla="*/ 2599140 w 9144002"/>
              <a:gd name="connsiteY1276" fmla="*/ 4375624 h 4873452"/>
              <a:gd name="connsiteX1277" fmla="*/ 2599437 w 9144002"/>
              <a:gd name="connsiteY1277" fmla="*/ 4377408 h 4873452"/>
              <a:gd name="connsiteX1278" fmla="*/ 2599736 w 9144002"/>
              <a:gd name="connsiteY1278" fmla="*/ 4378970 h 4873452"/>
              <a:gd name="connsiteX1279" fmla="*/ 2601818 w 9144002"/>
              <a:gd name="connsiteY1279" fmla="*/ 4382092 h 4873452"/>
              <a:gd name="connsiteX1280" fmla="*/ 2604498 w 9144002"/>
              <a:gd name="connsiteY1280" fmla="*/ 4385215 h 4873452"/>
              <a:gd name="connsiteX1281" fmla="*/ 2606879 w 9144002"/>
              <a:gd name="connsiteY1281" fmla="*/ 4388337 h 4873452"/>
              <a:gd name="connsiteX1282" fmla="*/ 2609559 w 9144002"/>
              <a:gd name="connsiteY1282" fmla="*/ 4391683 h 4873452"/>
              <a:gd name="connsiteX1283" fmla="*/ 2610450 w 9144002"/>
              <a:gd name="connsiteY1283" fmla="*/ 4393467 h 4873452"/>
              <a:gd name="connsiteX1284" fmla="*/ 2611046 w 9144002"/>
              <a:gd name="connsiteY1284" fmla="*/ 4395252 h 4873452"/>
              <a:gd name="connsiteX1285" fmla="*/ 2609261 w 9144002"/>
              <a:gd name="connsiteY1285" fmla="*/ 4395697 h 4873452"/>
              <a:gd name="connsiteX1286" fmla="*/ 2606581 w 9144002"/>
              <a:gd name="connsiteY1286" fmla="*/ 4396367 h 4873452"/>
              <a:gd name="connsiteX1287" fmla="*/ 2604498 w 9144002"/>
              <a:gd name="connsiteY1287" fmla="*/ 4396367 h 4873452"/>
              <a:gd name="connsiteX1288" fmla="*/ 2601818 w 9144002"/>
              <a:gd name="connsiteY1288" fmla="*/ 4396590 h 4873452"/>
              <a:gd name="connsiteX1289" fmla="*/ 2599140 w 9144002"/>
              <a:gd name="connsiteY1289" fmla="*/ 4396367 h 4873452"/>
              <a:gd name="connsiteX1290" fmla="*/ 2596758 w 9144002"/>
              <a:gd name="connsiteY1290" fmla="*/ 4395921 h 4873452"/>
              <a:gd name="connsiteX1291" fmla="*/ 2594079 w 9144002"/>
              <a:gd name="connsiteY1291" fmla="*/ 4395475 h 4873452"/>
              <a:gd name="connsiteX1292" fmla="*/ 2591698 w 9144002"/>
              <a:gd name="connsiteY1292" fmla="*/ 4394805 h 4873452"/>
              <a:gd name="connsiteX1293" fmla="*/ 2589018 w 9144002"/>
              <a:gd name="connsiteY1293" fmla="*/ 4394137 h 4873452"/>
              <a:gd name="connsiteX1294" fmla="*/ 2586639 w 9144002"/>
              <a:gd name="connsiteY1294" fmla="*/ 4392798 h 4873452"/>
              <a:gd name="connsiteX1295" fmla="*/ 2584554 w 9144002"/>
              <a:gd name="connsiteY1295" fmla="*/ 4391683 h 4873452"/>
              <a:gd name="connsiteX1296" fmla="*/ 2582471 w 9144002"/>
              <a:gd name="connsiteY1296" fmla="*/ 4390121 h 4873452"/>
              <a:gd name="connsiteX1297" fmla="*/ 2580684 w 9144002"/>
              <a:gd name="connsiteY1297" fmla="*/ 4388337 h 4873452"/>
              <a:gd name="connsiteX1298" fmla="*/ 2579197 w 9144002"/>
              <a:gd name="connsiteY1298" fmla="*/ 4386776 h 4873452"/>
              <a:gd name="connsiteX1299" fmla="*/ 2578006 w 9144002"/>
              <a:gd name="connsiteY1299" fmla="*/ 4384546 h 4873452"/>
              <a:gd name="connsiteX1300" fmla="*/ 2577411 w 9144002"/>
              <a:gd name="connsiteY1300" fmla="*/ 4382092 h 4873452"/>
              <a:gd name="connsiteX1301" fmla="*/ 2575326 w 9144002"/>
              <a:gd name="connsiteY1301" fmla="*/ 4383653 h 4873452"/>
              <a:gd name="connsiteX1302" fmla="*/ 2574731 w 9144002"/>
              <a:gd name="connsiteY1302" fmla="*/ 4384991 h 4873452"/>
              <a:gd name="connsiteX1303" fmla="*/ 2574136 w 9144002"/>
              <a:gd name="connsiteY1303" fmla="*/ 4386330 h 4873452"/>
              <a:gd name="connsiteX1304" fmla="*/ 2574731 w 9144002"/>
              <a:gd name="connsiteY1304" fmla="*/ 4388337 h 4873452"/>
              <a:gd name="connsiteX1305" fmla="*/ 2575030 w 9144002"/>
              <a:gd name="connsiteY1305" fmla="*/ 4390345 h 4873452"/>
              <a:gd name="connsiteX1306" fmla="*/ 2575030 w 9144002"/>
              <a:gd name="connsiteY1306" fmla="*/ 4393244 h 4873452"/>
              <a:gd name="connsiteX1307" fmla="*/ 2574136 w 9144002"/>
              <a:gd name="connsiteY1307" fmla="*/ 4396367 h 4873452"/>
              <a:gd name="connsiteX1308" fmla="*/ 2572647 w 9144002"/>
              <a:gd name="connsiteY1308" fmla="*/ 4399936 h 4873452"/>
              <a:gd name="connsiteX1309" fmla="*/ 2571755 w 9144002"/>
              <a:gd name="connsiteY1309" fmla="*/ 4399043 h 4873452"/>
              <a:gd name="connsiteX1310" fmla="*/ 2570565 w 9144002"/>
              <a:gd name="connsiteY1310" fmla="*/ 4397928 h 4873452"/>
              <a:gd name="connsiteX1311" fmla="*/ 2569075 w 9144002"/>
              <a:gd name="connsiteY1311" fmla="*/ 4397482 h 4873452"/>
              <a:gd name="connsiteX1312" fmla="*/ 2567588 w 9144002"/>
              <a:gd name="connsiteY1312" fmla="*/ 4396590 h 4873452"/>
              <a:gd name="connsiteX1313" fmla="*/ 2563717 w 9144002"/>
              <a:gd name="connsiteY1313" fmla="*/ 4395921 h 4873452"/>
              <a:gd name="connsiteX1314" fmla="*/ 2559849 w 9144002"/>
              <a:gd name="connsiteY1314" fmla="*/ 4395697 h 4873452"/>
              <a:gd name="connsiteX1315" fmla="*/ 2556575 w 9144002"/>
              <a:gd name="connsiteY1315" fmla="*/ 4395921 h 4873452"/>
              <a:gd name="connsiteX1316" fmla="*/ 2552706 w 9144002"/>
              <a:gd name="connsiteY1316" fmla="*/ 4396812 h 4873452"/>
              <a:gd name="connsiteX1317" fmla="*/ 2551217 w 9144002"/>
              <a:gd name="connsiteY1317" fmla="*/ 4397482 h 4873452"/>
              <a:gd name="connsiteX1318" fmla="*/ 2549727 w 9144002"/>
              <a:gd name="connsiteY1318" fmla="*/ 4398152 h 4873452"/>
              <a:gd name="connsiteX1319" fmla="*/ 2548537 w 9144002"/>
              <a:gd name="connsiteY1319" fmla="*/ 4399489 h 4873452"/>
              <a:gd name="connsiteX1320" fmla="*/ 2547645 w 9144002"/>
              <a:gd name="connsiteY1320" fmla="*/ 4400604 h 4873452"/>
              <a:gd name="connsiteX1321" fmla="*/ 2546453 w 9144002"/>
              <a:gd name="connsiteY1321" fmla="*/ 4399489 h 4873452"/>
              <a:gd name="connsiteX1322" fmla="*/ 2545560 w 9144002"/>
              <a:gd name="connsiteY1322" fmla="*/ 4398597 h 4873452"/>
              <a:gd name="connsiteX1323" fmla="*/ 2546158 w 9144002"/>
              <a:gd name="connsiteY1323" fmla="*/ 4397482 h 4873452"/>
              <a:gd name="connsiteX1324" fmla="*/ 2546453 w 9144002"/>
              <a:gd name="connsiteY1324" fmla="*/ 4396590 h 4873452"/>
              <a:gd name="connsiteX1325" fmla="*/ 2548537 w 9144002"/>
              <a:gd name="connsiteY1325" fmla="*/ 4394805 h 4873452"/>
              <a:gd name="connsiteX1326" fmla="*/ 2551217 w 9144002"/>
              <a:gd name="connsiteY1326" fmla="*/ 4392575 h 4873452"/>
              <a:gd name="connsiteX1327" fmla="*/ 2552407 w 9144002"/>
              <a:gd name="connsiteY1327" fmla="*/ 4391460 h 4873452"/>
              <a:gd name="connsiteX1328" fmla="*/ 2553895 w 9144002"/>
              <a:gd name="connsiteY1328" fmla="*/ 4390121 h 4873452"/>
              <a:gd name="connsiteX1329" fmla="*/ 2554789 w 9144002"/>
              <a:gd name="connsiteY1329" fmla="*/ 4388561 h 4873452"/>
              <a:gd name="connsiteX1330" fmla="*/ 2555087 w 9144002"/>
              <a:gd name="connsiteY1330" fmla="*/ 4386999 h 4873452"/>
              <a:gd name="connsiteX1331" fmla="*/ 2555087 w 9144002"/>
              <a:gd name="connsiteY1331" fmla="*/ 4384991 h 4873452"/>
              <a:gd name="connsiteX1332" fmla="*/ 2554789 w 9144002"/>
              <a:gd name="connsiteY1332" fmla="*/ 4382984 h 4873452"/>
              <a:gd name="connsiteX1333" fmla="*/ 2553598 w 9144002"/>
              <a:gd name="connsiteY1333" fmla="*/ 4380530 h 4873452"/>
              <a:gd name="connsiteX1334" fmla="*/ 2551811 w 9144002"/>
              <a:gd name="connsiteY1334" fmla="*/ 4377855 h 4873452"/>
              <a:gd name="connsiteX1335" fmla="*/ 2562527 w 9144002"/>
              <a:gd name="connsiteY1335" fmla="*/ 4373394 h 4873452"/>
              <a:gd name="connsiteX1336" fmla="*/ 2568183 w 9144002"/>
              <a:gd name="connsiteY1336" fmla="*/ 4371386 h 4873452"/>
              <a:gd name="connsiteX1337" fmla="*/ 2573839 w 9144002"/>
              <a:gd name="connsiteY1337" fmla="*/ 4369824 h 4873452"/>
              <a:gd name="connsiteX1338" fmla="*/ 2580388 w 9144002"/>
              <a:gd name="connsiteY1338" fmla="*/ 4368709 h 4873452"/>
              <a:gd name="connsiteX1339" fmla="*/ 2583662 w 9144002"/>
              <a:gd name="connsiteY1339" fmla="*/ 4368040 h 4873452"/>
              <a:gd name="connsiteX1340" fmla="*/ 2586936 w 9144002"/>
              <a:gd name="connsiteY1340" fmla="*/ 4367817 h 4873452"/>
              <a:gd name="connsiteX1341" fmla="*/ 3556394 w 9144002"/>
              <a:gd name="connsiteY1341" fmla="*/ 4367593 h 4873452"/>
              <a:gd name="connsiteX1342" fmla="*/ 3556090 w 9144002"/>
              <a:gd name="connsiteY1342" fmla="*/ 4369536 h 4873452"/>
              <a:gd name="connsiteX1343" fmla="*/ 3555180 w 9144002"/>
              <a:gd name="connsiteY1343" fmla="*/ 4371263 h 4873452"/>
              <a:gd name="connsiteX1344" fmla="*/ 3553968 w 9144002"/>
              <a:gd name="connsiteY1344" fmla="*/ 4372558 h 4873452"/>
              <a:gd name="connsiteX1345" fmla="*/ 3552451 w 9144002"/>
              <a:gd name="connsiteY1345" fmla="*/ 4373854 h 4873452"/>
              <a:gd name="connsiteX1346" fmla="*/ 3550630 w 9144002"/>
              <a:gd name="connsiteY1346" fmla="*/ 4374933 h 4873452"/>
              <a:gd name="connsiteX1347" fmla="*/ 3548203 w 9144002"/>
              <a:gd name="connsiteY1347" fmla="*/ 4375795 h 4873452"/>
              <a:gd name="connsiteX1348" fmla="*/ 3546080 w 9144002"/>
              <a:gd name="connsiteY1348" fmla="*/ 4376444 h 4873452"/>
              <a:gd name="connsiteX1349" fmla="*/ 3543653 w 9144002"/>
              <a:gd name="connsiteY1349" fmla="*/ 4377091 h 4873452"/>
              <a:gd name="connsiteX1350" fmla="*/ 3537889 w 9144002"/>
              <a:gd name="connsiteY1350" fmla="*/ 4377954 h 4873452"/>
              <a:gd name="connsiteX1351" fmla="*/ 3531519 w 9144002"/>
              <a:gd name="connsiteY1351" fmla="*/ 4378818 h 4873452"/>
              <a:gd name="connsiteX1352" fmla="*/ 3524543 w 9144002"/>
              <a:gd name="connsiteY1352" fmla="*/ 4379897 h 4873452"/>
              <a:gd name="connsiteX1353" fmla="*/ 3517566 w 9144002"/>
              <a:gd name="connsiteY1353" fmla="*/ 4380976 h 4873452"/>
              <a:gd name="connsiteX1354" fmla="*/ 3517566 w 9144002"/>
              <a:gd name="connsiteY1354" fmla="*/ 4378602 h 4873452"/>
              <a:gd name="connsiteX1355" fmla="*/ 3517566 w 9144002"/>
              <a:gd name="connsiteY1355" fmla="*/ 4376659 h 4873452"/>
              <a:gd name="connsiteX1356" fmla="*/ 3516959 w 9144002"/>
              <a:gd name="connsiteY1356" fmla="*/ 4375364 h 4873452"/>
              <a:gd name="connsiteX1357" fmla="*/ 3515745 w 9144002"/>
              <a:gd name="connsiteY1357" fmla="*/ 4374070 h 4873452"/>
              <a:gd name="connsiteX1358" fmla="*/ 3514229 w 9144002"/>
              <a:gd name="connsiteY1358" fmla="*/ 4373421 h 4873452"/>
              <a:gd name="connsiteX1359" fmla="*/ 3512712 w 9144002"/>
              <a:gd name="connsiteY1359" fmla="*/ 4372774 h 4873452"/>
              <a:gd name="connsiteX1360" fmla="*/ 3508769 w 9144002"/>
              <a:gd name="connsiteY1360" fmla="*/ 4372343 h 4873452"/>
              <a:gd name="connsiteX1361" fmla="*/ 3510589 w 9144002"/>
              <a:gd name="connsiteY1361" fmla="*/ 4371263 h 4873452"/>
              <a:gd name="connsiteX1362" fmla="*/ 3513015 w 9144002"/>
              <a:gd name="connsiteY1362" fmla="*/ 4370399 h 4873452"/>
              <a:gd name="connsiteX1363" fmla="*/ 3515745 w 9144002"/>
              <a:gd name="connsiteY1363" fmla="*/ 4369752 h 4873452"/>
              <a:gd name="connsiteX1364" fmla="*/ 3518475 w 9144002"/>
              <a:gd name="connsiteY1364" fmla="*/ 4369752 h 4873452"/>
              <a:gd name="connsiteX1365" fmla="*/ 3520902 w 9144002"/>
              <a:gd name="connsiteY1365" fmla="*/ 4369752 h 4873452"/>
              <a:gd name="connsiteX1366" fmla="*/ 3524240 w 9144002"/>
              <a:gd name="connsiteY1366" fmla="*/ 4369752 h 4873452"/>
              <a:gd name="connsiteX1367" fmla="*/ 3530306 w 9144002"/>
              <a:gd name="connsiteY1367" fmla="*/ 4370615 h 4873452"/>
              <a:gd name="connsiteX1368" fmla="*/ 3536675 w 9144002"/>
              <a:gd name="connsiteY1368" fmla="*/ 4371263 h 4873452"/>
              <a:gd name="connsiteX1369" fmla="*/ 3540317 w 9144002"/>
              <a:gd name="connsiteY1369" fmla="*/ 4371263 h 4873452"/>
              <a:gd name="connsiteX1370" fmla="*/ 3543653 w 9144002"/>
              <a:gd name="connsiteY1370" fmla="*/ 4371263 h 4873452"/>
              <a:gd name="connsiteX1371" fmla="*/ 3546687 w 9144002"/>
              <a:gd name="connsiteY1371" fmla="*/ 4370615 h 4873452"/>
              <a:gd name="connsiteX1372" fmla="*/ 3550328 w 9144002"/>
              <a:gd name="connsiteY1372" fmla="*/ 4369968 h 4873452"/>
              <a:gd name="connsiteX1373" fmla="*/ 3553362 w 9144002"/>
              <a:gd name="connsiteY1373" fmla="*/ 4368889 h 4873452"/>
              <a:gd name="connsiteX1374" fmla="*/ 6111236 w 9144002"/>
              <a:gd name="connsiteY1374" fmla="*/ 4360457 h 4873452"/>
              <a:gd name="connsiteX1375" fmla="*/ 6112743 w 9144002"/>
              <a:gd name="connsiteY1375" fmla="*/ 4360457 h 4873452"/>
              <a:gd name="connsiteX1376" fmla="*/ 6114250 w 9144002"/>
              <a:gd name="connsiteY1376" fmla="*/ 4360905 h 4873452"/>
              <a:gd name="connsiteX1377" fmla="*/ 6115456 w 9144002"/>
              <a:gd name="connsiteY1377" fmla="*/ 4361579 h 4873452"/>
              <a:gd name="connsiteX1378" fmla="*/ 6116360 w 9144002"/>
              <a:gd name="connsiteY1378" fmla="*/ 4362701 h 4873452"/>
              <a:gd name="connsiteX1379" fmla="*/ 6117264 w 9144002"/>
              <a:gd name="connsiteY1379" fmla="*/ 4363823 h 4873452"/>
              <a:gd name="connsiteX1380" fmla="*/ 6118470 w 9144002"/>
              <a:gd name="connsiteY1380" fmla="*/ 4366291 h 4873452"/>
              <a:gd name="connsiteX1381" fmla="*/ 6119977 w 9144002"/>
              <a:gd name="connsiteY1381" fmla="*/ 4368984 h 4873452"/>
              <a:gd name="connsiteX1382" fmla="*/ 6120580 w 9144002"/>
              <a:gd name="connsiteY1382" fmla="*/ 4369657 h 4873452"/>
              <a:gd name="connsiteX1383" fmla="*/ 6122087 w 9144002"/>
              <a:gd name="connsiteY1383" fmla="*/ 4370556 h 4873452"/>
              <a:gd name="connsiteX1384" fmla="*/ 6123293 w 9144002"/>
              <a:gd name="connsiteY1384" fmla="*/ 4371004 h 4873452"/>
              <a:gd name="connsiteX1385" fmla="*/ 6125402 w 9144002"/>
              <a:gd name="connsiteY1385" fmla="*/ 4371004 h 4873452"/>
              <a:gd name="connsiteX1386" fmla="*/ 6127513 w 9144002"/>
              <a:gd name="connsiteY1386" fmla="*/ 4370556 h 4873452"/>
              <a:gd name="connsiteX1387" fmla="*/ 6130527 w 9144002"/>
              <a:gd name="connsiteY1387" fmla="*/ 4369433 h 4873452"/>
              <a:gd name="connsiteX1388" fmla="*/ 6129321 w 9144002"/>
              <a:gd name="connsiteY1388" fmla="*/ 4371677 h 4873452"/>
              <a:gd name="connsiteX1389" fmla="*/ 6128417 w 9144002"/>
              <a:gd name="connsiteY1389" fmla="*/ 4373697 h 4873452"/>
              <a:gd name="connsiteX1390" fmla="*/ 6127211 w 9144002"/>
              <a:gd name="connsiteY1390" fmla="*/ 4375492 h 4873452"/>
              <a:gd name="connsiteX1391" fmla="*/ 6125704 w 9144002"/>
              <a:gd name="connsiteY1391" fmla="*/ 4376839 h 4873452"/>
              <a:gd name="connsiteX1392" fmla="*/ 6122087 w 9144002"/>
              <a:gd name="connsiteY1392" fmla="*/ 4379756 h 4873452"/>
              <a:gd name="connsiteX1393" fmla="*/ 6118772 w 9144002"/>
              <a:gd name="connsiteY1393" fmla="*/ 4382001 h 4873452"/>
              <a:gd name="connsiteX1394" fmla="*/ 6115456 w 9144002"/>
              <a:gd name="connsiteY1394" fmla="*/ 4384918 h 4873452"/>
              <a:gd name="connsiteX1395" fmla="*/ 6113346 w 9144002"/>
              <a:gd name="connsiteY1395" fmla="*/ 4386264 h 4873452"/>
              <a:gd name="connsiteX1396" fmla="*/ 6112442 w 9144002"/>
              <a:gd name="connsiteY1396" fmla="*/ 4387835 h 4873452"/>
              <a:gd name="connsiteX1397" fmla="*/ 6111236 w 9144002"/>
              <a:gd name="connsiteY1397" fmla="*/ 4389631 h 4873452"/>
              <a:gd name="connsiteX1398" fmla="*/ 6110030 w 9144002"/>
              <a:gd name="connsiteY1398" fmla="*/ 4391874 h 4873452"/>
              <a:gd name="connsiteX1399" fmla="*/ 6109729 w 9144002"/>
              <a:gd name="connsiteY1399" fmla="*/ 4394118 h 4873452"/>
              <a:gd name="connsiteX1400" fmla="*/ 6109126 w 9144002"/>
              <a:gd name="connsiteY1400" fmla="*/ 4397036 h 4873452"/>
              <a:gd name="connsiteX1401" fmla="*/ 6107318 w 9144002"/>
              <a:gd name="connsiteY1401" fmla="*/ 4394567 h 4873452"/>
              <a:gd name="connsiteX1402" fmla="*/ 6106715 w 9144002"/>
              <a:gd name="connsiteY1402" fmla="*/ 4391874 h 4873452"/>
              <a:gd name="connsiteX1403" fmla="*/ 6106715 w 9144002"/>
              <a:gd name="connsiteY1403" fmla="*/ 4389631 h 4873452"/>
              <a:gd name="connsiteX1404" fmla="*/ 6107016 w 9144002"/>
              <a:gd name="connsiteY1404" fmla="*/ 4387386 h 4873452"/>
              <a:gd name="connsiteX1405" fmla="*/ 6107618 w 9144002"/>
              <a:gd name="connsiteY1405" fmla="*/ 4385366 h 4873452"/>
              <a:gd name="connsiteX1406" fmla="*/ 6109126 w 9144002"/>
              <a:gd name="connsiteY1406" fmla="*/ 4383347 h 4873452"/>
              <a:gd name="connsiteX1407" fmla="*/ 6112442 w 9144002"/>
              <a:gd name="connsiteY1407" fmla="*/ 4379308 h 4873452"/>
              <a:gd name="connsiteX1408" fmla="*/ 6113948 w 9144002"/>
              <a:gd name="connsiteY1408" fmla="*/ 4377512 h 4873452"/>
              <a:gd name="connsiteX1409" fmla="*/ 6114853 w 9144002"/>
              <a:gd name="connsiteY1409" fmla="*/ 4375492 h 4873452"/>
              <a:gd name="connsiteX1410" fmla="*/ 6115757 w 9144002"/>
              <a:gd name="connsiteY1410" fmla="*/ 4373473 h 4873452"/>
              <a:gd name="connsiteX1411" fmla="*/ 6116059 w 9144002"/>
              <a:gd name="connsiteY1411" fmla="*/ 4371229 h 4873452"/>
              <a:gd name="connsiteX1412" fmla="*/ 6115757 w 9144002"/>
              <a:gd name="connsiteY1412" fmla="*/ 4368984 h 4873452"/>
              <a:gd name="connsiteX1413" fmla="*/ 6114250 w 9144002"/>
              <a:gd name="connsiteY1413" fmla="*/ 4366291 h 4873452"/>
              <a:gd name="connsiteX1414" fmla="*/ 6111839 w 9144002"/>
              <a:gd name="connsiteY1414" fmla="*/ 4363823 h 4873452"/>
              <a:gd name="connsiteX1415" fmla="*/ 6108824 w 9144002"/>
              <a:gd name="connsiteY1415" fmla="*/ 4360681 h 4873452"/>
              <a:gd name="connsiteX1416" fmla="*/ 2708674 w 9144002"/>
              <a:gd name="connsiteY1416" fmla="*/ 4358673 h 4873452"/>
              <a:gd name="connsiteX1417" fmla="*/ 2706920 w 9144002"/>
              <a:gd name="connsiteY1417" fmla="*/ 4360848 h 4873452"/>
              <a:gd name="connsiteX1418" fmla="*/ 2705459 w 9144002"/>
              <a:gd name="connsiteY1418" fmla="*/ 4362807 h 4873452"/>
              <a:gd name="connsiteX1419" fmla="*/ 2701363 w 9144002"/>
              <a:gd name="connsiteY1419" fmla="*/ 4366288 h 4873452"/>
              <a:gd name="connsiteX1420" fmla="*/ 2696978 w 9144002"/>
              <a:gd name="connsiteY1420" fmla="*/ 4369335 h 4873452"/>
              <a:gd name="connsiteX1421" fmla="*/ 2692591 w 9144002"/>
              <a:gd name="connsiteY1421" fmla="*/ 4372382 h 4873452"/>
              <a:gd name="connsiteX1422" fmla="*/ 2687620 w 9144002"/>
              <a:gd name="connsiteY1422" fmla="*/ 4375210 h 4873452"/>
              <a:gd name="connsiteX1423" fmla="*/ 2683234 w 9144002"/>
              <a:gd name="connsiteY1423" fmla="*/ 4378256 h 4873452"/>
              <a:gd name="connsiteX1424" fmla="*/ 2679140 w 9144002"/>
              <a:gd name="connsiteY1424" fmla="*/ 4381520 h 4873452"/>
              <a:gd name="connsiteX1425" fmla="*/ 2677385 w 9144002"/>
              <a:gd name="connsiteY1425" fmla="*/ 4383479 h 4873452"/>
              <a:gd name="connsiteX1426" fmla="*/ 2675339 w 9144002"/>
              <a:gd name="connsiteY1426" fmla="*/ 4385437 h 4873452"/>
              <a:gd name="connsiteX1427" fmla="*/ 2676215 w 9144002"/>
              <a:gd name="connsiteY1427" fmla="*/ 4380867 h 4873452"/>
              <a:gd name="connsiteX1428" fmla="*/ 2676801 w 9144002"/>
              <a:gd name="connsiteY1428" fmla="*/ 4377168 h 4873452"/>
              <a:gd name="connsiteX1429" fmla="*/ 2677970 w 9144002"/>
              <a:gd name="connsiteY1429" fmla="*/ 4373687 h 4873452"/>
              <a:gd name="connsiteX1430" fmla="*/ 2679431 w 9144002"/>
              <a:gd name="connsiteY1430" fmla="*/ 4371076 h 4873452"/>
              <a:gd name="connsiteX1431" fmla="*/ 2680893 w 9144002"/>
              <a:gd name="connsiteY1431" fmla="*/ 4368464 h 4873452"/>
              <a:gd name="connsiteX1432" fmla="*/ 2682357 w 9144002"/>
              <a:gd name="connsiteY1432" fmla="*/ 4366288 h 4873452"/>
              <a:gd name="connsiteX1433" fmla="*/ 2684404 w 9144002"/>
              <a:gd name="connsiteY1433" fmla="*/ 4364766 h 4873452"/>
              <a:gd name="connsiteX1434" fmla="*/ 2686158 w 9144002"/>
              <a:gd name="connsiteY1434" fmla="*/ 4363242 h 4873452"/>
              <a:gd name="connsiteX1435" fmla="*/ 2688497 w 9144002"/>
              <a:gd name="connsiteY1435" fmla="*/ 4362154 h 4873452"/>
              <a:gd name="connsiteX1436" fmla="*/ 2690546 w 9144002"/>
              <a:gd name="connsiteY1436" fmla="*/ 4361501 h 4873452"/>
              <a:gd name="connsiteX1437" fmla="*/ 2693177 w 9144002"/>
              <a:gd name="connsiteY1437" fmla="*/ 4360848 h 4873452"/>
              <a:gd name="connsiteX1438" fmla="*/ 2695808 w 9144002"/>
              <a:gd name="connsiteY1438" fmla="*/ 4360414 h 4873452"/>
              <a:gd name="connsiteX1439" fmla="*/ 2701656 w 9144002"/>
              <a:gd name="connsiteY1439" fmla="*/ 4359543 h 4873452"/>
              <a:gd name="connsiteX1440" fmla="*/ 2607970 w 9144002"/>
              <a:gd name="connsiteY1440" fmla="*/ 4358673 h 4873452"/>
              <a:gd name="connsiteX1441" fmla="*/ 2615278 w 9144002"/>
              <a:gd name="connsiteY1441" fmla="*/ 4358673 h 4873452"/>
              <a:gd name="connsiteX1442" fmla="*/ 2623168 w 9144002"/>
              <a:gd name="connsiteY1442" fmla="*/ 4359140 h 4873452"/>
              <a:gd name="connsiteX1443" fmla="*/ 2626675 w 9144002"/>
              <a:gd name="connsiteY1443" fmla="*/ 4359607 h 4873452"/>
              <a:gd name="connsiteX1444" fmla="*/ 2630181 w 9144002"/>
              <a:gd name="connsiteY1444" fmla="*/ 4360075 h 4873452"/>
              <a:gd name="connsiteX1445" fmla="*/ 2632813 w 9144002"/>
              <a:gd name="connsiteY1445" fmla="*/ 4360542 h 4873452"/>
              <a:gd name="connsiteX1446" fmla="*/ 2634274 w 9144002"/>
              <a:gd name="connsiteY1446" fmla="*/ 4361476 h 4873452"/>
              <a:gd name="connsiteX1447" fmla="*/ 2634858 w 9144002"/>
              <a:gd name="connsiteY1447" fmla="*/ 4361710 h 4873452"/>
              <a:gd name="connsiteX1448" fmla="*/ 2634858 w 9144002"/>
              <a:gd name="connsiteY1448" fmla="*/ 4362411 h 4873452"/>
              <a:gd name="connsiteX1449" fmla="*/ 2634858 w 9144002"/>
              <a:gd name="connsiteY1449" fmla="*/ 4362879 h 4873452"/>
              <a:gd name="connsiteX1450" fmla="*/ 2634274 w 9144002"/>
              <a:gd name="connsiteY1450" fmla="*/ 4363112 h 4873452"/>
              <a:gd name="connsiteX1451" fmla="*/ 2632227 w 9144002"/>
              <a:gd name="connsiteY1451" fmla="*/ 4364281 h 4873452"/>
              <a:gd name="connsiteX1452" fmla="*/ 2628721 w 9144002"/>
              <a:gd name="connsiteY1452" fmla="*/ 4365682 h 4873452"/>
              <a:gd name="connsiteX1453" fmla="*/ 2623168 w 9144002"/>
              <a:gd name="connsiteY1453" fmla="*/ 4367085 h 4873452"/>
              <a:gd name="connsiteX1454" fmla="*/ 2615278 w 9144002"/>
              <a:gd name="connsiteY1454" fmla="*/ 4368486 h 4873452"/>
              <a:gd name="connsiteX1455" fmla="*/ 2612648 w 9144002"/>
              <a:gd name="connsiteY1455" fmla="*/ 4365682 h 4873452"/>
              <a:gd name="connsiteX1456" fmla="*/ 2609724 w 9144002"/>
              <a:gd name="connsiteY1456" fmla="*/ 4363112 h 4873452"/>
              <a:gd name="connsiteX1457" fmla="*/ 2606511 w 9144002"/>
              <a:gd name="connsiteY1457" fmla="*/ 4361243 h 4873452"/>
              <a:gd name="connsiteX1458" fmla="*/ 2602711 w 9144002"/>
              <a:gd name="connsiteY1458" fmla="*/ 4359373 h 4873452"/>
              <a:gd name="connsiteX1459" fmla="*/ 2605048 w 9144002"/>
              <a:gd name="connsiteY1459" fmla="*/ 4359140 h 4873452"/>
              <a:gd name="connsiteX1460" fmla="*/ 2551514 w 9144002"/>
              <a:gd name="connsiteY1460" fmla="*/ 4346182 h 4873452"/>
              <a:gd name="connsiteX1461" fmla="*/ 2546755 w 9144002"/>
              <a:gd name="connsiteY1461" fmla="*/ 4349751 h 4873452"/>
              <a:gd name="connsiteX1462" fmla="*/ 2541697 w 9144002"/>
              <a:gd name="connsiteY1462" fmla="*/ 4353766 h 4873452"/>
              <a:gd name="connsiteX1463" fmla="*/ 2535154 w 9144002"/>
              <a:gd name="connsiteY1463" fmla="*/ 4357780 h 4873452"/>
              <a:gd name="connsiteX1464" fmla="*/ 2528311 w 9144002"/>
              <a:gd name="connsiteY1464" fmla="*/ 4361349 h 4873452"/>
              <a:gd name="connsiteX1465" fmla="*/ 2520877 w 9144002"/>
              <a:gd name="connsiteY1465" fmla="*/ 4365141 h 4873452"/>
              <a:gd name="connsiteX1466" fmla="*/ 2512547 w 9144002"/>
              <a:gd name="connsiteY1466" fmla="*/ 4368486 h 4873452"/>
              <a:gd name="connsiteX1467" fmla="*/ 2503919 w 9144002"/>
              <a:gd name="connsiteY1467" fmla="*/ 4371832 h 4873452"/>
              <a:gd name="connsiteX1468" fmla="*/ 2494997 w 9144002"/>
              <a:gd name="connsiteY1468" fmla="*/ 4374954 h 4873452"/>
              <a:gd name="connsiteX1469" fmla="*/ 2486072 w 9144002"/>
              <a:gd name="connsiteY1469" fmla="*/ 4378077 h 4873452"/>
              <a:gd name="connsiteX1470" fmla="*/ 2476851 w 9144002"/>
              <a:gd name="connsiteY1470" fmla="*/ 4380530 h 4873452"/>
              <a:gd name="connsiteX1471" fmla="*/ 2467630 w 9144002"/>
              <a:gd name="connsiteY1471" fmla="*/ 4382761 h 4873452"/>
              <a:gd name="connsiteX1472" fmla="*/ 2458112 w 9144002"/>
              <a:gd name="connsiteY1472" fmla="*/ 4384769 h 4873452"/>
              <a:gd name="connsiteX1473" fmla="*/ 2449188 w 9144002"/>
              <a:gd name="connsiteY1473" fmla="*/ 4386553 h 4873452"/>
              <a:gd name="connsiteX1474" fmla="*/ 2439968 w 9144002"/>
              <a:gd name="connsiteY1474" fmla="*/ 4387668 h 4873452"/>
              <a:gd name="connsiteX1475" fmla="*/ 2431638 w 9144002"/>
              <a:gd name="connsiteY1475" fmla="*/ 4388560 h 4873452"/>
              <a:gd name="connsiteX1476" fmla="*/ 2423604 w 9144002"/>
              <a:gd name="connsiteY1476" fmla="*/ 4388783 h 4873452"/>
              <a:gd name="connsiteX1477" fmla="*/ 2422714 w 9144002"/>
              <a:gd name="connsiteY1477" fmla="*/ 4389006 h 4873452"/>
              <a:gd name="connsiteX1478" fmla="*/ 2422119 w 9144002"/>
              <a:gd name="connsiteY1478" fmla="*/ 4389229 h 4873452"/>
              <a:gd name="connsiteX1479" fmla="*/ 2420928 w 9144002"/>
              <a:gd name="connsiteY1479" fmla="*/ 4390567 h 4873452"/>
              <a:gd name="connsiteX1480" fmla="*/ 2420038 w 9144002"/>
              <a:gd name="connsiteY1480" fmla="*/ 4392128 h 4873452"/>
              <a:gd name="connsiteX1481" fmla="*/ 2419739 w 9144002"/>
              <a:gd name="connsiteY1481" fmla="*/ 4393913 h 4873452"/>
              <a:gd name="connsiteX1482" fmla="*/ 2419739 w 9144002"/>
              <a:gd name="connsiteY1482" fmla="*/ 4398151 h 4873452"/>
              <a:gd name="connsiteX1483" fmla="*/ 2419442 w 9144002"/>
              <a:gd name="connsiteY1483" fmla="*/ 4402389 h 4873452"/>
              <a:gd name="connsiteX1484" fmla="*/ 2415574 w 9144002"/>
              <a:gd name="connsiteY1484" fmla="*/ 4400382 h 4873452"/>
              <a:gd name="connsiteX1485" fmla="*/ 2412601 w 9144002"/>
              <a:gd name="connsiteY1485" fmla="*/ 4398374 h 4873452"/>
              <a:gd name="connsiteX1486" fmla="*/ 2410815 w 9144002"/>
              <a:gd name="connsiteY1486" fmla="*/ 4396367 h 4873452"/>
              <a:gd name="connsiteX1487" fmla="*/ 2409328 w 9144002"/>
              <a:gd name="connsiteY1487" fmla="*/ 4393913 h 4873452"/>
              <a:gd name="connsiteX1488" fmla="*/ 2408437 w 9144002"/>
              <a:gd name="connsiteY1488" fmla="*/ 4391236 h 4873452"/>
              <a:gd name="connsiteX1489" fmla="*/ 2408437 w 9144002"/>
              <a:gd name="connsiteY1489" fmla="*/ 4388114 h 4873452"/>
              <a:gd name="connsiteX1490" fmla="*/ 2409625 w 9144002"/>
              <a:gd name="connsiteY1490" fmla="*/ 4384546 h 4873452"/>
              <a:gd name="connsiteX1491" fmla="*/ 2410815 w 9144002"/>
              <a:gd name="connsiteY1491" fmla="*/ 4380085 h 4873452"/>
              <a:gd name="connsiteX1492" fmla="*/ 2404569 w 9144002"/>
              <a:gd name="connsiteY1492" fmla="*/ 4380307 h 4873452"/>
              <a:gd name="connsiteX1493" fmla="*/ 2399810 w 9144002"/>
              <a:gd name="connsiteY1493" fmla="*/ 4380977 h 4873452"/>
              <a:gd name="connsiteX1494" fmla="*/ 2395941 w 9144002"/>
              <a:gd name="connsiteY1494" fmla="*/ 4381422 h 4873452"/>
              <a:gd name="connsiteX1495" fmla="*/ 2392969 w 9144002"/>
              <a:gd name="connsiteY1495" fmla="*/ 4382092 h 4873452"/>
              <a:gd name="connsiteX1496" fmla="*/ 2391479 w 9144002"/>
              <a:gd name="connsiteY1496" fmla="*/ 4382092 h 4873452"/>
              <a:gd name="connsiteX1497" fmla="*/ 2389992 w 9144002"/>
              <a:gd name="connsiteY1497" fmla="*/ 4382092 h 4873452"/>
              <a:gd name="connsiteX1498" fmla="*/ 2388803 w 9144002"/>
              <a:gd name="connsiteY1498" fmla="*/ 4381645 h 4873452"/>
              <a:gd name="connsiteX1499" fmla="*/ 2387315 w 9144002"/>
              <a:gd name="connsiteY1499" fmla="*/ 4381200 h 4873452"/>
              <a:gd name="connsiteX1500" fmla="*/ 2385828 w 9144002"/>
              <a:gd name="connsiteY1500" fmla="*/ 4380307 h 4873452"/>
              <a:gd name="connsiteX1501" fmla="*/ 2384341 w 9144002"/>
              <a:gd name="connsiteY1501" fmla="*/ 4379192 h 4873452"/>
              <a:gd name="connsiteX1502" fmla="*/ 2381069 w 9144002"/>
              <a:gd name="connsiteY1502" fmla="*/ 4375847 h 4873452"/>
              <a:gd name="connsiteX1503" fmla="*/ 2378988 w 9144002"/>
              <a:gd name="connsiteY1503" fmla="*/ 4376739 h 4873452"/>
              <a:gd name="connsiteX1504" fmla="*/ 2377499 w 9144002"/>
              <a:gd name="connsiteY1504" fmla="*/ 4377408 h 4873452"/>
              <a:gd name="connsiteX1505" fmla="*/ 2376012 w 9144002"/>
              <a:gd name="connsiteY1505" fmla="*/ 4378970 h 4873452"/>
              <a:gd name="connsiteX1506" fmla="*/ 2374525 w 9144002"/>
              <a:gd name="connsiteY1506" fmla="*/ 4380307 h 4873452"/>
              <a:gd name="connsiteX1507" fmla="*/ 2373930 w 9144002"/>
              <a:gd name="connsiteY1507" fmla="*/ 4382315 h 4873452"/>
              <a:gd name="connsiteX1508" fmla="*/ 2373037 w 9144002"/>
              <a:gd name="connsiteY1508" fmla="*/ 4384322 h 4873452"/>
              <a:gd name="connsiteX1509" fmla="*/ 2372742 w 9144002"/>
              <a:gd name="connsiteY1509" fmla="*/ 4386553 h 4873452"/>
              <a:gd name="connsiteX1510" fmla="*/ 2372742 w 9144002"/>
              <a:gd name="connsiteY1510" fmla="*/ 4389229 h 4873452"/>
              <a:gd name="connsiteX1511" fmla="*/ 2355785 w 9144002"/>
              <a:gd name="connsiteY1511" fmla="*/ 4387891 h 4873452"/>
              <a:gd name="connsiteX1512" fmla="*/ 2339129 w 9144002"/>
              <a:gd name="connsiteY1512" fmla="*/ 4386999 h 4873452"/>
              <a:gd name="connsiteX1513" fmla="*/ 2323066 w 9144002"/>
              <a:gd name="connsiteY1513" fmla="*/ 4386776 h 4873452"/>
              <a:gd name="connsiteX1514" fmla="*/ 2307597 w 9144002"/>
              <a:gd name="connsiteY1514" fmla="*/ 4386776 h 4873452"/>
              <a:gd name="connsiteX1515" fmla="*/ 2292129 w 9144002"/>
              <a:gd name="connsiteY1515" fmla="*/ 4386999 h 4873452"/>
              <a:gd name="connsiteX1516" fmla="*/ 2277257 w 9144002"/>
              <a:gd name="connsiteY1516" fmla="*/ 4387891 h 4873452"/>
              <a:gd name="connsiteX1517" fmla="*/ 2262977 w 9144002"/>
              <a:gd name="connsiteY1517" fmla="*/ 4389006 h 4873452"/>
              <a:gd name="connsiteX1518" fmla="*/ 2248701 w 9144002"/>
              <a:gd name="connsiteY1518" fmla="*/ 4390121 h 4873452"/>
              <a:gd name="connsiteX1519" fmla="*/ 2235015 w 9144002"/>
              <a:gd name="connsiteY1519" fmla="*/ 4391906 h 4873452"/>
              <a:gd name="connsiteX1520" fmla="*/ 2221333 w 9144002"/>
              <a:gd name="connsiteY1520" fmla="*/ 4393467 h 4873452"/>
              <a:gd name="connsiteX1521" fmla="*/ 2195453 w 9144002"/>
              <a:gd name="connsiteY1521" fmla="*/ 4397259 h 4873452"/>
              <a:gd name="connsiteX1522" fmla="*/ 2170765 w 9144002"/>
              <a:gd name="connsiteY1522" fmla="*/ 4401273 h 4873452"/>
              <a:gd name="connsiteX1523" fmla="*/ 2146968 w 9144002"/>
              <a:gd name="connsiteY1523" fmla="*/ 4405065 h 4873452"/>
              <a:gd name="connsiteX1524" fmla="*/ 2149346 w 9144002"/>
              <a:gd name="connsiteY1524" fmla="*/ 4402834 h 4873452"/>
              <a:gd name="connsiteX1525" fmla="*/ 2150241 w 9144002"/>
              <a:gd name="connsiteY1525" fmla="*/ 4400604 h 4873452"/>
              <a:gd name="connsiteX1526" fmla="*/ 2150834 w 9144002"/>
              <a:gd name="connsiteY1526" fmla="*/ 4399266 h 4873452"/>
              <a:gd name="connsiteX1527" fmla="*/ 2150241 w 9144002"/>
              <a:gd name="connsiteY1527" fmla="*/ 4397705 h 4873452"/>
              <a:gd name="connsiteX1528" fmla="*/ 2149645 w 9144002"/>
              <a:gd name="connsiteY1528" fmla="*/ 4396590 h 4873452"/>
              <a:gd name="connsiteX1529" fmla="*/ 2148457 w 9144002"/>
              <a:gd name="connsiteY1529" fmla="*/ 4395475 h 4873452"/>
              <a:gd name="connsiteX1530" fmla="*/ 2145480 w 9144002"/>
              <a:gd name="connsiteY1530" fmla="*/ 4393913 h 4873452"/>
              <a:gd name="connsiteX1531" fmla="*/ 2142208 w 9144002"/>
              <a:gd name="connsiteY1531" fmla="*/ 4391683 h 4873452"/>
              <a:gd name="connsiteX1532" fmla="*/ 2140720 w 9144002"/>
              <a:gd name="connsiteY1532" fmla="*/ 4390121 h 4873452"/>
              <a:gd name="connsiteX1533" fmla="*/ 2139234 w 9144002"/>
              <a:gd name="connsiteY1533" fmla="*/ 4388783 h 4873452"/>
              <a:gd name="connsiteX1534" fmla="*/ 2138342 w 9144002"/>
              <a:gd name="connsiteY1534" fmla="*/ 4386776 h 4873452"/>
              <a:gd name="connsiteX1535" fmla="*/ 2137449 w 9144002"/>
              <a:gd name="connsiteY1535" fmla="*/ 4384322 h 4873452"/>
              <a:gd name="connsiteX1536" fmla="*/ 2138043 w 9144002"/>
              <a:gd name="connsiteY1536" fmla="*/ 4381422 h 4873452"/>
              <a:gd name="connsiteX1537" fmla="*/ 2138342 w 9144002"/>
              <a:gd name="connsiteY1537" fmla="*/ 4378300 h 4873452"/>
              <a:gd name="connsiteX1538" fmla="*/ 2135961 w 9144002"/>
              <a:gd name="connsiteY1538" fmla="*/ 4380085 h 4873452"/>
              <a:gd name="connsiteX1539" fmla="*/ 2132988 w 9144002"/>
              <a:gd name="connsiteY1539" fmla="*/ 4381422 h 4873452"/>
              <a:gd name="connsiteX1540" fmla="*/ 2131501 w 9144002"/>
              <a:gd name="connsiteY1540" fmla="*/ 4382092 h 4873452"/>
              <a:gd name="connsiteX1541" fmla="*/ 2129716 w 9144002"/>
              <a:gd name="connsiteY1541" fmla="*/ 4382538 h 4873452"/>
              <a:gd name="connsiteX1542" fmla="*/ 2127929 w 9144002"/>
              <a:gd name="connsiteY1542" fmla="*/ 4382761 h 4873452"/>
              <a:gd name="connsiteX1543" fmla="*/ 2125847 w 9144002"/>
              <a:gd name="connsiteY1543" fmla="*/ 4382761 h 4873452"/>
              <a:gd name="connsiteX1544" fmla="*/ 2126442 w 9144002"/>
              <a:gd name="connsiteY1544" fmla="*/ 4384322 h 4873452"/>
              <a:gd name="connsiteX1545" fmla="*/ 2127037 w 9144002"/>
              <a:gd name="connsiteY1545" fmla="*/ 4385661 h 4873452"/>
              <a:gd name="connsiteX1546" fmla="*/ 2127929 w 9144002"/>
              <a:gd name="connsiteY1546" fmla="*/ 4386553 h 4873452"/>
              <a:gd name="connsiteX1547" fmla="*/ 2128823 w 9144002"/>
              <a:gd name="connsiteY1547" fmla="*/ 4387445 h 4873452"/>
              <a:gd name="connsiteX1548" fmla="*/ 2131501 w 9144002"/>
              <a:gd name="connsiteY1548" fmla="*/ 4388560 h 4873452"/>
              <a:gd name="connsiteX1549" fmla="*/ 2134176 w 9144002"/>
              <a:gd name="connsiteY1549" fmla="*/ 4389676 h 4873452"/>
              <a:gd name="connsiteX1550" fmla="*/ 2136557 w 9144002"/>
              <a:gd name="connsiteY1550" fmla="*/ 4391013 h 4873452"/>
              <a:gd name="connsiteX1551" fmla="*/ 2137449 w 9144002"/>
              <a:gd name="connsiteY1551" fmla="*/ 4391906 h 4873452"/>
              <a:gd name="connsiteX1552" fmla="*/ 2138342 w 9144002"/>
              <a:gd name="connsiteY1552" fmla="*/ 4393021 h 4873452"/>
              <a:gd name="connsiteX1553" fmla="*/ 2139234 w 9144002"/>
              <a:gd name="connsiteY1553" fmla="*/ 4394359 h 4873452"/>
              <a:gd name="connsiteX1554" fmla="*/ 2139234 w 9144002"/>
              <a:gd name="connsiteY1554" fmla="*/ 4396143 h 4873452"/>
              <a:gd name="connsiteX1555" fmla="*/ 2139234 w 9144002"/>
              <a:gd name="connsiteY1555" fmla="*/ 4398374 h 4873452"/>
              <a:gd name="connsiteX1556" fmla="*/ 2138639 w 9144002"/>
              <a:gd name="connsiteY1556" fmla="*/ 4400827 h 4873452"/>
              <a:gd name="connsiteX1557" fmla="*/ 2131202 w 9144002"/>
              <a:gd name="connsiteY1557" fmla="*/ 4398374 h 4873452"/>
              <a:gd name="connsiteX1558" fmla="*/ 2125253 w 9144002"/>
              <a:gd name="connsiteY1558" fmla="*/ 4396590 h 4873452"/>
              <a:gd name="connsiteX1559" fmla="*/ 2119600 w 9144002"/>
              <a:gd name="connsiteY1559" fmla="*/ 4395028 h 4873452"/>
              <a:gd name="connsiteX1560" fmla="*/ 2117223 w 9144002"/>
              <a:gd name="connsiteY1560" fmla="*/ 4394136 h 4873452"/>
              <a:gd name="connsiteX1561" fmla="*/ 2114545 w 9144002"/>
              <a:gd name="connsiteY1561" fmla="*/ 4393244 h 4873452"/>
              <a:gd name="connsiteX1562" fmla="*/ 2112759 w 9144002"/>
              <a:gd name="connsiteY1562" fmla="*/ 4392128 h 4873452"/>
              <a:gd name="connsiteX1563" fmla="*/ 2110380 w 9144002"/>
              <a:gd name="connsiteY1563" fmla="*/ 4390791 h 4873452"/>
              <a:gd name="connsiteX1564" fmla="*/ 2108594 w 9144002"/>
              <a:gd name="connsiteY1564" fmla="*/ 4389006 h 4873452"/>
              <a:gd name="connsiteX1565" fmla="*/ 2106811 w 9144002"/>
              <a:gd name="connsiteY1565" fmla="*/ 4386999 h 4873452"/>
              <a:gd name="connsiteX1566" fmla="*/ 2105324 w 9144002"/>
              <a:gd name="connsiteY1566" fmla="*/ 4384546 h 4873452"/>
              <a:gd name="connsiteX1567" fmla="*/ 2103242 w 9144002"/>
              <a:gd name="connsiteY1567" fmla="*/ 4381645 h 4873452"/>
              <a:gd name="connsiteX1568" fmla="*/ 2101753 w 9144002"/>
              <a:gd name="connsiteY1568" fmla="*/ 4378300 h 4873452"/>
              <a:gd name="connsiteX1569" fmla="*/ 2100266 w 9144002"/>
              <a:gd name="connsiteY1569" fmla="*/ 4374063 h 4873452"/>
              <a:gd name="connsiteX1570" fmla="*/ 2101456 w 9144002"/>
              <a:gd name="connsiteY1570" fmla="*/ 4372055 h 4873452"/>
              <a:gd name="connsiteX1571" fmla="*/ 2102348 w 9144002"/>
              <a:gd name="connsiteY1571" fmla="*/ 4371609 h 4873452"/>
              <a:gd name="connsiteX1572" fmla="*/ 2102943 w 9144002"/>
              <a:gd name="connsiteY1572" fmla="*/ 4371386 h 4873452"/>
              <a:gd name="connsiteX1573" fmla="*/ 2104133 w 9144002"/>
              <a:gd name="connsiteY1573" fmla="*/ 4370939 h 4873452"/>
              <a:gd name="connsiteX1574" fmla="*/ 2104728 w 9144002"/>
              <a:gd name="connsiteY1574" fmla="*/ 4370939 h 4873452"/>
              <a:gd name="connsiteX1575" fmla="*/ 2106811 w 9144002"/>
              <a:gd name="connsiteY1575" fmla="*/ 4371386 h 4873452"/>
              <a:gd name="connsiteX1576" fmla="*/ 2108594 w 9144002"/>
              <a:gd name="connsiteY1576" fmla="*/ 4372055 h 4873452"/>
              <a:gd name="connsiteX1577" fmla="*/ 2110380 w 9144002"/>
              <a:gd name="connsiteY1577" fmla="*/ 4373170 h 4873452"/>
              <a:gd name="connsiteX1578" fmla="*/ 2113950 w 9144002"/>
              <a:gd name="connsiteY1578" fmla="*/ 4375847 h 4873452"/>
              <a:gd name="connsiteX1579" fmla="*/ 2115734 w 9144002"/>
              <a:gd name="connsiteY1579" fmla="*/ 4376962 h 4873452"/>
              <a:gd name="connsiteX1580" fmla="*/ 2117223 w 9144002"/>
              <a:gd name="connsiteY1580" fmla="*/ 4377408 h 4873452"/>
              <a:gd name="connsiteX1581" fmla="*/ 2118709 w 9144002"/>
              <a:gd name="connsiteY1581" fmla="*/ 4377854 h 4873452"/>
              <a:gd name="connsiteX1582" fmla="*/ 2119304 w 9144002"/>
              <a:gd name="connsiteY1582" fmla="*/ 4377408 h 4873452"/>
              <a:gd name="connsiteX1583" fmla="*/ 2119900 w 9144002"/>
              <a:gd name="connsiteY1583" fmla="*/ 4377185 h 4873452"/>
              <a:gd name="connsiteX1584" fmla="*/ 2120791 w 9144002"/>
              <a:gd name="connsiteY1584" fmla="*/ 4375847 h 4873452"/>
              <a:gd name="connsiteX1585" fmla="*/ 2121387 w 9144002"/>
              <a:gd name="connsiteY1585" fmla="*/ 4373170 h 4873452"/>
              <a:gd name="connsiteX1586" fmla="*/ 2121387 w 9144002"/>
              <a:gd name="connsiteY1586" fmla="*/ 4369824 h 4873452"/>
              <a:gd name="connsiteX1587" fmla="*/ 2121387 w 9144002"/>
              <a:gd name="connsiteY1587" fmla="*/ 4364694 h 4873452"/>
              <a:gd name="connsiteX1588" fmla="*/ 2167789 w 9144002"/>
              <a:gd name="connsiteY1588" fmla="*/ 4365141 h 4873452"/>
              <a:gd name="connsiteX1589" fmla="*/ 2209733 w 9144002"/>
              <a:gd name="connsiteY1589" fmla="*/ 4365587 h 4873452"/>
              <a:gd name="connsiteX1590" fmla="*/ 2250187 w 9144002"/>
              <a:gd name="connsiteY1590" fmla="*/ 4366256 h 4873452"/>
              <a:gd name="connsiteX1591" fmla="*/ 2289154 w 9144002"/>
              <a:gd name="connsiteY1591" fmla="*/ 4367148 h 4873452"/>
              <a:gd name="connsiteX1592" fmla="*/ 2371847 w 9144002"/>
              <a:gd name="connsiteY1592" fmla="*/ 4368709 h 4873452"/>
              <a:gd name="connsiteX1593" fmla="*/ 2418251 w 9144002"/>
              <a:gd name="connsiteY1593" fmla="*/ 4369601 h 4873452"/>
              <a:gd name="connsiteX1594" fmla="*/ 2470604 w 9144002"/>
              <a:gd name="connsiteY1594" fmla="*/ 4370048 h 4873452"/>
              <a:gd name="connsiteX1595" fmla="*/ 2472390 w 9144002"/>
              <a:gd name="connsiteY1595" fmla="*/ 4370716 h 4873452"/>
              <a:gd name="connsiteX1596" fmla="*/ 2473876 w 9144002"/>
              <a:gd name="connsiteY1596" fmla="*/ 4370716 h 4873452"/>
              <a:gd name="connsiteX1597" fmla="*/ 2475366 w 9144002"/>
              <a:gd name="connsiteY1597" fmla="*/ 4370494 h 4873452"/>
              <a:gd name="connsiteX1598" fmla="*/ 2476554 w 9144002"/>
              <a:gd name="connsiteY1598" fmla="*/ 4369824 h 4873452"/>
              <a:gd name="connsiteX1599" fmla="*/ 2477743 w 9144002"/>
              <a:gd name="connsiteY1599" fmla="*/ 4369379 h 4873452"/>
              <a:gd name="connsiteX1600" fmla="*/ 2478338 w 9144002"/>
              <a:gd name="connsiteY1600" fmla="*/ 4368486 h 4873452"/>
              <a:gd name="connsiteX1601" fmla="*/ 2479231 w 9144002"/>
              <a:gd name="connsiteY1601" fmla="*/ 4366256 h 4873452"/>
              <a:gd name="connsiteX1602" fmla="*/ 2480718 w 9144002"/>
              <a:gd name="connsiteY1602" fmla="*/ 4361126 h 4873452"/>
              <a:gd name="connsiteX1603" fmla="*/ 2481908 w 9144002"/>
              <a:gd name="connsiteY1603" fmla="*/ 4358673 h 4873452"/>
              <a:gd name="connsiteX1604" fmla="*/ 2482205 w 9144002"/>
              <a:gd name="connsiteY1604" fmla="*/ 4357558 h 4873452"/>
              <a:gd name="connsiteX1605" fmla="*/ 2482801 w 9144002"/>
              <a:gd name="connsiteY1605" fmla="*/ 4356665 h 4873452"/>
              <a:gd name="connsiteX1606" fmla="*/ 2483693 w 9144002"/>
              <a:gd name="connsiteY1606" fmla="*/ 4358003 h 4873452"/>
              <a:gd name="connsiteX1607" fmla="*/ 2484883 w 9144002"/>
              <a:gd name="connsiteY1607" fmla="*/ 4358895 h 4873452"/>
              <a:gd name="connsiteX1608" fmla="*/ 2486072 w 9144002"/>
              <a:gd name="connsiteY1608" fmla="*/ 4359342 h 4873452"/>
              <a:gd name="connsiteX1609" fmla="*/ 2487560 w 9144002"/>
              <a:gd name="connsiteY1609" fmla="*/ 4360010 h 4873452"/>
              <a:gd name="connsiteX1610" fmla="*/ 2490832 w 9144002"/>
              <a:gd name="connsiteY1610" fmla="*/ 4360233 h 4873452"/>
              <a:gd name="connsiteX1611" fmla="*/ 2494105 w 9144002"/>
              <a:gd name="connsiteY1611" fmla="*/ 4360680 h 4873452"/>
              <a:gd name="connsiteX1612" fmla="*/ 2497971 w 9144002"/>
              <a:gd name="connsiteY1612" fmla="*/ 4360680 h 4873452"/>
              <a:gd name="connsiteX1613" fmla="*/ 2499459 w 9144002"/>
              <a:gd name="connsiteY1613" fmla="*/ 4360903 h 4873452"/>
              <a:gd name="connsiteX1614" fmla="*/ 2500947 w 9144002"/>
              <a:gd name="connsiteY1614" fmla="*/ 4361126 h 4873452"/>
              <a:gd name="connsiteX1615" fmla="*/ 2502137 w 9144002"/>
              <a:gd name="connsiteY1615" fmla="*/ 4361795 h 4873452"/>
              <a:gd name="connsiteX1616" fmla="*/ 2503326 w 9144002"/>
              <a:gd name="connsiteY1616" fmla="*/ 4362910 h 4873452"/>
              <a:gd name="connsiteX1617" fmla="*/ 2503919 w 9144002"/>
              <a:gd name="connsiteY1617" fmla="*/ 4364025 h 4873452"/>
              <a:gd name="connsiteX1618" fmla="*/ 2504219 w 9144002"/>
              <a:gd name="connsiteY1618" fmla="*/ 4365363 h 4873452"/>
              <a:gd name="connsiteX1619" fmla="*/ 2509274 w 9144002"/>
              <a:gd name="connsiteY1619" fmla="*/ 4362464 h 4873452"/>
              <a:gd name="connsiteX1620" fmla="*/ 2511654 w 9144002"/>
              <a:gd name="connsiteY1620" fmla="*/ 4360903 h 4873452"/>
              <a:gd name="connsiteX1621" fmla="*/ 2513438 w 9144002"/>
              <a:gd name="connsiteY1621" fmla="*/ 4359118 h 4873452"/>
              <a:gd name="connsiteX1622" fmla="*/ 2514927 w 9144002"/>
              <a:gd name="connsiteY1622" fmla="*/ 4356888 h 4873452"/>
              <a:gd name="connsiteX1623" fmla="*/ 2516413 w 9144002"/>
              <a:gd name="connsiteY1623" fmla="*/ 4354435 h 4873452"/>
              <a:gd name="connsiteX1624" fmla="*/ 2517009 w 9144002"/>
              <a:gd name="connsiteY1624" fmla="*/ 4351311 h 4873452"/>
              <a:gd name="connsiteX1625" fmla="*/ 2517009 w 9144002"/>
              <a:gd name="connsiteY1625" fmla="*/ 4347297 h 4873452"/>
              <a:gd name="connsiteX1626" fmla="*/ 2519091 w 9144002"/>
              <a:gd name="connsiteY1626" fmla="*/ 4347075 h 4873452"/>
              <a:gd name="connsiteX1627" fmla="*/ 2520877 w 9144002"/>
              <a:gd name="connsiteY1627" fmla="*/ 4346851 h 4873452"/>
              <a:gd name="connsiteX1628" fmla="*/ 2525337 w 9144002"/>
              <a:gd name="connsiteY1628" fmla="*/ 4346851 h 4873452"/>
              <a:gd name="connsiteX1629" fmla="*/ 2529800 w 9144002"/>
              <a:gd name="connsiteY1629" fmla="*/ 4347075 h 4873452"/>
              <a:gd name="connsiteX1630" fmla="*/ 2534856 w 9144002"/>
              <a:gd name="connsiteY1630" fmla="*/ 4347297 h 4873452"/>
              <a:gd name="connsiteX1631" fmla="*/ 2539617 w 9144002"/>
              <a:gd name="connsiteY1631" fmla="*/ 4347520 h 4873452"/>
              <a:gd name="connsiteX1632" fmla="*/ 2543779 w 9144002"/>
              <a:gd name="connsiteY1632" fmla="*/ 4347520 h 4873452"/>
              <a:gd name="connsiteX1633" fmla="*/ 2547946 w 9144002"/>
              <a:gd name="connsiteY1633" fmla="*/ 4347075 h 4873452"/>
              <a:gd name="connsiteX1634" fmla="*/ 2549729 w 9144002"/>
              <a:gd name="connsiteY1634" fmla="*/ 4346851 h 4873452"/>
              <a:gd name="connsiteX1635" fmla="*/ 6095411 w 9144002"/>
              <a:gd name="connsiteY1635" fmla="*/ 4338152 h 4873452"/>
              <a:gd name="connsiteX1636" fmla="*/ 6095999 w 9144002"/>
              <a:gd name="connsiteY1636" fmla="*/ 4340829 h 4873452"/>
              <a:gd name="connsiteX1637" fmla="*/ 6095999 w 9144002"/>
              <a:gd name="connsiteY1637" fmla="*/ 4342613 h 4873452"/>
              <a:gd name="connsiteX1638" fmla="*/ 6095411 w 9144002"/>
              <a:gd name="connsiteY1638" fmla="*/ 4344621 h 4873452"/>
              <a:gd name="connsiteX1639" fmla="*/ 6093943 w 9144002"/>
              <a:gd name="connsiteY1639" fmla="*/ 4346182 h 4873452"/>
              <a:gd name="connsiteX1640" fmla="*/ 6092180 w 9144002"/>
              <a:gd name="connsiteY1640" fmla="*/ 4347297 h 4873452"/>
              <a:gd name="connsiteX1641" fmla="*/ 6089829 w 9144002"/>
              <a:gd name="connsiteY1641" fmla="*/ 4347966 h 4873452"/>
              <a:gd name="connsiteX1642" fmla="*/ 6087479 w 9144002"/>
              <a:gd name="connsiteY1642" fmla="*/ 4348635 h 4873452"/>
              <a:gd name="connsiteX1643" fmla="*/ 6084835 w 9144002"/>
              <a:gd name="connsiteY1643" fmla="*/ 4348858 h 4873452"/>
              <a:gd name="connsiteX1644" fmla="*/ 6082484 w 9144002"/>
              <a:gd name="connsiteY1644" fmla="*/ 4348635 h 4873452"/>
              <a:gd name="connsiteX1645" fmla="*/ 6080134 w 9144002"/>
              <a:gd name="connsiteY1645" fmla="*/ 4347966 h 4873452"/>
              <a:gd name="connsiteX1646" fmla="*/ 6077784 w 9144002"/>
              <a:gd name="connsiteY1646" fmla="*/ 4347520 h 4873452"/>
              <a:gd name="connsiteX1647" fmla="*/ 6076021 w 9144002"/>
              <a:gd name="connsiteY1647" fmla="*/ 4346405 h 4873452"/>
              <a:gd name="connsiteX1648" fmla="*/ 6074552 w 9144002"/>
              <a:gd name="connsiteY1648" fmla="*/ 4344843 h 4873452"/>
              <a:gd name="connsiteX1649" fmla="*/ 6073964 w 9144002"/>
              <a:gd name="connsiteY1649" fmla="*/ 4343059 h 4873452"/>
              <a:gd name="connsiteX1650" fmla="*/ 6073377 w 9144002"/>
              <a:gd name="connsiteY1650" fmla="*/ 4341052 h 4873452"/>
              <a:gd name="connsiteX1651" fmla="*/ 6074258 w 9144002"/>
              <a:gd name="connsiteY1651" fmla="*/ 4338375 h 4873452"/>
              <a:gd name="connsiteX1652" fmla="*/ 2341964 w 9144002"/>
              <a:gd name="connsiteY1652" fmla="*/ 4320308 h 4873452"/>
              <a:gd name="connsiteX1653" fmla="*/ 2344345 w 9144002"/>
              <a:gd name="connsiteY1653" fmla="*/ 4320308 h 4873452"/>
              <a:gd name="connsiteX1654" fmla="*/ 2347025 w 9144002"/>
              <a:gd name="connsiteY1654" fmla="*/ 4320775 h 4873452"/>
              <a:gd name="connsiteX1655" fmla="*/ 2349108 w 9144002"/>
              <a:gd name="connsiteY1655" fmla="*/ 4321240 h 4873452"/>
              <a:gd name="connsiteX1656" fmla="*/ 2354169 w 9144002"/>
              <a:gd name="connsiteY1656" fmla="*/ 4322870 h 4873452"/>
              <a:gd name="connsiteX1657" fmla="*/ 2357442 w 9144002"/>
              <a:gd name="connsiteY1657" fmla="*/ 4324265 h 4873452"/>
              <a:gd name="connsiteX1658" fmla="*/ 2358932 w 9144002"/>
              <a:gd name="connsiteY1658" fmla="*/ 4325197 h 4873452"/>
              <a:gd name="connsiteX1659" fmla="*/ 2359823 w 9144002"/>
              <a:gd name="connsiteY1659" fmla="*/ 4325895 h 4873452"/>
              <a:gd name="connsiteX1660" fmla="*/ 2358632 w 9144002"/>
              <a:gd name="connsiteY1660" fmla="*/ 4327291 h 4873452"/>
              <a:gd name="connsiteX1661" fmla="*/ 2357144 w 9144002"/>
              <a:gd name="connsiteY1661" fmla="*/ 4328455 h 4873452"/>
              <a:gd name="connsiteX1662" fmla="*/ 2355954 w 9144002"/>
              <a:gd name="connsiteY1662" fmla="*/ 4328920 h 4873452"/>
              <a:gd name="connsiteX1663" fmla="*/ 2354763 w 9144002"/>
              <a:gd name="connsiteY1663" fmla="*/ 4329153 h 4873452"/>
              <a:gd name="connsiteX1664" fmla="*/ 2353274 w 9144002"/>
              <a:gd name="connsiteY1664" fmla="*/ 4329619 h 4873452"/>
              <a:gd name="connsiteX1665" fmla="*/ 2352084 w 9144002"/>
              <a:gd name="connsiteY1665" fmla="*/ 4329619 h 4873452"/>
              <a:gd name="connsiteX1666" fmla="*/ 2349405 w 9144002"/>
              <a:gd name="connsiteY1666" fmla="*/ 4329153 h 4873452"/>
              <a:gd name="connsiteX1667" fmla="*/ 2346429 w 9144002"/>
              <a:gd name="connsiteY1667" fmla="*/ 4328920 h 4873452"/>
              <a:gd name="connsiteX1668" fmla="*/ 2343155 w 9144002"/>
              <a:gd name="connsiteY1668" fmla="*/ 4328920 h 4873452"/>
              <a:gd name="connsiteX1669" fmla="*/ 2341368 w 9144002"/>
              <a:gd name="connsiteY1669" fmla="*/ 4328920 h 4873452"/>
              <a:gd name="connsiteX1670" fmla="*/ 2338989 w 9144002"/>
              <a:gd name="connsiteY1670" fmla="*/ 4329619 h 4873452"/>
              <a:gd name="connsiteX1671" fmla="*/ 2336607 w 9144002"/>
              <a:gd name="connsiteY1671" fmla="*/ 4330085 h 4873452"/>
              <a:gd name="connsiteX1672" fmla="*/ 2334225 w 9144002"/>
              <a:gd name="connsiteY1672" fmla="*/ 4331014 h 4873452"/>
              <a:gd name="connsiteX1673" fmla="*/ 2333631 w 9144002"/>
              <a:gd name="connsiteY1673" fmla="*/ 4327989 h 4873452"/>
              <a:gd name="connsiteX1674" fmla="*/ 2334225 w 9144002"/>
              <a:gd name="connsiteY1674" fmla="*/ 4325662 h 4873452"/>
              <a:gd name="connsiteX1675" fmla="*/ 2334822 w 9144002"/>
              <a:gd name="connsiteY1675" fmla="*/ 4323567 h 4873452"/>
              <a:gd name="connsiteX1676" fmla="*/ 2336011 w 9144002"/>
              <a:gd name="connsiteY1676" fmla="*/ 4322404 h 4873452"/>
              <a:gd name="connsiteX1677" fmla="*/ 2337797 w 9144002"/>
              <a:gd name="connsiteY1677" fmla="*/ 4321240 h 4873452"/>
              <a:gd name="connsiteX1678" fmla="*/ 2339880 w 9144002"/>
              <a:gd name="connsiteY1678" fmla="*/ 4320775 h 4873452"/>
              <a:gd name="connsiteX1679" fmla="*/ 5979317 w 9144002"/>
              <a:gd name="connsiteY1679" fmla="*/ 4299789 h 4873452"/>
              <a:gd name="connsiteX1680" fmla="*/ 5980818 w 9144002"/>
              <a:gd name="connsiteY1680" fmla="*/ 4299789 h 4873452"/>
              <a:gd name="connsiteX1681" fmla="*/ 5985022 w 9144002"/>
              <a:gd name="connsiteY1681" fmla="*/ 4300224 h 4873452"/>
              <a:gd name="connsiteX1682" fmla="*/ 5990726 w 9144002"/>
              <a:gd name="connsiteY1682" fmla="*/ 4301093 h 4873452"/>
              <a:gd name="connsiteX1683" fmla="*/ 5996732 w 9144002"/>
              <a:gd name="connsiteY1683" fmla="*/ 4302832 h 4873452"/>
              <a:gd name="connsiteX1684" fmla="*/ 5999734 w 9144002"/>
              <a:gd name="connsiteY1684" fmla="*/ 4303484 h 4873452"/>
              <a:gd name="connsiteX1685" fmla="*/ 6002737 w 9144002"/>
              <a:gd name="connsiteY1685" fmla="*/ 4305005 h 4873452"/>
              <a:gd name="connsiteX1686" fmla="*/ 6005739 w 9144002"/>
              <a:gd name="connsiteY1686" fmla="*/ 4306309 h 4873452"/>
              <a:gd name="connsiteX1687" fmla="*/ 6008441 w 9144002"/>
              <a:gd name="connsiteY1687" fmla="*/ 4308048 h 4873452"/>
              <a:gd name="connsiteX1688" fmla="*/ 6010843 w 9144002"/>
              <a:gd name="connsiteY1688" fmla="*/ 4309787 h 4873452"/>
              <a:gd name="connsiteX1689" fmla="*/ 6012344 w 9144002"/>
              <a:gd name="connsiteY1689" fmla="*/ 4311743 h 4873452"/>
              <a:gd name="connsiteX1690" fmla="*/ 6013245 w 9144002"/>
              <a:gd name="connsiteY1690" fmla="*/ 4314350 h 4873452"/>
              <a:gd name="connsiteX1691" fmla="*/ 6013846 w 9144002"/>
              <a:gd name="connsiteY1691" fmla="*/ 4316741 h 4873452"/>
              <a:gd name="connsiteX1692" fmla="*/ 6006940 w 9144002"/>
              <a:gd name="connsiteY1692" fmla="*/ 4313263 h 4873452"/>
              <a:gd name="connsiteX1693" fmla="*/ 6003938 w 9144002"/>
              <a:gd name="connsiteY1693" fmla="*/ 4311743 h 4873452"/>
              <a:gd name="connsiteX1694" fmla="*/ 6001535 w 9144002"/>
              <a:gd name="connsiteY1694" fmla="*/ 4310656 h 4873452"/>
              <a:gd name="connsiteX1695" fmla="*/ 5998833 w 9144002"/>
              <a:gd name="connsiteY1695" fmla="*/ 4310439 h 4873452"/>
              <a:gd name="connsiteX1696" fmla="*/ 5995831 w 9144002"/>
              <a:gd name="connsiteY1696" fmla="*/ 4310439 h 4873452"/>
              <a:gd name="connsiteX1697" fmla="*/ 5992228 w 9144002"/>
              <a:gd name="connsiteY1697" fmla="*/ 4311308 h 4873452"/>
              <a:gd name="connsiteX1698" fmla="*/ 5988024 w 9144002"/>
              <a:gd name="connsiteY1698" fmla="*/ 4312829 h 4873452"/>
              <a:gd name="connsiteX1699" fmla="*/ 5988024 w 9144002"/>
              <a:gd name="connsiteY1699" fmla="*/ 4310221 h 4873452"/>
              <a:gd name="connsiteX1700" fmla="*/ 5987123 w 9144002"/>
              <a:gd name="connsiteY1700" fmla="*/ 4308048 h 4873452"/>
              <a:gd name="connsiteX1701" fmla="*/ 5986823 w 9144002"/>
              <a:gd name="connsiteY1701" fmla="*/ 4305657 h 4873452"/>
              <a:gd name="connsiteX1702" fmla="*/ 5985623 w 9144002"/>
              <a:gd name="connsiteY1702" fmla="*/ 4304136 h 4873452"/>
              <a:gd name="connsiteX1703" fmla="*/ 5984421 w 9144002"/>
              <a:gd name="connsiteY1703" fmla="*/ 4302832 h 4873452"/>
              <a:gd name="connsiteX1704" fmla="*/ 5982920 w 9144002"/>
              <a:gd name="connsiteY1704" fmla="*/ 4301528 h 4873452"/>
              <a:gd name="connsiteX1705" fmla="*/ 5981119 w 9144002"/>
              <a:gd name="connsiteY1705" fmla="*/ 4300441 h 4873452"/>
              <a:gd name="connsiteX1706" fmla="*/ 6048374 w 9144002"/>
              <a:gd name="connsiteY1706" fmla="*/ 4289975 h 4873452"/>
              <a:gd name="connsiteX1707" fmla="*/ 6057995 w 9144002"/>
              <a:gd name="connsiteY1707" fmla="*/ 4293060 h 4873452"/>
              <a:gd name="connsiteX1708" fmla="*/ 6064910 w 9144002"/>
              <a:gd name="connsiteY1708" fmla="*/ 4295262 h 4873452"/>
              <a:gd name="connsiteX1709" fmla="*/ 6071525 w 9144002"/>
              <a:gd name="connsiteY1709" fmla="*/ 4296804 h 4873452"/>
              <a:gd name="connsiteX1710" fmla="*/ 6078140 w 9144002"/>
              <a:gd name="connsiteY1710" fmla="*/ 4298346 h 4873452"/>
              <a:gd name="connsiteX1711" fmla="*/ 6077538 w 9144002"/>
              <a:gd name="connsiteY1711" fmla="*/ 4302531 h 4873452"/>
              <a:gd name="connsiteX1712" fmla="*/ 6076335 w 9144002"/>
              <a:gd name="connsiteY1712" fmla="*/ 4305395 h 4873452"/>
              <a:gd name="connsiteX1713" fmla="*/ 6075734 w 9144002"/>
              <a:gd name="connsiteY1713" fmla="*/ 4306276 h 4873452"/>
              <a:gd name="connsiteX1714" fmla="*/ 6074832 w 9144002"/>
              <a:gd name="connsiteY1714" fmla="*/ 4306716 h 4873452"/>
              <a:gd name="connsiteX1715" fmla="*/ 6074231 w 9144002"/>
              <a:gd name="connsiteY1715" fmla="*/ 4307158 h 4873452"/>
              <a:gd name="connsiteX1716" fmla="*/ 6073028 w 9144002"/>
              <a:gd name="connsiteY1716" fmla="*/ 4307378 h 4873452"/>
              <a:gd name="connsiteX1717" fmla="*/ 6072126 w 9144002"/>
              <a:gd name="connsiteY1717" fmla="*/ 4307378 h 4873452"/>
              <a:gd name="connsiteX1718" fmla="*/ 6070923 w 9144002"/>
              <a:gd name="connsiteY1718" fmla="*/ 4307158 h 4873452"/>
              <a:gd name="connsiteX1719" fmla="*/ 6068819 w 9144002"/>
              <a:gd name="connsiteY1719" fmla="*/ 4306276 h 4873452"/>
              <a:gd name="connsiteX1720" fmla="*/ 6067015 w 9144002"/>
              <a:gd name="connsiteY1720" fmla="*/ 4304735 h 4873452"/>
              <a:gd name="connsiteX1721" fmla="*/ 6064610 w 9144002"/>
              <a:gd name="connsiteY1721" fmla="*/ 4303413 h 4873452"/>
              <a:gd name="connsiteX1722" fmla="*/ 6060099 w 9144002"/>
              <a:gd name="connsiteY1722" fmla="*/ 4300549 h 4873452"/>
              <a:gd name="connsiteX1723" fmla="*/ 6057995 w 9144002"/>
              <a:gd name="connsiteY1723" fmla="*/ 4299888 h 4873452"/>
              <a:gd name="connsiteX1724" fmla="*/ 6056492 w 9144002"/>
              <a:gd name="connsiteY1724" fmla="*/ 4299447 h 4873452"/>
              <a:gd name="connsiteX1725" fmla="*/ 6055890 w 9144002"/>
              <a:gd name="connsiteY1725" fmla="*/ 4299447 h 4873452"/>
              <a:gd name="connsiteX1726" fmla="*/ 6054988 w 9144002"/>
              <a:gd name="connsiteY1726" fmla="*/ 4299888 h 4873452"/>
              <a:gd name="connsiteX1727" fmla="*/ 6054387 w 9144002"/>
              <a:gd name="connsiteY1727" fmla="*/ 4300329 h 4873452"/>
              <a:gd name="connsiteX1728" fmla="*/ 6054086 w 9144002"/>
              <a:gd name="connsiteY1728" fmla="*/ 4301210 h 4873452"/>
              <a:gd name="connsiteX1729" fmla="*/ 6053184 w 9144002"/>
              <a:gd name="connsiteY1729" fmla="*/ 4304074 h 4873452"/>
              <a:gd name="connsiteX1730" fmla="*/ 6052883 w 9144002"/>
              <a:gd name="connsiteY1730" fmla="*/ 4307818 h 4873452"/>
              <a:gd name="connsiteX1731" fmla="*/ 6051681 w 9144002"/>
              <a:gd name="connsiteY1731" fmla="*/ 4307599 h 4873452"/>
              <a:gd name="connsiteX1732" fmla="*/ 6050779 w 9144002"/>
              <a:gd name="connsiteY1732" fmla="*/ 4307158 h 4873452"/>
              <a:gd name="connsiteX1733" fmla="*/ 6050177 w 9144002"/>
              <a:gd name="connsiteY1733" fmla="*/ 4306276 h 4873452"/>
              <a:gd name="connsiteX1734" fmla="*/ 6049877 w 9144002"/>
              <a:gd name="connsiteY1734" fmla="*/ 4305395 h 4873452"/>
              <a:gd name="connsiteX1735" fmla="*/ 6048975 w 9144002"/>
              <a:gd name="connsiteY1735" fmla="*/ 4303413 h 4873452"/>
              <a:gd name="connsiteX1736" fmla="*/ 6048674 w 9144002"/>
              <a:gd name="connsiteY1736" fmla="*/ 4300990 h 4873452"/>
              <a:gd name="connsiteX1737" fmla="*/ 6048374 w 9144002"/>
              <a:gd name="connsiteY1737" fmla="*/ 4295262 h 4873452"/>
              <a:gd name="connsiteX1738" fmla="*/ 6017715 w 9144002"/>
              <a:gd name="connsiteY1738" fmla="*/ 4285514 h 4873452"/>
              <a:gd name="connsiteX1739" fmla="*/ 6020394 w 9144002"/>
              <a:gd name="connsiteY1739" fmla="*/ 4287951 h 4873452"/>
              <a:gd name="connsiteX1740" fmla="*/ 6022478 w 9144002"/>
              <a:gd name="connsiteY1740" fmla="*/ 4290165 h 4873452"/>
              <a:gd name="connsiteX1741" fmla="*/ 6024561 w 9144002"/>
              <a:gd name="connsiteY1741" fmla="*/ 4292380 h 4873452"/>
              <a:gd name="connsiteX1742" fmla="*/ 6026347 w 9144002"/>
              <a:gd name="connsiteY1742" fmla="*/ 4294595 h 4873452"/>
              <a:gd name="connsiteX1743" fmla="*/ 6029026 w 9144002"/>
              <a:gd name="connsiteY1743" fmla="*/ 4296588 h 4873452"/>
              <a:gd name="connsiteX1744" fmla="*/ 6030217 w 9144002"/>
              <a:gd name="connsiteY1744" fmla="*/ 4297474 h 4873452"/>
              <a:gd name="connsiteX1745" fmla="*/ 6031705 w 9144002"/>
              <a:gd name="connsiteY1745" fmla="*/ 4297917 h 4873452"/>
              <a:gd name="connsiteX1746" fmla="*/ 6033194 w 9144002"/>
              <a:gd name="connsiteY1746" fmla="*/ 4298581 h 4873452"/>
              <a:gd name="connsiteX1747" fmla="*/ 6035277 w 9144002"/>
              <a:gd name="connsiteY1747" fmla="*/ 4298803 h 4873452"/>
              <a:gd name="connsiteX1748" fmla="*/ 6037361 w 9144002"/>
              <a:gd name="connsiteY1748" fmla="*/ 4299024 h 4873452"/>
              <a:gd name="connsiteX1749" fmla="*/ 6039742 w 9144002"/>
              <a:gd name="connsiteY1749" fmla="*/ 4298803 h 4873452"/>
              <a:gd name="connsiteX1750" fmla="*/ 6040040 w 9144002"/>
              <a:gd name="connsiteY1750" fmla="*/ 4302125 h 4873452"/>
              <a:gd name="connsiteX1751" fmla="*/ 6039742 w 9144002"/>
              <a:gd name="connsiteY1751" fmla="*/ 4304561 h 4873452"/>
              <a:gd name="connsiteX1752" fmla="*/ 6039146 w 9144002"/>
              <a:gd name="connsiteY1752" fmla="*/ 4307219 h 4873452"/>
              <a:gd name="connsiteX1753" fmla="*/ 6038551 w 9144002"/>
              <a:gd name="connsiteY1753" fmla="*/ 4309211 h 4873452"/>
              <a:gd name="connsiteX1754" fmla="*/ 6036765 w 9144002"/>
              <a:gd name="connsiteY1754" fmla="*/ 4312754 h 4873452"/>
              <a:gd name="connsiteX1755" fmla="*/ 6035872 w 9144002"/>
              <a:gd name="connsiteY1755" fmla="*/ 4314748 h 4873452"/>
              <a:gd name="connsiteX1756" fmla="*/ 6035575 w 9144002"/>
              <a:gd name="connsiteY1756" fmla="*/ 4316741 h 4873452"/>
              <a:gd name="connsiteX1757" fmla="*/ 6033491 w 9144002"/>
              <a:gd name="connsiteY1757" fmla="*/ 4316077 h 4873452"/>
              <a:gd name="connsiteX1758" fmla="*/ 6032003 w 9144002"/>
              <a:gd name="connsiteY1758" fmla="*/ 4314748 h 4873452"/>
              <a:gd name="connsiteX1759" fmla="*/ 6031109 w 9144002"/>
              <a:gd name="connsiteY1759" fmla="*/ 4312976 h 4873452"/>
              <a:gd name="connsiteX1760" fmla="*/ 6029919 w 9144002"/>
              <a:gd name="connsiteY1760" fmla="*/ 4310983 h 4873452"/>
              <a:gd name="connsiteX1761" fmla="*/ 6027538 w 9144002"/>
              <a:gd name="connsiteY1761" fmla="*/ 4306553 h 4873452"/>
              <a:gd name="connsiteX1762" fmla="*/ 6025454 w 9144002"/>
              <a:gd name="connsiteY1762" fmla="*/ 4302125 h 4873452"/>
              <a:gd name="connsiteX1763" fmla="*/ 6024263 w 9144002"/>
              <a:gd name="connsiteY1763" fmla="*/ 4300131 h 4873452"/>
              <a:gd name="connsiteX1764" fmla="*/ 6023073 w 9144002"/>
              <a:gd name="connsiteY1764" fmla="*/ 4298138 h 4873452"/>
              <a:gd name="connsiteX1765" fmla="*/ 6021584 w 9144002"/>
              <a:gd name="connsiteY1765" fmla="*/ 4296809 h 4873452"/>
              <a:gd name="connsiteX1766" fmla="*/ 6019799 w 9144002"/>
              <a:gd name="connsiteY1766" fmla="*/ 4295924 h 4873452"/>
              <a:gd name="connsiteX1767" fmla="*/ 6018905 w 9144002"/>
              <a:gd name="connsiteY1767" fmla="*/ 4295702 h 4873452"/>
              <a:gd name="connsiteX1768" fmla="*/ 6017715 w 9144002"/>
              <a:gd name="connsiteY1768" fmla="*/ 4295702 h 4873452"/>
              <a:gd name="connsiteX1769" fmla="*/ 6016822 w 9144002"/>
              <a:gd name="connsiteY1769" fmla="*/ 4295702 h 4873452"/>
              <a:gd name="connsiteX1770" fmla="*/ 6015632 w 9144002"/>
              <a:gd name="connsiteY1770" fmla="*/ 4295924 h 4873452"/>
              <a:gd name="connsiteX1771" fmla="*/ 6012655 w 9144002"/>
              <a:gd name="connsiteY1771" fmla="*/ 4297474 h 4873452"/>
              <a:gd name="connsiteX1772" fmla="*/ 6009678 w 9144002"/>
              <a:gd name="connsiteY1772" fmla="*/ 4299246 h 4873452"/>
              <a:gd name="connsiteX1773" fmla="*/ 6007595 w 9144002"/>
              <a:gd name="connsiteY1773" fmla="*/ 4298581 h 4873452"/>
              <a:gd name="connsiteX1774" fmla="*/ 6006107 w 9144002"/>
              <a:gd name="connsiteY1774" fmla="*/ 4297695 h 4873452"/>
              <a:gd name="connsiteX1775" fmla="*/ 6005511 w 9144002"/>
              <a:gd name="connsiteY1775" fmla="*/ 4297031 h 4873452"/>
              <a:gd name="connsiteX1776" fmla="*/ 6005511 w 9144002"/>
              <a:gd name="connsiteY1776" fmla="*/ 4296145 h 4873452"/>
              <a:gd name="connsiteX1777" fmla="*/ 6005809 w 9144002"/>
              <a:gd name="connsiteY1777" fmla="*/ 4295481 h 4873452"/>
              <a:gd name="connsiteX1778" fmla="*/ 6006404 w 9144002"/>
              <a:gd name="connsiteY1778" fmla="*/ 4294816 h 4873452"/>
              <a:gd name="connsiteX1779" fmla="*/ 6009083 w 9144002"/>
              <a:gd name="connsiteY1779" fmla="*/ 4293266 h 4873452"/>
              <a:gd name="connsiteX1780" fmla="*/ 6012059 w 9144002"/>
              <a:gd name="connsiteY1780" fmla="*/ 4291494 h 4873452"/>
              <a:gd name="connsiteX1781" fmla="*/ 6015334 w 9144002"/>
              <a:gd name="connsiteY1781" fmla="*/ 4289722 h 4873452"/>
              <a:gd name="connsiteX1782" fmla="*/ 6016226 w 9144002"/>
              <a:gd name="connsiteY1782" fmla="*/ 4289058 h 4873452"/>
              <a:gd name="connsiteX1783" fmla="*/ 6017417 w 9144002"/>
              <a:gd name="connsiteY1783" fmla="*/ 4287951 h 4873452"/>
              <a:gd name="connsiteX1784" fmla="*/ 6017715 w 9144002"/>
              <a:gd name="connsiteY1784" fmla="*/ 4286622 h 4873452"/>
              <a:gd name="connsiteX1785" fmla="*/ 6166559 w 9144002"/>
              <a:gd name="connsiteY1785" fmla="*/ 4274808 h 4873452"/>
              <a:gd name="connsiteX1786" fmla="*/ 6167745 w 9144002"/>
              <a:gd name="connsiteY1786" fmla="*/ 4275028 h 4873452"/>
              <a:gd name="connsiteX1787" fmla="*/ 6168338 w 9144002"/>
              <a:gd name="connsiteY1787" fmla="*/ 4275465 h 4873452"/>
              <a:gd name="connsiteX1788" fmla="*/ 6169525 w 9144002"/>
              <a:gd name="connsiteY1788" fmla="*/ 4276561 h 4873452"/>
              <a:gd name="connsiteX1789" fmla="*/ 6170118 w 9144002"/>
              <a:gd name="connsiteY1789" fmla="*/ 4277876 h 4873452"/>
              <a:gd name="connsiteX1790" fmla="*/ 6170711 w 9144002"/>
              <a:gd name="connsiteY1790" fmla="*/ 4279846 h 4873452"/>
              <a:gd name="connsiteX1791" fmla="*/ 6170711 w 9144002"/>
              <a:gd name="connsiteY1791" fmla="*/ 4284008 h 4873452"/>
              <a:gd name="connsiteX1792" fmla="*/ 6171008 w 9144002"/>
              <a:gd name="connsiteY1792" fmla="*/ 4288170 h 4873452"/>
              <a:gd name="connsiteX1793" fmla="*/ 6168338 w 9144002"/>
              <a:gd name="connsiteY1793" fmla="*/ 4287513 h 4873452"/>
              <a:gd name="connsiteX1794" fmla="*/ 6166262 w 9144002"/>
              <a:gd name="connsiteY1794" fmla="*/ 4287951 h 4873452"/>
              <a:gd name="connsiteX1795" fmla="*/ 6163593 w 9144002"/>
              <a:gd name="connsiteY1795" fmla="*/ 4288170 h 4873452"/>
              <a:gd name="connsiteX1796" fmla="*/ 6161220 w 9144002"/>
              <a:gd name="connsiteY1796" fmla="*/ 4289047 h 4873452"/>
              <a:gd name="connsiteX1797" fmla="*/ 6158847 w 9144002"/>
              <a:gd name="connsiteY1797" fmla="*/ 4290141 h 4873452"/>
              <a:gd name="connsiteX1798" fmla="*/ 6156771 w 9144002"/>
              <a:gd name="connsiteY1798" fmla="*/ 4291455 h 4873452"/>
              <a:gd name="connsiteX1799" fmla="*/ 6154694 w 9144002"/>
              <a:gd name="connsiteY1799" fmla="*/ 4293208 h 4873452"/>
              <a:gd name="connsiteX1800" fmla="*/ 6153212 w 9144002"/>
              <a:gd name="connsiteY1800" fmla="*/ 4294741 h 4873452"/>
              <a:gd name="connsiteX1801" fmla="*/ 6151135 w 9144002"/>
              <a:gd name="connsiteY1801" fmla="*/ 4296493 h 4873452"/>
              <a:gd name="connsiteX1802" fmla="*/ 6150245 w 9144002"/>
              <a:gd name="connsiteY1802" fmla="*/ 4298027 h 4873452"/>
              <a:gd name="connsiteX1803" fmla="*/ 6149355 w 9144002"/>
              <a:gd name="connsiteY1803" fmla="*/ 4299779 h 4873452"/>
              <a:gd name="connsiteX1804" fmla="*/ 6148466 w 9144002"/>
              <a:gd name="connsiteY1804" fmla="*/ 4301312 h 4873452"/>
              <a:gd name="connsiteX1805" fmla="*/ 6148169 w 9144002"/>
              <a:gd name="connsiteY1805" fmla="*/ 4302846 h 4873452"/>
              <a:gd name="connsiteX1806" fmla="*/ 6148466 w 9144002"/>
              <a:gd name="connsiteY1806" fmla="*/ 4304160 h 4873452"/>
              <a:gd name="connsiteX1807" fmla="*/ 6149059 w 9144002"/>
              <a:gd name="connsiteY1807" fmla="*/ 4305255 h 4873452"/>
              <a:gd name="connsiteX1808" fmla="*/ 6150245 w 9144002"/>
              <a:gd name="connsiteY1808" fmla="*/ 4306130 h 4873452"/>
              <a:gd name="connsiteX1809" fmla="*/ 6146390 w 9144002"/>
              <a:gd name="connsiteY1809" fmla="*/ 4307883 h 4873452"/>
              <a:gd name="connsiteX1810" fmla="*/ 6142533 w 9144002"/>
              <a:gd name="connsiteY1810" fmla="*/ 4308978 h 4873452"/>
              <a:gd name="connsiteX1811" fmla="*/ 6138974 w 9144002"/>
              <a:gd name="connsiteY1811" fmla="*/ 4309636 h 4873452"/>
              <a:gd name="connsiteX1812" fmla="*/ 6135118 w 9144002"/>
              <a:gd name="connsiteY1812" fmla="*/ 4310292 h 4873452"/>
              <a:gd name="connsiteX1813" fmla="*/ 6131262 w 9144002"/>
              <a:gd name="connsiteY1813" fmla="*/ 4310292 h 4873452"/>
              <a:gd name="connsiteX1814" fmla="*/ 6127109 w 9144002"/>
              <a:gd name="connsiteY1814" fmla="*/ 4310292 h 4873452"/>
              <a:gd name="connsiteX1815" fmla="*/ 6119694 w 9144002"/>
              <a:gd name="connsiteY1815" fmla="*/ 4309636 h 4873452"/>
              <a:gd name="connsiteX1816" fmla="*/ 6111982 w 9144002"/>
              <a:gd name="connsiteY1816" fmla="*/ 4308978 h 4873452"/>
              <a:gd name="connsiteX1817" fmla="*/ 6107830 w 9144002"/>
              <a:gd name="connsiteY1817" fmla="*/ 4308541 h 4873452"/>
              <a:gd name="connsiteX1818" fmla="*/ 6103677 w 9144002"/>
              <a:gd name="connsiteY1818" fmla="*/ 4308541 h 4873452"/>
              <a:gd name="connsiteX1819" fmla="*/ 6099524 w 9144002"/>
              <a:gd name="connsiteY1819" fmla="*/ 4308541 h 4873452"/>
              <a:gd name="connsiteX1820" fmla="*/ 6095372 w 9144002"/>
              <a:gd name="connsiteY1820" fmla="*/ 4309198 h 4873452"/>
              <a:gd name="connsiteX1821" fmla="*/ 6090923 w 9144002"/>
              <a:gd name="connsiteY1821" fmla="*/ 4310074 h 4873452"/>
              <a:gd name="connsiteX1822" fmla="*/ 6086474 w 9144002"/>
              <a:gd name="connsiteY1822" fmla="*/ 4311387 h 4873452"/>
              <a:gd name="connsiteX1823" fmla="*/ 6087363 w 9144002"/>
              <a:gd name="connsiteY1823" fmla="*/ 4309636 h 4873452"/>
              <a:gd name="connsiteX1824" fmla="*/ 6088550 w 9144002"/>
              <a:gd name="connsiteY1824" fmla="*/ 4308103 h 4873452"/>
              <a:gd name="connsiteX1825" fmla="*/ 6089440 w 9144002"/>
              <a:gd name="connsiteY1825" fmla="*/ 4306130 h 4873452"/>
              <a:gd name="connsiteX1826" fmla="*/ 6089736 w 9144002"/>
              <a:gd name="connsiteY1826" fmla="*/ 4303940 h 4873452"/>
              <a:gd name="connsiteX1827" fmla="*/ 6090329 w 9144002"/>
              <a:gd name="connsiteY1827" fmla="*/ 4298903 h 4873452"/>
              <a:gd name="connsiteX1828" fmla="*/ 6090329 w 9144002"/>
              <a:gd name="connsiteY1828" fmla="*/ 4293646 h 4873452"/>
              <a:gd name="connsiteX1829" fmla="*/ 6093889 w 9144002"/>
              <a:gd name="connsiteY1829" fmla="*/ 4294960 h 4873452"/>
              <a:gd name="connsiteX1830" fmla="*/ 6096855 w 9144002"/>
              <a:gd name="connsiteY1830" fmla="*/ 4296493 h 4873452"/>
              <a:gd name="connsiteX1831" fmla="*/ 6099821 w 9144002"/>
              <a:gd name="connsiteY1831" fmla="*/ 4297369 h 4873452"/>
              <a:gd name="connsiteX1832" fmla="*/ 6102491 w 9144002"/>
              <a:gd name="connsiteY1832" fmla="*/ 4298027 h 4873452"/>
              <a:gd name="connsiteX1833" fmla="*/ 6105160 w 9144002"/>
              <a:gd name="connsiteY1833" fmla="*/ 4298683 h 4873452"/>
              <a:gd name="connsiteX1834" fmla="*/ 6107830 w 9144002"/>
              <a:gd name="connsiteY1834" fmla="*/ 4298903 h 4873452"/>
              <a:gd name="connsiteX1835" fmla="*/ 6110202 w 9144002"/>
              <a:gd name="connsiteY1835" fmla="*/ 4298903 h 4873452"/>
              <a:gd name="connsiteX1836" fmla="*/ 6112872 w 9144002"/>
              <a:gd name="connsiteY1836" fmla="*/ 4298903 h 4873452"/>
              <a:gd name="connsiteX1837" fmla="*/ 6115245 w 9144002"/>
              <a:gd name="connsiteY1837" fmla="*/ 4298683 h 4873452"/>
              <a:gd name="connsiteX1838" fmla="*/ 6117618 w 9144002"/>
              <a:gd name="connsiteY1838" fmla="*/ 4298465 h 4873452"/>
              <a:gd name="connsiteX1839" fmla="*/ 6122067 w 9144002"/>
              <a:gd name="connsiteY1839" fmla="*/ 4296932 h 4873452"/>
              <a:gd name="connsiteX1840" fmla="*/ 6126516 w 9144002"/>
              <a:gd name="connsiteY1840" fmla="*/ 4295399 h 4873452"/>
              <a:gd name="connsiteX1841" fmla="*/ 6130669 w 9144002"/>
              <a:gd name="connsiteY1841" fmla="*/ 4293208 h 4873452"/>
              <a:gd name="connsiteX1842" fmla="*/ 6134822 w 9144002"/>
              <a:gd name="connsiteY1842" fmla="*/ 4290580 h 4873452"/>
              <a:gd name="connsiteX1843" fmla="*/ 6138974 w 9144002"/>
              <a:gd name="connsiteY1843" fmla="*/ 4288170 h 4873452"/>
              <a:gd name="connsiteX1844" fmla="*/ 6146983 w 9144002"/>
              <a:gd name="connsiteY1844" fmla="*/ 4282913 h 4873452"/>
              <a:gd name="connsiteX1845" fmla="*/ 6151728 w 9144002"/>
              <a:gd name="connsiteY1845" fmla="*/ 4280285 h 4873452"/>
              <a:gd name="connsiteX1846" fmla="*/ 6156474 w 9144002"/>
              <a:gd name="connsiteY1846" fmla="*/ 4278094 h 4873452"/>
              <a:gd name="connsiteX1847" fmla="*/ 6161220 w 9144002"/>
              <a:gd name="connsiteY1847" fmla="*/ 4276123 h 4873452"/>
              <a:gd name="connsiteX1848" fmla="*/ 6311771 w 9144002"/>
              <a:gd name="connsiteY1848" fmla="*/ 4270347 h 4873452"/>
              <a:gd name="connsiteX1849" fmla="*/ 6316585 w 9144002"/>
              <a:gd name="connsiteY1849" fmla="*/ 4270580 h 4873452"/>
              <a:gd name="connsiteX1850" fmla="*/ 6321699 w 9144002"/>
              <a:gd name="connsiteY1850" fmla="*/ 4271511 h 4873452"/>
              <a:gd name="connsiteX1851" fmla="*/ 6326513 w 9144002"/>
              <a:gd name="connsiteY1851" fmla="*/ 4272209 h 4873452"/>
              <a:gd name="connsiteX1852" fmla="*/ 6330725 w 9144002"/>
              <a:gd name="connsiteY1852" fmla="*/ 4273838 h 4873452"/>
              <a:gd name="connsiteX1853" fmla="*/ 6334937 w 9144002"/>
              <a:gd name="connsiteY1853" fmla="*/ 4275235 h 4873452"/>
              <a:gd name="connsiteX1854" fmla="*/ 6338247 w 9144002"/>
              <a:gd name="connsiteY1854" fmla="*/ 4277097 h 4873452"/>
              <a:gd name="connsiteX1855" fmla="*/ 6340653 w 9144002"/>
              <a:gd name="connsiteY1855" fmla="*/ 4278726 h 4873452"/>
              <a:gd name="connsiteX1856" fmla="*/ 6342459 w 9144002"/>
              <a:gd name="connsiteY1856" fmla="*/ 4280821 h 4873452"/>
              <a:gd name="connsiteX1857" fmla="*/ 6337946 w 9144002"/>
              <a:gd name="connsiteY1857" fmla="*/ 4282915 h 4873452"/>
              <a:gd name="connsiteX1858" fmla="*/ 6334035 w 9144002"/>
              <a:gd name="connsiteY1858" fmla="*/ 4284080 h 4873452"/>
              <a:gd name="connsiteX1859" fmla="*/ 6330424 w 9144002"/>
              <a:gd name="connsiteY1859" fmla="*/ 4284777 h 4873452"/>
              <a:gd name="connsiteX1860" fmla="*/ 6326814 w 9144002"/>
              <a:gd name="connsiteY1860" fmla="*/ 4285009 h 4873452"/>
              <a:gd name="connsiteX1861" fmla="*/ 6323805 w 9144002"/>
              <a:gd name="connsiteY1861" fmla="*/ 4284777 h 4873452"/>
              <a:gd name="connsiteX1862" fmla="*/ 6320797 w 9144002"/>
              <a:gd name="connsiteY1862" fmla="*/ 4284312 h 4873452"/>
              <a:gd name="connsiteX1863" fmla="*/ 6314780 w 9144002"/>
              <a:gd name="connsiteY1863" fmla="*/ 4282683 h 4873452"/>
              <a:gd name="connsiteX1864" fmla="*/ 6311771 w 9144002"/>
              <a:gd name="connsiteY1864" fmla="*/ 4281984 h 4873452"/>
              <a:gd name="connsiteX1865" fmla="*/ 6308763 w 9144002"/>
              <a:gd name="connsiteY1865" fmla="*/ 4281519 h 4873452"/>
              <a:gd name="connsiteX1866" fmla="*/ 6305754 w 9144002"/>
              <a:gd name="connsiteY1866" fmla="*/ 4280821 h 4873452"/>
              <a:gd name="connsiteX1867" fmla="*/ 6302144 w 9144002"/>
              <a:gd name="connsiteY1867" fmla="*/ 4280821 h 4873452"/>
              <a:gd name="connsiteX1868" fmla="*/ 6298834 w 9144002"/>
              <a:gd name="connsiteY1868" fmla="*/ 4281519 h 4873452"/>
              <a:gd name="connsiteX1869" fmla="*/ 6294923 w 9144002"/>
              <a:gd name="connsiteY1869" fmla="*/ 4282217 h 4873452"/>
              <a:gd name="connsiteX1870" fmla="*/ 6291012 w 9144002"/>
              <a:gd name="connsiteY1870" fmla="*/ 4284080 h 4873452"/>
              <a:gd name="connsiteX1871" fmla="*/ 6286499 w 9144002"/>
              <a:gd name="connsiteY1871" fmla="*/ 4286406 h 4873452"/>
              <a:gd name="connsiteX1872" fmla="*/ 6286499 w 9144002"/>
              <a:gd name="connsiteY1872" fmla="*/ 4284080 h 4873452"/>
              <a:gd name="connsiteX1873" fmla="*/ 6287101 w 9144002"/>
              <a:gd name="connsiteY1873" fmla="*/ 4281984 h 4873452"/>
              <a:gd name="connsiteX1874" fmla="*/ 6287402 w 9144002"/>
              <a:gd name="connsiteY1874" fmla="*/ 4280356 h 4873452"/>
              <a:gd name="connsiteX1875" fmla="*/ 6288605 w 9144002"/>
              <a:gd name="connsiteY1875" fmla="*/ 4278493 h 4873452"/>
              <a:gd name="connsiteX1876" fmla="*/ 6289207 w 9144002"/>
              <a:gd name="connsiteY1876" fmla="*/ 4277097 h 4873452"/>
              <a:gd name="connsiteX1877" fmla="*/ 6290711 w 9144002"/>
              <a:gd name="connsiteY1877" fmla="*/ 4275933 h 4873452"/>
              <a:gd name="connsiteX1878" fmla="*/ 6292215 w 9144002"/>
              <a:gd name="connsiteY1878" fmla="*/ 4274770 h 4873452"/>
              <a:gd name="connsiteX1879" fmla="*/ 6293719 w 9144002"/>
              <a:gd name="connsiteY1879" fmla="*/ 4273606 h 4873452"/>
              <a:gd name="connsiteX1880" fmla="*/ 6295826 w 9144002"/>
              <a:gd name="connsiteY1880" fmla="*/ 4272675 h 4873452"/>
              <a:gd name="connsiteX1881" fmla="*/ 6297630 w 9144002"/>
              <a:gd name="connsiteY1881" fmla="*/ 4271977 h 4873452"/>
              <a:gd name="connsiteX1882" fmla="*/ 6302144 w 9144002"/>
              <a:gd name="connsiteY1882" fmla="*/ 4270813 h 4873452"/>
              <a:gd name="connsiteX1883" fmla="*/ 6306657 w 9144002"/>
              <a:gd name="connsiteY1883" fmla="*/ 4270580 h 4873452"/>
              <a:gd name="connsiteX1884" fmla="*/ 1910716 w 9144002"/>
              <a:gd name="connsiteY1884" fmla="*/ 4266779 h 4873452"/>
              <a:gd name="connsiteX1885" fmla="*/ 1911927 w 9144002"/>
              <a:gd name="connsiteY1885" fmla="*/ 4267005 h 4873452"/>
              <a:gd name="connsiteX1886" fmla="*/ 1912836 w 9144002"/>
              <a:gd name="connsiteY1886" fmla="*/ 4267458 h 4873452"/>
              <a:gd name="connsiteX1887" fmla="*/ 1914047 w 9144002"/>
              <a:gd name="connsiteY1887" fmla="*/ 4267910 h 4873452"/>
              <a:gd name="connsiteX1888" fmla="*/ 1914350 w 9144002"/>
              <a:gd name="connsiteY1888" fmla="*/ 4268814 h 4873452"/>
              <a:gd name="connsiteX1889" fmla="*/ 1915561 w 9144002"/>
              <a:gd name="connsiteY1889" fmla="*/ 4270624 h 4873452"/>
              <a:gd name="connsiteX1890" fmla="*/ 1915864 w 9144002"/>
              <a:gd name="connsiteY1890" fmla="*/ 4272886 h 4873452"/>
              <a:gd name="connsiteX1891" fmla="*/ 1916167 w 9144002"/>
              <a:gd name="connsiteY1891" fmla="*/ 4275374 h 4873452"/>
              <a:gd name="connsiteX1892" fmla="*/ 1916167 w 9144002"/>
              <a:gd name="connsiteY1892" fmla="*/ 4280802 h 4873452"/>
              <a:gd name="connsiteX1893" fmla="*/ 1923132 w 9144002"/>
              <a:gd name="connsiteY1893" fmla="*/ 4281933 h 4873452"/>
              <a:gd name="connsiteX1894" fmla="*/ 1929491 w 9144002"/>
              <a:gd name="connsiteY1894" fmla="*/ 4282838 h 4873452"/>
              <a:gd name="connsiteX1895" fmla="*/ 1935244 w 9144002"/>
              <a:gd name="connsiteY1895" fmla="*/ 4283064 h 4873452"/>
              <a:gd name="connsiteX1896" fmla="*/ 1940999 w 9144002"/>
              <a:gd name="connsiteY1896" fmla="*/ 4283516 h 4873452"/>
              <a:gd name="connsiteX1897" fmla="*/ 1950991 w 9144002"/>
              <a:gd name="connsiteY1897" fmla="*/ 4283969 h 4873452"/>
              <a:gd name="connsiteX1898" fmla="*/ 1955534 w 9144002"/>
              <a:gd name="connsiteY1898" fmla="*/ 4284195 h 4873452"/>
              <a:gd name="connsiteX1899" fmla="*/ 1959774 w 9144002"/>
              <a:gd name="connsiteY1899" fmla="*/ 4285100 h 4873452"/>
              <a:gd name="connsiteX1900" fmla="*/ 1959774 w 9144002"/>
              <a:gd name="connsiteY1900" fmla="*/ 4286230 h 4873452"/>
              <a:gd name="connsiteX1901" fmla="*/ 1959774 w 9144002"/>
              <a:gd name="connsiteY1901" fmla="*/ 4287362 h 4873452"/>
              <a:gd name="connsiteX1902" fmla="*/ 1959470 w 9144002"/>
              <a:gd name="connsiteY1902" fmla="*/ 4288266 h 4873452"/>
              <a:gd name="connsiteX1903" fmla="*/ 1958863 w 9144002"/>
              <a:gd name="connsiteY1903" fmla="*/ 4288945 h 4873452"/>
              <a:gd name="connsiteX1904" fmla="*/ 1957957 w 9144002"/>
              <a:gd name="connsiteY1904" fmla="*/ 4289171 h 4873452"/>
              <a:gd name="connsiteX1905" fmla="*/ 1957047 w 9144002"/>
              <a:gd name="connsiteY1905" fmla="*/ 4289398 h 4873452"/>
              <a:gd name="connsiteX1906" fmla="*/ 1955230 w 9144002"/>
              <a:gd name="connsiteY1906" fmla="*/ 4289623 h 4873452"/>
              <a:gd name="connsiteX1907" fmla="*/ 1955230 w 9144002"/>
              <a:gd name="connsiteY1907" fmla="*/ 4298897 h 4873452"/>
              <a:gd name="connsiteX1908" fmla="*/ 1954929 w 9144002"/>
              <a:gd name="connsiteY1908" fmla="*/ 4296861 h 4873452"/>
              <a:gd name="connsiteX1909" fmla="*/ 1953717 w 9144002"/>
              <a:gd name="connsiteY1909" fmla="*/ 4295504 h 4873452"/>
              <a:gd name="connsiteX1910" fmla="*/ 1952506 w 9144002"/>
              <a:gd name="connsiteY1910" fmla="*/ 4293921 h 4873452"/>
              <a:gd name="connsiteX1911" fmla="*/ 1951294 w 9144002"/>
              <a:gd name="connsiteY1911" fmla="*/ 4292791 h 4873452"/>
              <a:gd name="connsiteX1912" fmla="*/ 1949779 w 9144002"/>
              <a:gd name="connsiteY1912" fmla="*/ 4291659 h 4873452"/>
              <a:gd name="connsiteX1913" fmla="*/ 1948267 w 9144002"/>
              <a:gd name="connsiteY1913" fmla="*/ 4290754 h 4873452"/>
              <a:gd name="connsiteX1914" fmla="*/ 1944934 w 9144002"/>
              <a:gd name="connsiteY1914" fmla="*/ 4289623 h 4873452"/>
              <a:gd name="connsiteX1915" fmla="*/ 1940695 w 9144002"/>
              <a:gd name="connsiteY1915" fmla="*/ 4288493 h 4873452"/>
              <a:gd name="connsiteX1916" fmla="*/ 1936456 w 9144002"/>
              <a:gd name="connsiteY1916" fmla="*/ 4288040 h 4873452"/>
              <a:gd name="connsiteX1917" fmla="*/ 1927674 w 9144002"/>
              <a:gd name="connsiteY1917" fmla="*/ 4287135 h 4873452"/>
              <a:gd name="connsiteX1918" fmla="*/ 1923435 w 9144002"/>
              <a:gd name="connsiteY1918" fmla="*/ 4286457 h 4873452"/>
              <a:gd name="connsiteX1919" fmla="*/ 1919195 w 9144002"/>
              <a:gd name="connsiteY1919" fmla="*/ 4285778 h 4873452"/>
              <a:gd name="connsiteX1920" fmla="*/ 1915864 w 9144002"/>
              <a:gd name="connsiteY1920" fmla="*/ 4284648 h 4873452"/>
              <a:gd name="connsiteX1921" fmla="*/ 1914047 w 9144002"/>
              <a:gd name="connsiteY1921" fmla="*/ 4283743 h 4873452"/>
              <a:gd name="connsiteX1922" fmla="*/ 1912534 w 9144002"/>
              <a:gd name="connsiteY1922" fmla="*/ 4282838 h 4873452"/>
              <a:gd name="connsiteX1923" fmla="*/ 1911322 w 9144002"/>
              <a:gd name="connsiteY1923" fmla="*/ 4281707 h 4873452"/>
              <a:gd name="connsiteX1924" fmla="*/ 1910111 w 9144002"/>
              <a:gd name="connsiteY1924" fmla="*/ 4280350 h 4873452"/>
              <a:gd name="connsiteX1925" fmla="*/ 1908899 w 9144002"/>
              <a:gd name="connsiteY1925" fmla="*/ 4278766 h 4873452"/>
              <a:gd name="connsiteX1926" fmla="*/ 1908294 w 9144002"/>
              <a:gd name="connsiteY1926" fmla="*/ 4276731 h 4873452"/>
              <a:gd name="connsiteX1927" fmla="*/ 1907689 w 9144002"/>
              <a:gd name="connsiteY1927" fmla="*/ 4274921 h 4873452"/>
              <a:gd name="connsiteX1928" fmla="*/ 1907386 w 9144002"/>
              <a:gd name="connsiteY1928" fmla="*/ 4272433 h 4873452"/>
              <a:gd name="connsiteX1929" fmla="*/ 1907386 w 9144002"/>
              <a:gd name="connsiteY1929" fmla="*/ 4270172 h 4873452"/>
              <a:gd name="connsiteX1930" fmla="*/ 1907689 w 9144002"/>
              <a:gd name="connsiteY1930" fmla="*/ 4267458 h 4873452"/>
              <a:gd name="connsiteX1931" fmla="*/ 1909202 w 9144002"/>
              <a:gd name="connsiteY1931" fmla="*/ 4267005 h 4873452"/>
              <a:gd name="connsiteX1932" fmla="*/ 1262474 w 9144002"/>
              <a:gd name="connsiteY1932" fmla="*/ 4238229 h 4873452"/>
              <a:gd name="connsiteX1933" fmla="*/ 1266074 w 9144002"/>
              <a:gd name="connsiteY1933" fmla="*/ 4238229 h 4873452"/>
              <a:gd name="connsiteX1934" fmla="*/ 1270273 w 9144002"/>
              <a:gd name="connsiteY1934" fmla="*/ 4238680 h 4873452"/>
              <a:gd name="connsiteX1935" fmla="*/ 1274173 w 9144002"/>
              <a:gd name="connsiteY1935" fmla="*/ 4238905 h 4873452"/>
              <a:gd name="connsiteX1936" fmla="*/ 1277772 w 9144002"/>
              <a:gd name="connsiteY1936" fmla="*/ 4239806 h 4873452"/>
              <a:gd name="connsiteX1937" fmla="*/ 1280772 w 9144002"/>
              <a:gd name="connsiteY1937" fmla="*/ 4240708 h 4873452"/>
              <a:gd name="connsiteX1938" fmla="*/ 1284071 w 9144002"/>
              <a:gd name="connsiteY1938" fmla="*/ 4242059 h 4873452"/>
              <a:gd name="connsiteX1939" fmla="*/ 1285871 w 9144002"/>
              <a:gd name="connsiteY1939" fmla="*/ 4243186 h 4873452"/>
              <a:gd name="connsiteX1940" fmla="*/ 1287371 w 9144002"/>
              <a:gd name="connsiteY1940" fmla="*/ 4244988 h 4873452"/>
              <a:gd name="connsiteX1941" fmla="*/ 1288271 w 9144002"/>
              <a:gd name="connsiteY1941" fmla="*/ 4245664 h 4873452"/>
              <a:gd name="connsiteX1942" fmla="*/ 1288271 w 9144002"/>
              <a:gd name="connsiteY1942" fmla="*/ 4246565 h 4873452"/>
              <a:gd name="connsiteX1943" fmla="*/ 1288271 w 9144002"/>
              <a:gd name="connsiteY1943" fmla="*/ 4247691 h 4873452"/>
              <a:gd name="connsiteX1944" fmla="*/ 1287671 w 9144002"/>
              <a:gd name="connsiteY1944" fmla="*/ 4248593 h 4873452"/>
              <a:gd name="connsiteX1945" fmla="*/ 1287371 w 9144002"/>
              <a:gd name="connsiteY1945" fmla="*/ 4249719 h 4873452"/>
              <a:gd name="connsiteX1946" fmla="*/ 1286471 w 9144002"/>
              <a:gd name="connsiteY1946" fmla="*/ 4250847 h 4873452"/>
              <a:gd name="connsiteX1947" fmla="*/ 1291570 w 9144002"/>
              <a:gd name="connsiteY1947" fmla="*/ 4250395 h 4873452"/>
              <a:gd name="connsiteX1948" fmla="*/ 1296370 w 9144002"/>
              <a:gd name="connsiteY1948" fmla="*/ 4249494 h 4873452"/>
              <a:gd name="connsiteX1949" fmla="*/ 1301469 w 9144002"/>
              <a:gd name="connsiteY1949" fmla="*/ 4248819 h 4873452"/>
              <a:gd name="connsiteX1950" fmla="*/ 1305969 w 9144002"/>
              <a:gd name="connsiteY1950" fmla="*/ 4248367 h 4873452"/>
              <a:gd name="connsiteX1951" fmla="*/ 1310768 w 9144002"/>
              <a:gd name="connsiteY1951" fmla="*/ 4247917 h 4873452"/>
              <a:gd name="connsiteX1952" fmla="*/ 1315568 w 9144002"/>
              <a:gd name="connsiteY1952" fmla="*/ 4247917 h 4873452"/>
              <a:gd name="connsiteX1953" fmla="*/ 1317668 w 9144002"/>
              <a:gd name="connsiteY1953" fmla="*/ 4248593 h 4873452"/>
              <a:gd name="connsiteX1954" fmla="*/ 1320368 w 9144002"/>
              <a:gd name="connsiteY1954" fmla="*/ 4248819 h 4873452"/>
              <a:gd name="connsiteX1955" fmla="*/ 1322767 w 9144002"/>
              <a:gd name="connsiteY1955" fmla="*/ 4249719 h 4873452"/>
              <a:gd name="connsiteX1956" fmla="*/ 1324867 w 9144002"/>
              <a:gd name="connsiteY1956" fmla="*/ 4250621 h 4873452"/>
              <a:gd name="connsiteX1957" fmla="*/ 1325167 w 9144002"/>
              <a:gd name="connsiteY1957" fmla="*/ 4251972 h 4873452"/>
              <a:gd name="connsiteX1958" fmla="*/ 1324867 w 9144002"/>
              <a:gd name="connsiteY1958" fmla="*/ 4253099 h 4873452"/>
              <a:gd name="connsiteX1959" fmla="*/ 1324567 w 9144002"/>
              <a:gd name="connsiteY1959" fmla="*/ 4254676 h 4873452"/>
              <a:gd name="connsiteX1960" fmla="*/ 1324266 w 9144002"/>
              <a:gd name="connsiteY1960" fmla="*/ 4255802 h 4873452"/>
              <a:gd name="connsiteX1961" fmla="*/ 1323367 w 9144002"/>
              <a:gd name="connsiteY1961" fmla="*/ 4256479 h 4873452"/>
              <a:gd name="connsiteX1962" fmla="*/ 1322167 w 9144002"/>
              <a:gd name="connsiteY1962" fmla="*/ 4257379 h 4873452"/>
              <a:gd name="connsiteX1963" fmla="*/ 1320068 w 9144002"/>
              <a:gd name="connsiteY1963" fmla="*/ 4258957 h 4873452"/>
              <a:gd name="connsiteX1964" fmla="*/ 1317068 w 9144002"/>
              <a:gd name="connsiteY1964" fmla="*/ 4260083 h 4873452"/>
              <a:gd name="connsiteX1965" fmla="*/ 1313468 w 9144002"/>
              <a:gd name="connsiteY1965" fmla="*/ 4260759 h 4873452"/>
              <a:gd name="connsiteX1966" fmla="*/ 1310168 w 9144002"/>
              <a:gd name="connsiteY1966" fmla="*/ 4261209 h 4873452"/>
              <a:gd name="connsiteX1967" fmla="*/ 1305969 w 9144002"/>
              <a:gd name="connsiteY1967" fmla="*/ 4261209 h 4873452"/>
              <a:gd name="connsiteX1968" fmla="*/ 1302068 w 9144002"/>
              <a:gd name="connsiteY1968" fmla="*/ 4261209 h 4873452"/>
              <a:gd name="connsiteX1969" fmla="*/ 1298470 w 9144002"/>
              <a:gd name="connsiteY1969" fmla="*/ 4260759 h 4873452"/>
              <a:gd name="connsiteX1970" fmla="*/ 1294570 w 9144002"/>
              <a:gd name="connsiteY1970" fmla="*/ 4260309 h 4873452"/>
              <a:gd name="connsiteX1971" fmla="*/ 1291270 w 9144002"/>
              <a:gd name="connsiteY1971" fmla="*/ 4259407 h 4873452"/>
              <a:gd name="connsiteX1972" fmla="*/ 1288271 w 9144002"/>
              <a:gd name="connsiteY1972" fmla="*/ 4258506 h 4873452"/>
              <a:gd name="connsiteX1973" fmla="*/ 1285571 w 9144002"/>
              <a:gd name="connsiteY1973" fmla="*/ 4257379 h 4873452"/>
              <a:gd name="connsiteX1974" fmla="*/ 1283470 w 9144002"/>
              <a:gd name="connsiteY1974" fmla="*/ 4256479 h 4873452"/>
              <a:gd name="connsiteX1975" fmla="*/ 1281972 w 9144002"/>
              <a:gd name="connsiteY1975" fmla="*/ 4255351 h 4873452"/>
              <a:gd name="connsiteX1976" fmla="*/ 1280172 w 9144002"/>
              <a:gd name="connsiteY1976" fmla="*/ 4256028 h 4873452"/>
              <a:gd name="connsiteX1977" fmla="*/ 1278672 w 9144002"/>
              <a:gd name="connsiteY1977" fmla="*/ 4256929 h 4873452"/>
              <a:gd name="connsiteX1978" fmla="*/ 1277472 w 9144002"/>
              <a:gd name="connsiteY1978" fmla="*/ 4258056 h 4873452"/>
              <a:gd name="connsiteX1979" fmla="*/ 1276273 w 9144002"/>
              <a:gd name="connsiteY1979" fmla="*/ 4259407 h 4873452"/>
              <a:gd name="connsiteX1980" fmla="*/ 1275373 w 9144002"/>
              <a:gd name="connsiteY1980" fmla="*/ 4260759 h 4873452"/>
              <a:gd name="connsiteX1981" fmla="*/ 1274473 w 9144002"/>
              <a:gd name="connsiteY1981" fmla="*/ 4262562 h 4873452"/>
              <a:gd name="connsiteX1982" fmla="*/ 1272973 w 9144002"/>
              <a:gd name="connsiteY1982" fmla="*/ 4266166 h 4873452"/>
              <a:gd name="connsiteX1983" fmla="*/ 1272073 w 9144002"/>
              <a:gd name="connsiteY1983" fmla="*/ 4270447 h 4873452"/>
              <a:gd name="connsiteX1984" fmla="*/ 1271473 w 9144002"/>
              <a:gd name="connsiteY1984" fmla="*/ 4274727 h 4873452"/>
              <a:gd name="connsiteX1985" fmla="*/ 1270273 w 9144002"/>
              <a:gd name="connsiteY1985" fmla="*/ 4278782 h 4873452"/>
              <a:gd name="connsiteX1986" fmla="*/ 1269673 w 9144002"/>
              <a:gd name="connsiteY1986" fmla="*/ 4282838 h 4873452"/>
              <a:gd name="connsiteX1987" fmla="*/ 1267274 w 9144002"/>
              <a:gd name="connsiteY1987" fmla="*/ 4281035 h 4873452"/>
              <a:gd name="connsiteX1988" fmla="*/ 1265473 w 9144002"/>
              <a:gd name="connsiteY1988" fmla="*/ 4279008 h 4873452"/>
              <a:gd name="connsiteX1989" fmla="*/ 1262474 w 9144002"/>
              <a:gd name="connsiteY1989" fmla="*/ 4274502 h 4873452"/>
              <a:gd name="connsiteX1990" fmla="*/ 1259174 w 9144002"/>
              <a:gd name="connsiteY1990" fmla="*/ 4269320 h 4873452"/>
              <a:gd name="connsiteX1991" fmla="*/ 1257074 w 9144002"/>
              <a:gd name="connsiteY1991" fmla="*/ 4264364 h 4873452"/>
              <a:gd name="connsiteX1992" fmla="*/ 1252575 w 9144002"/>
              <a:gd name="connsiteY1992" fmla="*/ 4252874 h 4873452"/>
              <a:gd name="connsiteX1993" fmla="*/ 1250176 w 9144002"/>
              <a:gd name="connsiteY1993" fmla="*/ 4247466 h 4873452"/>
              <a:gd name="connsiteX1994" fmla="*/ 1247776 w 9144002"/>
              <a:gd name="connsiteY1994" fmla="*/ 4242059 h 4873452"/>
              <a:gd name="connsiteX1995" fmla="*/ 1249876 w 9144002"/>
              <a:gd name="connsiteY1995" fmla="*/ 4240933 h 4873452"/>
              <a:gd name="connsiteX1996" fmla="*/ 1251975 w 9144002"/>
              <a:gd name="connsiteY1996" fmla="*/ 4239806 h 4873452"/>
              <a:gd name="connsiteX1997" fmla="*/ 1254975 w 9144002"/>
              <a:gd name="connsiteY1997" fmla="*/ 4238905 h 4873452"/>
              <a:gd name="connsiteX1998" fmla="*/ 1258574 w 9144002"/>
              <a:gd name="connsiteY1998" fmla="*/ 4238680 h 4873452"/>
              <a:gd name="connsiteX1999" fmla="*/ 6899672 w 9144002"/>
              <a:gd name="connsiteY1999" fmla="*/ 4208788 h 4873452"/>
              <a:gd name="connsiteX2000" fmla="*/ 6899091 w 9144002"/>
              <a:gd name="connsiteY2000" fmla="*/ 4210322 h 4873452"/>
              <a:gd name="connsiteX2001" fmla="*/ 6897927 w 9144002"/>
              <a:gd name="connsiteY2001" fmla="*/ 4212076 h 4873452"/>
              <a:gd name="connsiteX2002" fmla="*/ 6895311 w 9144002"/>
              <a:gd name="connsiteY2002" fmla="*/ 4215143 h 4873452"/>
              <a:gd name="connsiteX2003" fmla="*/ 6892404 w 9144002"/>
              <a:gd name="connsiteY2003" fmla="*/ 4217773 h 4873452"/>
              <a:gd name="connsiteX2004" fmla="*/ 6890949 w 9144002"/>
              <a:gd name="connsiteY2004" fmla="*/ 4218868 h 4873452"/>
              <a:gd name="connsiteX2005" fmla="*/ 6889206 w 9144002"/>
              <a:gd name="connsiteY2005" fmla="*/ 4219745 h 4873452"/>
              <a:gd name="connsiteX2006" fmla="*/ 6887170 w 9144002"/>
              <a:gd name="connsiteY2006" fmla="*/ 4220621 h 4873452"/>
              <a:gd name="connsiteX2007" fmla="*/ 6885426 w 9144002"/>
              <a:gd name="connsiteY2007" fmla="*/ 4220840 h 4873452"/>
              <a:gd name="connsiteX2008" fmla="*/ 6883681 w 9144002"/>
              <a:gd name="connsiteY2008" fmla="*/ 4221278 h 4873452"/>
              <a:gd name="connsiteX2009" fmla="*/ 6881646 w 9144002"/>
              <a:gd name="connsiteY2009" fmla="*/ 4221278 h 4873452"/>
              <a:gd name="connsiteX2010" fmla="*/ 6879902 w 9144002"/>
              <a:gd name="connsiteY2010" fmla="*/ 4220840 h 4873452"/>
              <a:gd name="connsiteX2011" fmla="*/ 6878157 w 9144002"/>
              <a:gd name="connsiteY2011" fmla="*/ 4220183 h 4873452"/>
              <a:gd name="connsiteX2012" fmla="*/ 6876122 w 9144002"/>
              <a:gd name="connsiteY2012" fmla="*/ 4219307 h 4873452"/>
              <a:gd name="connsiteX2013" fmla="*/ 6874668 w 9144002"/>
              <a:gd name="connsiteY2013" fmla="*/ 4217773 h 4873452"/>
              <a:gd name="connsiteX2014" fmla="*/ 6876994 w 9144002"/>
              <a:gd name="connsiteY2014" fmla="*/ 4215582 h 4873452"/>
              <a:gd name="connsiteX2015" fmla="*/ 6879320 w 9144002"/>
              <a:gd name="connsiteY2015" fmla="*/ 4213609 h 4873452"/>
              <a:gd name="connsiteX2016" fmla="*/ 6882228 w 9144002"/>
              <a:gd name="connsiteY2016" fmla="*/ 4212294 h 4873452"/>
              <a:gd name="connsiteX2017" fmla="*/ 6885135 w 9144002"/>
              <a:gd name="connsiteY2017" fmla="*/ 4210980 h 4873452"/>
              <a:gd name="connsiteX2018" fmla="*/ 6888333 w 9144002"/>
              <a:gd name="connsiteY2018" fmla="*/ 4210103 h 4873452"/>
              <a:gd name="connsiteX2019" fmla="*/ 6892113 w 9144002"/>
              <a:gd name="connsiteY2019" fmla="*/ 4209226 h 4873452"/>
              <a:gd name="connsiteX2020" fmla="*/ 6895602 w 9144002"/>
              <a:gd name="connsiteY2020" fmla="*/ 4209008 h 4873452"/>
              <a:gd name="connsiteX2021" fmla="*/ 5036822 w 9144002"/>
              <a:gd name="connsiteY2021" fmla="*/ 4195405 h 4873452"/>
              <a:gd name="connsiteX2022" fmla="*/ 5038928 w 9144002"/>
              <a:gd name="connsiteY2022" fmla="*/ 4198368 h 4873452"/>
              <a:gd name="connsiteX2023" fmla="*/ 5041034 w 9144002"/>
              <a:gd name="connsiteY2023" fmla="*/ 4200649 h 4873452"/>
              <a:gd name="connsiteX2024" fmla="*/ 5042839 w 9144002"/>
              <a:gd name="connsiteY2024" fmla="*/ 4202473 h 4873452"/>
              <a:gd name="connsiteX2025" fmla="*/ 5044644 w 9144002"/>
              <a:gd name="connsiteY2025" fmla="*/ 4203841 h 4873452"/>
              <a:gd name="connsiteX2026" fmla="*/ 5046750 w 9144002"/>
              <a:gd name="connsiteY2026" fmla="*/ 4204981 h 4873452"/>
              <a:gd name="connsiteX2027" fmla="*/ 5048555 w 9144002"/>
              <a:gd name="connsiteY2027" fmla="*/ 4205665 h 4873452"/>
              <a:gd name="connsiteX2028" fmla="*/ 5050962 w 9144002"/>
              <a:gd name="connsiteY2028" fmla="*/ 4206121 h 4873452"/>
              <a:gd name="connsiteX2029" fmla="*/ 5052767 w 9144002"/>
              <a:gd name="connsiteY2029" fmla="*/ 4206349 h 4873452"/>
              <a:gd name="connsiteX2030" fmla="*/ 5057280 w 9144002"/>
              <a:gd name="connsiteY2030" fmla="*/ 4206805 h 4873452"/>
              <a:gd name="connsiteX2031" fmla="*/ 5062696 w 9144002"/>
              <a:gd name="connsiteY2031" fmla="*/ 4207033 h 4873452"/>
              <a:gd name="connsiteX2032" fmla="*/ 5068713 w 9144002"/>
              <a:gd name="connsiteY2032" fmla="*/ 4207262 h 4873452"/>
              <a:gd name="connsiteX2033" fmla="*/ 5072023 w 9144002"/>
              <a:gd name="connsiteY2033" fmla="*/ 4207945 h 4873452"/>
              <a:gd name="connsiteX2034" fmla="*/ 5075632 w 9144002"/>
              <a:gd name="connsiteY2034" fmla="*/ 4208629 h 4873452"/>
              <a:gd name="connsiteX2035" fmla="*/ 5075332 w 9144002"/>
              <a:gd name="connsiteY2035" fmla="*/ 4210225 h 4873452"/>
              <a:gd name="connsiteX2036" fmla="*/ 5074429 w 9144002"/>
              <a:gd name="connsiteY2036" fmla="*/ 4211593 h 4873452"/>
              <a:gd name="connsiteX2037" fmla="*/ 5073526 w 9144002"/>
              <a:gd name="connsiteY2037" fmla="*/ 4212505 h 4873452"/>
              <a:gd name="connsiteX2038" fmla="*/ 5072624 w 9144002"/>
              <a:gd name="connsiteY2038" fmla="*/ 4213417 h 4873452"/>
              <a:gd name="connsiteX2039" fmla="*/ 5071420 w 9144002"/>
              <a:gd name="connsiteY2039" fmla="*/ 4214101 h 4873452"/>
              <a:gd name="connsiteX2040" fmla="*/ 5070217 w 9144002"/>
              <a:gd name="connsiteY2040" fmla="*/ 4214785 h 4873452"/>
              <a:gd name="connsiteX2041" fmla="*/ 5067208 w 9144002"/>
              <a:gd name="connsiteY2041" fmla="*/ 4215697 h 4873452"/>
              <a:gd name="connsiteX2042" fmla="*/ 5064200 w 9144002"/>
              <a:gd name="connsiteY2042" fmla="*/ 4215925 h 4873452"/>
              <a:gd name="connsiteX2043" fmla="*/ 5060590 w 9144002"/>
              <a:gd name="connsiteY2043" fmla="*/ 4215697 h 4873452"/>
              <a:gd name="connsiteX2044" fmla="*/ 5056979 w 9144002"/>
              <a:gd name="connsiteY2044" fmla="*/ 4215013 h 4873452"/>
              <a:gd name="connsiteX2045" fmla="*/ 5052767 w 9144002"/>
              <a:gd name="connsiteY2045" fmla="*/ 4214557 h 4873452"/>
              <a:gd name="connsiteX2046" fmla="*/ 5044343 w 9144002"/>
              <a:gd name="connsiteY2046" fmla="*/ 4212505 h 4873452"/>
              <a:gd name="connsiteX2047" fmla="*/ 5035919 w 9144002"/>
              <a:gd name="connsiteY2047" fmla="*/ 4210453 h 4873452"/>
              <a:gd name="connsiteX2048" fmla="*/ 5031406 w 9144002"/>
              <a:gd name="connsiteY2048" fmla="*/ 4209768 h 4873452"/>
              <a:gd name="connsiteX2049" fmla="*/ 5027495 w 9144002"/>
              <a:gd name="connsiteY2049" fmla="*/ 4209313 h 4873452"/>
              <a:gd name="connsiteX2050" fmla="*/ 5023584 w 9144002"/>
              <a:gd name="connsiteY2050" fmla="*/ 4209313 h 4873452"/>
              <a:gd name="connsiteX2051" fmla="*/ 5019672 w 9144002"/>
              <a:gd name="connsiteY2051" fmla="*/ 4209313 h 4873452"/>
              <a:gd name="connsiteX2052" fmla="*/ 5019672 w 9144002"/>
              <a:gd name="connsiteY2052" fmla="*/ 4207489 h 4873452"/>
              <a:gd name="connsiteX2053" fmla="*/ 5020275 w 9144002"/>
              <a:gd name="connsiteY2053" fmla="*/ 4206121 h 4873452"/>
              <a:gd name="connsiteX2054" fmla="*/ 5021478 w 9144002"/>
              <a:gd name="connsiteY2054" fmla="*/ 4205209 h 4873452"/>
              <a:gd name="connsiteX2055" fmla="*/ 5022681 w 9144002"/>
              <a:gd name="connsiteY2055" fmla="*/ 4204753 h 4873452"/>
              <a:gd name="connsiteX2056" fmla="*/ 5024487 w 9144002"/>
              <a:gd name="connsiteY2056" fmla="*/ 4204297 h 4873452"/>
              <a:gd name="connsiteX2057" fmla="*/ 5026593 w 9144002"/>
              <a:gd name="connsiteY2057" fmla="*/ 4204297 h 4873452"/>
              <a:gd name="connsiteX2058" fmla="*/ 5030203 w 9144002"/>
              <a:gd name="connsiteY2058" fmla="*/ 4204753 h 4873452"/>
              <a:gd name="connsiteX2059" fmla="*/ 5032309 w 9144002"/>
              <a:gd name="connsiteY2059" fmla="*/ 4204753 h 4873452"/>
              <a:gd name="connsiteX2060" fmla="*/ 5034114 w 9144002"/>
              <a:gd name="connsiteY2060" fmla="*/ 4204753 h 4873452"/>
              <a:gd name="connsiteX2061" fmla="*/ 5035618 w 9144002"/>
              <a:gd name="connsiteY2061" fmla="*/ 4204069 h 4873452"/>
              <a:gd name="connsiteX2062" fmla="*/ 5037123 w 9144002"/>
              <a:gd name="connsiteY2062" fmla="*/ 4203613 h 4873452"/>
              <a:gd name="connsiteX2063" fmla="*/ 5038025 w 9144002"/>
              <a:gd name="connsiteY2063" fmla="*/ 4202473 h 4873452"/>
              <a:gd name="connsiteX2064" fmla="*/ 5038326 w 9144002"/>
              <a:gd name="connsiteY2064" fmla="*/ 4200649 h 4873452"/>
              <a:gd name="connsiteX2065" fmla="*/ 5038025 w 9144002"/>
              <a:gd name="connsiteY2065" fmla="*/ 4198368 h 4873452"/>
              <a:gd name="connsiteX2066" fmla="*/ 5335190 w 9144002"/>
              <a:gd name="connsiteY2066" fmla="*/ 4191836 h 4873452"/>
              <a:gd name="connsiteX2067" fmla="*/ 5333702 w 9144002"/>
              <a:gd name="connsiteY2067" fmla="*/ 4195182 h 4873452"/>
              <a:gd name="connsiteX2068" fmla="*/ 5331916 w 9144002"/>
              <a:gd name="connsiteY2068" fmla="*/ 4198304 h 4873452"/>
              <a:gd name="connsiteX2069" fmla="*/ 5329535 w 9144002"/>
              <a:gd name="connsiteY2069" fmla="*/ 4200981 h 4873452"/>
              <a:gd name="connsiteX2070" fmla="*/ 5327153 w 9144002"/>
              <a:gd name="connsiteY2070" fmla="*/ 4202989 h 4873452"/>
              <a:gd name="connsiteX2071" fmla="*/ 5325367 w 9144002"/>
              <a:gd name="connsiteY2071" fmla="*/ 4204104 h 4873452"/>
              <a:gd name="connsiteX2072" fmla="*/ 5323581 w 9144002"/>
              <a:gd name="connsiteY2072" fmla="*/ 4204773 h 4873452"/>
              <a:gd name="connsiteX2073" fmla="*/ 5321795 w 9144002"/>
              <a:gd name="connsiteY2073" fmla="*/ 4205219 h 4873452"/>
              <a:gd name="connsiteX2074" fmla="*/ 5320009 w 9144002"/>
              <a:gd name="connsiteY2074" fmla="*/ 4205888 h 4873452"/>
              <a:gd name="connsiteX2075" fmla="*/ 5317628 w 9144002"/>
              <a:gd name="connsiteY2075" fmla="*/ 4206111 h 4873452"/>
              <a:gd name="connsiteX2076" fmla="*/ 5315246 w 9144002"/>
              <a:gd name="connsiteY2076" fmla="*/ 4206111 h 4873452"/>
              <a:gd name="connsiteX2077" fmla="*/ 5312567 w 9144002"/>
              <a:gd name="connsiteY2077" fmla="*/ 4205888 h 4873452"/>
              <a:gd name="connsiteX2078" fmla="*/ 5310186 w 9144002"/>
              <a:gd name="connsiteY2078" fmla="*/ 4205664 h 4873452"/>
              <a:gd name="connsiteX2079" fmla="*/ 5310484 w 9144002"/>
              <a:gd name="connsiteY2079" fmla="*/ 4203658 h 4873452"/>
              <a:gd name="connsiteX2080" fmla="*/ 5311079 w 9144002"/>
              <a:gd name="connsiteY2080" fmla="*/ 4201874 h 4873452"/>
              <a:gd name="connsiteX2081" fmla="*/ 5312270 w 9144002"/>
              <a:gd name="connsiteY2081" fmla="*/ 4200534 h 4873452"/>
              <a:gd name="connsiteX2082" fmla="*/ 5313461 w 9144002"/>
              <a:gd name="connsiteY2082" fmla="*/ 4199419 h 4873452"/>
              <a:gd name="connsiteX2083" fmla="*/ 5314949 w 9144002"/>
              <a:gd name="connsiteY2083" fmla="*/ 4198304 h 4873452"/>
              <a:gd name="connsiteX2084" fmla="*/ 5316437 w 9144002"/>
              <a:gd name="connsiteY2084" fmla="*/ 4197412 h 4873452"/>
              <a:gd name="connsiteX2085" fmla="*/ 5320009 w 9144002"/>
              <a:gd name="connsiteY2085" fmla="*/ 4196074 h 4873452"/>
              <a:gd name="connsiteX2086" fmla="*/ 5323879 w 9144002"/>
              <a:gd name="connsiteY2086" fmla="*/ 4194736 h 4873452"/>
              <a:gd name="connsiteX2087" fmla="*/ 5327748 w 9144002"/>
              <a:gd name="connsiteY2087" fmla="*/ 4194067 h 4873452"/>
              <a:gd name="connsiteX2088" fmla="*/ 5331618 w 9144002"/>
              <a:gd name="connsiteY2088" fmla="*/ 4192952 h 4873452"/>
              <a:gd name="connsiteX2089" fmla="*/ 7536359 w 9144002"/>
              <a:gd name="connsiteY2089" fmla="*/ 4188268 h 4873452"/>
              <a:gd name="connsiteX2090" fmla="*/ 7538145 w 9144002"/>
              <a:gd name="connsiteY2090" fmla="*/ 4188268 h 4873452"/>
              <a:gd name="connsiteX2091" fmla="*/ 7540229 w 9144002"/>
              <a:gd name="connsiteY2091" fmla="*/ 4188478 h 4873452"/>
              <a:gd name="connsiteX2092" fmla="*/ 7542014 w 9144002"/>
              <a:gd name="connsiteY2092" fmla="*/ 4189103 h 4873452"/>
              <a:gd name="connsiteX2093" fmla="*/ 7543801 w 9144002"/>
              <a:gd name="connsiteY2093" fmla="*/ 4189521 h 4873452"/>
              <a:gd name="connsiteX2094" fmla="*/ 7547968 w 9144002"/>
              <a:gd name="connsiteY2094" fmla="*/ 4191191 h 4873452"/>
              <a:gd name="connsiteX2095" fmla="*/ 7552135 w 9144002"/>
              <a:gd name="connsiteY2095" fmla="*/ 4192862 h 4873452"/>
              <a:gd name="connsiteX2096" fmla="*/ 7554219 w 9144002"/>
              <a:gd name="connsiteY2096" fmla="*/ 4193071 h 4873452"/>
              <a:gd name="connsiteX2097" fmla="*/ 7556303 w 9144002"/>
              <a:gd name="connsiteY2097" fmla="*/ 4193280 h 4873452"/>
              <a:gd name="connsiteX2098" fmla="*/ 7558684 w 9144002"/>
              <a:gd name="connsiteY2098" fmla="*/ 4193280 h 4873452"/>
              <a:gd name="connsiteX2099" fmla="*/ 7560470 w 9144002"/>
              <a:gd name="connsiteY2099" fmla="*/ 4192862 h 4873452"/>
              <a:gd name="connsiteX2100" fmla="*/ 7559874 w 9144002"/>
              <a:gd name="connsiteY2100" fmla="*/ 4194324 h 4873452"/>
              <a:gd name="connsiteX2101" fmla="*/ 7558684 w 9144002"/>
              <a:gd name="connsiteY2101" fmla="*/ 4195785 h 4873452"/>
              <a:gd name="connsiteX2102" fmla="*/ 7557195 w 9144002"/>
              <a:gd name="connsiteY2102" fmla="*/ 4196412 h 4873452"/>
              <a:gd name="connsiteX2103" fmla="*/ 7555112 w 9144002"/>
              <a:gd name="connsiteY2103" fmla="*/ 4197247 h 4873452"/>
              <a:gd name="connsiteX2104" fmla="*/ 7553326 w 9144002"/>
              <a:gd name="connsiteY2104" fmla="*/ 4197874 h 4873452"/>
              <a:gd name="connsiteX2105" fmla="*/ 7550945 w 9144002"/>
              <a:gd name="connsiteY2105" fmla="*/ 4198082 h 4873452"/>
              <a:gd name="connsiteX2106" fmla="*/ 7548564 w 9144002"/>
              <a:gd name="connsiteY2106" fmla="*/ 4198082 h 4873452"/>
              <a:gd name="connsiteX2107" fmla="*/ 7546182 w 9144002"/>
              <a:gd name="connsiteY2107" fmla="*/ 4198082 h 4873452"/>
              <a:gd name="connsiteX2108" fmla="*/ 7540824 w 9144002"/>
              <a:gd name="connsiteY2108" fmla="*/ 4197247 h 4873452"/>
              <a:gd name="connsiteX2109" fmla="*/ 7536359 w 9144002"/>
              <a:gd name="connsiteY2109" fmla="*/ 4196203 h 4873452"/>
              <a:gd name="connsiteX2110" fmla="*/ 7533085 w 9144002"/>
              <a:gd name="connsiteY2110" fmla="*/ 4194950 h 4873452"/>
              <a:gd name="connsiteX2111" fmla="*/ 7531597 w 9144002"/>
              <a:gd name="connsiteY2111" fmla="*/ 4194115 h 4873452"/>
              <a:gd name="connsiteX2112" fmla="*/ 7530704 w 9144002"/>
              <a:gd name="connsiteY2112" fmla="*/ 4193280 h 4873452"/>
              <a:gd name="connsiteX2113" fmla="*/ 7531895 w 9144002"/>
              <a:gd name="connsiteY2113" fmla="*/ 4191191 h 4873452"/>
              <a:gd name="connsiteX2114" fmla="*/ 7533383 w 9144002"/>
              <a:gd name="connsiteY2114" fmla="*/ 4189939 h 4873452"/>
              <a:gd name="connsiteX2115" fmla="*/ 7534871 w 9144002"/>
              <a:gd name="connsiteY2115" fmla="*/ 4188895 h 4873452"/>
              <a:gd name="connsiteX2116" fmla="*/ 7224778 w 9144002"/>
              <a:gd name="connsiteY2116" fmla="*/ 4182023 h 4873452"/>
              <a:gd name="connsiteX2117" fmla="*/ 7227433 w 9144002"/>
              <a:gd name="connsiteY2117" fmla="*/ 4182469 h 4873452"/>
              <a:gd name="connsiteX2118" fmla="*/ 7230088 w 9144002"/>
              <a:gd name="connsiteY2118" fmla="*/ 4183361 h 4873452"/>
              <a:gd name="connsiteX2119" fmla="*/ 7230677 w 9144002"/>
              <a:gd name="connsiteY2119" fmla="*/ 4184031 h 4873452"/>
              <a:gd name="connsiteX2120" fmla="*/ 7231857 w 9144002"/>
              <a:gd name="connsiteY2120" fmla="*/ 4184700 h 4873452"/>
              <a:gd name="connsiteX2121" fmla="*/ 7230088 w 9144002"/>
              <a:gd name="connsiteY2121" fmla="*/ 4186484 h 4873452"/>
              <a:gd name="connsiteX2122" fmla="*/ 7228612 w 9144002"/>
              <a:gd name="connsiteY2122" fmla="*/ 4187599 h 4873452"/>
              <a:gd name="connsiteX2123" fmla="*/ 7226253 w 9144002"/>
              <a:gd name="connsiteY2123" fmla="*/ 4188492 h 4873452"/>
              <a:gd name="connsiteX2124" fmla="*/ 7223894 w 9144002"/>
              <a:gd name="connsiteY2124" fmla="*/ 4189383 h 4873452"/>
              <a:gd name="connsiteX2125" fmla="*/ 7219175 w 9144002"/>
              <a:gd name="connsiteY2125" fmla="*/ 4190498 h 4873452"/>
              <a:gd name="connsiteX2126" fmla="*/ 7214456 w 9144002"/>
              <a:gd name="connsiteY2126" fmla="*/ 4191391 h 4873452"/>
              <a:gd name="connsiteX2127" fmla="*/ 7212097 w 9144002"/>
              <a:gd name="connsiteY2127" fmla="*/ 4192060 h 4873452"/>
              <a:gd name="connsiteX2128" fmla="*/ 7209737 w 9144002"/>
              <a:gd name="connsiteY2128" fmla="*/ 4192729 h 4873452"/>
              <a:gd name="connsiteX2129" fmla="*/ 7207672 w 9144002"/>
              <a:gd name="connsiteY2129" fmla="*/ 4193844 h 4873452"/>
              <a:gd name="connsiteX2130" fmla="*/ 7205903 w 9144002"/>
              <a:gd name="connsiteY2130" fmla="*/ 4194959 h 4873452"/>
              <a:gd name="connsiteX2131" fmla="*/ 7204134 w 9144002"/>
              <a:gd name="connsiteY2131" fmla="*/ 4196298 h 4873452"/>
              <a:gd name="connsiteX2132" fmla="*/ 7203249 w 9144002"/>
              <a:gd name="connsiteY2132" fmla="*/ 4198305 h 4873452"/>
              <a:gd name="connsiteX2133" fmla="*/ 7202659 w 9144002"/>
              <a:gd name="connsiteY2133" fmla="*/ 4200536 h 4873452"/>
              <a:gd name="connsiteX2134" fmla="*/ 7202364 w 9144002"/>
              <a:gd name="connsiteY2134" fmla="*/ 4203435 h 4873452"/>
              <a:gd name="connsiteX2135" fmla="*/ 7201184 w 9144002"/>
              <a:gd name="connsiteY2135" fmla="*/ 4202543 h 4873452"/>
              <a:gd name="connsiteX2136" fmla="*/ 7200595 w 9144002"/>
              <a:gd name="connsiteY2136" fmla="*/ 4201428 h 4873452"/>
              <a:gd name="connsiteX2137" fmla="*/ 7200299 w 9144002"/>
              <a:gd name="connsiteY2137" fmla="*/ 4200313 h 4873452"/>
              <a:gd name="connsiteX2138" fmla="*/ 7199710 w 9144002"/>
              <a:gd name="connsiteY2138" fmla="*/ 4199420 h 4873452"/>
              <a:gd name="connsiteX2139" fmla="*/ 7199710 w 9144002"/>
              <a:gd name="connsiteY2139" fmla="*/ 4197190 h 4873452"/>
              <a:gd name="connsiteX2140" fmla="*/ 7200595 w 9144002"/>
              <a:gd name="connsiteY2140" fmla="*/ 4194959 h 4873452"/>
              <a:gd name="connsiteX2141" fmla="*/ 7202069 w 9144002"/>
              <a:gd name="connsiteY2141" fmla="*/ 4192729 h 4873452"/>
              <a:gd name="connsiteX2142" fmla="*/ 7204134 w 9144002"/>
              <a:gd name="connsiteY2142" fmla="*/ 4190498 h 4873452"/>
              <a:gd name="connsiteX2143" fmla="*/ 7206493 w 9144002"/>
              <a:gd name="connsiteY2143" fmla="*/ 4188492 h 4873452"/>
              <a:gd name="connsiteX2144" fmla="*/ 7209442 w 9144002"/>
              <a:gd name="connsiteY2144" fmla="*/ 4186484 h 4873452"/>
              <a:gd name="connsiteX2145" fmla="*/ 7212391 w 9144002"/>
              <a:gd name="connsiteY2145" fmla="*/ 4185146 h 4873452"/>
              <a:gd name="connsiteX2146" fmla="*/ 7215341 w 9144002"/>
              <a:gd name="connsiteY2146" fmla="*/ 4183584 h 4873452"/>
              <a:gd name="connsiteX2147" fmla="*/ 7218880 w 9144002"/>
              <a:gd name="connsiteY2147" fmla="*/ 4182916 h 4873452"/>
              <a:gd name="connsiteX2148" fmla="*/ 7221829 w 9144002"/>
              <a:gd name="connsiteY2148" fmla="*/ 4182246 h 4873452"/>
              <a:gd name="connsiteX2149" fmla="*/ 6537126 w 9144002"/>
              <a:gd name="connsiteY2149" fmla="*/ 4168641 h 4873452"/>
              <a:gd name="connsiteX2150" fmla="*/ 6543079 w 9144002"/>
              <a:gd name="connsiteY2150" fmla="*/ 4168641 h 4873452"/>
              <a:gd name="connsiteX2151" fmla="*/ 6555878 w 9144002"/>
              <a:gd name="connsiteY2151" fmla="*/ 4169613 h 4873452"/>
              <a:gd name="connsiteX2152" fmla="*/ 6561831 w 9144002"/>
              <a:gd name="connsiteY2152" fmla="*/ 4169613 h 4873452"/>
              <a:gd name="connsiteX2153" fmla="*/ 6564510 w 9144002"/>
              <a:gd name="connsiteY2153" fmla="*/ 4169370 h 4873452"/>
              <a:gd name="connsiteX2154" fmla="*/ 6567189 w 9144002"/>
              <a:gd name="connsiteY2154" fmla="*/ 4168884 h 4873452"/>
              <a:gd name="connsiteX2155" fmla="*/ 6567487 w 9144002"/>
              <a:gd name="connsiteY2155" fmla="*/ 4169370 h 4873452"/>
              <a:gd name="connsiteX2156" fmla="*/ 6567487 w 9144002"/>
              <a:gd name="connsiteY2156" fmla="*/ 4169857 h 4873452"/>
              <a:gd name="connsiteX2157" fmla="*/ 6567487 w 9144002"/>
              <a:gd name="connsiteY2157" fmla="*/ 4170100 h 4873452"/>
              <a:gd name="connsiteX2158" fmla="*/ 6567189 w 9144002"/>
              <a:gd name="connsiteY2158" fmla="*/ 4170830 h 4873452"/>
              <a:gd name="connsiteX2159" fmla="*/ 6565999 w 9144002"/>
              <a:gd name="connsiteY2159" fmla="*/ 4171804 h 4873452"/>
              <a:gd name="connsiteX2160" fmla="*/ 6563915 w 9144002"/>
              <a:gd name="connsiteY2160" fmla="*/ 4172777 h 4873452"/>
              <a:gd name="connsiteX2161" fmla="*/ 6560938 w 9144002"/>
              <a:gd name="connsiteY2161" fmla="*/ 4173507 h 4873452"/>
              <a:gd name="connsiteX2162" fmla="*/ 6557366 w 9144002"/>
              <a:gd name="connsiteY2162" fmla="*/ 4174481 h 4873452"/>
              <a:gd name="connsiteX2163" fmla="*/ 6549628 w 9144002"/>
              <a:gd name="connsiteY2163" fmla="*/ 4175697 h 4873452"/>
              <a:gd name="connsiteX2164" fmla="*/ 6541293 w 9144002"/>
              <a:gd name="connsiteY2164" fmla="*/ 4176670 h 4873452"/>
              <a:gd name="connsiteX2165" fmla="*/ 6533851 w 9144002"/>
              <a:gd name="connsiteY2165" fmla="*/ 4176670 h 4873452"/>
              <a:gd name="connsiteX2166" fmla="*/ 6530280 w 9144002"/>
              <a:gd name="connsiteY2166" fmla="*/ 4176670 h 4873452"/>
              <a:gd name="connsiteX2167" fmla="*/ 6527601 w 9144002"/>
              <a:gd name="connsiteY2167" fmla="*/ 4175941 h 4873452"/>
              <a:gd name="connsiteX2168" fmla="*/ 6525815 w 9144002"/>
              <a:gd name="connsiteY2168" fmla="*/ 4175454 h 4873452"/>
              <a:gd name="connsiteX2169" fmla="*/ 6524624 w 9144002"/>
              <a:gd name="connsiteY2169" fmla="*/ 4174481 h 4873452"/>
              <a:gd name="connsiteX2170" fmla="*/ 6525815 w 9144002"/>
              <a:gd name="connsiteY2170" fmla="*/ 4172777 h 4873452"/>
              <a:gd name="connsiteX2171" fmla="*/ 6527303 w 9144002"/>
              <a:gd name="connsiteY2171" fmla="*/ 4171074 h 4873452"/>
              <a:gd name="connsiteX2172" fmla="*/ 6529684 w 9144002"/>
              <a:gd name="connsiteY2172" fmla="*/ 4170100 h 4873452"/>
              <a:gd name="connsiteX2173" fmla="*/ 6531768 w 9144002"/>
              <a:gd name="connsiteY2173" fmla="*/ 4169370 h 4873452"/>
              <a:gd name="connsiteX2174" fmla="*/ 6534447 w 9144002"/>
              <a:gd name="connsiteY2174" fmla="*/ 4168884 h 4873452"/>
              <a:gd name="connsiteX2175" fmla="*/ 6120109 w 9144002"/>
              <a:gd name="connsiteY2175" fmla="*/ 4168641 h 4873452"/>
              <a:gd name="connsiteX2176" fmla="*/ 6123086 w 9144002"/>
              <a:gd name="connsiteY2176" fmla="*/ 4168641 h 4873452"/>
              <a:gd name="connsiteX2177" fmla="*/ 6126658 w 9144002"/>
              <a:gd name="connsiteY2177" fmla="*/ 4168641 h 4873452"/>
              <a:gd name="connsiteX2178" fmla="*/ 6129932 w 9144002"/>
              <a:gd name="connsiteY2178" fmla="*/ 4168857 h 4873452"/>
              <a:gd name="connsiteX2179" fmla="*/ 6133206 w 9144002"/>
              <a:gd name="connsiteY2179" fmla="*/ 4169508 h 4873452"/>
              <a:gd name="connsiteX2180" fmla="*/ 6140052 w 9144002"/>
              <a:gd name="connsiteY2180" fmla="*/ 4170810 h 4873452"/>
              <a:gd name="connsiteX2181" fmla="*/ 6146898 w 9144002"/>
              <a:gd name="connsiteY2181" fmla="*/ 4172764 h 4873452"/>
              <a:gd name="connsiteX2182" fmla="*/ 6153149 w 9144002"/>
              <a:gd name="connsiteY2182" fmla="*/ 4174934 h 4873452"/>
              <a:gd name="connsiteX2183" fmla="*/ 6150768 w 9144002"/>
              <a:gd name="connsiteY2183" fmla="*/ 4176020 h 4873452"/>
              <a:gd name="connsiteX2184" fmla="*/ 6148089 w 9144002"/>
              <a:gd name="connsiteY2184" fmla="*/ 4176670 h 4873452"/>
              <a:gd name="connsiteX2185" fmla="*/ 6145410 w 9144002"/>
              <a:gd name="connsiteY2185" fmla="*/ 4176670 h 4873452"/>
              <a:gd name="connsiteX2186" fmla="*/ 6142731 w 9144002"/>
              <a:gd name="connsiteY2186" fmla="*/ 4176670 h 4873452"/>
              <a:gd name="connsiteX2187" fmla="*/ 6137075 w 9144002"/>
              <a:gd name="connsiteY2187" fmla="*/ 4176020 h 4873452"/>
              <a:gd name="connsiteX2188" fmla="*/ 6131123 w 9144002"/>
              <a:gd name="connsiteY2188" fmla="*/ 4174934 h 4873452"/>
              <a:gd name="connsiteX2189" fmla="*/ 6124574 w 9144002"/>
              <a:gd name="connsiteY2189" fmla="*/ 4174066 h 4873452"/>
              <a:gd name="connsiteX2190" fmla="*/ 6121300 w 9144002"/>
              <a:gd name="connsiteY2190" fmla="*/ 4173849 h 4873452"/>
              <a:gd name="connsiteX2191" fmla="*/ 6118025 w 9144002"/>
              <a:gd name="connsiteY2191" fmla="*/ 4173632 h 4873452"/>
              <a:gd name="connsiteX2192" fmla="*/ 6114156 w 9144002"/>
              <a:gd name="connsiteY2192" fmla="*/ 4173632 h 4873452"/>
              <a:gd name="connsiteX2193" fmla="*/ 6110286 w 9144002"/>
              <a:gd name="connsiteY2193" fmla="*/ 4174066 h 4873452"/>
              <a:gd name="connsiteX2194" fmla="*/ 6106119 w 9144002"/>
              <a:gd name="connsiteY2194" fmla="*/ 4174717 h 4873452"/>
              <a:gd name="connsiteX2195" fmla="*/ 6101952 w 9144002"/>
              <a:gd name="connsiteY2195" fmla="*/ 4175802 h 4873452"/>
              <a:gd name="connsiteX2196" fmla="*/ 6104631 w 9144002"/>
              <a:gd name="connsiteY2196" fmla="*/ 4173849 h 4873452"/>
              <a:gd name="connsiteX2197" fmla="*/ 6107607 w 9144002"/>
              <a:gd name="connsiteY2197" fmla="*/ 4171896 h 4873452"/>
              <a:gd name="connsiteX2198" fmla="*/ 6110584 w 9144002"/>
              <a:gd name="connsiteY2198" fmla="*/ 4170810 h 4873452"/>
              <a:gd name="connsiteX2199" fmla="*/ 6113858 w 9144002"/>
              <a:gd name="connsiteY2199" fmla="*/ 4169726 h 4873452"/>
              <a:gd name="connsiteX2200" fmla="*/ 6116835 w 9144002"/>
              <a:gd name="connsiteY2200" fmla="*/ 4169292 h 4873452"/>
              <a:gd name="connsiteX2201" fmla="*/ 6030412 w 9144002"/>
              <a:gd name="connsiteY2201" fmla="*/ 4167748 h 4873452"/>
              <a:gd name="connsiteX2202" fmla="*/ 6034086 w 9144002"/>
              <a:gd name="connsiteY2202" fmla="*/ 4168207 h 4873452"/>
              <a:gd name="connsiteX2203" fmla="*/ 6032249 w 9144002"/>
              <a:gd name="connsiteY2203" fmla="*/ 4172107 h 4873452"/>
              <a:gd name="connsiteX2204" fmla="*/ 6029494 w 9144002"/>
              <a:gd name="connsiteY2204" fmla="*/ 4176236 h 4873452"/>
              <a:gd name="connsiteX2205" fmla="*/ 6026432 w 9144002"/>
              <a:gd name="connsiteY2205" fmla="*/ 4179678 h 4873452"/>
              <a:gd name="connsiteX2206" fmla="*/ 6024901 w 9144002"/>
              <a:gd name="connsiteY2206" fmla="*/ 4181284 h 4873452"/>
              <a:gd name="connsiteX2207" fmla="*/ 6023370 w 9144002"/>
              <a:gd name="connsiteY2207" fmla="*/ 4182431 h 4873452"/>
              <a:gd name="connsiteX2208" fmla="*/ 6021839 w 9144002"/>
              <a:gd name="connsiteY2208" fmla="*/ 4183119 h 4873452"/>
              <a:gd name="connsiteX2209" fmla="*/ 6020309 w 9144002"/>
              <a:gd name="connsiteY2209" fmla="*/ 4183578 h 4873452"/>
              <a:gd name="connsiteX2210" fmla="*/ 6018778 w 9144002"/>
              <a:gd name="connsiteY2210" fmla="*/ 4183808 h 4873452"/>
              <a:gd name="connsiteX2211" fmla="*/ 6017247 w 9144002"/>
              <a:gd name="connsiteY2211" fmla="*/ 4183578 h 4873452"/>
              <a:gd name="connsiteX2212" fmla="*/ 6015716 w 9144002"/>
              <a:gd name="connsiteY2212" fmla="*/ 4182660 h 4873452"/>
              <a:gd name="connsiteX2213" fmla="*/ 6014492 w 9144002"/>
              <a:gd name="connsiteY2213" fmla="*/ 4181514 h 4873452"/>
              <a:gd name="connsiteX2214" fmla="*/ 6013267 w 9144002"/>
              <a:gd name="connsiteY2214" fmla="*/ 4179678 h 4873452"/>
              <a:gd name="connsiteX2215" fmla="*/ 6012655 w 9144002"/>
              <a:gd name="connsiteY2215" fmla="*/ 4177613 h 4873452"/>
              <a:gd name="connsiteX2216" fmla="*/ 6014186 w 9144002"/>
              <a:gd name="connsiteY2216" fmla="*/ 4175090 h 4873452"/>
              <a:gd name="connsiteX2217" fmla="*/ 6016022 w 9144002"/>
              <a:gd name="connsiteY2217" fmla="*/ 4173025 h 4873452"/>
              <a:gd name="connsiteX2218" fmla="*/ 6017859 w 9144002"/>
              <a:gd name="connsiteY2218" fmla="*/ 4171419 h 4873452"/>
              <a:gd name="connsiteX2219" fmla="*/ 6020615 w 9144002"/>
              <a:gd name="connsiteY2219" fmla="*/ 4169813 h 4873452"/>
              <a:gd name="connsiteX2220" fmla="*/ 6023370 w 9144002"/>
              <a:gd name="connsiteY2220" fmla="*/ 4168895 h 4873452"/>
              <a:gd name="connsiteX2221" fmla="*/ 6026738 w 9144002"/>
              <a:gd name="connsiteY2221" fmla="*/ 4168437 h 4873452"/>
              <a:gd name="connsiteX2222" fmla="*/ 5626596 w 9144002"/>
              <a:gd name="connsiteY2222" fmla="*/ 4165071 h 4873452"/>
              <a:gd name="connsiteX2223" fmla="*/ 5628381 w 9144002"/>
              <a:gd name="connsiteY2223" fmla="*/ 4165317 h 4873452"/>
              <a:gd name="connsiteX2224" fmla="*/ 5632846 w 9144002"/>
              <a:gd name="connsiteY2224" fmla="*/ 4166053 h 4873452"/>
              <a:gd name="connsiteX2225" fmla="*/ 5637609 w 9144002"/>
              <a:gd name="connsiteY2225" fmla="*/ 4167525 h 4873452"/>
              <a:gd name="connsiteX2226" fmla="*/ 5642371 w 9144002"/>
              <a:gd name="connsiteY2226" fmla="*/ 4169488 h 4873452"/>
              <a:gd name="connsiteX2227" fmla="*/ 5641776 w 9144002"/>
              <a:gd name="connsiteY2227" fmla="*/ 4171206 h 4873452"/>
              <a:gd name="connsiteX2228" fmla="*/ 5640883 w 9144002"/>
              <a:gd name="connsiteY2228" fmla="*/ 4172431 h 4873452"/>
              <a:gd name="connsiteX2229" fmla="*/ 5639692 w 9144002"/>
              <a:gd name="connsiteY2229" fmla="*/ 4173658 h 4873452"/>
              <a:gd name="connsiteX2230" fmla="*/ 5638204 w 9144002"/>
              <a:gd name="connsiteY2230" fmla="*/ 4174395 h 4873452"/>
              <a:gd name="connsiteX2231" fmla="*/ 5636418 w 9144002"/>
              <a:gd name="connsiteY2231" fmla="*/ 4174885 h 4873452"/>
              <a:gd name="connsiteX2232" fmla="*/ 5634334 w 9144002"/>
              <a:gd name="connsiteY2232" fmla="*/ 4174885 h 4873452"/>
              <a:gd name="connsiteX2233" fmla="*/ 5629869 w 9144002"/>
              <a:gd name="connsiteY2233" fmla="*/ 4174885 h 4873452"/>
              <a:gd name="connsiteX2234" fmla="*/ 5620642 w 9144002"/>
              <a:gd name="connsiteY2234" fmla="*/ 4174150 h 4873452"/>
              <a:gd name="connsiteX2235" fmla="*/ 5616475 w 9144002"/>
              <a:gd name="connsiteY2235" fmla="*/ 4174150 h 4873452"/>
              <a:gd name="connsiteX2236" fmla="*/ 5614094 w 9144002"/>
              <a:gd name="connsiteY2236" fmla="*/ 4174395 h 4873452"/>
              <a:gd name="connsiteX2237" fmla="*/ 5612605 w 9144002"/>
              <a:gd name="connsiteY2237" fmla="*/ 4174640 h 4873452"/>
              <a:gd name="connsiteX2238" fmla="*/ 5613498 w 9144002"/>
              <a:gd name="connsiteY2238" fmla="*/ 4172431 h 4873452"/>
              <a:gd name="connsiteX2239" fmla="*/ 5614392 w 9144002"/>
              <a:gd name="connsiteY2239" fmla="*/ 4170714 h 4873452"/>
              <a:gd name="connsiteX2240" fmla="*/ 5615582 w 9144002"/>
              <a:gd name="connsiteY2240" fmla="*/ 4168997 h 4873452"/>
              <a:gd name="connsiteX2241" fmla="*/ 5617070 w 9144002"/>
              <a:gd name="connsiteY2241" fmla="*/ 4167770 h 4873452"/>
              <a:gd name="connsiteX2242" fmla="*/ 5619154 w 9144002"/>
              <a:gd name="connsiteY2242" fmla="*/ 4167034 h 4873452"/>
              <a:gd name="connsiteX2243" fmla="*/ 5620642 w 9144002"/>
              <a:gd name="connsiteY2243" fmla="*/ 4166053 h 4873452"/>
              <a:gd name="connsiteX2244" fmla="*/ 5622428 w 9144002"/>
              <a:gd name="connsiteY2244" fmla="*/ 4165562 h 4873452"/>
              <a:gd name="connsiteX2245" fmla="*/ 5624214 w 9144002"/>
              <a:gd name="connsiteY2245" fmla="*/ 4165317 h 4873452"/>
              <a:gd name="connsiteX2246" fmla="*/ 2001063 w 9144002"/>
              <a:gd name="connsiteY2246" fmla="*/ 4163287 h 4873452"/>
              <a:gd name="connsiteX2247" fmla="*/ 2005204 w 9144002"/>
              <a:gd name="connsiteY2247" fmla="*/ 4164834 h 4873452"/>
              <a:gd name="connsiteX2248" fmla="*/ 2009051 w 9144002"/>
              <a:gd name="connsiteY2248" fmla="*/ 4165938 h 4873452"/>
              <a:gd name="connsiteX2249" fmla="*/ 2012303 w 9144002"/>
              <a:gd name="connsiteY2249" fmla="*/ 4166159 h 4873452"/>
              <a:gd name="connsiteX2250" fmla="*/ 2015557 w 9144002"/>
              <a:gd name="connsiteY2250" fmla="*/ 4166159 h 4873452"/>
              <a:gd name="connsiteX2251" fmla="*/ 2023247 w 9144002"/>
              <a:gd name="connsiteY2251" fmla="*/ 4166159 h 4873452"/>
              <a:gd name="connsiteX2252" fmla="*/ 2028275 w 9144002"/>
              <a:gd name="connsiteY2252" fmla="*/ 4166601 h 4873452"/>
              <a:gd name="connsiteX2253" fmla="*/ 2034780 w 9144002"/>
              <a:gd name="connsiteY2253" fmla="*/ 4167484 h 4873452"/>
              <a:gd name="connsiteX2254" fmla="*/ 2029754 w 9144002"/>
              <a:gd name="connsiteY2254" fmla="*/ 4170134 h 4873452"/>
              <a:gd name="connsiteX2255" fmla="*/ 2025612 w 9144002"/>
              <a:gd name="connsiteY2255" fmla="*/ 4172784 h 4873452"/>
              <a:gd name="connsiteX2256" fmla="*/ 2021768 w 9144002"/>
              <a:gd name="connsiteY2256" fmla="*/ 4174329 h 4873452"/>
              <a:gd name="connsiteX2257" fmla="*/ 2017627 w 9144002"/>
              <a:gd name="connsiteY2257" fmla="*/ 4176096 h 4873452"/>
              <a:gd name="connsiteX2258" fmla="*/ 2008459 w 9144002"/>
              <a:gd name="connsiteY2258" fmla="*/ 4179851 h 4873452"/>
              <a:gd name="connsiteX2259" fmla="*/ 2002840 w 9144002"/>
              <a:gd name="connsiteY2259" fmla="*/ 4182279 h 4873452"/>
              <a:gd name="connsiteX2260" fmla="*/ 1996923 w 9144002"/>
              <a:gd name="connsiteY2260" fmla="*/ 4185592 h 4873452"/>
              <a:gd name="connsiteX2261" fmla="*/ 1995445 w 9144002"/>
              <a:gd name="connsiteY2261" fmla="*/ 4182721 h 4873452"/>
              <a:gd name="connsiteX2262" fmla="*/ 1993671 w 9144002"/>
              <a:gd name="connsiteY2262" fmla="*/ 4179851 h 4873452"/>
              <a:gd name="connsiteX2263" fmla="*/ 1992486 w 9144002"/>
              <a:gd name="connsiteY2263" fmla="*/ 4178746 h 4873452"/>
              <a:gd name="connsiteX2264" fmla="*/ 1991303 w 9144002"/>
              <a:gd name="connsiteY2264" fmla="*/ 4178084 h 4873452"/>
              <a:gd name="connsiteX2265" fmla="*/ 1989825 w 9144002"/>
              <a:gd name="connsiteY2265" fmla="*/ 4177200 h 4873452"/>
              <a:gd name="connsiteX2266" fmla="*/ 1988345 w 9144002"/>
              <a:gd name="connsiteY2266" fmla="*/ 4176979 h 4873452"/>
              <a:gd name="connsiteX2267" fmla="*/ 1988345 w 9144002"/>
              <a:gd name="connsiteY2267" fmla="*/ 4174992 h 4873452"/>
              <a:gd name="connsiteX2268" fmla="*/ 1988642 w 9144002"/>
              <a:gd name="connsiteY2268" fmla="*/ 4173888 h 4873452"/>
              <a:gd name="connsiteX2269" fmla="*/ 1989530 w 9144002"/>
              <a:gd name="connsiteY2269" fmla="*/ 4173004 h 4873452"/>
              <a:gd name="connsiteX2270" fmla="*/ 1990713 w 9144002"/>
              <a:gd name="connsiteY2270" fmla="*/ 4172342 h 4873452"/>
              <a:gd name="connsiteX2271" fmla="*/ 1991599 w 9144002"/>
              <a:gd name="connsiteY2271" fmla="*/ 4172121 h 4873452"/>
              <a:gd name="connsiteX2272" fmla="*/ 1993078 w 9144002"/>
              <a:gd name="connsiteY2272" fmla="*/ 4171900 h 4873452"/>
              <a:gd name="connsiteX2273" fmla="*/ 1996628 w 9144002"/>
              <a:gd name="connsiteY2273" fmla="*/ 4171900 h 4873452"/>
              <a:gd name="connsiteX2274" fmla="*/ 1998106 w 9144002"/>
              <a:gd name="connsiteY2274" fmla="*/ 4171900 h 4873452"/>
              <a:gd name="connsiteX2275" fmla="*/ 1999585 w 9144002"/>
              <a:gd name="connsiteY2275" fmla="*/ 4171679 h 4873452"/>
              <a:gd name="connsiteX2276" fmla="*/ 2000769 w 9144002"/>
              <a:gd name="connsiteY2276" fmla="*/ 4171237 h 4873452"/>
              <a:gd name="connsiteX2277" fmla="*/ 2001360 w 9144002"/>
              <a:gd name="connsiteY2277" fmla="*/ 4170354 h 4873452"/>
              <a:gd name="connsiteX2278" fmla="*/ 2002247 w 9144002"/>
              <a:gd name="connsiteY2278" fmla="*/ 4169250 h 4873452"/>
              <a:gd name="connsiteX2279" fmla="*/ 2002247 w 9144002"/>
              <a:gd name="connsiteY2279" fmla="*/ 4167925 h 4873452"/>
              <a:gd name="connsiteX2280" fmla="*/ 2001655 w 9144002"/>
              <a:gd name="connsiteY2280" fmla="*/ 4165938 h 4873452"/>
              <a:gd name="connsiteX2281" fmla="*/ 1967219 w 9144002"/>
              <a:gd name="connsiteY2281" fmla="*/ 4163287 h 4873452"/>
              <a:gd name="connsiteX2282" fmla="*/ 1968730 w 9144002"/>
              <a:gd name="connsiteY2282" fmla="*/ 4164437 h 4873452"/>
              <a:gd name="connsiteX2283" fmla="*/ 1970546 w 9144002"/>
              <a:gd name="connsiteY2283" fmla="*/ 4165357 h 4873452"/>
              <a:gd name="connsiteX2284" fmla="*/ 1972666 w 9144002"/>
              <a:gd name="connsiteY2284" fmla="*/ 4166277 h 4873452"/>
              <a:gd name="connsiteX2285" fmla="*/ 1974483 w 9144002"/>
              <a:gd name="connsiteY2285" fmla="*/ 4166737 h 4873452"/>
              <a:gd name="connsiteX2286" fmla="*/ 1976600 w 9144002"/>
              <a:gd name="connsiteY2286" fmla="*/ 4167426 h 4873452"/>
              <a:gd name="connsiteX2287" fmla="*/ 1979327 w 9144002"/>
              <a:gd name="connsiteY2287" fmla="*/ 4167656 h 4873452"/>
              <a:gd name="connsiteX2288" fmla="*/ 1984775 w 9144002"/>
              <a:gd name="connsiteY2288" fmla="*/ 4167656 h 4873452"/>
              <a:gd name="connsiteX2289" fmla="*/ 1984775 w 9144002"/>
              <a:gd name="connsiteY2289" fmla="*/ 4168806 h 4873452"/>
              <a:gd name="connsiteX2290" fmla="*/ 1984471 w 9144002"/>
              <a:gd name="connsiteY2290" fmla="*/ 4169956 h 4873452"/>
              <a:gd name="connsiteX2291" fmla="*/ 1984170 w 9144002"/>
              <a:gd name="connsiteY2291" fmla="*/ 4171105 h 4873452"/>
              <a:gd name="connsiteX2292" fmla="*/ 1983261 w 9144002"/>
              <a:gd name="connsiteY2292" fmla="*/ 4172255 h 4873452"/>
              <a:gd name="connsiteX2293" fmla="*/ 1980838 w 9144002"/>
              <a:gd name="connsiteY2293" fmla="*/ 4174325 h 4873452"/>
              <a:gd name="connsiteX2294" fmla="*/ 1978721 w 9144002"/>
              <a:gd name="connsiteY2294" fmla="*/ 4176164 h 4873452"/>
              <a:gd name="connsiteX2295" fmla="*/ 1976600 w 9144002"/>
              <a:gd name="connsiteY2295" fmla="*/ 4177773 h 4873452"/>
              <a:gd name="connsiteX2296" fmla="*/ 1976299 w 9144002"/>
              <a:gd name="connsiteY2296" fmla="*/ 4178694 h 4873452"/>
              <a:gd name="connsiteX2297" fmla="*/ 1975995 w 9144002"/>
              <a:gd name="connsiteY2297" fmla="*/ 4179384 h 4873452"/>
              <a:gd name="connsiteX2298" fmla="*/ 1976299 w 9144002"/>
              <a:gd name="connsiteY2298" fmla="*/ 4179843 h 4873452"/>
              <a:gd name="connsiteX2299" fmla="*/ 1977205 w 9144002"/>
              <a:gd name="connsiteY2299" fmla="*/ 4180533 h 4873452"/>
              <a:gd name="connsiteX2300" fmla="*/ 1978417 w 9144002"/>
              <a:gd name="connsiteY2300" fmla="*/ 4180993 h 4873452"/>
              <a:gd name="connsiteX2301" fmla="*/ 1980233 w 9144002"/>
              <a:gd name="connsiteY2301" fmla="*/ 4181683 h 4873452"/>
              <a:gd name="connsiteX2302" fmla="*/ 1981444 w 9144002"/>
              <a:gd name="connsiteY2302" fmla="*/ 4183293 h 4873452"/>
              <a:gd name="connsiteX2303" fmla="*/ 1981748 w 9144002"/>
              <a:gd name="connsiteY2303" fmla="*/ 4184902 h 4873452"/>
              <a:gd name="connsiteX2304" fmla="*/ 1981748 w 9144002"/>
              <a:gd name="connsiteY2304" fmla="*/ 4185362 h 4873452"/>
              <a:gd name="connsiteX2305" fmla="*/ 1980838 w 9144002"/>
              <a:gd name="connsiteY2305" fmla="*/ 4185592 h 4873452"/>
              <a:gd name="connsiteX2306" fmla="*/ 1979932 w 9144002"/>
              <a:gd name="connsiteY2306" fmla="*/ 4185362 h 4873452"/>
              <a:gd name="connsiteX2307" fmla="*/ 1978721 w 9144002"/>
              <a:gd name="connsiteY2307" fmla="*/ 4184442 h 4873452"/>
              <a:gd name="connsiteX2308" fmla="*/ 1976600 w 9144002"/>
              <a:gd name="connsiteY2308" fmla="*/ 4183293 h 4873452"/>
              <a:gd name="connsiteX2309" fmla="*/ 1975088 w 9144002"/>
              <a:gd name="connsiteY2309" fmla="*/ 4181913 h 4873452"/>
              <a:gd name="connsiteX2310" fmla="*/ 1973273 w 9144002"/>
              <a:gd name="connsiteY2310" fmla="*/ 4180073 h 4873452"/>
              <a:gd name="connsiteX2311" fmla="*/ 1971457 w 9144002"/>
              <a:gd name="connsiteY2311" fmla="*/ 4178234 h 4873452"/>
              <a:gd name="connsiteX2312" fmla="*/ 1969941 w 9144002"/>
              <a:gd name="connsiteY2312" fmla="*/ 4175705 h 4873452"/>
              <a:gd name="connsiteX2313" fmla="*/ 1968429 w 9144002"/>
              <a:gd name="connsiteY2313" fmla="*/ 4173405 h 4873452"/>
              <a:gd name="connsiteX2314" fmla="*/ 1967520 w 9144002"/>
              <a:gd name="connsiteY2314" fmla="*/ 4170875 h 4873452"/>
              <a:gd name="connsiteX2315" fmla="*/ 1966915 w 9144002"/>
              <a:gd name="connsiteY2315" fmla="*/ 4168347 h 4873452"/>
              <a:gd name="connsiteX2316" fmla="*/ 1966915 w 9144002"/>
              <a:gd name="connsiteY2316" fmla="*/ 4165587 h 4873452"/>
              <a:gd name="connsiteX2317" fmla="*/ 2103838 w 9144002"/>
              <a:gd name="connsiteY2317" fmla="*/ 4162395 h 4873452"/>
              <a:gd name="connsiteX2318" fmla="*/ 2102940 w 9144002"/>
              <a:gd name="connsiteY2318" fmla="*/ 4164403 h 4873452"/>
              <a:gd name="connsiteX2319" fmla="*/ 2101745 w 9144002"/>
              <a:gd name="connsiteY2319" fmla="*/ 4165964 h 4873452"/>
              <a:gd name="connsiteX2320" fmla="*/ 2100848 w 9144002"/>
              <a:gd name="connsiteY2320" fmla="*/ 4167748 h 4873452"/>
              <a:gd name="connsiteX2321" fmla="*/ 2099654 w 9144002"/>
              <a:gd name="connsiteY2321" fmla="*/ 4168864 h 4873452"/>
              <a:gd name="connsiteX2322" fmla="*/ 2097561 w 9144002"/>
              <a:gd name="connsiteY2322" fmla="*/ 4169979 h 4873452"/>
              <a:gd name="connsiteX2323" fmla="*/ 2095768 w 9144002"/>
              <a:gd name="connsiteY2323" fmla="*/ 4170871 h 4873452"/>
              <a:gd name="connsiteX2324" fmla="*/ 2093676 w 9144002"/>
              <a:gd name="connsiteY2324" fmla="*/ 4171317 h 4873452"/>
              <a:gd name="connsiteX2325" fmla="*/ 2090986 w 9144002"/>
              <a:gd name="connsiteY2325" fmla="*/ 4171317 h 4873452"/>
              <a:gd name="connsiteX2326" fmla="*/ 2092779 w 9144002"/>
              <a:gd name="connsiteY2326" fmla="*/ 4174217 h 4873452"/>
              <a:gd name="connsiteX2327" fmla="*/ 2093975 w 9144002"/>
              <a:gd name="connsiteY2327" fmla="*/ 4177117 h 4873452"/>
              <a:gd name="connsiteX2328" fmla="*/ 2095170 w 9144002"/>
              <a:gd name="connsiteY2328" fmla="*/ 4180685 h 4873452"/>
              <a:gd name="connsiteX2329" fmla="*/ 2095470 w 9144002"/>
              <a:gd name="connsiteY2329" fmla="*/ 4184923 h 4873452"/>
              <a:gd name="connsiteX2330" fmla="*/ 2090986 w 9144002"/>
              <a:gd name="connsiteY2330" fmla="*/ 4182469 h 4873452"/>
              <a:gd name="connsiteX2331" fmla="*/ 2086202 w 9144002"/>
              <a:gd name="connsiteY2331" fmla="*/ 4180685 h 4873452"/>
              <a:gd name="connsiteX2332" fmla="*/ 2082319 w 9144002"/>
              <a:gd name="connsiteY2332" fmla="*/ 4179347 h 4873452"/>
              <a:gd name="connsiteX2333" fmla="*/ 2078134 w 9144002"/>
              <a:gd name="connsiteY2333" fmla="*/ 4178232 h 4873452"/>
              <a:gd name="connsiteX2334" fmla="*/ 2073950 w 9144002"/>
              <a:gd name="connsiteY2334" fmla="*/ 4177562 h 4873452"/>
              <a:gd name="connsiteX2335" fmla="*/ 2070065 w 9144002"/>
              <a:gd name="connsiteY2335" fmla="*/ 4177562 h 4873452"/>
              <a:gd name="connsiteX2336" fmla="*/ 2065881 w 9144002"/>
              <a:gd name="connsiteY2336" fmla="*/ 4177786 h 4873452"/>
              <a:gd name="connsiteX2337" fmla="*/ 2062294 w 9144002"/>
              <a:gd name="connsiteY2337" fmla="*/ 4178232 h 4873452"/>
              <a:gd name="connsiteX2338" fmla="*/ 2058408 w 9144002"/>
              <a:gd name="connsiteY2338" fmla="*/ 4178901 h 4873452"/>
              <a:gd name="connsiteX2339" fmla="*/ 2054222 w 9144002"/>
              <a:gd name="connsiteY2339" fmla="*/ 4180016 h 4873452"/>
              <a:gd name="connsiteX2340" fmla="*/ 2050338 w 9144002"/>
              <a:gd name="connsiteY2340" fmla="*/ 4181354 h 4873452"/>
              <a:gd name="connsiteX2341" fmla="*/ 2046752 w 9144002"/>
              <a:gd name="connsiteY2341" fmla="*/ 4182693 h 4873452"/>
              <a:gd name="connsiteX2342" fmla="*/ 2038980 w 9144002"/>
              <a:gd name="connsiteY2342" fmla="*/ 4186038 h 4873452"/>
              <a:gd name="connsiteX2343" fmla="*/ 2031209 w 9144002"/>
              <a:gd name="connsiteY2343" fmla="*/ 4190053 h 4873452"/>
              <a:gd name="connsiteX2344" fmla="*/ 2038681 w 9144002"/>
              <a:gd name="connsiteY2344" fmla="*/ 4185146 h 4873452"/>
              <a:gd name="connsiteX2345" fmla="*/ 2043764 w 9144002"/>
              <a:gd name="connsiteY2345" fmla="*/ 4182023 h 4873452"/>
              <a:gd name="connsiteX2346" fmla="*/ 2048245 w 9144002"/>
              <a:gd name="connsiteY2346" fmla="*/ 4178901 h 4873452"/>
              <a:gd name="connsiteX2347" fmla="*/ 2049740 w 9144002"/>
              <a:gd name="connsiteY2347" fmla="*/ 4177562 h 4873452"/>
              <a:gd name="connsiteX2348" fmla="*/ 2050936 w 9144002"/>
              <a:gd name="connsiteY2348" fmla="*/ 4176224 h 4873452"/>
              <a:gd name="connsiteX2349" fmla="*/ 2051236 w 9144002"/>
              <a:gd name="connsiteY2349" fmla="*/ 4174663 h 4873452"/>
              <a:gd name="connsiteX2350" fmla="*/ 2050936 w 9144002"/>
              <a:gd name="connsiteY2350" fmla="*/ 4173547 h 4873452"/>
              <a:gd name="connsiteX2351" fmla="*/ 2050338 w 9144002"/>
              <a:gd name="connsiteY2351" fmla="*/ 4173325 h 4873452"/>
              <a:gd name="connsiteX2352" fmla="*/ 2049740 w 9144002"/>
              <a:gd name="connsiteY2352" fmla="*/ 4172879 h 4873452"/>
              <a:gd name="connsiteX2353" fmla="*/ 2047350 w 9144002"/>
              <a:gd name="connsiteY2353" fmla="*/ 4172210 h 4873452"/>
              <a:gd name="connsiteX2354" fmla="*/ 2044360 w 9144002"/>
              <a:gd name="connsiteY2354" fmla="*/ 4171986 h 4873452"/>
              <a:gd name="connsiteX2355" fmla="*/ 2039579 w 9144002"/>
              <a:gd name="connsiteY2355" fmla="*/ 4171986 h 4873452"/>
              <a:gd name="connsiteX2356" fmla="*/ 2048546 w 9144002"/>
              <a:gd name="connsiteY2356" fmla="*/ 4169756 h 4873452"/>
              <a:gd name="connsiteX2357" fmla="*/ 2056614 w 9144002"/>
              <a:gd name="connsiteY2357" fmla="*/ 4168195 h 4873452"/>
              <a:gd name="connsiteX2358" fmla="*/ 2064086 w 9144002"/>
              <a:gd name="connsiteY2358" fmla="*/ 4167080 h 4873452"/>
              <a:gd name="connsiteX2359" fmla="*/ 2071259 w 9144002"/>
              <a:gd name="connsiteY2359" fmla="*/ 4166633 h 4873452"/>
              <a:gd name="connsiteX2360" fmla="*/ 2078732 w 9144002"/>
              <a:gd name="connsiteY2360" fmla="*/ 4165964 h 4873452"/>
              <a:gd name="connsiteX2361" fmla="*/ 2086202 w 9144002"/>
              <a:gd name="connsiteY2361" fmla="*/ 4165518 h 4873452"/>
              <a:gd name="connsiteX2362" fmla="*/ 2094572 w 9144002"/>
              <a:gd name="connsiteY2362" fmla="*/ 4163956 h 4873452"/>
              <a:gd name="connsiteX2363" fmla="*/ 6272212 w 9144002"/>
              <a:gd name="connsiteY2363" fmla="*/ 4159719 h 4873452"/>
              <a:gd name="connsiteX2364" fmla="*/ 6272212 w 9144002"/>
              <a:gd name="connsiteY2364" fmla="*/ 4170425 h 4873452"/>
              <a:gd name="connsiteX2365" fmla="*/ 6271617 w 9144002"/>
              <a:gd name="connsiteY2365" fmla="*/ 4168147 h 4873452"/>
              <a:gd name="connsiteX2366" fmla="*/ 6271021 w 9144002"/>
              <a:gd name="connsiteY2366" fmla="*/ 4165641 h 4873452"/>
              <a:gd name="connsiteX2367" fmla="*/ 6271021 w 9144002"/>
              <a:gd name="connsiteY2367" fmla="*/ 4162908 h 4873452"/>
              <a:gd name="connsiteX2368" fmla="*/ 6630590 w 9144002"/>
              <a:gd name="connsiteY2368" fmla="*/ 4158827 h 4873452"/>
              <a:gd name="connsiteX2369" fmla="*/ 6632626 w 9144002"/>
              <a:gd name="connsiteY2369" fmla="*/ 4160415 h 4873452"/>
              <a:gd name="connsiteX2370" fmla="*/ 6635242 w 9144002"/>
              <a:gd name="connsiteY2370" fmla="*/ 4161776 h 4873452"/>
              <a:gd name="connsiteX2371" fmla="*/ 6637859 w 9144002"/>
              <a:gd name="connsiteY2371" fmla="*/ 4162457 h 4873452"/>
              <a:gd name="connsiteX2372" fmla="*/ 6641348 w 9144002"/>
              <a:gd name="connsiteY2372" fmla="*/ 4163136 h 4873452"/>
              <a:gd name="connsiteX2373" fmla="*/ 6644546 w 9144002"/>
              <a:gd name="connsiteY2373" fmla="*/ 4163363 h 4873452"/>
              <a:gd name="connsiteX2374" fmla="*/ 6648326 w 9144002"/>
              <a:gd name="connsiteY2374" fmla="*/ 4163363 h 4873452"/>
              <a:gd name="connsiteX2375" fmla="*/ 6655594 w 9144002"/>
              <a:gd name="connsiteY2375" fmla="*/ 4163136 h 4873452"/>
              <a:gd name="connsiteX2376" fmla="*/ 6654722 w 9144002"/>
              <a:gd name="connsiteY2376" fmla="*/ 4164725 h 4873452"/>
              <a:gd name="connsiteX2377" fmla="*/ 6653268 w 9144002"/>
              <a:gd name="connsiteY2377" fmla="*/ 4166539 h 4873452"/>
              <a:gd name="connsiteX2378" fmla="*/ 6651815 w 9144002"/>
              <a:gd name="connsiteY2378" fmla="*/ 4168353 h 4873452"/>
              <a:gd name="connsiteX2379" fmla="*/ 6650070 w 9144002"/>
              <a:gd name="connsiteY2379" fmla="*/ 4169488 h 4873452"/>
              <a:gd name="connsiteX2380" fmla="*/ 6647744 w 9144002"/>
              <a:gd name="connsiteY2380" fmla="*/ 4170622 h 4873452"/>
              <a:gd name="connsiteX2381" fmla="*/ 6645709 w 9144002"/>
              <a:gd name="connsiteY2381" fmla="*/ 4171529 h 4873452"/>
              <a:gd name="connsiteX2382" fmla="*/ 6643383 w 9144002"/>
              <a:gd name="connsiteY2382" fmla="*/ 4171983 h 4873452"/>
              <a:gd name="connsiteX2383" fmla="*/ 6640766 w 9144002"/>
              <a:gd name="connsiteY2383" fmla="*/ 4172210 h 4873452"/>
              <a:gd name="connsiteX2384" fmla="*/ 6638731 w 9144002"/>
              <a:gd name="connsiteY2384" fmla="*/ 4171983 h 4873452"/>
              <a:gd name="connsiteX2385" fmla="*/ 6636405 w 9144002"/>
              <a:gd name="connsiteY2385" fmla="*/ 4171529 h 4873452"/>
              <a:gd name="connsiteX2386" fmla="*/ 6634661 w 9144002"/>
              <a:gd name="connsiteY2386" fmla="*/ 4170622 h 4873452"/>
              <a:gd name="connsiteX2387" fmla="*/ 6632626 w 9144002"/>
              <a:gd name="connsiteY2387" fmla="*/ 4169034 h 4873452"/>
              <a:gd name="connsiteX2388" fmla="*/ 6631754 w 9144002"/>
              <a:gd name="connsiteY2388" fmla="*/ 4167446 h 4873452"/>
              <a:gd name="connsiteX2389" fmla="*/ 6630881 w 9144002"/>
              <a:gd name="connsiteY2389" fmla="*/ 4165178 h 4873452"/>
              <a:gd name="connsiteX2390" fmla="*/ 6630590 w 9144002"/>
              <a:gd name="connsiteY2390" fmla="*/ 4162229 h 4873452"/>
              <a:gd name="connsiteX2391" fmla="*/ 6053262 w 9144002"/>
              <a:gd name="connsiteY2391" fmla="*/ 4153474 h 4873452"/>
              <a:gd name="connsiteX2392" fmla="*/ 6056274 w 9144002"/>
              <a:gd name="connsiteY2392" fmla="*/ 4153697 h 4873452"/>
              <a:gd name="connsiteX2393" fmla="*/ 6062900 w 9144002"/>
              <a:gd name="connsiteY2393" fmla="*/ 4154143 h 4873452"/>
              <a:gd name="connsiteX2394" fmla="*/ 6069224 w 9144002"/>
              <a:gd name="connsiteY2394" fmla="*/ 4154812 h 4873452"/>
              <a:gd name="connsiteX2395" fmla="*/ 6072838 w 9144002"/>
              <a:gd name="connsiteY2395" fmla="*/ 4154812 h 4873452"/>
              <a:gd name="connsiteX2396" fmla="*/ 6075849 w 9144002"/>
              <a:gd name="connsiteY2396" fmla="*/ 4154812 h 4873452"/>
              <a:gd name="connsiteX2397" fmla="*/ 6078560 w 9144002"/>
              <a:gd name="connsiteY2397" fmla="*/ 4154589 h 4873452"/>
              <a:gd name="connsiteX2398" fmla="*/ 6080668 w 9144002"/>
              <a:gd name="connsiteY2398" fmla="*/ 4153920 h 4873452"/>
              <a:gd name="connsiteX2399" fmla="*/ 6081572 w 9144002"/>
              <a:gd name="connsiteY2399" fmla="*/ 4154812 h 4873452"/>
              <a:gd name="connsiteX2400" fmla="*/ 6082174 w 9144002"/>
              <a:gd name="connsiteY2400" fmla="*/ 4155927 h 4873452"/>
              <a:gd name="connsiteX2401" fmla="*/ 6083078 w 9144002"/>
              <a:gd name="connsiteY2401" fmla="*/ 4158157 h 4873452"/>
              <a:gd name="connsiteX2402" fmla="*/ 6084583 w 9144002"/>
              <a:gd name="connsiteY2402" fmla="*/ 4163511 h 4873452"/>
              <a:gd name="connsiteX2403" fmla="*/ 6086089 w 9144002"/>
              <a:gd name="connsiteY2403" fmla="*/ 4165518 h 4873452"/>
              <a:gd name="connsiteX2404" fmla="*/ 6086993 w 9144002"/>
              <a:gd name="connsiteY2404" fmla="*/ 4166633 h 4873452"/>
              <a:gd name="connsiteX2405" fmla="*/ 6087595 w 9144002"/>
              <a:gd name="connsiteY2405" fmla="*/ 4167303 h 4873452"/>
              <a:gd name="connsiteX2406" fmla="*/ 6088799 w 9144002"/>
              <a:gd name="connsiteY2406" fmla="*/ 4167749 h 4873452"/>
              <a:gd name="connsiteX2407" fmla="*/ 6090305 w 9144002"/>
              <a:gd name="connsiteY2407" fmla="*/ 4167749 h 4873452"/>
              <a:gd name="connsiteX2408" fmla="*/ 6091811 w 9144002"/>
              <a:gd name="connsiteY2408" fmla="*/ 4167749 h 4873452"/>
              <a:gd name="connsiteX2409" fmla="*/ 6093618 w 9144002"/>
              <a:gd name="connsiteY2409" fmla="*/ 4167303 h 4873452"/>
              <a:gd name="connsiteX2410" fmla="*/ 6092714 w 9144002"/>
              <a:gd name="connsiteY2410" fmla="*/ 4167971 h 4873452"/>
              <a:gd name="connsiteX2411" fmla="*/ 6091811 w 9144002"/>
              <a:gd name="connsiteY2411" fmla="*/ 4168864 h 4873452"/>
              <a:gd name="connsiteX2412" fmla="*/ 6090004 w 9144002"/>
              <a:gd name="connsiteY2412" fmla="*/ 4171095 h 4873452"/>
              <a:gd name="connsiteX2413" fmla="*/ 6086993 w 9144002"/>
              <a:gd name="connsiteY2413" fmla="*/ 4175555 h 4873452"/>
              <a:gd name="connsiteX2414" fmla="*/ 6085185 w 9144002"/>
              <a:gd name="connsiteY2414" fmla="*/ 4178009 h 4873452"/>
              <a:gd name="connsiteX2415" fmla="*/ 6084282 w 9144002"/>
              <a:gd name="connsiteY2415" fmla="*/ 4178678 h 4873452"/>
              <a:gd name="connsiteX2416" fmla="*/ 6083078 w 9144002"/>
              <a:gd name="connsiteY2416" fmla="*/ 4179570 h 4873452"/>
              <a:gd name="connsiteX2417" fmla="*/ 6081872 w 9144002"/>
              <a:gd name="connsiteY2417" fmla="*/ 4180463 h 4873452"/>
              <a:gd name="connsiteX2418" fmla="*/ 6080367 w 9144002"/>
              <a:gd name="connsiteY2418" fmla="*/ 4180685 h 4873452"/>
              <a:gd name="connsiteX2419" fmla="*/ 6078861 w 9144002"/>
              <a:gd name="connsiteY2419" fmla="*/ 4181131 h 4873452"/>
              <a:gd name="connsiteX2420" fmla="*/ 6077054 w 9144002"/>
              <a:gd name="connsiteY2420" fmla="*/ 4181131 h 4873452"/>
              <a:gd name="connsiteX2421" fmla="*/ 6077054 w 9144002"/>
              <a:gd name="connsiteY2421" fmla="*/ 4177562 h 4873452"/>
              <a:gd name="connsiteX2422" fmla="*/ 6076452 w 9144002"/>
              <a:gd name="connsiteY2422" fmla="*/ 4174440 h 4873452"/>
              <a:gd name="connsiteX2423" fmla="*/ 6075849 w 9144002"/>
              <a:gd name="connsiteY2423" fmla="*/ 4171986 h 4873452"/>
              <a:gd name="connsiteX2424" fmla="*/ 6074645 w 9144002"/>
              <a:gd name="connsiteY2424" fmla="*/ 4169756 h 4873452"/>
              <a:gd name="connsiteX2425" fmla="*/ 6072838 w 9144002"/>
              <a:gd name="connsiteY2425" fmla="*/ 4167971 h 4873452"/>
              <a:gd name="connsiteX2426" fmla="*/ 6070730 w 9144002"/>
              <a:gd name="connsiteY2426" fmla="*/ 4166856 h 4873452"/>
              <a:gd name="connsiteX2427" fmla="*/ 6068923 w 9144002"/>
              <a:gd name="connsiteY2427" fmla="*/ 4165741 h 4873452"/>
              <a:gd name="connsiteX2428" fmla="*/ 6066212 w 9144002"/>
              <a:gd name="connsiteY2428" fmla="*/ 4164849 h 4873452"/>
              <a:gd name="connsiteX2429" fmla="*/ 6063502 w 9144002"/>
              <a:gd name="connsiteY2429" fmla="*/ 4164403 h 4873452"/>
              <a:gd name="connsiteX2430" fmla="*/ 6060491 w 9144002"/>
              <a:gd name="connsiteY2430" fmla="*/ 4164180 h 4873452"/>
              <a:gd name="connsiteX2431" fmla="*/ 6054467 w 9144002"/>
              <a:gd name="connsiteY2431" fmla="*/ 4163734 h 4873452"/>
              <a:gd name="connsiteX2432" fmla="*/ 6048444 w 9144002"/>
              <a:gd name="connsiteY2432" fmla="*/ 4163734 h 4873452"/>
              <a:gd name="connsiteX2433" fmla="*/ 6042421 w 9144002"/>
              <a:gd name="connsiteY2433" fmla="*/ 4163511 h 4873452"/>
              <a:gd name="connsiteX2434" fmla="*/ 6042421 w 9144002"/>
              <a:gd name="connsiteY2434" fmla="*/ 4160388 h 4873452"/>
              <a:gd name="connsiteX2435" fmla="*/ 6042722 w 9144002"/>
              <a:gd name="connsiteY2435" fmla="*/ 4158157 h 4873452"/>
              <a:gd name="connsiteX2436" fmla="*/ 6043926 w 9144002"/>
              <a:gd name="connsiteY2436" fmla="*/ 4156150 h 4873452"/>
              <a:gd name="connsiteX2437" fmla="*/ 6045734 w 9144002"/>
              <a:gd name="connsiteY2437" fmla="*/ 4155035 h 4873452"/>
              <a:gd name="connsiteX2438" fmla="*/ 6048143 w 9144002"/>
              <a:gd name="connsiteY2438" fmla="*/ 4154143 h 4873452"/>
              <a:gd name="connsiteX2439" fmla="*/ 6050251 w 9144002"/>
              <a:gd name="connsiteY2439" fmla="*/ 4153697 h 4873452"/>
              <a:gd name="connsiteX2440" fmla="*/ 1432421 w 9144002"/>
              <a:gd name="connsiteY2440" fmla="*/ 4145444 h 4873452"/>
              <a:gd name="connsiteX2441" fmla="*/ 1434590 w 9144002"/>
              <a:gd name="connsiteY2441" fmla="*/ 4145444 h 4873452"/>
              <a:gd name="connsiteX2442" fmla="*/ 1436450 w 9144002"/>
              <a:gd name="connsiteY2442" fmla="*/ 4145670 h 4873452"/>
              <a:gd name="connsiteX2443" fmla="*/ 1437689 w 9144002"/>
              <a:gd name="connsiteY2443" fmla="*/ 4146348 h 4873452"/>
              <a:gd name="connsiteX2444" fmla="*/ 1438929 w 9144002"/>
              <a:gd name="connsiteY2444" fmla="*/ 4147252 h 4873452"/>
              <a:gd name="connsiteX2445" fmla="*/ 1439549 w 9144002"/>
              <a:gd name="connsiteY2445" fmla="*/ 4148156 h 4873452"/>
              <a:gd name="connsiteX2446" fmla="*/ 1441408 w 9144002"/>
              <a:gd name="connsiteY2446" fmla="*/ 4150417 h 4873452"/>
              <a:gd name="connsiteX2447" fmla="*/ 1443267 w 9144002"/>
              <a:gd name="connsiteY2447" fmla="*/ 4152676 h 4873452"/>
              <a:gd name="connsiteX2448" fmla="*/ 1444197 w 9144002"/>
              <a:gd name="connsiteY2448" fmla="*/ 4153807 h 4873452"/>
              <a:gd name="connsiteX2449" fmla="*/ 1445126 w 9144002"/>
              <a:gd name="connsiteY2449" fmla="*/ 4154711 h 4873452"/>
              <a:gd name="connsiteX2450" fmla="*/ 1446675 w 9144002"/>
              <a:gd name="connsiteY2450" fmla="*/ 4155163 h 4873452"/>
              <a:gd name="connsiteX2451" fmla="*/ 1448225 w 9144002"/>
              <a:gd name="connsiteY2451" fmla="*/ 4155389 h 4873452"/>
              <a:gd name="connsiteX2452" fmla="*/ 1450086 w 9144002"/>
              <a:gd name="connsiteY2452" fmla="*/ 4155163 h 4873452"/>
              <a:gd name="connsiteX2453" fmla="*/ 1452564 w 9144002"/>
              <a:gd name="connsiteY2453" fmla="*/ 4154937 h 4873452"/>
              <a:gd name="connsiteX2454" fmla="*/ 1451015 w 9144002"/>
              <a:gd name="connsiteY2454" fmla="*/ 4156519 h 4873452"/>
              <a:gd name="connsiteX2455" fmla="*/ 1448845 w 9144002"/>
              <a:gd name="connsiteY2455" fmla="*/ 4158102 h 4873452"/>
              <a:gd name="connsiteX2456" fmla="*/ 1446986 w 9144002"/>
              <a:gd name="connsiteY2456" fmla="*/ 4159457 h 4873452"/>
              <a:gd name="connsiteX2457" fmla="*/ 1445126 w 9144002"/>
              <a:gd name="connsiteY2457" fmla="*/ 4160587 h 4873452"/>
              <a:gd name="connsiteX2458" fmla="*/ 1443267 w 9144002"/>
              <a:gd name="connsiteY2458" fmla="*/ 4161491 h 4873452"/>
              <a:gd name="connsiteX2459" fmla="*/ 1441098 w 9144002"/>
              <a:gd name="connsiteY2459" fmla="*/ 4162169 h 4873452"/>
              <a:gd name="connsiteX2460" fmla="*/ 1438929 w 9144002"/>
              <a:gd name="connsiteY2460" fmla="*/ 4162395 h 4873452"/>
              <a:gd name="connsiteX2461" fmla="*/ 1436760 w 9144002"/>
              <a:gd name="connsiteY2461" fmla="*/ 4162395 h 4873452"/>
              <a:gd name="connsiteX2462" fmla="*/ 1435210 w 9144002"/>
              <a:gd name="connsiteY2462" fmla="*/ 4162169 h 4873452"/>
              <a:gd name="connsiteX2463" fmla="*/ 1433351 w 9144002"/>
              <a:gd name="connsiteY2463" fmla="*/ 4161265 h 4873452"/>
              <a:gd name="connsiteX2464" fmla="*/ 1432112 w 9144002"/>
              <a:gd name="connsiteY2464" fmla="*/ 4159683 h 4873452"/>
              <a:gd name="connsiteX2465" fmla="*/ 1430872 w 9144002"/>
              <a:gd name="connsiteY2465" fmla="*/ 4158102 h 4873452"/>
              <a:gd name="connsiteX2466" fmla="*/ 1430252 w 9144002"/>
              <a:gd name="connsiteY2466" fmla="*/ 4156066 h 4873452"/>
              <a:gd name="connsiteX2467" fmla="*/ 1429941 w 9144002"/>
              <a:gd name="connsiteY2467" fmla="*/ 4153129 h 4873452"/>
              <a:gd name="connsiteX2468" fmla="*/ 1429941 w 9144002"/>
              <a:gd name="connsiteY2468" fmla="*/ 4149739 h 4873452"/>
              <a:gd name="connsiteX2469" fmla="*/ 1430252 w 9144002"/>
              <a:gd name="connsiteY2469" fmla="*/ 4146122 h 4873452"/>
              <a:gd name="connsiteX2470" fmla="*/ 5948363 w 9144002"/>
              <a:gd name="connsiteY2470" fmla="*/ 4128492 h 4873452"/>
              <a:gd name="connsiteX2471" fmla="*/ 5949851 w 9144002"/>
              <a:gd name="connsiteY2471" fmla="*/ 4130343 h 4873452"/>
              <a:gd name="connsiteX2472" fmla="*/ 5951934 w 9144002"/>
              <a:gd name="connsiteY2472" fmla="*/ 4131962 h 4873452"/>
              <a:gd name="connsiteX2473" fmla="*/ 5953721 w 9144002"/>
              <a:gd name="connsiteY2473" fmla="*/ 4133350 h 4873452"/>
              <a:gd name="connsiteX2474" fmla="*/ 5955804 w 9144002"/>
              <a:gd name="connsiteY2474" fmla="*/ 4134506 h 4873452"/>
              <a:gd name="connsiteX2475" fmla="*/ 5958185 w 9144002"/>
              <a:gd name="connsiteY2475" fmla="*/ 4135431 h 4873452"/>
              <a:gd name="connsiteX2476" fmla="*/ 5960567 w 9144002"/>
              <a:gd name="connsiteY2476" fmla="*/ 4136357 h 4873452"/>
              <a:gd name="connsiteX2477" fmla="*/ 5962948 w 9144002"/>
              <a:gd name="connsiteY2477" fmla="*/ 4136819 h 4873452"/>
              <a:gd name="connsiteX2478" fmla="*/ 5966222 w 9144002"/>
              <a:gd name="connsiteY2478" fmla="*/ 4137282 h 4873452"/>
              <a:gd name="connsiteX2479" fmla="*/ 5971877 w 9144002"/>
              <a:gd name="connsiteY2479" fmla="*/ 4137744 h 4873452"/>
              <a:gd name="connsiteX2480" fmla="*/ 5978129 w 9144002"/>
              <a:gd name="connsiteY2480" fmla="*/ 4137744 h 4873452"/>
              <a:gd name="connsiteX2481" fmla="*/ 5991225 w 9144002"/>
              <a:gd name="connsiteY2481" fmla="*/ 4137282 h 4873452"/>
              <a:gd name="connsiteX2482" fmla="*/ 5986165 w 9144002"/>
              <a:gd name="connsiteY2482" fmla="*/ 4141214 h 4873452"/>
              <a:gd name="connsiteX2483" fmla="*/ 5979617 w 9144002"/>
              <a:gd name="connsiteY2483" fmla="*/ 4145377 h 4873452"/>
              <a:gd name="connsiteX2484" fmla="*/ 5976342 w 9144002"/>
              <a:gd name="connsiteY2484" fmla="*/ 4146996 h 4873452"/>
              <a:gd name="connsiteX2485" fmla="*/ 5972473 w 9144002"/>
              <a:gd name="connsiteY2485" fmla="*/ 4148847 h 4873452"/>
              <a:gd name="connsiteX2486" fmla="*/ 5968604 w 9144002"/>
              <a:gd name="connsiteY2486" fmla="*/ 4150235 h 4873452"/>
              <a:gd name="connsiteX2487" fmla="*/ 5965031 w 9144002"/>
              <a:gd name="connsiteY2487" fmla="*/ 4151854 h 4873452"/>
              <a:gd name="connsiteX2488" fmla="*/ 5961459 w 9144002"/>
              <a:gd name="connsiteY2488" fmla="*/ 4152780 h 4873452"/>
              <a:gd name="connsiteX2489" fmla="*/ 5957888 w 9144002"/>
              <a:gd name="connsiteY2489" fmla="*/ 4153243 h 4873452"/>
              <a:gd name="connsiteX2490" fmla="*/ 5954018 w 9144002"/>
              <a:gd name="connsiteY2490" fmla="*/ 4153474 h 4873452"/>
              <a:gd name="connsiteX2491" fmla="*/ 5951042 w 9144002"/>
              <a:gd name="connsiteY2491" fmla="*/ 4153243 h 4873452"/>
              <a:gd name="connsiteX2492" fmla="*/ 5947767 w 9144002"/>
              <a:gd name="connsiteY2492" fmla="*/ 4152780 h 4873452"/>
              <a:gd name="connsiteX2493" fmla="*/ 5945088 w 9144002"/>
              <a:gd name="connsiteY2493" fmla="*/ 4151392 h 4873452"/>
              <a:gd name="connsiteX2494" fmla="*/ 5942409 w 9144002"/>
              <a:gd name="connsiteY2494" fmla="*/ 4149773 h 4873452"/>
              <a:gd name="connsiteX2495" fmla="*/ 5940028 w 9144002"/>
              <a:gd name="connsiteY2495" fmla="*/ 4147459 h 4873452"/>
              <a:gd name="connsiteX2496" fmla="*/ 5941516 w 9144002"/>
              <a:gd name="connsiteY2496" fmla="*/ 4145609 h 4873452"/>
              <a:gd name="connsiteX2497" fmla="*/ 5943004 w 9144002"/>
              <a:gd name="connsiteY2497" fmla="*/ 4144452 h 4873452"/>
              <a:gd name="connsiteX2498" fmla="*/ 5945684 w 9144002"/>
              <a:gd name="connsiteY2498" fmla="*/ 4142833 h 4873452"/>
              <a:gd name="connsiteX2499" fmla="*/ 5948065 w 9144002"/>
              <a:gd name="connsiteY2499" fmla="*/ 4141445 h 4873452"/>
              <a:gd name="connsiteX2500" fmla="*/ 5949851 w 9144002"/>
              <a:gd name="connsiteY2500" fmla="*/ 4140751 h 4873452"/>
              <a:gd name="connsiteX2501" fmla="*/ 5950744 w 9144002"/>
              <a:gd name="connsiteY2501" fmla="*/ 4140057 h 4873452"/>
              <a:gd name="connsiteX2502" fmla="*/ 5951042 w 9144002"/>
              <a:gd name="connsiteY2502" fmla="*/ 4139595 h 4873452"/>
              <a:gd name="connsiteX2503" fmla="*/ 5951339 w 9144002"/>
              <a:gd name="connsiteY2503" fmla="*/ 4138670 h 4873452"/>
              <a:gd name="connsiteX2504" fmla="*/ 5951339 w 9144002"/>
              <a:gd name="connsiteY2504" fmla="*/ 4137513 h 4873452"/>
              <a:gd name="connsiteX2505" fmla="*/ 5950744 w 9144002"/>
              <a:gd name="connsiteY2505" fmla="*/ 4134044 h 4873452"/>
              <a:gd name="connsiteX2506" fmla="*/ 6080698 w 9144002"/>
              <a:gd name="connsiteY2506" fmla="*/ 4124032 h 4873452"/>
              <a:gd name="connsiteX2507" fmla="*/ 6085131 w 9144002"/>
              <a:gd name="connsiteY2507" fmla="*/ 4124710 h 4873452"/>
              <a:gd name="connsiteX2508" fmla="*/ 6089860 w 9144002"/>
              <a:gd name="connsiteY2508" fmla="*/ 4125615 h 4873452"/>
              <a:gd name="connsiteX2509" fmla="*/ 6093998 w 9144002"/>
              <a:gd name="connsiteY2509" fmla="*/ 4126746 h 4873452"/>
              <a:gd name="connsiteX2510" fmla="*/ 6098135 w 9144002"/>
              <a:gd name="connsiteY2510" fmla="*/ 4128330 h 4873452"/>
              <a:gd name="connsiteX2511" fmla="*/ 6099909 w 9144002"/>
              <a:gd name="connsiteY2511" fmla="*/ 4129460 h 4873452"/>
              <a:gd name="connsiteX2512" fmla="*/ 6101387 w 9144002"/>
              <a:gd name="connsiteY2512" fmla="*/ 4130591 h 4873452"/>
              <a:gd name="connsiteX2513" fmla="*/ 6102864 w 9144002"/>
              <a:gd name="connsiteY2513" fmla="*/ 4131723 h 4873452"/>
              <a:gd name="connsiteX2514" fmla="*/ 6103751 w 9144002"/>
              <a:gd name="connsiteY2514" fmla="*/ 4133305 h 4873452"/>
              <a:gd name="connsiteX2515" fmla="*/ 6104933 w 9144002"/>
              <a:gd name="connsiteY2515" fmla="*/ 4134888 h 4873452"/>
              <a:gd name="connsiteX2516" fmla="*/ 6105229 w 9144002"/>
              <a:gd name="connsiteY2516" fmla="*/ 4136472 h 4873452"/>
              <a:gd name="connsiteX2517" fmla="*/ 6105524 w 9144002"/>
              <a:gd name="connsiteY2517" fmla="*/ 4138507 h 4873452"/>
              <a:gd name="connsiteX2518" fmla="*/ 6105524 w 9144002"/>
              <a:gd name="connsiteY2518" fmla="*/ 4140091 h 4873452"/>
              <a:gd name="connsiteX2519" fmla="*/ 6103751 w 9144002"/>
              <a:gd name="connsiteY2519" fmla="*/ 4138733 h 4873452"/>
              <a:gd name="connsiteX2520" fmla="*/ 6101978 w 9144002"/>
              <a:gd name="connsiteY2520" fmla="*/ 4137377 h 4873452"/>
              <a:gd name="connsiteX2521" fmla="*/ 6099613 w 9144002"/>
              <a:gd name="connsiteY2521" fmla="*/ 4136019 h 4873452"/>
              <a:gd name="connsiteX2522" fmla="*/ 6097249 w 9144002"/>
              <a:gd name="connsiteY2522" fmla="*/ 4134888 h 4873452"/>
              <a:gd name="connsiteX2523" fmla="*/ 6092520 w 9144002"/>
              <a:gd name="connsiteY2523" fmla="*/ 4133532 h 4873452"/>
              <a:gd name="connsiteX2524" fmla="*/ 6087791 w 9144002"/>
              <a:gd name="connsiteY2524" fmla="*/ 4132400 h 4873452"/>
              <a:gd name="connsiteX2525" fmla="*/ 6076856 w 9144002"/>
              <a:gd name="connsiteY2525" fmla="*/ 4130139 h 4873452"/>
              <a:gd name="connsiteX2526" fmla="*/ 6071831 w 9144002"/>
              <a:gd name="connsiteY2526" fmla="*/ 4128781 h 4873452"/>
              <a:gd name="connsiteX2527" fmla="*/ 6069467 w 9144002"/>
              <a:gd name="connsiteY2527" fmla="*/ 4128103 h 4873452"/>
              <a:gd name="connsiteX2528" fmla="*/ 6067103 w 9144002"/>
              <a:gd name="connsiteY2528" fmla="*/ 4126972 h 4873452"/>
              <a:gd name="connsiteX2529" fmla="*/ 6067399 w 9144002"/>
              <a:gd name="connsiteY2529" fmla="*/ 4136019 h 4873452"/>
              <a:gd name="connsiteX2530" fmla="*/ 6065625 w 9144002"/>
              <a:gd name="connsiteY2530" fmla="*/ 4134663 h 4873452"/>
              <a:gd name="connsiteX2531" fmla="*/ 6064739 w 9144002"/>
              <a:gd name="connsiteY2531" fmla="*/ 4133305 h 4873452"/>
              <a:gd name="connsiteX2532" fmla="*/ 6064148 w 9144002"/>
              <a:gd name="connsiteY2532" fmla="*/ 4132174 h 4873452"/>
              <a:gd name="connsiteX2533" fmla="*/ 6063852 w 9144002"/>
              <a:gd name="connsiteY2533" fmla="*/ 4130591 h 4873452"/>
              <a:gd name="connsiteX2534" fmla="*/ 6063852 w 9144002"/>
              <a:gd name="connsiteY2534" fmla="*/ 4129913 h 4873452"/>
              <a:gd name="connsiteX2535" fmla="*/ 6064148 w 9144002"/>
              <a:gd name="connsiteY2535" fmla="*/ 4128781 h 4873452"/>
              <a:gd name="connsiteX2536" fmla="*/ 6064739 w 9144002"/>
              <a:gd name="connsiteY2536" fmla="*/ 4127877 h 4873452"/>
              <a:gd name="connsiteX2537" fmla="*/ 6065625 w 9144002"/>
              <a:gd name="connsiteY2537" fmla="*/ 4126972 h 4873452"/>
              <a:gd name="connsiteX2538" fmla="*/ 6067103 w 9144002"/>
              <a:gd name="connsiteY2538" fmla="*/ 4126294 h 4873452"/>
              <a:gd name="connsiteX2539" fmla="*/ 6068581 w 9144002"/>
              <a:gd name="connsiteY2539" fmla="*/ 4125841 h 4873452"/>
              <a:gd name="connsiteX2540" fmla="*/ 6071831 w 9144002"/>
              <a:gd name="connsiteY2540" fmla="*/ 4124710 h 4873452"/>
              <a:gd name="connsiteX2541" fmla="*/ 6075969 w 9144002"/>
              <a:gd name="connsiteY2541" fmla="*/ 4124485 h 4873452"/>
              <a:gd name="connsiteX2542" fmla="*/ 5806989 w 9144002"/>
              <a:gd name="connsiteY2542" fmla="*/ 4122247 h 4873452"/>
              <a:gd name="connsiteX2543" fmla="*/ 5807890 w 9144002"/>
              <a:gd name="connsiteY2543" fmla="*/ 4122247 h 4873452"/>
              <a:gd name="connsiteX2544" fmla="*/ 5808790 w 9144002"/>
              <a:gd name="connsiteY2544" fmla="*/ 4122468 h 4873452"/>
              <a:gd name="connsiteX2545" fmla="*/ 5809692 w 9144002"/>
              <a:gd name="connsiteY2545" fmla="*/ 4123795 h 4873452"/>
              <a:gd name="connsiteX2546" fmla="*/ 5810593 w 9144002"/>
              <a:gd name="connsiteY2546" fmla="*/ 4125341 h 4873452"/>
              <a:gd name="connsiteX2547" fmla="*/ 5810893 w 9144002"/>
              <a:gd name="connsiteY2547" fmla="*/ 4127109 h 4873452"/>
              <a:gd name="connsiteX2548" fmla="*/ 5811193 w 9144002"/>
              <a:gd name="connsiteY2548" fmla="*/ 4131308 h 4873452"/>
              <a:gd name="connsiteX2549" fmla="*/ 5811193 w 9144002"/>
              <a:gd name="connsiteY2549" fmla="*/ 4135508 h 4873452"/>
              <a:gd name="connsiteX2550" fmla="*/ 5814797 w 9144002"/>
              <a:gd name="connsiteY2550" fmla="*/ 4133960 h 4873452"/>
              <a:gd name="connsiteX2551" fmla="*/ 5818101 w 9144002"/>
              <a:gd name="connsiteY2551" fmla="*/ 4133297 h 4873452"/>
              <a:gd name="connsiteX2552" fmla="*/ 5822005 w 9144002"/>
              <a:gd name="connsiteY2552" fmla="*/ 4132634 h 4873452"/>
              <a:gd name="connsiteX2553" fmla="*/ 5825309 w 9144002"/>
              <a:gd name="connsiteY2553" fmla="*/ 4132634 h 4873452"/>
              <a:gd name="connsiteX2554" fmla="*/ 5829514 w 9144002"/>
              <a:gd name="connsiteY2554" fmla="*/ 4132855 h 4873452"/>
              <a:gd name="connsiteX2555" fmla="*/ 5833418 w 9144002"/>
              <a:gd name="connsiteY2555" fmla="*/ 4133297 h 4873452"/>
              <a:gd name="connsiteX2556" fmla="*/ 5841227 w 9144002"/>
              <a:gd name="connsiteY2556" fmla="*/ 4134402 h 4873452"/>
              <a:gd name="connsiteX2557" fmla="*/ 5849336 w 9144002"/>
              <a:gd name="connsiteY2557" fmla="*/ 4135508 h 4873452"/>
              <a:gd name="connsiteX2558" fmla="*/ 5852940 w 9144002"/>
              <a:gd name="connsiteY2558" fmla="*/ 4135508 h 4873452"/>
              <a:gd name="connsiteX2559" fmla="*/ 5857145 w 9144002"/>
              <a:gd name="connsiteY2559" fmla="*/ 4135508 h 4873452"/>
              <a:gd name="connsiteX2560" fmla="*/ 5861050 w 9144002"/>
              <a:gd name="connsiteY2560" fmla="*/ 4134844 h 4873452"/>
              <a:gd name="connsiteX2561" fmla="*/ 5864353 w 9144002"/>
              <a:gd name="connsiteY2561" fmla="*/ 4133740 h 4873452"/>
              <a:gd name="connsiteX2562" fmla="*/ 5868257 w 9144002"/>
              <a:gd name="connsiteY2562" fmla="*/ 4132413 h 4873452"/>
              <a:gd name="connsiteX2563" fmla="*/ 5871561 w 9144002"/>
              <a:gd name="connsiteY2563" fmla="*/ 4130203 h 4873452"/>
              <a:gd name="connsiteX2564" fmla="*/ 5872162 w 9144002"/>
              <a:gd name="connsiteY2564" fmla="*/ 4132413 h 4873452"/>
              <a:gd name="connsiteX2565" fmla="*/ 5872162 w 9144002"/>
              <a:gd name="connsiteY2565" fmla="*/ 4134402 h 4873452"/>
              <a:gd name="connsiteX2566" fmla="*/ 5871261 w 9144002"/>
              <a:gd name="connsiteY2566" fmla="*/ 4136170 h 4873452"/>
              <a:gd name="connsiteX2567" fmla="*/ 5870660 w 9144002"/>
              <a:gd name="connsiteY2567" fmla="*/ 4137938 h 4873452"/>
              <a:gd name="connsiteX2568" fmla="*/ 5869159 w 9144002"/>
              <a:gd name="connsiteY2568" fmla="*/ 4139264 h 4873452"/>
              <a:gd name="connsiteX2569" fmla="*/ 5867056 w 9144002"/>
              <a:gd name="connsiteY2569" fmla="*/ 4140811 h 4873452"/>
              <a:gd name="connsiteX2570" fmla="*/ 5865254 w 9144002"/>
              <a:gd name="connsiteY2570" fmla="*/ 4142137 h 4873452"/>
              <a:gd name="connsiteX2571" fmla="*/ 5862551 w 9144002"/>
              <a:gd name="connsiteY2571" fmla="*/ 4143021 h 4873452"/>
              <a:gd name="connsiteX2572" fmla="*/ 5859848 w 9144002"/>
              <a:gd name="connsiteY2572" fmla="*/ 4144126 h 4873452"/>
              <a:gd name="connsiteX2573" fmla="*/ 5857145 w 9144002"/>
              <a:gd name="connsiteY2573" fmla="*/ 4144568 h 4873452"/>
              <a:gd name="connsiteX2574" fmla="*/ 5853841 w 9144002"/>
              <a:gd name="connsiteY2574" fmla="*/ 4145452 h 4873452"/>
              <a:gd name="connsiteX2575" fmla="*/ 5850838 w 9144002"/>
              <a:gd name="connsiteY2575" fmla="*/ 4145673 h 4873452"/>
              <a:gd name="connsiteX2576" fmla="*/ 5843930 w 9144002"/>
              <a:gd name="connsiteY2576" fmla="*/ 4146336 h 4873452"/>
              <a:gd name="connsiteX2577" fmla="*/ 5836722 w 9144002"/>
              <a:gd name="connsiteY2577" fmla="*/ 4146115 h 4873452"/>
              <a:gd name="connsiteX2578" fmla="*/ 5829814 w 9144002"/>
              <a:gd name="connsiteY2578" fmla="*/ 4145452 h 4873452"/>
              <a:gd name="connsiteX2579" fmla="*/ 5826511 w 9144002"/>
              <a:gd name="connsiteY2579" fmla="*/ 4144568 h 4873452"/>
              <a:gd name="connsiteX2580" fmla="*/ 5823207 w 9144002"/>
              <a:gd name="connsiteY2580" fmla="*/ 4144126 h 4873452"/>
              <a:gd name="connsiteX2581" fmla="*/ 5819903 w 9144002"/>
              <a:gd name="connsiteY2581" fmla="*/ 4143021 h 4873452"/>
              <a:gd name="connsiteX2582" fmla="*/ 5817500 w 9144002"/>
              <a:gd name="connsiteY2582" fmla="*/ 4141916 h 4873452"/>
              <a:gd name="connsiteX2583" fmla="*/ 5814797 w 9144002"/>
              <a:gd name="connsiteY2583" fmla="*/ 4140811 h 4873452"/>
              <a:gd name="connsiteX2584" fmla="*/ 5812094 w 9144002"/>
              <a:gd name="connsiteY2584" fmla="*/ 4139264 h 4873452"/>
              <a:gd name="connsiteX2585" fmla="*/ 5810292 w 9144002"/>
              <a:gd name="connsiteY2585" fmla="*/ 4137717 h 4873452"/>
              <a:gd name="connsiteX2586" fmla="*/ 5808190 w 9144002"/>
              <a:gd name="connsiteY2586" fmla="*/ 4135949 h 4873452"/>
              <a:gd name="connsiteX2587" fmla="*/ 5806989 w 9144002"/>
              <a:gd name="connsiteY2587" fmla="*/ 4133960 h 4873452"/>
              <a:gd name="connsiteX2588" fmla="*/ 5806087 w 9144002"/>
              <a:gd name="connsiteY2588" fmla="*/ 4131971 h 4873452"/>
              <a:gd name="connsiteX2589" fmla="*/ 5805487 w 9144002"/>
              <a:gd name="connsiteY2589" fmla="*/ 4129761 h 4873452"/>
              <a:gd name="connsiteX2590" fmla="*/ 5805487 w 9144002"/>
              <a:gd name="connsiteY2590" fmla="*/ 4127330 h 4873452"/>
              <a:gd name="connsiteX2591" fmla="*/ 5806087 w 9144002"/>
              <a:gd name="connsiteY2591" fmla="*/ 4124899 h 4873452"/>
              <a:gd name="connsiteX2592" fmla="*/ 6037658 w 9144002"/>
              <a:gd name="connsiteY2592" fmla="*/ 4118679 h 4873452"/>
              <a:gd name="connsiteX2593" fmla="*/ 6039444 w 9144002"/>
              <a:gd name="connsiteY2593" fmla="*/ 4119361 h 4873452"/>
              <a:gd name="connsiteX2594" fmla="*/ 6041230 w 9144002"/>
              <a:gd name="connsiteY2594" fmla="*/ 4120044 h 4873452"/>
              <a:gd name="connsiteX2595" fmla="*/ 6043611 w 9144002"/>
              <a:gd name="connsiteY2595" fmla="*/ 4122091 h 4873452"/>
              <a:gd name="connsiteX2596" fmla="*/ 6046290 w 9144002"/>
              <a:gd name="connsiteY2596" fmla="*/ 4124819 h 4873452"/>
              <a:gd name="connsiteX2597" fmla="*/ 6048374 w 9144002"/>
              <a:gd name="connsiteY2597" fmla="*/ 4127548 h 4873452"/>
              <a:gd name="connsiteX2598" fmla="*/ 6050457 w 9144002"/>
              <a:gd name="connsiteY2598" fmla="*/ 4130505 h 4873452"/>
              <a:gd name="connsiteX2599" fmla="*/ 6053136 w 9144002"/>
              <a:gd name="connsiteY2599" fmla="*/ 4133006 h 4873452"/>
              <a:gd name="connsiteX2600" fmla="*/ 6055815 w 9144002"/>
              <a:gd name="connsiteY2600" fmla="*/ 4135052 h 4873452"/>
              <a:gd name="connsiteX2601" fmla="*/ 6057304 w 9144002"/>
              <a:gd name="connsiteY2601" fmla="*/ 4135962 h 4873452"/>
              <a:gd name="connsiteX2602" fmla="*/ 6059090 w 9144002"/>
              <a:gd name="connsiteY2602" fmla="*/ 4136417 h 4873452"/>
              <a:gd name="connsiteX2603" fmla="*/ 6059090 w 9144002"/>
              <a:gd name="connsiteY2603" fmla="*/ 4138236 h 4873452"/>
              <a:gd name="connsiteX2604" fmla="*/ 6058792 w 9144002"/>
              <a:gd name="connsiteY2604" fmla="*/ 4139601 h 4873452"/>
              <a:gd name="connsiteX2605" fmla="*/ 6057899 w 9144002"/>
              <a:gd name="connsiteY2605" fmla="*/ 4140511 h 4873452"/>
              <a:gd name="connsiteX2606" fmla="*/ 6057006 w 9144002"/>
              <a:gd name="connsiteY2606" fmla="*/ 4141193 h 4873452"/>
              <a:gd name="connsiteX2607" fmla="*/ 6055815 w 9144002"/>
              <a:gd name="connsiteY2607" fmla="*/ 4141648 h 4873452"/>
              <a:gd name="connsiteX2608" fmla="*/ 6054327 w 9144002"/>
              <a:gd name="connsiteY2608" fmla="*/ 4141875 h 4873452"/>
              <a:gd name="connsiteX2609" fmla="*/ 6051350 w 9144002"/>
              <a:gd name="connsiteY2609" fmla="*/ 4141875 h 4873452"/>
              <a:gd name="connsiteX2610" fmla="*/ 6044207 w 9144002"/>
              <a:gd name="connsiteY2610" fmla="*/ 4141193 h 4873452"/>
              <a:gd name="connsiteX2611" fmla="*/ 6040635 w 9144002"/>
              <a:gd name="connsiteY2611" fmla="*/ 4141193 h 4873452"/>
              <a:gd name="connsiteX2612" fmla="*/ 6039146 w 9144002"/>
              <a:gd name="connsiteY2612" fmla="*/ 4141193 h 4873452"/>
              <a:gd name="connsiteX2613" fmla="*/ 6037956 w 9144002"/>
              <a:gd name="connsiteY2613" fmla="*/ 4141648 h 4873452"/>
              <a:gd name="connsiteX2614" fmla="*/ 6039444 w 9144002"/>
              <a:gd name="connsiteY2614" fmla="*/ 4133915 h 4873452"/>
              <a:gd name="connsiteX2615" fmla="*/ 6040040 w 9144002"/>
              <a:gd name="connsiteY2615" fmla="*/ 4131869 h 4873452"/>
              <a:gd name="connsiteX2616" fmla="*/ 6040040 w 9144002"/>
              <a:gd name="connsiteY2616" fmla="*/ 4130276 h 4873452"/>
              <a:gd name="connsiteX2617" fmla="*/ 6040040 w 9144002"/>
              <a:gd name="connsiteY2617" fmla="*/ 4128458 h 4873452"/>
              <a:gd name="connsiteX2618" fmla="*/ 6039444 w 9144002"/>
              <a:gd name="connsiteY2618" fmla="*/ 4126183 h 4873452"/>
              <a:gd name="connsiteX2619" fmla="*/ 8919206 w 9144002"/>
              <a:gd name="connsiteY2619" fmla="*/ 4097267 h 4873452"/>
              <a:gd name="connsiteX2620" fmla="*/ 8924917 w 9144002"/>
              <a:gd name="connsiteY2620" fmla="*/ 4097267 h 4873452"/>
              <a:gd name="connsiteX2621" fmla="*/ 8930928 w 9144002"/>
              <a:gd name="connsiteY2621" fmla="*/ 4097490 h 4873452"/>
              <a:gd name="connsiteX2622" fmla="*/ 8936638 w 9144002"/>
              <a:gd name="connsiteY2622" fmla="*/ 4097713 h 4873452"/>
              <a:gd name="connsiteX2623" fmla="*/ 8942348 w 9144002"/>
              <a:gd name="connsiteY2623" fmla="*/ 4098383 h 4873452"/>
              <a:gd name="connsiteX2624" fmla="*/ 8947157 w 9144002"/>
              <a:gd name="connsiteY2624" fmla="*/ 4099274 h 4873452"/>
              <a:gd name="connsiteX2625" fmla="*/ 8951365 w 9144002"/>
              <a:gd name="connsiteY2625" fmla="*/ 4100167 h 4873452"/>
              <a:gd name="connsiteX2626" fmla="*/ 8954972 w 9144002"/>
              <a:gd name="connsiteY2626" fmla="*/ 4100836 h 4873452"/>
              <a:gd name="connsiteX2627" fmla="*/ 8957075 w 9144002"/>
              <a:gd name="connsiteY2627" fmla="*/ 4101951 h 4873452"/>
              <a:gd name="connsiteX2628" fmla="*/ 8956775 w 9144002"/>
              <a:gd name="connsiteY2628" fmla="*/ 4102620 h 4873452"/>
              <a:gd name="connsiteX2629" fmla="*/ 8955873 w 9144002"/>
              <a:gd name="connsiteY2629" fmla="*/ 4102843 h 4873452"/>
              <a:gd name="connsiteX2630" fmla="*/ 8953769 w 9144002"/>
              <a:gd name="connsiteY2630" fmla="*/ 4103513 h 4873452"/>
              <a:gd name="connsiteX2631" fmla="*/ 8951064 w 9144002"/>
              <a:gd name="connsiteY2631" fmla="*/ 4103735 h 4873452"/>
              <a:gd name="connsiteX2632" fmla="*/ 8947758 w 9144002"/>
              <a:gd name="connsiteY2632" fmla="*/ 4103735 h 4873452"/>
              <a:gd name="connsiteX2633" fmla="*/ 8939042 w 9144002"/>
              <a:gd name="connsiteY2633" fmla="*/ 4103066 h 4873452"/>
              <a:gd name="connsiteX2634" fmla="*/ 8929425 w 9144002"/>
              <a:gd name="connsiteY2634" fmla="*/ 4102397 h 4873452"/>
              <a:gd name="connsiteX2635" fmla="*/ 8919507 w 9144002"/>
              <a:gd name="connsiteY2635" fmla="*/ 4101951 h 4873452"/>
              <a:gd name="connsiteX2636" fmla="*/ 8914698 w 9144002"/>
              <a:gd name="connsiteY2636" fmla="*/ 4101951 h 4873452"/>
              <a:gd name="connsiteX2637" fmla="*/ 8909890 w 9144002"/>
              <a:gd name="connsiteY2637" fmla="*/ 4102620 h 4873452"/>
              <a:gd name="connsiteX2638" fmla="*/ 8905681 w 9144002"/>
              <a:gd name="connsiteY2638" fmla="*/ 4103066 h 4873452"/>
              <a:gd name="connsiteX2639" fmla="*/ 8902375 w 9144002"/>
              <a:gd name="connsiteY2639" fmla="*/ 4104404 h 4873452"/>
              <a:gd name="connsiteX2640" fmla="*/ 8900572 w 9144002"/>
              <a:gd name="connsiteY2640" fmla="*/ 4104850 h 4873452"/>
              <a:gd name="connsiteX2641" fmla="*/ 8899370 w 9144002"/>
              <a:gd name="connsiteY2641" fmla="*/ 4105743 h 4873452"/>
              <a:gd name="connsiteX2642" fmla="*/ 8897868 w 9144002"/>
              <a:gd name="connsiteY2642" fmla="*/ 4106858 h 4873452"/>
              <a:gd name="connsiteX2643" fmla="*/ 8896666 w 9144002"/>
              <a:gd name="connsiteY2643" fmla="*/ 4107973 h 4873452"/>
              <a:gd name="connsiteX2644" fmla="*/ 8896064 w 9144002"/>
              <a:gd name="connsiteY2644" fmla="*/ 4106634 h 4873452"/>
              <a:gd name="connsiteX2645" fmla="*/ 8895463 w 9144002"/>
              <a:gd name="connsiteY2645" fmla="*/ 4105073 h 4873452"/>
              <a:gd name="connsiteX2646" fmla="*/ 8895163 w 9144002"/>
              <a:gd name="connsiteY2646" fmla="*/ 4103958 h 4873452"/>
              <a:gd name="connsiteX2647" fmla="*/ 8895463 w 9144002"/>
              <a:gd name="connsiteY2647" fmla="*/ 4103066 h 4873452"/>
              <a:gd name="connsiteX2648" fmla="*/ 8896365 w 9144002"/>
              <a:gd name="connsiteY2648" fmla="*/ 4101951 h 4873452"/>
              <a:gd name="connsiteX2649" fmla="*/ 8896966 w 9144002"/>
              <a:gd name="connsiteY2649" fmla="*/ 4101282 h 4873452"/>
              <a:gd name="connsiteX2650" fmla="*/ 8898168 w 9144002"/>
              <a:gd name="connsiteY2650" fmla="*/ 4100389 h 4873452"/>
              <a:gd name="connsiteX2651" fmla="*/ 8899671 w 9144002"/>
              <a:gd name="connsiteY2651" fmla="*/ 4099721 h 4873452"/>
              <a:gd name="connsiteX2652" fmla="*/ 8903578 w 9144002"/>
              <a:gd name="connsiteY2652" fmla="*/ 4098605 h 4873452"/>
              <a:gd name="connsiteX2653" fmla="*/ 8908086 w 9144002"/>
              <a:gd name="connsiteY2653" fmla="*/ 4097713 h 4873452"/>
              <a:gd name="connsiteX2654" fmla="*/ 8913496 w 9144002"/>
              <a:gd name="connsiteY2654" fmla="*/ 4097490 h 4873452"/>
              <a:gd name="connsiteX2655" fmla="*/ 6265903 w 9144002"/>
              <a:gd name="connsiteY2655" fmla="*/ 4097267 h 4873452"/>
              <a:gd name="connsiteX2656" fmla="*/ 6269830 w 9144002"/>
              <a:gd name="connsiteY2656" fmla="*/ 4097720 h 4873452"/>
              <a:gd name="connsiteX2657" fmla="*/ 6273154 w 9144002"/>
              <a:gd name="connsiteY2657" fmla="*/ 4098400 h 4873452"/>
              <a:gd name="connsiteX2658" fmla="*/ 6276477 w 9144002"/>
              <a:gd name="connsiteY2658" fmla="*/ 4099532 h 4873452"/>
              <a:gd name="connsiteX2659" fmla="*/ 6280102 w 9144002"/>
              <a:gd name="connsiteY2659" fmla="*/ 4100665 h 4873452"/>
              <a:gd name="connsiteX2660" fmla="*/ 6287051 w 9144002"/>
              <a:gd name="connsiteY2660" fmla="*/ 4102931 h 4873452"/>
              <a:gd name="connsiteX2661" fmla="*/ 6290373 w 9144002"/>
              <a:gd name="connsiteY2661" fmla="*/ 4103837 h 4873452"/>
              <a:gd name="connsiteX2662" fmla="*/ 6293697 w 9144002"/>
              <a:gd name="connsiteY2662" fmla="*/ 4104517 h 4873452"/>
              <a:gd name="connsiteX2663" fmla="*/ 6297624 w 9144002"/>
              <a:gd name="connsiteY2663" fmla="*/ 4104517 h 4873452"/>
              <a:gd name="connsiteX2664" fmla="*/ 6301551 w 9144002"/>
              <a:gd name="connsiteY2664" fmla="*/ 4104064 h 4873452"/>
              <a:gd name="connsiteX2665" fmla="*/ 6305781 w 9144002"/>
              <a:gd name="connsiteY2665" fmla="*/ 4102931 h 4873452"/>
              <a:gd name="connsiteX2666" fmla="*/ 6310312 w 9144002"/>
              <a:gd name="connsiteY2666" fmla="*/ 4101346 h 4873452"/>
              <a:gd name="connsiteX2667" fmla="*/ 6309104 w 9144002"/>
              <a:gd name="connsiteY2667" fmla="*/ 4103158 h 4873452"/>
              <a:gd name="connsiteX2668" fmla="*/ 6307896 w 9144002"/>
              <a:gd name="connsiteY2668" fmla="*/ 4104970 h 4873452"/>
              <a:gd name="connsiteX2669" fmla="*/ 6306687 w 9144002"/>
              <a:gd name="connsiteY2669" fmla="*/ 4106330 h 4873452"/>
              <a:gd name="connsiteX2670" fmla="*/ 6305781 w 9144002"/>
              <a:gd name="connsiteY2670" fmla="*/ 4107916 h 4873452"/>
              <a:gd name="connsiteX2671" fmla="*/ 6303968 w 9144002"/>
              <a:gd name="connsiteY2671" fmla="*/ 4109049 h 4873452"/>
              <a:gd name="connsiteX2672" fmla="*/ 6302457 w 9144002"/>
              <a:gd name="connsiteY2672" fmla="*/ 4109955 h 4873452"/>
              <a:gd name="connsiteX2673" fmla="*/ 6300645 w 9144002"/>
              <a:gd name="connsiteY2673" fmla="*/ 4110409 h 4873452"/>
              <a:gd name="connsiteX2674" fmla="*/ 6299134 w 9144002"/>
              <a:gd name="connsiteY2674" fmla="*/ 4111088 h 4873452"/>
              <a:gd name="connsiteX2675" fmla="*/ 6294905 w 9144002"/>
              <a:gd name="connsiteY2675" fmla="*/ 4111542 h 4873452"/>
              <a:gd name="connsiteX2676" fmla="*/ 6290978 w 9144002"/>
              <a:gd name="connsiteY2676" fmla="*/ 4111542 h 4873452"/>
              <a:gd name="connsiteX2677" fmla="*/ 6286446 w 9144002"/>
              <a:gd name="connsiteY2677" fmla="*/ 4111315 h 4873452"/>
              <a:gd name="connsiteX2678" fmla="*/ 6281915 w 9144002"/>
              <a:gd name="connsiteY2678" fmla="*/ 4110409 h 4873452"/>
              <a:gd name="connsiteX2679" fmla="*/ 6277383 w 9144002"/>
              <a:gd name="connsiteY2679" fmla="*/ 4109502 h 4873452"/>
              <a:gd name="connsiteX2680" fmla="*/ 6272852 w 9144002"/>
              <a:gd name="connsiteY2680" fmla="*/ 4108143 h 4873452"/>
              <a:gd name="connsiteX2681" fmla="*/ 6264090 w 9144002"/>
              <a:gd name="connsiteY2681" fmla="*/ 4105650 h 4873452"/>
              <a:gd name="connsiteX2682" fmla="*/ 6255934 w 9144002"/>
              <a:gd name="connsiteY2682" fmla="*/ 4103158 h 4873452"/>
              <a:gd name="connsiteX2683" fmla="*/ 6252611 w 9144002"/>
              <a:gd name="connsiteY2683" fmla="*/ 4102478 h 4873452"/>
              <a:gd name="connsiteX2684" fmla="*/ 6249590 w 9144002"/>
              <a:gd name="connsiteY2684" fmla="*/ 4102024 h 4873452"/>
              <a:gd name="connsiteX2685" fmla="*/ 6254121 w 9144002"/>
              <a:gd name="connsiteY2685" fmla="*/ 4099759 h 4873452"/>
              <a:gd name="connsiteX2686" fmla="*/ 6258351 w 9144002"/>
              <a:gd name="connsiteY2686" fmla="*/ 4098400 h 4873452"/>
              <a:gd name="connsiteX2687" fmla="*/ 6262580 w 9144002"/>
              <a:gd name="connsiteY2687" fmla="*/ 4097493 h 4873452"/>
              <a:gd name="connsiteX2688" fmla="*/ 6057636 w 9144002"/>
              <a:gd name="connsiteY2688" fmla="*/ 4091914 h 4873452"/>
              <a:gd name="connsiteX2689" fmla="*/ 6060978 w 9144002"/>
              <a:gd name="connsiteY2689" fmla="*/ 4092144 h 4873452"/>
              <a:gd name="connsiteX2690" fmla="*/ 6064016 w 9144002"/>
              <a:gd name="connsiteY2690" fmla="*/ 4092605 h 4873452"/>
              <a:gd name="connsiteX2691" fmla="*/ 6070396 w 9144002"/>
              <a:gd name="connsiteY2691" fmla="*/ 4093759 h 4873452"/>
              <a:gd name="connsiteX2692" fmla="*/ 6077384 w 9144002"/>
              <a:gd name="connsiteY2692" fmla="*/ 4094682 h 4873452"/>
              <a:gd name="connsiteX2693" fmla="*/ 6080726 w 9144002"/>
              <a:gd name="connsiteY2693" fmla="*/ 4095145 h 4873452"/>
              <a:gd name="connsiteX2694" fmla="*/ 6084676 w 9144002"/>
              <a:gd name="connsiteY2694" fmla="*/ 4095145 h 4873452"/>
              <a:gd name="connsiteX2695" fmla="*/ 6085283 w 9144002"/>
              <a:gd name="connsiteY2695" fmla="*/ 4096529 h 4873452"/>
              <a:gd name="connsiteX2696" fmla="*/ 6085283 w 9144002"/>
              <a:gd name="connsiteY2696" fmla="*/ 4097221 h 4873452"/>
              <a:gd name="connsiteX2697" fmla="*/ 6084980 w 9144002"/>
              <a:gd name="connsiteY2697" fmla="*/ 4097682 h 4873452"/>
              <a:gd name="connsiteX2698" fmla="*/ 6083764 w 9144002"/>
              <a:gd name="connsiteY2698" fmla="*/ 4098605 h 4873452"/>
              <a:gd name="connsiteX2699" fmla="*/ 6081941 w 9144002"/>
              <a:gd name="connsiteY2699" fmla="*/ 4099297 h 4873452"/>
              <a:gd name="connsiteX2700" fmla="*/ 6079207 w 9144002"/>
              <a:gd name="connsiteY2700" fmla="*/ 4099759 h 4873452"/>
              <a:gd name="connsiteX2701" fmla="*/ 6076169 w 9144002"/>
              <a:gd name="connsiteY2701" fmla="*/ 4100220 h 4873452"/>
              <a:gd name="connsiteX2702" fmla="*/ 6068877 w 9144002"/>
              <a:gd name="connsiteY2702" fmla="*/ 4100912 h 4873452"/>
              <a:gd name="connsiteX2703" fmla="*/ 6060978 w 9144002"/>
              <a:gd name="connsiteY2703" fmla="*/ 4101605 h 4873452"/>
              <a:gd name="connsiteX2704" fmla="*/ 6052775 w 9144002"/>
              <a:gd name="connsiteY2704" fmla="*/ 4102066 h 4873452"/>
              <a:gd name="connsiteX2705" fmla="*/ 6049433 w 9144002"/>
              <a:gd name="connsiteY2705" fmla="*/ 4102759 h 4873452"/>
              <a:gd name="connsiteX2706" fmla="*/ 6045787 w 9144002"/>
              <a:gd name="connsiteY2706" fmla="*/ 4103220 h 4873452"/>
              <a:gd name="connsiteX2707" fmla="*/ 6043052 w 9144002"/>
              <a:gd name="connsiteY2707" fmla="*/ 4104143 h 4873452"/>
              <a:gd name="connsiteX2708" fmla="*/ 6041230 w 9144002"/>
              <a:gd name="connsiteY2708" fmla="*/ 4105297 h 4873452"/>
              <a:gd name="connsiteX2709" fmla="*/ 6042445 w 9144002"/>
              <a:gd name="connsiteY2709" fmla="*/ 4101605 h 4873452"/>
              <a:gd name="connsiteX2710" fmla="*/ 6043660 w 9144002"/>
              <a:gd name="connsiteY2710" fmla="*/ 4098605 h 4873452"/>
              <a:gd name="connsiteX2711" fmla="*/ 6045483 w 9144002"/>
              <a:gd name="connsiteY2711" fmla="*/ 4096298 h 4873452"/>
              <a:gd name="connsiteX2712" fmla="*/ 6047306 w 9144002"/>
              <a:gd name="connsiteY2712" fmla="*/ 4094682 h 4873452"/>
              <a:gd name="connsiteX2713" fmla="*/ 6049736 w 9144002"/>
              <a:gd name="connsiteY2713" fmla="*/ 4093298 h 4873452"/>
              <a:gd name="connsiteX2714" fmla="*/ 6052471 w 9144002"/>
              <a:gd name="connsiteY2714" fmla="*/ 4092605 h 4873452"/>
              <a:gd name="connsiteX2715" fmla="*/ 6055205 w 9144002"/>
              <a:gd name="connsiteY2715" fmla="*/ 4092144 h 4873452"/>
              <a:gd name="connsiteX2716" fmla="*/ 5917904 w 9144002"/>
              <a:gd name="connsiteY2716" fmla="*/ 4090129 h 4873452"/>
              <a:gd name="connsiteX2717" fmla="*/ 5919123 w 9144002"/>
              <a:gd name="connsiteY2717" fmla="*/ 4090129 h 4873452"/>
              <a:gd name="connsiteX2718" fmla="*/ 5920341 w 9144002"/>
              <a:gd name="connsiteY2718" fmla="*/ 4090571 h 4873452"/>
              <a:gd name="connsiteX2719" fmla="*/ 5921560 w 9144002"/>
              <a:gd name="connsiteY2719" fmla="*/ 4090792 h 4873452"/>
              <a:gd name="connsiteX2720" fmla="*/ 5923996 w 9144002"/>
              <a:gd name="connsiteY2720" fmla="*/ 4092119 h 4873452"/>
              <a:gd name="connsiteX2721" fmla="*/ 5926432 w 9144002"/>
              <a:gd name="connsiteY2721" fmla="*/ 4094110 h 4873452"/>
              <a:gd name="connsiteX2722" fmla="*/ 5931915 w 9144002"/>
              <a:gd name="connsiteY2722" fmla="*/ 4098974 h 4873452"/>
              <a:gd name="connsiteX2723" fmla="*/ 5937093 w 9144002"/>
              <a:gd name="connsiteY2723" fmla="*/ 4103839 h 4873452"/>
              <a:gd name="connsiteX2724" fmla="*/ 5939834 w 9144002"/>
              <a:gd name="connsiteY2724" fmla="*/ 4106493 h 4873452"/>
              <a:gd name="connsiteX2725" fmla="*/ 5942575 w 9144002"/>
              <a:gd name="connsiteY2725" fmla="*/ 4108483 h 4873452"/>
              <a:gd name="connsiteX2726" fmla="*/ 5945317 w 9144002"/>
              <a:gd name="connsiteY2726" fmla="*/ 4109810 h 4873452"/>
              <a:gd name="connsiteX2727" fmla="*/ 5946840 w 9144002"/>
              <a:gd name="connsiteY2727" fmla="*/ 4110253 h 4873452"/>
              <a:gd name="connsiteX2728" fmla="*/ 5948363 w 9144002"/>
              <a:gd name="connsiteY2728" fmla="*/ 4110695 h 4873452"/>
              <a:gd name="connsiteX2729" fmla="*/ 5946230 w 9144002"/>
              <a:gd name="connsiteY2729" fmla="*/ 4113348 h 4873452"/>
              <a:gd name="connsiteX2730" fmla="*/ 5943794 w 9144002"/>
              <a:gd name="connsiteY2730" fmla="*/ 4115118 h 4873452"/>
              <a:gd name="connsiteX2731" fmla="*/ 5941357 w 9144002"/>
              <a:gd name="connsiteY2731" fmla="*/ 4116002 h 4873452"/>
              <a:gd name="connsiteX2732" fmla="*/ 5939225 w 9144002"/>
              <a:gd name="connsiteY2732" fmla="*/ 4116002 h 4873452"/>
              <a:gd name="connsiteX2733" fmla="*/ 5937093 w 9144002"/>
              <a:gd name="connsiteY2733" fmla="*/ 4115560 h 4873452"/>
              <a:gd name="connsiteX2734" fmla="*/ 5935266 w 9144002"/>
              <a:gd name="connsiteY2734" fmla="*/ 4114455 h 4873452"/>
              <a:gd name="connsiteX2735" fmla="*/ 5933438 w 9144002"/>
              <a:gd name="connsiteY2735" fmla="*/ 4113128 h 4873452"/>
              <a:gd name="connsiteX2736" fmla="*/ 5931610 w 9144002"/>
              <a:gd name="connsiteY2736" fmla="*/ 4111359 h 4873452"/>
              <a:gd name="connsiteX2737" fmla="*/ 5929783 w 9144002"/>
              <a:gd name="connsiteY2737" fmla="*/ 4109147 h 4873452"/>
              <a:gd name="connsiteX2738" fmla="*/ 5928260 w 9144002"/>
              <a:gd name="connsiteY2738" fmla="*/ 4106935 h 4873452"/>
              <a:gd name="connsiteX2739" fmla="*/ 5925823 w 9144002"/>
              <a:gd name="connsiteY2739" fmla="*/ 4101850 h 4873452"/>
              <a:gd name="connsiteX2740" fmla="*/ 5923387 w 9144002"/>
              <a:gd name="connsiteY2740" fmla="*/ 4097206 h 4873452"/>
              <a:gd name="connsiteX2741" fmla="*/ 5921864 w 9144002"/>
              <a:gd name="connsiteY2741" fmla="*/ 4093225 h 4873452"/>
              <a:gd name="connsiteX2742" fmla="*/ 5920645 w 9144002"/>
              <a:gd name="connsiteY2742" fmla="*/ 4094331 h 4873452"/>
              <a:gd name="connsiteX2743" fmla="*/ 5919427 w 9144002"/>
              <a:gd name="connsiteY2743" fmla="*/ 4096099 h 4873452"/>
              <a:gd name="connsiteX2744" fmla="*/ 5917295 w 9144002"/>
              <a:gd name="connsiteY2744" fmla="*/ 4099417 h 4873452"/>
              <a:gd name="connsiteX2745" fmla="*/ 5915773 w 9144002"/>
              <a:gd name="connsiteY2745" fmla="*/ 4100744 h 4873452"/>
              <a:gd name="connsiteX2746" fmla="*/ 5914249 w 9144002"/>
              <a:gd name="connsiteY2746" fmla="*/ 4101850 h 4873452"/>
              <a:gd name="connsiteX2747" fmla="*/ 5913031 w 9144002"/>
              <a:gd name="connsiteY2747" fmla="*/ 4102292 h 4873452"/>
              <a:gd name="connsiteX2748" fmla="*/ 5911813 w 9144002"/>
              <a:gd name="connsiteY2748" fmla="*/ 4102513 h 4873452"/>
              <a:gd name="connsiteX2749" fmla="*/ 5910595 w 9144002"/>
              <a:gd name="connsiteY2749" fmla="*/ 4102513 h 4873452"/>
              <a:gd name="connsiteX2750" fmla="*/ 5909071 w 9144002"/>
              <a:gd name="connsiteY2750" fmla="*/ 4102292 h 4873452"/>
              <a:gd name="connsiteX2751" fmla="*/ 5910899 w 9144002"/>
              <a:gd name="connsiteY2751" fmla="*/ 4097426 h 4873452"/>
              <a:gd name="connsiteX2752" fmla="*/ 5913031 w 9144002"/>
              <a:gd name="connsiteY2752" fmla="*/ 4093888 h 4873452"/>
              <a:gd name="connsiteX2753" fmla="*/ 5913640 w 9144002"/>
              <a:gd name="connsiteY2753" fmla="*/ 4092341 h 4873452"/>
              <a:gd name="connsiteX2754" fmla="*/ 5914858 w 9144002"/>
              <a:gd name="connsiteY2754" fmla="*/ 4091677 h 4873452"/>
              <a:gd name="connsiteX2755" fmla="*/ 5916077 w 9144002"/>
              <a:gd name="connsiteY2755" fmla="*/ 4090792 h 4873452"/>
              <a:gd name="connsiteX2756" fmla="*/ 5917295 w 9144002"/>
              <a:gd name="connsiteY2756" fmla="*/ 4090571 h 4873452"/>
              <a:gd name="connsiteX2757" fmla="*/ 6399609 w 9144002"/>
              <a:gd name="connsiteY2757" fmla="*/ 4086561 h 4873452"/>
              <a:gd name="connsiteX2758" fmla="*/ 6397761 w 9144002"/>
              <a:gd name="connsiteY2758" fmla="*/ 4089204 h 4873452"/>
              <a:gd name="connsiteX2759" fmla="*/ 6396529 w 9144002"/>
              <a:gd name="connsiteY2759" fmla="*/ 4091187 h 4873452"/>
              <a:gd name="connsiteX2760" fmla="*/ 6396529 w 9144002"/>
              <a:gd name="connsiteY2760" fmla="*/ 4092949 h 4873452"/>
              <a:gd name="connsiteX2761" fmla="*/ 6397453 w 9144002"/>
              <a:gd name="connsiteY2761" fmla="*/ 4094271 h 4873452"/>
              <a:gd name="connsiteX2762" fmla="*/ 6398069 w 9144002"/>
              <a:gd name="connsiteY2762" fmla="*/ 4095592 h 4873452"/>
              <a:gd name="connsiteX2763" fmla="*/ 6398993 w 9144002"/>
              <a:gd name="connsiteY2763" fmla="*/ 4097575 h 4873452"/>
              <a:gd name="connsiteX2764" fmla="*/ 6399609 w 9144002"/>
              <a:gd name="connsiteY2764" fmla="*/ 4100439 h 4873452"/>
              <a:gd name="connsiteX2765" fmla="*/ 6399609 w 9144002"/>
              <a:gd name="connsiteY2765" fmla="*/ 4104404 h 4873452"/>
              <a:gd name="connsiteX2766" fmla="*/ 6397145 w 9144002"/>
              <a:gd name="connsiteY2766" fmla="*/ 4102642 h 4873452"/>
              <a:gd name="connsiteX2767" fmla="*/ 6393758 w 9144002"/>
              <a:gd name="connsiteY2767" fmla="*/ 4101320 h 4873452"/>
              <a:gd name="connsiteX2768" fmla="*/ 6390678 w 9144002"/>
              <a:gd name="connsiteY2768" fmla="*/ 4100218 h 4873452"/>
              <a:gd name="connsiteX2769" fmla="*/ 6387600 w 9144002"/>
              <a:gd name="connsiteY2769" fmla="*/ 4098677 h 4873452"/>
              <a:gd name="connsiteX2770" fmla="*/ 6386368 w 9144002"/>
              <a:gd name="connsiteY2770" fmla="*/ 4097795 h 4873452"/>
              <a:gd name="connsiteX2771" fmla="*/ 6385444 w 9144002"/>
              <a:gd name="connsiteY2771" fmla="*/ 4097135 h 4873452"/>
              <a:gd name="connsiteX2772" fmla="*/ 6384213 w 9144002"/>
              <a:gd name="connsiteY2772" fmla="*/ 4096033 h 4873452"/>
              <a:gd name="connsiteX2773" fmla="*/ 6382980 w 9144002"/>
              <a:gd name="connsiteY2773" fmla="*/ 4094492 h 4873452"/>
              <a:gd name="connsiteX2774" fmla="*/ 6382673 w 9144002"/>
              <a:gd name="connsiteY2774" fmla="*/ 4093169 h 4873452"/>
              <a:gd name="connsiteX2775" fmla="*/ 6382365 w 9144002"/>
              <a:gd name="connsiteY2775" fmla="*/ 4091187 h 4873452"/>
              <a:gd name="connsiteX2776" fmla="*/ 6381749 w 9144002"/>
              <a:gd name="connsiteY2776" fmla="*/ 4089204 h 4873452"/>
              <a:gd name="connsiteX2777" fmla="*/ 6382365 w 9144002"/>
              <a:gd name="connsiteY2777" fmla="*/ 4086781 h 4873452"/>
              <a:gd name="connsiteX2778" fmla="*/ 1894293 w 9144002"/>
              <a:gd name="connsiteY2778" fmla="*/ 4077919 h 4873452"/>
              <a:gd name="connsiteX2779" fmla="*/ 1889232 w 9144002"/>
              <a:gd name="connsiteY2779" fmla="*/ 4078364 h 4873452"/>
              <a:gd name="connsiteX2780" fmla="*/ 1887148 w 9144002"/>
              <a:gd name="connsiteY2780" fmla="*/ 4079034 h 4873452"/>
              <a:gd name="connsiteX2781" fmla="*/ 1885064 w 9144002"/>
              <a:gd name="connsiteY2781" fmla="*/ 4079703 h 4873452"/>
              <a:gd name="connsiteX2782" fmla="*/ 1882980 w 9144002"/>
              <a:gd name="connsiteY2782" fmla="*/ 4080372 h 4873452"/>
              <a:gd name="connsiteX2783" fmla="*/ 1881195 w 9144002"/>
              <a:gd name="connsiteY2783" fmla="*/ 4081487 h 4873452"/>
              <a:gd name="connsiteX2784" fmla="*/ 1879111 w 9144002"/>
              <a:gd name="connsiteY2784" fmla="*/ 4082602 h 4873452"/>
              <a:gd name="connsiteX2785" fmla="*/ 1877623 w 9144002"/>
              <a:gd name="connsiteY2785" fmla="*/ 4084163 h 4873452"/>
              <a:gd name="connsiteX2786" fmla="*/ 1876135 w 9144002"/>
              <a:gd name="connsiteY2786" fmla="*/ 4085724 h 4873452"/>
              <a:gd name="connsiteX2787" fmla="*/ 1874944 w 9144002"/>
              <a:gd name="connsiteY2787" fmla="*/ 4087731 h 4873452"/>
              <a:gd name="connsiteX2788" fmla="*/ 1874051 w 9144002"/>
              <a:gd name="connsiteY2788" fmla="*/ 4089738 h 4873452"/>
              <a:gd name="connsiteX2789" fmla="*/ 1873157 w 9144002"/>
              <a:gd name="connsiteY2789" fmla="*/ 4091968 h 4873452"/>
              <a:gd name="connsiteX2790" fmla="*/ 1868694 w 9144002"/>
              <a:gd name="connsiteY2790" fmla="*/ 4089961 h 4873452"/>
              <a:gd name="connsiteX2791" fmla="*/ 1863633 w 9144002"/>
              <a:gd name="connsiteY2791" fmla="*/ 4088400 h 4873452"/>
              <a:gd name="connsiteX2792" fmla="*/ 1858870 w 9144002"/>
              <a:gd name="connsiteY2792" fmla="*/ 4086839 h 4873452"/>
              <a:gd name="connsiteX2793" fmla="*/ 1853511 w 9144002"/>
              <a:gd name="connsiteY2793" fmla="*/ 4085724 h 4873452"/>
              <a:gd name="connsiteX2794" fmla="*/ 1848454 w 9144002"/>
              <a:gd name="connsiteY2794" fmla="*/ 4084609 h 4873452"/>
              <a:gd name="connsiteX2795" fmla="*/ 1843393 w 9144002"/>
              <a:gd name="connsiteY2795" fmla="*/ 4083048 h 4873452"/>
              <a:gd name="connsiteX2796" fmla="*/ 1843237 w 9144002"/>
              <a:gd name="connsiteY2796" fmla="*/ 4082986 h 4873452"/>
              <a:gd name="connsiteX2797" fmla="*/ 1843194 w 9144002"/>
              <a:gd name="connsiteY2797" fmla="*/ 4083245 h 4873452"/>
              <a:gd name="connsiteX2798" fmla="*/ 1841717 w 9144002"/>
              <a:gd name="connsiteY2798" fmla="*/ 4086849 h 4873452"/>
              <a:gd name="connsiteX2799" fmla="*/ 1839647 w 9144002"/>
              <a:gd name="connsiteY2799" fmla="*/ 4090678 h 4873452"/>
              <a:gd name="connsiteX2800" fmla="*/ 1837872 w 9144002"/>
              <a:gd name="connsiteY2800" fmla="*/ 4093607 h 4873452"/>
              <a:gd name="connsiteX2801" fmla="*/ 1836395 w 9144002"/>
              <a:gd name="connsiteY2801" fmla="*/ 4095183 h 4873452"/>
              <a:gd name="connsiteX2802" fmla="*/ 1838759 w 9144002"/>
              <a:gd name="connsiteY2802" fmla="*/ 4097209 h 4873452"/>
              <a:gd name="connsiteX2803" fmla="*/ 1840060 w 9144002"/>
              <a:gd name="connsiteY2803" fmla="*/ 4098625 h 4873452"/>
              <a:gd name="connsiteX2804" fmla="*/ 1839226 w 9144002"/>
              <a:gd name="connsiteY2804" fmla="*/ 4096874 h 4873452"/>
              <a:gd name="connsiteX2805" fmla="*/ 1845178 w 9144002"/>
              <a:gd name="connsiteY2805" fmla="*/ 4097543 h 4873452"/>
              <a:gd name="connsiteX2806" fmla="*/ 1851429 w 9144002"/>
              <a:gd name="connsiteY2806" fmla="*/ 4098435 h 4873452"/>
              <a:gd name="connsiteX2807" fmla="*/ 1863336 w 9144002"/>
              <a:gd name="connsiteY2807" fmla="*/ 4100442 h 4873452"/>
              <a:gd name="connsiteX2808" fmla="*/ 1874348 w 9144002"/>
              <a:gd name="connsiteY2808" fmla="*/ 4102449 h 4873452"/>
              <a:gd name="connsiteX2809" fmla="*/ 1880005 w 9144002"/>
              <a:gd name="connsiteY2809" fmla="*/ 4102895 h 4873452"/>
              <a:gd name="connsiteX2810" fmla="*/ 1885064 w 9144002"/>
              <a:gd name="connsiteY2810" fmla="*/ 4103564 h 4873452"/>
              <a:gd name="connsiteX2811" fmla="*/ 1890124 w 9144002"/>
              <a:gd name="connsiteY2811" fmla="*/ 4103564 h 4873452"/>
              <a:gd name="connsiteX2812" fmla="*/ 1895482 w 9144002"/>
              <a:gd name="connsiteY2812" fmla="*/ 4103342 h 4873452"/>
              <a:gd name="connsiteX2813" fmla="*/ 1900246 w 9144002"/>
              <a:gd name="connsiteY2813" fmla="*/ 4102449 h 4873452"/>
              <a:gd name="connsiteX2814" fmla="*/ 1905007 w 9144002"/>
              <a:gd name="connsiteY2814" fmla="*/ 4100665 h 4873452"/>
              <a:gd name="connsiteX2815" fmla="*/ 1910068 w 9144002"/>
              <a:gd name="connsiteY2815" fmla="*/ 4098435 h 4873452"/>
              <a:gd name="connsiteX2816" fmla="*/ 1914830 w 9144002"/>
              <a:gd name="connsiteY2816" fmla="*/ 4095759 h 4873452"/>
              <a:gd name="connsiteX2817" fmla="*/ 1919593 w 9144002"/>
              <a:gd name="connsiteY2817" fmla="*/ 4091745 h 4873452"/>
              <a:gd name="connsiteX2818" fmla="*/ 1924058 w 9144002"/>
              <a:gd name="connsiteY2818" fmla="*/ 4086839 h 4873452"/>
              <a:gd name="connsiteX2819" fmla="*/ 1924951 w 9144002"/>
              <a:gd name="connsiteY2819" fmla="*/ 4087285 h 4873452"/>
              <a:gd name="connsiteX2820" fmla="*/ 1925844 w 9144002"/>
              <a:gd name="connsiteY2820" fmla="*/ 4087508 h 4873452"/>
              <a:gd name="connsiteX2821" fmla="*/ 1927034 w 9144002"/>
              <a:gd name="connsiteY2821" fmla="*/ 4088623 h 4873452"/>
              <a:gd name="connsiteX2822" fmla="*/ 1927630 w 9144002"/>
              <a:gd name="connsiteY2822" fmla="*/ 4090407 h 4873452"/>
              <a:gd name="connsiteX2823" fmla="*/ 1928225 w 9144002"/>
              <a:gd name="connsiteY2823" fmla="*/ 4091968 h 4873452"/>
              <a:gd name="connsiteX2824" fmla="*/ 1928225 w 9144002"/>
              <a:gd name="connsiteY2824" fmla="*/ 4096205 h 4873452"/>
              <a:gd name="connsiteX2825" fmla="*/ 1928523 w 9144002"/>
              <a:gd name="connsiteY2825" fmla="*/ 4100442 h 4873452"/>
              <a:gd name="connsiteX2826" fmla="*/ 1929119 w 9144002"/>
              <a:gd name="connsiteY2826" fmla="*/ 4100219 h 4873452"/>
              <a:gd name="connsiteX2827" fmla="*/ 1930012 w 9144002"/>
              <a:gd name="connsiteY2827" fmla="*/ 4099997 h 4873452"/>
              <a:gd name="connsiteX2828" fmla="*/ 1931203 w 9144002"/>
              <a:gd name="connsiteY2828" fmla="*/ 4098435 h 4873452"/>
              <a:gd name="connsiteX2829" fmla="*/ 1931796 w 9144002"/>
              <a:gd name="connsiteY2829" fmla="*/ 4097097 h 4873452"/>
              <a:gd name="connsiteX2830" fmla="*/ 1932392 w 9144002"/>
              <a:gd name="connsiteY2830" fmla="*/ 4095759 h 4873452"/>
              <a:gd name="connsiteX2831" fmla="*/ 1932988 w 9144002"/>
              <a:gd name="connsiteY2831" fmla="*/ 4093975 h 4873452"/>
              <a:gd name="connsiteX2832" fmla="*/ 1933881 w 9144002"/>
              <a:gd name="connsiteY2832" fmla="*/ 4092860 h 4873452"/>
              <a:gd name="connsiteX2833" fmla="*/ 1935369 w 9144002"/>
              <a:gd name="connsiteY2833" fmla="*/ 4091745 h 4873452"/>
              <a:gd name="connsiteX2834" fmla="*/ 1935964 w 9144002"/>
              <a:gd name="connsiteY2834" fmla="*/ 4091522 h 4873452"/>
              <a:gd name="connsiteX2835" fmla="*/ 1936858 w 9144002"/>
              <a:gd name="connsiteY2835" fmla="*/ 4091522 h 4873452"/>
              <a:gd name="connsiteX2836" fmla="*/ 1934476 w 9144002"/>
              <a:gd name="connsiteY2836" fmla="*/ 4089515 h 4873452"/>
              <a:gd name="connsiteX2837" fmla="*/ 1931500 w 9144002"/>
              <a:gd name="connsiteY2837" fmla="*/ 4087508 h 4873452"/>
              <a:gd name="connsiteX2838" fmla="*/ 1928225 w 9144002"/>
              <a:gd name="connsiteY2838" fmla="*/ 4085501 h 4873452"/>
              <a:gd name="connsiteX2839" fmla="*/ 1924058 w 9144002"/>
              <a:gd name="connsiteY2839" fmla="*/ 4083940 h 4873452"/>
              <a:gd name="connsiteX2840" fmla="*/ 1918997 w 9144002"/>
              <a:gd name="connsiteY2840" fmla="*/ 4081933 h 4873452"/>
              <a:gd name="connsiteX2841" fmla="*/ 1914532 w 9144002"/>
              <a:gd name="connsiteY2841" fmla="*/ 4080372 h 4873452"/>
              <a:gd name="connsiteX2842" fmla="*/ 1909174 w 9144002"/>
              <a:gd name="connsiteY2842" fmla="*/ 4079257 h 4873452"/>
              <a:gd name="connsiteX2843" fmla="*/ 1904413 w 9144002"/>
              <a:gd name="connsiteY2843" fmla="*/ 4078364 h 4873452"/>
              <a:gd name="connsiteX2844" fmla="*/ 1899054 w 9144002"/>
              <a:gd name="connsiteY2844" fmla="*/ 4077919 h 4873452"/>
              <a:gd name="connsiteX2845" fmla="*/ 6684284 w 9144002"/>
              <a:gd name="connsiteY2845" fmla="*/ 4077639 h 4873452"/>
              <a:gd name="connsiteX2846" fmla="*/ 6686982 w 9144002"/>
              <a:gd name="connsiteY2846" fmla="*/ 4079369 h 4873452"/>
              <a:gd name="connsiteX2847" fmla="*/ 6689680 w 9144002"/>
              <a:gd name="connsiteY2847" fmla="*/ 4080883 h 4873452"/>
              <a:gd name="connsiteX2848" fmla="*/ 6692378 w 9144002"/>
              <a:gd name="connsiteY2848" fmla="*/ 4082830 h 4873452"/>
              <a:gd name="connsiteX2849" fmla="*/ 6694476 w 9144002"/>
              <a:gd name="connsiteY2849" fmla="*/ 4084560 h 4873452"/>
              <a:gd name="connsiteX2850" fmla="*/ 6697473 w 9144002"/>
              <a:gd name="connsiteY2850" fmla="*/ 4085858 h 4873452"/>
              <a:gd name="connsiteX2851" fmla="*/ 6699572 w 9144002"/>
              <a:gd name="connsiteY2851" fmla="*/ 4086507 h 4873452"/>
              <a:gd name="connsiteX2852" fmla="*/ 6701070 w 9144002"/>
              <a:gd name="connsiteY2852" fmla="*/ 4086723 h 4873452"/>
              <a:gd name="connsiteX2853" fmla="*/ 6703168 w 9144002"/>
              <a:gd name="connsiteY2853" fmla="*/ 4086939 h 4873452"/>
              <a:gd name="connsiteX2854" fmla="*/ 6705266 w 9144002"/>
              <a:gd name="connsiteY2854" fmla="*/ 4086723 h 4873452"/>
              <a:gd name="connsiteX2855" fmla="*/ 6707664 w 9144002"/>
              <a:gd name="connsiteY2855" fmla="*/ 4086507 h 4873452"/>
              <a:gd name="connsiteX2856" fmla="*/ 6710362 w 9144002"/>
              <a:gd name="connsiteY2856" fmla="*/ 4085858 h 4873452"/>
              <a:gd name="connsiteX2857" fmla="*/ 6710362 w 9144002"/>
              <a:gd name="connsiteY2857" fmla="*/ 4099051 h 4873452"/>
              <a:gd name="connsiteX2858" fmla="*/ 6706765 w 9144002"/>
              <a:gd name="connsiteY2858" fmla="*/ 4096456 h 4873452"/>
              <a:gd name="connsiteX2859" fmla="*/ 6702569 w 9144002"/>
              <a:gd name="connsiteY2859" fmla="*/ 4094293 h 4873452"/>
              <a:gd name="connsiteX2860" fmla="*/ 6697473 w 9144002"/>
              <a:gd name="connsiteY2860" fmla="*/ 4092346 h 4873452"/>
              <a:gd name="connsiteX2861" fmla="*/ 6692678 w 9144002"/>
              <a:gd name="connsiteY2861" fmla="*/ 4091048 h 4873452"/>
              <a:gd name="connsiteX2862" fmla="*/ 6686982 w 9144002"/>
              <a:gd name="connsiteY2862" fmla="*/ 4090183 h 4873452"/>
              <a:gd name="connsiteX2863" fmla="*/ 6680987 w 9144002"/>
              <a:gd name="connsiteY2863" fmla="*/ 4089967 h 4873452"/>
              <a:gd name="connsiteX2864" fmla="*/ 6674393 w 9144002"/>
              <a:gd name="connsiteY2864" fmla="*/ 4090183 h 4873452"/>
              <a:gd name="connsiteX2865" fmla="*/ 6667499 w 9144002"/>
              <a:gd name="connsiteY2865" fmla="*/ 4090833 h 4873452"/>
              <a:gd name="connsiteX2866" fmla="*/ 6667499 w 9144002"/>
              <a:gd name="connsiteY2866" fmla="*/ 4089102 h 4873452"/>
              <a:gd name="connsiteX2867" fmla="*/ 6668099 w 9144002"/>
              <a:gd name="connsiteY2867" fmla="*/ 4087804 h 4873452"/>
              <a:gd name="connsiteX2868" fmla="*/ 6668998 w 9144002"/>
              <a:gd name="connsiteY2868" fmla="*/ 4086939 h 4873452"/>
              <a:gd name="connsiteX2869" fmla="*/ 6670497 w 9144002"/>
              <a:gd name="connsiteY2869" fmla="*/ 4086507 h 4873452"/>
              <a:gd name="connsiteX2870" fmla="*/ 6672295 w 9144002"/>
              <a:gd name="connsiteY2870" fmla="*/ 4086074 h 4873452"/>
              <a:gd name="connsiteX2871" fmla="*/ 6674093 w 9144002"/>
              <a:gd name="connsiteY2871" fmla="*/ 4086074 h 4873452"/>
              <a:gd name="connsiteX2872" fmla="*/ 6677990 w 9144002"/>
              <a:gd name="connsiteY2872" fmla="*/ 4086507 h 4873452"/>
              <a:gd name="connsiteX2873" fmla="*/ 6680088 w 9144002"/>
              <a:gd name="connsiteY2873" fmla="*/ 4086507 h 4873452"/>
              <a:gd name="connsiteX2874" fmla="*/ 6681587 w 9144002"/>
              <a:gd name="connsiteY2874" fmla="*/ 4086074 h 4873452"/>
              <a:gd name="connsiteX2875" fmla="*/ 6683086 w 9144002"/>
              <a:gd name="connsiteY2875" fmla="*/ 4085858 h 4873452"/>
              <a:gd name="connsiteX2876" fmla="*/ 6684584 w 9144002"/>
              <a:gd name="connsiteY2876" fmla="*/ 4085425 h 4873452"/>
              <a:gd name="connsiteX2877" fmla="*/ 6685484 w 9144002"/>
              <a:gd name="connsiteY2877" fmla="*/ 4084344 h 4873452"/>
              <a:gd name="connsiteX2878" fmla="*/ 6685784 w 9144002"/>
              <a:gd name="connsiteY2878" fmla="*/ 4082613 h 4873452"/>
              <a:gd name="connsiteX2879" fmla="*/ 6685484 w 9144002"/>
              <a:gd name="connsiteY2879" fmla="*/ 4080451 h 4873452"/>
              <a:gd name="connsiteX2880" fmla="*/ 6403180 w 9144002"/>
              <a:gd name="connsiteY2880" fmla="*/ 4077639 h 4873452"/>
              <a:gd name="connsiteX2881" fmla="*/ 6406798 w 9144002"/>
              <a:gd name="connsiteY2881" fmla="*/ 4078754 h 4873452"/>
              <a:gd name="connsiteX2882" fmla="*/ 6410113 w 9144002"/>
              <a:gd name="connsiteY2882" fmla="*/ 4079424 h 4873452"/>
              <a:gd name="connsiteX2883" fmla="*/ 6413429 w 9144002"/>
              <a:gd name="connsiteY2883" fmla="*/ 4079870 h 4873452"/>
              <a:gd name="connsiteX2884" fmla="*/ 6417046 w 9144002"/>
              <a:gd name="connsiteY2884" fmla="*/ 4079870 h 4873452"/>
              <a:gd name="connsiteX2885" fmla="*/ 6423979 w 9144002"/>
              <a:gd name="connsiteY2885" fmla="*/ 4079424 h 4873452"/>
              <a:gd name="connsiteX2886" fmla="*/ 6430309 w 9144002"/>
              <a:gd name="connsiteY2886" fmla="*/ 4078977 h 4873452"/>
              <a:gd name="connsiteX2887" fmla="*/ 6433323 w 9144002"/>
              <a:gd name="connsiteY2887" fmla="*/ 4078754 h 4873452"/>
              <a:gd name="connsiteX2888" fmla="*/ 6436337 w 9144002"/>
              <a:gd name="connsiteY2888" fmla="*/ 4078977 h 4873452"/>
              <a:gd name="connsiteX2889" fmla="*/ 6439050 w 9144002"/>
              <a:gd name="connsiteY2889" fmla="*/ 4079646 h 4873452"/>
              <a:gd name="connsiteX2890" fmla="*/ 6441763 w 9144002"/>
              <a:gd name="connsiteY2890" fmla="*/ 4080539 h 4873452"/>
              <a:gd name="connsiteX2891" fmla="*/ 6444475 w 9144002"/>
              <a:gd name="connsiteY2891" fmla="*/ 4082100 h 4873452"/>
              <a:gd name="connsiteX2892" fmla="*/ 6446887 w 9144002"/>
              <a:gd name="connsiteY2892" fmla="*/ 4084107 h 4873452"/>
              <a:gd name="connsiteX2893" fmla="*/ 6448997 w 9144002"/>
              <a:gd name="connsiteY2893" fmla="*/ 4086784 h 4873452"/>
              <a:gd name="connsiteX2894" fmla="*/ 6450805 w 9144002"/>
              <a:gd name="connsiteY2894" fmla="*/ 4090352 h 4873452"/>
              <a:gd name="connsiteX2895" fmla="*/ 6447490 w 9144002"/>
              <a:gd name="connsiteY2895" fmla="*/ 4090576 h 4873452"/>
              <a:gd name="connsiteX2896" fmla="*/ 6444174 w 9144002"/>
              <a:gd name="connsiteY2896" fmla="*/ 4090576 h 4873452"/>
              <a:gd name="connsiteX2897" fmla="*/ 6441461 w 9144002"/>
              <a:gd name="connsiteY2897" fmla="*/ 4090352 h 4873452"/>
              <a:gd name="connsiteX2898" fmla="*/ 6439050 w 9144002"/>
              <a:gd name="connsiteY2898" fmla="*/ 4089460 h 4873452"/>
              <a:gd name="connsiteX2899" fmla="*/ 6436940 w 9144002"/>
              <a:gd name="connsiteY2899" fmla="*/ 4088122 h 4873452"/>
              <a:gd name="connsiteX2900" fmla="*/ 6435433 w 9144002"/>
              <a:gd name="connsiteY2900" fmla="*/ 4086338 h 4873452"/>
              <a:gd name="connsiteX2901" fmla="*/ 6434227 w 9144002"/>
              <a:gd name="connsiteY2901" fmla="*/ 4084553 h 4873452"/>
              <a:gd name="connsiteX2902" fmla="*/ 6433323 w 9144002"/>
              <a:gd name="connsiteY2902" fmla="*/ 4081654 h 4873452"/>
              <a:gd name="connsiteX2903" fmla="*/ 6429706 w 9144002"/>
              <a:gd name="connsiteY2903" fmla="*/ 4082992 h 4873452"/>
              <a:gd name="connsiteX2904" fmla="*/ 6428500 w 9144002"/>
              <a:gd name="connsiteY2904" fmla="*/ 4083884 h 4873452"/>
              <a:gd name="connsiteX2905" fmla="*/ 6427596 w 9144002"/>
              <a:gd name="connsiteY2905" fmla="*/ 4084776 h 4873452"/>
              <a:gd name="connsiteX2906" fmla="*/ 6426993 w 9144002"/>
              <a:gd name="connsiteY2906" fmla="*/ 4085223 h 4873452"/>
              <a:gd name="connsiteX2907" fmla="*/ 6426390 w 9144002"/>
              <a:gd name="connsiteY2907" fmla="*/ 4086115 h 4873452"/>
              <a:gd name="connsiteX2908" fmla="*/ 6426390 w 9144002"/>
              <a:gd name="connsiteY2908" fmla="*/ 4088122 h 4873452"/>
              <a:gd name="connsiteX2909" fmla="*/ 6427294 w 9144002"/>
              <a:gd name="connsiteY2909" fmla="*/ 4090130 h 4873452"/>
              <a:gd name="connsiteX2910" fmla="*/ 6428199 w 9144002"/>
              <a:gd name="connsiteY2910" fmla="*/ 4092583 h 4873452"/>
              <a:gd name="connsiteX2911" fmla="*/ 6428801 w 9144002"/>
              <a:gd name="connsiteY2911" fmla="*/ 4095706 h 4873452"/>
              <a:gd name="connsiteX2912" fmla="*/ 6429706 w 9144002"/>
              <a:gd name="connsiteY2912" fmla="*/ 4099721 h 4873452"/>
              <a:gd name="connsiteX2913" fmla="*/ 6411922 w 9144002"/>
              <a:gd name="connsiteY2913" fmla="*/ 4099943 h 4873452"/>
              <a:gd name="connsiteX2914" fmla="*/ 6415840 w 9144002"/>
              <a:gd name="connsiteY2914" fmla="*/ 4097490 h 4873452"/>
              <a:gd name="connsiteX2915" fmla="*/ 6418252 w 9144002"/>
              <a:gd name="connsiteY2915" fmla="*/ 4095482 h 4873452"/>
              <a:gd name="connsiteX2916" fmla="*/ 6419758 w 9144002"/>
              <a:gd name="connsiteY2916" fmla="*/ 4093698 h 4873452"/>
              <a:gd name="connsiteX2917" fmla="*/ 6420060 w 9144002"/>
              <a:gd name="connsiteY2917" fmla="*/ 4092360 h 4873452"/>
              <a:gd name="connsiteX2918" fmla="*/ 6420060 w 9144002"/>
              <a:gd name="connsiteY2918" fmla="*/ 4091467 h 4873452"/>
              <a:gd name="connsiteX2919" fmla="*/ 6419156 w 9144002"/>
              <a:gd name="connsiteY2919" fmla="*/ 4090352 h 4873452"/>
              <a:gd name="connsiteX2920" fmla="*/ 6417649 w 9144002"/>
              <a:gd name="connsiteY2920" fmla="*/ 4089907 h 4873452"/>
              <a:gd name="connsiteX2921" fmla="*/ 6416142 w 9144002"/>
              <a:gd name="connsiteY2921" fmla="*/ 4089015 h 4873452"/>
              <a:gd name="connsiteX2922" fmla="*/ 6412525 w 9144002"/>
              <a:gd name="connsiteY2922" fmla="*/ 4087453 h 4873452"/>
              <a:gd name="connsiteX2923" fmla="*/ 6410113 w 9144002"/>
              <a:gd name="connsiteY2923" fmla="*/ 4086338 h 4873452"/>
              <a:gd name="connsiteX2924" fmla="*/ 6408304 w 9144002"/>
              <a:gd name="connsiteY2924" fmla="*/ 4085223 h 4873452"/>
              <a:gd name="connsiteX2925" fmla="*/ 6406195 w 9144002"/>
              <a:gd name="connsiteY2925" fmla="*/ 4083884 h 4873452"/>
              <a:gd name="connsiteX2926" fmla="*/ 6404687 w 9144002"/>
              <a:gd name="connsiteY2926" fmla="*/ 4082100 h 4873452"/>
              <a:gd name="connsiteX2927" fmla="*/ 6403783 w 9144002"/>
              <a:gd name="connsiteY2927" fmla="*/ 4080315 h 4873452"/>
              <a:gd name="connsiteX2928" fmla="*/ 6343125 w 9144002"/>
              <a:gd name="connsiteY2928" fmla="*/ 4077639 h 4873452"/>
              <a:gd name="connsiteX2929" fmla="*/ 6345259 w 9144002"/>
              <a:gd name="connsiteY2929" fmla="*/ 4078539 h 4873452"/>
              <a:gd name="connsiteX2930" fmla="*/ 6345564 w 9144002"/>
              <a:gd name="connsiteY2930" fmla="*/ 4078989 h 4873452"/>
              <a:gd name="connsiteX2931" fmla="*/ 6345869 w 9144002"/>
              <a:gd name="connsiteY2931" fmla="*/ 4079663 h 4873452"/>
              <a:gd name="connsiteX2932" fmla="*/ 6345869 w 9144002"/>
              <a:gd name="connsiteY2932" fmla="*/ 4080788 h 4873452"/>
              <a:gd name="connsiteX2933" fmla="*/ 6345259 w 9144002"/>
              <a:gd name="connsiteY2933" fmla="*/ 4082138 h 4873452"/>
              <a:gd name="connsiteX2934" fmla="*/ 6344345 w 9144002"/>
              <a:gd name="connsiteY2934" fmla="*/ 4084162 h 4873452"/>
              <a:gd name="connsiteX2935" fmla="*/ 6343735 w 9144002"/>
              <a:gd name="connsiteY2935" fmla="*/ 4086186 h 4873452"/>
              <a:gd name="connsiteX2936" fmla="*/ 6343125 w 9144002"/>
              <a:gd name="connsiteY2936" fmla="*/ 4088435 h 4873452"/>
              <a:gd name="connsiteX2937" fmla="*/ 6343735 w 9144002"/>
              <a:gd name="connsiteY2937" fmla="*/ 4091359 h 4873452"/>
              <a:gd name="connsiteX2938" fmla="*/ 6346783 w 9144002"/>
              <a:gd name="connsiteY2938" fmla="*/ 4091809 h 4873452"/>
              <a:gd name="connsiteX2939" fmla="*/ 6349526 w 9144002"/>
              <a:gd name="connsiteY2939" fmla="*/ 4092033 h 4873452"/>
              <a:gd name="connsiteX2940" fmla="*/ 6352574 w 9144002"/>
              <a:gd name="connsiteY2940" fmla="*/ 4092033 h 4873452"/>
              <a:gd name="connsiteX2941" fmla="*/ 6355013 w 9144002"/>
              <a:gd name="connsiteY2941" fmla="*/ 4091809 h 4873452"/>
              <a:gd name="connsiteX2942" fmla="*/ 6360194 w 9144002"/>
              <a:gd name="connsiteY2942" fmla="*/ 4090909 h 4873452"/>
              <a:gd name="connsiteX2943" fmla="*/ 6364461 w 9144002"/>
              <a:gd name="connsiteY2943" fmla="*/ 4089560 h 4873452"/>
              <a:gd name="connsiteX2944" fmla="*/ 6368729 w 9144002"/>
              <a:gd name="connsiteY2944" fmla="*/ 4088660 h 4873452"/>
              <a:gd name="connsiteX2945" fmla="*/ 6370557 w 9144002"/>
              <a:gd name="connsiteY2945" fmla="*/ 4088435 h 4873452"/>
              <a:gd name="connsiteX2946" fmla="*/ 6372386 w 9144002"/>
              <a:gd name="connsiteY2946" fmla="*/ 4088210 h 4873452"/>
              <a:gd name="connsiteX2947" fmla="*/ 6373910 w 9144002"/>
              <a:gd name="connsiteY2947" fmla="*/ 4088435 h 4873452"/>
              <a:gd name="connsiteX2948" fmla="*/ 6375739 w 9144002"/>
              <a:gd name="connsiteY2948" fmla="*/ 4088660 h 4873452"/>
              <a:gd name="connsiteX2949" fmla="*/ 6377263 w 9144002"/>
              <a:gd name="connsiteY2949" fmla="*/ 4089560 h 4873452"/>
              <a:gd name="connsiteX2950" fmla="*/ 6378177 w 9144002"/>
              <a:gd name="connsiteY2950" fmla="*/ 4090685 h 4873452"/>
              <a:gd name="connsiteX2951" fmla="*/ 6377873 w 9144002"/>
              <a:gd name="connsiteY2951" fmla="*/ 4092708 h 4873452"/>
              <a:gd name="connsiteX2952" fmla="*/ 6376653 w 9144002"/>
              <a:gd name="connsiteY2952" fmla="*/ 4094508 h 4873452"/>
              <a:gd name="connsiteX2953" fmla="*/ 6373910 w 9144002"/>
              <a:gd name="connsiteY2953" fmla="*/ 4097432 h 4873452"/>
              <a:gd name="connsiteX2954" fmla="*/ 6372386 w 9144002"/>
              <a:gd name="connsiteY2954" fmla="*/ 4099006 h 4873452"/>
              <a:gd name="connsiteX2955" fmla="*/ 6371472 w 9144002"/>
              <a:gd name="connsiteY2955" fmla="*/ 4100356 h 4873452"/>
              <a:gd name="connsiteX2956" fmla="*/ 6370557 w 9144002"/>
              <a:gd name="connsiteY2956" fmla="*/ 4102380 h 4873452"/>
              <a:gd name="connsiteX2957" fmla="*/ 6369948 w 9144002"/>
              <a:gd name="connsiteY2957" fmla="*/ 4104404 h 4873452"/>
              <a:gd name="connsiteX2958" fmla="*/ 6365071 w 9144002"/>
              <a:gd name="connsiteY2958" fmla="*/ 4102380 h 4873452"/>
              <a:gd name="connsiteX2959" fmla="*/ 6359280 w 9144002"/>
              <a:gd name="connsiteY2959" fmla="*/ 4100356 h 4873452"/>
              <a:gd name="connsiteX2960" fmla="*/ 6353184 w 9144002"/>
              <a:gd name="connsiteY2960" fmla="*/ 4098107 h 4873452"/>
              <a:gd name="connsiteX2961" fmla="*/ 6350136 w 9144002"/>
              <a:gd name="connsiteY2961" fmla="*/ 4096757 h 4873452"/>
              <a:gd name="connsiteX2962" fmla="*/ 6347393 w 9144002"/>
              <a:gd name="connsiteY2962" fmla="*/ 4095632 h 4873452"/>
              <a:gd name="connsiteX2963" fmla="*/ 6345259 w 9144002"/>
              <a:gd name="connsiteY2963" fmla="*/ 4093833 h 4873452"/>
              <a:gd name="connsiteX2964" fmla="*/ 6343125 w 9144002"/>
              <a:gd name="connsiteY2964" fmla="*/ 4092484 h 4873452"/>
              <a:gd name="connsiteX2965" fmla="*/ 6341297 w 9144002"/>
              <a:gd name="connsiteY2965" fmla="*/ 4090459 h 4873452"/>
              <a:gd name="connsiteX2966" fmla="*/ 6340382 w 9144002"/>
              <a:gd name="connsiteY2966" fmla="*/ 4088435 h 4873452"/>
              <a:gd name="connsiteX2967" fmla="*/ 6340077 w 9144002"/>
              <a:gd name="connsiteY2967" fmla="*/ 4086186 h 4873452"/>
              <a:gd name="connsiteX2968" fmla="*/ 6340077 w 9144002"/>
              <a:gd name="connsiteY2968" fmla="*/ 4083711 h 4873452"/>
              <a:gd name="connsiteX2969" fmla="*/ 6341297 w 9144002"/>
              <a:gd name="connsiteY2969" fmla="*/ 4080788 h 4873452"/>
              <a:gd name="connsiteX2970" fmla="*/ 6100991 w 9144002"/>
              <a:gd name="connsiteY2970" fmla="*/ 4077639 h 4873452"/>
              <a:gd name="connsiteX2971" fmla="*/ 6101868 w 9144002"/>
              <a:gd name="connsiteY2971" fmla="*/ 4080539 h 4873452"/>
              <a:gd name="connsiteX2972" fmla="*/ 6103331 w 9144002"/>
              <a:gd name="connsiteY2972" fmla="*/ 4082546 h 4873452"/>
              <a:gd name="connsiteX2973" fmla="*/ 6105085 w 9144002"/>
              <a:gd name="connsiteY2973" fmla="*/ 4083661 h 4873452"/>
              <a:gd name="connsiteX2974" fmla="*/ 6106547 w 9144002"/>
              <a:gd name="connsiteY2974" fmla="*/ 4084553 h 4873452"/>
              <a:gd name="connsiteX2975" fmla="*/ 6108302 w 9144002"/>
              <a:gd name="connsiteY2975" fmla="*/ 4084776 h 4873452"/>
              <a:gd name="connsiteX2976" fmla="*/ 6109764 w 9144002"/>
              <a:gd name="connsiteY2976" fmla="*/ 4084776 h 4873452"/>
              <a:gd name="connsiteX2977" fmla="*/ 6112103 w 9144002"/>
              <a:gd name="connsiteY2977" fmla="*/ 4084553 h 4873452"/>
              <a:gd name="connsiteX2978" fmla="*/ 6113858 w 9144002"/>
              <a:gd name="connsiteY2978" fmla="*/ 4083884 h 4873452"/>
              <a:gd name="connsiteX2979" fmla="*/ 6117953 w 9144002"/>
              <a:gd name="connsiteY2979" fmla="*/ 4082992 h 4873452"/>
              <a:gd name="connsiteX2980" fmla="*/ 6119999 w 9144002"/>
              <a:gd name="connsiteY2980" fmla="*/ 4082546 h 4873452"/>
              <a:gd name="connsiteX2981" fmla="*/ 6122046 w 9144002"/>
              <a:gd name="connsiteY2981" fmla="*/ 4082546 h 4873452"/>
              <a:gd name="connsiteX2982" fmla="*/ 6124094 w 9144002"/>
              <a:gd name="connsiteY2982" fmla="*/ 4082769 h 4873452"/>
              <a:gd name="connsiteX2983" fmla="*/ 6126433 w 9144002"/>
              <a:gd name="connsiteY2983" fmla="*/ 4083216 h 4873452"/>
              <a:gd name="connsiteX2984" fmla="*/ 6128187 w 9144002"/>
              <a:gd name="connsiteY2984" fmla="*/ 4084553 h 4873452"/>
              <a:gd name="connsiteX2985" fmla="*/ 6130527 w 9144002"/>
              <a:gd name="connsiteY2985" fmla="*/ 4086115 h 4873452"/>
              <a:gd name="connsiteX2986" fmla="*/ 6128187 w 9144002"/>
              <a:gd name="connsiteY2986" fmla="*/ 4087899 h 4873452"/>
              <a:gd name="connsiteX2987" fmla="*/ 6125555 w 9144002"/>
              <a:gd name="connsiteY2987" fmla="*/ 4089460 h 4873452"/>
              <a:gd name="connsiteX2988" fmla="*/ 6122631 w 9144002"/>
              <a:gd name="connsiteY2988" fmla="*/ 4090576 h 4873452"/>
              <a:gd name="connsiteX2989" fmla="*/ 6119414 w 9144002"/>
              <a:gd name="connsiteY2989" fmla="*/ 4091691 h 4873452"/>
              <a:gd name="connsiteX2990" fmla="*/ 6115905 w 9144002"/>
              <a:gd name="connsiteY2990" fmla="*/ 4092806 h 4873452"/>
              <a:gd name="connsiteX2991" fmla="*/ 6112688 w 9144002"/>
              <a:gd name="connsiteY2991" fmla="*/ 4093475 h 4873452"/>
              <a:gd name="connsiteX2992" fmla="*/ 6109472 w 9144002"/>
              <a:gd name="connsiteY2992" fmla="*/ 4093698 h 4873452"/>
              <a:gd name="connsiteX2993" fmla="*/ 6106547 w 9144002"/>
              <a:gd name="connsiteY2993" fmla="*/ 4093698 h 4873452"/>
              <a:gd name="connsiteX2994" fmla="*/ 6103331 w 9144002"/>
              <a:gd name="connsiteY2994" fmla="*/ 4093475 h 4873452"/>
              <a:gd name="connsiteX2995" fmla="*/ 6100991 w 9144002"/>
              <a:gd name="connsiteY2995" fmla="*/ 4092582 h 4873452"/>
              <a:gd name="connsiteX2996" fmla="*/ 6098944 w 9144002"/>
              <a:gd name="connsiteY2996" fmla="*/ 4091467 h 4873452"/>
              <a:gd name="connsiteX2997" fmla="*/ 6098359 w 9144002"/>
              <a:gd name="connsiteY2997" fmla="*/ 4090576 h 4873452"/>
              <a:gd name="connsiteX2998" fmla="*/ 6097775 w 9144002"/>
              <a:gd name="connsiteY2998" fmla="*/ 4089907 h 4873452"/>
              <a:gd name="connsiteX2999" fmla="*/ 6097482 w 9144002"/>
              <a:gd name="connsiteY2999" fmla="*/ 4088568 h 4873452"/>
              <a:gd name="connsiteX3000" fmla="*/ 6097190 w 9144002"/>
              <a:gd name="connsiteY3000" fmla="*/ 4087453 h 4873452"/>
              <a:gd name="connsiteX3001" fmla="*/ 6097482 w 9144002"/>
              <a:gd name="connsiteY3001" fmla="*/ 4084776 h 4873452"/>
              <a:gd name="connsiteX3002" fmla="*/ 6098651 w 9144002"/>
              <a:gd name="connsiteY3002" fmla="*/ 4081654 h 4873452"/>
              <a:gd name="connsiteX3003" fmla="*/ 6615613 w 9144002"/>
              <a:gd name="connsiteY3003" fmla="*/ 4073179 h 4873452"/>
              <a:gd name="connsiteX3004" fmla="*/ 6621065 w 9144002"/>
              <a:gd name="connsiteY3004" fmla="*/ 4073179 h 4873452"/>
              <a:gd name="connsiteX3005" fmla="*/ 6617734 w 9144002"/>
              <a:gd name="connsiteY3005" fmla="*/ 4076812 h 4873452"/>
              <a:gd name="connsiteX3006" fmla="*/ 6614099 w 9144002"/>
              <a:gd name="connsiteY3006" fmla="*/ 4079991 h 4873452"/>
              <a:gd name="connsiteX3007" fmla="*/ 6609859 w 9144002"/>
              <a:gd name="connsiteY3007" fmla="*/ 4082489 h 4873452"/>
              <a:gd name="connsiteX3008" fmla="*/ 6608041 w 9144002"/>
              <a:gd name="connsiteY3008" fmla="*/ 4083398 h 4873452"/>
              <a:gd name="connsiteX3009" fmla="*/ 6605618 w 9144002"/>
              <a:gd name="connsiteY3009" fmla="*/ 4084306 h 4873452"/>
              <a:gd name="connsiteX3010" fmla="*/ 6603498 w 9144002"/>
              <a:gd name="connsiteY3010" fmla="*/ 4085215 h 4873452"/>
              <a:gd name="connsiteX3011" fmla="*/ 6601681 w 9144002"/>
              <a:gd name="connsiteY3011" fmla="*/ 4085442 h 4873452"/>
              <a:gd name="connsiteX3012" fmla="*/ 6599257 w 9144002"/>
              <a:gd name="connsiteY3012" fmla="*/ 4085669 h 4873452"/>
              <a:gd name="connsiteX3013" fmla="*/ 6596532 w 9144002"/>
              <a:gd name="connsiteY3013" fmla="*/ 4085669 h 4873452"/>
              <a:gd name="connsiteX3014" fmla="*/ 6594412 w 9144002"/>
              <a:gd name="connsiteY3014" fmla="*/ 4085442 h 4873452"/>
              <a:gd name="connsiteX3015" fmla="*/ 6591988 w 9144002"/>
              <a:gd name="connsiteY3015" fmla="*/ 4084987 h 4873452"/>
              <a:gd name="connsiteX3016" fmla="*/ 6589263 w 9144002"/>
              <a:gd name="connsiteY3016" fmla="*/ 4084080 h 4873452"/>
              <a:gd name="connsiteX3017" fmla="*/ 6586537 w 9144002"/>
              <a:gd name="connsiteY3017" fmla="*/ 4082944 h 4873452"/>
              <a:gd name="connsiteX3018" fmla="*/ 6589263 w 9144002"/>
              <a:gd name="connsiteY3018" fmla="*/ 4079991 h 4873452"/>
              <a:gd name="connsiteX3019" fmla="*/ 6592594 w 9144002"/>
              <a:gd name="connsiteY3019" fmla="*/ 4077948 h 4873452"/>
              <a:gd name="connsiteX3020" fmla="*/ 6596532 w 9144002"/>
              <a:gd name="connsiteY3020" fmla="*/ 4076358 h 4873452"/>
              <a:gd name="connsiteX3021" fmla="*/ 6600772 w 9144002"/>
              <a:gd name="connsiteY3021" fmla="*/ 4074768 h 4873452"/>
              <a:gd name="connsiteX3022" fmla="*/ 6605315 w 9144002"/>
              <a:gd name="connsiteY3022" fmla="*/ 4074087 h 4873452"/>
              <a:gd name="connsiteX3023" fmla="*/ 6610465 w 9144002"/>
              <a:gd name="connsiteY3023" fmla="*/ 4073406 h 4873452"/>
              <a:gd name="connsiteX3024" fmla="*/ 7209532 w 9144002"/>
              <a:gd name="connsiteY3024" fmla="*/ 4072286 h 4873452"/>
              <a:gd name="connsiteX3025" fmla="*/ 7211616 w 9144002"/>
              <a:gd name="connsiteY3025" fmla="*/ 4072727 h 4873452"/>
              <a:gd name="connsiteX3026" fmla="*/ 7213997 w 9144002"/>
              <a:gd name="connsiteY3026" fmla="*/ 4072947 h 4873452"/>
              <a:gd name="connsiteX3027" fmla="*/ 7216378 w 9144002"/>
              <a:gd name="connsiteY3027" fmla="*/ 4073388 h 4873452"/>
              <a:gd name="connsiteX3028" fmla="*/ 7218462 w 9144002"/>
              <a:gd name="connsiteY3028" fmla="*/ 4074270 h 4873452"/>
              <a:gd name="connsiteX3029" fmla="*/ 7220843 w 9144002"/>
              <a:gd name="connsiteY3029" fmla="*/ 4075372 h 4873452"/>
              <a:gd name="connsiteX3030" fmla="*/ 7225010 w 9144002"/>
              <a:gd name="connsiteY3030" fmla="*/ 4077577 h 4873452"/>
              <a:gd name="connsiteX3031" fmla="*/ 7228285 w 9144002"/>
              <a:gd name="connsiteY3031" fmla="*/ 4080000 h 4873452"/>
              <a:gd name="connsiteX3032" fmla="*/ 7230666 w 9144002"/>
              <a:gd name="connsiteY3032" fmla="*/ 4081765 h 4873452"/>
              <a:gd name="connsiteX3033" fmla="*/ 7229773 w 9144002"/>
              <a:gd name="connsiteY3033" fmla="*/ 4083528 h 4873452"/>
              <a:gd name="connsiteX3034" fmla="*/ 7229178 w 9144002"/>
              <a:gd name="connsiteY3034" fmla="*/ 4084629 h 4873452"/>
              <a:gd name="connsiteX3035" fmla="*/ 7227689 w 9144002"/>
              <a:gd name="connsiteY3035" fmla="*/ 4085511 h 4873452"/>
              <a:gd name="connsiteX3036" fmla="*/ 7226201 w 9144002"/>
              <a:gd name="connsiteY3036" fmla="*/ 4085952 h 4873452"/>
              <a:gd name="connsiteX3037" fmla="*/ 7224415 w 9144002"/>
              <a:gd name="connsiteY3037" fmla="*/ 4086834 h 4873452"/>
              <a:gd name="connsiteX3038" fmla="*/ 7223522 w 9144002"/>
              <a:gd name="connsiteY3038" fmla="*/ 4087716 h 4873452"/>
              <a:gd name="connsiteX3039" fmla="*/ 7222629 w 9144002"/>
              <a:gd name="connsiteY3039" fmla="*/ 4089038 h 4873452"/>
              <a:gd name="connsiteX3040" fmla="*/ 7222331 w 9144002"/>
              <a:gd name="connsiteY3040" fmla="*/ 4091022 h 4873452"/>
              <a:gd name="connsiteX3041" fmla="*/ 7219355 w 9144002"/>
              <a:gd name="connsiteY3041" fmla="*/ 4086834 h 4873452"/>
              <a:gd name="connsiteX3042" fmla="*/ 7216974 w 9144002"/>
              <a:gd name="connsiteY3042" fmla="*/ 4084188 h 4873452"/>
              <a:gd name="connsiteX3043" fmla="*/ 7214890 w 9144002"/>
              <a:gd name="connsiteY3043" fmla="*/ 4082205 h 4873452"/>
              <a:gd name="connsiteX3044" fmla="*/ 7212508 w 9144002"/>
              <a:gd name="connsiteY3044" fmla="*/ 4081103 h 4873452"/>
              <a:gd name="connsiteX3045" fmla="*/ 7210127 w 9144002"/>
              <a:gd name="connsiteY3045" fmla="*/ 4080221 h 4873452"/>
              <a:gd name="connsiteX3046" fmla="*/ 7207746 w 9144002"/>
              <a:gd name="connsiteY3046" fmla="*/ 4079560 h 4873452"/>
              <a:gd name="connsiteX3047" fmla="*/ 7204174 w 9144002"/>
              <a:gd name="connsiteY3047" fmla="*/ 4079119 h 4873452"/>
              <a:gd name="connsiteX3048" fmla="*/ 7200900 w 9144002"/>
              <a:gd name="connsiteY3048" fmla="*/ 4078017 h 4873452"/>
              <a:gd name="connsiteX3049" fmla="*/ 7202091 w 9144002"/>
              <a:gd name="connsiteY3049" fmla="*/ 4076033 h 4873452"/>
              <a:gd name="connsiteX3050" fmla="*/ 7203579 w 9144002"/>
              <a:gd name="connsiteY3050" fmla="*/ 4074270 h 4873452"/>
              <a:gd name="connsiteX3051" fmla="*/ 7205365 w 9144002"/>
              <a:gd name="connsiteY3051" fmla="*/ 4073168 h 4873452"/>
              <a:gd name="connsiteX3052" fmla="*/ 7207746 w 9144002"/>
              <a:gd name="connsiteY3052" fmla="*/ 4072727 h 4873452"/>
              <a:gd name="connsiteX3053" fmla="*/ 6987183 w 9144002"/>
              <a:gd name="connsiteY3053" fmla="*/ 4072286 h 4873452"/>
              <a:gd name="connsiteX3054" fmla="*/ 6991350 w 9144002"/>
              <a:gd name="connsiteY3054" fmla="*/ 4072286 h 4873452"/>
              <a:gd name="connsiteX3055" fmla="*/ 6995220 w 9144002"/>
              <a:gd name="connsiteY3055" fmla="*/ 4072936 h 4873452"/>
              <a:gd name="connsiteX3056" fmla="*/ 6997005 w 9144002"/>
              <a:gd name="connsiteY3056" fmla="*/ 4073152 h 4873452"/>
              <a:gd name="connsiteX3057" fmla="*/ 6998493 w 9144002"/>
              <a:gd name="connsiteY3057" fmla="*/ 4073585 h 4873452"/>
              <a:gd name="connsiteX3058" fmla="*/ 6999982 w 9144002"/>
              <a:gd name="connsiteY3058" fmla="*/ 4074236 h 4873452"/>
              <a:gd name="connsiteX3059" fmla="*/ 7001470 w 9144002"/>
              <a:gd name="connsiteY3059" fmla="*/ 4075317 h 4873452"/>
              <a:gd name="connsiteX3060" fmla="*/ 7002363 w 9144002"/>
              <a:gd name="connsiteY3060" fmla="*/ 4076401 h 4873452"/>
              <a:gd name="connsiteX3061" fmla="*/ 7003256 w 9144002"/>
              <a:gd name="connsiteY3061" fmla="*/ 4077483 h 4873452"/>
              <a:gd name="connsiteX3062" fmla="*/ 7003851 w 9144002"/>
              <a:gd name="connsiteY3062" fmla="*/ 4079216 h 4873452"/>
              <a:gd name="connsiteX3063" fmla="*/ 7004149 w 9144002"/>
              <a:gd name="connsiteY3063" fmla="*/ 4081164 h 4873452"/>
              <a:gd name="connsiteX3064" fmla="*/ 7004447 w 9144002"/>
              <a:gd name="connsiteY3064" fmla="*/ 4083330 h 4873452"/>
              <a:gd name="connsiteX3065" fmla="*/ 7004149 w 9144002"/>
              <a:gd name="connsiteY3065" fmla="*/ 4085495 h 4873452"/>
              <a:gd name="connsiteX3066" fmla="*/ 7002959 w 9144002"/>
              <a:gd name="connsiteY3066" fmla="*/ 4085712 h 4873452"/>
              <a:gd name="connsiteX3067" fmla="*/ 7001768 w 9144002"/>
              <a:gd name="connsiteY3067" fmla="*/ 4085712 h 4873452"/>
              <a:gd name="connsiteX3068" fmla="*/ 7001172 w 9144002"/>
              <a:gd name="connsiteY3068" fmla="*/ 4085279 h 4873452"/>
              <a:gd name="connsiteX3069" fmla="*/ 7000875 w 9144002"/>
              <a:gd name="connsiteY3069" fmla="*/ 4084629 h 4873452"/>
              <a:gd name="connsiteX3070" fmla="*/ 6999982 w 9144002"/>
              <a:gd name="connsiteY3070" fmla="*/ 4083330 h 4873452"/>
              <a:gd name="connsiteX3071" fmla="*/ 6999982 w 9144002"/>
              <a:gd name="connsiteY3071" fmla="*/ 4081164 h 4873452"/>
              <a:gd name="connsiteX3072" fmla="*/ 6997005 w 9144002"/>
              <a:gd name="connsiteY3072" fmla="*/ 4083764 h 4873452"/>
              <a:gd name="connsiteX3073" fmla="*/ 6995220 w 9144002"/>
              <a:gd name="connsiteY3073" fmla="*/ 4087011 h 4873452"/>
              <a:gd name="connsiteX3074" fmla="*/ 6993136 w 9144002"/>
              <a:gd name="connsiteY3074" fmla="*/ 4090692 h 4873452"/>
              <a:gd name="connsiteX3075" fmla="*/ 6991350 w 9144002"/>
              <a:gd name="connsiteY3075" fmla="*/ 4094591 h 4873452"/>
              <a:gd name="connsiteX3076" fmla="*/ 6989862 w 9144002"/>
              <a:gd name="connsiteY3076" fmla="*/ 4093941 h 4873452"/>
              <a:gd name="connsiteX3077" fmla="*/ 6988968 w 9144002"/>
              <a:gd name="connsiteY3077" fmla="*/ 4093292 h 4873452"/>
              <a:gd name="connsiteX3078" fmla="*/ 6988671 w 9144002"/>
              <a:gd name="connsiteY3078" fmla="*/ 4092858 h 4873452"/>
              <a:gd name="connsiteX3079" fmla="*/ 6988671 w 9144002"/>
              <a:gd name="connsiteY3079" fmla="*/ 4091992 h 4873452"/>
              <a:gd name="connsiteX3080" fmla="*/ 6988968 w 9144002"/>
              <a:gd name="connsiteY3080" fmla="*/ 4091126 h 4873452"/>
              <a:gd name="connsiteX3081" fmla="*/ 6989862 w 9144002"/>
              <a:gd name="connsiteY3081" fmla="*/ 4090692 h 4873452"/>
              <a:gd name="connsiteX3082" fmla="*/ 6990457 w 9144002"/>
              <a:gd name="connsiteY3082" fmla="*/ 4090476 h 4873452"/>
              <a:gd name="connsiteX3083" fmla="*/ 6991350 w 9144002"/>
              <a:gd name="connsiteY3083" fmla="*/ 4090043 h 4873452"/>
              <a:gd name="connsiteX3084" fmla="*/ 6990159 w 9144002"/>
              <a:gd name="connsiteY3084" fmla="*/ 4086362 h 4873452"/>
              <a:gd name="connsiteX3085" fmla="*/ 6988671 w 9144002"/>
              <a:gd name="connsiteY3085" fmla="*/ 4084196 h 4873452"/>
              <a:gd name="connsiteX3086" fmla="*/ 6988076 w 9144002"/>
              <a:gd name="connsiteY3086" fmla="*/ 4083546 h 4873452"/>
              <a:gd name="connsiteX3087" fmla="*/ 6987183 w 9144002"/>
              <a:gd name="connsiteY3087" fmla="*/ 4082897 h 4873452"/>
              <a:gd name="connsiteX3088" fmla="*/ 6986289 w 9144002"/>
              <a:gd name="connsiteY3088" fmla="*/ 4082897 h 4873452"/>
              <a:gd name="connsiteX3089" fmla="*/ 6985397 w 9144002"/>
              <a:gd name="connsiteY3089" fmla="*/ 4082897 h 4873452"/>
              <a:gd name="connsiteX3090" fmla="*/ 6983313 w 9144002"/>
              <a:gd name="connsiteY3090" fmla="*/ 4083546 h 4873452"/>
              <a:gd name="connsiteX3091" fmla="*/ 6980932 w 9144002"/>
              <a:gd name="connsiteY3091" fmla="*/ 4084629 h 4873452"/>
              <a:gd name="connsiteX3092" fmla="*/ 6977658 w 9144002"/>
              <a:gd name="connsiteY3092" fmla="*/ 4085495 h 4873452"/>
              <a:gd name="connsiteX3093" fmla="*/ 6974383 w 9144002"/>
              <a:gd name="connsiteY3093" fmla="*/ 4085929 h 4873452"/>
              <a:gd name="connsiteX3094" fmla="*/ 6971704 w 9144002"/>
              <a:gd name="connsiteY3094" fmla="*/ 4084846 h 4873452"/>
              <a:gd name="connsiteX3095" fmla="*/ 6970514 w 9144002"/>
              <a:gd name="connsiteY3095" fmla="*/ 4084196 h 4873452"/>
              <a:gd name="connsiteX3096" fmla="*/ 6969918 w 9144002"/>
              <a:gd name="connsiteY3096" fmla="*/ 4083546 h 4873452"/>
              <a:gd name="connsiteX3097" fmla="*/ 6970216 w 9144002"/>
              <a:gd name="connsiteY3097" fmla="*/ 4082897 h 4873452"/>
              <a:gd name="connsiteX3098" fmla="*/ 6971109 w 9144002"/>
              <a:gd name="connsiteY3098" fmla="*/ 4082680 h 4873452"/>
              <a:gd name="connsiteX3099" fmla="*/ 6972597 w 9144002"/>
              <a:gd name="connsiteY3099" fmla="*/ 4082464 h 4873452"/>
              <a:gd name="connsiteX3100" fmla="*/ 6975872 w 9144002"/>
              <a:gd name="connsiteY3100" fmla="*/ 4082247 h 4873452"/>
              <a:gd name="connsiteX3101" fmla="*/ 6977658 w 9144002"/>
              <a:gd name="connsiteY3101" fmla="*/ 4081814 h 4873452"/>
              <a:gd name="connsiteX3102" fmla="*/ 6979741 w 9144002"/>
              <a:gd name="connsiteY3102" fmla="*/ 4081381 h 4873452"/>
              <a:gd name="connsiteX3103" fmla="*/ 6981527 w 9144002"/>
              <a:gd name="connsiteY3103" fmla="*/ 4080515 h 4873452"/>
              <a:gd name="connsiteX3104" fmla="*/ 6983016 w 9144002"/>
              <a:gd name="connsiteY3104" fmla="*/ 4079649 h 4873452"/>
              <a:gd name="connsiteX3105" fmla="*/ 6983908 w 9144002"/>
              <a:gd name="connsiteY3105" fmla="*/ 4078566 h 4873452"/>
              <a:gd name="connsiteX3106" fmla="*/ 6984206 w 9144002"/>
              <a:gd name="connsiteY3106" fmla="*/ 4077050 h 4873452"/>
              <a:gd name="connsiteX3107" fmla="*/ 6983908 w 9144002"/>
              <a:gd name="connsiteY3107" fmla="*/ 4075101 h 4873452"/>
              <a:gd name="connsiteX3108" fmla="*/ 6982718 w 9144002"/>
              <a:gd name="connsiteY3108" fmla="*/ 4072936 h 4873452"/>
              <a:gd name="connsiteX3109" fmla="*/ 5998543 w 9144002"/>
              <a:gd name="connsiteY3109" fmla="*/ 4069609 h 4873452"/>
              <a:gd name="connsiteX3110" fmla="*/ 6024798 w 9144002"/>
              <a:gd name="connsiteY3110" fmla="*/ 4082725 h 4873452"/>
              <a:gd name="connsiteX3111" fmla="*/ 6021177 w 9144002"/>
              <a:gd name="connsiteY3111" fmla="*/ 4084059 h 4873452"/>
              <a:gd name="connsiteX3112" fmla="*/ 6019064 w 9144002"/>
              <a:gd name="connsiteY3112" fmla="*/ 4085170 h 4873452"/>
              <a:gd name="connsiteX3113" fmla="*/ 6016650 w 9144002"/>
              <a:gd name="connsiteY3113" fmla="*/ 4086503 h 4873452"/>
              <a:gd name="connsiteX3114" fmla="*/ 6015745 w 9144002"/>
              <a:gd name="connsiteY3114" fmla="*/ 4087837 h 4873452"/>
              <a:gd name="connsiteX3115" fmla="*/ 6014537 w 9144002"/>
              <a:gd name="connsiteY3115" fmla="*/ 4089616 h 4873452"/>
              <a:gd name="connsiteX3116" fmla="*/ 6013934 w 9144002"/>
              <a:gd name="connsiteY3116" fmla="*/ 4091172 h 4873452"/>
              <a:gd name="connsiteX3117" fmla="*/ 6013632 w 9144002"/>
              <a:gd name="connsiteY3117" fmla="*/ 4092950 h 4873452"/>
              <a:gd name="connsiteX3118" fmla="*/ 6013934 w 9144002"/>
              <a:gd name="connsiteY3118" fmla="*/ 4094728 h 4873452"/>
              <a:gd name="connsiteX3119" fmla="*/ 6015141 w 9144002"/>
              <a:gd name="connsiteY3119" fmla="*/ 4098952 h 4873452"/>
              <a:gd name="connsiteX3120" fmla="*/ 6017254 w 9144002"/>
              <a:gd name="connsiteY3120" fmla="*/ 4103398 h 4873452"/>
              <a:gd name="connsiteX3121" fmla="*/ 6019064 w 9144002"/>
              <a:gd name="connsiteY3121" fmla="*/ 4108511 h 4873452"/>
              <a:gd name="connsiteX3122" fmla="*/ 6020573 w 9144002"/>
              <a:gd name="connsiteY3122" fmla="*/ 4114290 h 4873452"/>
              <a:gd name="connsiteX3123" fmla="*/ 6019366 w 9144002"/>
              <a:gd name="connsiteY3123" fmla="*/ 4112956 h 4873452"/>
              <a:gd name="connsiteX3124" fmla="*/ 6017857 w 9144002"/>
              <a:gd name="connsiteY3124" fmla="*/ 4111845 h 4873452"/>
              <a:gd name="connsiteX3125" fmla="*/ 6016650 w 9144002"/>
              <a:gd name="connsiteY3125" fmla="*/ 4111178 h 4873452"/>
              <a:gd name="connsiteX3126" fmla="*/ 6015141 w 9144002"/>
              <a:gd name="connsiteY3126" fmla="*/ 4110733 h 4873452"/>
              <a:gd name="connsiteX3127" fmla="*/ 6013934 w 9144002"/>
              <a:gd name="connsiteY3127" fmla="*/ 4110289 h 4873452"/>
              <a:gd name="connsiteX3128" fmla="*/ 6013028 w 9144002"/>
              <a:gd name="connsiteY3128" fmla="*/ 4110289 h 4873452"/>
              <a:gd name="connsiteX3129" fmla="*/ 6010614 w 9144002"/>
              <a:gd name="connsiteY3129" fmla="*/ 4110956 h 4873452"/>
              <a:gd name="connsiteX3130" fmla="*/ 6005786 w 9144002"/>
              <a:gd name="connsiteY3130" fmla="*/ 4112956 h 4873452"/>
              <a:gd name="connsiteX3131" fmla="*/ 6002768 w 9144002"/>
              <a:gd name="connsiteY3131" fmla="*/ 4114068 h 4873452"/>
              <a:gd name="connsiteX3132" fmla="*/ 6000957 w 9144002"/>
              <a:gd name="connsiteY3132" fmla="*/ 4114290 h 4873452"/>
              <a:gd name="connsiteX3133" fmla="*/ 5999146 w 9144002"/>
              <a:gd name="connsiteY3133" fmla="*/ 4114512 h 4873452"/>
              <a:gd name="connsiteX3134" fmla="*/ 5998844 w 9144002"/>
              <a:gd name="connsiteY3134" fmla="*/ 4117625 h 4873452"/>
              <a:gd name="connsiteX3135" fmla="*/ 5999146 w 9144002"/>
              <a:gd name="connsiteY3135" fmla="*/ 4120292 h 4873452"/>
              <a:gd name="connsiteX3136" fmla="*/ 6000052 w 9144002"/>
              <a:gd name="connsiteY3136" fmla="*/ 4122514 h 4873452"/>
              <a:gd name="connsiteX3137" fmla="*/ 6000655 w 9144002"/>
              <a:gd name="connsiteY3137" fmla="*/ 4124070 h 4873452"/>
              <a:gd name="connsiteX3138" fmla="*/ 6002164 w 9144002"/>
              <a:gd name="connsiteY3138" fmla="*/ 4125626 h 4873452"/>
              <a:gd name="connsiteX3139" fmla="*/ 6003673 w 9144002"/>
              <a:gd name="connsiteY3139" fmla="*/ 4126294 h 4873452"/>
              <a:gd name="connsiteX3140" fmla="*/ 6006087 w 9144002"/>
              <a:gd name="connsiteY3140" fmla="*/ 4127183 h 4873452"/>
              <a:gd name="connsiteX3141" fmla="*/ 6007898 w 9144002"/>
              <a:gd name="connsiteY3141" fmla="*/ 4127627 h 4873452"/>
              <a:gd name="connsiteX3142" fmla="*/ 6010614 w 9144002"/>
              <a:gd name="connsiteY3142" fmla="*/ 4127850 h 4873452"/>
              <a:gd name="connsiteX3143" fmla="*/ 6013331 w 9144002"/>
              <a:gd name="connsiteY3143" fmla="*/ 4128072 h 4873452"/>
              <a:gd name="connsiteX3144" fmla="*/ 6018763 w 9144002"/>
              <a:gd name="connsiteY3144" fmla="*/ 4127850 h 4873452"/>
              <a:gd name="connsiteX3145" fmla="*/ 6023893 w 9144002"/>
              <a:gd name="connsiteY3145" fmla="*/ 4127627 h 4873452"/>
              <a:gd name="connsiteX3146" fmla="*/ 6029325 w 9144002"/>
              <a:gd name="connsiteY3146" fmla="*/ 4127627 h 4873452"/>
              <a:gd name="connsiteX3147" fmla="*/ 6028118 w 9144002"/>
              <a:gd name="connsiteY3147" fmla="*/ 4130517 h 4873452"/>
              <a:gd name="connsiteX3148" fmla="*/ 6026609 w 9144002"/>
              <a:gd name="connsiteY3148" fmla="*/ 4132963 h 4873452"/>
              <a:gd name="connsiteX3149" fmla="*/ 6024798 w 9144002"/>
              <a:gd name="connsiteY3149" fmla="*/ 4134519 h 4873452"/>
              <a:gd name="connsiteX3150" fmla="*/ 6022384 w 9144002"/>
              <a:gd name="connsiteY3150" fmla="*/ 4135407 h 4873452"/>
              <a:gd name="connsiteX3151" fmla="*/ 6020272 w 9144002"/>
              <a:gd name="connsiteY3151" fmla="*/ 4135630 h 4873452"/>
              <a:gd name="connsiteX3152" fmla="*/ 6017555 w 9144002"/>
              <a:gd name="connsiteY3152" fmla="*/ 4135407 h 4873452"/>
              <a:gd name="connsiteX3153" fmla="*/ 6014840 w 9144002"/>
              <a:gd name="connsiteY3153" fmla="*/ 4134741 h 4873452"/>
              <a:gd name="connsiteX3154" fmla="*/ 6012123 w 9144002"/>
              <a:gd name="connsiteY3154" fmla="*/ 4133629 h 4873452"/>
              <a:gd name="connsiteX3155" fmla="*/ 6006087 w 9144002"/>
              <a:gd name="connsiteY3155" fmla="*/ 4131184 h 4873452"/>
              <a:gd name="connsiteX3156" fmla="*/ 6000353 w 9144002"/>
              <a:gd name="connsiteY3156" fmla="*/ 4128294 h 4873452"/>
              <a:gd name="connsiteX3157" fmla="*/ 5994921 w 9144002"/>
              <a:gd name="connsiteY3157" fmla="*/ 4125626 h 4873452"/>
              <a:gd name="connsiteX3158" fmla="*/ 5992808 w 9144002"/>
              <a:gd name="connsiteY3158" fmla="*/ 4124515 h 4873452"/>
              <a:gd name="connsiteX3159" fmla="*/ 5990696 w 9144002"/>
              <a:gd name="connsiteY3159" fmla="*/ 4123626 h 4873452"/>
              <a:gd name="connsiteX3160" fmla="*/ 5992205 w 9144002"/>
              <a:gd name="connsiteY3160" fmla="*/ 4120736 h 4873452"/>
              <a:gd name="connsiteX3161" fmla="*/ 5993412 w 9144002"/>
              <a:gd name="connsiteY3161" fmla="*/ 4117625 h 4873452"/>
              <a:gd name="connsiteX3162" fmla="*/ 5994620 w 9144002"/>
              <a:gd name="connsiteY3162" fmla="*/ 4114290 h 4873452"/>
              <a:gd name="connsiteX3163" fmla="*/ 5994620 w 9144002"/>
              <a:gd name="connsiteY3163" fmla="*/ 4110066 h 4873452"/>
              <a:gd name="connsiteX3164" fmla="*/ 5991903 w 9144002"/>
              <a:gd name="connsiteY3164" fmla="*/ 4111845 h 4873452"/>
              <a:gd name="connsiteX3165" fmla="*/ 5989187 w 9144002"/>
              <a:gd name="connsiteY3165" fmla="*/ 4112956 h 4873452"/>
              <a:gd name="connsiteX3166" fmla="*/ 5987376 w 9144002"/>
              <a:gd name="connsiteY3166" fmla="*/ 4113178 h 4873452"/>
              <a:gd name="connsiteX3167" fmla="*/ 5985566 w 9144002"/>
              <a:gd name="connsiteY3167" fmla="*/ 4113178 h 4873452"/>
              <a:gd name="connsiteX3168" fmla="*/ 5984057 w 9144002"/>
              <a:gd name="connsiteY3168" fmla="*/ 4112512 h 4873452"/>
              <a:gd name="connsiteX3169" fmla="*/ 5982849 w 9144002"/>
              <a:gd name="connsiteY3169" fmla="*/ 4111401 h 4873452"/>
              <a:gd name="connsiteX3170" fmla="*/ 5981642 w 9144002"/>
              <a:gd name="connsiteY3170" fmla="*/ 4110289 h 4873452"/>
              <a:gd name="connsiteX3171" fmla="*/ 5980435 w 9144002"/>
              <a:gd name="connsiteY3171" fmla="*/ 4108955 h 4873452"/>
              <a:gd name="connsiteX3172" fmla="*/ 5978624 w 9144002"/>
              <a:gd name="connsiteY3172" fmla="*/ 4105398 h 4873452"/>
              <a:gd name="connsiteX3173" fmla="*/ 5976210 w 9144002"/>
              <a:gd name="connsiteY3173" fmla="*/ 4101841 h 4873452"/>
              <a:gd name="connsiteX3174" fmla="*/ 5974701 w 9144002"/>
              <a:gd name="connsiteY3174" fmla="*/ 4100286 h 4873452"/>
              <a:gd name="connsiteX3175" fmla="*/ 5973192 w 9144002"/>
              <a:gd name="connsiteY3175" fmla="*/ 4098952 h 4873452"/>
              <a:gd name="connsiteX3176" fmla="*/ 5971079 w 9144002"/>
              <a:gd name="connsiteY3176" fmla="*/ 4097618 h 4873452"/>
              <a:gd name="connsiteX3177" fmla="*/ 5968665 w 9144002"/>
              <a:gd name="connsiteY3177" fmla="*/ 4096952 h 4873452"/>
              <a:gd name="connsiteX3178" fmla="*/ 5967760 w 9144002"/>
              <a:gd name="connsiteY3178" fmla="*/ 4097174 h 4873452"/>
              <a:gd name="connsiteX3179" fmla="*/ 5967156 w 9144002"/>
              <a:gd name="connsiteY3179" fmla="*/ 4097618 h 4873452"/>
              <a:gd name="connsiteX3180" fmla="*/ 5965949 w 9144002"/>
              <a:gd name="connsiteY3180" fmla="*/ 4098952 h 4873452"/>
              <a:gd name="connsiteX3181" fmla="*/ 5965647 w 9144002"/>
              <a:gd name="connsiteY3181" fmla="*/ 4100286 h 4873452"/>
              <a:gd name="connsiteX3182" fmla="*/ 5964742 w 9144002"/>
              <a:gd name="connsiteY3182" fmla="*/ 4101841 h 4873452"/>
              <a:gd name="connsiteX3183" fmla="*/ 5964138 w 9144002"/>
              <a:gd name="connsiteY3183" fmla="*/ 4103398 h 4873452"/>
              <a:gd name="connsiteX3184" fmla="*/ 5963233 w 9144002"/>
              <a:gd name="connsiteY3184" fmla="*/ 4104732 h 4873452"/>
              <a:gd name="connsiteX3185" fmla="*/ 5961724 w 9144002"/>
              <a:gd name="connsiteY3185" fmla="*/ 4105620 h 4873452"/>
              <a:gd name="connsiteX3186" fmla="*/ 5961120 w 9144002"/>
              <a:gd name="connsiteY3186" fmla="*/ 4105843 h 4873452"/>
              <a:gd name="connsiteX3187" fmla="*/ 5960215 w 9144002"/>
              <a:gd name="connsiteY3187" fmla="*/ 4106065 h 4873452"/>
              <a:gd name="connsiteX3188" fmla="*/ 5957499 w 9144002"/>
              <a:gd name="connsiteY3188" fmla="*/ 4106510 h 4873452"/>
              <a:gd name="connsiteX3189" fmla="*/ 5955386 w 9144002"/>
              <a:gd name="connsiteY3189" fmla="*/ 4106510 h 4873452"/>
              <a:gd name="connsiteX3190" fmla="*/ 5953274 w 9144002"/>
              <a:gd name="connsiteY3190" fmla="*/ 4106510 h 4873452"/>
              <a:gd name="connsiteX3191" fmla="*/ 5951463 w 9144002"/>
              <a:gd name="connsiteY3191" fmla="*/ 4106065 h 4873452"/>
              <a:gd name="connsiteX3192" fmla="*/ 5949653 w 9144002"/>
              <a:gd name="connsiteY3192" fmla="*/ 4105843 h 4873452"/>
              <a:gd name="connsiteX3193" fmla="*/ 5948144 w 9144002"/>
              <a:gd name="connsiteY3193" fmla="*/ 4105398 h 4873452"/>
              <a:gd name="connsiteX3194" fmla="*/ 5946936 w 9144002"/>
              <a:gd name="connsiteY3194" fmla="*/ 4104509 h 4873452"/>
              <a:gd name="connsiteX3195" fmla="*/ 5945729 w 9144002"/>
              <a:gd name="connsiteY3195" fmla="*/ 4103398 h 4873452"/>
              <a:gd name="connsiteX3196" fmla="*/ 5944522 w 9144002"/>
              <a:gd name="connsiteY3196" fmla="*/ 4102286 h 4873452"/>
              <a:gd name="connsiteX3197" fmla="*/ 5943918 w 9144002"/>
              <a:gd name="connsiteY3197" fmla="*/ 4100730 h 4873452"/>
              <a:gd name="connsiteX3198" fmla="*/ 5943013 w 9144002"/>
              <a:gd name="connsiteY3198" fmla="*/ 4099174 h 4873452"/>
              <a:gd name="connsiteX3199" fmla="*/ 5942711 w 9144002"/>
              <a:gd name="connsiteY3199" fmla="*/ 4097396 h 4873452"/>
              <a:gd name="connsiteX3200" fmla="*/ 5942409 w 9144002"/>
              <a:gd name="connsiteY3200" fmla="*/ 4093172 h 4873452"/>
              <a:gd name="connsiteX3201" fmla="*/ 5942711 w 9144002"/>
              <a:gd name="connsiteY3201" fmla="*/ 4088504 h 4873452"/>
              <a:gd name="connsiteX3202" fmla="*/ 5949954 w 9144002"/>
              <a:gd name="connsiteY3202" fmla="*/ 4090727 h 4873452"/>
              <a:gd name="connsiteX3203" fmla="*/ 5955386 w 9144002"/>
              <a:gd name="connsiteY3203" fmla="*/ 4092061 h 4873452"/>
              <a:gd name="connsiteX3204" fmla="*/ 5959913 w 9144002"/>
              <a:gd name="connsiteY3204" fmla="*/ 4092950 h 4873452"/>
              <a:gd name="connsiteX3205" fmla="*/ 5963837 w 9144002"/>
              <a:gd name="connsiteY3205" fmla="*/ 4093172 h 4873452"/>
              <a:gd name="connsiteX3206" fmla="*/ 5967458 w 9144002"/>
              <a:gd name="connsiteY3206" fmla="*/ 4092727 h 4873452"/>
              <a:gd name="connsiteX3207" fmla="*/ 5971985 w 9144002"/>
              <a:gd name="connsiteY3207" fmla="*/ 4091616 h 4873452"/>
              <a:gd name="connsiteX3208" fmla="*/ 5985867 w 9144002"/>
              <a:gd name="connsiteY3208" fmla="*/ 4087837 h 4873452"/>
              <a:gd name="connsiteX3209" fmla="*/ 5985867 w 9144002"/>
              <a:gd name="connsiteY3209" fmla="*/ 4101175 h 4873452"/>
              <a:gd name="connsiteX3210" fmla="*/ 5989790 w 9144002"/>
              <a:gd name="connsiteY3210" fmla="*/ 4100730 h 4873452"/>
              <a:gd name="connsiteX3211" fmla="*/ 5993111 w 9144002"/>
              <a:gd name="connsiteY3211" fmla="*/ 4100730 h 4873452"/>
              <a:gd name="connsiteX3212" fmla="*/ 5995826 w 9144002"/>
              <a:gd name="connsiteY3212" fmla="*/ 4100730 h 4873452"/>
              <a:gd name="connsiteX3213" fmla="*/ 5998844 w 9144002"/>
              <a:gd name="connsiteY3213" fmla="*/ 4101397 h 4873452"/>
              <a:gd name="connsiteX3214" fmla="*/ 6000957 w 9144002"/>
              <a:gd name="connsiteY3214" fmla="*/ 4101841 h 4873452"/>
              <a:gd name="connsiteX3215" fmla="*/ 6003371 w 9144002"/>
              <a:gd name="connsiteY3215" fmla="*/ 4102953 h 4873452"/>
              <a:gd name="connsiteX3216" fmla="*/ 6005786 w 9144002"/>
              <a:gd name="connsiteY3216" fmla="*/ 4104287 h 4873452"/>
              <a:gd name="connsiteX3217" fmla="*/ 6007596 w 9144002"/>
              <a:gd name="connsiteY3217" fmla="*/ 4105398 h 4873452"/>
              <a:gd name="connsiteX3218" fmla="*/ 6005786 w 9144002"/>
              <a:gd name="connsiteY3218" fmla="*/ 4098063 h 4873452"/>
              <a:gd name="connsiteX3219" fmla="*/ 6005182 w 9144002"/>
              <a:gd name="connsiteY3219" fmla="*/ 4095173 h 4873452"/>
              <a:gd name="connsiteX3220" fmla="*/ 6004880 w 9144002"/>
              <a:gd name="connsiteY3220" fmla="*/ 4092284 h 4873452"/>
              <a:gd name="connsiteX3221" fmla="*/ 6005182 w 9144002"/>
              <a:gd name="connsiteY3221" fmla="*/ 4090060 h 4873452"/>
              <a:gd name="connsiteX3222" fmla="*/ 6006389 w 9144002"/>
              <a:gd name="connsiteY3222" fmla="*/ 4087615 h 4873452"/>
              <a:gd name="connsiteX3223" fmla="*/ 6008804 w 9144002"/>
              <a:gd name="connsiteY3223" fmla="*/ 4085392 h 4873452"/>
              <a:gd name="connsiteX3224" fmla="*/ 6011822 w 9144002"/>
              <a:gd name="connsiteY3224" fmla="*/ 4082725 h 4873452"/>
              <a:gd name="connsiteX3225" fmla="*/ 6011822 w 9144002"/>
              <a:gd name="connsiteY3225" fmla="*/ 4081169 h 4873452"/>
              <a:gd name="connsiteX3226" fmla="*/ 6011519 w 9144002"/>
              <a:gd name="connsiteY3226" fmla="*/ 4080058 h 4873452"/>
              <a:gd name="connsiteX3227" fmla="*/ 6010614 w 9144002"/>
              <a:gd name="connsiteY3227" fmla="*/ 4079168 h 4873452"/>
              <a:gd name="connsiteX3228" fmla="*/ 6009407 w 9144002"/>
              <a:gd name="connsiteY3228" fmla="*/ 4078502 h 4873452"/>
              <a:gd name="connsiteX3229" fmla="*/ 6007898 w 9144002"/>
              <a:gd name="connsiteY3229" fmla="*/ 4078278 h 4873452"/>
              <a:gd name="connsiteX3230" fmla="*/ 6006389 w 9144002"/>
              <a:gd name="connsiteY3230" fmla="*/ 4078278 h 4873452"/>
              <a:gd name="connsiteX3231" fmla="*/ 6003371 w 9144002"/>
              <a:gd name="connsiteY3231" fmla="*/ 4078278 h 4873452"/>
              <a:gd name="connsiteX3232" fmla="*/ 6001862 w 9144002"/>
              <a:gd name="connsiteY3232" fmla="*/ 4078278 h 4873452"/>
              <a:gd name="connsiteX3233" fmla="*/ 6000353 w 9144002"/>
              <a:gd name="connsiteY3233" fmla="*/ 4078057 h 4873452"/>
              <a:gd name="connsiteX3234" fmla="*/ 5999146 w 9144002"/>
              <a:gd name="connsiteY3234" fmla="*/ 4077834 h 4873452"/>
              <a:gd name="connsiteX3235" fmla="*/ 5997939 w 9144002"/>
              <a:gd name="connsiteY3235" fmla="*/ 4076945 h 4873452"/>
              <a:gd name="connsiteX3236" fmla="*/ 5997637 w 9144002"/>
              <a:gd name="connsiteY3236" fmla="*/ 4075834 h 4873452"/>
              <a:gd name="connsiteX3237" fmla="*/ 5997335 w 9144002"/>
              <a:gd name="connsiteY3237" fmla="*/ 4074500 h 4873452"/>
              <a:gd name="connsiteX3238" fmla="*/ 5997637 w 9144002"/>
              <a:gd name="connsiteY3238" fmla="*/ 4072499 h 4873452"/>
              <a:gd name="connsiteX3239" fmla="*/ 6664202 w 9144002"/>
              <a:gd name="connsiteY3239" fmla="*/ 4068718 h 4873452"/>
              <a:gd name="connsiteX3240" fmla="*/ 6667499 w 9144002"/>
              <a:gd name="connsiteY3240" fmla="*/ 4068718 h 4873452"/>
              <a:gd name="connsiteX3241" fmla="*/ 6665401 w 9144002"/>
              <a:gd name="connsiteY3241" fmla="*/ 4071993 h 4873452"/>
              <a:gd name="connsiteX3242" fmla="*/ 6663303 w 9144002"/>
              <a:gd name="connsiteY3242" fmla="*/ 4074614 h 4873452"/>
              <a:gd name="connsiteX3243" fmla="*/ 6662104 w 9144002"/>
              <a:gd name="connsiteY3243" fmla="*/ 4076797 h 4873452"/>
              <a:gd name="connsiteX3244" fmla="*/ 6661505 w 9144002"/>
              <a:gd name="connsiteY3244" fmla="*/ 4078325 h 4873452"/>
              <a:gd name="connsiteX3245" fmla="*/ 6661205 w 9144002"/>
              <a:gd name="connsiteY3245" fmla="*/ 4080291 h 4873452"/>
              <a:gd name="connsiteX3246" fmla="*/ 6661205 w 9144002"/>
              <a:gd name="connsiteY3246" fmla="*/ 4082692 h 4873452"/>
              <a:gd name="connsiteX3247" fmla="*/ 6661805 w 9144002"/>
              <a:gd name="connsiteY3247" fmla="*/ 4086186 h 4873452"/>
              <a:gd name="connsiteX3248" fmla="*/ 6663303 w 9144002"/>
              <a:gd name="connsiteY3248" fmla="*/ 4090772 h 4873452"/>
              <a:gd name="connsiteX3249" fmla="*/ 6661805 w 9144002"/>
              <a:gd name="connsiteY3249" fmla="*/ 4089244 h 4873452"/>
              <a:gd name="connsiteX3250" fmla="*/ 6660006 w 9144002"/>
              <a:gd name="connsiteY3250" fmla="*/ 4087933 h 4873452"/>
              <a:gd name="connsiteX3251" fmla="*/ 6658507 w 9144002"/>
              <a:gd name="connsiteY3251" fmla="*/ 4087278 h 4873452"/>
              <a:gd name="connsiteX3252" fmla="*/ 6656409 w 9144002"/>
              <a:gd name="connsiteY3252" fmla="*/ 4086624 h 4873452"/>
              <a:gd name="connsiteX3253" fmla="*/ 6654611 w 9144002"/>
              <a:gd name="connsiteY3253" fmla="*/ 4086405 h 4873452"/>
              <a:gd name="connsiteX3254" fmla="*/ 6653112 w 9144002"/>
              <a:gd name="connsiteY3254" fmla="*/ 4086624 h 4873452"/>
              <a:gd name="connsiteX3255" fmla="*/ 6651314 w 9144002"/>
              <a:gd name="connsiteY3255" fmla="*/ 4086842 h 4873452"/>
              <a:gd name="connsiteX3256" fmla="*/ 6649815 w 9144002"/>
              <a:gd name="connsiteY3256" fmla="*/ 4087715 h 4873452"/>
              <a:gd name="connsiteX3257" fmla="*/ 6648316 w 9144002"/>
              <a:gd name="connsiteY3257" fmla="*/ 4088588 h 4873452"/>
              <a:gd name="connsiteX3258" fmla="*/ 6647117 w 9144002"/>
              <a:gd name="connsiteY3258" fmla="*/ 4089680 h 4873452"/>
              <a:gd name="connsiteX3259" fmla="*/ 6645619 w 9144002"/>
              <a:gd name="connsiteY3259" fmla="*/ 4090772 h 4873452"/>
              <a:gd name="connsiteX3260" fmla="*/ 6644420 w 9144002"/>
              <a:gd name="connsiteY3260" fmla="*/ 4092519 h 4873452"/>
              <a:gd name="connsiteX3261" fmla="*/ 6643520 w 9144002"/>
              <a:gd name="connsiteY3261" fmla="*/ 4094048 h 4873452"/>
              <a:gd name="connsiteX3262" fmla="*/ 6642921 w 9144002"/>
              <a:gd name="connsiteY3262" fmla="*/ 4095795 h 4873452"/>
              <a:gd name="connsiteX3263" fmla="*/ 6642621 w 9144002"/>
              <a:gd name="connsiteY3263" fmla="*/ 4097760 h 4873452"/>
              <a:gd name="connsiteX3264" fmla="*/ 6642022 w 9144002"/>
              <a:gd name="connsiteY3264" fmla="*/ 4099943 h 4873452"/>
              <a:gd name="connsiteX3265" fmla="*/ 6639923 w 9144002"/>
              <a:gd name="connsiteY3265" fmla="*/ 4099943 h 4873452"/>
              <a:gd name="connsiteX3266" fmla="*/ 6637826 w 9144002"/>
              <a:gd name="connsiteY3266" fmla="*/ 4099725 h 4873452"/>
              <a:gd name="connsiteX3267" fmla="*/ 6636926 w 9144002"/>
              <a:gd name="connsiteY3267" fmla="*/ 4098851 h 4873452"/>
              <a:gd name="connsiteX3268" fmla="*/ 6636027 w 9144002"/>
              <a:gd name="connsiteY3268" fmla="*/ 4097323 h 4873452"/>
              <a:gd name="connsiteX3269" fmla="*/ 6635427 w 9144002"/>
              <a:gd name="connsiteY3269" fmla="*/ 4096013 h 4873452"/>
              <a:gd name="connsiteX3270" fmla="*/ 6634828 w 9144002"/>
              <a:gd name="connsiteY3270" fmla="*/ 4094485 h 4873452"/>
              <a:gd name="connsiteX3271" fmla="*/ 6634229 w 9144002"/>
              <a:gd name="connsiteY3271" fmla="*/ 4090554 h 4873452"/>
              <a:gd name="connsiteX3272" fmla="*/ 6633329 w 9144002"/>
              <a:gd name="connsiteY3272" fmla="*/ 4086624 h 4873452"/>
              <a:gd name="connsiteX3273" fmla="*/ 6633029 w 9144002"/>
              <a:gd name="connsiteY3273" fmla="*/ 4085094 h 4873452"/>
              <a:gd name="connsiteX3274" fmla="*/ 6631831 w 9144002"/>
              <a:gd name="connsiteY3274" fmla="*/ 4083566 h 4873452"/>
              <a:gd name="connsiteX3275" fmla="*/ 6630632 w 9144002"/>
              <a:gd name="connsiteY3275" fmla="*/ 4082475 h 4873452"/>
              <a:gd name="connsiteX3276" fmla="*/ 6629133 w 9144002"/>
              <a:gd name="connsiteY3276" fmla="*/ 4082038 h 4873452"/>
              <a:gd name="connsiteX3277" fmla="*/ 6627334 w 9144002"/>
              <a:gd name="connsiteY3277" fmla="*/ 4082038 h 4873452"/>
              <a:gd name="connsiteX3278" fmla="*/ 6624637 w 9144002"/>
              <a:gd name="connsiteY3278" fmla="*/ 4082475 h 4873452"/>
              <a:gd name="connsiteX3279" fmla="*/ 6630032 w 9144002"/>
              <a:gd name="connsiteY3279" fmla="*/ 4080509 h 4873452"/>
              <a:gd name="connsiteX3280" fmla="*/ 6634828 w 9144002"/>
              <a:gd name="connsiteY3280" fmla="*/ 4078544 h 4873452"/>
              <a:gd name="connsiteX3281" fmla="*/ 6644420 w 9144002"/>
              <a:gd name="connsiteY3281" fmla="*/ 4074176 h 4873452"/>
              <a:gd name="connsiteX3282" fmla="*/ 6649815 w 9144002"/>
              <a:gd name="connsiteY3282" fmla="*/ 4071993 h 4873452"/>
              <a:gd name="connsiteX3283" fmla="*/ 6654911 w 9144002"/>
              <a:gd name="connsiteY3283" fmla="*/ 4070464 h 4873452"/>
              <a:gd name="connsiteX3284" fmla="*/ 6657608 w 9144002"/>
              <a:gd name="connsiteY3284" fmla="*/ 4069591 h 4873452"/>
              <a:gd name="connsiteX3285" fmla="*/ 6660605 w 9144002"/>
              <a:gd name="connsiteY3285" fmla="*/ 4069154 h 4873452"/>
              <a:gd name="connsiteX3286" fmla="*/ 6839158 w 9144002"/>
              <a:gd name="connsiteY3286" fmla="*/ 4065149 h 4873452"/>
              <a:gd name="connsiteX3287" fmla="*/ 6845727 w 9144002"/>
              <a:gd name="connsiteY3287" fmla="*/ 4065149 h 4873452"/>
              <a:gd name="connsiteX3288" fmla="*/ 6851998 w 9144002"/>
              <a:gd name="connsiteY3288" fmla="*/ 4065589 h 4873452"/>
              <a:gd name="connsiteX3289" fmla="*/ 6857671 w 9144002"/>
              <a:gd name="connsiteY3289" fmla="*/ 4066469 h 4873452"/>
              <a:gd name="connsiteX3290" fmla="*/ 6863046 w 9144002"/>
              <a:gd name="connsiteY3290" fmla="*/ 4067790 h 4873452"/>
              <a:gd name="connsiteX3291" fmla="*/ 6865137 w 9144002"/>
              <a:gd name="connsiteY3291" fmla="*/ 4068890 h 4873452"/>
              <a:gd name="connsiteX3292" fmla="*/ 6867525 w 9144002"/>
              <a:gd name="connsiteY3292" fmla="*/ 4069770 h 4873452"/>
              <a:gd name="connsiteX3293" fmla="*/ 6861553 w 9144002"/>
              <a:gd name="connsiteY3293" fmla="*/ 4071531 h 4873452"/>
              <a:gd name="connsiteX3294" fmla="*/ 6855880 w 9144002"/>
              <a:gd name="connsiteY3294" fmla="*/ 4073291 h 4873452"/>
              <a:gd name="connsiteX3295" fmla="*/ 6850206 w 9144002"/>
              <a:gd name="connsiteY3295" fmla="*/ 4075932 h 4873452"/>
              <a:gd name="connsiteX3296" fmla="*/ 6843935 w 9144002"/>
              <a:gd name="connsiteY3296" fmla="*/ 4078573 h 4873452"/>
              <a:gd name="connsiteX3297" fmla="*/ 6832887 w 9144002"/>
              <a:gd name="connsiteY3297" fmla="*/ 4084515 h 4873452"/>
              <a:gd name="connsiteX3298" fmla="*/ 6821839 w 9144002"/>
              <a:gd name="connsiteY3298" fmla="*/ 4090456 h 4873452"/>
              <a:gd name="connsiteX3299" fmla="*/ 6816166 w 9144002"/>
              <a:gd name="connsiteY3299" fmla="*/ 4093098 h 4873452"/>
              <a:gd name="connsiteX3300" fmla="*/ 6810492 w 9144002"/>
              <a:gd name="connsiteY3300" fmla="*/ 4095079 h 4873452"/>
              <a:gd name="connsiteX3301" fmla="*/ 6805117 w 9144002"/>
              <a:gd name="connsiteY3301" fmla="*/ 4096839 h 4873452"/>
              <a:gd name="connsiteX3302" fmla="*/ 6802430 w 9144002"/>
              <a:gd name="connsiteY3302" fmla="*/ 4097279 h 4873452"/>
              <a:gd name="connsiteX3303" fmla="*/ 6799444 w 9144002"/>
              <a:gd name="connsiteY3303" fmla="*/ 4097939 h 4873452"/>
              <a:gd name="connsiteX3304" fmla="*/ 6796757 w 9144002"/>
              <a:gd name="connsiteY3304" fmla="*/ 4098159 h 4873452"/>
              <a:gd name="connsiteX3305" fmla="*/ 6794368 w 9144002"/>
              <a:gd name="connsiteY3305" fmla="*/ 4098159 h 4873452"/>
              <a:gd name="connsiteX3306" fmla="*/ 6791680 w 9144002"/>
              <a:gd name="connsiteY3306" fmla="*/ 4097939 h 4873452"/>
              <a:gd name="connsiteX3307" fmla="*/ 6788993 w 9144002"/>
              <a:gd name="connsiteY3307" fmla="*/ 4097499 h 4873452"/>
              <a:gd name="connsiteX3308" fmla="*/ 6786007 w 9144002"/>
              <a:gd name="connsiteY3308" fmla="*/ 4097059 h 4873452"/>
              <a:gd name="connsiteX3309" fmla="*/ 6783320 w 9144002"/>
              <a:gd name="connsiteY3309" fmla="*/ 4096178 h 4873452"/>
              <a:gd name="connsiteX3310" fmla="*/ 6780632 w 9144002"/>
              <a:gd name="connsiteY3310" fmla="*/ 4094858 h 4873452"/>
              <a:gd name="connsiteX3311" fmla="*/ 6777944 w 9144002"/>
              <a:gd name="connsiteY3311" fmla="*/ 4093317 h 4873452"/>
              <a:gd name="connsiteX3312" fmla="*/ 6778243 w 9144002"/>
              <a:gd name="connsiteY3312" fmla="*/ 4091778 h 4873452"/>
              <a:gd name="connsiteX3313" fmla="*/ 6778840 w 9144002"/>
              <a:gd name="connsiteY3313" fmla="*/ 4090677 h 4873452"/>
              <a:gd name="connsiteX3314" fmla="*/ 6779736 w 9144002"/>
              <a:gd name="connsiteY3314" fmla="*/ 4089576 h 4873452"/>
              <a:gd name="connsiteX3315" fmla="*/ 6780930 w 9144002"/>
              <a:gd name="connsiteY3315" fmla="*/ 4088917 h 4873452"/>
              <a:gd name="connsiteX3316" fmla="*/ 6782423 w 9144002"/>
              <a:gd name="connsiteY3316" fmla="*/ 4088477 h 4873452"/>
              <a:gd name="connsiteX3317" fmla="*/ 6784514 w 9144002"/>
              <a:gd name="connsiteY3317" fmla="*/ 4088477 h 4873452"/>
              <a:gd name="connsiteX3318" fmla="*/ 6788097 w 9144002"/>
              <a:gd name="connsiteY3318" fmla="*/ 4088477 h 4873452"/>
              <a:gd name="connsiteX3319" fmla="*/ 6796458 w 9144002"/>
              <a:gd name="connsiteY3319" fmla="*/ 4089357 h 4873452"/>
              <a:gd name="connsiteX3320" fmla="*/ 6800339 w 9144002"/>
              <a:gd name="connsiteY3320" fmla="*/ 4089357 h 4873452"/>
              <a:gd name="connsiteX3321" fmla="*/ 6802131 w 9144002"/>
              <a:gd name="connsiteY3321" fmla="*/ 4088917 h 4873452"/>
              <a:gd name="connsiteX3322" fmla="*/ 6803624 w 9144002"/>
              <a:gd name="connsiteY3322" fmla="*/ 4088696 h 4873452"/>
              <a:gd name="connsiteX3323" fmla="*/ 6803326 w 9144002"/>
              <a:gd name="connsiteY3323" fmla="*/ 4086496 h 4873452"/>
              <a:gd name="connsiteX3324" fmla="*/ 6802430 w 9144002"/>
              <a:gd name="connsiteY3324" fmla="*/ 4084515 h 4873452"/>
              <a:gd name="connsiteX3325" fmla="*/ 6801534 w 9144002"/>
              <a:gd name="connsiteY3325" fmla="*/ 4083195 h 4873452"/>
              <a:gd name="connsiteX3326" fmla="*/ 6800339 w 9144002"/>
              <a:gd name="connsiteY3326" fmla="*/ 4082094 h 4873452"/>
              <a:gd name="connsiteX3327" fmla="*/ 6798847 w 9144002"/>
              <a:gd name="connsiteY3327" fmla="*/ 4081214 h 4873452"/>
              <a:gd name="connsiteX3328" fmla="*/ 6796757 w 9144002"/>
              <a:gd name="connsiteY3328" fmla="*/ 4080554 h 4873452"/>
              <a:gd name="connsiteX3329" fmla="*/ 6794965 w 9144002"/>
              <a:gd name="connsiteY3329" fmla="*/ 4080114 h 4873452"/>
              <a:gd name="connsiteX3330" fmla="*/ 6792576 w 9144002"/>
              <a:gd name="connsiteY3330" fmla="*/ 4079894 h 4873452"/>
              <a:gd name="connsiteX3331" fmla="*/ 6788097 w 9144002"/>
              <a:gd name="connsiteY3331" fmla="*/ 4079894 h 4873452"/>
              <a:gd name="connsiteX3332" fmla="*/ 6783320 w 9144002"/>
              <a:gd name="connsiteY3332" fmla="*/ 4080114 h 4873452"/>
              <a:gd name="connsiteX3333" fmla="*/ 6778243 w 9144002"/>
              <a:gd name="connsiteY3333" fmla="*/ 4080114 h 4873452"/>
              <a:gd name="connsiteX3334" fmla="*/ 6773465 w 9144002"/>
              <a:gd name="connsiteY3334" fmla="*/ 4080114 h 4873452"/>
              <a:gd name="connsiteX3335" fmla="*/ 6777347 w 9144002"/>
              <a:gd name="connsiteY3335" fmla="*/ 4078132 h 4873452"/>
              <a:gd name="connsiteX3336" fmla="*/ 6781826 w 9144002"/>
              <a:gd name="connsiteY3336" fmla="*/ 4076152 h 4873452"/>
              <a:gd name="connsiteX3337" fmla="*/ 6787201 w 9144002"/>
              <a:gd name="connsiteY3337" fmla="*/ 4074172 h 4873452"/>
              <a:gd name="connsiteX3338" fmla="*/ 6792278 w 9144002"/>
              <a:gd name="connsiteY3338" fmla="*/ 4072191 h 4873452"/>
              <a:gd name="connsiteX3339" fmla="*/ 6798847 w 9144002"/>
              <a:gd name="connsiteY3339" fmla="*/ 4070650 h 4873452"/>
              <a:gd name="connsiteX3340" fmla="*/ 6805117 w 9144002"/>
              <a:gd name="connsiteY3340" fmla="*/ 4069110 h 4873452"/>
              <a:gd name="connsiteX3341" fmla="*/ 6811686 w 9144002"/>
              <a:gd name="connsiteY3341" fmla="*/ 4067790 h 4873452"/>
              <a:gd name="connsiteX3342" fmla="*/ 6818853 w 9144002"/>
              <a:gd name="connsiteY3342" fmla="*/ 4066689 h 4873452"/>
              <a:gd name="connsiteX3343" fmla="*/ 6825721 w 9144002"/>
              <a:gd name="connsiteY3343" fmla="*/ 4065809 h 4873452"/>
              <a:gd name="connsiteX3344" fmla="*/ 6832290 w 9144002"/>
              <a:gd name="connsiteY3344" fmla="*/ 4065369 h 4873452"/>
              <a:gd name="connsiteX3345" fmla="*/ 6714155 w 9144002"/>
              <a:gd name="connsiteY3345" fmla="*/ 4063364 h 4873452"/>
              <a:gd name="connsiteX3346" fmla="*/ 6713865 w 9144002"/>
              <a:gd name="connsiteY3346" fmla="*/ 4066454 h 4873452"/>
              <a:gd name="connsiteX3347" fmla="*/ 6713865 w 9144002"/>
              <a:gd name="connsiteY3347" fmla="*/ 4069103 h 4873452"/>
              <a:gd name="connsiteX3348" fmla="*/ 6714446 w 9144002"/>
              <a:gd name="connsiteY3348" fmla="*/ 4071753 h 4873452"/>
              <a:gd name="connsiteX3349" fmla="*/ 6715319 w 9144002"/>
              <a:gd name="connsiteY3349" fmla="*/ 4073739 h 4873452"/>
              <a:gd name="connsiteX3350" fmla="*/ 6716481 w 9144002"/>
              <a:gd name="connsiteY3350" fmla="*/ 4075063 h 4873452"/>
              <a:gd name="connsiteX3351" fmla="*/ 6718226 w 9144002"/>
              <a:gd name="connsiteY3351" fmla="*/ 4076168 h 4873452"/>
              <a:gd name="connsiteX3352" fmla="*/ 6719970 w 9144002"/>
              <a:gd name="connsiteY3352" fmla="*/ 4076388 h 4873452"/>
              <a:gd name="connsiteX3353" fmla="*/ 6722587 w 9144002"/>
              <a:gd name="connsiteY3353" fmla="*/ 4076388 h 4873452"/>
              <a:gd name="connsiteX3354" fmla="*/ 6722878 w 9144002"/>
              <a:gd name="connsiteY3354" fmla="*/ 4079037 h 4873452"/>
              <a:gd name="connsiteX3355" fmla="*/ 6723459 w 9144002"/>
              <a:gd name="connsiteY3355" fmla="*/ 4081024 h 4873452"/>
              <a:gd name="connsiteX3356" fmla="*/ 6722878 w 9144002"/>
              <a:gd name="connsiteY3356" fmla="*/ 4082569 h 4873452"/>
              <a:gd name="connsiteX3357" fmla="*/ 6722587 w 9144002"/>
              <a:gd name="connsiteY3357" fmla="*/ 4083673 h 4873452"/>
              <a:gd name="connsiteX3358" fmla="*/ 6722296 w 9144002"/>
              <a:gd name="connsiteY3358" fmla="*/ 4084556 h 4873452"/>
              <a:gd name="connsiteX3359" fmla="*/ 6721424 w 9144002"/>
              <a:gd name="connsiteY3359" fmla="*/ 4084776 h 4873452"/>
              <a:gd name="connsiteX3360" fmla="*/ 6720842 w 9144002"/>
              <a:gd name="connsiteY3360" fmla="*/ 4084776 h 4873452"/>
              <a:gd name="connsiteX3361" fmla="*/ 6719680 w 9144002"/>
              <a:gd name="connsiteY3361" fmla="*/ 4084776 h 4873452"/>
              <a:gd name="connsiteX3362" fmla="*/ 6718808 w 9144002"/>
              <a:gd name="connsiteY3362" fmla="*/ 4084334 h 4873452"/>
              <a:gd name="connsiteX3363" fmla="*/ 6717935 w 9144002"/>
              <a:gd name="connsiteY3363" fmla="*/ 4083452 h 4873452"/>
              <a:gd name="connsiteX3364" fmla="*/ 6716481 w 9144002"/>
              <a:gd name="connsiteY3364" fmla="*/ 4081686 h 4873452"/>
              <a:gd name="connsiteX3365" fmla="*/ 6714737 w 9144002"/>
              <a:gd name="connsiteY3365" fmla="*/ 4079258 h 4873452"/>
              <a:gd name="connsiteX3366" fmla="*/ 6714446 w 9144002"/>
              <a:gd name="connsiteY3366" fmla="*/ 4078154 h 4873452"/>
              <a:gd name="connsiteX3367" fmla="*/ 6714446 w 9144002"/>
              <a:gd name="connsiteY3367" fmla="*/ 4076830 h 4873452"/>
              <a:gd name="connsiteX3368" fmla="*/ 6710085 w 9144002"/>
              <a:gd name="connsiteY3368" fmla="*/ 4076388 h 4873452"/>
              <a:gd name="connsiteX3369" fmla="*/ 6707759 w 9144002"/>
              <a:gd name="connsiteY3369" fmla="*/ 4076830 h 4873452"/>
              <a:gd name="connsiteX3370" fmla="*/ 6706015 w 9144002"/>
              <a:gd name="connsiteY3370" fmla="*/ 4077050 h 4873452"/>
              <a:gd name="connsiteX3371" fmla="*/ 6704561 w 9144002"/>
              <a:gd name="connsiteY3371" fmla="*/ 4077492 h 4873452"/>
              <a:gd name="connsiteX3372" fmla="*/ 6703398 w 9144002"/>
              <a:gd name="connsiteY3372" fmla="*/ 4078375 h 4873452"/>
              <a:gd name="connsiteX3373" fmla="*/ 6702235 w 9144002"/>
              <a:gd name="connsiteY3373" fmla="*/ 4079478 h 4873452"/>
              <a:gd name="connsiteX3374" fmla="*/ 6701945 w 9144002"/>
              <a:gd name="connsiteY3374" fmla="*/ 4081465 h 4873452"/>
              <a:gd name="connsiteX3375" fmla="*/ 6700200 w 9144002"/>
              <a:gd name="connsiteY3375" fmla="*/ 4080361 h 4873452"/>
              <a:gd name="connsiteX3376" fmla="*/ 6699037 w 9144002"/>
              <a:gd name="connsiteY3376" fmla="*/ 4079478 h 4873452"/>
              <a:gd name="connsiteX3377" fmla="*/ 6698747 w 9144002"/>
              <a:gd name="connsiteY3377" fmla="*/ 4078154 h 4873452"/>
              <a:gd name="connsiteX3378" fmla="*/ 6698456 w 9144002"/>
              <a:gd name="connsiteY3378" fmla="*/ 4077050 h 4873452"/>
              <a:gd name="connsiteX3379" fmla="*/ 6698747 w 9144002"/>
              <a:gd name="connsiteY3379" fmla="*/ 4075285 h 4873452"/>
              <a:gd name="connsiteX3380" fmla="*/ 6699328 w 9144002"/>
              <a:gd name="connsiteY3380" fmla="*/ 4073960 h 4873452"/>
              <a:gd name="connsiteX3381" fmla="*/ 6700200 w 9144002"/>
              <a:gd name="connsiteY3381" fmla="*/ 4072636 h 4873452"/>
              <a:gd name="connsiteX3382" fmla="*/ 6701654 w 9144002"/>
              <a:gd name="connsiteY3382" fmla="*/ 4070870 h 4873452"/>
              <a:gd name="connsiteX3383" fmla="*/ 6704561 w 9144002"/>
              <a:gd name="connsiteY3383" fmla="*/ 4068000 h 4873452"/>
              <a:gd name="connsiteX3384" fmla="*/ 6707759 w 9144002"/>
              <a:gd name="connsiteY3384" fmla="*/ 4065792 h 4873452"/>
              <a:gd name="connsiteX3385" fmla="*/ 6711248 w 9144002"/>
              <a:gd name="connsiteY3385" fmla="*/ 4064247 h 4873452"/>
              <a:gd name="connsiteX3386" fmla="*/ 6712702 w 9144002"/>
              <a:gd name="connsiteY3386" fmla="*/ 4063586 h 4873452"/>
              <a:gd name="connsiteX3387" fmla="*/ 6727031 w 9144002"/>
              <a:gd name="connsiteY3387" fmla="*/ 4062473 h 4873452"/>
              <a:gd name="connsiteX3388" fmla="*/ 6728816 w 9144002"/>
              <a:gd name="connsiteY3388" fmla="*/ 4063146 h 4873452"/>
              <a:gd name="connsiteX3389" fmla="*/ 6730900 w 9144002"/>
              <a:gd name="connsiteY3389" fmla="*/ 4064493 h 4873452"/>
              <a:gd name="connsiteX3390" fmla="*/ 6732389 w 9144002"/>
              <a:gd name="connsiteY3390" fmla="*/ 4065614 h 4873452"/>
              <a:gd name="connsiteX3391" fmla="*/ 6733281 w 9144002"/>
              <a:gd name="connsiteY3391" fmla="*/ 4066961 h 4873452"/>
              <a:gd name="connsiteX3392" fmla="*/ 6734472 w 9144002"/>
              <a:gd name="connsiteY3392" fmla="*/ 4068533 h 4873452"/>
              <a:gd name="connsiteX3393" fmla="*/ 6735365 w 9144002"/>
              <a:gd name="connsiteY3393" fmla="*/ 4071001 h 4873452"/>
              <a:gd name="connsiteX3394" fmla="*/ 6735662 w 9144002"/>
              <a:gd name="connsiteY3394" fmla="*/ 4073246 h 4873452"/>
              <a:gd name="connsiteX3395" fmla="*/ 6735662 w 9144002"/>
              <a:gd name="connsiteY3395" fmla="*/ 4075940 h 4873452"/>
              <a:gd name="connsiteX3396" fmla="*/ 6737151 w 9144002"/>
              <a:gd name="connsiteY3396" fmla="*/ 4075715 h 4873452"/>
              <a:gd name="connsiteX3397" fmla="*/ 6738341 w 9144002"/>
              <a:gd name="connsiteY3397" fmla="*/ 4075490 h 4873452"/>
              <a:gd name="connsiteX3398" fmla="*/ 6739532 w 9144002"/>
              <a:gd name="connsiteY3398" fmla="*/ 4074817 h 4873452"/>
              <a:gd name="connsiteX3399" fmla="*/ 6740128 w 9144002"/>
              <a:gd name="connsiteY3399" fmla="*/ 4074144 h 4873452"/>
              <a:gd name="connsiteX3400" fmla="*/ 6741616 w 9144002"/>
              <a:gd name="connsiteY3400" fmla="*/ 4072124 h 4873452"/>
              <a:gd name="connsiteX3401" fmla="*/ 6742806 w 9144002"/>
              <a:gd name="connsiteY3401" fmla="*/ 4070103 h 4873452"/>
              <a:gd name="connsiteX3402" fmla="*/ 6744295 w 9144002"/>
              <a:gd name="connsiteY3402" fmla="*/ 4068084 h 4873452"/>
              <a:gd name="connsiteX3403" fmla="*/ 6745485 w 9144002"/>
              <a:gd name="connsiteY3403" fmla="*/ 4067186 h 4873452"/>
              <a:gd name="connsiteX3404" fmla="*/ 6746081 w 9144002"/>
              <a:gd name="connsiteY3404" fmla="*/ 4066737 h 4873452"/>
              <a:gd name="connsiteX3405" fmla="*/ 6747271 w 9144002"/>
              <a:gd name="connsiteY3405" fmla="*/ 4066288 h 4873452"/>
              <a:gd name="connsiteX3406" fmla="*/ 6748760 w 9144002"/>
              <a:gd name="connsiteY3406" fmla="*/ 4066064 h 4873452"/>
              <a:gd name="connsiteX3407" fmla="*/ 6750843 w 9144002"/>
              <a:gd name="connsiteY3407" fmla="*/ 4066064 h 4873452"/>
              <a:gd name="connsiteX3408" fmla="*/ 6752629 w 9144002"/>
              <a:gd name="connsiteY3408" fmla="*/ 4066737 h 4873452"/>
              <a:gd name="connsiteX3409" fmla="*/ 6755903 w 9144002"/>
              <a:gd name="connsiteY3409" fmla="*/ 4073470 h 4873452"/>
              <a:gd name="connsiteX3410" fmla="*/ 6757391 w 9144002"/>
              <a:gd name="connsiteY3410" fmla="*/ 4076837 h 4873452"/>
              <a:gd name="connsiteX3411" fmla="*/ 6759475 w 9144002"/>
              <a:gd name="connsiteY3411" fmla="*/ 4079979 h 4873452"/>
              <a:gd name="connsiteX3412" fmla="*/ 6761261 w 9144002"/>
              <a:gd name="connsiteY3412" fmla="*/ 4082897 h 4873452"/>
              <a:gd name="connsiteX3413" fmla="*/ 6763940 w 9144002"/>
              <a:gd name="connsiteY3413" fmla="*/ 4085366 h 4873452"/>
              <a:gd name="connsiteX3414" fmla="*/ 6766619 w 9144002"/>
              <a:gd name="connsiteY3414" fmla="*/ 4087385 h 4873452"/>
              <a:gd name="connsiteX3415" fmla="*/ 6768405 w 9144002"/>
              <a:gd name="connsiteY3415" fmla="*/ 4088284 h 4873452"/>
              <a:gd name="connsiteX3416" fmla="*/ 6769893 w 9144002"/>
              <a:gd name="connsiteY3416" fmla="*/ 4089181 h 4873452"/>
              <a:gd name="connsiteX3417" fmla="*/ 6769595 w 9144002"/>
              <a:gd name="connsiteY3417" fmla="*/ 4090528 h 4873452"/>
              <a:gd name="connsiteX3418" fmla="*/ 6768405 w 9144002"/>
              <a:gd name="connsiteY3418" fmla="*/ 4091651 h 4873452"/>
              <a:gd name="connsiteX3419" fmla="*/ 6766916 w 9144002"/>
              <a:gd name="connsiteY3419" fmla="*/ 4092548 h 4873452"/>
              <a:gd name="connsiteX3420" fmla="*/ 6765428 w 9144002"/>
              <a:gd name="connsiteY3420" fmla="*/ 4093222 h 4873452"/>
              <a:gd name="connsiteX3421" fmla="*/ 6763940 w 9144002"/>
              <a:gd name="connsiteY3421" fmla="*/ 4093895 h 4873452"/>
              <a:gd name="connsiteX3422" fmla="*/ 6762749 w 9144002"/>
              <a:gd name="connsiteY3422" fmla="*/ 4095018 h 4873452"/>
              <a:gd name="connsiteX3423" fmla="*/ 6762154 w 9144002"/>
              <a:gd name="connsiteY3423" fmla="*/ 4096139 h 4873452"/>
              <a:gd name="connsiteX3424" fmla="*/ 6761558 w 9144002"/>
              <a:gd name="connsiteY3424" fmla="*/ 4098159 h 4873452"/>
              <a:gd name="connsiteX3425" fmla="*/ 6760070 w 9144002"/>
              <a:gd name="connsiteY3425" fmla="*/ 4094119 h 4873452"/>
              <a:gd name="connsiteX3426" fmla="*/ 6758285 w 9144002"/>
              <a:gd name="connsiteY3426" fmla="*/ 4091426 h 4873452"/>
              <a:gd name="connsiteX3427" fmla="*/ 6755903 w 9144002"/>
              <a:gd name="connsiteY3427" fmla="*/ 4088732 h 4873452"/>
              <a:gd name="connsiteX3428" fmla="*/ 6753820 w 9144002"/>
              <a:gd name="connsiteY3428" fmla="*/ 4087162 h 4873452"/>
              <a:gd name="connsiteX3429" fmla="*/ 6751439 w 9144002"/>
              <a:gd name="connsiteY3429" fmla="*/ 4085591 h 4873452"/>
              <a:gd name="connsiteX3430" fmla="*/ 6748760 w 9144002"/>
              <a:gd name="connsiteY3430" fmla="*/ 4084468 h 4873452"/>
              <a:gd name="connsiteX3431" fmla="*/ 6743104 w 9144002"/>
              <a:gd name="connsiteY3431" fmla="*/ 4082897 h 4873452"/>
              <a:gd name="connsiteX3432" fmla="*/ 6740425 w 9144002"/>
              <a:gd name="connsiteY3432" fmla="*/ 4081999 h 4873452"/>
              <a:gd name="connsiteX3433" fmla="*/ 6738044 w 9144002"/>
              <a:gd name="connsiteY3433" fmla="*/ 4080877 h 4873452"/>
              <a:gd name="connsiteX3434" fmla="*/ 6735662 w 9144002"/>
              <a:gd name="connsiteY3434" fmla="*/ 4079530 h 4873452"/>
              <a:gd name="connsiteX3435" fmla="*/ 6733281 w 9144002"/>
              <a:gd name="connsiteY3435" fmla="*/ 4077511 h 4873452"/>
              <a:gd name="connsiteX3436" fmla="*/ 6731198 w 9144002"/>
              <a:gd name="connsiteY3436" fmla="*/ 4074817 h 4873452"/>
              <a:gd name="connsiteX3437" fmla="*/ 6729710 w 9144002"/>
              <a:gd name="connsiteY3437" fmla="*/ 4071674 h 4873452"/>
              <a:gd name="connsiteX3438" fmla="*/ 6728221 w 9144002"/>
              <a:gd name="connsiteY3438" fmla="*/ 4067410 h 4873452"/>
              <a:gd name="connsiteX3439" fmla="*/ 7358063 w 9144002"/>
              <a:gd name="connsiteY3439" fmla="*/ 4061580 h 4873452"/>
              <a:gd name="connsiteX3440" fmla="*/ 7357463 w 9144002"/>
              <a:gd name="connsiteY3440" fmla="*/ 4063588 h 4873452"/>
              <a:gd name="connsiteX3441" fmla="*/ 7355963 w 9144002"/>
              <a:gd name="connsiteY3441" fmla="*/ 4065372 h 4873452"/>
              <a:gd name="connsiteX3442" fmla="*/ 7354463 w 9144002"/>
              <a:gd name="connsiteY3442" fmla="*/ 4066710 h 4873452"/>
              <a:gd name="connsiteX3443" fmla="*/ 7352063 w 9144002"/>
              <a:gd name="connsiteY3443" fmla="*/ 4067825 h 4873452"/>
              <a:gd name="connsiteX3444" fmla="*/ 7349963 w 9144002"/>
              <a:gd name="connsiteY3444" fmla="*/ 4068940 h 4873452"/>
              <a:gd name="connsiteX3445" fmla="*/ 7347263 w 9144002"/>
              <a:gd name="connsiteY3445" fmla="*/ 4069833 h 4873452"/>
              <a:gd name="connsiteX3446" fmla="*/ 7344563 w 9144002"/>
              <a:gd name="connsiteY3446" fmla="*/ 4070725 h 4873452"/>
              <a:gd name="connsiteX3447" fmla="*/ 7341563 w 9144002"/>
              <a:gd name="connsiteY3447" fmla="*/ 4071170 h 4873452"/>
              <a:gd name="connsiteX3448" fmla="*/ 7335863 w 9144002"/>
              <a:gd name="connsiteY3448" fmla="*/ 4072063 h 4873452"/>
              <a:gd name="connsiteX3449" fmla="*/ 7329863 w 9144002"/>
              <a:gd name="connsiteY3449" fmla="*/ 4072286 h 4873452"/>
              <a:gd name="connsiteX3450" fmla="*/ 7324463 w 9144002"/>
              <a:gd name="connsiteY3450" fmla="*/ 4072063 h 4873452"/>
              <a:gd name="connsiteX3451" fmla="*/ 7319963 w 9144002"/>
              <a:gd name="connsiteY3451" fmla="*/ 4071617 h 4873452"/>
              <a:gd name="connsiteX3452" fmla="*/ 7321463 w 9144002"/>
              <a:gd name="connsiteY3452" fmla="*/ 4070055 h 4873452"/>
              <a:gd name="connsiteX3453" fmla="*/ 7323263 w 9144002"/>
              <a:gd name="connsiteY3453" fmla="*/ 4068940 h 4873452"/>
              <a:gd name="connsiteX3454" fmla="*/ 7325663 w 9144002"/>
              <a:gd name="connsiteY3454" fmla="*/ 4068048 h 4873452"/>
              <a:gd name="connsiteX3455" fmla="*/ 7327763 w 9144002"/>
              <a:gd name="connsiteY3455" fmla="*/ 4067379 h 4873452"/>
              <a:gd name="connsiteX3456" fmla="*/ 7332263 w 9144002"/>
              <a:gd name="connsiteY3456" fmla="*/ 4066264 h 4873452"/>
              <a:gd name="connsiteX3457" fmla="*/ 7337663 w 9144002"/>
              <a:gd name="connsiteY3457" fmla="*/ 4065372 h 4873452"/>
              <a:gd name="connsiteX3458" fmla="*/ 7348463 w 9144002"/>
              <a:gd name="connsiteY3458" fmla="*/ 4063811 h 4873452"/>
              <a:gd name="connsiteX3459" fmla="*/ 7353563 w 9144002"/>
              <a:gd name="connsiteY3459" fmla="*/ 4063141 h 4873452"/>
              <a:gd name="connsiteX3460" fmla="*/ 6505696 w 9144002"/>
              <a:gd name="connsiteY3460" fmla="*/ 4061580 h 4873452"/>
              <a:gd name="connsiteX3461" fmla="*/ 6507190 w 9144002"/>
              <a:gd name="connsiteY3461" fmla="*/ 4062702 h 4873452"/>
              <a:gd name="connsiteX3462" fmla="*/ 6508981 w 9144002"/>
              <a:gd name="connsiteY3462" fmla="*/ 4063824 h 4873452"/>
              <a:gd name="connsiteX3463" fmla="*/ 6511072 w 9144002"/>
              <a:gd name="connsiteY3463" fmla="*/ 4064721 h 4873452"/>
              <a:gd name="connsiteX3464" fmla="*/ 6512863 w 9144002"/>
              <a:gd name="connsiteY3464" fmla="*/ 4065170 h 4873452"/>
              <a:gd name="connsiteX3465" fmla="*/ 6515252 w 9144002"/>
              <a:gd name="connsiteY3465" fmla="*/ 4065618 h 4873452"/>
              <a:gd name="connsiteX3466" fmla="*/ 6517940 w 9144002"/>
              <a:gd name="connsiteY3466" fmla="*/ 4065843 h 4873452"/>
              <a:gd name="connsiteX3467" fmla="*/ 6523016 w 9144002"/>
              <a:gd name="connsiteY3467" fmla="*/ 4065843 h 4873452"/>
              <a:gd name="connsiteX3468" fmla="*/ 6522419 w 9144002"/>
              <a:gd name="connsiteY3468" fmla="*/ 4067414 h 4873452"/>
              <a:gd name="connsiteX3469" fmla="*/ 6521523 w 9144002"/>
              <a:gd name="connsiteY3469" fmla="*/ 4068535 h 4873452"/>
              <a:gd name="connsiteX3470" fmla="*/ 6520030 w 9144002"/>
              <a:gd name="connsiteY3470" fmla="*/ 4069434 h 4873452"/>
              <a:gd name="connsiteX3471" fmla="*/ 6518239 w 9144002"/>
              <a:gd name="connsiteY3471" fmla="*/ 4069882 h 4873452"/>
              <a:gd name="connsiteX3472" fmla="*/ 6514058 w 9144002"/>
              <a:gd name="connsiteY3472" fmla="*/ 4070331 h 4873452"/>
              <a:gd name="connsiteX3473" fmla="*/ 6510176 w 9144002"/>
              <a:gd name="connsiteY3473" fmla="*/ 4070555 h 4873452"/>
              <a:gd name="connsiteX3474" fmla="*/ 6511669 w 9144002"/>
              <a:gd name="connsiteY3474" fmla="*/ 4071004 h 4873452"/>
              <a:gd name="connsiteX3475" fmla="*/ 6514058 w 9144002"/>
              <a:gd name="connsiteY3475" fmla="*/ 4071677 h 4873452"/>
              <a:gd name="connsiteX3476" fmla="*/ 6519433 w 9144002"/>
              <a:gd name="connsiteY3476" fmla="*/ 4074369 h 4873452"/>
              <a:gd name="connsiteX3477" fmla="*/ 6525703 w 9144002"/>
              <a:gd name="connsiteY3477" fmla="*/ 4077735 h 4873452"/>
              <a:gd name="connsiteX3478" fmla="*/ 6532870 w 9144002"/>
              <a:gd name="connsiteY3478" fmla="*/ 4080876 h 4873452"/>
              <a:gd name="connsiteX3479" fmla="*/ 6536155 w 9144002"/>
              <a:gd name="connsiteY3479" fmla="*/ 4082223 h 4873452"/>
              <a:gd name="connsiteX3480" fmla="*/ 6539440 w 9144002"/>
              <a:gd name="connsiteY3480" fmla="*/ 4083120 h 4873452"/>
              <a:gd name="connsiteX3481" fmla="*/ 6542725 w 9144002"/>
              <a:gd name="connsiteY3481" fmla="*/ 4084017 h 4873452"/>
              <a:gd name="connsiteX3482" fmla="*/ 6545412 w 9144002"/>
              <a:gd name="connsiteY3482" fmla="*/ 4084242 h 4873452"/>
              <a:gd name="connsiteX3483" fmla="*/ 6548100 w 9144002"/>
              <a:gd name="connsiteY3483" fmla="*/ 4084017 h 4873452"/>
              <a:gd name="connsiteX3484" fmla="*/ 6548995 w 9144002"/>
              <a:gd name="connsiteY3484" fmla="*/ 4083344 h 4873452"/>
              <a:gd name="connsiteX3485" fmla="*/ 6550190 w 9144002"/>
              <a:gd name="connsiteY3485" fmla="*/ 4082896 h 4873452"/>
              <a:gd name="connsiteX3486" fmla="*/ 6551086 w 9144002"/>
              <a:gd name="connsiteY3486" fmla="*/ 4082223 h 4873452"/>
              <a:gd name="connsiteX3487" fmla="*/ 6551683 w 9144002"/>
              <a:gd name="connsiteY3487" fmla="*/ 4081325 h 4873452"/>
              <a:gd name="connsiteX3488" fmla="*/ 6552579 w 9144002"/>
              <a:gd name="connsiteY3488" fmla="*/ 4080204 h 4873452"/>
              <a:gd name="connsiteX3489" fmla="*/ 6552877 w 9144002"/>
              <a:gd name="connsiteY3489" fmla="*/ 4078857 h 4873452"/>
              <a:gd name="connsiteX3490" fmla="*/ 6557954 w 9144002"/>
              <a:gd name="connsiteY3490" fmla="*/ 4081101 h 4873452"/>
              <a:gd name="connsiteX3491" fmla="*/ 6559447 w 9144002"/>
              <a:gd name="connsiteY3491" fmla="*/ 4081998 h 4873452"/>
              <a:gd name="connsiteX3492" fmla="*/ 6560044 w 9144002"/>
              <a:gd name="connsiteY3492" fmla="*/ 4082896 h 4873452"/>
              <a:gd name="connsiteX3493" fmla="*/ 6560343 w 9144002"/>
              <a:gd name="connsiteY3493" fmla="*/ 4083344 h 4873452"/>
              <a:gd name="connsiteX3494" fmla="*/ 6560343 w 9144002"/>
              <a:gd name="connsiteY3494" fmla="*/ 4084242 h 4873452"/>
              <a:gd name="connsiteX3495" fmla="*/ 6559746 w 9144002"/>
              <a:gd name="connsiteY3495" fmla="*/ 4084916 h 4873452"/>
              <a:gd name="connsiteX3496" fmla="*/ 6559447 w 9144002"/>
              <a:gd name="connsiteY3496" fmla="*/ 4085589 h 4873452"/>
              <a:gd name="connsiteX3497" fmla="*/ 6557058 w 9144002"/>
              <a:gd name="connsiteY3497" fmla="*/ 4087383 h 4873452"/>
              <a:gd name="connsiteX3498" fmla="*/ 6555266 w 9144002"/>
              <a:gd name="connsiteY3498" fmla="*/ 4089627 h 4873452"/>
              <a:gd name="connsiteX3499" fmla="*/ 6554371 w 9144002"/>
              <a:gd name="connsiteY3499" fmla="*/ 4090974 h 4873452"/>
              <a:gd name="connsiteX3500" fmla="*/ 6553774 w 9144002"/>
              <a:gd name="connsiteY3500" fmla="*/ 4092768 h 4873452"/>
              <a:gd name="connsiteX3501" fmla="*/ 6553176 w 9144002"/>
              <a:gd name="connsiteY3501" fmla="*/ 4094787 h 4873452"/>
              <a:gd name="connsiteX3502" fmla="*/ 6553176 w 9144002"/>
              <a:gd name="connsiteY3502" fmla="*/ 4097032 h 4873452"/>
              <a:gd name="connsiteX3503" fmla="*/ 6531676 w 9144002"/>
              <a:gd name="connsiteY3503" fmla="*/ 4097256 h 4873452"/>
              <a:gd name="connsiteX3504" fmla="*/ 6534364 w 9144002"/>
              <a:gd name="connsiteY3504" fmla="*/ 4094114 h 4873452"/>
              <a:gd name="connsiteX3505" fmla="*/ 6534662 w 9144002"/>
              <a:gd name="connsiteY3505" fmla="*/ 4092993 h 4873452"/>
              <a:gd name="connsiteX3506" fmla="*/ 6535259 w 9144002"/>
              <a:gd name="connsiteY3506" fmla="*/ 4091871 h 4873452"/>
              <a:gd name="connsiteX3507" fmla="*/ 6535259 w 9144002"/>
              <a:gd name="connsiteY3507" fmla="*/ 4090748 h 4873452"/>
              <a:gd name="connsiteX3508" fmla="*/ 6534662 w 9144002"/>
              <a:gd name="connsiteY3508" fmla="*/ 4089851 h 4873452"/>
              <a:gd name="connsiteX3509" fmla="*/ 6533767 w 9144002"/>
              <a:gd name="connsiteY3509" fmla="*/ 4088281 h 4873452"/>
              <a:gd name="connsiteX3510" fmla="*/ 6530183 w 9144002"/>
              <a:gd name="connsiteY3510" fmla="*/ 4084916 h 4873452"/>
              <a:gd name="connsiteX3511" fmla="*/ 6528690 w 9144002"/>
              <a:gd name="connsiteY3511" fmla="*/ 4082223 h 4873452"/>
              <a:gd name="connsiteX3512" fmla="*/ 6528093 w 9144002"/>
              <a:gd name="connsiteY3512" fmla="*/ 4080876 h 4873452"/>
              <a:gd name="connsiteX3513" fmla="*/ 6527197 w 9144002"/>
              <a:gd name="connsiteY3513" fmla="*/ 4079530 h 4873452"/>
              <a:gd name="connsiteX3514" fmla="*/ 6525405 w 9144002"/>
              <a:gd name="connsiteY3514" fmla="*/ 4079530 h 4873452"/>
              <a:gd name="connsiteX3515" fmla="*/ 6523315 w 9144002"/>
              <a:gd name="connsiteY3515" fmla="*/ 4080204 h 4873452"/>
              <a:gd name="connsiteX3516" fmla="*/ 6522419 w 9144002"/>
              <a:gd name="connsiteY3516" fmla="*/ 4081325 h 4873452"/>
              <a:gd name="connsiteX3517" fmla="*/ 6521224 w 9144002"/>
              <a:gd name="connsiteY3517" fmla="*/ 4083120 h 4873452"/>
              <a:gd name="connsiteX3518" fmla="*/ 6520329 w 9144002"/>
              <a:gd name="connsiteY3518" fmla="*/ 4084916 h 4873452"/>
              <a:gd name="connsiteX3519" fmla="*/ 6520030 w 9144002"/>
              <a:gd name="connsiteY3519" fmla="*/ 4086710 h 4873452"/>
              <a:gd name="connsiteX3520" fmla="*/ 6519433 w 9144002"/>
              <a:gd name="connsiteY3520" fmla="*/ 4090974 h 4873452"/>
              <a:gd name="connsiteX3521" fmla="*/ 6518537 w 9144002"/>
              <a:gd name="connsiteY3521" fmla="*/ 4092993 h 4873452"/>
              <a:gd name="connsiteX3522" fmla="*/ 6518239 w 9144002"/>
              <a:gd name="connsiteY3522" fmla="*/ 4094787 h 4873452"/>
              <a:gd name="connsiteX3523" fmla="*/ 6517044 w 9144002"/>
              <a:gd name="connsiteY3523" fmla="*/ 4096359 h 4873452"/>
              <a:gd name="connsiteX3524" fmla="*/ 6515849 w 9144002"/>
              <a:gd name="connsiteY3524" fmla="*/ 4097480 h 4873452"/>
              <a:gd name="connsiteX3525" fmla="*/ 6514357 w 9144002"/>
              <a:gd name="connsiteY3525" fmla="*/ 4098827 h 4873452"/>
              <a:gd name="connsiteX3526" fmla="*/ 6512266 w 9144002"/>
              <a:gd name="connsiteY3526" fmla="*/ 4099051 h 4873452"/>
              <a:gd name="connsiteX3527" fmla="*/ 6509578 w 9144002"/>
              <a:gd name="connsiteY3527" fmla="*/ 4098827 h 4873452"/>
              <a:gd name="connsiteX3528" fmla="*/ 6505995 w 9144002"/>
              <a:gd name="connsiteY3528" fmla="*/ 4097929 h 4873452"/>
              <a:gd name="connsiteX3529" fmla="*/ 6505995 w 9144002"/>
              <a:gd name="connsiteY3529" fmla="*/ 4096133 h 4873452"/>
              <a:gd name="connsiteX3530" fmla="*/ 6505696 w 9144002"/>
              <a:gd name="connsiteY3530" fmla="*/ 4094787 h 4873452"/>
              <a:gd name="connsiteX3531" fmla="*/ 6505995 w 9144002"/>
              <a:gd name="connsiteY3531" fmla="*/ 4093217 h 4873452"/>
              <a:gd name="connsiteX3532" fmla="*/ 6506593 w 9144002"/>
              <a:gd name="connsiteY3532" fmla="*/ 4092544 h 4873452"/>
              <a:gd name="connsiteX3533" fmla="*/ 6506891 w 9144002"/>
              <a:gd name="connsiteY3533" fmla="*/ 4091647 h 4873452"/>
              <a:gd name="connsiteX3534" fmla="*/ 6507488 w 9144002"/>
              <a:gd name="connsiteY3534" fmla="*/ 4090974 h 4873452"/>
              <a:gd name="connsiteX3535" fmla="*/ 6509578 w 9144002"/>
              <a:gd name="connsiteY3535" fmla="*/ 4089851 h 4873452"/>
              <a:gd name="connsiteX3536" fmla="*/ 6511072 w 9144002"/>
              <a:gd name="connsiteY3536" fmla="*/ 4088729 h 4873452"/>
              <a:gd name="connsiteX3537" fmla="*/ 6512863 w 9144002"/>
              <a:gd name="connsiteY3537" fmla="*/ 4087832 h 4873452"/>
              <a:gd name="connsiteX3538" fmla="*/ 6513759 w 9144002"/>
              <a:gd name="connsiteY3538" fmla="*/ 4087159 h 4873452"/>
              <a:gd name="connsiteX3539" fmla="*/ 6514058 w 9144002"/>
              <a:gd name="connsiteY3539" fmla="*/ 4086261 h 4873452"/>
              <a:gd name="connsiteX3540" fmla="*/ 6514357 w 9144002"/>
              <a:gd name="connsiteY3540" fmla="*/ 4085363 h 4873452"/>
              <a:gd name="connsiteX3541" fmla="*/ 6514655 w 9144002"/>
              <a:gd name="connsiteY3541" fmla="*/ 4084017 h 4873452"/>
              <a:gd name="connsiteX3542" fmla="*/ 6511669 w 9144002"/>
              <a:gd name="connsiteY3542" fmla="*/ 4086037 h 4873452"/>
              <a:gd name="connsiteX3543" fmla="*/ 6508981 w 9144002"/>
              <a:gd name="connsiteY3543" fmla="*/ 4087608 h 4873452"/>
              <a:gd name="connsiteX3544" fmla="*/ 6505995 w 9144002"/>
              <a:gd name="connsiteY3544" fmla="*/ 4089178 h 4873452"/>
              <a:gd name="connsiteX3545" fmla="*/ 6503009 w 9144002"/>
              <a:gd name="connsiteY3545" fmla="*/ 4090301 h 4873452"/>
              <a:gd name="connsiteX3546" fmla="*/ 6500322 w 9144002"/>
              <a:gd name="connsiteY3546" fmla="*/ 4091422 h 4873452"/>
              <a:gd name="connsiteX3547" fmla="*/ 6497335 w 9144002"/>
              <a:gd name="connsiteY3547" fmla="*/ 4091871 h 4873452"/>
              <a:gd name="connsiteX3548" fmla="*/ 6494350 w 9144002"/>
              <a:gd name="connsiteY3548" fmla="*/ 4092095 h 4873452"/>
              <a:gd name="connsiteX3549" fmla="*/ 6491363 w 9144002"/>
              <a:gd name="connsiteY3549" fmla="*/ 4092544 h 4873452"/>
              <a:gd name="connsiteX3550" fmla="*/ 6488377 w 9144002"/>
              <a:gd name="connsiteY3550" fmla="*/ 4092544 h 4873452"/>
              <a:gd name="connsiteX3551" fmla="*/ 6485391 w 9144002"/>
              <a:gd name="connsiteY3551" fmla="*/ 4092095 h 4873452"/>
              <a:gd name="connsiteX3552" fmla="*/ 6482405 w 9144002"/>
              <a:gd name="connsiteY3552" fmla="*/ 4091647 h 4873452"/>
              <a:gd name="connsiteX3553" fmla="*/ 6479419 w 9144002"/>
              <a:gd name="connsiteY3553" fmla="*/ 4090748 h 4873452"/>
              <a:gd name="connsiteX3554" fmla="*/ 6476134 w 9144002"/>
              <a:gd name="connsiteY3554" fmla="*/ 4089627 h 4873452"/>
              <a:gd name="connsiteX3555" fmla="*/ 6473148 w 9144002"/>
              <a:gd name="connsiteY3555" fmla="*/ 4088281 h 4873452"/>
              <a:gd name="connsiteX3556" fmla="*/ 6470461 w 9144002"/>
              <a:gd name="connsiteY3556" fmla="*/ 4086710 h 4873452"/>
              <a:gd name="connsiteX3557" fmla="*/ 6467474 w 9144002"/>
              <a:gd name="connsiteY3557" fmla="*/ 4084916 h 4873452"/>
              <a:gd name="connsiteX3558" fmla="*/ 6468669 w 9144002"/>
              <a:gd name="connsiteY3558" fmla="*/ 4082447 h 4873452"/>
              <a:gd name="connsiteX3559" fmla="*/ 6470161 w 9144002"/>
              <a:gd name="connsiteY3559" fmla="*/ 4080876 h 4873452"/>
              <a:gd name="connsiteX3560" fmla="*/ 6471655 w 9144002"/>
              <a:gd name="connsiteY3560" fmla="*/ 4079530 h 4873452"/>
              <a:gd name="connsiteX3561" fmla="*/ 6472849 w 9144002"/>
              <a:gd name="connsiteY3561" fmla="*/ 4078632 h 4873452"/>
              <a:gd name="connsiteX3562" fmla="*/ 6474342 w 9144002"/>
              <a:gd name="connsiteY3562" fmla="*/ 4077735 h 4873452"/>
              <a:gd name="connsiteX3563" fmla="*/ 6476134 w 9144002"/>
              <a:gd name="connsiteY3563" fmla="*/ 4077511 h 4873452"/>
              <a:gd name="connsiteX3564" fmla="*/ 6477627 w 9144002"/>
              <a:gd name="connsiteY3564" fmla="*/ 4077511 h 4873452"/>
              <a:gd name="connsiteX3565" fmla="*/ 6479419 w 9144002"/>
              <a:gd name="connsiteY3565" fmla="*/ 4077735 h 4873452"/>
              <a:gd name="connsiteX3566" fmla="*/ 6482704 w 9144002"/>
              <a:gd name="connsiteY3566" fmla="*/ 4078632 h 4873452"/>
              <a:gd name="connsiteX3567" fmla="*/ 6485988 w 9144002"/>
              <a:gd name="connsiteY3567" fmla="*/ 4080204 h 4873452"/>
              <a:gd name="connsiteX3568" fmla="*/ 6493155 w 9144002"/>
              <a:gd name="connsiteY3568" fmla="*/ 4084242 h 4873452"/>
              <a:gd name="connsiteX3569" fmla="*/ 6494648 w 9144002"/>
              <a:gd name="connsiteY3569" fmla="*/ 4081325 h 4873452"/>
              <a:gd name="connsiteX3570" fmla="*/ 6496738 w 9144002"/>
              <a:gd name="connsiteY3570" fmla="*/ 4078857 h 4873452"/>
              <a:gd name="connsiteX3571" fmla="*/ 6500023 w 9144002"/>
              <a:gd name="connsiteY3571" fmla="*/ 4073696 h 4873452"/>
              <a:gd name="connsiteX3572" fmla="*/ 6501814 w 9144002"/>
              <a:gd name="connsiteY3572" fmla="*/ 4071228 h 4873452"/>
              <a:gd name="connsiteX3573" fmla="*/ 6503308 w 9144002"/>
              <a:gd name="connsiteY3573" fmla="*/ 4068311 h 4873452"/>
              <a:gd name="connsiteX3574" fmla="*/ 6505099 w 9144002"/>
              <a:gd name="connsiteY3574" fmla="*/ 4065170 h 4873452"/>
              <a:gd name="connsiteX3575" fmla="*/ 7415570 w 9144002"/>
              <a:gd name="connsiteY3575" fmla="*/ 4059796 h 4873452"/>
              <a:gd name="connsiteX3576" fmla="*/ 7418521 w 9144002"/>
              <a:gd name="connsiteY3576" fmla="*/ 4059796 h 4873452"/>
              <a:gd name="connsiteX3577" fmla="*/ 7421767 w 9144002"/>
              <a:gd name="connsiteY3577" fmla="*/ 4060033 h 4873452"/>
              <a:gd name="connsiteX3578" fmla="*/ 7422357 w 9144002"/>
              <a:gd name="connsiteY3578" fmla="*/ 4061216 h 4873452"/>
              <a:gd name="connsiteX3579" fmla="*/ 7421767 w 9144002"/>
              <a:gd name="connsiteY3579" fmla="*/ 4062162 h 4873452"/>
              <a:gd name="connsiteX3580" fmla="*/ 7421177 w 9144002"/>
              <a:gd name="connsiteY3580" fmla="*/ 4064293 h 4873452"/>
              <a:gd name="connsiteX3581" fmla="*/ 7419406 w 9144002"/>
              <a:gd name="connsiteY3581" fmla="*/ 4066187 h 4873452"/>
              <a:gd name="connsiteX3582" fmla="*/ 7417340 w 9144002"/>
              <a:gd name="connsiteY3582" fmla="*/ 4067843 h 4873452"/>
              <a:gd name="connsiteX3583" fmla="*/ 7414389 w 9144002"/>
              <a:gd name="connsiteY3583" fmla="*/ 4069027 h 4873452"/>
              <a:gd name="connsiteX3584" fmla="*/ 7411438 w 9144002"/>
              <a:gd name="connsiteY3584" fmla="*/ 4070211 h 4873452"/>
              <a:gd name="connsiteX3585" fmla="*/ 7408192 w 9144002"/>
              <a:gd name="connsiteY3585" fmla="*/ 4070920 h 4873452"/>
              <a:gd name="connsiteX3586" fmla="*/ 7404650 w 9144002"/>
              <a:gd name="connsiteY3586" fmla="*/ 4071395 h 4873452"/>
              <a:gd name="connsiteX3587" fmla="*/ 7401404 w 9144002"/>
              <a:gd name="connsiteY3587" fmla="*/ 4071395 h 4873452"/>
              <a:gd name="connsiteX3588" fmla="*/ 7398453 w 9144002"/>
              <a:gd name="connsiteY3588" fmla="*/ 4071395 h 4873452"/>
              <a:gd name="connsiteX3589" fmla="*/ 7395502 w 9144002"/>
              <a:gd name="connsiteY3589" fmla="*/ 4070920 h 4873452"/>
              <a:gd name="connsiteX3590" fmla="*/ 7392845 w 9144002"/>
              <a:gd name="connsiteY3590" fmla="*/ 4069737 h 4873452"/>
              <a:gd name="connsiteX3591" fmla="*/ 7390484 w 9144002"/>
              <a:gd name="connsiteY3591" fmla="*/ 4068080 h 4873452"/>
              <a:gd name="connsiteX3592" fmla="*/ 7389894 w 9144002"/>
              <a:gd name="connsiteY3592" fmla="*/ 4067371 h 4873452"/>
              <a:gd name="connsiteX3593" fmla="*/ 7389009 w 9144002"/>
              <a:gd name="connsiteY3593" fmla="*/ 4066424 h 4873452"/>
              <a:gd name="connsiteX3594" fmla="*/ 7388419 w 9144002"/>
              <a:gd name="connsiteY3594" fmla="*/ 4065240 h 4873452"/>
              <a:gd name="connsiteX3595" fmla="*/ 7388419 w 9144002"/>
              <a:gd name="connsiteY3595" fmla="*/ 4063583 h 4873452"/>
              <a:gd name="connsiteX3596" fmla="*/ 7387829 w 9144002"/>
              <a:gd name="connsiteY3596" fmla="*/ 4062399 h 4873452"/>
              <a:gd name="connsiteX3597" fmla="*/ 7388419 w 9144002"/>
              <a:gd name="connsiteY3597" fmla="*/ 4060742 h 4873452"/>
              <a:gd name="connsiteX3598" fmla="*/ 7390484 w 9144002"/>
              <a:gd name="connsiteY3598" fmla="*/ 4061926 h 4873452"/>
              <a:gd name="connsiteX3599" fmla="*/ 7392255 w 9144002"/>
              <a:gd name="connsiteY3599" fmla="*/ 4062399 h 4873452"/>
              <a:gd name="connsiteX3600" fmla="*/ 7394616 w 9144002"/>
              <a:gd name="connsiteY3600" fmla="*/ 4062873 h 4873452"/>
              <a:gd name="connsiteX3601" fmla="*/ 7396092 w 9144002"/>
              <a:gd name="connsiteY3601" fmla="*/ 4063109 h 4873452"/>
              <a:gd name="connsiteX3602" fmla="*/ 7397863 w 9144002"/>
              <a:gd name="connsiteY3602" fmla="*/ 4063109 h 4873452"/>
              <a:gd name="connsiteX3603" fmla="*/ 7399633 w 9144002"/>
              <a:gd name="connsiteY3603" fmla="*/ 4062873 h 4873452"/>
              <a:gd name="connsiteX3604" fmla="*/ 7402880 w 9144002"/>
              <a:gd name="connsiteY3604" fmla="*/ 4062162 h 4873452"/>
              <a:gd name="connsiteX3605" fmla="*/ 7406716 w 9144002"/>
              <a:gd name="connsiteY3605" fmla="*/ 4061216 h 4873452"/>
              <a:gd name="connsiteX3606" fmla="*/ 7410553 w 9144002"/>
              <a:gd name="connsiteY3606" fmla="*/ 4060505 h 4873452"/>
              <a:gd name="connsiteX3607" fmla="*/ 7434065 w 9144002"/>
              <a:gd name="connsiteY3607" fmla="*/ 4058904 h 4873452"/>
              <a:gd name="connsiteX3608" fmla="*/ 7435890 w 9144002"/>
              <a:gd name="connsiteY3608" fmla="*/ 4058904 h 4873452"/>
              <a:gd name="connsiteX3609" fmla="*/ 7437716 w 9144002"/>
              <a:gd name="connsiteY3609" fmla="*/ 4059359 h 4873452"/>
              <a:gd name="connsiteX3610" fmla="*/ 7439541 w 9144002"/>
              <a:gd name="connsiteY3610" fmla="*/ 4060041 h 4873452"/>
              <a:gd name="connsiteX3611" fmla="*/ 7441063 w 9144002"/>
              <a:gd name="connsiteY3611" fmla="*/ 4060951 h 4873452"/>
              <a:gd name="connsiteX3612" fmla="*/ 7443801 w 9144002"/>
              <a:gd name="connsiteY3612" fmla="*/ 4062542 h 4873452"/>
              <a:gd name="connsiteX3613" fmla="*/ 7446539 w 9144002"/>
              <a:gd name="connsiteY3613" fmla="*/ 4064362 h 4873452"/>
              <a:gd name="connsiteX3614" fmla="*/ 7447452 w 9144002"/>
              <a:gd name="connsiteY3614" fmla="*/ 4064589 h 4873452"/>
              <a:gd name="connsiteX3615" fmla="*/ 7448669 w 9144002"/>
              <a:gd name="connsiteY3615" fmla="*/ 4064589 h 4873452"/>
              <a:gd name="connsiteX3616" fmla="*/ 7449582 w 9144002"/>
              <a:gd name="connsiteY3616" fmla="*/ 4064362 h 4873452"/>
              <a:gd name="connsiteX3617" fmla="*/ 7450799 w 9144002"/>
              <a:gd name="connsiteY3617" fmla="*/ 4063452 h 4873452"/>
              <a:gd name="connsiteX3618" fmla="*/ 7451408 w 9144002"/>
              <a:gd name="connsiteY3618" fmla="*/ 4062088 h 4873452"/>
              <a:gd name="connsiteX3619" fmla="*/ 7452321 w 9144002"/>
              <a:gd name="connsiteY3619" fmla="*/ 4059813 h 4873452"/>
              <a:gd name="connsiteX3620" fmla="*/ 7453842 w 9144002"/>
              <a:gd name="connsiteY3620" fmla="*/ 4060723 h 4873452"/>
              <a:gd name="connsiteX3621" fmla="*/ 7454755 w 9144002"/>
              <a:gd name="connsiteY3621" fmla="*/ 4061405 h 4873452"/>
              <a:gd name="connsiteX3622" fmla="*/ 7455972 w 9144002"/>
              <a:gd name="connsiteY3622" fmla="*/ 4062315 h 4873452"/>
              <a:gd name="connsiteX3623" fmla="*/ 7456277 w 9144002"/>
              <a:gd name="connsiteY3623" fmla="*/ 4062998 h 4873452"/>
              <a:gd name="connsiteX3624" fmla="*/ 7456885 w 9144002"/>
              <a:gd name="connsiteY3624" fmla="*/ 4063679 h 4873452"/>
              <a:gd name="connsiteX3625" fmla="*/ 7456885 w 9144002"/>
              <a:gd name="connsiteY3625" fmla="*/ 4064589 h 4873452"/>
              <a:gd name="connsiteX3626" fmla="*/ 7456885 w 9144002"/>
              <a:gd name="connsiteY3626" fmla="*/ 4065272 h 4873452"/>
              <a:gd name="connsiteX3627" fmla="*/ 7455972 w 9144002"/>
              <a:gd name="connsiteY3627" fmla="*/ 4066181 h 4873452"/>
              <a:gd name="connsiteX3628" fmla="*/ 7454450 w 9144002"/>
              <a:gd name="connsiteY3628" fmla="*/ 4067318 h 4873452"/>
              <a:gd name="connsiteX3629" fmla="*/ 7452321 w 9144002"/>
              <a:gd name="connsiteY3629" fmla="*/ 4068455 h 4873452"/>
              <a:gd name="connsiteX3630" fmla="*/ 7448974 w 9144002"/>
              <a:gd name="connsiteY3630" fmla="*/ 4069592 h 4873452"/>
              <a:gd name="connsiteX3631" fmla="*/ 7445931 w 9144002"/>
              <a:gd name="connsiteY3631" fmla="*/ 4070048 h 4873452"/>
              <a:gd name="connsiteX3632" fmla="*/ 7442584 w 9144002"/>
              <a:gd name="connsiteY3632" fmla="*/ 4070502 h 4873452"/>
              <a:gd name="connsiteX3633" fmla="*/ 7439541 w 9144002"/>
              <a:gd name="connsiteY3633" fmla="*/ 4070502 h 4873452"/>
              <a:gd name="connsiteX3634" fmla="*/ 7435890 w 9144002"/>
              <a:gd name="connsiteY3634" fmla="*/ 4070048 h 4873452"/>
              <a:gd name="connsiteX3635" fmla="*/ 7433456 w 9144002"/>
              <a:gd name="connsiteY3635" fmla="*/ 4068911 h 4873452"/>
              <a:gd name="connsiteX3636" fmla="*/ 7432238 w 9144002"/>
              <a:gd name="connsiteY3636" fmla="*/ 4068455 h 4873452"/>
              <a:gd name="connsiteX3637" fmla="*/ 7431326 w 9144002"/>
              <a:gd name="connsiteY3637" fmla="*/ 4067774 h 4873452"/>
              <a:gd name="connsiteX3638" fmla="*/ 7430717 w 9144002"/>
              <a:gd name="connsiteY3638" fmla="*/ 4066863 h 4873452"/>
              <a:gd name="connsiteX3639" fmla="*/ 7429805 w 9144002"/>
              <a:gd name="connsiteY3639" fmla="*/ 4065727 h 4873452"/>
              <a:gd name="connsiteX3640" fmla="*/ 7429500 w 9144002"/>
              <a:gd name="connsiteY3640" fmla="*/ 4064589 h 4873452"/>
              <a:gd name="connsiteX3641" fmla="*/ 7429500 w 9144002"/>
              <a:gd name="connsiteY3641" fmla="*/ 4063225 h 4873452"/>
              <a:gd name="connsiteX3642" fmla="*/ 7429805 w 9144002"/>
              <a:gd name="connsiteY3642" fmla="*/ 4061860 h 4873452"/>
              <a:gd name="connsiteX3643" fmla="*/ 7430108 w 9144002"/>
              <a:gd name="connsiteY3643" fmla="*/ 4060269 h 4873452"/>
              <a:gd name="connsiteX3644" fmla="*/ 7432238 w 9144002"/>
              <a:gd name="connsiteY3644" fmla="*/ 4059359 h 4873452"/>
              <a:gd name="connsiteX3645" fmla="*/ 6898935 w 9144002"/>
              <a:gd name="connsiteY3645" fmla="*/ 4057119 h 4873452"/>
              <a:gd name="connsiteX3646" fmla="*/ 6905171 w 9144002"/>
              <a:gd name="connsiteY3646" fmla="*/ 4057785 h 4873452"/>
              <a:gd name="connsiteX3647" fmla="*/ 6911703 w 9144002"/>
              <a:gd name="connsiteY3647" fmla="*/ 4058894 h 4873452"/>
              <a:gd name="connsiteX3648" fmla="*/ 6917938 w 9144002"/>
              <a:gd name="connsiteY3648" fmla="*/ 4060225 h 4873452"/>
              <a:gd name="connsiteX3649" fmla="*/ 6924470 w 9144002"/>
              <a:gd name="connsiteY3649" fmla="*/ 4062221 h 4873452"/>
              <a:gd name="connsiteX3650" fmla="*/ 6931002 w 9144002"/>
              <a:gd name="connsiteY3650" fmla="*/ 4064217 h 4873452"/>
              <a:gd name="connsiteX3651" fmla="*/ 6937534 w 9144002"/>
              <a:gd name="connsiteY3651" fmla="*/ 4066656 h 4873452"/>
              <a:gd name="connsiteX3652" fmla="*/ 6950004 w 9144002"/>
              <a:gd name="connsiteY3652" fmla="*/ 4071757 h 4873452"/>
              <a:gd name="connsiteX3653" fmla="*/ 6961584 w 9144002"/>
              <a:gd name="connsiteY3653" fmla="*/ 4077080 h 4873452"/>
              <a:gd name="connsiteX3654" fmla="*/ 6961287 w 9144002"/>
              <a:gd name="connsiteY3654" fmla="*/ 4080185 h 4873452"/>
              <a:gd name="connsiteX3655" fmla="*/ 6960100 w 9144002"/>
              <a:gd name="connsiteY3655" fmla="*/ 4083068 h 4873452"/>
              <a:gd name="connsiteX3656" fmla="*/ 6958615 w 9144002"/>
              <a:gd name="connsiteY3656" fmla="*/ 4085285 h 4873452"/>
              <a:gd name="connsiteX3657" fmla="*/ 6956537 w 9144002"/>
              <a:gd name="connsiteY3657" fmla="*/ 4087282 h 4873452"/>
              <a:gd name="connsiteX3658" fmla="*/ 6952974 w 9144002"/>
              <a:gd name="connsiteY3658" fmla="*/ 4091052 h 4873452"/>
              <a:gd name="connsiteX3659" fmla="*/ 6950895 w 9144002"/>
              <a:gd name="connsiteY3659" fmla="*/ 4093048 h 4873452"/>
              <a:gd name="connsiteX3660" fmla="*/ 6949114 w 9144002"/>
              <a:gd name="connsiteY3660" fmla="*/ 4095044 h 4873452"/>
              <a:gd name="connsiteX3661" fmla="*/ 6948520 w 9144002"/>
              <a:gd name="connsiteY3661" fmla="*/ 4092604 h 4873452"/>
              <a:gd name="connsiteX3662" fmla="*/ 6947629 w 9144002"/>
              <a:gd name="connsiteY3662" fmla="*/ 4090387 h 4873452"/>
              <a:gd name="connsiteX3663" fmla="*/ 6946145 w 9144002"/>
              <a:gd name="connsiteY3663" fmla="*/ 4088391 h 4873452"/>
              <a:gd name="connsiteX3664" fmla="*/ 6944661 w 9144002"/>
              <a:gd name="connsiteY3664" fmla="*/ 4086617 h 4873452"/>
              <a:gd name="connsiteX3665" fmla="*/ 6942879 w 9144002"/>
              <a:gd name="connsiteY3665" fmla="*/ 4085285 h 4873452"/>
              <a:gd name="connsiteX3666" fmla="*/ 6940503 w 9144002"/>
              <a:gd name="connsiteY3666" fmla="*/ 4084177 h 4873452"/>
              <a:gd name="connsiteX3667" fmla="*/ 6938128 w 9144002"/>
              <a:gd name="connsiteY3667" fmla="*/ 4083068 h 4873452"/>
              <a:gd name="connsiteX3668" fmla="*/ 6935753 w 9144002"/>
              <a:gd name="connsiteY3668" fmla="*/ 4082181 h 4873452"/>
              <a:gd name="connsiteX3669" fmla="*/ 6932487 w 9144002"/>
              <a:gd name="connsiteY3669" fmla="*/ 4081515 h 4873452"/>
              <a:gd name="connsiteX3670" fmla="*/ 6929517 w 9144002"/>
              <a:gd name="connsiteY3670" fmla="*/ 4081072 h 4873452"/>
              <a:gd name="connsiteX3671" fmla="*/ 6926252 w 9144002"/>
              <a:gd name="connsiteY3671" fmla="*/ 4080850 h 4873452"/>
              <a:gd name="connsiteX3672" fmla="*/ 6923283 w 9144002"/>
              <a:gd name="connsiteY3672" fmla="*/ 4080850 h 4873452"/>
              <a:gd name="connsiteX3673" fmla="*/ 6916157 w 9144002"/>
              <a:gd name="connsiteY3673" fmla="*/ 4080850 h 4873452"/>
              <a:gd name="connsiteX3674" fmla="*/ 6909030 w 9144002"/>
              <a:gd name="connsiteY3674" fmla="*/ 4081515 h 4873452"/>
              <a:gd name="connsiteX3675" fmla="*/ 6901311 w 9144002"/>
              <a:gd name="connsiteY3675" fmla="*/ 4082625 h 4873452"/>
              <a:gd name="connsiteX3676" fmla="*/ 6893888 w 9144002"/>
              <a:gd name="connsiteY3676" fmla="*/ 4084398 h 4873452"/>
              <a:gd name="connsiteX3677" fmla="*/ 6886762 w 9144002"/>
              <a:gd name="connsiteY3677" fmla="*/ 4086173 h 4873452"/>
              <a:gd name="connsiteX3678" fmla="*/ 6879933 w 9144002"/>
              <a:gd name="connsiteY3678" fmla="*/ 4088391 h 4873452"/>
              <a:gd name="connsiteX3679" fmla="*/ 6873698 w 9144002"/>
              <a:gd name="connsiteY3679" fmla="*/ 4090387 h 4873452"/>
              <a:gd name="connsiteX3680" fmla="*/ 6868353 w 9144002"/>
              <a:gd name="connsiteY3680" fmla="*/ 4092604 h 4873452"/>
              <a:gd name="connsiteX3681" fmla="*/ 6863603 w 9144002"/>
              <a:gd name="connsiteY3681" fmla="*/ 4094600 h 4873452"/>
              <a:gd name="connsiteX3682" fmla="*/ 6859743 w 9144002"/>
              <a:gd name="connsiteY3682" fmla="*/ 4096375 h 4873452"/>
              <a:gd name="connsiteX3683" fmla="*/ 6853805 w 9144002"/>
              <a:gd name="connsiteY3683" fmla="*/ 4095266 h 4873452"/>
              <a:gd name="connsiteX3684" fmla="*/ 6850835 w 9144002"/>
              <a:gd name="connsiteY3684" fmla="*/ 4094822 h 4873452"/>
              <a:gd name="connsiteX3685" fmla="*/ 6847866 w 9144002"/>
              <a:gd name="connsiteY3685" fmla="*/ 4093935 h 4873452"/>
              <a:gd name="connsiteX3686" fmla="*/ 6846678 w 9144002"/>
              <a:gd name="connsiteY3686" fmla="*/ 4093048 h 4873452"/>
              <a:gd name="connsiteX3687" fmla="*/ 6845491 w 9144002"/>
              <a:gd name="connsiteY3687" fmla="*/ 4092161 h 4873452"/>
              <a:gd name="connsiteX3688" fmla="*/ 6844600 w 9144002"/>
              <a:gd name="connsiteY3688" fmla="*/ 4091496 h 4873452"/>
              <a:gd name="connsiteX3689" fmla="*/ 6843710 w 9144002"/>
              <a:gd name="connsiteY3689" fmla="*/ 4090387 h 4873452"/>
              <a:gd name="connsiteX3690" fmla="*/ 6843116 w 9144002"/>
              <a:gd name="connsiteY3690" fmla="*/ 4088834 h 4873452"/>
              <a:gd name="connsiteX3691" fmla="*/ 6842819 w 9144002"/>
              <a:gd name="connsiteY3691" fmla="*/ 4087282 h 4873452"/>
              <a:gd name="connsiteX3692" fmla="*/ 6842522 w 9144002"/>
              <a:gd name="connsiteY3692" fmla="*/ 4085508 h 4873452"/>
              <a:gd name="connsiteX3693" fmla="*/ 6842819 w 9144002"/>
              <a:gd name="connsiteY3693" fmla="*/ 4083512 h 4873452"/>
              <a:gd name="connsiteX3694" fmla="*/ 6846382 w 9144002"/>
              <a:gd name="connsiteY3694" fmla="*/ 4084177 h 4873452"/>
              <a:gd name="connsiteX3695" fmla="*/ 6849350 w 9144002"/>
              <a:gd name="connsiteY3695" fmla="*/ 4084398 h 4873452"/>
              <a:gd name="connsiteX3696" fmla="*/ 6852023 w 9144002"/>
              <a:gd name="connsiteY3696" fmla="*/ 4084398 h 4873452"/>
              <a:gd name="connsiteX3697" fmla="*/ 6854102 w 9144002"/>
              <a:gd name="connsiteY3697" fmla="*/ 4084177 h 4873452"/>
              <a:gd name="connsiteX3698" fmla="*/ 6856477 w 9144002"/>
              <a:gd name="connsiteY3698" fmla="*/ 4083512 h 4873452"/>
              <a:gd name="connsiteX3699" fmla="*/ 6858258 w 9144002"/>
              <a:gd name="connsiteY3699" fmla="*/ 4083068 h 4873452"/>
              <a:gd name="connsiteX3700" fmla="*/ 6862118 w 9144002"/>
              <a:gd name="connsiteY3700" fmla="*/ 4081072 h 4873452"/>
              <a:gd name="connsiteX3701" fmla="*/ 6865384 w 9144002"/>
              <a:gd name="connsiteY3701" fmla="*/ 4078854 h 4873452"/>
              <a:gd name="connsiteX3702" fmla="*/ 6868353 w 9144002"/>
              <a:gd name="connsiteY3702" fmla="*/ 4076858 h 4873452"/>
              <a:gd name="connsiteX3703" fmla="*/ 6870135 w 9144002"/>
              <a:gd name="connsiteY3703" fmla="*/ 4075750 h 4873452"/>
              <a:gd name="connsiteX3704" fmla="*/ 6872214 w 9144002"/>
              <a:gd name="connsiteY3704" fmla="*/ 4075084 h 4873452"/>
              <a:gd name="connsiteX3705" fmla="*/ 6874292 w 9144002"/>
              <a:gd name="connsiteY3705" fmla="*/ 4074419 h 4873452"/>
              <a:gd name="connsiteX3706" fmla="*/ 6876667 w 9144002"/>
              <a:gd name="connsiteY3706" fmla="*/ 4073975 h 4873452"/>
              <a:gd name="connsiteX3707" fmla="*/ 6876370 w 9144002"/>
              <a:gd name="connsiteY3707" fmla="*/ 4072644 h 4873452"/>
              <a:gd name="connsiteX3708" fmla="*/ 6875479 w 9144002"/>
              <a:gd name="connsiteY3708" fmla="*/ 4071535 h 4873452"/>
              <a:gd name="connsiteX3709" fmla="*/ 6874885 w 9144002"/>
              <a:gd name="connsiteY3709" fmla="*/ 4070870 h 4873452"/>
              <a:gd name="connsiteX3710" fmla="*/ 6873698 w 9144002"/>
              <a:gd name="connsiteY3710" fmla="*/ 4070427 h 4873452"/>
              <a:gd name="connsiteX3711" fmla="*/ 6870729 w 9144002"/>
              <a:gd name="connsiteY3711" fmla="*/ 4070204 h 4873452"/>
              <a:gd name="connsiteX3712" fmla="*/ 6868056 w 9144002"/>
              <a:gd name="connsiteY3712" fmla="*/ 4069539 h 4873452"/>
              <a:gd name="connsiteX3713" fmla="*/ 6869838 w 9144002"/>
              <a:gd name="connsiteY3713" fmla="*/ 4067321 h 4873452"/>
              <a:gd name="connsiteX3714" fmla="*/ 6872214 w 9144002"/>
              <a:gd name="connsiteY3714" fmla="*/ 4065325 h 4873452"/>
              <a:gd name="connsiteX3715" fmla="*/ 6874292 w 9144002"/>
              <a:gd name="connsiteY3715" fmla="*/ 4063551 h 4873452"/>
              <a:gd name="connsiteX3716" fmla="*/ 6876667 w 9144002"/>
              <a:gd name="connsiteY3716" fmla="*/ 4061999 h 4873452"/>
              <a:gd name="connsiteX3717" fmla="*/ 6879339 w 9144002"/>
              <a:gd name="connsiteY3717" fmla="*/ 4060890 h 4873452"/>
              <a:gd name="connsiteX3718" fmla="*/ 6882012 w 9144002"/>
              <a:gd name="connsiteY3718" fmla="*/ 4059781 h 4873452"/>
              <a:gd name="connsiteX3719" fmla="*/ 6884684 w 9144002"/>
              <a:gd name="connsiteY3719" fmla="*/ 4058894 h 4873452"/>
              <a:gd name="connsiteX3720" fmla="*/ 6887059 w 9144002"/>
              <a:gd name="connsiteY3720" fmla="*/ 4058006 h 4873452"/>
              <a:gd name="connsiteX3721" fmla="*/ 6890028 w 9144002"/>
              <a:gd name="connsiteY3721" fmla="*/ 4057785 h 4873452"/>
              <a:gd name="connsiteX3722" fmla="*/ 6893294 w 9144002"/>
              <a:gd name="connsiteY3722" fmla="*/ 4057563 h 4873452"/>
              <a:gd name="connsiteX3723" fmla="*/ 6592642 w 9144002"/>
              <a:gd name="connsiteY3723" fmla="*/ 4055335 h 4873452"/>
              <a:gd name="connsiteX3724" fmla="*/ 6596422 w 9144002"/>
              <a:gd name="connsiteY3724" fmla="*/ 4055335 h 4873452"/>
              <a:gd name="connsiteX3725" fmla="*/ 6604562 w 9144002"/>
              <a:gd name="connsiteY3725" fmla="*/ 4056228 h 4873452"/>
              <a:gd name="connsiteX3726" fmla="*/ 6608342 w 9144002"/>
              <a:gd name="connsiteY3726" fmla="*/ 4056228 h 4873452"/>
              <a:gd name="connsiteX3727" fmla="*/ 6610087 w 9144002"/>
              <a:gd name="connsiteY3727" fmla="*/ 4055782 h 4873452"/>
              <a:gd name="connsiteX3728" fmla="*/ 6611540 w 9144002"/>
              <a:gd name="connsiteY3728" fmla="*/ 4055558 h 4873452"/>
              <a:gd name="connsiteX3729" fmla="*/ 6610377 w 9144002"/>
              <a:gd name="connsiteY3729" fmla="*/ 4058458 h 4873452"/>
              <a:gd name="connsiteX3730" fmla="*/ 6609796 w 9144002"/>
              <a:gd name="connsiteY3730" fmla="*/ 4060689 h 4873452"/>
              <a:gd name="connsiteX3731" fmla="*/ 6608632 w 9144002"/>
              <a:gd name="connsiteY3731" fmla="*/ 4062696 h 4873452"/>
              <a:gd name="connsiteX3732" fmla="*/ 6607179 w 9144002"/>
              <a:gd name="connsiteY3732" fmla="*/ 4064034 h 4873452"/>
              <a:gd name="connsiteX3733" fmla="*/ 6606016 w 9144002"/>
              <a:gd name="connsiteY3733" fmla="*/ 4065149 h 4873452"/>
              <a:gd name="connsiteX3734" fmla="*/ 6604562 w 9144002"/>
              <a:gd name="connsiteY3734" fmla="*/ 4066041 h 4873452"/>
              <a:gd name="connsiteX3735" fmla="*/ 6603109 w 9144002"/>
              <a:gd name="connsiteY3735" fmla="*/ 4066488 h 4873452"/>
              <a:gd name="connsiteX3736" fmla="*/ 6601364 w 9144002"/>
              <a:gd name="connsiteY3736" fmla="*/ 4066934 h 4873452"/>
              <a:gd name="connsiteX3737" fmla="*/ 6599620 w 9144002"/>
              <a:gd name="connsiteY3737" fmla="*/ 4066934 h 4873452"/>
              <a:gd name="connsiteX3738" fmla="*/ 6597875 w 9144002"/>
              <a:gd name="connsiteY3738" fmla="*/ 4066488 h 4873452"/>
              <a:gd name="connsiteX3739" fmla="*/ 6596131 w 9144002"/>
              <a:gd name="connsiteY3739" fmla="*/ 4066041 h 4873452"/>
              <a:gd name="connsiteX3740" fmla="*/ 6594387 w 9144002"/>
              <a:gd name="connsiteY3740" fmla="*/ 4065149 h 4873452"/>
              <a:gd name="connsiteX3741" fmla="*/ 6590607 w 9144002"/>
              <a:gd name="connsiteY3741" fmla="*/ 4063142 h 4873452"/>
              <a:gd name="connsiteX3742" fmla="*/ 6586537 w 9144002"/>
              <a:gd name="connsiteY3742" fmla="*/ 4060465 h 4873452"/>
              <a:gd name="connsiteX3743" fmla="*/ 6586828 w 9144002"/>
              <a:gd name="connsiteY3743" fmla="*/ 4058681 h 4873452"/>
              <a:gd name="connsiteX3744" fmla="*/ 6587700 w 9144002"/>
              <a:gd name="connsiteY3744" fmla="*/ 4057566 h 4873452"/>
              <a:gd name="connsiteX3745" fmla="*/ 6588281 w 9144002"/>
              <a:gd name="connsiteY3745" fmla="*/ 4056450 h 4873452"/>
              <a:gd name="connsiteX3746" fmla="*/ 6589735 w 9144002"/>
              <a:gd name="connsiteY3746" fmla="*/ 4055782 h 4873452"/>
              <a:gd name="connsiteX3747" fmla="*/ 6590898 w 9144002"/>
              <a:gd name="connsiteY3747" fmla="*/ 4055558 h 4873452"/>
              <a:gd name="connsiteX3748" fmla="*/ 6009410 w 9144002"/>
              <a:gd name="connsiteY3748" fmla="*/ 4053551 h 4873452"/>
              <a:gd name="connsiteX3749" fmla="*/ 6011501 w 9144002"/>
              <a:gd name="connsiteY3749" fmla="*/ 4053551 h 4873452"/>
              <a:gd name="connsiteX3750" fmla="*/ 6013593 w 9144002"/>
              <a:gd name="connsiteY3750" fmla="*/ 4053774 h 4873452"/>
              <a:gd name="connsiteX3751" fmla="*/ 6017776 w 9144002"/>
              <a:gd name="connsiteY3751" fmla="*/ 4054666 h 4873452"/>
              <a:gd name="connsiteX3752" fmla="*/ 6022259 w 9144002"/>
              <a:gd name="connsiteY3752" fmla="*/ 4056228 h 4873452"/>
              <a:gd name="connsiteX3753" fmla="*/ 6026741 w 9144002"/>
              <a:gd name="connsiteY3753" fmla="*/ 4058012 h 4873452"/>
              <a:gd name="connsiteX3754" fmla="*/ 6031521 w 9144002"/>
              <a:gd name="connsiteY3754" fmla="*/ 4060465 h 4873452"/>
              <a:gd name="connsiteX3755" fmla="*/ 6036601 w 9144002"/>
              <a:gd name="connsiteY3755" fmla="*/ 4062919 h 4873452"/>
              <a:gd name="connsiteX3756" fmla="*/ 6046462 w 9144002"/>
              <a:gd name="connsiteY3756" fmla="*/ 4068494 h 4873452"/>
              <a:gd name="connsiteX3757" fmla="*/ 6051542 w 9144002"/>
              <a:gd name="connsiteY3757" fmla="*/ 4071617 h 4873452"/>
              <a:gd name="connsiteX3758" fmla="*/ 6056920 w 9144002"/>
              <a:gd name="connsiteY3758" fmla="*/ 4074294 h 4873452"/>
              <a:gd name="connsiteX3759" fmla="*/ 6062597 w 9144002"/>
              <a:gd name="connsiteY3759" fmla="*/ 4076747 h 4873452"/>
              <a:gd name="connsiteX3760" fmla="*/ 6067976 w 9144002"/>
              <a:gd name="connsiteY3760" fmla="*/ 4078978 h 4873452"/>
              <a:gd name="connsiteX3761" fmla="*/ 6073653 w 9144002"/>
              <a:gd name="connsiteY3761" fmla="*/ 4080762 h 4873452"/>
              <a:gd name="connsiteX3762" fmla="*/ 6079331 w 9144002"/>
              <a:gd name="connsiteY3762" fmla="*/ 4081877 h 4873452"/>
              <a:gd name="connsiteX3763" fmla="*/ 6074251 w 9144002"/>
              <a:gd name="connsiteY3763" fmla="*/ 4082992 h 4873452"/>
              <a:gd name="connsiteX3764" fmla="*/ 6069470 w 9144002"/>
              <a:gd name="connsiteY3764" fmla="*/ 4083885 h 4873452"/>
              <a:gd name="connsiteX3765" fmla="*/ 6064390 w 9144002"/>
              <a:gd name="connsiteY3765" fmla="*/ 4083885 h 4873452"/>
              <a:gd name="connsiteX3766" fmla="*/ 6059310 w 9144002"/>
              <a:gd name="connsiteY3766" fmla="*/ 4083216 h 4873452"/>
              <a:gd name="connsiteX3767" fmla="*/ 6053932 w 9144002"/>
              <a:gd name="connsiteY3767" fmla="*/ 4082323 h 4873452"/>
              <a:gd name="connsiteX3768" fmla="*/ 6048254 w 9144002"/>
              <a:gd name="connsiteY3768" fmla="*/ 4081208 h 4873452"/>
              <a:gd name="connsiteX3769" fmla="*/ 6042876 w 9144002"/>
              <a:gd name="connsiteY3769" fmla="*/ 4079646 h 4873452"/>
              <a:gd name="connsiteX3770" fmla="*/ 6037796 w 9144002"/>
              <a:gd name="connsiteY3770" fmla="*/ 4077639 h 4873452"/>
              <a:gd name="connsiteX3771" fmla="*/ 6032417 w 9144002"/>
              <a:gd name="connsiteY3771" fmla="*/ 4075409 h 4873452"/>
              <a:gd name="connsiteX3772" fmla="*/ 6027637 w 9144002"/>
              <a:gd name="connsiteY3772" fmla="*/ 4072732 h 4873452"/>
              <a:gd name="connsiteX3773" fmla="*/ 6022557 w 9144002"/>
              <a:gd name="connsiteY3773" fmla="*/ 4070279 h 4873452"/>
              <a:gd name="connsiteX3774" fmla="*/ 6017776 w 9144002"/>
              <a:gd name="connsiteY3774" fmla="*/ 4067379 h 4873452"/>
              <a:gd name="connsiteX3775" fmla="*/ 6012995 w 9144002"/>
              <a:gd name="connsiteY3775" fmla="*/ 4064703 h 4873452"/>
              <a:gd name="connsiteX3776" fmla="*/ 6009111 w 9144002"/>
              <a:gd name="connsiteY3776" fmla="*/ 4061580 h 4873452"/>
              <a:gd name="connsiteX3777" fmla="*/ 6005226 w 9144002"/>
              <a:gd name="connsiteY3777" fmla="*/ 4058681 h 4873452"/>
              <a:gd name="connsiteX3778" fmla="*/ 6001940 w 9144002"/>
              <a:gd name="connsiteY3778" fmla="*/ 4055782 h 4873452"/>
              <a:gd name="connsiteX3779" fmla="*/ 6003732 w 9144002"/>
              <a:gd name="connsiteY3779" fmla="*/ 4055113 h 4873452"/>
              <a:gd name="connsiteX3780" fmla="*/ 6005525 w 9144002"/>
              <a:gd name="connsiteY3780" fmla="*/ 4054220 h 4873452"/>
              <a:gd name="connsiteX3781" fmla="*/ 6007617 w 9144002"/>
              <a:gd name="connsiteY3781" fmla="*/ 4053774 h 4873452"/>
              <a:gd name="connsiteX3782" fmla="*/ 6219763 w 9144002"/>
              <a:gd name="connsiteY3782" fmla="*/ 4043736 h 4873452"/>
              <a:gd name="connsiteX3783" fmla="*/ 6221259 w 9144002"/>
              <a:gd name="connsiteY3783" fmla="*/ 4045967 h 4873452"/>
              <a:gd name="connsiteX3784" fmla="*/ 6223352 w 9144002"/>
              <a:gd name="connsiteY3784" fmla="*/ 4047974 h 4873452"/>
              <a:gd name="connsiteX3785" fmla="*/ 6227837 w 9144002"/>
              <a:gd name="connsiteY3785" fmla="*/ 4051097 h 4873452"/>
              <a:gd name="connsiteX3786" fmla="*/ 6229931 w 9144002"/>
              <a:gd name="connsiteY3786" fmla="*/ 4052658 h 4873452"/>
              <a:gd name="connsiteX3787" fmla="*/ 6231426 w 9144002"/>
              <a:gd name="connsiteY3787" fmla="*/ 4055112 h 4873452"/>
              <a:gd name="connsiteX3788" fmla="*/ 6232323 w 9144002"/>
              <a:gd name="connsiteY3788" fmla="*/ 4056450 h 4873452"/>
              <a:gd name="connsiteX3789" fmla="*/ 6232622 w 9144002"/>
              <a:gd name="connsiteY3789" fmla="*/ 4057788 h 4873452"/>
              <a:gd name="connsiteX3790" fmla="*/ 6232921 w 9144002"/>
              <a:gd name="connsiteY3790" fmla="*/ 4059573 h 4873452"/>
              <a:gd name="connsiteX3791" fmla="*/ 6232921 w 9144002"/>
              <a:gd name="connsiteY3791" fmla="*/ 4061580 h 4873452"/>
              <a:gd name="connsiteX3792" fmla="*/ 6222455 w 9144002"/>
              <a:gd name="connsiteY3792" fmla="*/ 4062026 h 4873452"/>
              <a:gd name="connsiteX3793" fmla="*/ 6213483 w 9144002"/>
              <a:gd name="connsiteY3793" fmla="*/ 4062249 h 4873452"/>
              <a:gd name="connsiteX3794" fmla="*/ 6197933 w 9144002"/>
              <a:gd name="connsiteY3794" fmla="*/ 4062695 h 4873452"/>
              <a:gd name="connsiteX3795" fmla="*/ 6191055 w 9144002"/>
              <a:gd name="connsiteY3795" fmla="*/ 4062919 h 4873452"/>
              <a:gd name="connsiteX3796" fmla="*/ 6184177 w 9144002"/>
              <a:gd name="connsiteY3796" fmla="*/ 4063811 h 4873452"/>
              <a:gd name="connsiteX3797" fmla="*/ 6176701 w 9144002"/>
              <a:gd name="connsiteY3797" fmla="*/ 4064926 h 4873452"/>
              <a:gd name="connsiteX3798" fmla="*/ 6168627 w 9144002"/>
              <a:gd name="connsiteY3798" fmla="*/ 4066933 h 4873452"/>
              <a:gd name="connsiteX3799" fmla="*/ 6171917 w 9144002"/>
              <a:gd name="connsiteY3799" fmla="*/ 4063364 h 4873452"/>
              <a:gd name="connsiteX3800" fmla="*/ 6173412 w 9144002"/>
              <a:gd name="connsiteY3800" fmla="*/ 4060464 h 4873452"/>
              <a:gd name="connsiteX3801" fmla="*/ 6174309 w 9144002"/>
              <a:gd name="connsiteY3801" fmla="*/ 4057788 h 4873452"/>
              <a:gd name="connsiteX3802" fmla="*/ 6174907 w 9144002"/>
              <a:gd name="connsiteY3802" fmla="*/ 4055557 h 4873452"/>
              <a:gd name="connsiteX3803" fmla="*/ 6175206 w 9144002"/>
              <a:gd name="connsiteY3803" fmla="*/ 4050874 h 4873452"/>
              <a:gd name="connsiteX3804" fmla="*/ 6176103 w 9144002"/>
              <a:gd name="connsiteY3804" fmla="*/ 4047974 h 4873452"/>
              <a:gd name="connsiteX3805" fmla="*/ 6177000 w 9144002"/>
              <a:gd name="connsiteY3805" fmla="*/ 4044183 h 4873452"/>
              <a:gd name="connsiteX3806" fmla="*/ 6189859 w 9144002"/>
              <a:gd name="connsiteY3806" fmla="*/ 4043960 h 4873452"/>
              <a:gd name="connsiteX3807" fmla="*/ 6189261 w 9144002"/>
              <a:gd name="connsiteY3807" fmla="*/ 4045744 h 4873452"/>
              <a:gd name="connsiteX3808" fmla="*/ 6188364 w 9144002"/>
              <a:gd name="connsiteY3808" fmla="*/ 4047082 h 4873452"/>
              <a:gd name="connsiteX3809" fmla="*/ 6186869 w 9144002"/>
              <a:gd name="connsiteY3809" fmla="*/ 4047752 h 4873452"/>
              <a:gd name="connsiteX3810" fmla="*/ 6185074 w 9144002"/>
              <a:gd name="connsiteY3810" fmla="*/ 4048197 h 4873452"/>
              <a:gd name="connsiteX3811" fmla="*/ 6181187 w 9144002"/>
              <a:gd name="connsiteY3811" fmla="*/ 4048421 h 4873452"/>
              <a:gd name="connsiteX3812" fmla="*/ 6177000 w 9144002"/>
              <a:gd name="connsiteY3812" fmla="*/ 4048867 h 4873452"/>
              <a:gd name="connsiteX3813" fmla="*/ 6177598 w 9144002"/>
              <a:gd name="connsiteY3813" fmla="*/ 4050205 h 4873452"/>
              <a:gd name="connsiteX3814" fmla="*/ 6178197 w 9144002"/>
              <a:gd name="connsiteY3814" fmla="*/ 4051543 h 4873452"/>
              <a:gd name="connsiteX3815" fmla="*/ 6179094 w 9144002"/>
              <a:gd name="connsiteY3815" fmla="*/ 4052658 h 4873452"/>
              <a:gd name="connsiteX3816" fmla="*/ 6179991 w 9144002"/>
              <a:gd name="connsiteY3816" fmla="*/ 4053550 h 4873452"/>
              <a:gd name="connsiteX3817" fmla="*/ 6182383 w 9144002"/>
              <a:gd name="connsiteY3817" fmla="*/ 4055335 h 4873452"/>
              <a:gd name="connsiteX3818" fmla="*/ 6185373 w 9144002"/>
              <a:gd name="connsiteY3818" fmla="*/ 4056673 h 4873452"/>
              <a:gd name="connsiteX3819" fmla="*/ 6188364 w 9144002"/>
              <a:gd name="connsiteY3819" fmla="*/ 4057565 h 4873452"/>
              <a:gd name="connsiteX3820" fmla="*/ 6191952 w 9144002"/>
              <a:gd name="connsiteY3820" fmla="*/ 4057788 h 4873452"/>
              <a:gd name="connsiteX3821" fmla="*/ 6195541 w 9144002"/>
              <a:gd name="connsiteY3821" fmla="*/ 4057788 h 4873452"/>
              <a:gd name="connsiteX3822" fmla="*/ 6199428 w 9144002"/>
              <a:gd name="connsiteY3822" fmla="*/ 4057565 h 4873452"/>
              <a:gd name="connsiteX3823" fmla="*/ 6203316 w 9144002"/>
              <a:gd name="connsiteY3823" fmla="*/ 4056673 h 4873452"/>
              <a:gd name="connsiteX3824" fmla="*/ 6206605 w 9144002"/>
              <a:gd name="connsiteY3824" fmla="*/ 4055557 h 4873452"/>
              <a:gd name="connsiteX3825" fmla="*/ 6209895 w 9144002"/>
              <a:gd name="connsiteY3825" fmla="*/ 4054220 h 4873452"/>
              <a:gd name="connsiteX3826" fmla="*/ 6212885 w 9144002"/>
              <a:gd name="connsiteY3826" fmla="*/ 4052658 h 4873452"/>
              <a:gd name="connsiteX3827" fmla="*/ 6215577 w 9144002"/>
              <a:gd name="connsiteY3827" fmla="*/ 4050874 h 4873452"/>
              <a:gd name="connsiteX3828" fmla="*/ 6217670 w 9144002"/>
              <a:gd name="connsiteY3828" fmla="*/ 4048421 h 4873452"/>
              <a:gd name="connsiteX3829" fmla="*/ 6219165 w 9144002"/>
              <a:gd name="connsiteY3829" fmla="*/ 4046190 h 4873452"/>
              <a:gd name="connsiteX3830" fmla="*/ 6289671 w 9144002"/>
              <a:gd name="connsiteY3830" fmla="*/ 4038384 h 4873452"/>
              <a:gd name="connsiteX3831" fmla="*/ 6290554 w 9144002"/>
              <a:gd name="connsiteY3831" fmla="*/ 4038384 h 4873452"/>
              <a:gd name="connsiteX3832" fmla="*/ 6291144 w 9144002"/>
              <a:gd name="connsiteY3832" fmla="*/ 4038820 h 4873452"/>
              <a:gd name="connsiteX3833" fmla="*/ 6292912 w 9144002"/>
              <a:gd name="connsiteY3833" fmla="*/ 4039476 h 4873452"/>
              <a:gd name="connsiteX3834" fmla="*/ 6293796 w 9144002"/>
              <a:gd name="connsiteY3834" fmla="*/ 4041003 h 4873452"/>
              <a:gd name="connsiteX3835" fmla="*/ 6295859 w 9144002"/>
              <a:gd name="connsiteY3835" fmla="*/ 4044497 h 4873452"/>
              <a:gd name="connsiteX3836" fmla="*/ 6297922 w 9144002"/>
              <a:gd name="connsiteY3836" fmla="*/ 4048428 h 4873452"/>
              <a:gd name="connsiteX3837" fmla="*/ 6299101 w 9144002"/>
              <a:gd name="connsiteY3837" fmla="*/ 4049738 h 4873452"/>
              <a:gd name="connsiteX3838" fmla="*/ 6300574 w 9144002"/>
              <a:gd name="connsiteY3838" fmla="*/ 4050830 h 4873452"/>
              <a:gd name="connsiteX3839" fmla="*/ 6301458 w 9144002"/>
              <a:gd name="connsiteY3839" fmla="*/ 4051267 h 4873452"/>
              <a:gd name="connsiteX3840" fmla="*/ 6302048 w 9144002"/>
              <a:gd name="connsiteY3840" fmla="*/ 4051267 h 4873452"/>
              <a:gd name="connsiteX3841" fmla="*/ 6302932 w 9144002"/>
              <a:gd name="connsiteY3841" fmla="*/ 4051267 h 4873452"/>
              <a:gd name="connsiteX3842" fmla="*/ 6303816 w 9144002"/>
              <a:gd name="connsiteY3842" fmla="*/ 4050830 h 4873452"/>
              <a:gd name="connsiteX3843" fmla="*/ 6306174 w 9144002"/>
              <a:gd name="connsiteY3843" fmla="*/ 4049738 h 4873452"/>
              <a:gd name="connsiteX3844" fmla="*/ 6309121 w 9144002"/>
              <a:gd name="connsiteY3844" fmla="*/ 4047336 h 4873452"/>
              <a:gd name="connsiteX3845" fmla="*/ 6308532 w 9144002"/>
              <a:gd name="connsiteY3845" fmla="*/ 4049738 h 4873452"/>
              <a:gd name="connsiteX3846" fmla="*/ 6307647 w 9144002"/>
              <a:gd name="connsiteY3846" fmla="*/ 4051704 h 4873452"/>
              <a:gd name="connsiteX3847" fmla="*/ 6306468 w 9144002"/>
              <a:gd name="connsiteY3847" fmla="*/ 4053669 h 4873452"/>
              <a:gd name="connsiteX3848" fmla="*/ 6305585 w 9144002"/>
              <a:gd name="connsiteY3848" fmla="*/ 4055416 h 4873452"/>
              <a:gd name="connsiteX3849" fmla="*/ 6303816 w 9144002"/>
              <a:gd name="connsiteY3849" fmla="*/ 4056945 h 4873452"/>
              <a:gd name="connsiteX3850" fmla="*/ 6302343 w 9144002"/>
              <a:gd name="connsiteY3850" fmla="*/ 4058255 h 4873452"/>
              <a:gd name="connsiteX3851" fmla="*/ 6299101 w 9144002"/>
              <a:gd name="connsiteY3851" fmla="*/ 4061093 h 4873452"/>
              <a:gd name="connsiteX3852" fmla="*/ 6295269 w 9144002"/>
              <a:gd name="connsiteY3852" fmla="*/ 4063277 h 4873452"/>
              <a:gd name="connsiteX3853" fmla="*/ 6291733 w 9144002"/>
              <a:gd name="connsiteY3853" fmla="*/ 4065243 h 4873452"/>
              <a:gd name="connsiteX3854" fmla="*/ 6287607 w 9144002"/>
              <a:gd name="connsiteY3854" fmla="*/ 4067426 h 4873452"/>
              <a:gd name="connsiteX3855" fmla="*/ 6284070 w 9144002"/>
              <a:gd name="connsiteY3855" fmla="*/ 4069610 h 4873452"/>
              <a:gd name="connsiteX3856" fmla="*/ 6286428 w 9144002"/>
              <a:gd name="connsiteY3856" fmla="*/ 4065461 h 4873452"/>
              <a:gd name="connsiteX3857" fmla="*/ 6287607 w 9144002"/>
              <a:gd name="connsiteY3857" fmla="*/ 4063059 h 4873452"/>
              <a:gd name="connsiteX3858" fmla="*/ 6287902 w 9144002"/>
              <a:gd name="connsiteY3858" fmla="*/ 4060657 h 4873452"/>
              <a:gd name="connsiteX3859" fmla="*/ 6288197 w 9144002"/>
              <a:gd name="connsiteY3859" fmla="*/ 4059128 h 4873452"/>
              <a:gd name="connsiteX3860" fmla="*/ 6287902 w 9144002"/>
              <a:gd name="connsiteY3860" fmla="*/ 4058255 h 4873452"/>
              <a:gd name="connsiteX3861" fmla="*/ 6287607 w 9144002"/>
              <a:gd name="connsiteY3861" fmla="*/ 4057599 h 4873452"/>
              <a:gd name="connsiteX3862" fmla="*/ 6286723 w 9144002"/>
              <a:gd name="connsiteY3862" fmla="*/ 4056726 h 4873452"/>
              <a:gd name="connsiteX3863" fmla="*/ 6285839 w 9144002"/>
              <a:gd name="connsiteY3863" fmla="*/ 4056071 h 4873452"/>
              <a:gd name="connsiteX3864" fmla="*/ 6283776 w 9144002"/>
              <a:gd name="connsiteY3864" fmla="*/ 4056071 h 4873452"/>
              <a:gd name="connsiteX3865" fmla="*/ 6282008 w 9144002"/>
              <a:gd name="connsiteY3865" fmla="*/ 4056071 h 4873452"/>
              <a:gd name="connsiteX3866" fmla="*/ 6279650 w 9144002"/>
              <a:gd name="connsiteY3866" fmla="*/ 4056726 h 4873452"/>
              <a:gd name="connsiteX3867" fmla="*/ 6279355 w 9144002"/>
              <a:gd name="connsiteY3867" fmla="*/ 4055634 h 4873452"/>
              <a:gd name="connsiteX3868" fmla="*/ 6279650 w 9144002"/>
              <a:gd name="connsiteY3868" fmla="*/ 4054106 h 4873452"/>
              <a:gd name="connsiteX3869" fmla="*/ 6280239 w 9144002"/>
              <a:gd name="connsiteY3869" fmla="*/ 4053451 h 4873452"/>
              <a:gd name="connsiteX3870" fmla="*/ 6281124 w 9144002"/>
              <a:gd name="connsiteY3870" fmla="*/ 4052359 h 4873452"/>
              <a:gd name="connsiteX3871" fmla="*/ 6283187 w 9144002"/>
              <a:gd name="connsiteY3871" fmla="*/ 4050394 h 4873452"/>
              <a:gd name="connsiteX3872" fmla="*/ 6285249 w 9144002"/>
              <a:gd name="connsiteY3872" fmla="*/ 4048428 h 4873452"/>
              <a:gd name="connsiteX3873" fmla="*/ 6287313 w 9144002"/>
              <a:gd name="connsiteY3873" fmla="*/ 4046681 h 4873452"/>
              <a:gd name="connsiteX3874" fmla="*/ 6287902 w 9144002"/>
              <a:gd name="connsiteY3874" fmla="*/ 4046245 h 4873452"/>
              <a:gd name="connsiteX3875" fmla="*/ 6287902 w 9144002"/>
              <a:gd name="connsiteY3875" fmla="*/ 4045371 h 4873452"/>
              <a:gd name="connsiteX3876" fmla="*/ 6287607 w 9144002"/>
              <a:gd name="connsiteY3876" fmla="*/ 4044717 h 4873452"/>
              <a:gd name="connsiteX3877" fmla="*/ 6286723 w 9144002"/>
              <a:gd name="connsiteY3877" fmla="*/ 4044280 h 4873452"/>
              <a:gd name="connsiteX3878" fmla="*/ 6285839 w 9144002"/>
              <a:gd name="connsiteY3878" fmla="*/ 4043625 h 4873452"/>
              <a:gd name="connsiteX3879" fmla="*/ 6283776 w 9144002"/>
              <a:gd name="connsiteY3879" fmla="*/ 4043406 h 4873452"/>
              <a:gd name="connsiteX3880" fmla="*/ 6286134 w 9144002"/>
              <a:gd name="connsiteY3880" fmla="*/ 4040567 h 4873452"/>
              <a:gd name="connsiteX3881" fmla="*/ 6288197 w 9144002"/>
              <a:gd name="connsiteY3881" fmla="*/ 4039039 h 4873452"/>
              <a:gd name="connsiteX3882" fmla="*/ 6289081 w 9144002"/>
              <a:gd name="connsiteY3882" fmla="*/ 4038820 h 4873452"/>
              <a:gd name="connsiteX3883" fmla="*/ 6344443 w 9144002"/>
              <a:gd name="connsiteY3883" fmla="*/ 4033923 h 4873452"/>
              <a:gd name="connsiteX3884" fmla="*/ 6345354 w 9144002"/>
              <a:gd name="connsiteY3884" fmla="*/ 4033923 h 4873452"/>
              <a:gd name="connsiteX3885" fmla="*/ 6345960 w 9144002"/>
              <a:gd name="connsiteY3885" fmla="*/ 4033923 h 4873452"/>
              <a:gd name="connsiteX3886" fmla="*/ 6346871 w 9144002"/>
              <a:gd name="connsiteY3886" fmla="*/ 4034599 h 4873452"/>
              <a:gd name="connsiteX3887" fmla="*/ 6347781 w 9144002"/>
              <a:gd name="connsiteY3887" fmla="*/ 4035725 h 4873452"/>
              <a:gd name="connsiteX3888" fmla="*/ 6348996 w 9144002"/>
              <a:gd name="connsiteY3888" fmla="*/ 4037528 h 4873452"/>
              <a:gd name="connsiteX3889" fmla="*/ 6349602 w 9144002"/>
              <a:gd name="connsiteY3889" fmla="*/ 4039780 h 4873452"/>
              <a:gd name="connsiteX3890" fmla="*/ 6349602 w 9144002"/>
              <a:gd name="connsiteY3890" fmla="*/ 4042260 h 4873452"/>
              <a:gd name="connsiteX3891" fmla="*/ 6348996 w 9144002"/>
              <a:gd name="connsiteY3891" fmla="*/ 4044737 h 4873452"/>
              <a:gd name="connsiteX3892" fmla="*/ 6348388 w 9144002"/>
              <a:gd name="connsiteY3892" fmla="*/ 4047667 h 4873452"/>
              <a:gd name="connsiteX3893" fmla="*/ 6347175 w 9144002"/>
              <a:gd name="connsiteY3893" fmla="*/ 4050145 h 4873452"/>
              <a:gd name="connsiteX3894" fmla="*/ 6345657 w 9144002"/>
              <a:gd name="connsiteY3894" fmla="*/ 4052623 h 4873452"/>
              <a:gd name="connsiteX3895" fmla="*/ 6343229 w 9144002"/>
              <a:gd name="connsiteY3895" fmla="*/ 4054200 h 4873452"/>
              <a:gd name="connsiteX3896" fmla="*/ 6342015 w 9144002"/>
              <a:gd name="connsiteY3896" fmla="*/ 4055101 h 4873452"/>
              <a:gd name="connsiteX3897" fmla="*/ 6341104 w 9144002"/>
              <a:gd name="connsiteY3897" fmla="*/ 4055777 h 4873452"/>
              <a:gd name="connsiteX3898" fmla="*/ 6339587 w 9144002"/>
              <a:gd name="connsiteY3898" fmla="*/ 4056228 h 4873452"/>
              <a:gd name="connsiteX3899" fmla="*/ 6338070 w 9144002"/>
              <a:gd name="connsiteY3899" fmla="*/ 4056228 h 4873452"/>
              <a:gd name="connsiteX3900" fmla="*/ 6336552 w 9144002"/>
              <a:gd name="connsiteY3900" fmla="*/ 4056228 h 4873452"/>
              <a:gd name="connsiteX3901" fmla="*/ 6334428 w 9144002"/>
              <a:gd name="connsiteY3901" fmla="*/ 4056228 h 4873452"/>
              <a:gd name="connsiteX3902" fmla="*/ 6334124 w 9144002"/>
              <a:gd name="connsiteY3902" fmla="*/ 4053749 h 4873452"/>
              <a:gd name="connsiteX3903" fmla="*/ 6334428 w 9144002"/>
              <a:gd name="connsiteY3903" fmla="*/ 4051722 h 4873452"/>
              <a:gd name="connsiteX3904" fmla="*/ 6334731 w 9144002"/>
              <a:gd name="connsiteY3904" fmla="*/ 4049919 h 4873452"/>
              <a:gd name="connsiteX3905" fmla="*/ 6335945 w 9144002"/>
              <a:gd name="connsiteY3905" fmla="*/ 4048792 h 4873452"/>
              <a:gd name="connsiteX3906" fmla="*/ 6337462 w 9144002"/>
              <a:gd name="connsiteY3906" fmla="*/ 4047892 h 4873452"/>
              <a:gd name="connsiteX3907" fmla="*/ 6338980 w 9144002"/>
              <a:gd name="connsiteY3907" fmla="*/ 4047441 h 4873452"/>
              <a:gd name="connsiteX3908" fmla="*/ 6342925 w 9144002"/>
              <a:gd name="connsiteY3908" fmla="*/ 4046764 h 4873452"/>
              <a:gd name="connsiteX3909" fmla="*/ 6343229 w 9144002"/>
              <a:gd name="connsiteY3909" fmla="*/ 4043385 h 4873452"/>
              <a:gd name="connsiteX3910" fmla="*/ 6342925 w 9144002"/>
              <a:gd name="connsiteY3910" fmla="*/ 4042034 h 4873452"/>
              <a:gd name="connsiteX3911" fmla="*/ 6342015 w 9144002"/>
              <a:gd name="connsiteY3911" fmla="*/ 4040907 h 4873452"/>
              <a:gd name="connsiteX3912" fmla="*/ 6341712 w 9144002"/>
              <a:gd name="connsiteY3912" fmla="*/ 4039780 h 4873452"/>
              <a:gd name="connsiteX3913" fmla="*/ 6341104 w 9144002"/>
              <a:gd name="connsiteY3913" fmla="*/ 4038879 h 4873452"/>
              <a:gd name="connsiteX3914" fmla="*/ 6339891 w 9144002"/>
              <a:gd name="connsiteY3914" fmla="*/ 4038204 h 4873452"/>
              <a:gd name="connsiteX3915" fmla="*/ 6338676 w 9144002"/>
              <a:gd name="connsiteY3915" fmla="*/ 4037978 h 4873452"/>
              <a:gd name="connsiteX3916" fmla="*/ 6341104 w 9144002"/>
              <a:gd name="connsiteY3916" fmla="*/ 4035500 h 4873452"/>
              <a:gd name="connsiteX3917" fmla="*/ 6342015 w 9144002"/>
              <a:gd name="connsiteY3917" fmla="*/ 4034599 h 4873452"/>
              <a:gd name="connsiteX3918" fmla="*/ 6343229 w 9144002"/>
              <a:gd name="connsiteY3918" fmla="*/ 4034374 h 4873452"/>
              <a:gd name="connsiteX3919" fmla="*/ 6534748 w 9144002"/>
              <a:gd name="connsiteY3919" fmla="*/ 4029462 h 4873452"/>
              <a:gd name="connsiteX3920" fmla="*/ 6535044 w 9144002"/>
              <a:gd name="connsiteY3920" fmla="*/ 4030817 h 4873452"/>
              <a:gd name="connsiteX3921" fmla="*/ 6535340 w 9144002"/>
              <a:gd name="connsiteY3921" fmla="*/ 4032172 h 4873452"/>
              <a:gd name="connsiteX3922" fmla="*/ 6535044 w 9144002"/>
              <a:gd name="connsiteY3922" fmla="*/ 4033753 h 4873452"/>
              <a:gd name="connsiteX3923" fmla="*/ 6534157 w 9144002"/>
              <a:gd name="connsiteY3923" fmla="*/ 4034882 h 4873452"/>
              <a:gd name="connsiteX3924" fmla="*/ 6533564 w 9144002"/>
              <a:gd name="connsiteY3924" fmla="*/ 4036238 h 4873452"/>
              <a:gd name="connsiteX3925" fmla="*/ 6532381 w 9144002"/>
              <a:gd name="connsiteY3925" fmla="*/ 4037367 h 4873452"/>
              <a:gd name="connsiteX3926" fmla="*/ 6529717 w 9144002"/>
              <a:gd name="connsiteY3926" fmla="*/ 4039400 h 4873452"/>
              <a:gd name="connsiteX3927" fmla="*/ 6526166 w 9144002"/>
              <a:gd name="connsiteY3927" fmla="*/ 4041433 h 4873452"/>
              <a:gd name="connsiteX3928" fmla="*/ 6522023 w 9144002"/>
              <a:gd name="connsiteY3928" fmla="*/ 4043014 h 4873452"/>
              <a:gd name="connsiteX3929" fmla="*/ 6517584 w 9144002"/>
              <a:gd name="connsiteY3929" fmla="*/ 4044595 h 4873452"/>
              <a:gd name="connsiteX3930" fmla="*/ 6512553 w 9144002"/>
              <a:gd name="connsiteY3930" fmla="*/ 4045724 h 4873452"/>
              <a:gd name="connsiteX3931" fmla="*/ 6507818 w 9144002"/>
              <a:gd name="connsiteY3931" fmla="*/ 4046628 h 4873452"/>
              <a:gd name="connsiteX3932" fmla="*/ 6502787 w 9144002"/>
              <a:gd name="connsiteY3932" fmla="*/ 4047080 h 4873452"/>
              <a:gd name="connsiteX3933" fmla="*/ 6498348 w 9144002"/>
              <a:gd name="connsiteY3933" fmla="*/ 4047306 h 4873452"/>
              <a:gd name="connsiteX3934" fmla="*/ 6493909 w 9144002"/>
              <a:gd name="connsiteY3934" fmla="*/ 4047306 h 4873452"/>
              <a:gd name="connsiteX3935" fmla="*/ 6490062 w 9144002"/>
              <a:gd name="connsiteY3935" fmla="*/ 4047080 h 4873452"/>
              <a:gd name="connsiteX3936" fmla="*/ 6487102 w 9144002"/>
              <a:gd name="connsiteY3936" fmla="*/ 4046628 h 4873452"/>
              <a:gd name="connsiteX3937" fmla="*/ 6485919 w 9144002"/>
              <a:gd name="connsiteY3937" fmla="*/ 4045950 h 4873452"/>
              <a:gd name="connsiteX3938" fmla="*/ 6485326 w 9144002"/>
              <a:gd name="connsiteY3938" fmla="*/ 4045499 h 4873452"/>
              <a:gd name="connsiteX3939" fmla="*/ 6484439 w 9144002"/>
              <a:gd name="connsiteY3939" fmla="*/ 4044821 h 4873452"/>
              <a:gd name="connsiteX3940" fmla="*/ 6484143 w 9144002"/>
              <a:gd name="connsiteY3940" fmla="*/ 4043917 h 4873452"/>
              <a:gd name="connsiteX3941" fmla="*/ 6484143 w 9144002"/>
              <a:gd name="connsiteY3941" fmla="*/ 4043692 h 4873452"/>
              <a:gd name="connsiteX3942" fmla="*/ 6484439 w 9144002"/>
              <a:gd name="connsiteY3942" fmla="*/ 4043465 h 4873452"/>
              <a:gd name="connsiteX3943" fmla="*/ 6485623 w 9144002"/>
              <a:gd name="connsiteY3943" fmla="*/ 4042788 h 4873452"/>
              <a:gd name="connsiteX3944" fmla="*/ 6490949 w 9144002"/>
              <a:gd name="connsiteY3944" fmla="*/ 4041207 h 4873452"/>
              <a:gd name="connsiteX3945" fmla="*/ 6498052 w 9144002"/>
              <a:gd name="connsiteY3945" fmla="*/ 4039400 h 4873452"/>
              <a:gd name="connsiteX3946" fmla="*/ 6506634 w 9144002"/>
              <a:gd name="connsiteY3946" fmla="*/ 4037593 h 4873452"/>
              <a:gd name="connsiteX3947" fmla="*/ 6515512 w 9144002"/>
              <a:gd name="connsiteY3947" fmla="*/ 4035786 h 4873452"/>
              <a:gd name="connsiteX3948" fmla="*/ 6524095 w 9144002"/>
              <a:gd name="connsiteY3948" fmla="*/ 4033753 h 4873452"/>
              <a:gd name="connsiteX3949" fmla="*/ 6527646 w 9144002"/>
              <a:gd name="connsiteY3949" fmla="*/ 4032850 h 4873452"/>
              <a:gd name="connsiteX3950" fmla="*/ 6530901 w 9144002"/>
              <a:gd name="connsiteY3950" fmla="*/ 4031721 h 4873452"/>
              <a:gd name="connsiteX3951" fmla="*/ 6533269 w 9144002"/>
              <a:gd name="connsiteY3951" fmla="*/ 4030591 h 4873452"/>
              <a:gd name="connsiteX3952" fmla="*/ 7483376 w 9144002"/>
              <a:gd name="connsiteY3952" fmla="*/ 4004482 h 4873452"/>
              <a:gd name="connsiteX3953" fmla="*/ 7486055 w 9144002"/>
              <a:gd name="connsiteY3953" fmla="*/ 4004482 h 4873452"/>
              <a:gd name="connsiteX3954" fmla="*/ 7491413 w 9144002"/>
              <a:gd name="connsiteY3954" fmla="*/ 4004705 h 4873452"/>
              <a:gd name="connsiteX3955" fmla="*/ 7496474 w 9144002"/>
              <a:gd name="connsiteY3955" fmla="*/ 4005373 h 4873452"/>
              <a:gd name="connsiteX3956" fmla="*/ 7501534 w 9144002"/>
              <a:gd name="connsiteY3956" fmla="*/ 4005597 h 4873452"/>
              <a:gd name="connsiteX3957" fmla="*/ 7503617 w 9144002"/>
              <a:gd name="connsiteY3957" fmla="*/ 4005373 h 4873452"/>
              <a:gd name="connsiteX3958" fmla="*/ 7505701 w 9144002"/>
              <a:gd name="connsiteY3958" fmla="*/ 4004705 h 4873452"/>
              <a:gd name="connsiteX3959" fmla="*/ 7503320 w 9144002"/>
              <a:gd name="connsiteY3959" fmla="*/ 4007381 h 4873452"/>
              <a:gd name="connsiteX3960" fmla="*/ 7500343 w 9144002"/>
              <a:gd name="connsiteY3960" fmla="*/ 4009165 h 4873452"/>
              <a:gd name="connsiteX3961" fmla="*/ 7497366 w 9144002"/>
              <a:gd name="connsiteY3961" fmla="*/ 4010949 h 4873452"/>
              <a:gd name="connsiteX3962" fmla="*/ 7493497 w 9144002"/>
              <a:gd name="connsiteY3962" fmla="*/ 4012288 h 4873452"/>
              <a:gd name="connsiteX3963" fmla="*/ 7489925 w 9144002"/>
              <a:gd name="connsiteY3963" fmla="*/ 4013180 h 4873452"/>
              <a:gd name="connsiteX3964" fmla="*/ 7485162 w 9144002"/>
              <a:gd name="connsiteY3964" fmla="*/ 4013849 h 4873452"/>
              <a:gd name="connsiteX3965" fmla="*/ 7480697 w 9144002"/>
              <a:gd name="connsiteY3965" fmla="*/ 4014296 h 4873452"/>
              <a:gd name="connsiteX3966" fmla="*/ 7476233 w 9144002"/>
              <a:gd name="connsiteY3966" fmla="*/ 4014296 h 4873452"/>
              <a:gd name="connsiteX3967" fmla="*/ 7475935 w 9144002"/>
              <a:gd name="connsiteY3967" fmla="*/ 4011618 h 4873452"/>
              <a:gd name="connsiteX3968" fmla="*/ 7475935 w 9144002"/>
              <a:gd name="connsiteY3968" fmla="*/ 4009165 h 4873452"/>
              <a:gd name="connsiteX3969" fmla="*/ 7476530 w 9144002"/>
              <a:gd name="connsiteY3969" fmla="*/ 4007381 h 4873452"/>
              <a:gd name="connsiteX3970" fmla="*/ 7477721 w 9144002"/>
              <a:gd name="connsiteY3970" fmla="*/ 4006042 h 4873452"/>
              <a:gd name="connsiteX3971" fmla="*/ 7479209 w 9144002"/>
              <a:gd name="connsiteY3971" fmla="*/ 4005373 h 4873452"/>
              <a:gd name="connsiteX3972" fmla="*/ 7480995 w 9144002"/>
              <a:gd name="connsiteY3972" fmla="*/ 4004705 h 4873452"/>
              <a:gd name="connsiteX3973" fmla="*/ 7587854 w 9144002"/>
              <a:gd name="connsiteY3973" fmla="*/ 3999128 h 4873452"/>
              <a:gd name="connsiteX3974" fmla="*/ 7587556 w 9144002"/>
              <a:gd name="connsiteY3974" fmla="*/ 4001623 h 4873452"/>
              <a:gd name="connsiteX3975" fmla="*/ 7586961 w 9144002"/>
              <a:gd name="connsiteY3975" fmla="*/ 4004119 h 4873452"/>
              <a:gd name="connsiteX3976" fmla="*/ 7585770 w 9144002"/>
              <a:gd name="connsiteY3976" fmla="*/ 4006387 h 4873452"/>
              <a:gd name="connsiteX3977" fmla="*/ 7584282 w 9144002"/>
              <a:gd name="connsiteY3977" fmla="*/ 4008202 h 4873452"/>
              <a:gd name="connsiteX3978" fmla="*/ 7582794 w 9144002"/>
              <a:gd name="connsiteY3978" fmla="*/ 4010016 h 4873452"/>
              <a:gd name="connsiteX3979" fmla="*/ 7581008 w 9144002"/>
              <a:gd name="connsiteY3979" fmla="*/ 4011150 h 4873452"/>
              <a:gd name="connsiteX3980" fmla="*/ 7578627 w 9144002"/>
              <a:gd name="connsiteY3980" fmla="*/ 4012057 h 4873452"/>
              <a:gd name="connsiteX3981" fmla="*/ 7576841 w 9144002"/>
              <a:gd name="connsiteY3981" fmla="*/ 4012511 h 4873452"/>
              <a:gd name="connsiteX3982" fmla="*/ 7574757 w 9144002"/>
              <a:gd name="connsiteY3982" fmla="*/ 4012511 h 4873452"/>
              <a:gd name="connsiteX3983" fmla="*/ 7572673 w 9144002"/>
              <a:gd name="connsiteY3983" fmla="*/ 4012285 h 4873452"/>
              <a:gd name="connsiteX3984" fmla="*/ 7570887 w 9144002"/>
              <a:gd name="connsiteY3984" fmla="*/ 4011377 h 4873452"/>
              <a:gd name="connsiteX3985" fmla="*/ 7569102 w 9144002"/>
              <a:gd name="connsiteY3985" fmla="*/ 4010243 h 4873452"/>
              <a:gd name="connsiteX3986" fmla="*/ 7567911 w 9144002"/>
              <a:gd name="connsiteY3986" fmla="*/ 4008202 h 4873452"/>
              <a:gd name="connsiteX3987" fmla="*/ 7566720 w 9144002"/>
              <a:gd name="connsiteY3987" fmla="*/ 4005933 h 4873452"/>
              <a:gd name="connsiteX3988" fmla="*/ 7566423 w 9144002"/>
              <a:gd name="connsiteY3988" fmla="*/ 4002984 h 4873452"/>
              <a:gd name="connsiteX3989" fmla="*/ 7566423 w 9144002"/>
              <a:gd name="connsiteY3989" fmla="*/ 3999355 h 4873452"/>
              <a:gd name="connsiteX3990" fmla="*/ 6871332 w 9144002"/>
              <a:gd name="connsiteY3990" fmla="*/ 3997344 h 4873452"/>
              <a:gd name="connsiteX3991" fmla="*/ 6872539 w 9144002"/>
              <a:gd name="connsiteY3991" fmla="*/ 3998695 h 4873452"/>
              <a:gd name="connsiteX3992" fmla="*/ 6873444 w 9144002"/>
              <a:gd name="connsiteY3992" fmla="*/ 4000272 h 4873452"/>
              <a:gd name="connsiteX3993" fmla="*/ 6874048 w 9144002"/>
              <a:gd name="connsiteY3993" fmla="*/ 4002298 h 4873452"/>
              <a:gd name="connsiteX3994" fmla="*/ 6874954 w 9144002"/>
              <a:gd name="connsiteY3994" fmla="*/ 4004550 h 4873452"/>
              <a:gd name="connsiteX3995" fmla="*/ 6875558 w 9144002"/>
              <a:gd name="connsiteY3995" fmla="*/ 4009505 h 4873452"/>
              <a:gd name="connsiteX3996" fmla="*/ 6875859 w 9144002"/>
              <a:gd name="connsiteY3996" fmla="*/ 4015135 h 4873452"/>
              <a:gd name="connsiteX3997" fmla="*/ 6873444 w 9144002"/>
              <a:gd name="connsiteY3997" fmla="*/ 4011982 h 4873452"/>
              <a:gd name="connsiteX3998" fmla="*/ 6870728 w 9144002"/>
              <a:gd name="connsiteY3998" fmla="*/ 4009730 h 4873452"/>
              <a:gd name="connsiteX3999" fmla="*/ 6868011 w 9144002"/>
              <a:gd name="connsiteY3999" fmla="*/ 4008154 h 4873452"/>
              <a:gd name="connsiteX4000" fmla="*/ 6864993 w 9144002"/>
              <a:gd name="connsiteY4000" fmla="*/ 4007253 h 4873452"/>
              <a:gd name="connsiteX4001" fmla="*/ 6862276 w 9144002"/>
              <a:gd name="connsiteY4001" fmla="*/ 4006578 h 4873452"/>
              <a:gd name="connsiteX4002" fmla="*/ 6859257 w 9144002"/>
              <a:gd name="connsiteY4002" fmla="*/ 4006578 h 4873452"/>
              <a:gd name="connsiteX4003" fmla="*/ 6856541 w 9144002"/>
              <a:gd name="connsiteY4003" fmla="*/ 4007253 h 4873452"/>
              <a:gd name="connsiteX4004" fmla="*/ 6853824 w 9144002"/>
              <a:gd name="connsiteY4004" fmla="*/ 4008154 h 4873452"/>
              <a:gd name="connsiteX4005" fmla="*/ 6850805 w 9144002"/>
              <a:gd name="connsiteY4005" fmla="*/ 4009279 h 4873452"/>
              <a:gd name="connsiteX4006" fmla="*/ 6848089 w 9144002"/>
              <a:gd name="connsiteY4006" fmla="*/ 4010406 h 4873452"/>
              <a:gd name="connsiteX4007" fmla="*/ 6842656 w 9144002"/>
              <a:gd name="connsiteY4007" fmla="*/ 4013784 h 4873452"/>
              <a:gd name="connsiteX4008" fmla="*/ 6832997 w 9144002"/>
              <a:gd name="connsiteY4008" fmla="*/ 4020540 h 4873452"/>
              <a:gd name="connsiteX4009" fmla="*/ 6833902 w 9144002"/>
              <a:gd name="connsiteY4009" fmla="*/ 4018964 h 4873452"/>
              <a:gd name="connsiteX4010" fmla="*/ 6834808 w 9144002"/>
              <a:gd name="connsiteY4010" fmla="*/ 4016936 h 4873452"/>
              <a:gd name="connsiteX4011" fmla="*/ 6835412 w 9144002"/>
              <a:gd name="connsiteY4011" fmla="*/ 4014911 h 4873452"/>
              <a:gd name="connsiteX4012" fmla="*/ 6836317 w 9144002"/>
              <a:gd name="connsiteY4012" fmla="*/ 4012883 h 4873452"/>
              <a:gd name="connsiteX4013" fmla="*/ 6836619 w 9144002"/>
              <a:gd name="connsiteY4013" fmla="*/ 4007703 h 4873452"/>
              <a:gd name="connsiteX4014" fmla="*/ 6836619 w 9144002"/>
              <a:gd name="connsiteY4014" fmla="*/ 4002073 h 4873452"/>
              <a:gd name="connsiteX4015" fmla="*/ 6842052 w 9144002"/>
              <a:gd name="connsiteY4015" fmla="*/ 4002749 h 4873452"/>
              <a:gd name="connsiteX4016" fmla="*/ 6846881 w 9144002"/>
              <a:gd name="connsiteY4016" fmla="*/ 4002749 h 4873452"/>
              <a:gd name="connsiteX4017" fmla="*/ 6851711 w 9144002"/>
              <a:gd name="connsiteY4017" fmla="*/ 4002073 h 4873452"/>
              <a:gd name="connsiteX4018" fmla="*/ 6855635 w 9144002"/>
              <a:gd name="connsiteY4018" fmla="*/ 4001623 h 4873452"/>
              <a:gd name="connsiteX4019" fmla="*/ 6859560 w 9144002"/>
              <a:gd name="connsiteY4019" fmla="*/ 4000272 h 4873452"/>
              <a:gd name="connsiteX4020" fmla="*/ 6863785 w 9144002"/>
              <a:gd name="connsiteY4020" fmla="*/ 3999596 h 4873452"/>
              <a:gd name="connsiteX4021" fmla="*/ 7026474 w 9144002"/>
              <a:gd name="connsiteY4021" fmla="*/ 3988570 h 4873452"/>
              <a:gd name="connsiteX4022" fmla="*/ 7024390 w 9144002"/>
              <a:gd name="connsiteY4022" fmla="*/ 3990800 h 4873452"/>
              <a:gd name="connsiteX4023" fmla="*/ 7022605 w 9144002"/>
              <a:gd name="connsiteY4023" fmla="*/ 3993031 h 4873452"/>
              <a:gd name="connsiteX4024" fmla="*/ 7020521 w 9144002"/>
              <a:gd name="connsiteY4024" fmla="*/ 3994815 h 4873452"/>
              <a:gd name="connsiteX4025" fmla="*/ 7017842 w 9144002"/>
              <a:gd name="connsiteY4025" fmla="*/ 3996599 h 4873452"/>
              <a:gd name="connsiteX4026" fmla="*/ 7012782 w 9144002"/>
              <a:gd name="connsiteY4026" fmla="*/ 3999499 h 4873452"/>
              <a:gd name="connsiteX4027" fmla="*/ 7011259 w 9144002"/>
              <a:gd name="connsiteY4027" fmla="*/ 4000373 h 4873452"/>
              <a:gd name="connsiteX4028" fmla="*/ 7014447 w 9144002"/>
              <a:gd name="connsiteY4028" fmla="*/ 4001038 h 4873452"/>
              <a:gd name="connsiteX4029" fmla="*/ 7019692 w 9144002"/>
              <a:gd name="connsiteY4029" fmla="*/ 4001915 h 4873452"/>
              <a:gd name="connsiteX4030" fmla="*/ 7025229 w 9144002"/>
              <a:gd name="connsiteY4030" fmla="*/ 4002791 h 4873452"/>
              <a:gd name="connsiteX4031" fmla="*/ 7030766 w 9144002"/>
              <a:gd name="connsiteY4031" fmla="*/ 4003229 h 4873452"/>
              <a:gd name="connsiteX4032" fmla="*/ 7036558 w 9144002"/>
              <a:gd name="connsiteY4032" fmla="*/ 4003448 h 4873452"/>
              <a:gd name="connsiteX4033" fmla="*/ 7035701 w 9144002"/>
              <a:gd name="connsiteY4033" fmla="*/ 4002622 h 4873452"/>
              <a:gd name="connsiteX4034" fmla="*/ 7032427 w 9144002"/>
              <a:gd name="connsiteY4034" fmla="*/ 3998161 h 4873452"/>
              <a:gd name="connsiteX4035" fmla="*/ 7029748 w 9144002"/>
              <a:gd name="connsiteY4035" fmla="*/ 3993477 h 4873452"/>
              <a:gd name="connsiteX4036" fmla="*/ 7200453 w 9144002"/>
              <a:gd name="connsiteY4036" fmla="*/ 3981432 h 4873452"/>
              <a:gd name="connsiteX4037" fmla="*/ 7205169 w 9144002"/>
              <a:gd name="connsiteY4037" fmla="*/ 3981432 h 4873452"/>
              <a:gd name="connsiteX4038" fmla="*/ 7209884 w 9144002"/>
              <a:gd name="connsiteY4038" fmla="*/ 3981432 h 4873452"/>
              <a:gd name="connsiteX4039" fmla="*/ 7214894 w 9144002"/>
              <a:gd name="connsiteY4039" fmla="*/ 3981432 h 4873452"/>
              <a:gd name="connsiteX4040" fmla="*/ 7215189 w 9144002"/>
              <a:gd name="connsiteY4040" fmla="*/ 3984332 h 4873452"/>
              <a:gd name="connsiteX4041" fmla="*/ 7214894 w 9144002"/>
              <a:gd name="connsiteY4041" fmla="*/ 3986563 h 4873452"/>
              <a:gd name="connsiteX4042" fmla="*/ 7214600 w 9144002"/>
              <a:gd name="connsiteY4042" fmla="*/ 3988348 h 4873452"/>
              <a:gd name="connsiteX4043" fmla="*/ 7213126 w 9144002"/>
              <a:gd name="connsiteY4043" fmla="*/ 3989685 h 4873452"/>
              <a:gd name="connsiteX4044" fmla="*/ 7211358 w 9144002"/>
              <a:gd name="connsiteY4044" fmla="*/ 3990578 h 4873452"/>
              <a:gd name="connsiteX4045" fmla="*/ 7209590 w 9144002"/>
              <a:gd name="connsiteY4045" fmla="*/ 3991023 h 4873452"/>
              <a:gd name="connsiteX4046" fmla="*/ 7207526 w 9144002"/>
              <a:gd name="connsiteY4046" fmla="*/ 3991247 h 4873452"/>
              <a:gd name="connsiteX4047" fmla="*/ 7205169 w 9144002"/>
              <a:gd name="connsiteY4047" fmla="*/ 3991247 h 4873452"/>
              <a:gd name="connsiteX4048" fmla="*/ 7199864 w 9144002"/>
              <a:gd name="connsiteY4048" fmla="*/ 3990800 h 4873452"/>
              <a:gd name="connsiteX4049" fmla="*/ 7194854 w 9144002"/>
              <a:gd name="connsiteY4049" fmla="*/ 3990578 h 4873452"/>
              <a:gd name="connsiteX4050" fmla="*/ 7189549 w 9144002"/>
              <a:gd name="connsiteY4050" fmla="*/ 3990132 h 4873452"/>
              <a:gd name="connsiteX4051" fmla="*/ 7187192 w 9144002"/>
              <a:gd name="connsiteY4051" fmla="*/ 3990578 h 4873452"/>
              <a:gd name="connsiteX4052" fmla="*/ 7185423 w 9144002"/>
              <a:gd name="connsiteY4052" fmla="*/ 3990800 h 4873452"/>
              <a:gd name="connsiteX4053" fmla="*/ 7185718 w 9144002"/>
              <a:gd name="connsiteY4053" fmla="*/ 3988793 h 4873452"/>
              <a:gd name="connsiteX4054" fmla="*/ 7186013 w 9144002"/>
              <a:gd name="connsiteY4054" fmla="*/ 3986786 h 4873452"/>
              <a:gd name="connsiteX4055" fmla="*/ 7187192 w 9144002"/>
              <a:gd name="connsiteY4055" fmla="*/ 3985447 h 4873452"/>
              <a:gd name="connsiteX4056" fmla="*/ 7188371 w 9144002"/>
              <a:gd name="connsiteY4056" fmla="*/ 3984109 h 4873452"/>
              <a:gd name="connsiteX4057" fmla="*/ 7189844 w 9144002"/>
              <a:gd name="connsiteY4057" fmla="*/ 3983217 h 4873452"/>
              <a:gd name="connsiteX4058" fmla="*/ 7191612 w 9144002"/>
              <a:gd name="connsiteY4058" fmla="*/ 3982548 h 4873452"/>
              <a:gd name="connsiteX4059" fmla="*/ 7193675 w 9144002"/>
              <a:gd name="connsiteY4059" fmla="*/ 3982102 h 4873452"/>
              <a:gd name="connsiteX4060" fmla="*/ 7195738 w 9144002"/>
              <a:gd name="connsiteY4060" fmla="*/ 3981656 h 4873452"/>
              <a:gd name="connsiteX4061" fmla="*/ 2042234 w 9144002"/>
              <a:gd name="connsiteY4061" fmla="*/ 3980326 h 4873452"/>
              <a:gd name="connsiteX4062" fmla="*/ 2032990 w 9144002"/>
              <a:gd name="connsiteY4062" fmla="*/ 3980548 h 4873452"/>
              <a:gd name="connsiteX4063" fmla="*/ 2028517 w 9144002"/>
              <a:gd name="connsiteY4063" fmla="*/ 3980996 h 4873452"/>
              <a:gd name="connsiteX4064" fmla="*/ 2024344 w 9144002"/>
              <a:gd name="connsiteY4064" fmla="*/ 3981444 h 4873452"/>
              <a:gd name="connsiteX4065" fmla="*/ 2020168 w 9144002"/>
              <a:gd name="connsiteY4065" fmla="*/ 3982115 h 4873452"/>
              <a:gd name="connsiteX4066" fmla="*/ 2016292 w 9144002"/>
              <a:gd name="connsiteY4066" fmla="*/ 3983008 h 4873452"/>
              <a:gd name="connsiteX4067" fmla="*/ 2012713 w 9144002"/>
              <a:gd name="connsiteY4067" fmla="*/ 3984127 h 4873452"/>
              <a:gd name="connsiteX4068" fmla="*/ 2009137 w 9144002"/>
              <a:gd name="connsiteY4068" fmla="*/ 3985245 h 4873452"/>
              <a:gd name="connsiteX4069" fmla="*/ 2005857 w 9144002"/>
              <a:gd name="connsiteY4069" fmla="*/ 3986587 h 4873452"/>
              <a:gd name="connsiteX4070" fmla="*/ 2003471 w 9144002"/>
              <a:gd name="connsiteY4070" fmla="*/ 3988375 h 4873452"/>
              <a:gd name="connsiteX4071" fmla="*/ 2000787 w 9144002"/>
              <a:gd name="connsiteY4071" fmla="*/ 3989942 h 4873452"/>
              <a:gd name="connsiteX4072" fmla="*/ 1998701 w 9144002"/>
              <a:gd name="connsiteY4072" fmla="*/ 3991954 h 4873452"/>
              <a:gd name="connsiteX4073" fmla="*/ 1997210 w 9144002"/>
              <a:gd name="connsiteY4073" fmla="*/ 3994190 h 4873452"/>
              <a:gd name="connsiteX4074" fmla="*/ 1996627 w 9144002"/>
              <a:gd name="connsiteY4074" fmla="*/ 3995794 h 4873452"/>
              <a:gd name="connsiteX4075" fmla="*/ 1997874 w 9144002"/>
              <a:gd name="connsiteY4075" fmla="*/ 3997195 h 4873452"/>
              <a:gd name="connsiteX4076" fmla="*/ 1999959 w 9144002"/>
              <a:gd name="connsiteY4076" fmla="*/ 3998530 h 4873452"/>
              <a:gd name="connsiteX4077" fmla="*/ 2002638 w 9144002"/>
              <a:gd name="connsiteY4077" fmla="*/ 3999867 h 4873452"/>
              <a:gd name="connsiteX4078" fmla="*/ 2005317 w 9144002"/>
              <a:gd name="connsiteY4078" fmla="*/ 4000980 h 4873452"/>
              <a:gd name="connsiteX4079" fmla="*/ 2010675 w 9144002"/>
              <a:gd name="connsiteY4079" fmla="*/ 4003431 h 4873452"/>
              <a:gd name="connsiteX4080" fmla="*/ 2013353 w 9144002"/>
              <a:gd name="connsiteY4080" fmla="*/ 4004544 h 4873452"/>
              <a:gd name="connsiteX4081" fmla="*/ 2015437 w 9144002"/>
              <a:gd name="connsiteY4081" fmla="*/ 4005880 h 4873452"/>
              <a:gd name="connsiteX4082" fmla="*/ 2017817 w 9144002"/>
              <a:gd name="connsiteY4082" fmla="*/ 4007661 h 4873452"/>
              <a:gd name="connsiteX4083" fmla="*/ 2019605 w 9144002"/>
              <a:gd name="connsiteY4083" fmla="*/ 4009443 h 4873452"/>
              <a:gd name="connsiteX4084" fmla="*/ 2021093 w 9144002"/>
              <a:gd name="connsiteY4084" fmla="*/ 4011892 h 4873452"/>
              <a:gd name="connsiteX4085" fmla="*/ 2022284 w 9144002"/>
              <a:gd name="connsiteY4085" fmla="*/ 4014565 h 4873452"/>
              <a:gd name="connsiteX4086" fmla="*/ 2023175 w 9144002"/>
              <a:gd name="connsiteY4086" fmla="*/ 4017683 h 4873452"/>
              <a:gd name="connsiteX4087" fmla="*/ 2023175 w 9144002"/>
              <a:gd name="connsiteY4087" fmla="*/ 4021691 h 4873452"/>
              <a:gd name="connsiteX4088" fmla="*/ 2027047 w 9144002"/>
              <a:gd name="connsiteY4088" fmla="*/ 4019910 h 4873452"/>
              <a:gd name="connsiteX4089" fmla="*/ 2031212 w 9144002"/>
              <a:gd name="connsiteY4089" fmla="*/ 4018351 h 4873452"/>
              <a:gd name="connsiteX4090" fmla="*/ 2035082 w 9144002"/>
              <a:gd name="connsiteY4090" fmla="*/ 4016347 h 4873452"/>
              <a:gd name="connsiteX4091" fmla="*/ 2038357 w 9144002"/>
              <a:gd name="connsiteY4091" fmla="*/ 4014343 h 4873452"/>
              <a:gd name="connsiteX4092" fmla="*/ 2041928 w 9144002"/>
              <a:gd name="connsiteY4092" fmla="*/ 4011892 h 4873452"/>
              <a:gd name="connsiteX4093" fmla="*/ 2044905 w 9144002"/>
              <a:gd name="connsiteY4093" fmla="*/ 4009220 h 4873452"/>
              <a:gd name="connsiteX4094" fmla="*/ 2047583 w 9144002"/>
              <a:gd name="connsiteY4094" fmla="*/ 4006103 h 4873452"/>
              <a:gd name="connsiteX4095" fmla="*/ 2050261 w 9144002"/>
              <a:gd name="connsiteY4095" fmla="*/ 4002762 h 4873452"/>
              <a:gd name="connsiteX4096" fmla="*/ 2052345 w 9144002"/>
              <a:gd name="connsiteY4096" fmla="*/ 3999199 h 4873452"/>
              <a:gd name="connsiteX4097" fmla="*/ 2054430 w 9144002"/>
              <a:gd name="connsiteY4097" fmla="*/ 3995190 h 4873452"/>
              <a:gd name="connsiteX4098" fmla="*/ 2055322 w 9144002"/>
              <a:gd name="connsiteY4098" fmla="*/ 3990959 h 4873452"/>
              <a:gd name="connsiteX4099" fmla="*/ 2056513 w 9144002"/>
              <a:gd name="connsiteY4099" fmla="*/ 3986060 h 4873452"/>
              <a:gd name="connsiteX4100" fmla="*/ 2057289 w 9144002"/>
              <a:gd name="connsiteY4100" fmla="*/ 3981798 h 4873452"/>
              <a:gd name="connsiteX4101" fmla="*/ 2050879 w 9144002"/>
              <a:gd name="connsiteY4101" fmla="*/ 3980996 h 4873452"/>
              <a:gd name="connsiteX4102" fmla="*/ 6975277 w 9144002"/>
              <a:gd name="connsiteY4102" fmla="*/ 3976080 h 4873452"/>
              <a:gd name="connsiteX4103" fmla="*/ 6978254 w 9144002"/>
              <a:gd name="connsiteY4103" fmla="*/ 3978757 h 4873452"/>
              <a:gd name="connsiteX4104" fmla="*/ 6981230 w 9144002"/>
              <a:gd name="connsiteY4104" fmla="*/ 3981879 h 4873452"/>
              <a:gd name="connsiteX4105" fmla="*/ 6986886 w 9144002"/>
              <a:gd name="connsiteY4105" fmla="*/ 3988348 h 4873452"/>
              <a:gd name="connsiteX4106" fmla="*/ 6989863 w 9144002"/>
              <a:gd name="connsiteY4106" fmla="*/ 3991470 h 4873452"/>
              <a:gd name="connsiteX4107" fmla="*/ 6993434 w 9144002"/>
              <a:gd name="connsiteY4107" fmla="*/ 3994146 h 4873452"/>
              <a:gd name="connsiteX4108" fmla="*/ 6996089 w 9144002"/>
              <a:gd name="connsiteY4108" fmla="*/ 3995969 h 4873452"/>
              <a:gd name="connsiteX4109" fmla="*/ 6999293 w 9144002"/>
              <a:gd name="connsiteY4109" fmla="*/ 3997094 h 4873452"/>
              <a:gd name="connsiteX4110" fmla="*/ 7001693 w 9144002"/>
              <a:gd name="connsiteY4110" fmla="*/ 3997837 h 4873452"/>
              <a:gd name="connsiteX4111" fmla="*/ 7002959 w 9144002"/>
              <a:gd name="connsiteY4111" fmla="*/ 3997046 h 4873452"/>
              <a:gd name="connsiteX4112" fmla="*/ 7005043 w 9144002"/>
              <a:gd name="connsiteY4112" fmla="*/ 3995707 h 4873452"/>
              <a:gd name="connsiteX4113" fmla="*/ 7008615 w 9144002"/>
              <a:gd name="connsiteY4113" fmla="*/ 3992585 h 4873452"/>
              <a:gd name="connsiteX4114" fmla="*/ 7011592 w 9144002"/>
              <a:gd name="connsiteY4114" fmla="*/ 3989239 h 4873452"/>
              <a:gd name="connsiteX4115" fmla="*/ 7015163 w 9144002"/>
              <a:gd name="connsiteY4115" fmla="*/ 3986117 h 4873452"/>
              <a:gd name="connsiteX4116" fmla="*/ 7019032 w 9144002"/>
              <a:gd name="connsiteY4116" fmla="*/ 3983217 h 4873452"/>
              <a:gd name="connsiteX4117" fmla="*/ 7021117 w 9144002"/>
              <a:gd name="connsiteY4117" fmla="*/ 3981879 h 4873452"/>
              <a:gd name="connsiteX4118" fmla="*/ 7023497 w 9144002"/>
              <a:gd name="connsiteY4118" fmla="*/ 3980987 h 4873452"/>
              <a:gd name="connsiteX4119" fmla="*/ 7025581 w 9144002"/>
              <a:gd name="connsiteY4119" fmla="*/ 3980094 h 4873452"/>
              <a:gd name="connsiteX4120" fmla="*/ 7028557 w 9144002"/>
              <a:gd name="connsiteY4120" fmla="*/ 3979648 h 4873452"/>
              <a:gd name="connsiteX4121" fmla="*/ 7031832 w 9144002"/>
              <a:gd name="connsiteY4121" fmla="*/ 3979648 h 4873452"/>
              <a:gd name="connsiteX4122" fmla="*/ 7035106 w 9144002"/>
              <a:gd name="connsiteY4122" fmla="*/ 3979648 h 4873452"/>
              <a:gd name="connsiteX4123" fmla="*/ 7034809 w 9144002"/>
              <a:gd name="connsiteY4123" fmla="*/ 3982772 h 4873452"/>
              <a:gd name="connsiteX4124" fmla="*/ 7034809 w 9144002"/>
              <a:gd name="connsiteY4124" fmla="*/ 3985447 h 4873452"/>
              <a:gd name="connsiteX4125" fmla="*/ 7035106 w 9144002"/>
              <a:gd name="connsiteY4125" fmla="*/ 3988124 h 4873452"/>
              <a:gd name="connsiteX4126" fmla="*/ 7035701 w 9144002"/>
              <a:gd name="connsiteY4126" fmla="*/ 3989908 h 4873452"/>
              <a:gd name="connsiteX4127" fmla="*/ 7037190 w 9144002"/>
              <a:gd name="connsiteY4127" fmla="*/ 3991470 h 4873452"/>
              <a:gd name="connsiteX4128" fmla="*/ 7038976 w 9144002"/>
              <a:gd name="connsiteY4128" fmla="*/ 3992585 h 4873452"/>
              <a:gd name="connsiteX4129" fmla="*/ 7041059 w 9144002"/>
              <a:gd name="connsiteY4129" fmla="*/ 3992808 h 4873452"/>
              <a:gd name="connsiteX4130" fmla="*/ 7043738 w 9144002"/>
              <a:gd name="connsiteY4130" fmla="*/ 3992808 h 4873452"/>
              <a:gd name="connsiteX4131" fmla="*/ 7042250 w 9144002"/>
              <a:gd name="connsiteY4131" fmla="*/ 3995707 h 4873452"/>
              <a:gd name="connsiteX4132" fmla="*/ 7040761 w 9144002"/>
              <a:gd name="connsiteY4132" fmla="*/ 3998830 h 4873452"/>
              <a:gd name="connsiteX4133" fmla="*/ 7039869 w 9144002"/>
              <a:gd name="connsiteY4133" fmla="*/ 4002399 h 4873452"/>
              <a:gd name="connsiteX4134" fmla="*/ 7039571 w 9144002"/>
              <a:gd name="connsiteY4134" fmla="*/ 4006637 h 4873452"/>
              <a:gd name="connsiteX4135" fmla="*/ 7037785 w 9144002"/>
              <a:gd name="connsiteY4135" fmla="*/ 4004630 h 4873452"/>
              <a:gd name="connsiteX4136" fmla="*/ 7036578 w 9144002"/>
              <a:gd name="connsiteY4136" fmla="*/ 4003467 h 4873452"/>
              <a:gd name="connsiteX4137" fmla="*/ 7035137 w 9144002"/>
              <a:gd name="connsiteY4137" fmla="*/ 4004982 h 4873452"/>
              <a:gd name="connsiteX4138" fmla="*/ 7032806 w 9144002"/>
              <a:gd name="connsiteY4138" fmla="*/ 4006078 h 4873452"/>
              <a:gd name="connsiteX4139" fmla="*/ 7030183 w 9144002"/>
              <a:gd name="connsiteY4139" fmla="*/ 4006954 h 4873452"/>
              <a:gd name="connsiteX4140" fmla="*/ 7027269 w 9144002"/>
              <a:gd name="connsiteY4140" fmla="*/ 4007392 h 4873452"/>
              <a:gd name="connsiteX4141" fmla="*/ 7024063 w 9144002"/>
              <a:gd name="connsiteY4141" fmla="*/ 4008050 h 4873452"/>
              <a:gd name="connsiteX4142" fmla="*/ 7020858 w 9144002"/>
              <a:gd name="connsiteY4142" fmla="*/ 4008050 h 4873452"/>
              <a:gd name="connsiteX4143" fmla="*/ 7017069 w 9144002"/>
              <a:gd name="connsiteY4143" fmla="*/ 4007612 h 4873452"/>
              <a:gd name="connsiteX4144" fmla="*/ 7013864 w 9144002"/>
              <a:gd name="connsiteY4144" fmla="*/ 4007174 h 4873452"/>
              <a:gd name="connsiteX4145" fmla="*/ 7010367 w 9144002"/>
              <a:gd name="connsiteY4145" fmla="*/ 4006516 h 4873452"/>
              <a:gd name="connsiteX4146" fmla="*/ 7007161 w 9144002"/>
              <a:gd name="connsiteY4146" fmla="*/ 4005640 h 4873452"/>
              <a:gd name="connsiteX4147" fmla="*/ 7004247 w 9144002"/>
              <a:gd name="connsiteY4147" fmla="*/ 4004544 h 4873452"/>
              <a:gd name="connsiteX4148" fmla="*/ 7003870 w 9144002"/>
              <a:gd name="connsiteY4148" fmla="*/ 4004374 h 4873452"/>
              <a:gd name="connsiteX4149" fmla="*/ 7002067 w 9144002"/>
              <a:gd name="connsiteY4149" fmla="*/ 4005298 h 4873452"/>
              <a:gd name="connsiteX4150" fmla="*/ 6997006 w 9144002"/>
              <a:gd name="connsiteY4150" fmla="*/ 4008421 h 4873452"/>
              <a:gd name="connsiteX4151" fmla="*/ 6994922 w 9144002"/>
              <a:gd name="connsiteY4151" fmla="*/ 4009982 h 4873452"/>
              <a:gd name="connsiteX4152" fmla="*/ 6992542 w 9144002"/>
              <a:gd name="connsiteY4152" fmla="*/ 4011990 h 4873452"/>
              <a:gd name="connsiteX4153" fmla="*/ 6990160 w 9144002"/>
              <a:gd name="connsiteY4153" fmla="*/ 4013997 h 4873452"/>
              <a:gd name="connsiteX4154" fmla="*/ 6988374 w 9144002"/>
              <a:gd name="connsiteY4154" fmla="*/ 4016227 h 4873452"/>
              <a:gd name="connsiteX4155" fmla="*/ 6986886 w 9144002"/>
              <a:gd name="connsiteY4155" fmla="*/ 4016227 h 4873452"/>
              <a:gd name="connsiteX4156" fmla="*/ 6985397 w 9144002"/>
              <a:gd name="connsiteY4156" fmla="*/ 4015559 h 4873452"/>
              <a:gd name="connsiteX4157" fmla="*/ 6984207 w 9144002"/>
              <a:gd name="connsiteY4157" fmla="*/ 4015112 h 4873452"/>
              <a:gd name="connsiteX4158" fmla="*/ 6983017 w 9144002"/>
              <a:gd name="connsiteY4158" fmla="*/ 4014220 h 4873452"/>
              <a:gd name="connsiteX4159" fmla="*/ 6982421 w 9144002"/>
              <a:gd name="connsiteY4159" fmla="*/ 4013105 h 4873452"/>
              <a:gd name="connsiteX4160" fmla="*/ 6981528 w 9144002"/>
              <a:gd name="connsiteY4160" fmla="*/ 4011990 h 4873452"/>
              <a:gd name="connsiteX4161" fmla="*/ 6980635 w 9144002"/>
              <a:gd name="connsiteY4161" fmla="*/ 4009090 h 4873452"/>
              <a:gd name="connsiteX4162" fmla="*/ 6979742 w 9144002"/>
              <a:gd name="connsiteY4162" fmla="*/ 4005745 h 4873452"/>
              <a:gd name="connsiteX4163" fmla="*/ 6979742 w 9144002"/>
              <a:gd name="connsiteY4163" fmla="*/ 4002176 h 4873452"/>
              <a:gd name="connsiteX4164" fmla="*/ 6979742 w 9144002"/>
              <a:gd name="connsiteY4164" fmla="*/ 3993923 h 4873452"/>
              <a:gd name="connsiteX4165" fmla="*/ 6977956 w 9144002"/>
              <a:gd name="connsiteY4165" fmla="*/ 3995707 h 4873452"/>
              <a:gd name="connsiteX4166" fmla="*/ 6975872 w 9144002"/>
              <a:gd name="connsiteY4166" fmla="*/ 3996823 h 4873452"/>
              <a:gd name="connsiteX4167" fmla="*/ 6974384 w 9144002"/>
              <a:gd name="connsiteY4167" fmla="*/ 3997046 h 4873452"/>
              <a:gd name="connsiteX4168" fmla="*/ 6973492 w 9144002"/>
              <a:gd name="connsiteY4168" fmla="*/ 3996823 h 4873452"/>
              <a:gd name="connsiteX4169" fmla="*/ 6972301 w 9144002"/>
              <a:gd name="connsiteY4169" fmla="*/ 3995930 h 4873452"/>
              <a:gd name="connsiteX4170" fmla="*/ 6971407 w 9144002"/>
              <a:gd name="connsiteY4170" fmla="*/ 3994592 h 4873452"/>
              <a:gd name="connsiteX4171" fmla="*/ 6971110 w 9144002"/>
              <a:gd name="connsiteY4171" fmla="*/ 3992585 h 4873452"/>
              <a:gd name="connsiteX4172" fmla="*/ 6971110 w 9144002"/>
              <a:gd name="connsiteY4172" fmla="*/ 3989685 h 4873452"/>
              <a:gd name="connsiteX4173" fmla="*/ 6968729 w 9144002"/>
              <a:gd name="connsiteY4173" fmla="*/ 3991693 h 4873452"/>
              <a:gd name="connsiteX4174" fmla="*/ 6966645 w 9144002"/>
              <a:gd name="connsiteY4174" fmla="*/ 3993477 h 4873452"/>
              <a:gd name="connsiteX4175" fmla="*/ 6964264 w 9144002"/>
              <a:gd name="connsiteY4175" fmla="*/ 3994815 h 4873452"/>
              <a:gd name="connsiteX4176" fmla="*/ 6962180 w 9144002"/>
              <a:gd name="connsiteY4176" fmla="*/ 3995707 h 4873452"/>
              <a:gd name="connsiteX4177" fmla="*/ 6959799 w 9144002"/>
              <a:gd name="connsiteY4177" fmla="*/ 3996154 h 4873452"/>
              <a:gd name="connsiteX4178" fmla="*/ 6957418 w 9144002"/>
              <a:gd name="connsiteY4178" fmla="*/ 3996823 h 4873452"/>
              <a:gd name="connsiteX4179" fmla="*/ 6952953 w 9144002"/>
              <a:gd name="connsiteY4179" fmla="*/ 3997046 h 4873452"/>
              <a:gd name="connsiteX4180" fmla="*/ 6948488 w 9144002"/>
              <a:gd name="connsiteY4180" fmla="*/ 3997714 h 4873452"/>
              <a:gd name="connsiteX4181" fmla="*/ 6945809 w 9144002"/>
              <a:gd name="connsiteY4181" fmla="*/ 3997938 h 4873452"/>
              <a:gd name="connsiteX4182" fmla="*/ 6943726 w 9144002"/>
              <a:gd name="connsiteY4182" fmla="*/ 3998384 h 4873452"/>
              <a:gd name="connsiteX4183" fmla="*/ 6941047 w 9144002"/>
              <a:gd name="connsiteY4183" fmla="*/ 3999276 h 4873452"/>
              <a:gd name="connsiteX4184" fmla="*/ 6938368 w 9144002"/>
              <a:gd name="connsiteY4184" fmla="*/ 4000391 h 4873452"/>
              <a:gd name="connsiteX4185" fmla="*/ 6935689 w 9144002"/>
              <a:gd name="connsiteY4185" fmla="*/ 4001953 h 4873452"/>
              <a:gd name="connsiteX4186" fmla="*/ 6933010 w 9144002"/>
              <a:gd name="connsiteY4186" fmla="*/ 4003737 h 4873452"/>
              <a:gd name="connsiteX4187" fmla="*/ 6929736 w 9144002"/>
              <a:gd name="connsiteY4187" fmla="*/ 3999945 h 4873452"/>
              <a:gd name="connsiteX4188" fmla="*/ 6926759 w 9144002"/>
              <a:gd name="connsiteY4188" fmla="*/ 3995707 h 4873452"/>
              <a:gd name="connsiteX4189" fmla="*/ 6923188 w 9144002"/>
              <a:gd name="connsiteY4189" fmla="*/ 3991693 h 4873452"/>
              <a:gd name="connsiteX4190" fmla="*/ 6919913 w 9144002"/>
              <a:gd name="connsiteY4190" fmla="*/ 3988124 h 4873452"/>
              <a:gd name="connsiteX4191" fmla="*/ 6918127 w 9144002"/>
              <a:gd name="connsiteY4191" fmla="*/ 3986340 h 4873452"/>
              <a:gd name="connsiteX4192" fmla="*/ 6916044 w 9144002"/>
              <a:gd name="connsiteY4192" fmla="*/ 3985002 h 4873452"/>
              <a:gd name="connsiteX4193" fmla="*/ 6913960 w 9144002"/>
              <a:gd name="connsiteY4193" fmla="*/ 3983887 h 4873452"/>
              <a:gd name="connsiteX4194" fmla="*/ 6911281 w 9144002"/>
              <a:gd name="connsiteY4194" fmla="*/ 3982772 h 4873452"/>
              <a:gd name="connsiteX4195" fmla="*/ 6908602 w 9144002"/>
              <a:gd name="connsiteY4195" fmla="*/ 3981879 h 4873452"/>
              <a:gd name="connsiteX4196" fmla="*/ 6905626 w 9144002"/>
              <a:gd name="connsiteY4196" fmla="*/ 3981432 h 4873452"/>
              <a:gd name="connsiteX4197" fmla="*/ 6902054 w 9144002"/>
              <a:gd name="connsiteY4197" fmla="*/ 3981432 h 4873452"/>
              <a:gd name="connsiteX4198" fmla="*/ 6898482 w 9144002"/>
              <a:gd name="connsiteY4198" fmla="*/ 3981879 h 4873452"/>
              <a:gd name="connsiteX4199" fmla="*/ 6904138 w 9144002"/>
              <a:gd name="connsiteY4199" fmla="*/ 3980094 h 4873452"/>
              <a:gd name="connsiteX4200" fmla="*/ 6909793 w 9144002"/>
              <a:gd name="connsiteY4200" fmla="*/ 3979202 h 4873452"/>
              <a:gd name="connsiteX4201" fmla="*/ 6915448 w 9144002"/>
              <a:gd name="connsiteY4201" fmla="*/ 3978533 h 4873452"/>
              <a:gd name="connsiteX4202" fmla="*/ 6920509 w 9144002"/>
              <a:gd name="connsiteY4202" fmla="*/ 3978533 h 4873452"/>
              <a:gd name="connsiteX4203" fmla="*/ 6926164 w 9144002"/>
              <a:gd name="connsiteY4203" fmla="*/ 3978533 h 4873452"/>
              <a:gd name="connsiteX4204" fmla="*/ 6931522 w 9144002"/>
              <a:gd name="connsiteY4204" fmla="*/ 3978757 h 4873452"/>
              <a:gd name="connsiteX4205" fmla="*/ 6941642 w 9144002"/>
              <a:gd name="connsiteY4205" fmla="*/ 3979648 h 4873452"/>
              <a:gd name="connsiteX4206" fmla="*/ 6951465 w 9144002"/>
              <a:gd name="connsiteY4206" fmla="*/ 3980317 h 4873452"/>
              <a:gd name="connsiteX4207" fmla="*/ 6955930 w 9144002"/>
              <a:gd name="connsiteY4207" fmla="*/ 3980317 h 4873452"/>
              <a:gd name="connsiteX4208" fmla="*/ 6960692 w 9144002"/>
              <a:gd name="connsiteY4208" fmla="*/ 3980317 h 4873452"/>
              <a:gd name="connsiteX4209" fmla="*/ 6964264 w 9144002"/>
              <a:gd name="connsiteY4209" fmla="*/ 3979872 h 4873452"/>
              <a:gd name="connsiteX4210" fmla="*/ 6968431 w 9144002"/>
              <a:gd name="connsiteY4210" fmla="*/ 3979202 h 4873452"/>
              <a:gd name="connsiteX4211" fmla="*/ 6971705 w 9144002"/>
              <a:gd name="connsiteY4211" fmla="*/ 3977864 h 4873452"/>
              <a:gd name="connsiteX4212" fmla="*/ 7141699 w 9144002"/>
              <a:gd name="connsiteY4212" fmla="*/ 3970064 h 4873452"/>
              <a:gd name="connsiteX4213" fmla="*/ 7141109 w 9144002"/>
              <a:gd name="connsiteY4213" fmla="*/ 3972306 h 4873452"/>
              <a:gd name="connsiteX4214" fmla="*/ 7141109 w 9144002"/>
              <a:gd name="connsiteY4214" fmla="*/ 3975444 h 4873452"/>
              <a:gd name="connsiteX4215" fmla="*/ 7141699 w 9144002"/>
              <a:gd name="connsiteY4215" fmla="*/ 3978135 h 4873452"/>
              <a:gd name="connsiteX4216" fmla="*/ 7142583 w 9144002"/>
              <a:gd name="connsiteY4216" fmla="*/ 3981050 h 4873452"/>
              <a:gd name="connsiteX4217" fmla="*/ 7144058 w 9144002"/>
              <a:gd name="connsiteY4217" fmla="*/ 3983516 h 4873452"/>
              <a:gd name="connsiteX4218" fmla="*/ 7146416 w 9144002"/>
              <a:gd name="connsiteY4218" fmla="*/ 3985534 h 4873452"/>
              <a:gd name="connsiteX4219" fmla="*/ 7148774 w 9144002"/>
              <a:gd name="connsiteY4219" fmla="*/ 3987551 h 4873452"/>
              <a:gd name="connsiteX4220" fmla="*/ 7151133 w 9144002"/>
              <a:gd name="connsiteY4220" fmla="*/ 3988896 h 4873452"/>
              <a:gd name="connsiteX4221" fmla="*/ 7154376 w 9144002"/>
              <a:gd name="connsiteY4221" fmla="*/ 3990018 h 4873452"/>
              <a:gd name="connsiteX4222" fmla="*/ 7157324 w 9144002"/>
              <a:gd name="connsiteY4222" fmla="*/ 3990916 h 4873452"/>
              <a:gd name="connsiteX4223" fmla="*/ 7160273 w 9144002"/>
              <a:gd name="connsiteY4223" fmla="*/ 3991139 h 4873452"/>
              <a:gd name="connsiteX4224" fmla="*/ 7163516 w 9144002"/>
              <a:gd name="connsiteY4224" fmla="*/ 3991139 h 4873452"/>
              <a:gd name="connsiteX4225" fmla="*/ 7167053 w 9144002"/>
              <a:gd name="connsiteY4225" fmla="*/ 3990691 h 4873452"/>
              <a:gd name="connsiteX4226" fmla="*/ 7170002 w 9144002"/>
              <a:gd name="connsiteY4226" fmla="*/ 3989794 h 4873452"/>
              <a:gd name="connsiteX4227" fmla="*/ 7173245 w 9144002"/>
              <a:gd name="connsiteY4227" fmla="*/ 3988449 h 4873452"/>
              <a:gd name="connsiteX4228" fmla="*/ 7175898 w 9144002"/>
              <a:gd name="connsiteY4228" fmla="*/ 3986431 h 4873452"/>
              <a:gd name="connsiteX4229" fmla="*/ 7174424 w 9144002"/>
              <a:gd name="connsiteY4229" fmla="*/ 3989345 h 4873452"/>
              <a:gd name="connsiteX4230" fmla="*/ 7172360 w 9144002"/>
              <a:gd name="connsiteY4230" fmla="*/ 3991812 h 4873452"/>
              <a:gd name="connsiteX4231" fmla="*/ 7170002 w 9144002"/>
              <a:gd name="connsiteY4231" fmla="*/ 3994053 h 4873452"/>
              <a:gd name="connsiteX4232" fmla="*/ 7166464 w 9144002"/>
              <a:gd name="connsiteY4232" fmla="*/ 3995848 h 4873452"/>
              <a:gd name="connsiteX4233" fmla="*/ 7163221 w 9144002"/>
              <a:gd name="connsiteY4233" fmla="*/ 3997416 h 4873452"/>
              <a:gd name="connsiteX4234" fmla="*/ 7159094 w 9144002"/>
              <a:gd name="connsiteY4234" fmla="*/ 3998538 h 4873452"/>
              <a:gd name="connsiteX4235" fmla="*/ 7154966 w 9144002"/>
              <a:gd name="connsiteY4235" fmla="*/ 4000108 h 4873452"/>
              <a:gd name="connsiteX4236" fmla="*/ 7150544 w 9144002"/>
              <a:gd name="connsiteY4236" fmla="*/ 4000781 h 4873452"/>
              <a:gd name="connsiteX4237" fmla="*/ 7141109 w 9144002"/>
              <a:gd name="connsiteY4237" fmla="*/ 4003246 h 4873452"/>
              <a:gd name="connsiteX4238" fmla="*/ 7131380 w 9144002"/>
              <a:gd name="connsiteY4238" fmla="*/ 4005040 h 4873452"/>
              <a:gd name="connsiteX4239" fmla="*/ 7126663 w 9144002"/>
              <a:gd name="connsiteY4239" fmla="*/ 4006609 h 4873452"/>
              <a:gd name="connsiteX4240" fmla="*/ 7122241 w 9144002"/>
              <a:gd name="connsiteY4240" fmla="*/ 4007954 h 4873452"/>
              <a:gd name="connsiteX4241" fmla="*/ 7117818 w 9144002"/>
              <a:gd name="connsiteY4241" fmla="*/ 4009748 h 4873452"/>
              <a:gd name="connsiteX4242" fmla="*/ 7113986 w 9144002"/>
              <a:gd name="connsiteY4242" fmla="*/ 4011766 h 4873452"/>
              <a:gd name="connsiteX4243" fmla="*/ 7115755 w 9144002"/>
              <a:gd name="connsiteY4243" fmla="*/ 4009973 h 4873452"/>
              <a:gd name="connsiteX4244" fmla="*/ 7117229 w 9144002"/>
              <a:gd name="connsiteY4244" fmla="*/ 4008179 h 4873452"/>
              <a:gd name="connsiteX4245" fmla="*/ 7120177 w 9144002"/>
              <a:gd name="connsiteY4245" fmla="*/ 4004816 h 4873452"/>
              <a:gd name="connsiteX4246" fmla="*/ 7124894 w 9144002"/>
              <a:gd name="connsiteY4246" fmla="*/ 3998089 h 4873452"/>
              <a:gd name="connsiteX4247" fmla="*/ 7126958 w 9144002"/>
              <a:gd name="connsiteY4247" fmla="*/ 3995848 h 4873452"/>
              <a:gd name="connsiteX4248" fmla="*/ 7128137 w 9144002"/>
              <a:gd name="connsiteY4248" fmla="*/ 3994951 h 4873452"/>
              <a:gd name="connsiteX4249" fmla="*/ 7129022 w 9144002"/>
              <a:gd name="connsiteY4249" fmla="*/ 3994278 h 4873452"/>
              <a:gd name="connsiteX4250" fmla="*/ 7129906 w 9144002"/>
              <a:gd name="connsiteY4250" fmla="*/ 3994278 h 4873452"/>
              <a:gd name="connsiteX4251" fmla="*/ 7131086 w 9144002"/>
              <a:gd name="connsiteY4251" fmla="*/ 3994278 h 4873452"/>
              <a:gd name="connsiteX4252" fmla="*/ 7132559 w 9144002"/>
              <a:gd name="connsiteY4252" fmla="*/ 3995175 h 4873452"/>
              <a:gd name="connsiteX4253" fmla="*/ 7133738 w 9144002"/>
              <a:gd name="connsiteY4253" fmla="*/ 3996072 h 4873452"/>
              <a:gd name="connsiteX4254" fmla="*/ 7135508 w 9144002"/>
              <a:gd name="connsiteY4254" fmla="*/ 3995848 h 4873452"/>
              <a:gd name="connsiteX4255" fmla="*/ 7136687 w 9144002"/>
              <a:gd name="connsiteY4255" fmla="*/ 3994951 h 4873452"/>
              <a:gd name="connsiteX4256" fmla="*/ 7137866 w 9144002"/>
              <a:gd name="connsiteY4256" fmla="*/ 3993830 h 4873452"/>
              <a:gd name="connsiteX4257" fmla="*/ 7138161 w 9144002"/>
              <a:gd name="connsiteY4257" fmla="*/ 3992484 h 4873452"/>
              <a:gd name="connsiteX4258" fmla="*/ 7138456 w 9144002"/>
              <a:gd name="connsiteY4258" fmla="*/ 3990916 h 4873452"/>
              <a:gd name="connsiteX4259" fmla="*/ 7138456 w 9144002"/>
              <a:gd name="connsiteY4259" fmla="*/ 3989345 h 4873452"/>
              <a:gd name="connsiteX4260" fmla="*/ 7137866 w 9144002"/>
              <a:gd name="connsiteY4260" fmla="*/ 3985759 h 4873452"/>
              <a:gd name="connsiteX4261" fmla="*/ 7136392 w 9144002"/>
              <a:gd name="connsiteY4261" fmla="*/ 3982395 h 4873452"/>
              <a:gd name="connsiteX4262" fmla="*/ 7135213 w 9144002"/>
              <a:gd name="connsiteY4262" fmla="*/ 3981050 h 4873452"/>
              <a:gd name="connsiteX4263" fmla="*/ 7134033 w 9144002"/>
              <a:gd name="connsiteY4263" fmla="*/ 3979929 h 4873452"/>
              <a:gd name="connsiteX4264" fmla="*/ 7132854 w 9144002"/>
              <a:gd name="connsiteY4264" fmla="*/ 3978807 h 4873452"/>
              <a:gd name="connsiteX4265" fmla="*/ 7131970 w 9144002"/>
              <a:gd name="connsiteY4265" fmla="*/ 3978135 h 4873452"/>
              <a:gd name="connsiteX4266" fmla="*/ 7130495 w 9144002"/>
              <a:gd name="connsiteY4266" fmla="*/ 3977911 h 4873452"/>
              <a:gd name="connsiteX4267" fmla="*/ 7129316 w 9144002"/>
              <a:gd name="connsiteY4267" fmla="*/ 3978135 h 4873452"/>
              <a:gd name="connsiteX4268" fmla="*/ 7129611 w 9144002"/>
              <a:gd name="connsiteY4268" fmla="*/ 3977014 h 4873452"/>
              <a:gd name="connsiteX4269" fmla="*/ 7129906 w 9144002"/>
              <a:gd name="connsiteY4269" fmla="*/ 3976117 h 4873452"/>
              <a:gd name="connsiteX4270" fmla="*/ 7130790 w 9144002"/>
              <a:gd name="connsiteY4270" fmla="*/ 3975444 h 4873452"/>
              <a:gd name="connsiteX4271" fmla="*/ 7131380 w 9144002"/>
              <a:gd name="connsiteY4271" fmla="*/ 3974996 h 4873452"/>
              <a:gd name="connsiteX4272" fmla="*/ 7133738 w 9144002"/>
              <a:gd name="connsiteY4272" fmla="*/ 3974323 h 4873452"/>
              <a:gd name="connsiteX4273" fmla="*/ 7136097 w 9144002"/>
              <a:gd name="connsiteY4273" fmla="*/ 3973875 h 4873452"/>
              <a:gd name="connsiteX4274" fmla="*/ 7138161 w 9144002"/>
              <a:gd name="connsiteY4274" fmla="*/ 3973426 h 4873452"/>
              <a:gd name="connsiteX4275" fmla="*/ 7139930 w 9144002"/>
              <a:gd name="connsiteY4275" fmla="*/ 3972530 h 4873452"/>
              <a:gd name="connsiteX4276" fmla="*/ 7140815 w 9144002"/>
              <a:gd name="connsiteY4276" fmla="*/ 3971858 h 4873452"/>
              <a:gd name="connsiteX4277" fmla="*/ 7141109 w 9144002"/>
              <a:gd name="connsiteY4277" fmla="*/ 3971185 h 4873452"/>
              <a:gd name="connsiteX4278" fmla="*/ 7765804 w 9144002"/>
              <a:gd name="connsiteY4278" fmla="*/ 3967158 h 4873452"/>
              <a:gd name="connsiteX4279" fmla="*/ 7764357 w 9144002"/>
              <a:gd name="connsiteY4279" fmla="*/ 3969953 h 4873452"/>
              <a:gd name="connsiteX4280" fmla="*/ 7763198 w 9144002"/>
              <a:gd name="connsiteY4280" fmla="*/ 3972102 h 4873452"/>
              <a:gd name="connsiteX4281" fmla="*/ 7762909 w 9144002"/>
              <a:gd name="connsiteY4281" fmla="*/ 3973822 h 4873452"/>
              <a:gd name="connsiteX4282" fmla="*/ 7763198 w 9144002"/>
              <a:gd name="connsiteY4282" fmla="*/ 3974682 h 4873452"/>
              <a:gd name="connsiteX4283" fmla="*/ 7763777 w 9144002"/>
              <a:gd name="connsiteY4283" fmla="*/ 3975113 h 4873452"/>
              <a:gd name="connsiteX4284" fmla="*/ 7764067 w 9144002"/>
              <a:gd name="connsiteY4284" fmla="*/ 3975327 h 4873452"/>
              <a:gd name="connsiteX4285" fmla="*/ 7765225 w 9144002"/>
              <a:gd name="connsiteY4285" fmla="*/ 3975972 h 4873452"/>
              <a:gd name="connsiteX4286" fmla="*/ 7767253 w 9144002"/>
              <a:gd name="connsiteY4286" fmla="*/ 3976188 h 4873452"/>
              <a:gd name="connsiteX4287" fmla="*/ 7770149 w 9144002"/>
              <a:gd name="connsiteY4287" fmla="*/ 3976188 h 4873452"/>
              <a:gd name="connsiteX4288" fmla="*/ 7774783 w 9144002"/>
              <a:gd name="connsiteY4288" fmla="*/ 3975972 h 4873452"/>
              <a:gd name="connsiteX4289" fmla="*/ 7773335 w 9144002"/>
              <a:gd name="connsiteY4289" fmla="*/ 3977907 h 4873452"/>
              <a:gd name="connsiteX4290" fmla="*/ 7772176 w 9144002"/>
              <a:gd name="connsiteY4290" fmla="*/ 3979842 h 4873452"/>
              <a:gd name="connsiteX4291" fmla="*/ 7770149 w 9144002"/>
              <a:gd name="connsiteY4291" fmla="*/ 3981132 h 4873452"/>
              <a:gd name="connsiteX4292" fmla="*/ 7768122 w 9144002"/>
              <a:gd name="connsiteY4292" fmla="*/ 3982207 h 4873452"/>
              <a:gd name="connsiteX4293" fmla="*/ 7765804 w 9144002"/>
              <a:gd name="connsiteY4293" fmla="*/ 3983281 h 4873452"/>
              <a:gd name="connsiteX4294" fmla="*/ 7763777 w 9144002"/>
              <a:gd name="connsiteY4294" fmla="*/ 3984142 h 4873452"/>
              <a:gd name="connsiteX4295" fmla="*/ 7760881 w 9144002"/>
              <a:gd name="connsiteY4295" fmla="*/ 3984356 h 4873452"/>
              <a:gd name="connsiteX4296" fmla="*/ 7758275 w 9144002"/>
              <a:gd name="connsiteY4296" fmla="*/ 3985002 h 4873452"/>
              <a:gd name="connsiteX4297" fmla="*/ 7757695 w 9144002"/>
              <a:gd name="connsiteY4297" fmla="*/ 3982207 h 4873452"/>
              <a:gd name="connsiteX4298" fmla="*/ 7757406 w 9144002"/>
              <a:gd name="connsiteY4298" fmla="*/ 3980057 h 4873452"/>
              <a:gd name="connsiteX4299" fmla="*/ 7756827 w 9144002"/>
              <a:gd name="connsiteY4299" fmla="*/ 3978122 h 4873452"/>
              <a:gd name="connsiteX4300" fmla="*/ 7755668 w 9144002"/>
              <a:gd name="connsiteY4300" fmla="*/ 3976402 h 4873452"/>
              <a:gd name="connsiteX4301" fmla="*/ 7754800 w 9144002"/>
              <a:gd name="connsiteY4301" fmla="*/ 3974682 h 4873452"/>
              <a:gd name="connsiteX4302" fmla="*/ 7754220 w 9144002"/>
              <a:gd name="connsiteY4302" fmla="*/ 3972747 h 4873452"/>
              <a:gd name="connsiteX4303" fmla="*/ 7753351 w 9144002"/>
              <a:gd name="connsiteY4303" fmla="*/ 3970597 h 4873452"/>
              <a:gd name="connsiteX4304" fmla="*/ 7753351 w 9144002"/>
              <a:gd name="connsiteY4304" fmla="*/ 3967588 h 4873452"/>
              <a:gd name="connsiteX4305" fmla="*/ 7885810 w 9144002"/>
              <a:gd name="connsiteY4305" fmla="*/ 3964481 h 4873452"/>
              <a:gd name="connsiteX4306" fmla="*/ 7888191 w 9144002"/>
              <a:gd name="connsiteY4306" fmla="*/ 3966042 h 4873452"/>
              <a:gd name="connsiteX4307" fmla="*/ 7889978 w 9144002"/>
              <a:gd name="connsiteY4307" fmla="*/ 3968050 h 4873452"/>
              <a:gd name="connsiteX4308" fmla="*/ 7892954 w 9144002"/>
              <a:gd name="connsiteY4308" fmla="*/ 3972510 h 4873452"/>
              <a:gd name="connsiteX4309" fmla="*/ 7896228 w 9144002"/>
              <a:gd name="connsiteY4309" fmla="*/ 3977417 h 4873452"/>
              <a:gd name="connsiteX4310" fmla="*/ 7899205 w 9144002"/>
              <a:gd name="connsiteY4310" fmla="*/ 3982102 h 4873452"/>
              <a:gd name="connsiteX4311" fmla="*/ 7900097 w 9144002"/>
              <a:gd name="connsiteY4311" fmla="*/ 3981878 h 4873452"/>
              <a:gd name="connsiteX4312" fmla="*/ 7900693 w 9144002"/>
              <a:gd name="connsiteY4312" fmla="*/ 3981656 h 4873452"/>
              <a:gd name="connsiteX4313" fmla="*/ 7901884 w 9144002"/>
              <a:gd name="connsiteY4313" fmla="*/ 3980540 h 4873452"/>
              <a:gd name="connsiteX4314" fmla="*/ 7902479 w 9144002"/>
              <a:gd name="connsiteY4314" fmla="*/ 3978756 h 4873452"/>
              <a:gd name="connsiteX4315" fmla="*/ 7902776 w 9144002"/>
              <a:gd name="connsiteY4315" fmla="*/ 3977195 h 4873452"/>
              <a:gd name="connsiteX4316" fmla="*/ 7902776 w 9144002"/>
              <a:gd name="connsiteY4316" fmla="*/ 3972956 h 4873452"/>
              <a:gd name="connsiteX4317" fmla="*/ 7903372 w 9144002"/>
              <a:gd name="connsiteY4317" fmla="*/ 3968273 h 4873452"/>
              <a:gd name="connsiteX4318" fmla="*/ 7905753 w 9144002"/>
              <a:gd name="connsiteY4318" fmla="*/ 3968273 h 4873452"/>
              <a:gd name="connsiteX4319" fmla="*/ 7908134 w 9144002"/>
              <a:gd name="connsiteY4319" fmla="*/ 3968273 h 4873452"/>
              <a:gd name="connsiteX4320" fmla="*/ 7912897 w 9144002"/>
              <a:gd name="connsiteY4320" fmla="*/ 3968942 h 4873452"/>
              <a:gd name="connsiteX4321" fmla="*/ 7917957 w 9144002"/>
              <a:gd name="connsiteY4321" fmla="*/ 3970057 h 4873452"/>
              <a:gd name="connsiteX4322" fmla="*/ 7922422 w 9144002"/>
              <a:gd name="connsiteY4322" fmla="*/ 3971619 h 4873452"/>
              <a:gd name="connsiteX4323" fmla="*/ 7926887 w 9144002"/>
              <a:gd name="connsiteY4323" fmla="*/ 3973403 h 4873452"/>
              <a:gd name="connsiteX4324" fmla="*/ 7931351 w 9144002"/>
              <a:gd name="connsiteY4324" fmla="*/ 3975633 h 4873452"/>
              <a:gd name="connsiteX4325" fmla="*/ 7940282 w 9144002"/>
              <a:gd name="connsiteY4325" fmla="*/ 3979872 h 4873452"/>
              <a:gd name="connsiteX4326" fmla="*/ 7944746 w 9144002"/>
              <a:gd name="connsiteY4326" fmla="*/ 3981656 h 4873452"/>
              <a:gd name="connsiteX4327" fmla="*/ 7948913 w 9144002"/>
              <a:gd name="connsiteY4327" fmla="*/ 3983217 h 4873452"/>
              <a:gd name="connsiteX4328" fmla="*/ 7953378 w 9144002"/>
              <a:gd name="connsiteY4328" fmla="*/ 3984778 h 4873452"/>
              <a:gd name="connsiteX4329" fmla="*/ 7957545 w 9144002"/>
              <a:gd name="connsiteY4329" fmla="*/ 3985224 h 4873452"/>
              <a:gd name="connsiteX4330" fmla="*/ 7959629 w 9144002"/>
              <a:gd name="connsiteY4330" fmla="*/ 3985447 h 4873452"/>
              <a:gd name="connsiteX4331" fmla="*/ 7962010 w 9144002"/>
              <a:gd name="connsiteY4331" fmla="*/ 3985447 h 4873452"/>
              <a:gd name="connsiteX4332" fmla="*/ 7964094 w 9144002"/>
              <a:gd name="connsiteY4332" fmla="*/ 3985224 h 4873452"/>
              <a:gd name="connsiteX4333" fmla="*/ 7966475 w 9144002"/>
              <a:gd name="connsiteY4333" fmla="*/ 3984778 h 4873452"/>
              <a:gd name="connsiteX4334" fmla="*/ 7968857 w 9144002"/>
              <a:gd name="connsiteY4334" fmla="*/ 3984109 h 4873452"/>
              <a:gd name="connsiteX4335" fmla="*/ 7971237 w 9144002"/>
              <a:gd name="connsiteY4335" fmla="*/ 3983217 h 4873452"/>
              <a:gd name="connsiteX4336" fmla="*/ 7973619 w 9144002"/>
              <a:gd name="connsiteY4336" fmla="*/ 3982102 h 4873452"/>
              <a:gd name="connsiteX4337" fmla="*/ 7976297 w 9144002"/>
              <a:gd name="connsiteY4337" fmla="*/ 3980763 h 4873452"/>
              <a:gd name="connsiteX4338" fmla="*/ 7975405 w 9144002"/>
              <a:gd name="connsiteY4338" fmla="*/ 3978979 h 4873452"/>
              <a:gd name="connsiteX4339" fmla="*/ 7974809 w 9144002"/>
              <a:gd name="connsiteY4339" fmla="*/ 3977864 h 4873452"/>
              <a:gd name="connsiteX4340" fmla="*/ 7973321 w 9144002"/>
              <a:gd name="connsiteY4340" fmla="*/ 3976748 h 4873452"/>
              <a:gd name="connsiteX4341" fmla="*/ 7971833 w 9144002"/>
              <a:gd name="connsiteY4341" fmla="*/ 3976302 h 4873452"/>
              <a:gd name="connsiteX4342" fmla="*/ 7969749 w 9144002"/>
              <a:gd name="connsiteY4342" fmla="*/ 3975856 h 4873452"/>
              <a:gd name="connsiteX4343" fmla="*/ 7967963 w 9144002"/>
              <a:gd name="connsiteY4343" fmla="*/ 3975856 h 4873452"/>
              <a:gd name="connsiteX4344" fmla="*/ 7963796 w 9144002"/>
              <a:gd name="connsiteY4344" fmla="*/ 3975856 h 4873452"/>
              <a:gd name="connsiteX4345" fmla="*/ 7959332 w 9144002"/>
              <a:gd name="connsiteY4345" fmla="*/ 3975856 h 4873452"/>
              <a:gd name="connsiteX4346" fmla="*/ 7957545 w 9144002"/>
              <a:gd name="connsiteY4346" fmla="*/ 3975856 h 4873452"/>
              <a:gd name="connsiteX4347" fmla="*/ 7955462 w 9144002"/>
              <a:gd name="connsiteY4347" fmla="*/ 3975633 h 4873452"/>
              <a:gd name="connsiteX4348" fmla="*/ 7953676 w 9144002"/>
              <a:gd name="connsiteY4348" fmla="*/ 3975411 h 4873452"/>
              <a:gd name="connsiteX4349" fmla="*/ 7952187 w 9144002"/>
              <a:gd name="connsiteY4349" fmla="*/ 3974518 h 4873452"/>
              <a:gd name="connsiteX4350" fmla="*/ 7950997 w 9144002"/>
              <a:gd name="connsiteY4350" fmla="*/ 3973625 h 4873452"/>
              <a:gd name="connsiteX4351" fmla="*/ 7950401 w 9144002"/>
              <a:gd name="connsiteY4351" fmla="*/ 3972065 h 4873452"/>
              <a:gd name="connsiteX4352" fmla="*/ 7952187 w 9144002"/>
              <a:gd name="connsiteY4352" fmla="*/ 3970504 h 4873452"/>
              <a:gd name="connsiteX4353" fmla="*/ 7953974 w 9144002"/>
              <a:gd name="connsiteY4353" fmla="*/ 3969834 h 4873452"/>
              <a:gd name="connsiteX4354" fmla="*/ 7956057 w 9144002"/>
              <a:gd name="connsiteY4354" fmla="*/ 3969165 h 4873452"/>
              <a:gd name="connsiteX4355" fmla="*/ 7957843 w 9144002"/>
              <a:gd name="connsiteY4355" fmla="*/ 3968942 h 4873452"/>
              <a:gd name="connsiteX4356" fmla="*/ 7959629 w 9144002"/>
              <a:gd name="connsiteY4356" fmla="*/ 3968942 h 4873452"/>
              <a:gd name="connsiteX4357" fmla="*/ 7961712 w 9144002"/>
              <a:gd name="connsiteY4357" fmla="*/ 3968942 h 4873452"/>
              <a:gd name="connsiteX4358" fmla="*/ 7964987 w 9144002"/>
              <a:gd name="connsiteY4358" fmla="*/ 3969834 h 4873452"/>
              <a:gd name="connsiteX4359" fmla="*/ 7969154 w 9144002"/>
              <a:gd name="connsiteY4359" fmla="*/ 3970280 h 4873452"/>
              <a:gd name="connsiteX4360" fmla="*/ 7971237 w 9144002"/>
              <a:gd name="connsiteY4360" fmla="*/ 3970504 h 4873452"/>
              <a:gd name="connsiteX4361" fmla="*/ 7973619 w 9144002"/>
              <a:gd name="connsiteY4361" fmla="*/ 3970280 h 4873452"/>
              <a:gd name="connsiteX4362" fmla="*/ 7976000 w 9144002"/>
              <a:gd name="connsiteY4362" fmla="*/ 3970057 h 4873452"/>
              <a:gd name="connsiteX4363" fmla="*/ 7978382 w 9144002"/>
              <a:gd name="connsiteY4363" fmla="*/ 3969388 h 4873452"/>
              <a:gd name="connsiteX4364" fmla="*/ 7981655 w 9144002"/>
              <a:gd name="connsiteY4364" fmla="*/ 3968719 h 4873452"/>
              <a:gd name="connsiteX4365" fmla="*/ 7984632 w 9144002"/>
              <a:gd name="connsiteY4365" fmla="*/ 3966935 h 4873452"/>
              <a:gd name="connsiteX4366" fmla="*/ 7986418 w 9144002"/>
              <a:gd name="connsiteY4366" fmla="*/ 3975633 h 4873452"/>
              <a:gd name="connsiteX4367" fmla="*/ 7986716 w 9144002"/>
              <a:gd name="connsiteY4367" fmla="*/ 3980540 h 4873452"/>
              <a:gd name="connsiteX4368" fmla="*/ 7987311 w 9144002"/>
              <a:gd name="connsiteY4368" fmla="*/ 3985224 h 4873452"/>
              <a:gd name="connsiteX4369" fmla="*/ 7989097 w 9144002"/>
              <a:gd name="connsiteY4369" fmla="*/ 3993923 h 4873452"/>
              <a:gd name="connsiteX4370" fmla="*/ 7983144 w 9144002"/>
              <a:gd name="connsiteY4370" fmla="*/ 3994815 h 4873452"/>
              <a:gd name="connsiteX4371" fmla="*/ 7977488 w 9144002"/>
              <a:gd name="connsiteY4371" fmla="*/ 3995484 h 4873452"/>
              <a:gd name="connsiteX4372" fmla="*/ 7973024 w 9144002"/>
              <a:gd name="connsiteY4372" fmla="*/ 3995930 h 4873452"/>
              <a:gd name="connsiteX4373" fmla="*/ 7968857 w 9144002"/>
              <a:gd name="connsiteY4373" fmla="*/ 3995930 h 4873452"/>
              <a:gd name="connsiteX4374" fmla="*/ 7961117 w 9144002"/>
              <a:gd name="connsiteY4374" fmla="*/ 3995930 h 4873452"/>
              <a:gd name="connsiteX4375" fmla="*/ 7954569 w 9144002"/>
              <a:gd name="connsiteY4375" fmla="*/ 3995484 h 4873452"/>
              <a:gd name="connsiteX4376" fmla="*/ 7947425 w 9144002"/>
              <a:gd name="connsiteY4376" fmla="*/ 3994815 h 4873452"/>
              <a:gd name="connsiteX4377" fmla="*/ 7938495 w 9144002"/>
              <a:gd name="connsiteY4377" fmla="*/ 3994368 h 4873452"/>
              <a:gd name="connsiteX4378" fmla="*/ 7933435 w 9144002"/>
              <a:gd name="connsiteY4378" fmla="*/ 3994368 h 4873452"/>
              <a:gd name="connsiteX4379" fmla="*/ 7927482 w 9144002"/>
              <a:gd name="connsiteY4379" fmla="*/ 3994592 h 4873452"/>
              <a:gd name="connsiteX4380" fmla="*/ 7920041 w 9144002"/>
              <a:gd name="connsiteY4380" fmla="*/ 3994815 h 4873452"/>
              <a:gd name="connsiteX4381" fmla="*/ 7912301 w 9144002"/>
              <a:gd name="connsiteY4381" fmla="*/ 3995484 h 4873452"/>
              <a:gd name="connsiteX4382" fmla="*/ 7914087 w 9144002"/>
              <a:gd name="connsiteY4382" fmla="*/ 3992584 h 4873452"/>
              <a:gd name="connsiteX4383" fmla="*/ 7914980 w 9144002"/>
              <a:gd name="connsiteY4383" fmla="*/ 3990578 h 4873452"/>
              <a:gd name="connsiteX4384" fmla="*/ 7914683 w 9144002"/>
              <a:gd name="connsiteY4384" fmla="*/ 3989016 h 4873452"/>
              <a:gd name="connsiteX4385" fmla="*/ 7913790 w 9144002"/>
              <a:gd name="connsiteY4385" fmla="*/ 3987454 h 4873452"/>
              <a:gd name="connsiteX4386" fmla="*/ 7912301 w 9144002"/>
              <a:gd name="connsiteY4386" fmla="*/ 3986786 h 4873452"/>
              <a:gd name="connsiteX4387" fmla="*/ 7910516 w 9144002"/>
              <a:gd name="connsiteY4387" fmla="*/ 3986117 h 4873452"/>
              <a:gd name="connsiteX4388" fmla="*/ 7907837 w 9144002"/>
              <a:gd name="connsiteY4388" fmla="*/ 3985447 h 4873452"/>
              <a:gd name="connsiteX4389" fmla="*/ 7905158 w 9144002"/>
              <a:gd name="connsiteY4389" fmla="*/ 3985224 h 4873452"/>
              <a:gd name="connsiteX4390" fmla="*/ 7899800 w 9144002"/>
              <a:gd name="connsiteY4390" fmla="*/ 3985224 h 4873452"/>
              <a:gd name="connsiteX4391" fmla="*/ 7895037 w 9144002"/>
              <a:gd name="connsiteY4391" fmla="*/ 3985002 h 4873452"/>
              <a:gd name="connsiteX4392" fmla="*/ 7892954 w 9144002"/>
              <a:gd name="connsiteY4392" fmla="*/ 3984778 h 4873452"/>
              <a:gd name="connsiteX4393" fmla="*/ 7891466 w 9144002"/>
              <a:gd name="connsiteY4393" fmla="*/ 3984109 h 4873452"/>
              <a:gd name="connsiteX4394" fmla="*/ 7890870 w 9144002"/>
              <a:gd name="connsiteY4394" fmla="*/ 3983217 h 4873452"/>
              <a:gd name="connsiteX4395" fmla="*/ 7890870 w 9144002"/>
              <a:gd name="connsiteY4395" fmla="*/ 3985224 h 4873452"/>
              <a:gd name="connsiteX4396" fmla="*/ 7890572 w 9144002"/>
              <a:gd name="connsiteY4396" fmla="*/ 3988123 h 4873452"/>
              <a:gd name="connsiteX4397" fmla="*/ 7889680 w 9144002"/>
              <a:gd name="connsiteY4397" fmla="*/ 3990131 h 4873452"/>
              <a:gd name="connsiteX4398" fmla="*/ 7889084 w 9144002"/>
              <a:gd name="connsiteY4398" fmla="*/ 3992138 h 4873452"/>
              <a:gd name="connsiteX4399" fmla="*/ 7887299 w 9144002"/>
              <a:gd name="connsiteY4399" fmla="*/ 3993253 h 4873452"/>
              <a:gd name="connsiteX4400" fmla="*/ 7885810 w 9144002"/>
              <a:gd name="connsiteY4400" fmla="*/ 3993923 h 4873452"/>
              <a:gd name="connsiteX4401" fmla="*/ 7884322 w 9144002"/>
              <a:gd name="connsiteY4401" fmla="*/ 3994592 h 4873452"/>
              <a:gd name="connsiteX4402" fmla="*/ 7882238 w 9144002"/>
              <a:gd name="connsiteY4402" fmla="*/ 3994592 h 4873452"/>
              <a:gd name="connsiteX4403" fmla="*/ 7880155 w 9144002"/>
              <a:gd name="connsiteY4403" fmla="*/ 3994368 h 4873452"/>
              <a:gd name="connsiteX4404" fmla="*/ 7878071 w 9144002"/>
              <a:gd name="connsiteY4404" fmla="*/ 3993700 h 4873452"/>
              <a:gd name="connsiteX4405" fmla="*/ 7875690 w 9144002"/>
              <a:gd name="connsiteY4405" fmla="*/ 3992584 h 4873452"/>
              <a:gd name="connsiteX4406" fmla="*/ 7873607 w 9144002"/>
              <a:gd name="connsiteY4406" fmla="*/ 3991469 h 4873452"/>
              <a:gd name="connsiteX4407" fmla="*/ 7871225 w 9144002"/>
              <a:gd name="connsiteY4407" fmla="*/ 3989685 h 4873452"/>
              <a:gd name="connsiteX4408" fmla="*/ 7868844 w 9144002"/>
              <a:gd name="connsiteY4408" fmla="*/ 3987454 h 4873452"/>
              <a:gd name="connsiteX4409" fmla="*/ 7867058 w 9144002"/>
              <a:gd name="connsiteY4409" fmla="*/ 3985224 h 4873452"/>
              <a:gd name="connsiteX4410" fmla="*/ 7864974 w 9144002"/>
              <a:gd name="connsiteY4410" fmla="*/ 3982771 h 4873452"/>
              <a:gd name="connsiteX4411" fmla="*/ 7862891 w 9144002"/>
              <a:gd name="connsiteY4411" fmla="*/ 3983662 h 4873452"/>
              <a:gd name="connsiteX4412" fmla="*/ 7861700 w 9144002"/>
              <a:gd name="connsiteY4412" fmla="*/ 3984778 h 4873452"/>
              <a:gd name="connsiteX4413" fmla="*/ 7861105 w 9144002"/>
              <a:gd name="connsiteY4413" fmla="*/ 3985447 h 4873452"/>
              <a:gd name="connsiteX4414" fmla="*/ 7860807 w 9144002"/>
              <a:gd name="connsiteY4414" fmla="*/ 3986786 h 4873452"/>
              <a:gd name="connsiteX4415" fmla="*/ 7861105 w 9144002"/>
              <a:gd name="connsiteY4415" fmla="*/ 3987901 h 4873452"/>
              <a:gd name="connsiteX4416" fmla="*/ 7861403 w 9144002"/>
              <a:gd name="connsiteY4416" fmla="*/ 3989016 h 4873452"/>
              <a:gd name="connsiteX4417" fmla="*/ 7862593 w 9144002"/>
              <a:gd name="connsiteY4417" fmla="*/ 3991246 h 4873452"/>
              <a:gd name="connsiteX4418" fmla="*/ 7863784 w 9144002"/>
              <a:gd name="connsiteY4418" fmla="*/ 3993477 h 4873452"/>
              <a:gd name="connsiteX4419" fmla="*/ 7864082 w 9144002"/>
              <a:gd name="connsiteY4419" fmla="*/ 3994815 h 4873452"/>
              <a:gd name="connsiteX4420" fmla="*/ 7864379 w 9144002"/>
              <a:gd name="connsiteY4420" fmla="*/ 3995930 h 4873452"/>
              <a:gd name="connsiteX4421" fmla="*/ 7864379 w 9144002"/>
              <a:gd name="connsiteY4421" fmla="*/ 3997045 h 4873452"/>
              <a:gd name="connsiteX4422" fmla="*/ 7863784 w 9144002"/>
              <a:gd name="connsiteY4422" fmla="*/ 3998607 h 4873452"/>
              <a:gd name="connsiteX4423" fmla="*/ 7862593 w 9144002"/>
              <a:gd name="connsiteY4423" fmla="*/ 3999722 h 4873452"/>
              <a:gd name="connsiteX4424" fmla="*/ 7861105 w 9144002"/>
              <a:gd name="connsiteY4424" fmla="*/ 4000837 h 4873452"/>
              <a:gd name="connsiteX4425" fmla="*/ 7859616 w 9144002"/>
              <a:gd name="connsiteY4425" fmla="*/ 3999944 h 4873452"/>
              <a:gd name="connsiteX4426" fmla="*/ 7858128 w 9144002"/>
              <a:gd name="connsiteY4426" fmla="*/ 3999276 h 4873452"/>
              <a:gd name="connsiteX4427" fmla="*/ 7854557 w 9144002"/>
              <a:gd name="connsiteY4427" fmla="*/ 3998160 h 4873452"/>
              <a:gd name="connsiteX4428" fmla="*/ 7851282 w 9144002"/>
              <a:gd name="connsiteY4428" fmla="*/ 3997714 h 4873452"/>
              <a:gd name="connsiteX4429" fmla="*/ 7847115 w 9144002"/>
              <a:gd name="connsiteY4429" fmla="*/ 3997492 h 4873452"/>
              <a:gd name="connsiteX4430" fmla="*/ 7843245 w 9144002"/>
              <a:gd name="connsiteY4430" fmla="*/ 3997714 h 4873452"/>
              <a:gd name="connsiteX4431" fmla="*/ 7839674 w 9144002"/>
              <a:gd name="connsiteY4431" fmla="*/ 3997714 h 4873452"/>
              <a:gd name="connsiteX4432" fmla="*/ 7831637 w 9144002"/>
              <a:gd name="connsiteY4432" fmla="*/ 3998160 h 4873452"/>
              <a:gd name="connsiteX4433" fmla="*/ 7828362 w 9144002"/>
              <a:gd name="connsiteY4433" fmla="*/ 3998607 h 4873452"/>
              <a:gd name="connsiteX4434" fmla="*/ 7825386 w 9144002"/>
              <a:gd name="connsiteY4434" fmla="*/ 3998607 h 4873452"/>
              <a:gd name="connsiteX4435" fmla="*/ 7822707 w 9144002"/>
              <a:gd name="connsiteY4435" fmla="*/ 3997938 h 4873452"/>
              <a:gd name="connsiteX4436" fmla="*/ 7820326 w 9144002"/>
              <a:gd name="connsiteY4436" fmla="*/ 3997492 h 4873452"/>
              <a:gd name="connsiteX4437" fmla="*/ 7819433 w 9144002"/>
              <a:gd name="connsiteY4437" fmla="*/ 3996822 h 4873452"/>
              <a:gd name="connsiteX4438" fmla="*/ 7818540 w 9144002"/>
              <a:gd name="connsiteY4438" fmla="*/ 3995930 h 4873452"/>
              <a:gd name="connsiteX4439" fmla="*/ 7818242 w 9144002"/>
              <a:gd name="connsiteY4439" fmla="*/ 3995038 h 4873452"/>
              <a:gd name="connsiteX4440" fmla="*/ 7817945 w 9144002"/>
              <a:gd name="connsiteY4440" fmla="*/ 3993923 h 4873452"/>
              <a:gd name="connsiteX4441" fmla="*/ 7817349 w 9144002"/>
              <a:gd name="connsiteY4441" fmla="*/ 3991469 h 4873452"/>
              <a:gd name="connsiteX4442" fmla="*/ 7818242 w 9144002"/>
              <a:gd name="connsiteY4442" fmla="*/ 3988123 h 4873452"/>
              <a:gd name="connsiteX4443" fmla="*/ 7816159 w 9144002"/>
              <a:gd name="connsiteY4443" fmla="*/ 3988347 h 4873452"/>
              <a:gd name="connsiteX4444" fmla="*/ 7814670 w 9144002"/>
              <a:gd name="connsiteY4444" fmla="*/ 3988123 h 4873452"/>
              <a:gd name="connsiteX4445" fmla="*/ 7813182 w 9144002"/>
              <a:gd name="connsiteY4445" fmla="*/ 3988123 h 4873452"/>
              <a:gd name="connsiteX4446" fmla="*/ 7812289 w 9144002"/>
              <a:gd name="connsiteY4446" fmla="*/ 3987454 h 4873452"/>
              <a:gd name="connsiteX4447" fmla="*/ 7811396 w 9144002"/>
              <a:gd name="connsiteY4447" fmla="*/ 3987008 h 4873452"/>
              <a:gd name="connsiteX4448" fmla="*/ 7810503 w 9144002"/>
              <a:gd name="connsiteY4448" fmla="*/ 3986117 h 4873452"/>
              <a:gd name="connsiteX4449" fmla="*/ 7809908 w 9144002"/>
              <a:gd name="connsiteY4449" fmla="*/ 3985002 h 4873452"/>
              <a:gd name="connsiteX4450" fmla="*/ 7809610 w 9144002"/>
              <a:gd name="connsiteY4450" fmla="*/ 3983662 h 4873452"/>
              <a:gd name="connsiteX4451" fmla="*/ 7808122 w 9144002"/>
              <a:gd name="connsiteY4451" fmla="*/ 3984778 h 4873452"/>
              <a:gd name="connsiteX4452" fmla="*/ 7806932 w 9144002"/>
              <a:gd name="connsiteY4452" fmla="*/ 3985893 h 4873452"/>
              <a:gd name="connsiteX4453" fmla="*/ 7806634 w 9144002"/>
              <a:gd name="connsiteY4453" fmla="*/ 3987232 h 4873452"/>
              <a:gd name="connsiteX4454" fmla="*/ 7806038 w 9144002"/>
              <a:gd name="connsiteY4454" fmla="*/ 3988570 h 4873452"/>
              <a:gd name="connsiteX4455" fmla="*/ 7806634 w 9144002"/>
              <a:gd name="connsiteY4455" fmla="*/ 3992138 h 4873452"/>
              <a:gd name="connsiteX4456" fmla="*/ 7807229 w 9144002"/>
              <a:gd name="connsiteY4456" fmla="*/ 3995038 h 4873452"/>
              <a:gd name="connsiteX4457" fmla="*/ 7807526 w 9144002"/>
              <a:gd name="connsiteY4457" fmla="*/ 3996599 h 4873452"/>
              <a:gd name="connsiteX4458" fmla="*/ 7807526 w 9144002"/>
              <a:gd name="connsiteY4458" fmla="*/ 3997938 h 4873452"/>
              <a:gd name="connsiteX4459" fmla="*/ 7807229 w 9144002"/>
              <a:gd name="connsiteY4459" fmla="*/ 3999276 h 4873452"/>
              <a:gd name="connsiteX4460" fmla="*/ 7806634 w 9144002"/>
              <a:gd name="connsiteY4460" fmla="*/ 4000391 h 4873452"/>
              <a:gd name="connsiteX4461" fmla="*/ 7805145 w 9144002"/>
              <a:gd name="connsiteY4461" fmla="*/ 4001284 h 4873452"/>
              <a:gd name="connsiteX4462" fmla="*/ 7803062 w 9144002"/>
              <a:gd name="connsiteY4462" fmla="*/ 4001952 h 4873452"/>
              <a:gd name="connsiteX4463" fmla="*/ 7800383 w 9144002"/>
              <a:gd name="connsiteY4463" fmla="*/ 4001952 h 4873452"/>
              <a:gd name="connsiteX4464" fmla="*/ 7797109 w 9144002"/>
              <a:gd name="connsiteY4464" fmla="*/ 4001952 h 4873452"/>
              <a:gd name="connsiteX4465" fmla="*/ 7798895 w 9144002"/>
              <a:gd name="connsiteY4465" fmla="*/ 3999276 h 4873452"/>
              <a:gd name="connsiteX4466" fmla="*/ 7800383 w 9144002"/>
              <a:gd name="connsiteY4466" fmla="*/ 3997045 h 4873452"/>
              <a:gd name="connsiteX4467" fmla="*/ 7801276 w 9144002"/>
              <a:gd name="connsiteY4467" fmla="*/ 3995038 h 4873452"/>
              <a:gd name="connsiteX4468" fmla="*/ 7801276 w 9144002"/>
              <a:gd name="connsiteY4468" fmla="*/ 3993477 h 4873452"/>
              <a:gd name="connsiteX4469" fmla="*/ 7800383 w 9144002"/>
              <a:gd name="connsiteY4469" fmla="*/ 3992138 h 4873452"/>
              <a:gd name="connsiteX4470" fmla="*/ 7799490 w 9144002"/>
              <a:gd name="connsiteY4470" fmla="*/ 3991246 h 4873452"/>
              <a:gd name="connsiteX4471" fmla="*/ 7797704 w 9144002"/>
              <a:gd name="connsiteY4471" fmla="*/ 3990131 h 4873452"/>
              <a:gd name="connsiteX4472" fmla="*/ 7796216 w 9144002"/>
              <a:gd name="connsiteY4472" fmla="*/ 3989462 h 4873452"/>
              <a:gd name="connsiteX4473" fmla="*/ 7791751 w 9144002"/>
              <a:gd name="connsiteY4473" fmla="*/ 3988347 h 4873452"/>
              <a:gd name="connsiteX4474" fmla="*/ 7787286 w 9144002"/>
              <a:gd name="connsiteY4474" fmla="*/ 3987232 h 4873452"/>
              <a:gd name="connsiteX4475" fmla="*/ 7782821 w 9144002"/>
              <a:gd name="connsiteY4475" fmla="*/ 3986117 h 4873452"/>
              <a:gd name="connsiteX4476" fmla="*/ 7781035 w 9144002"/>
              <a:gd name="connsiteY4476" fmla="*/ 3985224 h 4873452"/>
              <a:gd name="connsiteX4477" fmla="*/ 7779547 w 9144002"/>
              <a:gd name="connsiteY4477" fmla="*/ 3984109 h 4873452"/>
              <a:gd name="connsiteX4478" fmla="*/ 7781630 w 9144002"/>
              <a:gd name="connsiteY4478" fmla="*/ 3981878 h 4873452"/>
              <a:gd name="connsiteX4479" fmla="*/ 7784012 w 9144002"/>
              <a:gd name="connsiteY4479" fmla="*/ 3979648 h 4873452"/>
              <a:gd name="connsiteX4480" fmla="*/ 7786691 w 9144002"/>
              <a:gd name="connsiteY4480" fmla="*/ 3977864 h 4873452"/>
              <a:gd name="connsiteX4481" fmla="*/ 7789072 w 9144002"/>
              <a:gd name="connsiteY4481" fmla="*/ 3976302 h 4873452"/>
              <a:gd name="connsiteX4482" fmla="*/ 7792346 w 9144002"/>
              <a:gd name="connsiteY4482" fmla="*/ 3974518 h 4873452"/>
              <a:gd name="connsiteX4483" fmla="*/ 7795322 w 9144002"/>
              <a:gd name="connsiteY4483" fmla="*/ 3973403 h 4873452"/>
              <a:gd name="connsiteX4484" fmla="*/ 7798299 w 9144002"/>
              <a:gd name="connsiteY4484" fmla="*/ 3972288 h 4873452"/>
              <a:gd name="connsiteX4485" fmla="*/ 7801574 w 9144002"/>
              <a:gd name="connsiteY4485" fmla="*/ 3971395 h 4873452"/>
              <a:gd name="connsiteX4486" fmla="*/ 7808420 w 9144002"/>
              <a:gd name="connsiteY4486" fmla="*/ 3970057 h 4873452"/>
              <a:gd name="connsiteX4487" fmla="*/ 7815563 w 9144002"/>
              <a:gd name="connsiteY4487" fmla="*/ 3969165 h 4873452"/>
              <a:gd name="connsiteX4488" fmla="*/ 7823005 w 9144002"/>
              <a:gd name="connsiteY4488" fmla="*/ 3968942 h 4873452"/>
              <a:gd name="connsiteX4489" fmla="*/ 7830446 w 9144002"/>
              <a:gd name="connsiteY4489" fmla="*/ 3968719 h 4873452"/>
              <a:gd name="connsiteX4490" fmla="*/ 7845626 w 9144002"/>
              <a:gd name="connsiteY4490" fmla="*/ 3968942 h 4873452"/>
              <a:gd name="connsiteX4491" fmla="*/ 7853068 w 9144002"/>
              <a:gd name="connsiteY4491" fmla="*/ 3968942 h 4873452"/>
              <a:gd name="connsiteX4492" fmla="*/ 7860807 w 9144002"/>
              <a:gd name="connsiteY4492" fmla="*/ 3968719 h 4873452"/>
              <a:gd name="connsiteX4493" fmla="*/ 7867355 w 9144002"/>
              <a:gd name="connsiteY4493" fmla="*/ 3968273 h 4873452"/>
              <a:gd name="connsiteX4494" fmla="*/ 7874201 w 9144002"/>
              <a:gd name="connsiteY4494" fmla="*/ 3967604 h 4873452"/>
              <a:gd name="connsiteX4495" fmla="*/ 7880155 w 9144002"/>
              <a:gd name="connsiteY4495" fmla="*/ 3966265 h 4873452"/>
              <a:gd name="connsiteX4496" fmla="*/ 7883429 w 9144002"/>
              <a:gd name="connsiteY4496" fmla="*/ 3965150 h 4873452"/>
              <a:gd name="connsiteX4497" fmla="*/ 2480168 w 9144002"/>
              <a:gd name="connsiteY4497" fmla="*/ 3962697 h 4873452"/>
              <a:gd name="connsiteX4498" fmla="*/ 2486928 w 9144002"/>
              <a:gd name="connsiteY4498" fmla="*/ 3962697 h 4873452"/>
              <a:gd name="connsiteX4499" fmla="*/ 2487221 w 9144002"/>
              <a:gd name="connsiteY4499" fmla="*/ 3964066 h 4873452"/>
              <a:gd name="connsiteX4500" fmla="*/ 2486928 w 9144002"/>
              <a:gd name="connsiteY4500" fmla="*/ 3964750 h 4873452"/>
              <a:gd name="connsiteX4501" fmla="*/ 2485459 w 9144002"/>
              <a:gd name="connsiteY4501" fmla="*/ 3965892 h 4873452"/>
              <a:gd name="connsiteX4502" fmla="*/ 2483400 w 9144002"/>
              <a:gd name="connsiteY4502" fmla="*/ 3966577 h 4873452"/>
              <a:gd name="connsiteX4503" fmla="*/ 2480756 w 9144002"/>
              <a:gd name="connsiteY4503" fmla="*/ 3967490 h 4873452"/>
              <a:gd name="connsiteX4504" fmla="*/ 2477817 w 9144002"/>
              <a:gd name="connsiteY4504" fmla="*/ 3967946 h 4873452"/>
              <a:gd name="connsiteX4505" fmla="*/ 2470471 w 9144002"/>
              <a:gd name="connsiteY4505" fmla="*/ 3969544 h 4873452"/>
              <a:gd name="connsiteX4506" fmla="*/ 2462534 w 9144002"/>
              <a:gd name="connsiteY4506" fmla="*/ 3970229 h 4873452"/>
              <a:gd name="connsiteX4507" fmla="*/ 2454600 w 9144002"/>
              <a:gd name="connsiteY4507" fmla="*/ 3971142 h 4873452"/>
              <a:gd name="connsiteX4508" fmla="*/ 2440787 w 9144002"/>
              <a:gd name="connsiteY4508" fmla="*/ 3972510 h 4873452"/>
              <a:gd name="connsiteX4509" fmla="*/ 2442844 w 9144002"/>
              <a:gd name="connsiteY4509" fmla="*/ 3971142 h 4873452"/>
              <a:gd name="connsiteX4510" fmla="*/ 2444902 w 9144002"/>
              <a:gd name="connsiteY4510" fmla="*/ 3969773 h 4873452"/>
              <a:gd name="connsiteX4511" fmla="*/ 2447546 w 9144002"/>
              <a:gd name="connsiteY4511" fmla="*/ 3968403 h 4873452"/>
              <a:gd name="connsiteX4512" fmla="*/ 2449604 w 9144002"/>
              <a:gd name="connsiteY4512" fmla="*/ 3967490 h 4873452"/>
              <a:gd name="connsiteX4513" fmla="*/ 2454894 w 9144002"/>
              <a:gd name="connsiteY4513" fmla="*/ 3965664 h 4873452"/>
              <a:gd name="connsiteX4514" fmla="*/ 2460771 w 9144002"/>
              <a:gd name="connsiteY4514" fmla="*/ 3964294 h 4873452"/>
              <a:gd name="connsiteX4515" fmla="*/ 2466650 w 9144002"/>
              <a:gd name="connsiteY4515" fmla="*/ 3963381 h 4873452"/>
              <a:gd name="connsiteX4516" fmla="*/ 2473408 w 9144002"/>
              <a:gd name="connsiteY4516" fmla="*/ 3963153 h 4873452"/>
              <a:gd name="connsiteX4517" fmla="*/ 2619382 w 9144002"/>
              <a:gd name="connsiteY4517" fmla="*/ 3961804 h 4873452"/>
              <a:gd name="connsiteX4518" fmla="*/ 2618488 w 9144002"/>
              <a:gd name="connsiteY4518" fmla="*/ 3964617 h 4873452"/>
              <a:gd name="connsiteX4519" fmla="*/ 2617298 w 9144002"/>
              <a:gd name="connsiteY4519" fmla="*/ 3966780 h 4873452"/>
              <a:gd name="connsiteX4520" fmla="*/ 2615809 w 9144002"/>
              <a:gd name="connsiteY4520" fmla="*/ 3968510 h 4873452"/>
              <a:gd name="connsiteX4521" fmla="*/ 2613725 w 9144002"/>
              <a:gd name="connsiteY4521" fmla="*/ 3969808 h 4873452"/>
              <a:gd name="connsiteX4522" fmla="*/ 2612240 w 9144002"/>
              <a:gd name="connsiteY4522" fmla="*/ 3970673 h 4873452"/>
              <a:gd name="connsiteX4523" fmla="*/ 2610451 w 9144002"/>
              <a:gd name="connsiteY4523" fmla="*/ 3970889 h 4873452"/>
              <a:gd name="connsiteX4524" fmla="*/ 2608369 w 9144002"/>
              <a:gd name="connsiteY4524" fmla="*/ 3971105 h 4873452"/>
              <a:gd name="connsiteX4525" fmla="*/ 2606285 w 9144002"/>
              <a:gd name="connsiteY4525" fmla="*/ 3971105 h 4873452"/>
              <a:gd name="connsiteX4526" fmla="*/ 2602117 w 9144002"/>
              <a:gd name="connsiteY4526" fmla="*/ 3970673 h 4873452"/>
              <a:gd name="connsiteX4527" fmla="*/ 2597951 w 9144002"/>
              <a:gd name="connsiteY4527" fmla="*/ 3970456 h 4873452"/>
              <a:gd name="connsiteX4528" fmla="*/ 2595866 w 9144002"/>
              <a:gd name="connsiteY4528" fmla="*/ 3970024 h 4873452"/>
              <a:gd name="connsiteX4529" fmla="*/ 2593783 w 9144002"/>
              <a:gd name="connsiteY4529" fmla="*/ 3970024 h 4873452"/>
              <a:gd name="connsiteX4530" fmla="*/ 2591699 w 9144002"/>
              <a:gd name="connsiteY4530" fmla="*/ 3970456 h 4873452"/>
              <a:gd name="connsiteX4531" fmla="*/ 2589914 w 9144002"/>
              <a:gd name="connsiteY4531" fmla="*/ 3970889 h 4873452"/>
              <a:gd name="connsiteX4532" fmla="*/ 2587234 w 9144002"/>
              <a:gd name="connsiteY4532" fmla="*/ 3971970 h 4873452"/>
              <a:gd name="connsiteX4533" fmla="*/ 2585150 w 9144002"/>
              <a:gd name="connsiteY4533" fmla="*/ 3973701 h 4873452"/>
              <a:gd name="connsiteX4534" fmla="*/ 2584259 w 9144002"/>
              <a:gd name="connsiteY4534" fmla="*/ 3974998 h 4873452"/>
              <a:gd name="connsiteX4535" fmla="*/ 2583365 w 9144002"/>
              <a:gd name="connsiteY4535" fmla="*/ 3976729 h 4873452"/>
              <a:gd name="connsiteX4536" fmla="*/ 2583067 w 9144002"/>
              <a:gd name="connsiteY4536" fmla="*/ 3978243 h 4873452"/>
              <a:gd name="connsiteX4537" fmla="*/ 2583067 w 9144002"/>
              <a:gd name="connsiteY4537" fmla="*/ 3979973 h 4873452"/>
              <a:gd name="connsiteX4538" fmla="*/ 2583365 w 9144002"/>
              <a:gd name="connsiteY4538" fmla="*/ 3982352 h 4873452"/>
              <a:gd name="connsiteX4539" fmla="*/ 2583365 w 9144002"/>
              <a:gd name="connsiteY4539" fmla="*/ 3983217 h 4873452"/>
              <a:gd name="connsiteX4540" fmla="*/ 2582174 w 9144002"/>
              <a:gd name="connsiteY4540" fmla="*/ 3982136 h 4873452"/>
              <a:gd name="connsiteX4541" fmla="*/ 2572947 w 9144002"/>
              <a:gd name="connsiteY4541" fmla="*/ 3970889 h 4873452"/>
              <a:gd name="connsiteX4542" fmla="*/ 2575924 w 9144002"/>
              <a:gd name="connsiteY4542" fmla="*/ 3969375 h 4873452"/>
              <a:gd name="connsiteX4543" fmla="*/ 2579198 w 9144002"/>
              <a:gd name="connsiteY4543" fmla="*/ 3967645 h 4873452"/>
              <a:gd name="connsiteX4544" fmla="*/ 2581876 w 9144002"/>
              <a:gd name="connsiteY4544" fmla="*/ 3966563 h 4873452"/>
              <a:gd name="connsiteX4545" fmla="*/ 2584853 w 9144002"/>
              <a:gd name="connsiteY4545" fmla="*/ 3965698 h 4873452"/>
              <a:gd name="connsiteX4546" fmla="*/ 2587532 w 9144002"/>
              <a:gd name="connsiteY4546" fmla="*/ 3965266 h 4873452"/>
              <a:gd name="connsiteX4547" fmla="*/ 2590211 w 9144002"/>
              <a:gd name="connsiteY4547" fmla="*/ 3964832 h 4873452"/>
              <a:gd name="connsiteX4548" fmla="*/ 2595569 w 9144002"/>
              <a:gd name="connsiteY4548" fmla="*/ 3964617 h 4873452"/>
              <a:gd name="connsiteX4549" fmla="*/ 2600630 w 9144002"/>
              <a:gd name="connsiteY4549" fmla="*/ 3964400 h 4873452"/>
              <a:gd name="connsiteX4550" fmla="*/ 2606285 w 9144002"/>
              <a:gd name="connsiteY4550" fmla="*/ 3964184 h 4873452"/>
              <a:gd name="connsiteX4551" fmla="*/ 2609262 w 9144002"/>
              <a:gd name="connsiteY4551" fmla="*/ 3963752 h 4873452"/>
              <a:gd name="connsiteX4552" fmla="*/ 2612834 w 9144002"/>
              <a:gd name="connsiteY4552" fmla="*/ 3963535 h 4873452"/>
              <a:gd name="connsiteX4553" fmla="*/ 2616108 w 9144002"/>
              <a:gd name="connsiteY4553" fmla="*/ 3962670 h 4873452"/>
              <a:gd name="connsiteX4554" fmla="*/ 2717010 w 9144002"/>
              <a:gd name="connsiteY4554" fmla="*/ 3946637 h 4873452"/>
              <a:gd name="connsiteX4555" fmla="*/ 2715834 w 9144002"/>
              <a:gd name="connsiteY4555" fmla="*/ 3948178 h 4873452"/>
              <a:gd name="connsiteX4556" fmla="*/ 2714364 w 9144002"/>
              <a:gd name="connsiteY4556" fmla="*/ 3949720 h 4873452"/>
              <a:gd name="connsiteX4557" fmla="*/ 2711424 w 9144002"/>
              <a:gd name="connsiteY4557" fmla="*/ 3951921 h 4873452"/>
              <a:gd name="connsiteX4558" fmla="*/ 2710250 w 9144002"/>
              <a:gd name="connsiteY4558" fmla="*/ 3953022 h 4873452"/>
              <a:gd name="connsiteX4559" fmla="*/ 2709955 w 9144002"/>
              <a:gd name="connsiteY4559" fmla="*/ 3953903 h 4873452"/>
              <a:gd name="connsiteX4560" fmla="*/ 2710250 w 9144002"/>
              <a:gd name="connsiteY4560" fmla="*/ 3954343 h 4873452"/>
              <a:gd name="connsiteX4561" fmla="*/ 2710836 w 9144002"/>
              <a:gd name="connsiteY4561" fmla="*/ 3954563 h 4873452"/>
              <a:gd name="connsiteX4562" fmla="*/ 2712894 w 9144002"/>
              <a:gd name="connsiteY4562" fmla="*/ 3955444 h 4873452"/>
              <a:gd name="connsiteX4563" fmla="*/ 2709367 w 9144002"/>
              <a:gd name="connsiteY4563" fmla="*/ 3957645 h 4873452"/>
              <a:gd name="connsiteX4564" fmla="*/ 2705544 w 9144002"/>
              <a:gd name="connsiteY4564" fmla="*/ 3959406 h 4873452"/>
              <a:gd name="connsiteX4565" fmla="*/ 2701722 w 9144002"/>
              <a:gd name="connsiteY4565" fmla="*/ 3960948 h 4873452"/>
              <a:gd name="connsiteX4566" fmla="*/ 2697607 w 9144002"/>
              <a:gd name="connsiteY4566" fmla="*/ 3962048 h 4873452"/>
              <a:gd name="connsiteX4567" fmla="*/ 2693198 w 9144002"/>
              <a:gd name="connsiteY4567" fmla="*/ 3962708 h 4873452"/>
              <a:gd name="connsiteX4568" fmla="*/ 2689082 w 9144002"/>
              <a:gd name="connsiteY4568" fmla="*/ 3963369 h 4873452"/>
              <a:gd name="connsiteX4569" fmla="*/ 2684673 w 9144002"/>
              <a:gd name="connsiteY4569" fmla="*/ 3963590 h 4873452"/>
              <a:gd name="connsiteX4570" fmla="*/ 2680264 w 9144002"/>
              <a:gd name="connsiteY4570" fmla="*/ 3963369 h 4873452"/>
              <a:gd name="connsiteX4571" fmla="*/ 2675855 w 9144002"/>
              <a:gd name="connsiteY4571" fmla="*/ 3962929 h 4873452"/>
              <a:gd name="connsiteX4572" fmla="*/ 2671444 w 9144002"/>
              <a:gd name="connsiteY4572" fmla="*/ 3962708 h 4873452"/>
              <a:gd name="connsiteX4573" fmla="*/ 2667035 w 9144002"/>
              <a:gd name="connsiteY4573" fmla="*/ 3961828 h 4873452"/>
              <a:gd name="connsiteX4574" fmla="*/ 2662331 w 9144002"/>
              <a:gd name="connsiteY4574" fmla="*/ 3960948 h 4873452"/>
              <a:gd name="connsiteX4575" fmla="*/ 2653805 w 9144002"/>
              <a:gd name="connsiteY4575" fmla="*/ 3958746 h 4873452"/>
              <a:gd name="connsiteX4576" fmla="*/ 2645574 w 9144002"/>
              <a:gd name="connsiteY4576" fmla="*/ 3956324 h 4873452"/>
              <a:gd name="connsiteX4577" fmla="*/ 2654686 w 9144002"/>
              <a:gd name="connsiteY4577" fmla="*/ 3954563 h 4873452"/>
              <a:gd name="connsiteX4578" fmla="*/ 2663212 w 9144002"/>
              <a:gd name="connsiteY4578" fmla="*/ 3953242 h 4873452"/>
              <a:gd name="connsiteX4579" fmla="*/ 2679086 w 9144002"/>
              <a:gd name="connsiteY4579" fmla="*/ 3951262 h 4873452"/>
              <a:gd name="connsiteX4580" fmla="*/ 2696138 w 9144002"/>
              <a:gd name="connsiteY4580" fmla="*/ 3949280 h 4873452"/>
              <a:gd name="connsiteX4581" fmla="*/ 2706427 w 9144002"/>
              <a:gd name="connsiteY4581" fmla="*/ 3948178 h 4873452"/>
              <a:gd name="connsiteX4582" fmla="*/ 1682741 w 9144002"/>
              <a:gd name="connsiteY4582" fmla="*/ 3938461 h 4873452"/>
              <a:gd name="connsiteX4583" fmla="*/ 1684228 w 9144002"/>
              <a:gd name="connsiteY4583" fmla="*/ 3938461 h 4873452"/>
              <a:gd name="connsiteX4584" fmla="*/ 1685715 w 9144002"/>
              <a:gd name="connsiteY4584" fmla="*/ 3938684 h 4873452"/>
              <a:gd name="connsiteX4585" fmla="*/ 1688988 w 9144002"/>
              <a:gd name="connsiteY4585" fmla="*/ 3939572 h 4873452"/>
              <a:gd name="connsiteX4586" fmla="*/ 1692853 w 9144002"/>
              <a:gd name="connsiteY4586" fmla="*/ 3940684 h 4873452"/>
              <a:gd name="connsiteX4587" fmla="*/ 1697017 w 9144002"/>
              <a:gd name="connsiteY4587" fmla="*/ 3941573 h 4873452"/>
              <a:gd name="connsiteX4588" fmla="*/ 1699099 w 9144002"/>
              <a:gd name="connsiteY4588" fmla="*/ 3941796 h 4873452"/>
              <a:gd name="connsiteX4589" fmla="*/ 1701478 w 9144002"/>
              <a:gd name="connsiteY4589" fmla="*/ 3941796 h 4873452"/>
              <a:gd name="connsiteX4590" fmla="*/ 1704154 w 9144002"/>
              <a:gd name="connsiteY4590" fmla="*/ 3941573 h 4873452"/>
              <a:gd name="connsiteX4591" fmla="*/ 1707129 w 9144002"/>
              <a:gd name="connsiteY4591" fmla="*/ 3940906 h 4873452"/>
              <a:gd name="connsiteX4592" fmla="*/ 1705642 w 9144002"/>
              <a:gd name="connsiteY4592" fmla="*/ 3943797 h 4873452"/>
              <a:gd name="connsiteX4593" fmla="*/ 1704453 w 9144002"/>
              <a:gd name="connsiteY4593" fmla="*/ 3946242 h 4873452"/>
              <a:gd name="connsiteX4594" fmla="*/ 1703858 w 9144002"/>
              <a:gd name="connsiteY4594" fmla="*/ 3948465 h 4873452"/>
              <a:gd name="connsiteX4595" fmla="*/ 1703263 w 9144002"/>
              <a:gd name="connsiteY4595" fmla="*/ 3950688 h 4873452"/>
              <a:gd name="connsiteX4596" fmla="*/ 1703858 w 9144002"/>
              <a:gd name="connsiteY4596" fmla="*/ 3952689 h 4873452"/>
              <a:gd name="connsiteX4597" fmla="*/ 1704154 w 9144002"/>
              <a:gd name="connsiteY4597" fmla="*/ 3954466 h 4873452"/>
              <a:gd name="connsiteX4598" fmla="*/ 1704750 w 9144002"/>
              <a:gd name="connsiteY4598" fmla="*/ 3956022 h 4873452"/>
              <a:gd name="connsiteX4599" fmla="*/ 1705940 w 9144002"/>
              <a:gd name="connsiteY4599" fmla="*/ 3957579 h 4873452"/>
              <a:gd name="connsiteX4600" fmla="*/ 1707129 w 9144002"/>
              <a:gd name="connsiteY4600" fmla="*/ 3958913 h 4873452"/>
              <a:gd name="connsiteX4601" fmla="*/ 1708914 w 9144002"/>
              <a:gd name="connsiteY4601" fmla="*/ 3960024 h 4873452"/>
              <a:gd name="connsiteX4602" fmla="*/ 1710996 w 9144002"/>
              <a:gd name="connsiteY4602" fmla="*/ 3961136 h 4873452"/>
              <a:gd name="connsiteX4603" fmla="*/ 1712781 w 9144002"/>
              <a:gd name="connsiteY4603" fmla="*/ 3962025 h 4873452"/>
              <a:gd name="connsiteX4604" fmla="*/ 1717242 w 9144002"/>
              <a:gd name="connsiteY4604" fmla="*/ 3963360 h 4873452"/>
              <a:gd name="connsiteX4605" fmla="*/ 1722597 w 9144002"/>
              <a:gd name="connsiteY4605" fmla="*/ 3964470 h 4873452"/>
              <a:gd name="connsiteX4606" fmla="*/ 1728247 w 9144002"/>
              <a:gd name="connsiteY4606" fmla="*/ 3965137 h 4873452"/>
              <a:gd name="connsiteX4607" fmla="*/ 1733899 w 9144002"/>
              <a:gd name="connsiteY4607" fmla="*/ 3965582 h 4873452"/>
              <a:gd name="connsiteX4608" fmla="*/ 1739846 w 9144002"/>
              <a:gd name="connsiteY4608" fmla="*/ 3965582 h 4873452"/>
              <a:gd name="connsiteX4609" fmla="*/ 1745498 w 9144002"/>
              <a:gd name="connsiteY4609" fmla="*/ 3965359 h 4873452"/>
              <a:gd name="connsiteX4610" fmla="*/ 1750852 w 9144002"/>
              <a:gd name="connsiteY4610" fmla="*/ 3964916 h 4873452"/>
              <a:gd name="connsiteX4611" fmla="*/ 1755312 w 9144002"/>
              <a:gd name="connsiteY4611" fmla="*/ 3964248 h 4873452"/>
              <a:gd name="connsiteX4612" fmla="*/ 1759476 w 9144002"/>
              <a:gd name="connsiteY4612" fmla="*/ 3963360 h 4873452"/>
              <a:gd name="connsiteX4613" fmla="*/ 1762451 w 9144002"/>
              <a:gd name="connsiteY4613" fmla="*/ 3962915 h 4873452"/>
              <a:gd name="connsiteX4614" fmla="*/ 1762451 w 9144002"/>
              <a:gd name="connsiteY4614" fmla="*/ 3964248 h 4873452"/>
              <a:gd name="connsiteX4615" fmla="*/ 1762153 w 9144002"/>
              <a:gd name="connsiteY4615" fmla="*/ 3965582 h 4873452"/>
              <a:gd name="connsiteX4616" fmla="*/ 1761261 w 9144002"/>
              <a:gd name="connsiteY4616" fmla="*/ 3966693 h 4873452"/>
              <a:gd name="connsiteX4617" fmla="*/ 1760665 w 9144002"/>
              <a:gd name="connsiteY4617" fmla="*/ 3967583 h 4873452"/>
              <a:gd name="connsiteX4618" fmla="*/ 1759179 w 9144002"/>
              <a:gd name="connsiteY4618" fmla="*/ 3969361 h 4873452"/>
              <a:gd name="connsiteX4619" fmla="*/ 1757098 w 9144002"/>
              <a:gd name="connsiteY4619" fmla="*/ 3970695 h 4873452"/>
              <a:gd name="connsiteX4620" fmla="*/ 1755312 w 9144002"/>
              <a:gd name="connsiteY4620" fmla="*/ 3972028 h 4873452"/>
              <a:gd name="connsiteX4621" fmla="*/ 1754421 w 9144002"/>
              <a:gd name="connsiteY4621" fmla="*/ 3972918 h 4873452"/>
              <a:gd name="connsiteX4622" fmla="*/ 1754123 w 9144002"/>
              <a:gd name="connsiteY4622" fmla="*/ 3974029 h 4873452"/>
              <a:gd name="connsiteX4623" fmla="*/ 1753825 w 9144002"/>
              <a:gd name="connsiteY4623" fmla="*/ 3975585 h 4873452"/>
              <a:gd name="connsiteX4624" fmla="*/ 1753528 w 9144002"/>
              <a:gd name="connsiteY4624" fmla="*/ 3976920 h 4873452"/>
              <a:gd name="connsiteX4625" fmla="*/ 1753528 w 9144002"/>
              <a:gd name="connsiteY4625" fmla="*/ 3978920 h 4873452"/>
              <a:gd name="connsiteX4626" fmla="*/ 1754123 w 9144002"/>
              <a:gd name="connsiteY4626" fmla="*/ 3980921 h 4873452"/>
              <a:gd name="connsiteX4627" fmla="*/ 1751148 w 9144002"/>
              <a:gd name="connsiteY4627" fmla="*/ 3981143 h 4873452"/>
              <a:gd name="connsiteX4628" fmla="*/ 1748175 w 9144002"/>
              <a:gd name="connsiteY4628" fmla="*/ 3981143 h 4873452"/>
              <a:gd name="connsiteX4629" fmla="*/ 1745498 w 9144002"/>
              <a:gd name="connsiteY4629" fmla="*/ 3980921 h 4873452"/>
              <a:gd name="connsiteX4630" fmla="*/ 1742821 w 9144002"/>
              <a:gd name="connsiteY4630" fmla="*/ 3980477 h 4873452"/>
              <a:gd name="connsiteX4631" fmla="*/ 1738063 w 9144002"/>
              <a:gd name="connsiteY4631" fmla="*/ 3979142 h 4873452"/>
              <a:gd name="connsiteX4632" fmla="*/ 1733005 w 9144002"/>
              <a:gd name="connsiteY4632" fmla="*/ 3977809 h 4873452"/>
              <a:gd name="connsiteX4633" fmla="*/ 1730924 w 9144002"/>
              <a:gd name="connsiteY4633" fmla="*/ 3977141 h 4873452"/>
              <a:gd name="connsiteX4634" fmla="*/ 1728545 w 9144002"/>
              <a:gd name="connsiteY4634" fmla="*/ 3976696 h 4873452"/>
              <a:gd name="connsiteX4635" fmla="*/ 1726463 w 9144002"/>
              <a:gd name="connsiteY4635" fmla="*/ 3976696 h 4873452"/>
              <a:gd name="connsiteX4636" fmla="*/ 1724380 w 9144002"/>
              <a:gd name="connsiteY4636" fmla="*/ 3976696 h 4873452"/>
              <a:gd name="connsiteX4637" fmla="*/ 1722298 w 9144002"/>
              <a:gd name="connsiteY4637" fmla="*/ 3977141 h 4873452"/>
              <a:gd name="connsiteX4638" fmla="*/ 1719920 w 9144002"/>
              <a:gd name="connsiteY4638" fmla="*/ 3978030 h 4873452"/>
              <a:gd name="connsiteX4639" fmla="*/ 1717539 w 9144002"/>
              <a:gd name="connsiteY4639" fmla="*/ 3979365 h 4873452"/>
              <a:gd name="connsiteX4640" fmla="*/ 1715756 w 9144002"/>
              <a:gd name="connsiteY4640" fmla="*/ 3981143 h 4873452"/>
              <a:gd name="connsiteX4641" fmla="*/ 1717539 w 9144002"/>
              <a:gd name="connsiteY4641" fmla="*/ 3984033 h 4873452"/>
              <a:gd name="connsiteX4642" fmla="*/ 1719026 w 9144002"/>
              <a:gd name="connsiteY4642" fmla="*/ 3986478 h 4873452"/>
              <a:gd name="connsiteX4643" fmla="*/ 1721108 w 9144002"/>
              <a:gd name="connsiteY4643" fmla="*/ 3988479 h 4873452"/>
              <a:gd name="connsiteX4644" fmla="*/ 1723192 w 9144002"/>
              <a:gd name="connsiteY4644" fmla="*/ 3990480 h 4873452"/>
              <a:gd name="connsiteX4645" fmla="*/ 1725273 w 9144002"/>
              <a:gd name="connsiteY4645" fmla="*/ 3992035 h 4873452"/>
              <a:gd name="connsiteX4646" fmla="*/ 1727355 w 9144002"/>
              <a:gd name="connsiteY4646" fmla="*/ 3993591 h 4873452"/>
              <a:gd name="connsiteX4647" fmla="*/ 1729436 w 9144002"/>
              <a:gd name="connsiteY4647" fmla="*/ 3994926 h 4873452"/>
              <a:gd name="connsiteX4648" fmla="*/ 1731518 w 9144002"/>
              <a:gd name="connsiteY4648" fmla="*/ 3996037 h 4873452"/>
              <a:gd name="connsiteX4649" fmla="*/ 1733899 w 9144002"/>
              <a:gd name="connsiteY4649" fmla="*/ 3996927 h 4873452"/>
              <a:gd name="connsiteX4650" fmla="*/ 1735981 w 9144002"/>
              <a:gd name="connsiteY4650" fmla="*/ 3997371 h 4873452"/>
              <a:gd name="connsiteX4651" fmla="*/ 1741036 w 9144002"/>
              <a:gd name="connsiteY4651" fmla="*/ 3998483 h 4873452"/>
              <a:gd name="connsiteX4652" fmla="*/ 1745795 w 9144002"/>
              <a:gd name="connsiteY4652" fmla="*/ 3998928 h 4873452"/>
              <a:gd name="connsiteX4653" fmla="*/ 1751148 w 9144002"/>
              <a:gd name="connsiteY4653" fmla="*/ 3999149 h 4873452"/>
              <a:gd name="connsiteX4654" fmla="*/ 1756503 w 9144002"/>
              <a:gd name="connsiteY4654" fmla="*/ 3998928 h 4873452"/>
              <a:gd name="connsiteX4655" fmla="*/ 1761558 w 9144002"/>
              <a:gd name="connsiteY4655" fmla="*/ 3998260 h 4873452"/>
              <a:gd name="connsiteX4656" fmla="*/ 1772861 w 9144002"/>
              <a:gd name="connsiteY4656" fmla="*/ 3997371 h 4873452"/>
              <a:gd name="connsiteX4657" fmla="*/ 1778513 w 9144002"/>
              <a:gd name="connsiteY4657" fmla="*/ 3997148 h 4873452"/>
              <a:gd name="connsiteX4658" fmla="*/ 1784759 w 9144002"/>
              <a:gd name="connsiteY4658" fmla="*/ 3997148 h 4873452"/>
              <a:gd name="connsiteX4659" fmla="*/ 1790707 w 9144002"/>
              <a:gd name="connsiteY4659" fmla="*/ 3997815 h 4873452"/>
              <a:gd name="connsiteX4660" fmla="*/ 1796656 w 9144002"/>
              <a:gd name="connsiteY4660" fmla="*/ 3998260 h 4873452"/>
              <a:gd name="connsiteX4661" fmla="*/ 1793680 w 9144002"/>
              <a:gd name="connsiteY4661" fmla="*/ 3998928 h 4873452"/>
              <a:gd name="connsiteX4662" fmla="*/ 1790707 w 9144002"/>
              <a:gd name="connsiteY4662" fmla="*/ 3999594 h 4873452"/>
              <a:gd name="connsiteX4663" fmla="*/ 1787732 w 9144002"/>
              <a:gd name="connsiteY4663" fmla="*/ 4000484 h 4873452"/>
              <a:gd name="connsiteX4664" fmla="*/ 1784759 w 9144002"/>
              <a:gd name="connsiteY4664" fmla="*/ 4002040 h 4873452"/>
              <a:gd name="connsiteX4665" fmla="*/ 1779106 w 9144002"/>
              <a:gd name="connsiteY4665" fmla="*/ 4004707 h 4873452"/>
              <a:gd name="connsiteX4666" fmla="*/ 1772861 w 9144002"/>
              <a:gd name="connsiteY4666" fmla="*/ 4008041 h 4873452"/>
              <a:gd name="connsiteX4667" fmla="*/ 1767210 w 9144002"/>
              <a:gd name="connsiteY4667" fmla="*/ 4012043 h 4873452"/>
              <a:gd name="connsiteX4668" fmla="*/ 1761261 w 9144002"/>
              <a:gd name="connsiteY4668" fmla="*/ 4016489 h 4873452"/>
              <a:gd name="connsiteX4669" fmla="*/ 1749363 w 9144002"/>
              <a:gd name="connsiteY4669" fmla="*/ 4026492 h 4873452"/>
              <a:gd name="connsiteX4670" fmla="*/ 1737169 w 9144002"/>
              <a:gd name="connsiteY4670" fmla="*/ 4036718 h 4873452"/>
              <a:gd name="connsiteX4671" fmla="*/ 1731222 w 9144002"/>
              <a:gd name="connsiteY4671" fmla="*/ 4041831 h 4873452"/>
              <a:gd name="connsiteX4672" fmla="*/ 1724677 w 9144002"/>
              <a:gd name="connsiteY4672" fmla="*/ 4046722 h 4873452"/>
              <a:gd name="connsiteX4673" fmla="*/ 1718730 w 9144002"/>
              <a:gd name="connsiteY4673" fmla="*/ 4051168 h 4873452"/>
              <a:gd name="connsiteX4674" fmla="*/ 1711888 w 9144002"/>
              <a:gd name="connsiteY4674" fmla="*/ 4055391 h 4873452"/>
              <a:gd name="connsiteX4675" fmla="*/ 1705642 w 9144002"/>
              <a:gd name="connsiteY4675" fmla="*/ 4058948 h 4873452"/>
              <a:gd name="connsiteX4676" fmla="*/ 1698801 w 9144002"/>
              <a:gd name="connsiteY4676" fmla="*/ 4062060 h 4873452"/>
              <a:gd name="connsiteX4677" fmla="*/ 1692555 w 9144002"/>
              <a:gd name="connsiteY4677" fmla="*/ 4060949 h 4873452"/>
              <a:gd name="connsiteX4678" fmla="*/ 1688688 w 9144002"/>
              <a:gd name="connsiteY4678" fmla="*/ 4060504 h 4873452"/>
              <a:gd name="connsiteX4679" fmla="*/ 1685418 w 9144002"/>
              <a:gd name="connsiteY4679" fmla="*/ 4060060 h 4873452"/>
              <a:gd name="connsiteX4680" fmla="*/ 1681848 w 9144002"/>
              <a:gd name="connsiteY4680" fmla="*/ 4060060 h 4873452"/>
              <a:gd name="connsiteX4681" fmla="*/ 1678576 w 9144002"/>
              <a:gd name="connsiteY4681" fmla="*/ 4060060 h 4873452"/>
              <a:gd name="connsiteX4682" fmla="*/ 1675304 w 9144002"/>
              <a:gd name="connsiteY4682" fmla="*/ 4060727 h 4873452"/>
              <a:gd name="connsiteX4683" fmla="*/ 1672034 w 9144002"/>
              <a:gd name="connsiteY4683" fmla="*/ 4061172 h 4873452"/>
              <a:gd name="connsiteX4684" fmla="*/ 1669058 w 9144002"/>
              <a:gd name="connsiteY4684" fmla="*/ 4062283 h 4873452"/>
              <a:gd name="connsiteX4685" fmla="*/ 1666381 w 9144002"/>
              <a:gd name="connsiteY4685" fmla="*/ 4063839 h 4873452"/>
              <a:gd name="connsiteX4686" fmla="*/ 1664004 w 9144002"/>
              <a:gd name="connsiteY4686" fmla="*/ 4065395 h 4873452"/>
              <a:gd name="connsiteX4687" fmla="*/ 1661622 w 9144002"/>
              <a:gd name="connsiteY4687" fmla="*/ 4067396 h 4873452"/>
              <a:gd name="connsiteX4688" fmla="*/ 1659840 w 9144002"/>
              <a:gd name="connsiteY4688" fmla="*/ 4070064 h 4873452"/>
              <a:gd name="connsiteX4689" fmla="*/ 1658352 w 9144002"/>
              <a:gd name="connsiteY4689" fmla="*/ 4072953 h 4873452"/>
              <a:gd name="connsiteX4690" fmla="*/ 1657164 w 9144002"/>
              <a:gd name="connsiteY4690" fmla="*/ 4076510 h 4873452"/>
              <a:gd name="connsiteX4691" fmla="*/ 1656269 w 9144002"/>
              <a:gd name="connsiteY4691" fmla="*/ 4080734 h 4873452"/>
              <a:gd name="connsiteX4692" fmla="*/ 1654782 w 9144002"/>
              <a:gd name="connsiteY4692" fmla="*/ 4080067 h 4873452"/>
              <a:gd name="connsiteX4693" fmla="*/ 1653295 w 9144002"/>
              <a:gd name="connsiteY4693" fmla="*/ 4079622 h 4873452"/>
              <a:gd name="connsiteX4694" fmla="*/ 1651809 w 9144002"/>
              <a:gd name="connsiteY4694" fmla="*/ 4078734 h 4873452"/>
              <a:gd name="connsiteX4695" fmla="*/ 1650618 w 9144002"/>
              <a:gd name="connsiteY4695" fmla="*/ 4077622 h 4873452"/>
              <a:gd name="connsiteX4696" fmla="*/ 1648833 w 9144002"/>
              <a:gd name="connsiteY4696" fmla="*/ 4075398 h 4873452"/>
              <a:gd name="connsiteX4697" fmla="*/ 1647051 w 9144002"/>
              <a:gd name="connsiteY4697" fmla="*/ 4072509 h 4873452"/>
              <a:gd name="connsiteX4698" fmla="*/ 1644967 w 9144002"/>
              <a:gd name="connsiteY4698" fmla="*/ 4070286 h 4873452"/>
              <a:gd name="connsiteX4699" fmla="*/ 1644075 w 9144002"/>
              <a:gd name="connsiteY4699" fmla="*/ 4069174 h 4873452"/>
              <a:gd name="connsiteX4700" fmla="*/ 1642884 w 9144002"/>
              <a:gd name="connsiteY4700" fmla="*/ 4068285 h 4873452"/>
              <a:gd name="connsiteX4701" fmla="*/ 1641397 w 9144002"/>
              <a:gd name="connsiteY4701" fmla="*/ 4067396 h 4873452"/>
              <a:gd name="connsiteX4702" fmla="*/ 1639315 w 9144002"/>
              <a:gd name="connsiteY4702" fmla="*/ 4067173 h 4873452"/>
              <a:gd name="connsiteX4703" fmla="*/ 1637532 w 9144002"/>
              <a:gd name="connsiteY4703" fmla="*/ 4067173 h 4873452"/>
              <a:gd name="connsiteX4704" fmla="*/ 1635152 w 9144002"/>
              <a:gd name="connsiteY4704" fmla="*/ 4067396 h 4873452"/>
              <a:gd name="connsiteX4705" fmla="*/ 1633071 w 9144002"/>
              <a:gd name="connsiteY4705" fmla="*/ 4069174 h 4873452"/>
              <a:gd name="connsiteX4706" fmla="*/ 1631285 w 9144002"/>
              <a:gd name="connsiteY4706" fmla="*/ 4070730 h 4873452"/>
              <a:gd name="connsiteX4707" fmla="*/ 1630095 w 9144002"/>
              <a:gd name="connsiteY4707" fmla="*/ 4072731 h 4873452"/>
              <a:gd name="connsiteX4708" fmla="*/ 1629203 w 9144002"/>
              <a:gd name="connsiteY4708" fmla="*/ 4074732 h 4873452"/>
              <a:gd name="connsiteX4709" fmla="*/ 1628013 w 9144002"/>
              <a:gd name="connsiteY4709" fmla="*/ 4078734 h 4873452"/>
              <a:gd name="connsiteX4710" fmla="*/ 1627122 w 9144002"/>
              <a:gd name="connsiteY4710" fmla="*/ 4082068 h 4873452"/>
              <a:gd name="connsiteX4711" fmla="*/ 1626230 w 9144002"/>
              <a:gd name="connsiteY4711" fmla="*/ 4083402 h 4873452"/>
              <a:gd name="connsiteX4712" fmla="*/ 1624743 w 9144002"/>
              <a:gd name="connsiteY4712" fmla="*/ 4084958 h 4873452"/>
              <a:gd name="connsiteX4713" fmla="*/ 1623255 w 9144002"/>
              <a:gd name="connsiteY4713" fmla="*/ 4085624 h 4873452"/>
              <a:gd name="connsiteX4714" fmla="*/ 1621471 w 9144002"/>
              <a:gd name="connsiteY4714" fmla="*/ 4086514 h 4873452"/>
              <a:gd name="connsiteX4715" fmla="*/ 1618794 w 9144002"/>
              <a:gd name="connsiteY4715" fmla="*/ 4086736 h 4873452"/>
              <a:gd name="connsiteX4716" fmla="*/ 1614927 w 9144002"/>
              <a:gd name="connsiteY4716" fmla="*/ 4086736 h 4873452"/>
              <a:gd name="connsiteX4717" fmla="*/ 1610764 w 9144002"/>
              <a:gd name="connsiteY4717" fmla="*/ 4086291 h 4873452"/>
              <a:gd name="connsiteX4718" fmla="*/ 1605707 w 9144002"/>
              <a:gd name="connsiteY4718" fmla="*/ 4085402 h 4873452"/>
              <a:gd name="connsiteX4719" fmla="*/ 1603327 w 9144002"/>
              <a:gd name="connsiteY4719" fmla="*/ 4086736 h 4873452"/>
              <a:gd name="connsiteX4720" fmla="*/ 1601841 w 9144002"/>
              <a:gd name="connsiteY4720" fmla="*/ 4088515 h 4873452"/>
              <a:gd name="connsiteX4721" fmla="*/ 1600353 w 9144002"/>
              <a:gd name="connsiteY4721" fmla="*/ 4090515 h 4873452"/>
              <a:gd name="connsiteX4722" fmla="*/ 1599165 w 9144002"/>
              <a:gd name="connsiteY4722" fmla="*/ 4092515 h 4873452"/>
              <a:gd name="connsiteX4723" fmla="*/ 1598570 w 9144002"/>
              <a:gd name="connsiteY4723" fmla="*/ 4094961 h 4873452"/>
              <a:gd name="connsiteX4724" fmla="*/ 1597676 w 9144002"/>
              <a:gd name="connsiteY4724" fmla="*/ 4097407 h 4873452"/>
              <a:gd name="connsiteX4725" fmla="*/ 1596784 w 9144002"/>
              <a:gd name="connsiteY4725" fmla="*/ 4103409 h 4873452"/>
              <a:gd name="connsiteX4726" fmla="*/ 1597974 w 9144002"/>
              <a:gd name="connsiteY4726" fmla="*/ 4105187 h 4873452"/>
              <a:gd name="connsiteX4727" fmla="*/ 1599461 w 9144002"/>
              <a:gd name="connsiteY4727" fmla="*/ 4106743 h 4873452"/>
              <a:gd name="connsiteX4728" fmla="*/ 1600947 w 9144002"/>
              <a:gd name="connsiteY4728" fmla="*/ 4107855 h 4873452"/>
              <a:gd name="connsiteX4729" fmla="*/ 1602435 w 9144002"/>
              <a:gd name="connsiteY4729" fmla="*/ 4108744 h 4873452"/>
              <a:gd name="connsiteX4730" fmla="*/ 1604517 w 9144002"/>
              <a:gd name="connsiteY4730" fmla="*/ 4109633 h 4873452"/>
              <a:gd name="connsiteX4731" fmla="*/ 1606300 w 9144002"/>
              <a:gd name="connsiteY4731" fmla="*/ 4110078 h 4873452"/>
              <a:gd name="connsiteX4732" fmla="*/ 1610466 w 9144002"/>
              <a:gd name="connsiteY4732" fmla="*/ 4110966 h 4873452"/>
              <a:gd name="connsiteX4733" fmla="*/ 1614630 w 9144002"/>
              <a:gd name="connsiteY4733" fmla="*/ 4111189 h 4873452"/>
              <a:gd name="connsiteX4734" fmla="*/ 1619091 w 9144002"/>
              <a:gd name="connsiteY4734" fmla="*/ 4111189 h 4873452"/>
              <a:gd name="connsiteX4735" fmla="*/ 1628013 w 9144002"/>
              <a:gd name="connsiteY4735" fmla="*/ 4110522 h 4873452"/>
              <a:gd name="connsiteX4736" fmla="*/ 1631881 w 9144002"/>
              <a:gd name="connsiteY4736" fmla="*/ 4110078 h 4873452"/>
              <a:gd name="connsiteX4737" fmla="*/ 1635747 w 9144002"/>
              <a:gd name="connsiteY4737" fmla="*/ 4109855 h 4873452"/>
              <a:gd name="connsiteX4738" fmla="*/ 1639020 w 9144002"/>
              <a:gd name="connsiteY4738" fmla="*/ 4110078 h 4873452"/>
              <a:gd name="connsiteX4739" fmla="*/ 1640506 w 9144002"/>
              <a:gd name="connsiteY4739" fmla="*/ 4110522 h 4873452"/>
              <a:gd name="connsiteX4740" fmla="*/ 1641697 w 9144002"/>
              <a:gd name="connsiteY4740" fmla="*/ 4110745 h 4873452"/>
              <a:gd name="connsiteX4741" fmla="*/ 1642884 w 9144002"/>
              <a:gd name="connsiteY4741" fmla="*/ 4111189 h 4873452"/>
              <a:gd name="connsiteX4742" fmla="*/ 1643479 w 9144002"/>
              <a:gd name="connsiteY4742" fmla="*/ 4112078 h 4873452"/>
              <a:gd name="connsiteX4743" fmla="*/ 1644374 w 9144002"/>
              <a:gd name="connsiteY4743" fmla="*/ 4112968 h 4873452"/>
              <a:gd name="connsiteX4744" fmla="*/ 1644669 w 9144002"/>
              <a:gd name="connsiteY4744" fmla="*/ 4114079 h 4873452"/>
              <a:gd name="connsiteX4745" fmla="*/ 1644967 w 9144002"/>
              <a:gd name="connsiteY4745" fmla="*/ 4115413 h 4873452"/>
              <a:gd name="connsiteX4746" fmla="*/ 1644669 w 9144002"/>
              <a:gd name="connsiteY4746" fmla="*/ 4116969 h 4873452"/>
              <a:gd name="connsiteX4747" fmla="*/ 1644075 w 9144002"/>
              <a:gd name="connsiteY4747" fmla="*/ 4121192 h 4873452"/>
              <a:gd name="connsiteX4748" fmla="*/ 1645561 w 9144002"/>
              <a:gd name="connsiteY4748" fmla="*/ 4121416 h 4873452"/>
              <a:gd name="connsiteX4749" fmla="*/ 1647051 w 9144002"/>
              <a:gd name="connsiteY4749" fmla="*/ 4121416 h 4873452"/>
              <a:gd name="connsiteX4750" fmla="*/ 1647942 w 9144002"/>
              <a:gd name="connsiteY4750" fmla="*/ 4121192 h 4873452"/>
              <a:gd name="connsiteX4751" fmla="*/ 1648833 w 9144002"/>
              <a:gd name="connsiteY4751" fmla="*/ 4120526 h 4873452"/>
              <a:gd name="connsiteX4752" fmla="*/ 1649727 w 9144002"/>
              <a:gd name="connsiteY4752" fmla="*/ 4120081 h 4873452"/>
              <a:gd name="connsiteX4753" fmla="*/ 1650322 w 9144002"/>
              <a:gd name="connsiteY4753" fmla="*/ 4119415 h 4873452"/>
              <a:gd name="connsiteX4754" fmla="*/ 1651214 w 9144002"/>
              <a:gd name="connsiteY4754" fmla="*/ 4117414 h 4873452"/>
              <a:gd name="connsiteX4755" fmla="*/ 1652106 w 9144002"/>
              <a:gd name="connsiteY4755" fmla="*/ 4115858 h 4873452"/>
              <a:gd name="connsiteX4756" fmla="*/ 1652997 w 9144002"/>
              <a:gd name="connsiteY4756" fmla="*/ 4113857 h 4873452"/>
              <a:gd name="connsiteX4757" fmla="*/ 1653593 w 9144002"/>
              <a:gd name="connsiteY4757" fmla="*/ 4113190 h 4873452"/>
              <a:gd name="connsiteX4758" fmla="*/ 1654486 w 9144002"/>
              <a:gd name="connsiteY4758" fmla="*/ 4112746 h 4873452"/>
              <a:gd name="connsiteX4759" fmla="*/ 1655377 w 9144002"/>
              <a:gd name="connsiteY4759" fmla="*/ 4112078 h 4873452"/>
              <a:gd name="connsiteX4760" fmla="*/ 1656864 w 9144002"/>
              <a:gd name="connsiteY4760" fmla="*/ 4111856 h 4873452"/>
              <a:gd name="connsiteX4761" fmla="*/ 1656864 w 9144002"/>
              <a:gd name="connsiteY4761" fmla="*/ 4110078 h 4873452"/>
              <a:gd name="connsiteX4762" fmla="*/ 1656269 w 9144002"/>
              <a:gd name="connsiteY4762" fmla="*/ 4108965 h 4873452"/>
              <a:gd name="connsiteX4763" fmla="*/ 1655675 w 9144002"/>
              <a:gd name="connsiteY4763" fmla="*/ 4108299 h 4873452"/>
              <a:gd name="connsiteX4764" fmla="*/ 1654486 w 9144002"/>
              <a:gd name="connsiteY4764" fmla="*/ 4107632 h 4873452"/>
              <a:gd name="connsiteX4765" fmla="*/ 1652997 w 9144002"/>
              <a:gd name="connsiteY4765" fmla="*/ 4107410 h 4873452"/>
              <a:gd name="connsiteX4766" fmla="*/ 1651510 w 9144002"/>
              <a:gd name="connsiteY4766" fmla="*/ 4107410 h 4873452"/>
              <a:gd name="connsiteX4767" fmla="*/ 1648537 w 9144002"/>
              <a:gd name="connsiteY4767" fmla="*/ 4107410 h 4873452"/>
              <a:gd name="connsiteX4768" fmla="*/ 1646456 w 9144002"/>
              <a:gd name="connsiteY4768" fmla="*/ 4107410 h 4873452"/>
              <a:gd name="connsiteX4769" fmla="*/ 1645561 w 9144002"/>
              <a:gd name="connsiteY4769" fmla="*/ 4106966 h 4873452"/>
              <a:gd name="connsiteX4770" fmla="*/ 1644075 w 9144002"/>
              <a:gd name="connsiteY4770" fmla="*/ 4106521 h 4873452"/>
              <a:gd name="connsiteX4771" fmla="*/ 1643183 w 9144002"/>
              <a:gd name="connsiteY4771" fmla="*/ 4105854 h 4873452"/>
              <a:gd name="connsiteX4772" fmla="*/ 1642587 w 9144002"/>
              <a:gd name="connsiteY4772" fmla="*/ 4104742 h 4873452"/>
              <a:gd name="connsiteX4773" fmla="*/ 1642587 w 9144002"/>
              <a:gd name="connsiteY4773" fmla="*/ 4103409 h 4873452"/>
              <a:gd name="connsiteX4774" fmla="*/ 1642884 w 9144002"/>
              <a:gd name="connsiteY4774" fmla="*/ 4101185 h 4873452"/>
              <a:gd name="connsiteX4775" fmla="*/ 1643479 w 9144002"/>
              <a:gd name="connsiteY4775" fmla="*/ 4098741 h 4873452"/>
              <a:gd name="connsiteX4776" fmla="*/ 1645561 w 9144002"/>
              <a:gd name="connsiteY4776" fmla="*/ 4097185 h 4873452"/>
              <a:gd name="connsiteX4777" fmla="*/ 1647051 w 9144002"/>
              <a:gd name="connsiteY4777" fmla="*/ 4096072 h 4873452"/>
              <a:gd name="connsiteX4778" fmla="*/ 1648537 w 9144002"/>
              <a:gd name="connsiteY4778" fmla="*/ 4095184 h 4873452"/>
              <a:gd name="connsiteX4779" fmla="*/ 1650322 w 9144002"/>
              <a:gd name="connsiteY4779" fmla="*/ 4094739 h 4873452"/>
              <a:gd name="connsiteX4780" fmla="*/ 1651809 w 9144002"/>
              <a:gd name="connsiteY4780" fmla="*/ 4094516 h 4873452"/>
              <a:gd name="connsiteX4781" fmla="*/ 1653593 w 9144002"/>
              <a:gd name="connsiteY4781" fmla="*/ 4094739 h 4873452"/>
              <a:gd name="connsiteX4782" fmla="*/ 1655377 w 9144002"/>
              <a:gd name="connsiteY4782" fmla="*/ 4095184 h 4873452"/>
              <a:gd name="connsiteX4783" fmla="*/ 1656269 w 9144002"/>
              <a:gd name="connsiteY4783" fmla="*/ 4095851 h 4873452"/>
              <a:gd name="connsiteX4784" fmla="*/ 1657756 w 9144002"/>
              <a:gd name="connsiteY4784" fmla="*/ 4096962 h 4873452"/>
              <a:gd name="connsiteX4785" fmla="*/ 1658946 w 9144002"/>
              <a:gd name="connsiteY4785" fmla="*/ 4098296 h 4873452"/>
              <a:gd name="connsiteX4786" fmla="*/ 1660136 w 9144002"/>
              <a:gd name="connsiteY4786" fmla="*/ 4099852 h 4873452"/>
              <a:gd name="connsiteX4787" fmla="*/ 1660731 w 9144002"/>
              <a:gd name="connsiteY4787" fmla="*/ 4101630 h 4873452"/>
              <a:gd name="connsiteX4788" fmla="*/ 1661327 w 9144002"/>
              <a:gd name="connsiteY4788" fmla="*/ 4104075 h 4873452"/>
              <a:gd name="connsiteX4789" fmla="*/ 1661327 w 9144002"/>
              <a:gd name="connsiteY4789" fmla="*/ 4106298 h 4873452"/>
              <a:gd name="connsiteX4790" fmla="*/ 1661327 w 9144002"/>
              <a:gd name="connsiteY4790" fmla="*/ 4108965 h 4873452"/>
              <a:gd name="connsiteX4791" fmla="*/ 1660731 w 9144002"/>
              <a:gd name="connsiteY4791" fmla="*/ 4111856 h 4873452"/>
              <a:gd name="connsiteX4792" fmla="*/ 1664598 w 9144002"/>
              <a:gd name="connsiteY4792" fmla="*/ 4111189 h 4873452"/>
              <a:gd name="connsiteX4793" fmla="*/ 1668168 w 9144002"/>
              <a:gd name="connsiteY4793" fmla="*/ 4110078 h 4873452"/>
              <a:gd name="connsiteX4794" fmla="*/ 1671439 w 9144002"/>
              <a:gd name="connsiteY4794" fmla="*/ 4108744 h 4873452"/>
              <a:gd name="connsiteX4795" fmla="*/ 1674412 w 9144002"/>
              <a:gd name="connsiteY4795" fmla="*/ 4106743 h 4873452"/>
              <a:gd name="connsiteX4796" fmla="*/ 1677089 w 9144002"/>
              <a:gd name="connsiteY4796" fmla="*/ 4105187 h 4873452"/>
              <a:gd name="connsiteX4797" fmla="*/ 1679766 w 9144002"/>
              <a:gd name="connsiteY4797" fmla="*/ 4102741 h 4873452"/>
              <a:gd name="connsiteX4798" fmla="*/ 1684524 w 9144002"/>
              <a:gd name="connsiteY4798" fmla="*/ 4098741 h 4873452"/>
              <a:gd name="connsiteX4799" fmla="*/ 1689878 w 9144002"/>
              <a:gd name="connsiteY4799" fmla="*/ 4094739 h 4873452"/>
              <a:gd name="connsiteX4800" fmla="*/ 1692853 w 9144002"/>
              <a:gd name="connsiteY4800" fmla="*/ 4092960 h 4873452"/>
              <a:gd name="connsiteX4801" fmla="*/ 1695828 w 9144002"/>
              <a:gd name="connsiteY4801" fmla="*/ 4091404 h 4873452"/>
              <a:gd name="connsiteX4802" fmla="*/ 1699099 w 9144002"/>
              <a:gd name="connsiteY4802" fmla="*/ 4090293 h 4873452"/>
              <a:gd name="connsiteX4803" fmla="*/ 1702965 w 9144002"/>
              <a:gd name="connsiteY4803" fmla="*/ 4089403 h 4873452"/>
              <a:gd name="connsiteX4804" fmla="*/ 1707129 w 9144002"/>
              <a:gd name="connsiteY4804" fmla="*/ 4088737 h 4873452"/>
              <a:gd name="connsiteX4805" fmla="*/ 1711591 w 9144002"/>
              <a:gd name="connsiteY4805" fmla="*/ 4089181 h 4873452"/>
              <a:gd name="connsiteX4806" fmla="*/ 1710104 w 9144002"/>
              <a:gd name="connsiteY4806" fmla="*/ 4091627 h 4873452"/>
              <a:gd name="connsiteX4807" fmla="*/ 1708022 w 9144002"/>
              <a:gd name="connsiteY4807" fmla="*/ 4093850 h 4873452"/>
              <a:gd name="connsiteX4808" fmla="*/ 1705345 w 9144002"/>
              <a:gd name="connsiteY4808" fmla="*/ 4095629 h 4873452"/>
              <a:gd name="connsiteX4809" fmla="*/ 1702371 w 9144002"/>
              <a:gd name="connsiteY4809" fmla="*/ 4096962 h 4873452"/>
              <a:gd name="connsiteX4810" fmla="*/ 1698801 w 9144002"/>
              <a:gd name="connsiteY4810" fmla="*/ 4097852 h 4873452"/>
              <a:gd name="connsiteX4811" fmla="*/ 1694637 w 9144002"/>
              <a:gd name="connsiteY4811" fmla="*/ 4098296 h 4873452"/>
              <a:gd name="connsiteX4812" fmla="*/ 1690474 w 9144002"/>
              <a:gd name="connsiteY4812" fmla="*/ 4098296 h 4873452"/>
              <a:gd name="connsiteX4813" fmla="*/ 1686310 w 9144002"/>
              <a:gd name="connsiteY4813" fmla="*/ 4098296 h 4873452"/>
              <a:gd name="connsiteX4814" fmla="*/ 1685715 w 9144002"/>
              <a:gd name="connsiteY4814" fmla="*/ 4102297 h 4873452"/>
              <a:gd name="connsiteX4815" fmla="*/ 1685715 w 9144002"/>
              <a:gd name="connsiteY4815" fmla="*/ 4105632 h 4873452"/>
              <a:gd name="connsiteX4816" fmla="*/ 1686310 w 9144002"/>
              <a:gd name="connsiteY4816" fmla="*/ 4107855 h 4873452"/>
              <a:gd name="connsiteX4817" fmla="*/ 1688094 w 9144002"/>
              <a:gd name="connsiteY4817" fmla="*/ 4110078 h 4873452"/>
              <a:gd name="connsiteX4818" fmla="*/ 1688988 w 9144002"/>
              <a:gd name="connsiteY4818" fmla="*/ 4112078 h 4873452"/>
              <a:gd name="connsiteX4819" fmla="*/ 1690177 w 9144002"/>
              <a:gd name="connsiteY4819" fmla="*/ 4114302 h 4873452"/>
              <a:gd name="connsiteX4820" fmla="*/ 1690474 w 9144002"/>
              <a:gd name="connsiteY4820" fmla="*/ 4116969 h 4873452"/>
              <a:gd name="connsiteX4821" fmla="*/ 1691069 w 9144002"/>
              <a:gd name="connsiteY4821" fmla="*/ 4118525 h 4873452"/>
              <a:gd name="connsiteX4822" fmla="*/ 1690474 w 9144002"/>
              <a:gd name="connsiteY4822" fmla="*/ 4120526 h 4873452"/>
              <a:gd name="connsiteX4823" fmla="*/ 1686310 w 9144002"/>
              <a:gd name="connsiteY4823" fmla="*/ 4120526 h 4873452"/>
              <a:gd name="connsiteX4824" fmla="*/ 1682442 w 9144002"/>
              <a:gd name="connsiteY4824" fmla="*/ 4120748 h 4873452"/>
              <a:gd name="connsiteX4825" fmla="*/ 1678576 w 9144002"/>
              <a:gd name="connsiteY4825" fmla="*/ 4121416 h 4873452"/>
              <a:gd name="connsiteX4826" fmla="*/ 1674711 w 9144002"/>
              <a:gd name="connsiteY4826" fmla="*/ 4122304 h 4873452"/>
              <a:gd name="connsiteX4827" fmla="*/ 1671439 w 9144002"/>
              <a:gd name="connsiteY4827" fmla="*/ 4123193 h 4873452"/>
              <a:gd name="connsiteX4828" fmla="*/ 1668464 w 9144002"/>
              <a:gd name="connsiteY4828" fmla="*/ 4124305 h 4873452"/>
              <a:gd name="connsiteX4829" fmla="*/ 1661922 w 9144002"/>
              <a:gd name="connsiteY4829" fmla="*/ 4126750 h 4873452"/>
              <a:gd name="connsiteX4830" fmla="*/ 1656269 w 9144002"/>
              <a:gd name="connsiteY4830" fmla="*/ 4129863 h 4873452"/>
              <a:gd name="connsiteX4831" fmla="*/ 1650618 w 9144002"/>
              <a:gd name="connsiteY4831" fmla="*/ 4132975 h 4873452"/>
              <a:gd name="connsiteX4832" fmla="*/ 1645561 w 9144002"/>
              <a:gd name="connsiteY4832" fmla="*/ 4136087 h 4873452"/>
              <a:gd name="connsiteX4833" fmla="*/ 1639315 w 9144002"/>
              <a:gd name="connsiteY4833" fmla="*/ 4139199 h 4873452"/>
              <a:gd name="connsiteX4834" fmla="*/ 1640208 w 9144002"/>
              <a:gd name="connsiteY4834" fmla="*/ 4136532 h 4873452"/>
              <a:gd name="connsiteX4835" fmla="*/ 1640506 w 9144002"/>
              <a:gd name="connsiteY4835" fmla="*/ 4134309 h 4873452"/>
              <a:gd name="connsiteX4836" fmla="*/ 1639911 w 9144002"/>
              <a:gd name="connsiteY4836" fmla="*/ 4132308 h 4873452"/>
              <a:gd name="connsiteX4837" fmla="*/ 1639020 w 9144002"/>
              <a:gd name="connsiteY4837" fmla="*/ 4130752 h 4873452"/>
              <a:gd name="connsiteX4838" fmla="*/ 1637532 w 9144002"/>
              <a:gd name="connsiteY4838" fmla="*/ 4128973 h 4873452"/>
              <a:gd name="connsiteX4839" fmla="*/ 1635747 w 9144002"/>
              <a:gd name="connsiteY4839" fmla="*/ 4127417 h 4873452"/>
              <a:gd name="connsiteX4840" fmla="*/ 1633071 w 9144002"/>
              <a:gd name="connsiteY4840" fmla="*/ 4125861 h 4873452"/>
              <a:gd name="connsiteX4841" fmla="*/ 1630394 w 9144002"/>
              <a:gd name="connsiteY4841" fmla="*/ 4124527 h 4873452"/>
              <a:gd name="connsiteX4842" fmla="*/ 1627419 w 9144002"/>
              <a:gd name="connsiteY4842" fmla="*/ 4123416 h 4873452"/>
              <a:gd name="connsiteX4843" fmla="*/ 1624149 w 9144002"/>
              <a:gd name="connsiteY4843" fmla="*/ 4122304 h 4873452"/>
              <a:gd name="connsiteX4844" fmla="*/ 1616414 w 9144002"/>
              <a:gd name="connsiteY4844" fmla="*/ 4120303 h 4873452"/>
              <a:gd name="connsiteX4845" fmla="*/ 1608087 w 9144002"/>
              <a:gd name="connsiteY4845" fmla="*/ 4118303 h 4873452"/>
              <a:gd name="connsiteX4846" fmla="*/ 1599165 w 9144002"/>
              <a:gd name="connsiteY4846" fmla="*/ 4116303 h 4873452"/>
              <a:gd name="connsiteX4847" fmla="*/ 1590240 w 9144002"/>
              <a:gd name="connsiteY4847" fmla="*/ 4114302 h 4873452"/>
              <a:gd name="connsiteX4848" fmla="*/ 1581021 w 9144002"/>
              <a:gd name="connsiteY4848" fmla="*/ 4111856 h 4873452"/>
              <a:gd name="connsiteX4849" fmla="*/ 1572990 w 9144002"/>
              <a:gd name="connsiteY4849" fmla="*/ 4109411 h 4873452"/>
              <a:gd name="connsiteX4850" fmla="*/ 1568825 w 9144002"/>
              <a:gd name="connsiteY4850" fmla="*/ 4107855 h 4873452"/>
              <a:gd name="connsiteX4851" fmla="*/ 1564958 w 9144002"/>
              <a:gd name="connsiteY4851" fmla="*/ 4106298 h 4873452"/>
              <a:gd name="connsiteX4852" fmla="*/ 1561092 w 9144002"/>
              <a:gd name="connsiteY4852" fmla="*/ 4104298 h 4873452"/>
              <a:gd name="connsiteX4853" fmla="*/ 1557820 w 9144002"/>
              <a:gd name="connsiteY4853" fmla="*/ 4102297 h 4873452"/>
              <a:gd name="connsiteX4854" fmla="*/ 1554846 w 9144002"/>
              <a:gd name="connsiteY4854" fmla="*/ 4100297 h 4873452"/>
              <a:gd name="connsiteX4855" fmla="*/ 1552169 w 9144002"/>
              <a:gd name="connsiteY4855" fmla="*/ 4097852 h 4873452"/>
              <a:gd name="connsiteX4856" fmla="*/ 1549789 w 9144002"/>
              <a:gd name="connsiteY4856" fmla="*/ 4095184 h 4873452"/>
              <a:gd name="connsiteX4857" fmla="*/ 1548005 w 9144002"/>
              <a:gd name="connsiteY4857" fmla="*/ 4092515 h 4873452"/>
              <a:gd name="connsiteX4858" fmla="*/ 1546814 w 9144002"/>
              <a:gd name="connsiteY4858" fmla="*/ 4089403 h 4873452"/>
              <a:gd name="connsiteX4859" fmla="*/ 1545923 w 9144002"/>
              <a:gd name="connsiteY4859" fmla="*/ 4086069 h 4873452"/>
              <a:gd name="connsiteX4860" fmla="*/ 1544137 w 9144002"/>
              <a:gd name="connsiteY4860" fmla="*/ 4087403 h 4873452"/>
              <a:gd name="connsiteX4861" fmla="*/ 1542651 w 9144002"/>
              <a:gd name="connsiteY4861" fmla="*/ 4088292 h 4873452"/>
              <a:gd name="connsiteX4862" fmla="*/ 1540865 w 9144002"/>
              <a:gd name="connsiteY4862" fmla="*/ 4089181 h 4873452"/>
              <a:gd name="connsiteX4863" fmla="*/ 1538487 w 9144002"/>
              <a:gd name="connsiteY4863" fmla="*/ 4089848 h 4873452"/>
              <a:gd name="connsiteX4864" fmla="*/ 1536405 w 9144002"/>
              <a:gd name="connsiteY4864" fmla="*/ 4090293 h 4873452"/>
              <a:gd name="connsiteX4865" fmla="*/ 1534025 w 9144002"/>
              <a:gd name="connsiteY4865" fmla="*/ 4090515 h 4873452"/>
              <a:gd name="connsiteX4866" fmla="*/ 1531348 w 9144002"/>
              <a:gd name="connsiteY4866" fmla="*/ 4090738 h 4873452"/>
              <a:gd name="connsiteX4867" fmla="*/ 1528969 w 9144002"/>
              <a:gd name="connsiteY4867" fmla="*/ 4090738 h 4873452"/>
              <a:gd name="connsiteX4868" fmla="*/ 1525697 w 9144002"/>
              <a:gd name="connsiteY4868" fmla="*/ 4086069 h 4873452"/>
              <a:gd name="connsiteX4869" fmla="*/ 1522425 w 9144002"/>
              <a:gd name="connsiteY4869" fmla="*/ 4082068 h 4873452"/>
              <a:gd name="connsiteX4870" fmla="*/ 1518261 w 9144002"/>
              <a:gd name="connsiteY4870" fmla="*/ 4078289 h 4873452"/>
              <a:gd name="connsiteX4871" fmla="*/ 1513800 w 9144002"/>
              <a:gd name="connsiteY4871" fmla="*/ 4075398 h 4873452"/>
              <a:gd name="connsiteX4872" fmla="*/ 1511420 w 9144002"/>
              <a:gd name="connsiteY4872" fmla="*/ 4073842 h 4873452"/>
              <a:gd name="connsiteX4873" fmla="*/ 1509041 w 9144002"/>
              <a:gd name="connsiteY4873" fmla="*/ 4072731 h 4873452"/>
              <a:gd name="connsiteX4874" fmla="*/ 1506365 w 9144002"/>
              <a:gd name="connsiteY4874" fmla="*/ 4071620 h 4873452"/>
              <a:gd name="connsiteX4875" fmla="*/ 1503390 w 9144002"/>
              <a:gd name="connsiteY4875" fmla="*/ 4070730 h 4873452"/>
              <a:gd name="connsiteX4876" fmla="*/ 1497144 w 9144002"/>
              <a:gd name="connsiteY4876" fmla="*/ 4069397 h 4873452"/>
              <a:gd name="connsiteX4877" fmla="*/ 1490601 w 9144002"/>
              <a:gd name="connsiteY4877" fmla="*/ 4068507 h 4873452"/>
              <a:gd name="connsiteX4878" fmla="*/ 1486437 w 9144002"/>
              <a:gd name="connsiteY4878" fmla="*/ 4062950 h 4873452"/>
              <a:gd name="connsiteX4879" fmla="*/ 1481975 w 9144002"/>
              <a:gd name="connsiteY4879" fmla="*/ 4057837 h 4873452"/>
              <a:gd name="connsiteX4880" fmla="*/ 1476621 w 9144002"/>
              <a:gd name="connsiteY4880" fmla="*/ 4053169 h 4873452"/>
              <a:gd name="connsiteX4881" fmla="*/ 1471268 w 9144002"/>
              <a:gd name="connsiteY4881" fmla="*/ 4048500 h 4873452"/>
              <a:gd name="connsiteX4882" fmla="*/ 1465319 w 9144002"/>
              <a:gd name="connsiteY4882" fmla="*/ 4044722 h 4873452"/>
              <a:gd name="connsiteX4883" fmla="*/ 1459370 w 9144002"/>
              <a:gd name="connsiteY4883" fmla="*/ 4040720 h 4873452"/>
              <a:gd name="connsiteX4884" fmla="*/ 1447176 w 9144002"/>
              <a:gd name="connsiteY4884" fmla="*/ 4033606 h 4873452"/>
              <a:gd name="connsiteX4885" fmla="*/ 1435577 w 9144002"/>
              <a:gd name="connsiteY4885" fmla="*/ 4026715 h 4873452"/>
              <a:gd name="connsiteX4886" fmla="*/ 1429925 w 9144002"/>
              <a:gd name="connsiteY4886" fmla="*/ 4023380 h 4873452"/>
              <a:gd name="connsiteX4887" fmla="*/ 1425166 w 9144002"/>
              <a:gd name="connsiteY4887" fmla="*/ 4019602 h 4873452"/>
              <a:gd name="connsiteX4888" fmla="*/ 1420111 w 9144002"/>
              <a:gd name="connsiteY4888" fmla="*/ 4015600 h 4873452"/>
              <a:gd name="connsiteX4889" fmla="*/ 1415947 w 9144002"/>
              <a:gd name="connsiteY4889" fmla="*/ 4011598 h 4873452"/>
              <a:gd name="connsiteX4890" fmla="*/ 1412675 w 9144002"/>
              <a:gd name="connsiteY4890" fmla="*/ 4006930 h 4873452"/>
              <a:gd name="connsiteX4891" fmla="*/ 1411187 w 9144002"/>
              <a:gd name="connsiteY4891" fmla="*/ 4004707 h 4873452"/>
              <a:gd name="connsiteX4892" fmla="*/ 1409700 w 9144002"/>
              <a:gd name="connsiteY4892" fmla="*/ 4002261 h 4873452"/>
              <a:gd name="connsiteX4893" fmla="*/ 1412377 w 9144002"/>
              <a:gd name="connsiteY4893" fmla="*/ 4003373 h 4873452"/>
              <a:gd name="connsiteX4894" fmla="*/ 1414757 w 9144002"/>
              <a:gd name="connsiteY4894" fmla="*/ 4004262 h 4873452"/>
              <a:gd name="connsiteX4895" fmla="*/ 1417434 w 9144002"/>
              <a:gd name="connsiteY4895" fmla="*/ 4004484 h 4873452"/>
              <a:gd name="connsiteX4896" fmla="*/ 1420407 w 9144002"/>
              <a:gd name="connsiteY4896" fmla="*/ 4004707 h 4873452"/>
              <a:gd name="connsiteX4897" fmla="*/ 1423679 w 9144002"/>
              <a:gd name="connsiteY4897" fmla="*/ 4004484 h 4873452"/>
              <a:gd name="connsiteX4898" fmla="*/ 1426653 w 9144002"/>
              <a:gd name="connsiteY4898" fmla="*/ 4004262 h 4873452"/>
              <a:gd name="connsiteX4899" fmla="*/ 1429034 w 9144002"/>
              <a:gd name="connsiteY4899" fmla="*/ 4003373 h 4873452"/>
              <a:gd name="connsiteX4900" fmla="*/ 1431710 w 9144002"/>
              <a:gd name="connsiteY4900" fmla="*/ 4002706 h 4873452"/>
              <a:gd name="connsiteX4901" fmla="*/ 1436767 w 9144002"/>
              <a:gd name="connsiteY4901" fmla="*/ 4001150 h 4873452"/>
              <a:gd name="connsiteX4902" fmla="*/ 1439741 w 9144002"/>
              <a:gd name="connsiteY4902" fmla="*/ 3999372 h 4873452"/>
              <a:gd name="connsiteX4903" fmla="*/ 1440335 w 9144002"/>
              <a:gd name="connsiteY4903" fmla="*/ 3998483 h 4873452"/>
              <a:gd name="connsiteX4904" fmla="*/ 1440930 w 9144002"/>
              <a:gd name="connsiteY4904" fmla="*/ 3998038 h 4873452"/>
              <a:gd name="connsiteX4905" fmla="*/ 1440335 w 9144002"/>
              <a:gd name="connsiteY4905" fmla="*/ 3997371 h 4873452"/>
              <a:gd name="connsiteX4906" fmla="*/ 1439444 w 9144002"/>
              <a:gd name="connsiteY4906" fmla="*/ 3997371 h 4873452"/>
              <a:gd name="connsiteX4907" fmla="*/ 1446581 w 9144002"/>
              <a:gd name="connsiteY4907" fmla="*/ 3996259 h 4873452"/>
              <a:gd name="connsiteX4908" fmla="*/ 1454017 w 9144002"/>
              <a:gd name="connsiteY4908" fmla="*/ 3995815 h 4873452"/>
              <a:gd name="connsiteX4909" fmla="*/ 1461452 w 9144002"/>
              <a:gd name="connsiteY4909" fmla="*/ 3995371 h 4873452"/>
              <a:gd name="connsiteX4910" fmla="*/ 1469483 w 9144002"/>
              <a:gd name="connsiteY4910" fmla="*/ 3995371 h 4873452"/>
              <a:gd name="connsiteX4911" fmla="*/ 1477811 w 9144002"/>
              <a:gd name="connsiteY4911" fmla="*/ 3995815 h 4873452"/>
              <a:gd name="connsiteX4912" fmla="*/ 1485842 w 9144002"/>
              <a:gd name="connsiteY4912" fmla="*/ 3996259 h 4873452"/>
              <a:gd name="connsiteX4913" fmla="*/ 1494170 w 9144002"/>
              <a:gd name="connsiteY4913" fmla="*/ 3997148 h 4873452"/>
              <a:gd name="connsiteX4914" fmla="*/ 1503390 w 9144002"/>
              <a:gd name="connsiteY4914" fmla="*/ 3998260 h 4873452"/>
              <a:gd name="connsiteX4915" fmla="*/ 1520938 w 9144002"/>
              <a:gd name="connsiteY4915" fmla="*/ 4000484 h 4873452"/>
              <a:gd name="connsiteX4916" fmla="*/ 1539082 w 9144002"/>
              <a:gd name="connsiteY4916" fmla="*/ 4003373 h 4873452"/>
              <a:gd name="connsiteX4917" fmla="*/ 1556928 w 9144002"/>
              <a:gd name="connsiteY4917" fmla="*/ 4006040 h 4873452"/>
              <a:gd name="connsiteX4918" fmla="*/ 1575072 w 9144002"/>
              <a:gd name="connsiteY4918" fmla="*/ 4008709 h 4873452"/>
              <a:gd name="connsiteX4919" fmla="*/ 1583994 w 9144002"/>
              <a:gd name="connsiteY4919" fmla="*/ 4009820 h 4873452"/>
              <a:gd name="connsiteX4920" fmla="*/ 1593215 w 9144002"/>
              <a:gd name="connsiteY4920" fmla="*/ 4010709 h 4873452"/>
              <a:gd name="connsiteX4921" fmla="*/ 1602138 w 9144002"/>
              <a:gd name="connsiteY4921" fmla="*/ 4011598 h 4873452"/>
              <a:gd name="connsiteX4922" fmla="*/ 1610764 w 9144002"/>
              <a:gd name="connsiteY4922" fmla="*/ 4011821 h 4873452"/>
              <a:gd name="connsiteX4923" fmla="*/ 1619390 w 9144002"/>
              <a:gd name="connsiteY4923" fmla="*/ 4012043 h 4873452"/>
              <a:gd name="connsiteX4924" fmla="*/ 1628013 w 9144002"/>
              <a:gd name="connsiteY4924" fmla="*/ 4012043 h 4873452"/>
              <a:gd name="connsiteX4925" fmla="*/ 1636342 w 9144002"/>
              <a:gd name="connsiteY4925" fmla="*/ 4011598 h 4873452"/>
              <a:gd name="connsiteX4926" fmla="*/ 1644374 w 9144002"/>
              <a:gd name="connsiteY4926" fmla="*/ 4010709 h 4873452"/>
              <a:gd name="connsiteX4927" fmla="*/ 1652106 w 9144002"/>
              <a:gd name="connsiteY4927" fmla="*/ 4009153 h 4873452"/>
              <a:gd name="connsiteX4928" fmla="*/ 1659840 w 9144002"/>
              <a:gd name="connsiteY4928" fmla="*/ 4007597 h 4873452"/>
              <a:gd name="connsiteX4929" fmla="*/ 1667275 w 9144002"/>
              <a:gd name="connsiteY4929" fmla="*/ 4005596 h 4873452"/>
              <a:gd name="connsiteX4930" fmla="*/ 1674116 w 9144002"/>
              <a:gd name="connsiteY4930" fmla="*/ 4002706 h 4873452"/>
              <a:gd name="connsiteX4931" fmla="*/ 1680957 w 9144002"/>
              <a:gd name="connsiteY4931" fmla="*/ 3999372 h 4873452"/>
              <a:gd name="connsiteX4932" fmla="*/ 1687201 w 9144002"/>
              <a:gd name="connsiteY4932" fmla="*/ 3995371 h 4873452"/>
              <a:gd name="connsiteX4933" fmla="*/ 1693151 w 9144002"/>
              <a:gd name="connsiteY4933" fmla="*/ 3990924 h 4873452"/>
              <a:gd name="connsiteX4934" fmla="*/ 1698801 w 9144002"/>
              <a:gd name="connsiteY4934" fmla="*/ 3985811 h 4873452"/>
              <a:gd name="connsiteX4935" fmla="*/ 1697313 w 9144002"/>
              <a:gd name="connsiteY4935" fmla="*/ 3985367 h 4873452"/>
              <a:gd name="connsiteX4936" fmla="*/ 1696124 w 9144002"/>
              <a:gd name="connsiteY4936" fmla="*/ 3985144 h 4873452"/>
              <a:gd name="connsiteX4937" fmla="*/ 1694637 w 9144002"/>
              <a:gd name="connsiteY4937" fmla="*/ 3984700 h 4873452"/>
              <a:gd name="connsiteX4938" fmla="*/ 1693447 w 9144002"/>
              <a:gd name="connsiteY4938" fmla="*/ 3985144 h 4873452"/>
              <a:gd name="connsiteX4939" fmla="*/ 1691069 w 9144002"/>
              <a:gd name="connsiteY4939" fmla="*/ 3985367 h 4873452"/>
              <a:gd name="connsiteX4940" fmla="*/ 1688392 w 9144002"/>
              <a:gd name="connsiteY4940" fmla="*/ 3986478 h 4873452"/>
              <a:gd name="connsiteX4941" fmla="*/ 1685715 w 9144002"/>
              <a:gd name="connsiteY4941" fmla="*/ 3987812 h 4873452"/>
              <a:gd name="connsiteX4942" fmla="*/ 1682741 w 9144002"/>
              <a:gd name="connsiteY4942" fmla="*/ 3989591 h 4873452"/>
              <a:gd name="connsiteX4943" fmla="*/ 1677089 w 9144002"/>
              <a:gd name="connsiteY4943" fmla="*/ 3993591 h 4873452"/>
              <a:gd name="connsiteX4944" fmla="*/ 1673520 w 9144002"/>
              <a:gd name="connsiteY4944" fmla="*/ 3995371 h 4873452"/>
              <a:gd name="connsiteX4945" fmla="*/ 1670249 w 9144002"/>
              <a:gd name="connsiteY4945" fmla="*/ 3997148 h 4873452"/>
              <a:gd name="connsiteX4946" fmla="*/ 1666381 w 9144002"/>
              <a:gd name="connsiteY4946" fmla="*/ 3998928 h 4873452"/>
              <a:gd name="connsiteX4947" fmla="*/ 1662516 w 9144002"/>
              <a:gd name="connsiteY4947" fmla="*/ 4000261 h 4873452"/>
              <a:gd name="connsiteX4948" fmla="*/ 1658352 w 9144002"/>
              <a:gd name="connsiteY4948" fmla="*/ 4001150 h 4873452"/>
              <a:gd name="connsiteX4949" fmla="*/ 1653593 w 9144002"/>
              <a:gd name="connsiteY4949" fmla="*/ 4001372 h 4873452"/>
              <a:gd name="connsiteX4950" fmla="*/ 1651510 w 9144002"/>
              <a:gd name="connsiteY4950" fmla="*/ 4001150 h 4873452"/>
              <a:gd name="connsiteX4951" fmla="*/ 1648833 w 9144002"/>
              <a:gd name="connsiteY4951" fmla="*/ 4001150 h 4873452"/>
              <a:gd name="connsiteX4952" fmla="*/ 1646157 w 9144002"/>
              <a:gd name="connsiteY4952" fmla="*/ 4000484 h 4873452"/>
              <a:gd name="connsiteX4953" fmla="*/ 1643479 w 9144002"/>
              <a:gd name="connsiteY4953" fmla="*/ 4000039 h 4873452"/>
              <a:gd name="connsiteX4954" fmla="*/ 1647347 w 9144002"/>
              <a:gd name="connsiteY4954" fmla="*/ 3997148 h 4873452"/>
              <a:gd name="connsiteX4955" fmla="*/ 1651214 w 9144002"/>
              <a:gd name="connsiteY4955" fmla="*/ 3994703 h 4873452"/>
              <a:gd name="connsiteX4956" fmla="*/ 1654188 w 9144002"/>
              <a:gd name="connsiteY4956" fmla="*/ 3991814 h 4873452"/>
              <a:gd name="connsiteX4957" fmla="*/ 1657164 w 9144002"/>
              <a:gd name="connsiteY4957" fmla="*/ 3988923 h 4873452"/>
              <a:gd name="connsiteX4958" fmla="*/ 1662813 w 9144002"/>
              <a:gd name="connsiteY4958" fmla="*/ 3982922 h 4873452"/>
              <a:gd name="connsiteX4959" fmla="*/ 1668168 w 9144002"/>
              <a:gd name="connsiteY4959" fmla="*/ 3976696 h 4873452"/>
              <a:gd name="connsiteX4960" fmla="*/ 1674116 w 9144002"/>
              <a:gd name="connsiteY4960" fmla="*/ 3970695 h 4873452"/>
              <a:gd name="connsiteX4961" fmla="*/ 1677089 w 9144002"/>
              <a:gd name="connsiteY4961" fmla="*/ 3967583 h 4873452"/>
              <a:gd name="connsiteX4962" fmla="*/ 1680361 w 9144002"/>
              <a:gd name="connsiteY4962" fmla="*/ 3964916 h 4873452"/>
              <a:gd name="connsiteX4963" fmla="*/ 1684524 w 9144002"/>
              <a:gd name="connsiteY4963" fmla="*/ 3962025 h 4873452"/>
              <a:gd name="connsiteX4964" fmla="*/ 1688688 w 9144002"/>
              <a:gd name="connsiteY4964" fmla="*/ 3959579 h 4873452"/>
              <a:gd name="connsiteX4965" fmla="*/ 1693151 w 9144002"/>
              <a:gd name="connsiteY4965" fmla="*/ 3956912 h 4873452"/>
              <a:gd name="connsiteX4966" fmla="*/ 1698504 w 9144002"/>
              <a:gd name="connsiteY4966" fmla="*/ 3954466 h 4873452"/>
              <a:gd name="connsiteX4967" fmla="*/ 1698504 w 9144002"/>
              <a:gd name="connsiteY4967" fmla="*/ 3952466 h 4873452"/>
              <a:gd name="connsiteX4968" fmla="*/ 1697612 w 9144002"/>
              <a:gd name="connsiteY4968" fmla="*/ 3951133 h 4873452"/>
              <a:gd name="connsiteX4969" fmla="*/ 1696124 w 9144002"/>
              <a:gd name="connsiteY4969" fmla="*/ 3950243 h 4873452"/>
              <a:gd name="connsiteX4970" fmla="*/ 1694637 w 9144002"/>
              <a:gd name="connsiteY4970" fmla="*/ 3949576 h 4873452"/>
              <a:gd name="connsiteX4971" fmla="*/ 1692853 w 9144002"/>
              <a:gd name="connsiteY4971" fmla="*/ 3949576 h 4873452"/>
              <a:gd name="connsiteX4972" fmla="*/ 1690474 w 9144002"/>
              <a:gd name="connsiteY4972" fmla="*/ 3949576 h 4873452"/>
              <a:gd name="connsiteX4973" fmla="*/ 1685715 w 9144002"/>
              <a:gd name="connsiteY4973" fmla="*/ 3950243 h 4873452"/>
              <a:gd name="connsiteX4974" fmla="*/ 1683335 w 9144002"/>
              <a:gd name="connsiteY4974" fmla="*/ 3950243 h 4873452"/>
              <a:gd name="connsiteX4975" fmla="*/ 1681551 w 9144002"/>
              <a:gd name="connsiteY4975" fmla="*/ 3950243 h 4873452"/>
              <a:gd name="connsiteX4976" fmla="*/ 1679766 w 9144002"/>
              <a:gd name="connsiteY4976" fmla="*/ 3950243 h 4873452"/>
              <a:gd name="connsiteX4977" fmla="*/ 1678280 w 9144002"/>
              <a:gd name="connsiteY4977" fmla="*/ 3949354 h 4873452"/>
              <a:gd name="connsiteX4978" fmla="*/ 1677089 w 9144002"/>
              <a:gd name="connsiteY4978" fmla="*/ 3948242 h 4873452"/>
              <a:gd name="connsiteX4979" fmla="*/ 1676198 w 9144002"/>
              <a:gd name="connsiteY4979" fmla="*/ 3946464 h 4873452"/>
              <a:gd name="connsiteX4980" fmla="*/ 1676793 w 9144002"/>
              <a:gd name="connsiteY4980" fmla="*/ 3944241 h 4873452"/>
              <a:gd name="connsiteX4981" fmla="*/ 1677387 w 9144002"/>
              <a:gd name="connsiteY4981" fmla="*/ 3941128 h 4873452"/>
              <a:gd name="connsiteX4982" fmla="*/ 1678576 w 9144002"/>
              <a:gd name="connsiteY4982" fmla="*/ 3939795 h 4873452"/>
              <a:gd name="connsiteX4983" fmla="*/ 1680065 w 9144002"/>
              <a:gd name="connsiteY4983" fmla="*/ 3938905 h 4873452"/>
              <a:gd name="connsiteX4984" fmla="*/ 1681551 w 9144002"/>
              <a:gd name="connsiteY4984" fmla="*/ 3938684 h 4873452"/>
              <a:gd name="connsiteX4985" fmla="*/ 7937425 w 9144002"/>
              <a:gd name="connsiteY4985" fmla="*/ 3933108 h 4873452"/>
              <a:gd name="connsiteX4986" fmla="*/ 7940364 w 9144002"/>
              <a:gd name="connsiteY4986" fmla="*/ 3933327 h 4873452"/>
              <a:gd name="connsiteX4987" fmla="*/ 7943302 w 9144002"/>
              <a:gd name="connsiteY4987" fmla="*/ 3934204 h 4873452"/>
              <a:gd name="connsiteX4988" fmla="*/ 7946242 w 9144002"/>
              <a:gd name="connsiteY4988" fmla="*/ 3935080 h 4873452"/>
              <a:gd name="connsiteX4989" fmla="*/ 7952413 w 9144002"/>
              <a:gd name="connsiteY4989" fmla="*/ 3937053 h 4873452"/>
              <a:gd name="connsiteX4990" fmla="*/ 7958879 w 9144002"/>
              <a:gd name="connsiteY4990" fmla="*/ 3939244 h 4873452"/>
              <a:gd name="connsiteX4991" fmla="*/ 7964463 w 9144002"/>
              <a:gd name="connsiteY4991" fmla="*/ 3941216 h 4873452"/>
              <a:gd name="connsiteX4992" fmla="*/ 7967401 w 9144002"/>
              <a:gd name="connsiteY4992" fmla="*/ 3941654 h 4873452"/>
              <a:gd name="connsiteX4993" fmla="*/ 7970047 w 9144002"/>
              <a:gd name="connsiteY4993" fmla="*/ 3941873 h 4873452"/>
              <a:gd name="connsiteX4994" fmla="*/ 7970047 w 9144002"/>
              <a:gd name="connsiteY4994" fmla="*/ 3943627 h 4873452"/>
              <a:gd name="connsiteX4995" fmla="*/ 7970047 w 9144002"/>
              <a:gd name="connsiteY4995" fmla="*/ 3944503 h 4873452"/>
              <a:gd name="connsiteX4996" fmla="*/ 7969753 w 9144002"/>
              <a:gd name="connsiteY4996" fmla="*/ 3944723 h 4873452"/>
              <a:gd name="connsiteX4997" fmla="*/ 7969165 w 9144002"/>
              <a:gd name="connsiteY4997" fmla="*/ 3945379 h 4873452"/>
              <a:gd name="connsiteX4998" fmla="*/ 7968577 w 9144002"/>
              <a:gd name="connsiteY4998" fmla="*/ 3945598 h 4873452"/>
              <a:gd name="connsiteX4999" fmla="*/ 7966814 w 9144002"/>
              <a:gd name="connsiteY4999" fmla="*/ 3945598 h 4873452"/>
              <a:gd name="connsiteX5000" fmla="*/ 7964169 w 9144002"/>
              <a:gd name="connsiteY5000" fmla="*/ 3945379 h 4873452"/>
              <a:gd name="connsiteX5001" fmla="*/ 7961230 w 9144002"/>
              <a:gd name="connsiteY5001" fmla="*/ 3944941 h 4873452"/>
              <a:gd name="connsiteX5002" fmla="*/ 7954177 w 9144002"/>
              <a:gd name="connsiteY5002" fmla="*/ 3943407 h 4873452"/>
              <a:gd name="connsiteX5003" fmla="*/ 7945948 w 9144002"/>
              <a:gd name="connsiteY5003" fmla="*/ 3941216 h 4873452"/>
              <a:gd name="connsiteX5004" fmla="*/ 7937719 w 9144002"/>
              <a:gd name="connsiteY5004" fmla="*/ 3939463 h 4873452"/>
              <a:gd name="connsiteX5005" fmla="*/ 7933898 w 9144002"/>
              <a:gd name="connsiteY5005" fmla="*/ 3938586 h 4873452"/>
              <a:gd name="connsiteX5006" fmla="*/ 7929784 w 9144002"/>
              <a:gd name="connsiteY5006" fmla="*/ 3938368 h 4873452"/>
              <a:gd name="connsiteX5007" fmla="*/ 7926551 w 9144002"/>
              <a:gd name="connsiteY5007" fmla="*/ 3938368 h 4873452"/>
              <a:gd name="connsiteX5008" fmla="*/ 7923612 w 9144002"/>
              <a:gd name="connsiteY5008" fmla="*/ 3938586 h 4873452"/>
              <a:gd name="connsiteX5009" fmla="*/ 7925669 w 9144002"/>
              <a:gd name="connsiteY5009" fmla="*/ 3936395 h 4873452"/>
              <a:gd name="connsiteX5010" fmla="*/ 7928314 w 9144002"/>
              <a:gd name="connsiteY5010" fmla="*/ 3934861 h 4873452"/>
              <a:gd name="connsiteX5011" fmla="*/ 7931253 w 9144002"/>
              <a:gd name="connsiteY5011" fmla="*/ 3933547 h 4873452"/>
              <a:gd name="connsiteX5012" fmla="*/ 7934486 w 9144002"/>
              <a:gd name="connsiteY5012" fmla="*/ 3933327 h 4873452"/>
              <a:gd name="connsiteX5013" fmla="*/ 1510760 w 9144002"/>
              <a:gd name="connsiteY5013" fmla="*/ 3912588 h 4873452"/>
              <a:gd name="connsiteX5014" fmla="*/ 1512818 w 9144002"/>
              <a:gd name="connsiteY5014" fmla="*/ 3912588 h 4873452"/>
              <a:gd name="connsiteX5015" fmla="*/ 1515170 w 9144002"/>
              <a:gd name="connsiteY5015" fmla="*/ 3912588 h 4873452"/>
              <a:gd name="connsiteX5016" fmla="*/ 1517228 w 9144002"/>
              <a:gd name="connsiteY5016" fmla="*/ 3912810 h 4873452"/>
              <a:gd name="connsiteX5017" fmla="*/ 1519874 w 9144002"/>
              <a:gd name="connsiteY5017" fmla="*/ 3913252 h 4873452"/>
              <a:gd name="connsiteX5018" fmla="*/ 1522519 w 9144002"/>
              <a:gd name="connsiteY5018" fmla="*/ 3914137 h 4873452"/>
              <a:gd name="connsiteX5019" fmla="*/ 1527810 w 9144002"/>
              <a:gd name="connsiteY5019" fmla="*/ 3916126 h 4873452"/>
              <a:gd name="connsiteX5020" fmla="*/ 1533397 w 9144002"/>
              <a:gd name="connsiteY5020" fmla="*/ 3918557 h 4873452"/>
              <a:gd name="connsiteX5021" fmla="*/ 1539275 w 9144002"/>
              <a:gd name="connsiteY5021" fmla="*/ 3921432 h 4873452"/>
              <a:gd name="connsiteX5022" fmla="*/ 1550447 w 9144002"/>
              <a:gd name="connsiteY5022" fmla="*/ 3927621 h 4873452"/>
              <a:gd name="connsiteX5023" fmla="*/ 1561325 w 9144002"/>
              <a:gd name="connsiteY5023" fmla="*/ 3933369 h 4873452"/>
              <a:gd name="connsiteX5024" fmla="*/ 1566028 w 9144002"/>
              <a:gd name="connsiteY5024" fmla="*/ 3935801 h 4873452"/>
              <a:gd name="connsiteX5025" fmla="*/ 1570438 w 9144002"/>
              <a:gd name="connsiteY5025" fmla="*/ 3937348 h 4873452"/>
              <a:gd name="connsiteX5026" fmla="*/ 1550447 w 9144002"/>
              <a:gd name="connsiteY5026" fmla="*/ 3937570 h 4873452"/>
              <a:gd name="connsiteX5027" fmla="*/ 1540746 w 9144002"/>
              <a:gd name="connsiteY5027" fmla="*/ 3937570 h 4873452"/>
              <a:gd name="connsiteX5028" fmla="*/ 1531045 w 9144002"/>
              <a:gd name="connsiteY5028" fmla="*/ 3937128 h 4873452"/>
              <a:gd name="connsiteX5029" fmla="*/ 1526341 w 9144002"/>
              <a:gd name="connsiteY5029" fmla="*/ 3936906 h 4873452"/>
              <a:gd name="connsiteX5030" fmla="*/ 1521932 w 9144002"/>
              <a:gd name="connsiteY5030" fmla="*/ 3936243 h 4873452"/>
              <a:gd name="connsiteX5031" fmla="*/ 1517815 w 9144002"/>
              <a:gd name="connsiteY5031" fmla="*/ 3935801 h 4873452"/>
              <a:gd name="connsiteX5032" fmla="*/ 1513700 w 9144002"/>
              <a:gd name="connsiteY5032" fmla="*/ 3934917 h 4873452"/>
              <a:gd name="connsiteX5033" fmla="*/ 1509584 w 9144002"/>
              <a:gd name="connsiteY5033" fmla="*/ 3933811 h 4873452"/>
              <a:gd name="connsiteX5034" fmla="*/ 1505762 w 9144002"/>
              <a:gd name="connsiteY5034" fmla="*/ 3932264 h 4873452"/>
              <a:gd name="connsiteX5035" fmla="*/ 1502528 w 9144002"/>
              <a:gd name="connsiteY5035" fmla="*/ 3930937 h 4873452"/>
              <a:gd name="connsiteX5036" fmla="*/ 1499000 w 9144002"/>
              <a:gd name="connsiteY5036" fmla="*/ 3928947 h 4873452"/>
              <a:gd name="connsiteX5037" fmla="*/ 1499589 w 9144002"/>
              <a:gd name="connsiteY5037" fmla="*/ 3925632 h 4873452"/>
              <a:gd name="connsiteX5038" fmla="*/ 1500176 w 9144002"/>
              <a:gd name="connsiteY5038" fmla="*/ 3922537 h 4873452"/>
              <a:gd name="connsiteX5039" fmla="*/ 1501058 w 9144002"/>
              <a:gd name="connsiteY5039" fmla="*/ 3920105 h 4873452"/>
              <a:gd name="connsiteX5040" fmla="*/ 1502234 w 9144002"/>
              <a:gd name="connsiteY5040" fmla="*/ 3918115 h 4873452"/>
              <a:gd name="connsiteX5041" fmla="*/ 1503704 w 9144002"/>
              <a:gd name="connsiteY5041" fmla="*/ 3916126 h 4873452"/>
              <a:gd name="connsiteX5042" fmla="*/ 1505174 w 9144002"/>
              <a:gd name="connsiteY5042" fmla="*/ 3914799 h 4873452"/>
              <a:gd name="connsiteX5043" fmla="*/ 1506644 w 9144002"/>
              <a:gd name="connsiteY5043" fmla="*/ 3913915 h 4873452"/>
              <a:gd name="connsiteX5044" fmla="*/ 1508408 w 9144002"/>
              <a:gd name="connsiteY5044" fmla="*/ 3913031 h 4873452"/>
              <a:gd name="connsiteX5045" fmla="*/ 1484797 w 9144002"/>
              <a:gd name="connsiteY5045" fmla="*/ 3897421 h 4873452"/>
              <a:gd name="connsiteX5046" fmla="*/ 1486259 w 9144002"/>
              <a:gd name="connsiteY5046" fmla="*/ 3897421 h 4873452"/>
              <a:gd name="connsiteX5047" fmla="*/ 1489475 w 9144002"/>
              <a:gd name="connsiteY5047" fmla="*/ 3898301 h 4873452"/>
              <a:gd name="connsiteX5048" fmla="*/ 1486259 w 9144002"/>
              <a:gd name="connsiteY5048" fmla="*/ 3902261 h 4873452"/>
              <a:gd name="connsiteX5049" fmla="*/ 1485089 w 9144002"/>
              <a:gd name="connsiteY5049" fmla="*/ 3903801 h 4873452"/>
              <a:gd name="connsiteX5050" fmla="*/ 1484505 w 9144002"/>
              <a:gd name="connsiteY5050" fmla="*/ 3905341 h 4873452"/>
              <a:gd name="connsiteX5051" fmla="*/ 1483628 w 9144002"/>
              <a:gd name="connsiteY5051" fmla="*/ 3906661 h 4873452"/>
              <a:gd name="connsiteX5052" fmla="*/ 1483628 w 9144002"/>
              <a:gd name="connsiteY5052" fmla="*/ 3907761 h 4873452"/>
              <a:gd name="connsiteX5053" fmla="*/ 1483628 w 9144002"/>
              <a:gd name="connsiteY5053" fmla="*/ 3909081 h 4873452"/>
              <a:gd name="connsiteX5054" fmla="*/ 1483919 w 9144002"/>
              <a:gd name="connsiteY5054" fmla="*/ 3910181 h 4873452"/>
              <a:gd name="connsiteX5055" fmla="*/ 1485089 w 9144002"/>
              <a:gd name="connsiteY5055" fmla="*/ 3912820 h 4873452"/>
              <a:gd name="connsiteX5056" fmla="*/ 1486550 w 9144002"/>
              <a:gd name="connsiteY5056" fmla="*/ 3915901 h 4873452"/>
              <a:gd name="connsiteX5057" fmla="*/ 1488598 w 9144002"/>
              <a:gd name="connsiteY5057" fmla="*/ 3919640 h 4873452"/>
              <a:gd name="connsiteX5058" fmla="*/ 1489475 w 9144002"/>
              <a:gd name="connsiteY5058" fmla="*/ 3924700 h 4873452"/>
              <a:gd name="connsiteX5059" fmla="*/ 1487429 w 9144002"/>
              <a:gd name="connsiteY5059" fmla="*/ 3924920 h 4873452"/>
              <a:gd name="connsiteX5060" fmla="*/ 1485089 w 9144002"/>
              <a:gd name="connsiteY5060" fmla="*/ 3925580 h 4873452"/>
              <a:gd name="connsiteX5061" fmla="*/ 1483334 w 9144002"/>
              <a:gd name="connsiteY5061" fmla="*/ 3926460 h 4873452"/>
              <a:gd name="connsiteX5062" fmla="*/ 1481580 w 9144002"/>
              <a:gd name="connsiteY5062" fmla="*/ 3927119 h 4873452"/>
              <a:gd name="connsiteX5063" fmla="*/ 1479826 w 9144002"/>
              <a:gd name="connsiteY5063" fmla="*/ 3928220 h 4873452"/>
              <a:gd name="connsiteX5064" fmla="*/ 1477778 w 9144002"/>
              <a:gd name="connsiteY5064" fmla="*/ 3929099 h 4873452"/>
              <a:gd name="connsiteX5065" fmla="*/ 1475438 w 9144002"/>
              <a:gd name="connsiteY5065" fmla="*/ 3929539 h 4873452"/>
              <a:gd name="connsiteX5066" fmla="*/ 1472807 w 9144002"/>
              <a:gd name="connsiteY5066" fmla="*/ 3929539 h 4873452"/>
              <a:gd name="connsiteX5067" fmla="*/ 1473977 w 9144002"/>
              <a:gd name="connsiteY5067" fmla="*/ 3927559 h 4873452"/>
              <a:gd name="connsiteX5068" fmla="*/ 1475146 w 9144002"/>
              <a:gd name="connsiteY5068" fmla="*/ 3925360 h 4873452"/>
              <a:gd name="connsiteX5069" fmla="*/ 1475438 w 9144002"/>
              <a:gd name="connsiteY5069" fmla="*/ 3922720 h 4873452"/>
              <a:gd name="connsiteX5070" fmla="*/ 1476024 w 9144002"/>
              <a:gd name="connsiteY5070" fmla="*/ 3920301 h 4873452"/>
              <a:gd name="connsiteX5071" fmla="*/ 1476024 w 9144002"/>
              <a:gd name="connsiteY5071" fmla="*/ 3914360 h 4873452"/>
              <a:gd name="connsiteX5072" fmla="*/ 1476316 w 9144002"/>
              <a:gd name="connsiteY5072" fmla="*/ 3908641 h 4873452"/>
              <a:gd name="connsiteX5073" fmla="*/ 1476609 w 9144002"/>
              <a:gd name="connsiteY5073" fmla="*/ 3905781 h 4873452"/>
              <a:gd name="connsiteX5074" fmla="*/ 1477485 w 9144002"/>
              <a:gd name="connsiteY5074" fmla="*/ 3903581 h 4873452"/>
              <a:gd name="connsiteX5075" fmla="*/ 1478071 w 9144002"/>
              <a:gd name="connsiteY5075" fmla="*/ 3901381 h 4873452"/>
              <a:gd name="connsiteX5076" fmla="*/ 1479533 w 9144002"/>
              <a:gd name="connsiteY5076" fmla="*/ 3899622 h 4873452"/>
              <a:gd name="connsiteX5077" fmla="*/ 1480994 w 9144002"/>
              <a:gd name="connsiteY5077" fmla="*/ 3898301 h 4873452"/>
              <a:gd name="connsiteX5078" fmla="*/ 1482165 w 9144002"/>
              <a:gd name="connsiteY5078" fmla="*/ 3898082 h 4873452"/>
              <a:gd name="connsiteX5079" fmla="*/ 1483334 w 9144002"/>
              <a:gd name="connsiteY5079" fmla="*/ 3897642 h 4873452"/>
              <a:gd name="connsiteX5080" fmla="*/ 2244337 w 9144002"/>
              <a:gd name="connsiteY5080" fmla="*/ 3843387 h 4873452"/>
              <a:gd name="connsiteX5081" fmla="*/ 2242849 w 9144002"/>
              <a:gd name="connsiteY5081" fmla="*/ 3843610 h 4873452"/>
              <a:gd name="connsiteX5082" fmla="*/ 2241657 w 9144002"/>
              <a:gd name="connsiteY5082" fmla="*/ 3844280 h 4873452"/>
              <a:gd name="connsiteX5083" fmla="*/ 2241061 w 9144002"/>
              <a:gd name="connsiteY5083" fmla="*/ 3844948 h 4873452"/>
              <a:gd name="connsiteX5084" fmla="*/ 2240169 w 9144002"/>
              <a:gd name="connsiteY5084" fmla="*/ 3846063 h 4873452"/>
              <a:gd name="connsiteX5085" fmla="*/ 2239276 w 9144002"/>
              <a:gd name="connsiteY5085" fmla="*/ 3848739 h 4873452"/>
              <a:gd name="connsiteX5086" fmla="*/ 2238979 w 9144002"/>
              <a:gd name="connsiteY5086" fmla="*/ 3851861 h 4873452"/>
              <a:gd name="connsiteX5087" fmla="*/ 2238979 w 9144002"/>
              <a:gd name="connsiteY5087" fmla="*/ 3854537 h 4873452"/>
              <a:gd name="connsiteX5088" fmla="*/ 2238403 w 9144002"/>
              <a:gd name="connsiteY5088" fmla="*/ 3857555 h 4873452"/>
              <a:gd name="connsiteX5089" fmla="*/ 2243252 w 9144002"/>
              <a:gd name="connsiteY5089" fmla="*/ 3854956 h 4873452"/>
              <a:gd name="connsiteX5090" fmla="*/ 2247822 w 9144002"/>
              <a:gd name="connsiteY5090" fmla="*/ 3852672 h 4873452"/>
              <a:gd name="connsiteX5091" fmla="*/ 2253000 w 9144002"/>
              <a:gd name="connsiteY5091" fmla="*/ 3850843 h 4873452"/>
              <a:gd name="connsiteX5092" fmla="*/ 2253836 w 9144002"/>
              <a:gd name="connsiteY5092" fmla="*/ 3850565 h 4873452"/>
              <a:gd name="connsiteX5093" fmla="*/ 2250587 w 9144002"/>
              <a:gd name="connsiteY5093" fmla="*/ 3848739 h 4873452"/>
              <a:gd name="connsiteX5094" fmla="*/ 2248209 w 9144002"/>
              <a:gd name="connsiteY5094" fmla="*/ 3846732 h 4873452"/>
              <a:gd name="connsiteX5095" fmla="*/ 2245824 w 9144002"/>
              <a:gd name="connsiteY5095" fmla="*/ 3844948 h 4873452"/>
              <a:gd name="connsiteX5096" fmla="*/ 7220707 w 9144002"/>
              <a:gd name="connsiteY5096" fmla="*/ 3830509 h 4873452"/>
              <a:gd name="connsiteX5097" fmla="*/ 7223060 w 9144002"/>
              <a:gd name="connsiteY5097" fmla="*/ 3830509 h 4873452"/>
              <a:gd name="connsiteX5098" fmla="*/ 7225414 w 9144002"/>
              <a:gd name="connsiteY5098" fmla="*/ 3830509 h 4873452"/>
              <a:gd name="connsiteX5099" fmla="*/ 7227178 w 9144002"/>
              <a:gd name="connsiteY5099" fmla="*/ 3830925 h 4873452"/>
              <a:gd name="connsiteX5100" fmla="*/ 7229237 w 9144002"/>
              <a:gd name="connsiteY5100" fmla="*/ 3831342 h 4873452"/>
              <a:gd name="connsiteX5101" fmla="*/ 7231297 w 9144002"/>
              <a:gd name="connsiteY5101" fmla="*/ 3832174 h 4873452"/>
              <a:gd name="connsiteX5102" fmla="*/ 7232767 w 9144002"/>
              <a:gd name="connsiteY5102" fmla="*/ 3833007 h 4873452"/>
              <a:gd name="connsiteX5103" fmla="*/ 7234238 w 9144002"/>
              <a:gd name="connsiteY5103" fmla="*/ 3834256 h 4873452"/>
              <a:gd name="connsiteX5104" fmla="*/ 7232473 w 9144002"/>
              <a:gd name="connsiteY5104" fmla="*/ 3836337 h 4873452"/>
              <a:gd name="connsiteX5105" fmla="*/ 7229826 w 9144002"/>
              <a:gd name="connsiteY5105" fmla="*/ 3838211 h 4873452"/>
              <a:gd name="connsiteX5106" fmla="*/ 7227178 w 9144002"/>
              <a:gd name="connsiteY5106" fmla="*/ 3839461 h 4873452"/>
              <a:gd name="connsiteX5107" fmla="*/ 7223648 w 9144002"/>
              <a:gd name="connsiteY5107" fmla="*/ 3840501 h 4873452"/>
              <a:gd name="connsiteX5108" fmla="*/ 7220413 w 9144002"/>
              <a:gd name="connsiteY5108" fmla="*/ 3841750 h 4873452"/>
              <a:gd name="connsiteX5109" fmla="*/ 7217177 w 9144002"/>
              <a:gd name="connsiteY5109" fmla="*/ 3842166 h 4873452"/>
              <a:gd name="connsiteX5110" fmla="*/ 7213059 w 9144002"/>
              <a:gd name="connsiteY5110" fmla="*/ 3842791 h 4873452"/>
              <a:gd name="connsiteX5111" fmla="*/ 7209235 w 9144002"/>
              <a:gd name="connsiteY5111" fmla="*/ 3842999 h 4873452"/>
              <a:gd name="connsiteX5112" fmla="*/ 7209235 w 9144002"/>
              <a:gd name="connsiteY5112" fmla="*/ 3840501 h 4873452"/>
              <a:gd name="connsiteX5113" fmla="*/ 7209529 w 9144002"/>
              <a:gd name="connsiteY5113" fmla="*/ 3838420 h 4873452"/>
              <a:gd name="connsiteX5114" fmla="*/ 7210411 w 9144002"/>
              <a:gd name="connsiteY5114" fmla="*/ 3836546 h 4873452"/>
              <a:gd name="connsiteX5115" fmla="*/ 7211588 w 9144002"/>
              <a:gd name="connsiteY5115" fmla="*/ 3835088 h 4873452"/>
              <a:gd name="connsiteX5116" fmla="*/ 7213059 w 9144002"/>
              <a:gd name="connsiteY5116" fmla="*/ 3833840 h 4873452"/>
              <a:gd name="connsiteX5117" fmla="*/ 7214824 w 9144002"/>
              <a:gd name="connsiteY5117" fmla="*/ 3832383 h 4873452"/>
              <a:gd name="connsiteX5118" fmla="*/ 7216588 w 9144002"/>
              <a:gd name="connsiteY5118" fmla="*/ 3831550 h 4873452"/>
              <a:gd name="connsiteX5119" fmla="*/ 7218648 w 9144002"/>
              <a:gd name="connsiteY5119" fmla="*/ 3831133 h 4873452"/>
              <a:gd name="connsiteX5120" fmla="*/ 7997133 w 9144002"/>
              <a:gd name="connsiteY5120" fmla="*/ 3819803 h 4873452"/>
              <a:gd name="connsiteX5121" fmla="*/ 7998323 w 9144002"/>
              <a:gd name="connsiteY5121" fmla="*/ 3819803 h 4873452"/>
              <a:gd name="connsiteX5122" fmla="*/ 7999514 w 9144002"/>
              <a:gd name="connsiteY5122" fmla="*/ 3820026 h 4873452"/>
              <a:gd name="connsiteX5123" fmla="*/ 8002193 w 9144002"/>
              <a:gd name="connsiteY5123" fmla="*/ 3821811 h 4873452"/>
              <a:gd name="connsiteX5124" fmla="*/ 8004872 w 9144002"/>
              <a:gd name="connsiteY5124" fmla="*/ 3823371 h 4873452"/>
              <a:gd name="connsiteX5125" fmla="*/ 8006360 w 9144002"/>
              <a:gd name="connsiteY5125" fmla="*/ 3824264 h 4873452"/>
              <a:gd name="connsiteX5126" fmla="*/ 8008146 w 9144002"/>
              <a:gd name="connsiteY5126" fmla="*/ 3824933 h 4873452"/>
              <a:gd name="connsiteX5127" fmla="*/ 8009634 w 9144002"/>
              <a:gd name="connsiteY5127" fmla="*/ 3825379 h 4873452"/>
              <a:gd name="connsiteX5128" fmla="*/ 8011718 w 9144002"/>
              <a:gd name="connsiteY5128" fmla="*/ 3825379 h 4873452"/>
              <a:gd name="connsiteX5129" fmla="*/ 8013504 w 9144002"/>
              <a:gd name="connsiteY5129" fmla="*/ 3825156 h 4873452"/>
              <a:gd name="connsiteX5130" fmla="*/ 8015290 w 9144002"/>
              <a:gd name="connsiteY5130" fmla="*/ 3824041 h 4873452"/>
              <a:gd name="connsiteX5131" fmla="*/ 8015290 w 9144002"/>
              <a:gd name="connsiteY5131" fmla="*/ 3827387 h 4873452"/>
              <a:gd name="connsiteX5132" fmla="*/ 8014992 w 9144002"/>
              <a:gd name="connsiteY5132" fmla="*/ 3829618 h 4873452"/>
              <a:gd name="connsiteX5133" fmla="*/ 8014099 w 9144002"/>
              <a:gd name="connsiteY5133" fmla="*/ 3831624 h 4873452"/>
              <a:gd name="connsiteX5134" fmla="*/ 8013206 w 9144002"/>
              <a:gd name="connsiteY5134" fmla="*/ 3832963 h 4873452"/>
              <a:gd name="connsiteX5135" fmla="*/ 8011718 w 9144002"/>
              <a:gd name="connsiteY5135" fmla="*/ 3833632 h 4873452"/>
              <a:gd name="connsiteX5136" fmla="*/ 8009634 w 9144002"/>
              <a:gd name="connsiteY5136" fmla="*/ 3834078 h 4873452"/>
              <a:gd name="connsiteX5137" fmla="*/ 8007848 w 9144002"/>
              <a:gd name="connsiteY5137" fmla="*/ 3834078 h 4873452"/>
              <a:gd name="connsiteX5138" fmla="*/ 8006063 w 9144002"/>
              <a:gd name="connsiteY5138" fmla="*/ 3833632 h 4873452"/>
              <a:gd name="connsiteX5139" fmla="*/ 8003681 w 9144002"/>
              <a:gd name="connsiteY5139" fmla="*/ 3832963 h 4873452"/>
              <a:gd name="connsiteX5140" fmla="*/ 8001896 w 9144002"/>
              <a:gd name="connsiteY5140" fmla="*/ 3832293 h 4873452"/>
              <a:gd name="connsiteX5141" fmla="*/ 7999514 w 9144002"/>
              <a:gd name="connsiteY5141" fmla="*/ 3830955 h 4873452"/>
              <a:gd name="connsiteX5142" fmla="*/ 7998025 w 9144002"/>
              <a:gd name="connsiteY5142" fmla="*/ 3829618 h 4873452"/>
              <a:gd name="connsiteX5143" fmla="*/ 7996537 w 9144002"/>
              <a:gd name="connsiteY5143" fmla="*/ 3828502 h 4873452"/>
              <a:gd name="connsiteX5144" fmla="*/ 7995049 w 9144002"/>
              <a:gd name="connsiteY5144" fmla="*/ 3827163 h 4873452"/>
              <a:gd name="connsiteX5145" fmla="*/ 7994156 w 9144002"/>
              <a:gd name="connsiteY5145" fmla="*/ 3825602 h 4873452"/>
              <a:gd name="connsiteX5146" fmla="*/ 7993858 w 9144002"/>
              <a:gd name="connsiteY5146" fmla="*/ 3824487 h 4873452"/>
              <a:gd name="connsiteX5147" fmla="*/ 7994752 w 9144002"/>
              <a:gd name="connsiteY5147" fmla="*/ 3822256 h 4873452"/>
              <a:gd name="connsiteX5148" fmla="*/ 7995346 w 9144002"/>
              <a:gd name="connsiteY5148" fmla="*/ 3820918 h 4873452"/>
              <a:gd name="connsiteX5149" fmla="*/ 7996240 w 9144002"/>
              <a:gd name="connsiteY5149" fmla="*/ 3820026 h 4873452"/>
              <a:gd name="connsiteX5150" fmla="*/ 1910717 w 9144002"/>
              <a:gd name="connsiteY5150" fmla="*/ 3796754 h 4873452"/>
              <a:gd name="connsiteX5151" fmla="*/ 1911928 w 9144002"/>
              <a:gd name="connsiteY5151" fmla="*/ 3796980 h 4873452"/>
              <a:gd name="connsiteX5152" fmla="*/ 1912837 w 9144002"/>
              <a:gd name="connsiteY5152" fmla="*/ 3797433 h 4873452"/>
              <a:gd name="connsiteX5153" fmla="*/ 1914048 w 9144002"/>
              <a:gd name="connsiteY5153" fmla="*/ 3797885 h 4873452"/>
              <a:gd name="connsiteX5154" fmla="*/ 1914351 w 9144002"/>
              <a:gd name="connsiteY5154" fmla="*/ 3798789 h 4873452"/>
              <a:gd name="connsiteX5155" fmla="*/ 1915562 w 9144002"/>
              <a:gd name="connsiteY5155" fmla="*/ 3800599 h 4873452"/>
              <a:gd name="connsiteX5156" fmla="*/ 1915865 w 9144002"/>
              <a:gd name="connsiteY5156" fmla="*/ 3802861 h 4873452"/>
              <a:gd name="connsiteX5157" fmla="*/ 1916168 w 9144002"/>
              <a:gd name="connsiteY5157" fmla="*/ 3805348 h 4873452"/>
              <a:gd name="connsiteX5158" fmla="*/ 1916168 w 9144002"/>
              <a:gd name="connsiteY5158" fmla="*/ 3810777 h 4873452"/>
              <a:gd name="connsiteX5159" fmla="*/ 1923133 w 9144002"/>
              <a:gd name="connsiteY5159" fmla="*/ 3811907 h 4873452"/>
              <a:gd name="connsiteX5160" fmla="*/ 1929492 w 9144002"/>
              <a:gd name="connsiteY5160" fmla="*/ 3812812 h 4873452"/>
              <a:gd name="connsiteX5161" fmla="*/ 1935245 w 9144002"/>
              <a:gd name="connsiteY5161" fmla="*/ 3813039 h 4873452"/>
              <a:gd name="connsiteX5162" fmla="*/ 1941000 w 9144002"/>
              <a:gd name="connsiteY5162" fmla="*/ 3813491 h 4873452"/>
              <a:gd name="connsiteX5163" fmla="*/ 1950992 w 9144002"/>
              <a:gd name="connsiteY5163" fmla="*/ 3813944 h 4873452"/>
              <a:gd name="connsiteX5164" fmla="*/ 1955535 w 9144002"/>
              <a:gd name="connsiteY5164" fmla="*/ 3814170 h 4873452"/>
              <a:gd name="connsiteX5165" fmla="*/ 1959775 w 9144002"/>
              <a:gd name="connsiteY5165" fmla="*/ 3815075 h 4873452"/>
              <a:gd name="connsiteX5166" fmla="*/ 1959775 w 9144002"/>
              <a:gd name="connsiteY5166" fmla="*/ 3816205 h 4873452"/>
              <a:gd name="connsiteX5167" fmla="*/ 1959775 w 9144002"/>
              <a:gd name="connsiteY5167" fmla="*/ 3817336 h 4873452"/>
              <a:gd name="connsiteX5168" fmla="*/ 1959471 w 9144002"/>
              <a:gd name="connsiteY5168" fmla="*/ 3818240 h 4873452"/>
              <a:gd name="connsiteX5169" fmla="*/ 1958864 w 9144002"/>
              <a:gd name="connsiteY5169" fmla="*/ 3818920 h 4873452"/>
              <a:gd name="connsiteX5170" fmla="*/ 1957958 w 9144002"/>
              <a:gd name="connsiteY5170" fmla="*/ 3819145 h 4873452"/>
              <a:gd name="connsiteX5171" fmla="*/ 1957048 w 9144002"/>
              <a:gd name="connsiteY5171" fmla="*/ 3819373 h 4873452"/>
              <a:gd name="connsiteX5172" fmla="*/ 1955231 w 9144002"/>
              <a:gd name="connsiteY5172" fmla="*/ 3819598 h 4873452"/>
              <a:gd name="connsiteX5173" fmla="*/ 1955231 w 9144002"/>
              <a:gd name="connsiteY5173" fmla="*/ 3828872 h 4873452"/>
              <a:gd name="connsiteX5174" fmla="*/ 1954930 w 9144002"/>
              <a:gd name="connsiteY5174" fmla="*/ 3826836 h 4873452"/>
              <a:gd name="connsiteX5175" fmla="*/ 1953718 w 9144002"/>
              <a:gd name="connsiteY5175" fmla="*/ 3825478 h 4873452"/>
              <a:gd name="connsiteX5176" fmla="*/ 1952507 w 9144002"/>
              <a:gd name="connsiteY5176" fmla="*/ 3823896 h 4873452"/>
              <a:gd name="connsiteX5177" fmla="*/ 1951295 w 9144002"/>
              <a:gd name="connsiteY5177" fmla="*/ 3822765 h 4873452"/>
              <a:gd name="connsiteX5178" fmla="*/ 1949780 w 9144002"/>
              <a:gd name="connsiteY5178" fmla="*/ 3821634 h 4873452"/>
              <a:gd name="connsiteX5179" fmla="*/ 1948268 w 9144002"/>
              <a:gd name="connsiteY5179" fmla="*/ 3820729 h 4873452"/>
              <a:gd name="connsiteX5180" fmla="*/ 1944935 w 9144002"/>
              <a:gd name="connsiteY5180" fmla="*/ 3819598 h 4873452"/>
              <a:gd name="connsiteX5181" fmla="*/ 1940696 w 9144002"/>
              <a:gd name="connsiteY5181" fmla="*/ 3818468 h 4873452"/>
              <a:gd name="connsiteX5182" fmla="*/ 1936457 w 9144002"/>
              <a:gd name="connsiteY5182" fmla="*/ 3818015 h 4873452"/>
              <a:gd name="connsiteX5183" fmla="*/ 1927675 w 9144002"/>
              <a:gd name="connsiteY5183" fmla="*/ 3817110 h 4873452"/>
              <a:gd name="connsiteX5184" fmla="*/ 1923436 w 9144002"/>
              <a:gd name="connsiteY5184" fmla="*/ 3816431 h 4873452"/>
              <a:gd name="connsiteX5185" fmla="*/ 1919196 w 9144002"/>
              <a:gd name="connsiteY5185" fmla="*/ 3815753 h 4873452"/>
              <a:gd name="connsiteX5186" fmla="*/ 1915865 w 9144002"/>
              <a:gd name="connsiteY5186" fmla="*/ 3814622 h 4873452"/>
              <a:gd name="connsiteX5187" fmla="*/ 1914048 w 9144002"/>
              <a:gd name="connsiteY5187" fmla="*/ 3813717 h 4873452"/>
              <a:gd name="connsiteX5188" fmla="*/ 1912535 w 9144002"/>
              <a:gd name="connsiteY5188" fmla="*/ 3812812 h 4873452"/>
              <a:gd name="connsiteX5189" fmla="*/ 1911323 w 9144002"/>
              <a:gd name="connsiteY5189" fmla="*/ 3811682 h 4873452"/>
              <a:gd name="connsiteX5190" fmla="*/ 1910112 w 9144002"/>
              <a:gd name="connsiteY5190" fmla="*/ 3810325 h 4873452"/>
              <a:gd name="connsiteX5191" fmla="*/ 1908900 w 9144002"/>
              <a:gd name="connsiteY5191" fmla="*/ 3808741 h 4873452"/>
              <a:gd name="connsiteX5192" fmla="*/ 1908295 w 9144002"/>
              <a:gd name="connsiteY5192" fmla="*/ 3806706 h 4873452"/>
              <a:gd name="connsiteX5193" fmla="*/ 1907690 w 9144002"/>
              <a:gd name="connsiteY5193" fmla="*/ 3804896 h 4873452"/>
              <a:gd name="connsiteX5194" fmla="*/ 1907387 w 9144002"/>
              <a:gd name="connsiteY5194" fmla="*/ 3802408 h 4873452"/>
              <a:gd name="connsiteX5195" fmla="*/ 1907387 w 9144002"/>
              <a:gd name="connsiteY5195" fmla="*/ 3800147 h 4873452"/>
              <a:gd name="connsiteX5196" fmla="*/ 1907690 w 9144002"/>
              <a:gd name="connsiteY5196" fmla="*/ 3797433 h 4873452"/>
              <a:gd name="connsiteX5197" fmla="*/ 1909203 w 9144002"/>
              <a:gd name="connsiteY5197" fmla="*/ 3796980 h 4873452"/>
              <a:gd name="connsiteX5198" fmla="*/ 1965732 w 9144002"/>
              <a:gd name="connsiteY5198" fmla="*/ 3784117 h 4873452"/>
              <a:gd name="connsiteX5199" fmla="*/ 1966922 w 9144002"/>
              <a:gd name="connsiteY5199" fmla="*/ 3784786 h 4873452"/>
              <a:gd name="connsiteX5200" fmla="*/ 1965732 w 9144002"/>
              <a:gd name="connsiteY5200" fmla="*/ 3785008 h 4873452"/>
              <a:gd name="connsiteX5201" fmla="*/ 1232195 w 9144002"/>
              <a:gd name="connsiteY5201" fmla="*/ 3757351 h 4873452"/>
              <a:gd name="connsiteX5202" fmla="*/ 1233949 w 9144002"/>
              <a:gd name="connsiteY5202" fmla="*/ 3757577 h 4873452"/>
              <a:gd name="connsiteX5203" fmla="*/ 1236289 w 9144002"/>
              <a:gd name="connsiteY5203" fmla="*/ 3758258 h 4873452"/>
              <a:gd name="connsiteX5204" fmla="*/ 1240968 w 9144002"/>
              <a:gd name="connsiteY5204" fmla="*/ 3759619 h 4873452"/>
              <a:gd name="connsiteX5205" fmla="*/ 1245940 w 9144002"/>
              <a:gd name="connsiteY5205" fmla="*/ 3761660 h 4873452"/>
              <a:gd name="connsiteX5206" fmla="*/ 1250619 w 9144002"/>
              <a:gd name="connsiteY5206" fmla="*/ 3763249 h 4873452"/>
              <a:gd name="connsiteX5207" fmla="*/ 1252958 w 9144002"/>
              <a:gd name="connsiteY5207" fmla="*/ 3764156 h 4873452"/>
              <a:gd name="connsiteX5208" fmla="*/ 1255590 w 9144002"/>
              <a:gd name="connsiteY5208" fmla="*/ 3764836 h 4873452"/>
              <a:gd name="connsiteX5209" fmla="*/ 1257637 w 9144002"/>
              <a:gd name="connsiteY5209" fmla="*/ 3765062 h 4873452"/>
              <a:gd name="connsiteX5210" fmla="*/ 1259684 w 9144002"/>
              <a:gd name="connsiteY5210" fmla="*/ 3765062 h 4873452"/>
              <a:gd name="connsiteX5211" fmla="*/ 1258222 w 9144002"/>
              <a:gd name="connsiteY5211" fmla="*/ 3767104 h 4873452"/>
              <a:gd name="connsiteX5212" fmla="*/ 1256175 w 9144002"/>
              <a:gd name="connsiteY5212" fmla="*/ 3768692 h 4873452"/>
              <a:gd name="connsiteX5213" fmla="*/ 1255927 w 9144002"/>
              <a:gd name="connsiteY5213" fmla="*/ 3768821 h 4873452"/>
              <a:gd name="connsiteX5214" fmla="*/ 1258575 w 9144002"/>
              <a:gd name="connsiteY5214" fmla="*/ 3768655 h 4873452"/>
              <a:gd name="connsiteX5215" fmla="*/ 1262475 w 9144002"/>
              <a:gd name="connsiteY5215" fmla="*/ 3768204 h 4873452"/>
              <a:gd name="connsiteX5216" fmla="*/ 1266075 w 9144002"/>
              <a:gd name="connsiteY5216" fmla="*/ 3768204 h 4873452"/>
              <a:gd name="connsiteX5217" fmla="*/ 1270274 w 9144002"/>
              <a:gd name="connsiteY5217" fmla="*/ 3768655 h 4873452"/>
              <a:gd name="connsiteX5218" fmla="*/ 1274174 w 9144002"/>
              <a:gd name="connsiteY5218" fmla="*/ 3768880 h 4873452"/>
              <a:gd name="connsiteX5219" fmla="*/ 1277773 w 9144002"/>
              <a:gd name="connsiteY5219" fmla="*/ 3769781 h 4873452"/>
              <a:gd name="connsiteX5220" fmla="*/ 1280773 w 9144002"/>
              <a:gd name="connsiteY5220" fmla="*/ 3770682 h 4873452"/>
              <a:gd name="connsiteX5221" fmla="*/ 1284072 w 9144002"/>
              <a:gd name="connsiteY5221" fmla="*/ 3772034 h 4873452"/>
              <a:gd name="connsiteX5222" fmla="*/ 1285872 w 9144002"/>
              <a:gd name="connsiteY5222" fmla="*/ 3773160 h 4873452"/>
              <a:gd name="connsiteX5223" fmla="*/ 1287372 w 9144002"/>
              <a:gd name="connsiteY5223" fmla="*/ 3774963 h 4873452"/>
              <a:gd name="connsiteX5224" fmla="*/ 1288272 w 9144002"/>
              <a:gd name="connsiteY5224" fmla="*/ 3775639 h 4873452"/>
              <a:gd name="connsiteX5225" fmla="*/ 1288272 w 9144002"/>
              <a:gd name="connsiteY5225" fmla="*/ 3776540 h 4873452"/>
              <a:gd name="connsiteX5226" fmla="*/ 1288272 w 9144002"/>
              <a:gd name="connsiteY5226" fmla="*/ 3777666 h 4873452"/>
              <a:gd name="connsiteX5227" fmla="*/ 1287672 w 9144002"/>
              <a:gd name="connsiteY5227" fmla="*/ 3778567 h 4873452"/>
              <a:gd name="connsiteX5228" fmla="*/ 1287372 w 9144002"/>
              <a:gd name="connsiteY5228" fmla="*/ 3779694 h 4873452"/>
              <a:gd name="connsiteX5229" fmla="*/ 1286472 w 9144002"/>
              <a:gd name="connsiteY5229" fmla="*/ 3780821 h 4873452"/>
              <a:gd name="connsiteX5230" fmla="*/ 1291571 w 9144002"/>
              <a:gd name="connsiteY5230" fmla="*/ 3780370 h 4873452"/>
              <a:gd name="connsiteX5231" fmla="*/ 1296371 w 9144002"/>
              <a:gd name="connsiteY5231" fmla="*/ 3779469 h 4873452"/>
              <a:gd name="connsiteX5232" fmla="*/ 1301470 w 9144002"/>
              <a:gd name="connsiteY5232" fmla="*/ 3778794 h 4873452"/>
              <a:gd name="connsiteX5233" fmla="*/ 1305970 w 9144002"/>
              <a:gd name="connsiteY5233" fmla="*/ 3778342 h 4873452"/>
              <a:gd name="connsiteX5234" fmla="*/ 1310769 w 9144002"/>
              <a:gd name="connsiteY5234" fmla="*/ 3777892 h 4873452"/>
              <a:gd name="connsiteX5235" fmla="*/ 1315569 w 9144002"/>
              <a:gd name="connsiteY5235" fmla="*/ 3777892 h 4873452"/>
              <a:gd name="connsiteX5236" fmla="*/ 1317669 w 9144002"/>
              <a:gd name="connsiteY5236" fmla="*/ 3778567 h 4873452"/>
              <a:gd name="connsiteX5237" fmla="*/ 1320369 w 9144002"/>
              <a:gd name="connsiteY5237" fmla="*/ 3778794 h 4873452"/>
              <a:gd name="connsiteX5238" fmla="*/ 1322768 w 9144002"/>
              <a:gd name="connsiteY5238" fmla="*/ 3779694 h 4873452"/>
              <a:gd name="connsiteX5239" fmla="*/ 1324868 w 9144002"/>
              <a:gd name="connsiteY5239" fmla="*/ 3780596 h 4873452"/>
              <a:gd name="connsiteX5240" fmla="*/ 1325168 w 9144002"/>
              <a:gd name="connsiteY5240" fmla="*/ 3781947 h 4873452"/>
              <a:gd name="connsiteX5241" fmla="*/ 1324868 w 9144002"/>
              <a:gd name="connsiteY5241" fmla="*/ 3783074 h 4873452"/>
              <a:gd name="connsiteX5242" fmla="*/ 1324568 w 9144002"/>
              <a:gd name="connsiteY5242" fmla="*/ 3784651 h 4873452"/>
              <a:gd name="connsiteX5243" fmla="*/ 1324267 w 9144002"/>
              <a:gd name="connsiteY5243" fmla="*/ 3785777 h 4873452"/>
              <a:gd name="connsiteX5244" fmla="*/ 1323368 w 9144002"/>
              <a:gd name="connsiteY5244" fmla="*/ 3786454 h 4873452"/>
              <a:gd name="connsiteX5245" fmla="*/ 1322168 w 9144002"/>
              <a:gd name="connsiteY5245" fmla="*/ 3787354 h 4873452"/>
              <a:gd name="connsiteX5246" fmla="*/ 1320069 w 9144002"/>
              <a:gd name="connsiteY5246" fmla="*/ 3788932 h 4873452"/>
              <a:gd name="connsiteX5247" fmla="*/ 1317069 w 9144002"/>
              <a:gd name="connsiteY5247" fmla="*/ 3790058 h 4873452"/>
              <a:gd name="connsiteX5248" fmla="*/ 1313469 w 9144002"/>
              <a:gd name="connsiteY5248" fmla="*/ 3790734 h 4873452"/>
              <a:gd name="connsiteX5249" fmla="*/ 1310169 w 9144002"/>
              <a:gd name="connsiteY5249" fmla="*/ 3791184 h 4873452"/>
              <a:gd name="connsiteX5250" fmla="*/ 1305970 w 9144002"/>
              <a:gd name="connsiteY5250" fmla="*/ 3791184 h 4873452"/>
              <a:gd name="connsiteX5251" fmla="*/ 1302069 w 9144002"/>
              <a:gd name="connsiteY5251" fmla="*/ 3791184 h 4873452"/>
              <a:gd name="connsiteX5252" fmla="*/ 1298471 w 9144002"/>
              <a:gd name="connsiteY5252" fmla="*/ 3790734 h 4873452"/>
              <a:gd name="connsiteX5253" fmla="*/ 1294571 w 9144002"/>
              <a:gd name="connsiteY5253" fmla="*/ 3790283 h 4873452"/>
              <a:gd name="connsiteX5254" fmla="*/ 1291271 w 9144002"/>
              <a:gd name="connsiteY5254" fmla="*/ 3789381 h 4873452"/>
              <a:gd name="connsiteX5255" fmla="*/ 1288272 w 9144002"/>
              <a:gd name="connsiteY5255" fmla="*/ 3788481 h 4873452"/>
              <a:gd name="connsiteX5256" fmla="*/ 1285572 w 9144002"/>
              <a:gd name="connsiteY5256" fmla="*/ 3787354 h 4873452"/>
              <a:gd name="connsiteX5257" fmla="*/ 1283471 w 9144002"/>
              <a:gd name="connsiteY5257" fmla="*/ 3786454 h 4873452"/>
              <a:gd name="connsiteX5258" fmla="*/ 1281973 w 9144002"/>
              <a:gd name="connsiteY5258" fmla="*/ 3785326 h 4873452"/>
              <a:gd name="connsiteX5259" fmla="*/ 1280173 w 9144002"/>
              <a:gd name="connsiteY5259" fmla="*/ 3786003 h 4873452"/>
              <a:gd name="connsiteX5260" fmla="*/ 1278673 w 9144002"/>
              <a:gd name="connsiteY5260" fmla="*/ 3786904 h 4873452"/>
              <a:gd name="connsiteX5261" fmla="*/ 1277473 w 9144002"/>
              <a:gd name="connsiteY5261" fmla="*/ 3788031 h 4873452"/>
              <a:gd name="connsiteX5262" fmla="*/ 1276274 w 9144002"/>
              <a:gd name="connsiteY5262" fmla="*/ 3789381 h 4873452"/>
              <a:gd name="connsiteX5263" fmla="*/ 1275374 w 9144002"/>
              <a:gd name="connsiteY5263" fmla="*/ 3790734 h 4873452"/>
              <a:gd name="connsiteX5264" fmla="*/ 1274474 w 9144002"/>
              <a:gd name="connsiteY5264" fmla="*/ 3792536 h 4873452"/>
              <a:gd name="connsiteX5265" fmla="*/ 1272974 w 9144002"/>
              <a:gd name="connsiteY5265" fmla="*/ 3796141 h 4873452"/>
              <a:gd name="connsiteX5266" fmla="*/ 1272074 w 9144002"/>
              <a:gd name="connsiteY5266" fmla="*/ 3800422 h 4873452"/>
              <a:gd name="connsiteX5267" fmla="*/ 1271474 w 9144002"/>
              <a:gd name="connsiteY5267" fmla="*/ 3804702 h 4873452"/>
              <a:gd name="connsiteX5268" fmla="*/ 1270274 w 9144002"/>
              <a:gd name="connsiteY5268" fmla="*/ 3808757 h 4873452"/>
              <a:gd name="connsiteX5269" fmla="*/ 1269674 w 9144002"/>
              <a:gd name="connsiteY5269" fmla="*/ 3812812 h 4873452"/>
              <a:gd name="connsiteX5270" fmla="*/ 1267275 w 9144002"/>
              <a:gd name="connsiteY5270" fmla="*/ 3811010 h 4873452"/>
              <a:gd name="connsiteX5271" fmla="*/ 1265474 w 9144002"/>
              <a:gd name="connsiteY5271" fmla="*/ 3808983 h 4873452"/>
              <a:gd name="connsiteX5272" fmla="*/ 1262475 w 9144002"/>
              <a:gd name="connsiteY5272" fmla="*/ 3804477 h 4873452"/>
              <a:gd name="connsiteX5273" fmla="*/ 1259175 w 9144002"/>
              <a:gd name="connsiteY5273" fmla="*/ 3799295 h 4873452"/>
              <a:gd name="connsiteX5274" fmla="*/ 1257075 w 9144002"/>
              <a:gd name="connsiteY5274" fmla="*/ 3794339 h 4873452"/>
              <a:gd name="connsiteX5275" fmla="*/ 1252576 w 9144002"/>
              <a:gd name="connsiteY5275" fmla="*/ 3782849 h 4873452"/>
              <a:gd name="connsiteX5276" fmla="*/ 1250177 w 9144002"/>
              <a:gd name="connsiteY5276" fmla="*/ 3777441 h 4873452"/>
              <a:gd name="connsiteX5277" fmla="*/ 1247777 w 9144002"/>
              <a:gd name="connsiteY5277" fmla="*/ 3772034 h 4873452"/>
              <a:gd name="connsiteX5278" fmla="*/ 1249877 w 9144002"/>
              <a:gd name="connsiteY5278" fmla="*/ 3770908 h 4873452"/>
              <a:gd name="connsiteX5279" fmla="*/ 1250302 w 9144002"/>
              <a:gd name="connsiteY5279" fmla="*/ 3770679 h 4873452"/>
              <a:gd name="connsiteX5280" fmla="*/ 1249741 w 9144002"/>
              <a:gd name="connsiteY5280" fmla="*/ 3770734 h 4873452"/>
              <a:gd name="connsiteX5281" fmla="*/ 1247110 w 9144002"/>
              <a:gd name="connsiteY5281" fmla="*/ 3770734 h 4873452"/>
              <a:gd name="connsiteX5282" fmla="*/ 1244477 w 9144002"/>
              <a:gd name="connsiteY5282" fmla="*/ 3770507 h 4873452"/>
              <a:gd name="connsiteX5283" fmla="*/ 1241846 w 9144002"/>
              <a:gd name="connsiteY5283" fmla="*/ 3770053 h 4873452"/>
              <a:gd name="connsiteX5284" fmla="*/ 1239213 w 9144002"/>
              <a:gd name="connsiteY5284" fmla="*/ 3769145 h 4873452"/>
              <a:gd name="connsiteX5285" fmla="*/ 1236581 w 9144002"/>
              <a:gd name="connsiteY5285" fmla="*/ 3768238 h 4873452"/>
              <a:gd name="connsiteX5286" fmla="*/ 1232195 w 9144002"/>
              <a:gd name="connsiteY5286" fmla="*/ 3765970 h 4873452"/>
              <a:gd name="connsiteX5287" fmla="*/ 1228393 w 9144002"/>
              <a:gd name="connsiteY5287" fmla="*/ 3763249 h 4873452"/>
              <a:gd name="connsiteX5288" fmla="*/ 1227516 w 9144002"/>
              <a:gd name="connsiteY5288" fmla="*/ 3762115 h 4873452"/>
              <a:gd name="connsiteX5289" fmla="*/ 1226347 w 9144002"/>
              <a:gd name="connsiteY5289" fmla="*/ 3760981 h 4873452"/>
              <a:gd name="connsiteX5290" fmla="*/ 1227516 w 9144002"/>
              <a:gd name="connsiteY5290" fmla="*/ 3759392 h 4873452"/>
              <a:gd name="connsiteX5291" fmla="*/ 1228978 w 9144002"/>
              <a:gd name="connsiteY5291" fmla="*/ 3758258 h 4873452"/>
              <a:gd name="connsiteX5292" fmla="*/ 1230440 w 9144002"/>
              <a:gd name="connsiteY5292" fmla="*/ 3757577 h 4873452"/>
              <a:gd name="connsiteX5293" fmla="*/ 2101760 w 9144002"/>
              <a:gd name="connsiteY5293" fmla="*/ 3740805 h 4873452"/>
              <a:gd name="connsiteX5294" fmla="*/ 2099378 w 9144002"/>
              <a:gd name="connsiteY5294" fmla="*/ 3741028 h 4873452"/>
              <a:gd name="connsiteX5295" fmla="*/ 2095849 w 9144002"/>
              <a:gd name="connsiteY5295" fmla="*/ 3741380 h 4873452"/>
              <a:gd name="connsiteX5296" fmla="*/ 2096401 w 9144002"/>
              <a:gd name="connsiteY5296" fmla="*/ 3742518 h 4873452"/>
              <a:gd name="connsiteX5297" fmla="*/ 2097891 w 9144002"/>
              <a:gd name="connsiteY5297" fmla="*/ 3744972 h 4873452"/>
              <a:gd name="connsiteX5298" fmla="*/ 2099308 w 9144002"/>
              <a:gd name="connsiteY5298" fmla="*/ 3746743 h 4873452"/>
              <a:gd name="connsiteX5299" fmla="*/ 2107714 w 9144002"/>
              <a:gd name="connsiteY5299" fmla="*/ 3745710 h 4873452"/>
              <a:gd name="connsiteX5300" fmla="*/ 2107416 w 9144002"/>
              <a:gd name="connsiteY5300" fmla="*/ 3743704 h 4873452"/>
              <a:gd name="connsiteX5301" fmla="*/ 2106524 w 9144002"/>
              <a:gd name="connsiteY5301" fmla="*/ 3742365 h 4873452"/>
              <a:gd name="connsiteX5302" fmla="*/ 2105332 w 9144002"/>
              <a:gd name="connsiteY5302" fmla="*/ 3741250 h 4873452"/>
              <a:gd name="connsiteX5303" fmla="*/ 2103545 w 9144002"/>
              <a:gd name="connsiteY5303" fmla="*/ 3741028 h 4873452"/>
              <a:gd name="connsiteX5304" fmla="*/ 1506449 w 9144002"/>
              <a:gd name="connsiteY5304" fmla="*/ 3738616 h 4873452"/>
              <a:gd name="connsiteX5305" fmla="*/ 1508836 w 9144002"/>
              <a:gd name="connsiteY5305" fmla="*/ 3738616 h 4873452"/>
              <a:gd name="connsiteX5306" fmla="*/ 1511520 w 9144002"/>
              <a:gd name="connsiteY5306" fmla="*/ 3739063 h 4873452"/>
              <a:gd name="connsiteX5307" fmla="*/ 1514204 w 9144002"/>
              <a:gd name="connsiteY5307" fmla="*/ 3740183 h 4873452"/>
              <a:gd name="connsiteX5308" fmla="*/ 1516589 w 9144002"/>
              <a:gd name="connsiteY5308" fmla="*/ 3741751 h 4873452"/>
              <a:gd name="connsiteX5309" fmla="*/ 1519274 w 9144002"/>
              <a:gd name="connsiteY5309" fmla="*/ 3743317 h 4873452"/>
              <a:gd name="connsiteX5310" fmla="*/ 1521661 w 9144002"/>
              <a:gd name="connsiteY5310" fmla="*/ 3745557 h 4873452"/>
              <a:gd name="connsiteX5311" fmla="*/ 1523747 w 9144002"/>
              <a:gd name="connsiteY5311" fmla="*/ 3748244 h 4873452"/>
              <a:gd name="connsiteX5312" fmla="*/ 1525836 w 9144002"/>
              <a:gd name="connsiteY5312" fmla="*/ 3750931 h 4873452"/>
              <a:gd name="connsiteX5313" fmla="*/ 1527029 w 9144002"/>
              <a:gd name="connsiteY5313" fmla="*/ 3754066 h 4873452"/>
              <a:gd name="connsiteX5314" fmla="*/ 1527626 w 9144002"/>
              <a:gd name="connsiteY5314" fmla="*/ 3757425 h 4873452"/>
              <a:gd name="connsiteX5315" fmla="*/ 1534485 w 9144002"/>
              <a:gd name="connsiteY5315" fmla="*/ 3756977 h 4873452"/>
              <a:gd name="connsiteX5316" fmla="*/ 1540450 w 9144002"/>
              <a:gd name="connsiteY5316" fmla="*/ 3756753 h 4873452"/>
              <a:gd name="connsiteX5317" fmla="*/ 1546117 w 9144002"/>
              <a:gd name="connsiteY5317" fmla="*/ 3757200 h 4873452"/>
              <a:gd name="connsiteX5318" fmla="*/ 1551783 w 9144002"/>
              <a:gd name="connsiteY5318" fmla="*/ 3758097 h 4873452"/>
              <a:gd name="connsiteX5319" fmla="*/ 1557451 w 9144002"/>
              <a:gd name="connsiteY5319" fmla="*/ 3759440 h 4873452"/>
              <a:gd name="connsiteX5320" fmla="*/ 1562820 w 9144002"/>
              <a:gd name="connsiteY5320" fmla="*/ 3761455 h 4873452"/>
              <a:gd name="connsiteX5321" fmla="*/ 1568485 w 9144002"/>
              <a:gd name="connsiteY5321" fmla="*/ 3763694 h 4873452"/>
              <a:gd name="connsiteX5322" fmla="*/ 1574453 w 9144002"/>
              <a:gd name="connsiteY5322" fmla="*/ 3766382 h 4873452"/>
              <a:gd name="connsiteX5323" fmla="*/ 1577138 w 9144002"/>
              <a:gd name="connsiteY5323" fmla="*/ 3765485 h 4873452"/>
              <a:gd name="connsiteX5324" fmla="*/ 1579224 w 9144002"/>
              <a:gd name="connsiteY5324" fmla="*/ 3764366 h 4873452"/>
              <a:gd name="connsiteX5325" fmla="*/ 1580715 w 9144002"/>
              <a:gd name="connsiteY5325" fmla="*/ 3762575 h 4873452"/>
              <a:gd name="connsiteX5326" fmla="*/ 1581908 w 9144002"/>
              <a:gd name="connsiteY5326" fmla="*/ 3760560 h 4873452"/>
              <a:gd name="connsiteX5327" fmla="*/ 1582803 w 9144002"/>
              <a:gd name="connsiteY5327" fmla="*/ 3758097 h 4873452"/>
              <a:gd name="connsiteX5328" fmla="*/ 1583399 w 9144002"/>
              <a:gd name="connsiteY5328" fmla="*/ 3754962 h 4873452"/>
              <a:gd name="connsiteX5329" fmla="*/ 1583399 w 9144002"/>
              <a:gd name="connsiteY5329" fmla="*/ 3751827 h 4873452"/>
              <a:gd name="connsiteX5330" fmla="*/ 1583103 w 9144002"/>
              <a:gd name="connsiteY5330" fmla="*/ 3748244 h 4873452"/>
              <a:gd name="connsiteX5331" fmla="*/ 1587576 w 9144002"/>
              <a:gd name="connsiteY5331" fmla="*/ 3748692 h 4873452"/>
              <a:gd name="connsiteX5332" fmla="*/ 1591451 w 9144002"/>
              <a:gd name="connsiteY5332" fmla="*/ 3749364 h 4873452"/>
              <a:gd name="connsiteX5333" fmla="*/ 1597716 w 9144002"/>
              <a:gd name="connsiteY5333" fmla="*/ 3750931 h 4873452"/>
              <a:gd name="connsiteX5334" fmla="*/ 1603084 w 9144002"/>
              <a:gd name="connsiteY5334" fmla="*/ 3752499 h 4873452"/>
              <a:gd name="connsiteX5335" fmla="*/ 1607856 w 9144002"/>
              <a:gd name="connsiteY5335" fmla="*/ 3753618 h 4873452"/>
              <a:gd name="connsiteX5336" fmla="*/ 1610244 w 9144002"/>
              <a:gd name="connsiteY5336" fmla="*/ 3753842 h 4873452"/>
              <a:gd name="connsiteX5337" fmla="*/ 1612628 w 9144002"/>
              <a:gd name="connsiteY5337" fmla="*/ 3754066 h 4873452"/>
              <a:gd name="connsiteX5338" fmla="*/ 1614717 w 9144002"/>
              <a:gd name="connsiteY5338" fmla="*/ 3753842 h 4873452"/>
              <a:gd name="connsiteX5339" fmla="*/ 1617402 w 9144002"/>
              <a:gd name="connsiteY5339" fmla="*/ 3753170 h 4873452"/>
              <a:gd name="connsiteX5340" fmla="*/ 1620086 w 9144002"/>
              <a:gd name="connsiteY5340" fmla="*/ 3752499 h 4873452"/>
              <a:gd name="connsiteX5341" fmla="*/ 1623067 w 9144002"/>
              <a:gd name="connsiteY5341" fmla="*/ 3751379 h 4873452"/>
              <a:gd name="connsiteX5342" fmla="*/ 1626348 w 9144002"/>
              <a:gd name="connsiteY5342" fmla="*/ 3749587 h 4873452"/>
              <a:gd name="connsiteX5343" fmla="*/ 1629927 w 9144002"/>
              <a:gd name="connsiteY5343" fmla="*/ 3747573 h 4873452"/>
              <a:gd name="connsiteX5344" fmla="*/ 1629628 w 9144002"/>
              <a:gd name="connsiteY5344" fmla="*/ 3751827 h 4873452"/>
              <a:gd name="connsiteX5345" fmla="*/ 1629032 w 9144002"/>
              <a:gd name="connsiteY5345" fmla="*/ 3755633 h 4873452"/>
              <a:gd name="connsiteX5346" fmla="*/ 1629628 w 9144002"/>
              <a:gd name="connsiteY5346" fmla="*/ 3758544 h 4873452"/>
              <a:gd name="connsiteX5347" fmla="*/ 1630225 w 9144002"/>
              <a:gd name="connsiteY5347" fmla="*/ 3761455 h 4873452"/>
              <a:gd name="connsiteX5348" fmla="*/ 1631118 w 9144002"/>
              <a:gd name="connsiteY5348" fmla="*/ 3763694 h 4873452"/>
              <a:gd name="connsiteX5349" fmla="*/ 1632611 w 9144002"/>
              <a:gd name="connsiteY5349" fmla="*/ 3765710 h 4873452"/>
              <a:gd name="connsiteX5350" fmla="*/ 1634103 w 9144002"/>
              <a:gd name="connsiteY5350" fmla="*/ 3767053 h 4873452"/>
              <a:gd name="connsiteX5351" fmla="*/ 1635891 w 9144002"/>
              <a:gd name="connsiteY5351" fmla="*/ 3768620 h 4873452"/>
              <a:gd name="connsiteX5352" fmla="*/ 1638277 w 9144002"/>
              <a:gd name="connsiteY5352" fmla="*/ 3769516 h 4873452"/>
              <a:gd name="connsiteX5353" fmla="*/ 1640365 w 9144002"/>
              <a:gd name="connsiteY5353" fmla="*/ 3769964 h 4873452"/>
              <a:gd name="connsiteX5354" fmla="*/ 1643049 w 9144002"/>
              <a:gd name="connsiteY5354" fmla="*/ 3770636 h 4873452"/>
              <a:gd name="connsiteX5355" fmla="*/ 1646032 w 9144002"/>
              <a:gd name="connsiteY5355" fmla="*/ 3770636 h 4873452"/>
              <a:gd name="connsiteX5356" fmla="*/ 1651997 w 9144002"/>
              <a:gd name="connsiteY5356" fmla="*/ 3770636 h 4873452"/>
              <a:gd name="connsiteX5357" fmla="*/ 1658856 w 9144002"/>
              <a:gd name="connsiteY5357" fmla="*/ 3769964 h 4873452"/>
              <a:gd name="connsiteX5358" fmla="*/ 1666015 w 9144002"/>
              <a:gd name="connsiteY5358" fmla="*/ 3769516 h 4873452"/>
              <a:gd name="connsiteX5359" fmla="*/ 1673173 w 9144002"/>
              <a:gd name="connsiteY5359" fmla="*/ 3769068 h 4873452"/>
              <a:gd name="connsiteX5360" fmla="*/ 1680927 w 9144002"/>
              <a:gd name="connsiteY5360" fmla="*/ 3768844 h 4873452"/>
              <a:gd name="connsiteX5361" fmla="*/ 1684209 w 9144002"/>
              <a:gd name="connsiteY5361" fmla="*/ 3769068 h 4873452"/>
              <a:gd name="connsiteX5362" fmla="*/ 1688085 w 9144002"/>
              <a:gd name="connsiteY5362" fmla="*/ 3769516 h 4873452"/>
              <a:gd name="connsiteX5363" fmla="*/ 1691365 w 9144002"/>
              <a:gd name="connsiteY5363" fmla="*/ 3769964 h 4873452"/>
              <a:gd name="connsiteX5364" fmla="*/ 1694647 w 9144002"/>
              <a:gd name="connsiteY5364" fmla="*/ 3770859 h 4873452"/>
              <a:gd name="connsiteX5365" fmla="*/ 1697630 w 9144002"/>
              <a:gd name="connsiteY5365" fmla="*/ 3771980 h 4873452"/>
              <a:gd name="connsiteX5366" fmla="*/ 1700910 w 9144002"/>
              <a:gd name="connsiteY5366" fmla="*/ 3773323 h 4873452"/>
              <a:gd name="connsiteX5367" fmla="*/ 1703892 w 9144002"/>
              <a:gd name="connsiteY5367" fmla="*/ 3775115 h 4873452"/>
              <a:gd name="connsiteX5368" fmla="*/ 1706279 w 9144002"/>
              <a:gd name="connsiteY5368" fmla="*/ 3777353 h 4873452"/>
              <a:gd name="connsiteX5369" fmla="*/ 1708665 w 9144002"/>
              <a:gd name="connsiteY5369" fmla="*/ 3779816 h 4873452"/>
              <a:gd name="connsiteX5370" fmla="*/ 1711051 w 9144002"/>
              <a:gd name="connsiteY5370" fmla="*/ 3782951 h 4873452"/>
              <a:gd name="connsiteX5371" fmla="*/ 1715227 w 9144002"/>
              <a:gd name="connsiteY5371" fmla="*/ 3779816 h 4873452"/>
              <a:gd name="connsiteX5372" fmla="*/ 1719700 w 9144002"/>
              <a:gd name="connsiteY5372" fmla="*/ 3777577 h 4873452"/>
              <a:gd name="connsiteX5373" fmla="*/ 1724471 w 9144002"/>
              <a:gd name="connsiteY5373" fmla="*/ 3775561 h 4873452"/>
              <a:gd name="connsiteX5374" fmla="*/ 1728945 w 9144002"/>
              <a:gd name="connsiteY5374" fmla="*/ 3774218 h 4873452"/>
              <a:gd name="connsiteX5375" fmla="*/ 1734314 w 9144002"/>
              <a:gd name="connsiteY5375" fmla="*/ 3772875 h 4873452"/>
              <a:gd name="connsiteX5376" fmla="*/ 1739682 w 9144002"/>
              <a:gd name="connsiteY5376" fmla="*/ 3771980 h 4873452"/>
              <a:gd name="connsiteX5377" fmla="*/ 1745349 w 9144002"/>
              <a:gd name="connsiteY5377" fmla="*/ 3771308 h 4873452"/>
              <a:gd name="connsiteX5378" fmla="*/ 1751016 w 9144002"/>
              <a:gd name="connsiteY5378" fmla="*/ 3770859 h 4873452"/>
              <a:gd name="connsiteX5379" fmla="*/ 1762647 w 9144002"/>
              <a:gd name="connsiteY5379" fmla="*/ 3769964 h 4873452"/>
              <a:gd name="connsiteX5380" fmla="*/ 1774577 w 9144002"/>
              <a:gd name="connsiteY5380" fmla="*/ 3768844 h 4873452"/>
              <a:gd name="connsiteX5381" fmla="*/ 1781139 w 9144002"/>
              <a:gd name="connsiteY5381" fmla="*/ 3767949 h 4873452"/>
              <a:gd name="connsiteX5382" fmla="*/ 1787403 w 9144002"/>
              <a:gd name="connsiteY5382" fmla="*/ 3767053 h 4873452"/>
              <a:gd name="connsiteX5383" fmla="*/ 1793963 w 9144002"/>
              <a:gd name="connsiteY5383" fmla="*/ 3765710 h 4873452"/>
              <a:gd name="connsiteX5384" fmla="*/ 1800228 w 9144002"/>
              <a:gd name="connsiteY5384" fmla="*/ 3763918 h 4873452"/>
              <a:gd name="connsiteX5385" fmla="*/ 1796052 w 9144002"/>
              <a:gd name="connsiteY5385" fmla="*/ 3770859 h 4873452"/>
              <a:gd name="connsiteX5386" fmla="*/ 1793963 w 9144002"/>
              <a:gd name="connsiteY5386" fmla="*/ 3773994 h 4873452"/>
              <a:gd name="connsiteX5387" fmla="*/ 1791279 w 9144002"/>
              <a:gd name="connsiteY5387" fmla="*/ 3777129 h 4873452"/>
              <a:gd name="connsiteX5388" fmla="*/ 1790087 w 9144002"/>
              <a:gd name="connsiteY5388" fmla="*/ 3778473 h 4873452"/>
              <a:gd name="connsiteX5389" fmla="*/ 1788298 w 9144002"/>
              <a:gd name="connsiteY5389" fmla="*/ 3779592 h 4873452"/>
              <a:gd name="connsiteX5390" fmla="*/ 1786807 w 9144002"/>
              <a:gd name="connsiteY5390" fmla="*/ 3780712 h 4873452"/>
              <a:gd name="connsiteX5391" fmla="*/ 1785018 w 9144002"/>
              <a:gd name="connsiteY5391" fmla="*/ 3781608 h 4873452"/>
              <a:gd name="connsiteX5392" fmla="*/ 1782630 w 9144002"/>
              <a:gd name="connsiteY5392" fmla="*/ 3782056 h 4873452"/>
              <a:gd name="connsiteX5393" fmla="*/ 1780245 w 9144002"/>
              <a:gd name="connsiteY5393" fmla="*/ 3782503 h 4873452"/>
              <a:gd name="connsiteX5394" fmla="*/ 1777858 w 9144002"/>
              <a:gd name="connsiteY5394" fmla="*/ 3782503 h 4873452"/>
              <a:gd name="connsiteX5395" fmla="*/ 1775175 w 9144002"/>
              <a:gd name="connsiteY5395" fmla="*/ 3782503 h 4873452"/>
              <a:gd name="connsiteX5396" fmla="*/ 1777261 w 9144002"/>
              <a:gd name="connsiteY5396" fmla="*/ 3778696 h 4873452"/>
              <a:gd name="connsiteX5397" fmla="*/ 1778455 w 9144002"/>
              <a:gd name="connsiteY5397" fmla="*/ 3776233 h 4873452"/>
              <a:gd name="connsiteX5398" fmla="*/ 1778753 w 9144002"/>
              <a:gd name="connsiteY5398" fmla="*/ 3775115 h 4873452"/>
              <a:gd name="connsiteX5399" fmla="*/ 1778455 w 9144002"/>
              <a:gd name="connsiteY5399" fmla="*/ 3774443 h 4873452"/>
              <a:gd name="connsiteX5400" fmla="*/ 1778455 w 9144002"/>
              <a:gd name="connsiteY5400" fmla="*/ 3773994 h 4873452"/>
              <a:gd name="connsiteX5401" fmla="*/ 1777858 w 9144002"/>
              <a:gd name="connsiteY5401" fmla="*/ 3773547 h 4873452"/>
              <a:gd name="connsiteX5402" fmla="*/ 1776965 w 9144002"/>
              <a:gd name="connsiteY5402" fmla="*/ 3773547 h 4873452"/>
              <a:gd name="connsiteX5403" fmla="*/ 1776069 w 9144002"/>
              <a:gd name="connsiteY5403" fmla="*/ 3773547 h 4873452"/>
              <a:gd name="connsiteX5404" fmla="*/ 1773683 w 9144002"/>
              <a:gd name="connsiteY5404" fmla="*/ 3773994 h 4873452"/>
              <a:gd name="connsiteX5405" fmla="*/ 1767122 w 9144002"/>
              <a:gd name="connsiteY5405" fmla="*/ 3776009 h 4873452"/>
              <a:gd name="connsiteX5406" fmla="*/ 1758769 w 9144002"/>
              <a:gd name="connsiteY5406" fmla="*/ 3778473 h 4873452"/>
              <a:gd name="connsiteX5407" fmla="*/ 1754596 w 9144002"/>
              <a:gd name="connsiteY5407" fmla="*/ 3779592 h 4873452"/>
              <a:gd name="connsiteX5408" fmla="*/ 1750420 w 9144002"/>
              <a:gd name="connsiteY5408" fmla="*/ 3780488 h 4873452"/>
              <a:gd name="connsiteX5409" fmla="*/ 1746841 w 9144002"/>
              <a:gd name="connsiteY5409" fmla="*/ 3780936 h 4873452"/>
              <a:gd name="connsiteX5410" fmla="*/ 1742963 w 9144002"/>
              <a:gd name="connsiteY5410" fmla="*/ 3780712 h 4873452"/>
              <a:gd name="connsiteX5411" fmla="*/ 1741175 w 9144002"/>
              <a:gd name="connsiteY5411" fmla="*/ 3780488 h 4873452"/>
              <a:gd name="connsiteX5412" fmla="*/ 1739682 w 9144002"/>
              <a:gd name="connsiteY5412" fmla="*/ 3779816 h 4873452"/>
              <a:gd name="connsiteX5413" fmla="*/ 1738191 w 9144002"/>
              <a:gd name="connsiteY5413" fmla="*/ 3779144 h 4873452"/>
              <a:gd name="connsiteX5414" fmla="*/ 1736700 w 9144002"/>
              <a:gd name="connsiteY5414" fmla="*/ 3778249 h 4873452"/>
              <a:gd name="connsiteX5415" fmla="*/ 1735805 w 9144002"/>
              <a:gd name="connsiteY5415" fmla="*/ 3778473 h 4873452"/>
              <a:gd name="connsiteX5416" fmla="*/ 1735507 w 9144002"/>
              <a:gd name="connsiteY5416" fmla="*/ 3779144 h 4873452"/>
              <a:gd name="connsiteX5417" fmla="*/ 1734016 w 9144002"/>
              <a:gd name="connsiteY5417" fmla="*/ 3780936 h 4873452"/>
              <a:gd name="connsiteX5418" fmla="*/ 1732525 w 9144002"/>
              <a:gd name="connsiteY5418" fmla="*/ 3783623 h 4873452"/>
              <a:gd name="connsiteX5419" fmla="*/ 1731332 w 9144002"/>
              <a:gd name="connsiteY5419" fmla="*/ 3786086 h 4873452"/>
              <a:gd name="connsiteX5420" fmla="*/ 1730139 w 9144002"/>
              <a:gd name="connsiteY5420" fmla="*/ 3789221 h 4873452"/>
              <a:gd name="connsiteX5421" fmla="*/ 1729840 w 9144002"/>
              <a:gd name="connsiteY5421" fmla="*/ 3791684 h 4873452"/>
              <a:gd name="connsiteX5422" fmla="*/ 1729542 w 9144002"/>
              <a:gd name="connsiteY5422" fmla="*/ 3794147 h 4873452"/>
              <a:gd name="connsiteX5423" fmla="*/ 1729840 w 9144002"/>
              <a:gd name="connsiteY5423" fmla="*/ 3795267 h 4873452"/>
              <a:gd name="connsiteX5424" fmla="*/ 1730139 w 9144002"/>
              <a:gd name="connsiteY5424" fmla="*/ 3795714 h 4873452"/>
              <a:gd name="connsiteX5425" fmla="*/ 1725665 w 9144002"/>
              <a:gd name="connsiteY5425" fmla="*/ 3794595 h 4873452"/>
              <a:gd name="connsiteX5426" fmla="*/ 1720893 w 9144002"/>
              <a:gd name="connsiteY5426" fmla="*/ 3793475 h 4873452"/>
              <a:gd name="connsiteX5427" fmla="*/ 1708069 w 9144002"/>
              <a:gd name="connsiteY5427" fmla="*/ 3791684 h 4873452"/>
              <a:gd name="connsiteX5428" fmla="*/ 1693454 w 9144002"/>
              <a:gd name="connsiteY5428" fmla="*/ 3790116 h 4873452"/>
              <a:gd name="connsiteX5429" fmla="*/ 1677646 w 9144002"/>
              <a:gd name="connsiteY5429" fmla="*/ 3788101 h 4873452"/>
              <a:gd name="connsiteX5430" fmla="*/ 1669893 w 9144002"/>
              <a:gd name="connsiteY5430" fmla="*/ 3786758 h 4873452"/>
              <a:gd name="connsiteX5431" fmla="*/ 1661840 w 9144002"/>
              <a:gd name="connsiteY5431" fmla="*/ 3785191 h 4873452"/>
              <a:gd name="connsiteX5432" fmla="*/ 1654085 w 9144002"/>
              <a:gd name="connsiteY5432" fmla="*/ 3783623 h 4873452"/>
              <a:gd name="connsiteX5433" fmla="*/ 1646330 w 9144002"/>
              <a:gd name="connsiteY5433" fmla="*/ 3781831 h 4873452"/>
              <a:gd name="connsiteX5434" fmla="*/ 1639173 w 9144002"/>
              <a:gd name="connsiteY5434" fmla="*/ 3779368 h 4873452"/>
              <a:gd name="connsiteX5435" fmla="*/ 1632909 w 9144002"/>
              <a:gd name="connsiteY5435" fmla="*/ 3776682 h 4873452"/>
              <a:gd name="connsiteX5436" fmla="*/ 1626944 w 9144002"/>
              <a:gd name="connsiteY5436" fmla="*/ 3773547 h 4873452"/>
              <a:gd name="connsiteX5437" fmla="*/ 1624259 w 9144002"/>
              <a:gd name="connsiteY5437" fmla="*/ 3771980 h 4873452"/>
              <a:gd name="connsiteX5438" fmla="*/ 1621575 w 9144002"/>
              <a:gd name="connsiteY5438" fmla="*/ 3770188 h 4873452"/>
              <a:gd name="connsiteX5439" fmla="*/ 1619785 w 9144002"/>
              <a:gd name="connsiteY5439" fmla="*/ 3775115 h 4873452"/>
              <a:gd name="connsiteX5440" fmla="*/ 1618593 w 9144002"/>
              <a:gd name="connsiteY5440" fmla="*/ 3776682 h 4873452"/>
              <a:gd name="connsiteX5441" fmla="*/ 1617402 w 9144002"/>
              <a:gd name="connsiteY5441" fmla="*/ 3778249 h 4873452"/>
              <a:gd name="connsiteX5442" fmla="*/ 1616208 w 9144002"/>
              <a:gd name="connsiteY5442" fmla="*/ 3779592 h 4873452"/>
              <a:gd name="connsiteX5443" fmla="*/ 1615014 w 9144002"/>
              <a:gd name="connsiteY5443" fmla="*/ 3780488 h 4873452"/>
              <a:gd name="connsiteX5444" fmla="*/ 1614121 w 9144002"/>
              <a:gd name="connsiteY5444" fmla="*/ 3780936 h 4873452"/>
              <a:gd name="connsiteX5445" fmla="*/ 1612926 w 9144002"/>
              <a:gd name="connsiteY5445" fmla="*/ 3781608 h 4873452"/>
              <a:gd name="connsiteX5446" fmla="*/ 1611435 w 9144002"/>
              <a:gd name="connsiteY5446" fmla="*/ 3781831 h 4873452"/>
              <a:gd name="connsiteX5447" fmla="*/ 1610244 w 9144002"/>
              <a:gd name="connsiteY5447" fmla="*/ 3781831 h 4873452"/>
              <a:gd name="connsiteX5448" fmla="*/ 1607259 w 9144002"/>
              <a:gd name="connsiteY5448" fmla="*/ 3781608 h 4873452"/>
              <a:gd name="connsiteX5449" fmla="*/ 1604574 w 9144002"/>
              <a:gd name="connsiteY5449" fmla="*/ 3780712 h 4873452"/>
              <a:gd name="connsiteX5450" fmla="*/ 1601891 w 9144002"/>
              <a:gd name="connsiteY5450" fmla="*/ 3779816 h 4873452"/>
              <a:gd name="connsiteX5451" fmla="*/ 1598910 w 9144002"/>
              <a:gd name="connsiteY5451" fmla="*/ 3779144 h 4873452"/>
              <a:gd name="connsiteX5452" fmla="*/ 1596223 w 9144002"/>
              <a:gd name="connsiteY5452" fmla="*/ 3778249 h 4873452"/>
              <a:gd name="connsiteX5453" fmla="*/ 1593540 w 9144002"/>
              <a:gd name="connsiteY5453" fmla="*/ 3777801 h 4873452"/>
              <a:gd name="connsiteX5454" fmla="*/ 1592644 w 9144002"/>
              <a:gd name="connsiteY5454" fmla="*/ 3777801 h 4873452"/>
              <a:gd name="connsiteX5455" fmla="*/ 1591154 w 9144002"/>
              <a:gd name="connsiteY5455" fmla="*/ 3778249 h 4873452"/>
              <a:gd name="connsiteX5456" fmla="*/ 1589961 w 9144002"/>
              <a:gd name="connsiteY5456" fmla="*/ 3778473 h 4873452"/>
              <a:gd name="connsiteX5457" fmla="*/ 1588767 w 9144002"/>
              <a:gd name="connsiteY5457" fmla="*/ 3779144 h 4873452"/>
              <a:gd name="connsiteX5458" fmla="*/ 1587576 w 9144002"/>
              <a:gd name="connsiteY5458" fmla="*/ 3779816 h 4873452"/>
              <a:gd name="connsiteX5459" fmla="*/ 1586382 w 9144002"/>
              <a:gd name="connsiteY5459" fmla="*/ 3780936 h 4873452"/>
              <a:gd name="connsiteX5460" fmla="*/ 1585786 w 9144002"/>
              <a:gd name="connsiteY5460" fmla="*/ 3782503 h 4873452"/>
              <a:gd name="connsiteX5461" fmla="*/ 1584591 w 9144002"/>
              <a:gd name="connsiteY5461" fmla="*/ 3784071 h 4873452"/>
              <a:gd name="connsiteX5462" fmla="*/ 1583103 w 9144002"/>
              <a:gd name="connsiteY5462" fmla="*/ 3788773 h 4873452"/>
              <a:gd name="connsiteX5463" fmla="*/ 1581908 w 9144002"/>
              <a:gd name="connsiteY5463" fmla="*/ 3788325 h 4873452"/>
              <a:gd name="connsiteX5464" fmla="*/ 1580715 w 9144002"/>
              <a:gd name="connsiteY5464" fmla="*/ 3787877 h 4873452"/>
              <a:gd name="connsiteX5465" fmla="*/ 1580118 w 9144002"/>
              <a:gd name="connsiteY5465" fmla="*/ 3786981 h 4873452"/>
              <a:gd name="connsiteX5466" fmla="*/ 1579224 w 9144002"/>
              <a:gd name="connsiteY5466" fmla="*/ 3786086 h 4873452"/>
              <a:gd name="connsiteX5467" fmla="*/ 1578627 w 9144002"/>
              <a:gd name="connsiteY5467" fmla="*/ 3783623 h 4873452"/>
              <a:gd name="connsiteX5468" fmla="*/ 1578329 w 9144002"/>
              <a:gd name="connsiteY5468" fmla="*/ 3780488 h 4873452"/>
              <a:gd name="connsiteX5469" fmla="*/ 1577734 w 9144002"/>
              <a:gd name="connsiteY5469" fmla="*/ 3777353 h 4873452"/>
              <a:gd name="connsiteX5470" fmla="*/ 1577434 w 9144002"/>
              <a:gd name="connsiteY5470" fmla="*/ 3774443 h 4873452"/>
              <a:gd name="connsiteX5471" fmla="*/ 1577138 w 9144002"/>
              <a:gd name="connsiteY5471" fmla="*/ 3773323 h 4873452"/>
              <a:gd name="connsiteX5472" fmla="*/ 1576241 w 9144002"/>
              <a:gd name="connsiteY5472" fmla="*/ 3772203 h 4873452"/>
              <a:gd name="connsiteX5473" fmla="*/ 1575644 w 9144002"/>
              <a:gd name="connsiteY5473" fmla="*/ 3771308 h 4873452"/>
              <a:gd name="connsiteX5474" fmla="*/ 1574453 w 9144002"/>
              <a:gd name="connsiteY5474" fmla="*/ 3770859 h 4873452"/>
              <a:gd name="connsiteX5475" fmla="*/ 1572661 w 9144002"/>
              <a:gd name="connsiteY5475" fmla="*/ 3771980 h 4873452"/>
              <a:gd name="connsiteX5476" fmla="*/ 1570573 w 9144002"/>
              <a:gd name="connsiteY5476" fmla="*/ 3773098 h 4873452"/>
              <a:gd name="connsiteX5477" fmla="*/ 1568784 w 9144002"/>
              <a:gd name="connsiteY5477" fmla="*/ 3774218 h 4873452"/>
              <a:gd name="connsiteX5478" fmla="*/ 1566995 w 9144002"/>
              <a:gd name="connsiteY5478" fmla="*/ 3774890 h 4873452"/>
              <a:gd name="connsiteX5479" fmla="*/ 1562820 w 9144002"/>
              <a:gd name="connsiteY5479" fmla="*/ 3776009 h 4873452"/>
              <a:gd name="connsiteX5480" fmla="*/ 1558942 w 9144002"/>
              <a:gd name="connsiteY5480" fmla="*/ 3776233 h 4873452"/>
              <a:gd name="connsiteX5481" fmla="*/ 1555064 w 9144002"/>
              <a:gd name="connsiteY5481" fmla="*/ 3776009 h 4873452"/>
              <a:gd name="connsiteX5482" fmla="*/ 1550889 w 9144002"/>
              <a:gd name="connsiteY5482" fmla="*/ 3775338 h 4873452"/>
              <a:gd name="connsiteX5483" fmla="*/ 1547310 w 9144002"/>
              <a:gd name="connsiteY5483" fmla="*/ 3774218 h 4873452"/>
              <a:gd name="connsiteX5484" fmla="*/ 1543433 w 9144002"/>
              <a:gd name="connsiteY5484" fmla="*/ 3773098 h 4873452"/>
              <a:gd name="connsiteX5485" fmla="*/ 1535977 w 9144002"/>
              <a:gd name="connsiteY5485" fmla="*/ 3770188 h 4873452"/>
              <a:gd name="connsiteX5486" fmla="*/ 1528520 w 9144002"/>
              <a:gd name="connsiteY5486" fmla="*/ 3767725 h 4873452"/>
              <a:gd name="connsiteX5487" fmla="*/ 1524941 w 9144002"/>
              <a:gd name="connsiteY5487" fmla="*/ 3766829 h 4873452"/>
              <a:gd name="connsiteX5488" fmla="*/ 1521661 w 9144002"/>
              <a:gd name="connsiteY5488" fmla="*/ 3766382 h 4873452"/>
              <a:gd name="connsiteX5489" fmla="*/ 1518081 w 9144002"/>
              <a:gd name="connsiteY5489" fmla="*/ 3766382 h 4873452"/>
              <a:gd name="connsiteX5490" fmla="*/ 1514801 w 9144002"/>
              <a:gd name="connsiteY5490" fmla="*/ 3766829 h 4873452"/>
              <a:gd name="connsiteX5491" fmla="*/ 1514502 w 9144002"/>
              <a:gd name="connsiteY5491" fmla="*/ 3766605 h 4873452"/>
              <a:gd name="connsiteX5492" fmla="*/ 1514204 w 9144002"/>
              <a:gd name="connsiteY5492" fmla="*/ 3765933 h 4873452"/>
              <a:gd name="connsiteX5493" fmla="*/ 1513309 w 9144002"/>
              <a:gd name="connsiteY5493" fmla="*/ 3764814 h 4873452"/>
              <a:gd name="connsiteX5494" fmla="*/ 1513010 w 9144002"/>
              <a:gd name="connsiteY5494" fmla="*/ 3762799 h 4873452"/>
              <a:gd name="connsiteX5495" fmla="*/ 1513010 w 9144002"/>
              <a:gd name="connsiteY5495" fmla="*/ 3760560 h 4873452"/>
              <a:gd name="connsiteX5496" fmla="*/ 1513010 w 9144002"/>
              <a:gd name="connsiteY5496" fmla="*/ 3750484 h 4873452"/>
              <a:gd name="connsiteX5497" fmla="*/ 1513010 w 9144002"/>
              <a:gd name="connsiteY5497" fmla="*/ 3747796 h 4873452"/>
              <a:gd name="connsiteX5498" fmla="*/ 1512414 w 9144002"/>
              <a:gd name="connsiteY5498" fmla="*/ 3746004 h 4873452"/>
              <a:gd name="connsiteX5499" fmla="*/ 1511818 w 9144002"/>
              <a:gd name="connsiteY5499" fmla="*/ 3744437 h 4873452"/>
              <a:gd name="connsiteX5500" fmla="*/ 1510924 w 9144002"/>
              <a:gd name="connsiteY5500" fmla="*/ 3743542 h 4873452"/>
              <a:gd name="connsiteX5501" fmla="*/ 1510326 w 9144002"/>
              <a:gd name="connsiteY5501" fmla="*/ 3743317 h 4873452"/>
              <a:gd name="connsiteX5502" fmla="*/ 1509432 w 9144002"/>
              <a:gd name="connsiteY5502" fmla="*/ 3743542 h 4873452"/>
              <a:gd name="connsiteX5503" fmla="*/ 1507642 w 9144002"/>
              <a:gd name="connsiteY5503" fmla="*/ 3744214 h 4873452"/>
              <a:gd name="connsiteX5504" fmla="*/ 1504958 w 9144002"/>
              <a:gd name="connsiteY5504" fmla="*/ 3746004 h 4873452"/>
              <a:gd name="connsiteX5505" fmla="*/ 1501976 w 9144002"/>
              <a:gd name="connsiteY5505" fmla="*/ 3748692 h 4873452"/>
              <a:gd name="connsiteX5506" fmla="*/ 1501379 w 9144002"/>
              <a:gd name="connsiteY5506" fmla="*/ 3745557 h 4873452"/>
              <a:gd name="connsiteX5507" fmla="*/ 1501379 w 9144002"/>
              <a:gd name="connsiteY5507" fmla="*/ 3743094 h 4873452"/>
              <a:gd name="connsiteX5508" fmla="*/ 1501677 w 9144002"/>
              <a:gd name="connsiteY5508" fmla="*/ 3741079 h 4873452"/>
              <a:gd name="connsiteX5509" fmla="*/ 1502870 w 9144002"/>
              <a:gd name="connsiteY5509" fmla="*/ 3739735 h 4873452"/>
              <a:gd name="connsiteX5510" fmla="*/ 1504361 w 9144002"/>
              <a:gd name="connsiteY5510" fmla="*/ 3738840 h 4873452"/>
              <a:gd name="connsiteX5511" fmla="*/ 1543643 w 9144002"/>
              <a:gd name="connsiteY5511" fmla="*/ 3728802 h 4873452"/>
              <a:gd name="connsiteX5512" fmla="*/ 1548354 w 9144002"/>
              <a:gd name="connsiteY5512" fmla="*/ 3729257 h 4873452"/>
              <a:gd name="connsiteX5513" fmla="*/ 1553066 w 9144002"/>
              <a:gd name="connsiteY5513" fmla="*/ 3729485 h 4873452"/>
              <a:gd name="connsiteX5514" fmla="*/ 1557482 w 9144002"/>
              <a:gd name="connsiteY5514" fmla="*/ 3729940 h 4873452"/>
              <a:gd name="connsiteX5515" fmla="*/ 1561015 w 9144002"/>
              <a:gd name="connsiteY5515" fmla="*/ 3731307 h 4873452"/>
              <a:gd name="connsiteX5516" fmla="*/ 1564549 w 9144002"/>
              <a:gd name="connsiteY5516" fmla="*/ 3732674 h 4873452"/>
              <a:gd name="connsiteX5517" fmla="*/ 1566022 w 9144002"/>
              <a:gd name="connsiteY5517" fmla="*/ 3733585 h 4873452"/>
              <a:gd name="connsiteX5518" fmla="*/ 1567494 w 9144002"/>
              <a:gd name="connsiteY5518" fmla="*/ 3734268 h 4873452"/>
              <a:gd name="connsiteX5519" fmla="*/ 1568671 w 9144002"/>
              <a:gd name="connsiteY5519" fmla="*/ 3735635 h 4873452"/>
              <a:gd name="connsiteX5520" fmla="*/ 1569261 w 9144002"/>
              <a:gd name="connsiteY5520" fmla="*/ 3736774 h 4873452"/>
              <a:gd name="connsiteX5521" fmla="*/ 1570143 w 9144002"/>
              <a:gd name="connsiteY5521" fmla="*/ 3738141 h 4873452"/>
              <a:gd name="connsiteX5522" fmla="*/ 1570437 w 9144002"/>
              <a:gd name="connsiteY5522" fmla="*/ 3739508 h 4873452"/>
              <a:gd name="connsiteX5523" fmla="*/ 1563960 w 9144002"/>
              <a:gd name="connsiteY5523" fmla="*/ 3739052 h 4873452"/>
              <a:gd name="connsiteX5524" fmla="*/ 1557777 w 9144002"/>
              <a:gd name="connsiteY5524" fmla="*/ 3738597 h 4873452"/>
              <a:gd name="connsiteX5525" fmla="*/ 1551004 w 9144002"/>
              <a:gd name="connsiteY5525" fmla="*/ 3738141 h 4873452"/>
              <a:gd name="connsiteX5526" fmla="*/ 1544231 w 9144002"/>
              <a:gd name="connsiteY5526" fmla="*/ 3737458 h 4873452"/>
              <a:gd name="connsiteX5527" fmla="*/ 1537164 w 9144002"/>
              <a:gd name="connsiteY5527" fmla="*/ 3736774 h 4873452"/>
              <a:gd name="connsiteX5528" fmla="*/ 1530098 w 9144002"/>
              <a:gd name="connsiteY5528" fmla="*/ 3735635 h 4873452"/>
              <a:gd name="connsiteX5529" fmla="*/ 1523030 w 9144002"/>
              <a:gd name="connsiteY5529" fmla="*/ 3733585 h 4873452"/>
              <a:gd name="connsiteX5530" fmla="*/ 1519497 w 9144002"/>
              <a:gd name="connsiteY5530" fmla="*/ 3732446 h 4873452"/>
              <a:gd name="connsiteX5531" fmla="*/ 1515669 w 9144002"/>
              <a:gd name="connsiteY5531" fmla="*/ 3730852 h 4873452"/>
              <a:gd name="connsiteX5532" fmla="*/ 1518908 w 9144002"/>
              <a:gd name="connsiteY5532" fmla="*/ 3730624 h 4873452"/>
              <a:gd name="connsiteX5533" fmla="*/ 1525680 w 9144002"/>
              <a:gd name="connsiteY5533" fmla="*/ 3729940 h 4873452"/>
              <a:gd name="connsiteX5534" fmla="*/ 1533925 w 9144002"/>
              <a:gd name="connsiteY5534" fmla="*/ 3729257 h 4873452"/>
              <a:gd name="connsiteX5535" fmla="*/ 1741297 w 9144002"/>
              <a:gd name="connsiteY5535" fmla="*/ 3726978 h 4873452"/>
              <a:gd name="connsiteX5536" fmla="*/ 1740080 w 9144002"/>
              <a:gd name="connsiteY5536" fmla="*/ 3727032 h 4873452"/>
              <a:gd name="connsiteX5537" fmla="*/ 1740698 w 9144002"/>
              <a:gd name="connsiteY5537" fmla="*/ 3727421 h 4873452"/>
              <a:gd name="connsiteX5538" fmla="*/ 1741297 w 9144002"/>
              <a:gd name="connsiteY5538" fmla="*/ 3727615 h 4873452"/>
              <a:gd name="connsiteX5539" fmla="*/ 7536360 w 9144002"/>
              <a:gd name="connsiteY5539" fmla="*/ 3718243 h 4873452"/>
              <a:gd name="connsiteX5540" fmla="*/ 7538146 w 9144002"/>
              <a:gd name="connsiteY5540" fmla="*/ 3718243 h 4873452"/>
              <a:gd name="connsiteX5541" fmla="*/ 7540230 w 9144002"/>
              <a:gd name="connsiteY5541" fmla="*/ 3718452 h 4873452"/>
              <a:gd name="connsiteX5542" fmla="*/ 7542015 w 9144002"/>
              <a:gd name="connsiteY5542" fmla="*/ 3719078 h 4873452"/>
              <a:gd name="connsiteX5543" fmla="*/ 7543802 w 9144002"/>
              <a:gd name="connsiteY5543" fmla="*/ 3719496 h 4873452"/>
              <a:gd name="connsiteX5544" fmla="*/ 7547969 w 9144002"/>
              <a:gd name="connsiteY5544" fmla="*/ 3721166 h 4873452"/>
              <a:gd name="connsiteX5545" fmla="*/ 7552136 w 9144002"/>
              <a:gd name="connsiteY5545" fmla="*/ 3722837 h 4873452"/>
              <a:gd name="connsiteX5546" fmla="*/ 7554220 w 9144002"/>
              <a:gd name="connsiteY5546" fmla="*/ 3723046 h 4873452"/>
              <a:gd name="connsiteX5547" fmla="*/ 7556304 w 9144002"/>
              <a:gd name="connsiteY5547" fmla="*/ 3723255 h 4873452"/>
              <a:gd name="connsiteX5548" fmla="*/ 7558685 w 9144002"/>
              <a:gd name="connsiteY5548" fmla="*/ 3723255 h 4873452"/>
              <a:gd name="connsiteX5549" fmla="*/ 7560471 w 9144002"/>
              <a:gd name="connsiteY5549" fmla="*/ 3722837 h 4873452"/>
              <a:gd name="connsiteX5550" fmla="*/ 7559875 w 9144002"/>
              <a:gd name="connsiteY5550" fmla="*/ 3724298 h 4873452"/>
              <a:gd name="connsiteX5551" fmla="*/ 7558685 w 9144002"/>
              <a:gd name="connsiteY5551" fmla="*/ 3725760 h 4873452"/>
              <a:gd name="connsiteX5552" fmla="*/ 7557196 w 9144002"/>
              <a:gd name="connsiteY5552" fmla="*/ 3726387 h 4873452"/>
              <a:gd name="connsiteX5553" fmla="*/ 7555113 w 9144002"/>
              <a:gd name="connsiteY5553" fmla="*/ 3727221 h 4873452"/>
              <a:gd name="connsiteX5554" fmla="*/ 7553327 w 9144002"/>
              <a:gd name="connsiteY5554" fmla="*/ 3727849 h 4873452"/>
              <a:gd name="connsiteX5555" fmla="*/ 7550946 w 9144002"/>
              <a:gd name="connsiteY5555" fmla="*/ 3728057 h 4873452"/>
              <a:gd name="connsiteX5556" fmla="*/ 7548565 w 9144002"/>
              <a:gd name="connsiteY5556" fmla="*/ 3728057 h 4873452"/>
              <a:gd name="connsiteX5557" fmla="*/ 7546183 w 9144002"/>
              <a:gd name="connsiteY5557" fmla="*/ 3728057 h 4873452"/>
              <a:gd name="connsiteX5558" fmla="*/ 7540825 w 9144002"/>
              <a:gd name="connsiteY5558" fmla="*/ 3727221 h 4873452"/>
              <a:gd name="connsiteX5559" fmla="*/ 7536360 w 9144002"/>
              <a:gd name="connsiteY5559" fmla="*/ 3726178 h 4873452"/>
              <a:gd name="connsiteX5560" fmla="*/ 7533086 w 9144002"/>
              <a:gd name="connsiteY5560" fmla="*/ 3724925 h 4873452"/>
              <a:gd name="connsiteX5561" fmla="*/ 7531598 w 9144002"/>
              <a:gd name="connsiteY5561" fmla="*/ 3724089 h 4873452"/>
              <a:gd name="connsiteX5562" fmla="*/ 7530705 w 9144002"/>
              <a:gd name="connsiteY5562" fmla="*/ 3723255 h 4873452"/>
              <a:gd name="connsiteX5563" fmla="*/ 7531896 w 9144002"/>
              <a:gd name="connsiteY5563" fmla="*/ 3721166 h 4873452"/>
              <a:gd name="connsiteX5564" fmla="*/ 7533384 w 9144002"/>
              <a:gd name="connsiteY5564" fmla="*/ 3719914 h 4873452"/>
              <a:gd name="connsiteX5565" fmla="*/ 7534872 w 9144002"/>
              <a:gd name="connsiteY5565" fmla="*/ 3718869 h 4873452"/>
              <a:gd name="connsiteX5566" fmla="*/ 2016910 w 9144002"/>
              <a:gd name="connsiteY5566" fmla="*/ 3706365 h 4873452"/>
              <a:gd name="connsiteX5567" fmla="*/ 2008460 w 9144002"/>
              <a:gd name="connsiteY5567" fmla="*/ 3709825 h 4873452"/>
              <a:gd name="connsiteX5568" fmla="*/ 2004757 w 9144002"/>
              <a:gd name="connsiteY5568" fmla="*/ 3711426 h 4873452"/>
              <a:gd name="connsiteX5569" fmla="*/ 2007998 w 9144002"/>
              <a:gd name="connsiteY5569" fmla="*/ 3711298 h 4873452"/>
              <a:gd name="connsiteX5570" fmla="*/ 2013953 w 9144002"/>
              <a:gd name="connsiteY5570" fmla="*/ 3711521 h 4873452"/>
              <a:gd name="connsiteX5571" fmla="*/ 2020796 w 9144002"/>
              <a:gd name="connsiteY5571" fmla="*/ 3712413 h 4873452"/>
              <a:gd name="connsiteX5572" fmla="*/ 2018714 w 9144002"/>
              <a:gd name="connsiteY5572" fmla="*/ 3709068 h 4873452"/>
              <a:gd name="connsiteX5573" fmla="*/ 2203557 w 9144002"/>
              <a:gd name="connsiteY5573" fmla="*/ 3701486 h 4873452"/>
              <a:gd name="connsiteX5574" fmla="*/ 2203259 w 9144002"/>
              <a:gd name="connsiteY5574" fmla="*/ 3704831 h 4873452"/>
              <a:gd name="connsiteX5575" fmla="*/ 2203259 w 9144002"/>
              <a:gd name="connsiteY5575" fmla="*/ 3707730 h 4873452"/>
              <a:gd name="connsiteX5576" fmla="*/ 2203557 w 9144002"/>
              <a:gd name="connsiteY5576" fmla="*/ 3709960 h 4873452"/>
              <a:gd name="connsiteX5577" fmla="*/ 2204748 w 9144002"/>
              <a:gd name="connsiteY5577" fmla="*/ 3711968 h 4873452"/>
              <a:gd name="connsiteX5578" fmla="*/ 2205938 w 9144002"/>
              <a:gd name="connsiteY5578" fmla="*/ 3713305 h 4873452"/>
              <a:gd name="connsiteX5579" fmla="*/ 2207428 w 9144002"/>
              <a:gd name="connsiteY5579" fmla="*/ 3714420 h 4873452"/>
              <a:gd name="connsiteX5580" fmla="*/ 2209809 w 9144002"/>
              <a:gd name="connsiteY5580" fmla="*/ 3714866 h 4873452"/>
              <a:gd name="connsiteX5581" fmla="*/ 2212187 w 9144002"/>
              <a:gd name="connsiteY5581" fmla="*/ 3714866 h 4873452"/>
              <a:gd name="connsiteX5582" fmla="*/ 2210403 w 9144002"/>
              <a:gd name="connsiteY5582" fmla="*/ 3716428 h 4873452"/>
              <a:gd name="connsiteX5583" fmla="*/ 2208617 w 9144002"/>
              <a:gd name="connsiteY5583" fmla="*/ 3717765 h 4873452"/>
              <a:gd name="connsiteX5584" fmla="*/ 2206235 w 9144002"/>
              <a:gd name="connsiteY5584" fmla="*/ 3718658 h 4873452"/>
              <a:gd name="connsiteX5585" fmla="*/ 2203557 w 9144002"/>
              <a:gd name="connsiteY5585" fmla="*/ 3718880 h 4873452"/>
              <a:gd name="connsiteX5586" fmla="*/ 2200581 w 9144002"/>
              <a:gd name="connsiteY5586" fmla="*/ 3719103 h 4873452"/>
              <a:gd name="connsiteX5587" fmla="*/ 2197604 w 9144002"/>
              <a:gd name="connsiteY5587" fmla="*/ 3718880 h 4873452"/>
              <a:gd name="connsiteX5588" fmla="*/ 2194629 w 9144002"/>
              <a:gd name="connsiteY5588" fmla="*/ 3718658 h 4873452"/>
              <a:gd name="connsiteX5589" fmla="*/ 2191651 w 9144002"/>
              <a:gd name="connsiteY5589" fmla="*/ 3717765 h 4873452"/>
              <a:gd name="connsiteX5590" fmla="*/ 2188674 w 9144002"/>
              <a:gd name="connsiteY5590" fmla="*/ 3716873 h 4873452"/>
              <a:gd name="connsiteX5591" fmla="*/ 2185698 w 9144002"/>
              <a:gd name="connsiteY5591" fmla="*/ 3715758 h 4873452"/>
              <a:gd name="connsiteX5592" fmla="*/ 2183019 w 9144002"/>
              <a:gd name="connsiteY5592" fmla="*/ 3714643 h 4873452"/>
              <a:gd name="connsiteX5593" fmla="*/ 2180340 w 9144002"/>
              <a:gd name="connsiteY5593" fmla="*/ 3713305 h 4873452"/>
              <a:gd name="connsiteX5594" fmla="*/ 2177958 w 9144002"/>
              <a:gd name="connsiteY5594" fmla="*/ 3711521 h 4873452"/>
              <a:gd name="connsiteX5595" fmla="*/ 2176471 w 9144002"/>
              <a:gd name="connsiteY5595" fmla="*/ 3709960 h 4873452"/>
              <a:gd name="connsiteX5596" fmla="*/ 2174982 w 9144002"/>
              <a:gd name="connsiteY5596" fmla="*/ 3708176 h 4873452"/>
              <a:gd name="connsiteX5597" fmla="*/ 2173792 w 9144002"/>
              <a:gd name="connsiteY5597" fmla="*/ 3706169 h 4873452"/>
              <a:gd name="connsiteX5598" fmla="*/ 2171709 w 9144002"/>
              <a:gd name="connsiteY5598" fmla="*/ 3708845 h 4873452"/>
              <a:gd name="connsiteX5599" fmla="*/ 2169326 w 9144002"/>
              <a:gd name="connsiteY5599" fmla="*/ 3711298 h 4873452"/>
              <a:gd name="connsiteX5600" fmla="*/ 2167244 w 9144002"/>
              <a:gd name="connsiteY5600" fmla="*/ 3713305 h 4873452"/>
              <a:gd name="connsiteX5601" fmla="*/ 2164863 w 9144002"/>
              <a:gd name="connsiteY5601" fmla="*/ 3714866 h 4873452"/>
              <a:gd name="connsiteX5602" fmla="*/ 2162480 w 9144002"/>
              <a:gd name="connsiteY5602" fmla="*/ 3716428 h 4873452"/>
              <a:gd name="connsiteX5603" fmla="*/ 2160099 w 9144002"/>
              <a:gd name="connsiteY5603" fmla="*/ 3717765 h 4873452"/>
              <a:gd name="connsiteX5604" fmla="*/ 2157719 w 9144002"/>
              <a:gd name="connsiteY5604" fmla="*/ 3718880 h 4873452"/>
              <a:gd name="connsiteX5605" fmla="*/ 2155337 w 9144002"/>
              <a:gd name="connsiteY5605" fmla="*/ 3719773 h 4873452"/>
              <a:gd name="connsiteX5606" fmla="*/ 2150575 w 9144002"/>
              <a:gd name="connsiteY5606" fmla="*/ 3720888 h 4873452"/>
              <a:gd name="connsiteX5607" fmla="*/ 2146111 w 9144002"/>
              <a:gd name="connsiteY5607" fmla="*/ 3721779 h 4873452"/>
              <a:gd name="connsiteX5608" fmla="*/ 2141051 w 9144002"/>
              <a:gd name="connsiteY5608" fmla="*/ 3722003 h 4873452"/>
              <a:gd name="connsiteX5609" fmla="*/ 2136288 w 9144002"/>
              <a:gd name="connsiteY5609" fmla="*/ 3722225 h 4873452"/>
              <a:gd name="connsiteX5610" fmla="*/ 2126167 w 9144002"/>
              <a:gd name="connsiteY5610" fmla="*/ 3722671 h 4873452"/>
              <a:gd name="connsiteX5611" fmla="*/ 2120810 w 9144002"/>
              <a:gd name="connsiteY5611" fmla="*/ 3722894 h 4873452"/>
              <a:gd name="connsiteX5612" fmla="*/ 2115451 w 9144002"/>
              <a:gd name="connsiteY5612" fmla="*/ 3723786 h 4873452"/>
              <a:gd name="connsiteX5613" fmla="*/ 2110391 w 9144002"/>
              <a:gd name="connsiteY5613" fmla="*/ 3725124 h 4873452"/>
              <a:gd name="connsiteX5614" fmla="*/ 2104735 w 9144002"/>
              <a:gd name="connsiteY5614" fmla="*/ 3727354 h 4873452"/>
              <a:gd name="connsiteX5615" fmla="*/ 2101759 w 9144002"/>
              <a:gd name="connsiteY5615" fmla="*/ 3728469 h 4873452"/>
              <a:gd name="connsiteX5616" fmla="*/ 2099081 w 9144002"/>
              <a:gd name="connsiteY5616" fmla="*/ 3730253 h 4873452"/>
              <a:gd name="connsiteX5617" fmla="*/ 2096104 w 9144002"/>
              <a:gd name="connsiteY5617" fmla="*/ 3731815 h 4873452"/>
              <a:gd name="connsiteX5618" fmla="*/ 2094950 w 9144002"/>
              <a:gd name="connsiteY5618" fmla="*/ 3732776 h 4873452"/>
              <a:gd name="connsiteX5619" fmla="*/ 2096402 w 9144002"/>
              <a:gd name="connsiteY5619" fmla="*/ 3732776 h 4873452"/>
              <a:gd name="connsiteX5620" fmla="*/ 2100867 w 9144002"/>
              <a:gd name="connsiteY5620" fmla="*/ 3732553 h 4873452"/>
              <a:gd name="connsiteX5621" fmla="*/ 2105034 w 9144002"/>
              <a:gd name="connsiteY5621" fmla="*/ 3731661 h 4873452"/>
              <a:gd name="connsiteX5622" fmla="*/ 2108904 w 9144002"/>
              <a:gd name="connsiteY5622" fmla="*/ 3730770 h 4873452"/>
              <a:gd name="connsiteX5623" fmla="*/ 2113071 w 9144002"/>
              <a:gd name="connsiteY5623" fmla="*/ 3729655 h 4873452"/>
              <a:gd name="connsiteX5624" fmla="*/ 2120514 w 9144002"/>
              <a:gd name="connsiteY5624" fmla="*/ 3727647 h 4873452"/>
              <a:gd name="connsiteX5625" fmla="*/ 2119323 w 9144002"/>
              <a:gd name="connsiteY5625" fmla="*/ 3730546 h 4873452"/>
              <a:gd name="connsiteX5626" fmla="*/ 2118727 w 9144002"/>
              <a:gd name="connsiteY5626" fmla="*/ 3733000 h 4873452"/>
              <a:gd name="connsiteX5627" fmla="*/ 2118132 w 9144002"/>
              <a:gd name="connsiteY5627" fmla="*/ 3735676 h 4873452"/>
              <a:gd name="connsiteX5628" fmla="*/ 2118727 w 9144002"/>
              <a:gd name="connsiteY5628" fmla="*/ 3737683 h 4873452"/>
              <a:gd name="connsiteX5629" fmla="*/ 2119024 w 9144002"/>
              <a:gd name="connsiteY5629" fmla="*/ 3739466 h 4873452"/>
              <a:gd name="connsiteX5630" fmla="*/ 2119620 w 9144002"/>
              <a:gd name="connsiteY5630" fmla="*/ 3741250 h 4873452"/>
              <a:gd name="connsiteX5631" fmla="*/ 2120811 w 9144002"/>
              <a:gd name="connsiteY5631" fmla="*/ 3742589 h 4873452"/>
              <a:gd name="connsiteX5632" fmla="*/ 2122001 w 9144002"/>
              <a:gd name="connsiteY5632" fmla="*/ 3743704 h 4873452"/>
              <a:gd name="connsiteX5633" fmla="*/ 2123786 w 9144002"/>
              <a:gd name="connsiteY5633" fmla="*/ 3745041 h 4873452"/>
              <a:gd name="connsiteX5634" fmla="*/ 2125275 w 9144002"/>
              <a:gd name="connsiteY5634" fmla="*/ 3745710 h 4873452"/>
              <a:gd name="connsiteX5635" fmla="*/ 2127655 w 9144002"/>
              <a:gd name="connsiteY5635" fmla="*/ 3746603 h 4873452"/>
              <a:gd name="connsiteX5636" fmla="*/ 2129739 w 9144002"/>
              <a:gd name="connsiteY5636" fmla="*/ 3747272 h 4873452"/>
              <a:gd name="connsiteX5637" fmla="*/ 2134800 w 9144002"/>
              <a:gd name="connsiteY5637" fmla="*/ 3747718 h 4873452"/>
              <a:gd name="connsiteX5638" fmla="*/ 2140158 w 9144002"/>
              <a:gd name="connsiteY5638" fmla="*/ 3747940 h 4873452"/>
              <a:gd name="connsiteX5639" fmla="*/ 2145813 w 9144002"/>
              <a:gd name="connsiteY5639" fmla="*/ 3747940 h 4873452"/>
              <a:gd name="connsiteX5640" fmla="*/ 2151767 w 9144002"/>
              <a:gd name="connsiteY5640" fmla="*/ 3747495 h 4873452"/>
              <a:gd name="connsiteX5641" fmla="*/ 2163077 w 9144002"/>
              <a:gd name="connsiteY5641" fmla="*/ 3746380 h 4873452"/>
              <a:gd name="connsiteX5642" fmla="*/ 2173197 w 9144002"/>
              <a:gd name="connsiteY5642" fmla="*/ 3745265 h 4873452"/>
              <a:gd name="connsiteX5643" fmla="*/ 2177068 w 9144002"/>
              <a:gd name="connsiteY5643" fmla="*/ 3745041 h 4873452"/>
              <a:gd name="connsiteX5644" fmla="*/ 2180043 w 9144002"/>
              <a:gd name="connsiteY5644" fmla="*/ 3745041 h 4873452"/>
              <a:gd name="connsiteX5645" fmla="*/ 2179447 w 9144002"/>
              <a:gd name="connsiteY5645" fmla="*/ 3742589 h 4873452"/>
              <a:gd name="connsiteX5646" fmla="*/ 2178852 w 9144002"/>
              <a:gd name="connsiteY5646" fmla="*/ 3741028 h 4873452"/>
              <a:gd name="connsiteX5647" fmla="*/ 2177959 w 9144002"/>
              <a:gd name="connsiteY5647" fmla="*/ 3739466 h 4873452"/>
              <a:gd name="connsiteX5648" fmla="*/ 2176472 w 9144002"/>
              <a:gd name="connsiteY5648" fmla="*/ 3738129 h 4873452"/>
              <a:gd name="connsiteX5649" fmla="*/ 2174983 w 9144002"/>
              <a:gd name="connsiteY5649" fmla="*/ 3737236 h 4873452"/>
              <a:gd name="connsiteX5650" fmla="*/ 2173494 w 9144002"/>
              <a:gd name="connsiteY5650" fmla="*/ 3736790 h 4873452"/>
              <a:gd name="connsiteX5651" fmla="*/ 2171410 w 9144002"/>
              <a:gd name="connsiteY5651" fmla="*/ 3736121 h 4873452"/>
              <a:gd name="connsiteX5652" fmla="*/ 2169327 w 9144002"/>
              <a:gd name="connsiteY5652" fmla="*/ 3736121 h 4873452"/>
              <a:gd name="connsiteX5653" fmla="*/ 2164864 w 9144002"/>
              <a:gd name="connsiteY5653" fmla="*/ 3735898 h 4873452"/>
              <a:gd name="connsiteX5654" fmla="*/ 2159505 w 9144002"/>
              <a:gd name="connsiteY5654" fmla="*/ 3736121 h 4873452"/>
              <a:gd name="connsiteX5655" fmla="*/ 2154743 w 9144002"/>
              <a:gd name="connsiteY5655" fmla="*/ 3736568 h 4873452"/>
              <a:gd name="connsiteX5656" fmla="*/ 2150279 w 9144002"/>
              <a:gd name="connsiteY5656" fmla="*/ 3736568 h 4873452"/>
              <a:gd name="connsiteX5657" fmla="*/ 2154445 w 9144002"/>
              <a:gd name="connsiteY5657" fmla="*/ 3733446 h 4873452"/>
              <a:gd name="connsiteX5658" fmla="*/ 2158611 w 9144002"/>
              <a:gd name="connsiteY5658" fmla="*/ 3730770 h 4873452"/>
              <a:gd name="connsiteX5659" fmla="*/ 2162481 w 9144002"/>
              <a:gd name="connsiteY5659" fmla="*/ 3728762 h 4873452"/>
              <a:gd name="connsiteX5660" fmla="*/ 2167245 w 9144002"/>
              <a:gd name="connsiteY5660" fmla="*/ 3726978 h 4873452"/>
              <a:gd name="connsiteX5661" fmla="*/ 2171410 w 9144002"/>
              <a:gd name="connsiteY5661" fmla="*/ 3725863 h 4873452"/>
              <a:gd name="connsiteX5662" fmla="*/ 2175877 w 9144002"/>
              <a:gd name="connsiteY5662" fmla="*/ 3724526 h 4873452"/>
              <a:gd name="connsiteX5663" fmla="*/ 2180341 w 9144002"/>
              <a:gd name="connsiteY5663" fmla="*/ 3724079 h 4873452"/>
              <a:gd name="connsiteX5664" fmla="*/ 2184805 w 9144002"/>
              <a:gd name="connsiteY5664" fmla="*/ 3723411 h 4873452"/>
              <a:gd name="connsiteX5665" fmla="*/ 2189866 w 9144002"/>
              <a:gd name="connsiteY5665" fmla="*/ 3723411 h 4873452"/>
              <a:gd name="connsiteX5666" fmla="*/ 2194330 w 9144002"/>
              <a:gd name="connsiteY5666" fmla="*/ 3723411 h 4873452"/>
              <a:gd name="connsiteX5667" fmla="*/ 2199093 w 9144002"/>
              <a:gd name="connsiteY5667" fmla="*/ 3723856 h 4873452"/>
              <a:gd name="connsiteX5668" fmla="*/ 2203558 w 9144002"/>
              <a:gd name="connsiteY5668" fmla="*/ 3724302 h 4873452"/>
              <a:gd name="connsiteX5669" fmla="*/ 2213381 w 9144002"/>
              <a:gd name="connsiteY5669" fmla="*/ 3726086 h 4873452"/>
              <a:gd name="connsiteX5670" fmla="*/ 2223205 w 9144002"/>
              <a:gd name="connsiteY5670" fmla="*/ 3727647 h 4873452"/>
              <a:gd name="connsiteX5671" fmla="*/ 2243146 w 9144002"/>
              <a:gd name="connsiteY5671" fmla="*/ 3732331 h 4873452"/>
              <a:gd name="connsiteX5672" fmla="*/ 2252971 w 9144002"/>
              <a:gd name="connsiteY5672" fmla="*/ 3734115 h 4873452"/>
              <a:gd name="connsiteX5673" fmla="*/ 2263090 w 9144002"/>
              <a:gd name="connsiteY5673" fmla="*/ 3735898 h 4873452"/>
              <a:gd name="connsiteX5674" fmla="*/ 2268446 w 9144002"/>
              <a:gd name="connsiteY5674" fmla="*/ 3736568 h 4873452"/>
              <a:gd name="connsiteX5675" fmla="*/ 2273211 w 9144002"/>
              <a:gd name="connsiteY5675" fmla="*/ 3737013 h 4873452"/>
              <a:gd name="connsiteX5676" fmla="*/ 2278271 w 9144002"/>
              <a:gd name="connsiteY5676" fmla="*/ 3737236 h 4873452"/>
              <a:gd name="connsiteX5677" fmla="*/ 2283330 w 9144002"/>
              <a:gd name="connsiteY5677" fmla="*/ 3737236 h 4873452"/>
              <a:gd name="connsiteX5678" fmla="*/ 2288391 w 9144002"/>
              <a:gd name="connsiteY5678" fmla="*/ 3737013 h 4873452"/>
              <a:gd name="connsiteX5679" fmla="*/ 2293153 w 9144002"/>
              <a:gd name="connsiteY5679" fmla="*/ 3736790 h 4873452"/>
              <a:gd name="connsiteX5680" fmla="*/ 2298511 w 9144002"/>
              <a:gd name="connsiteY5680" fmla="*/ 3735898 h 4873452"/>
              <a:gd name="connsiteX5681" fmla="*/ 2303271 w 9144002"/>
              <a:gd name="connsiteY5681" fmla="*/ 3734783 h 4873452"/>
              <a:gd name="connsiteX5682" fmla="*/ 2303271 w 9144002"/>
              <a:gd name="connsiteY5682" fmla="*/ 3736568 h 4873452"/>
              <a:gd name="connsiteX5683" fmla="*/ 2303271 w 9144002"/>
              <a:gd name="connsiteY5683" fmla="*/ 3737905 h 4873452"/>
              <a:gd name="connsiteX5684" fmla="*/ 2304166 w 9144002"/>
              <a:gd name="connsiteY5684" fmla="*/ 3739020 h 4873452"/>
              <a:gd name="connsiteX5685" fmla="*/ 2304760 w 9144002"/>
              <a:gd name="connsiteY5685" fmla="*/ 3740135 h 4873452"/>
              <a:gd name="connsiteX5686" fmla="*/ 2305654 w 9144002"/>
              <a:gd name="connsiteY5686" fmla="*/ 3740805 h 4873452"/>
              <a:gd name="connsiteX5687" fmla="*/ 2306845 w 9144002"/>
              <a:gd name="connsiteY5687" fmla="*/ 3741250 h 4873452"/>
              <a:gd name="connsiteX5688" fmla="*/ 2308929 w 9144002"/>
              <a:gd name="connsiteY5688" fmla="*/ 3742143 h 4873452"/>
              <a:gd name="connsiteX5689" fmla="*/ 2311609 w 9144002"/>
              <a:gd name="connsiteY5689" fmla="*/ 3743035 h 4873452"/>
              <a:gd name="connsiteX5690" fmla="*/ 2313989 w 9144002"/>
              <a:gd name="connsiteY5690" fmla="*/ 3743704 h 4873452"/>
              <a:gd name="connsiteX5691" fmla="*/ 2314585 w 9144002"/>
              <a:gd name="connsiteY5691" fmla="*/ 3744595 h 4873452"/>
              <a:gd name="connsiteX5692" fmla="*/ 2315477 w 9144002"/>
              <a:gd name="connsiteY5692" fmla="*/ 3745488 h 4873452"/>
              <a:gd name="connsiteX5693" fmla="*/ 2315776 w 9144002"/>
              <a:gd name="connsiteY5693" fmla="*/ 3746603 h 4873452"/>
              <a:gd name="connsiteX5694" fmla="*/ 2316072 w 9144002"/>
              <a:gd name="connsiteY5694" fmla="*/ 3747940 h 4873452"/>
              <a:gd name="connsiteX5695" fmla="*/ 2319942 w 9144002"/>
              <a:gd name="connsiteY5695" fmla="*/ 3746156 h 4873452"/>
              <a:gd name="connsiteX5696" fmla="*/ 2323810 w 9144002"/>
              <a:gd name="connsiteY5696" fmla="*/ 3744150 h 4873452"/>
              <a:gd name="connsiteX5697" fmla="*/ 2325320 w 9144002"/>
              <a:gd name="connsiteY5697" fmla="*/ 3743396 h 4873452"/>
              <a:gd name="connsiteX5698" fmla="*/ 2321429 w 9144002"/>
              <a:gd name="connsiteY5698" fmla="*/ 3741181 h 4873452"/>
              <a:gd name="connsiteX5699" fmla="*/ 2317559 w 9144002"/>
              <a:gd name="connsiteY5699" fmla="*/ 3738951 h 4873452"/>
              <a:gd name="connsiteX5700" fmla="*/ 2314286 w 9144002"/>
              <a:gd name="connsiteY5700" fmla="*/ 3736497 h 4873452"/>
              <a:gd name="connsiteX5701" fmla="*/ 2317559 w 9144002"/>
              <a:gd name="connsiteY5701" fmla="*/ 3735382 h 4873452"/>
              <a:gd name="connsiteX5702" fmla="*/ 2320834 w 9144002"/>
              <a:gd name="connsiteY5702" fmla="*/ 3734045 h 4873452"/>
              <a:gd name="connsiteX5703" fmla="*/ 2326787 w 9144002"/>
              <a:gd name="connsiteY5703" fmla="*/ 3732930 h 4873452"/>
              <a:gd name="connsiteX5704" fmla="*/ 2332145 w 9144002"/>
              <a:gd name="connsiteY5704" fmla="*/ 3732483 h 4873452"/>
              <a:gd name="connsiteX5705" fmla="*/ 2336907 w 9144002"/>
              <a:gd name="connsiteY5705" fmla="*/ 3731592 h 4873452"/>
              <a:gd name="connsiteX5706" fmla="*/ 2341372 w 9144002"/>
              <a:gd name="connsiteY5706" fmla="*/ 3730700 h 4873452"/>
              <a:gd name="connsiteX5707" fmla="*/ 2344051 w 9144002"/>
              <a:gd name="connsiteY5707" fmla="*/ 3730253 h 4873452"/>
              <a:gd name="connsiteX5708" fmla="*/ 2346432 w 9144002"/>
              <a:gd name="connsiteY5708" fmla="*/ 3729362 h 4873452"/>
              <a:gd name="connsiteX5709" fmla="*/ 2348813 w 9144002"/>
              <a:gd name="connsiteY5709" fmla="*/ 3728247 h 4873452"/>
              <a:gd name="connsiteX5710" fmla="*/ 2351493 w 9144002"/>
              <a:gd name="connsiteY5710" fmla="*/ 3726462 h 4873452"/>
              <a:gd name="connsiteX5711" fmla="*/ 2354172 w 9144002"/>
              <a:gd name="connsiteY5711" fmla="*/ 3724902 h 4873452"/>
              <a:gd name="connsiteX5712" fmla="*/ 2356851 w 9144002"/>
              <a:gd name="connsiteY5712" fmla="*/ 3722671 h 4873452"/>
              <a:gd name="connsiteX5713" fmla="*/ 2336907 w 9144002"/>
              <a:gd name="connsiteY5713" fmla="*/ 3720888 h 4873452"/>
              <a:gd name="connsiteX5714" fmla="*/ 2318154 w 9144002"/>
              <a:gd name="connsiteY5714" fmla="*/ 3719549 h 4873452"/>
              <a:gd name="connsiteX5715" fmla="*/ 2300294 w 9144002"/>
              <a:gd name="connsiteY5715" fmla="*/ 3718434 h 4873452"/>
              <a:gd name="connsiteX5716" fmla="*/ 2282733 w 9144002"/>
              <a:gd name="connsiteY5716" fmla="*/ 3716873 h 4873452"/>
              <a:gd name="connsiteX5717" fmla="*/ 2273803 w 9144002"/>
              <a:gd name="connsiteY5717" fmla="*/ 3716204 h 4873452"/>
              <a:gd name="connsiteX5718" fmla="*/ 2264575 w 9144002"/>
              <a:gd name="connsiteY5718" fmla="*/ 3714866 h 4873452"/>
              <a:gd name="connsiteX5719" fmla="*/ 2255648 w 9144002"/>
              <a:gd name="connsiteY5719" fmla="*/ 3713528 h 4873452"/>
              <a:gd name="connsiteX5720" fmla="*/ 2245823 w 9144002"/>
              <a:gd name="connsiteY5720" fmla="*/ 3711968 h 4873452"/>
              <a:gd name="connsiteX5721" fmla="*/ 2236002 w 9144002"/>
              <a:gd name="connsiteY5721" fmla="*/ 3709960 h 4873452"/>
              <a:gd name="connsiteX5722" fmla="*/ 2225881 w 9144002"/>
              <a:gd name="connsiteY5722" fmla="*/ 3707730 h 4873452"/>
              <a:gd name="connsiteX5723" fmla="*/ 2214868 w 9144002"/>
              <a:gd name="connsiteY5723" fmla="*/ 3704831 h 4873452"/>
              <a:gd name="connsiteX5724" fmla="*/ 9101765 w 9144002"/>
              <a:gd name="connsiteY5724" fmla="*/ 3674379 h 4873452"/>
              <a:gd name="connsiteX5725" fmla="*/ 9104470 w 9144002"/>
              <a:gd name="connsiteY5725" fmla="*/ 3674379 h 4873452"/>
              <a:gd name="connsiteX5726" fmla="*/ 9106874 w 9144002"/>
              <a:gd name="connsiteY5726" fmla="*/ 3674825 h 4873452"/>
              <a:gd name="connsiteX5727" fmla="*/ 9108677 w 9144002"/>
              <a:gd name="connsiteY5727" fmla="*/ 3675048 h 4873452"/>
              <a:gd name="connsiteX5728" fmla="*/ 9110480 w 9144002"/>
              <a:gd name="connsiteY5728" fmla="*/ 3675494 h 4873452"/>
              <a:gd name="connsiteX5729" fmla="*/ 9112284 w 9144002"/>
              <a:gd name="connsiteY5729" fmla="*/ 3676387 h 4873452"/>
              <a:gd name="connsiteX5730" fmla="*/ 9115289 w 9144002"/>
              <a:gd name="connsiteY5730" fmla="*/ 3678395 h 4873452"/>
              <a:gd name="connsiteX5731" fmla="*/ 9118295 w 9144002"/>
              <a:gd name="connsiteY5731" fmla="*/ 3680179 h 4873452"/>
              <a:gd name="connsiteX5732" fmla="*/ 9121301 w 9144002"/>
              <a:gd name="connsiteY5732" fmla="*/ 3682186 h 4873452"/>
              <a:gd name="connsiteX5733" fmla="*/ 9123104 w 9144002"/>
              <a:gd name="connsiteY5733" fmla="*/ 3682632 h 4873452"/>
              <a:gd name="connsiteX5734" fmla="*/ 9125207 w 9144002"/>
              <a:gd name="connsiteY5734" fmla="*/ 3683301 h 4873452"/>
              <a:gd name="connsiteX5735" fmla="*/ 9127311 w 9144002"/>
              <a:gd name="connsiteY5735" fmla="*/ 3683301 h 4873452"/>
              <a:gd name="connsiteX5736" fmla="*/ 9129716 w 9144002"/>
              <a:gd name="connsiteY5736" fmla="*/ 3683301 h 4873452"/>
              <a:gd name="connsiteX5737" fmla="*/ 9129716 w 9144002"/>
              <a:gd name="connsiteY5737" fmla="*/ 3685978 h 4873452"/>
              <a:gd name="connsiteX5738" fmla="*/ 9129716 w 9144002"/>
              <a:gd name="connsiteY5738" fmla="*/ 3687093 h 4873452"/>
              <a:gd name="connsiteX5739" fmla="*/ 9128814 w 9144002"/>
              <a:gd name="connsiteY5739" fmla="*/ 3687986 h 4873452"/>
              <a:gd name="connsiteX5740" fmla="*/ 9128513 w 9144002"/>
              <a:gd name="connsiteY5740" fmla="*/ 3688877 h 4873452"/>
              <a:gd name="connsiteX5741" fmla="*/ 9127612 w 9144002"/>
              <a:gd name="connsiteY5741" fmla="*/ 3689770 h 4873452"/>
              <a:gd name="connsiteX5742" fmla="*/ 9125508 w 9144002"/>
              <a:gd name="connsiteY5742" fmla="*/ 3690885 h 4873452"/>
              <a:gd name="connsiteX5743" fmla="*/ 9123104 w 9144002"/>
              <a:gd name="connsiteY5743" fmla="*/ 3691331 h 4873452"/>
              <a:gd name="connsiteX5744" fmla="*/ 9120398 w 9144002"/>
              <a:gd name="connsiteY5744" fmla="*/ 3691331 h 4873452"/>
              <a:gd name="connsiteX5745" fmla="*/ 9117393 w 9144002"/>
              <a:gd name="connsiteY5745" fmla="*/ 3691107 h 4873452"/>
              <a:gd name="connsiteX5746" fmla="*/ 9114087 w 9144002"/>
              <a:gd name="connsiteY5746" fmla="*/ 3690438 h 4873452"/>
              <a:gd name="connsiteX5747" fmla="*/ 9111082 w 9144002"/>
              <a:gd name="connsiteY5747" fmla="*/ 3689323 h 4873452"/>
              <a:gd name="connsiteX5748" fmla="*/ 9108077 w 9144002"/>
              <a:gd name="connsiteY5748" fmla="*/ 3688208 h 4873452"/>
              <a:gd name="connsiteX5749" fmla="*/ 9105371 w 9144002"/>
              <a:gd name="connsiteY5749" fmla="*/ 3686646 h 4873452"/>
              <a:gd name="connsiteX5750" fmla="*/ 9102967 w 9144002"/>
              <a:gd name="connsiteY5750" fmla="*/ 3684639 h 4873452"/>
              <a:gd name="connsiteX5751" fmla="*/ 9101164 w 9144002"/>
              <a:gd name="connsiteY5751" fmla="*/ 3682632 h 4873452"/>
              <a:gd name="connsiteX5752" fmla="*/ 9099661 w 9144002"/>
              <a:gd name="connsiteY5752" fmla="*/ 3680179 h 4873452"/>
              <a:gd name="connsiteX5753" fmla="*/ 9098759 w 9144002"/>
              <a:gd name="connsiteY5753" fmla="*/ 3677502 h 4873452"/>
              <a:gd name="connsiteX5754" fmla="*/ 9099360 w 9144002"/>
              <a:gd name="connsiteY5754" fmla="*/ 3675048 h 4873452"/>
              <a:gd name="connsiteX5755" fmla="*/ 7814967 w 9144002"/>
              <a:gd name="connsiteY5755" fmla="*/ 3669919 h 4873452"/>
              <a:gd name="connsiteX5756" fmla="*/ 7819134 w 9144002"/>
              <a:gd name="connsiteY5756" fmla="*/ 3669919 h 4873452"/>
              <a:gd name="connsiteX5757" fmla="*/ 7828361 w 9144002"/>
              <a:gd name="connsiteY5757" fmla="*/ 3670811 h 4873452"/>
              <a:gd name="connsiteX5758" fmla="*/ 7833124 w 9144002"/>
              <a:gd name="connsiteY5758" fmla="*/ 3670811 h 4873452"/>
              <a:gd name="connsiteX5759" fmla="*/ 7834910 w 9144002"/>
              <a:gd name="connsiteY5759" fmla="*/ 3670364 h 4873452"/>
              <a:gd name="connsiteX5760" fmla="*/ 7836696 w 9144002"/>
              <a:gd name="connsiteY5760" fmla="*/ 3670141 h 4873452"/>
              <a:gd name="connsiteX5761" fmla="*/ 7834017 w 9144002"/>
              <a:gd name="connsiteY5761" fmla="*/ 3672818 h 4873452"/>
              <a:gd name="connsiteX5762" fmla="*/ 7830742 w 9144002"/>
              <a:gd name="connsiteY5762" fmla="*/ 3675048 h 4873452"/>
              <a:gd name="connsiteX5763" fmla="*/ 7826873 w 9144002"/>
              <a:gd name="connsiteY5763" fmla="*/ 3676833 h 4873452"/>
              <a:gd name="connsiteX5764" fmla="*/ 7822706 w 9144002"/>
              <a:gd name="connsiteY5764" fmla="*/ 3678394 h 4873452"/>
              <a:gd name="connsiteX5765" fmla="*/ 7820622 w 9144002"/>
              <a:gd name="connsiteY5765" fmla="*/ 3678839 h 4873452"/>
              <a:gd name="connsiteX5766" fmla="*/ 7818241 w 9144002"/>
              <a:gd name="connsiteY5766" fmla="*/ 3678839 h 4873452"/>
              <a:gd name="connsiteX5767" fmla="*/ 7816455 w 9144002"/>
              <a:gd name="connsiteY5767" fmla="*/ 3678839 h 4873452"/>
              <a:gd name="connsiteX5768" fmla="*/ 7814074 w 9144002"/>
              <a:gd name="connsiteY5768" fmla="*/ 3678839 h 4873452"/>
              <a:gd name="connsiteX5769" fmla="*/ 7812288 w 9144002"/>
              <a:gd name="connsiteY5769" fmla="*/ 3678394 h 4873452"/>
              <a:gd name="connsiteX5770" fmla="*/ 7810502 w 9144002"/>
              <a:gd name="connsiteY5770" fmla="*/ 3677502 h 4873452"/>
              <a:gd name="connsiteX5771" fmla="*/ 7808418 w 9144002"/>
              <a:gd name="connsiteY5771" fmla="*/ 3676609 h 4873452"/>
              <a:gd name="connsiteX5772" fmla="*/ 7806930 w 9144002"/>
              <a:gd name="connsiteY5772" fmla="*/ 3675271 h 4873452"/>
              <a:gd name="connsiteX5773" fmla="*/ 7807525 w 9144002"/>
              <a:gd name="connsiteY5773" fmla="*/ 3673487 h 4873452"/>
              <a:gd name="connsiteX5774" fmla="*/ 7808418 w 9144002"/>
              <a:gd name="connsiteY5774" fmla="*/ 3672149 h 4873452"/>
              <a:gd name="connsiteX5775" fmla="*/ 7809609 w 9144002"/>
              <a:gd name="connsiteY5775" fmla="*/ 3671256 h 4873452"/>
              <a:gd name="connsiteX5776" fmla="*/ 7811097 w 9144002"/>
              <a:gd name="connsiteY5776" fmla="*/ 3670364 h 4873452"/>
              <a:gd name="connsiteX5777" fmla="*/ 7813180 w 9144002"/>
              <a:gd name="connsiteY5777" fmla="*/ 3670141 h 4873452"/>
              <a:gd name="connsiteX5778" fmla="*/ 7932244 w 9144002"/>
              <a:gd name="connsiteY5778" fmla="*/ 3659213 h 4873452"/>
              <a:gd name="connsiteX5779" fmla="*/ 7934923 w 9144002"/>
              <a:gd name="connsiteY5779" fmla="*/ 3659432 h 4873452"/>
              <a:gd name="connsiteX5780" fmla="*/ 7937899 w 9144002"/>
              <a:gd name="connsiteY5780" fmla="*/ 3660094 h 4873452"/>
              <a:gd name="connsiteX5781" fmla="*/ 7940578 w 9144002"/>
              <a:gd name="connsiteY5781" fmla="*/ 3661193 h 4873452"/>
              <a:gd name="connsiteX5782" fmla="*/ 7946829 w 9144002"/>
              <a:gd name="connsiteY5782" fmla="*/ 3664056 h 4873452"/>
              <a:gd name="connsiteX5783" fmla="*/ 7953080 w 9144002"/>
              <a:gd name="connsiteY5783" fmla="*/ 3666478 h 4873452"/>
              <a:gd name="connsiteX5784" fmla="*/ 7956056 w 9144002"/>
              <a:gd name="connsiteY5784" fmla="*/ 3667578 h 4873452"/>
              <a:gd name="connsiteX5785" fmla="*/ 7958735 w 9144002"/>
              <a:gd name="connsiteY5785" fmla="*/ 3668239 h 4873452"/>
              <a:gd name="connsiteX5786" fmla="*/ 7960224 w 9144002"/>
              <a:gd name="connsiteY5786" fmla="*/ 3668239 h 4873452"/>
              <a:gd name="connsiteX5787" fmla="*/ 7961712 w 9144002"/>
              <a:gd name="connsiteY5787" fmla="*/ 3667798 h 4873452"/>
              <a:gd name="connsiteX5788" fmla="*/ 7962902 w 9144002"/>
              <a:gd name="connsiteY5788" fmla="*/ 3667578 h 4873452"/>
              <a:gd name="connsiteX5789" fmla="*/ 7964093 w 9144002"/>
              <a:gd name="connsiteY5789" fmla="*/ 3667358 h 4873452"/>
              <a:gd name="connsiteX5790" fmla="*/ 7965581 w 9144002"/>
              <a:gd name="connsiteY5790" fmla="*/ 3666478 h 4873452"/>
              <a:gd name="connsiteX5791" fmla="*/ 7966772 w 9144002"/>
              <a:gd name="connsiteY5791" fmla="*/ 3665597 h 4873452"/>
              <a:gd name="connsiteX5792" fmla="*/ 7967665 w 9144002"/>
              <a:gd name="connsiteY5792" fmla="*/ 3664496 h 4873452"/>
              <a:gd name="connsiteX5793" fmla="*/ 7968558 w 9144002"/>
              <a:gd name="connsiteY5793" fmla="*/ 3662956 h 4873452"/>
              <a:gd name="connsiteX5794" fmla="*/ 7970344 w 9144002"/>
              <a:gd name="connsiteY5794" fmla="*/ 3663615 h 4873452"/>
              <a:gd name="connsiteX5795" fmla="*/ 7970641 w 9144002"/>
              <a:gd name="connsiteY5795" fmla="*/ 3664276 h 4873452"/>
              <a:gd name="connsiteX5796" fmla="*/ 7971237 w 9144002"/>
              <a:gd name="connsiteY5796" fmla="*/ 3664717 h 4873452"/>
              <a:gd name="connsiteX5797" fmla="*/ 7971237 w 9144002"/>
              <a:gd name="connsiteY5797" fmla="*/ 3665818 h 4873452"/>
              <a:gd name="connsiteX5798" fmla="*/ 7970344 w 9144002"/>
              <a:gd name="connsiteY5798" fmla="*/ 3667578 h 4873452"/>
              <a:gd name="connsiteX5799" fmla="*/ 7969749 w 9144002"/>
              <a:gd name="connsiteY5799" fmla="*/ 3669339 h 4873452"/>
              <a:gd name="connsiteX5800" fmla="*/ 7968856 w 9144002"/>
              <a:gd name="connsiteY5800" fmla="*/ 3671100 h 4873452"/>
              <a:gd name="connsiteX5801" fmla="*/ 7968558 w 9144002"/>
              <a:gd name="connsiteY5801" fmla="*/ 3673743 h 4873452"/>
              <a:gd name="connsiteX5802" fmla="*/ 7968856 w 9144002"/>
              <a:gd name="connsiteY5802" fmla="*/ 3676165 h 4873452"/>
              <a:gd name="connsiteX5803" fmla="*/ 7957843 w 9144002"/>
              <a:gd name="connsiteY5803" fmla="*/ 3673082 h 4873452"/>
              <a:gd name="connsiteX5804" fmla="*/ 7947127 w 9144002"/>
              <a:gd name="connsiteY5804" fmla="*/ 3670441 h 4873452"/>
              <a:gd name="connsiteX5805" fmla="*/ 7936411 w 9144002"/>
              <a:gd name="connsiteY5805" fmla="*/ 3667358 h 4873452"/>
              <a:gd name="connsiteX5806" fmla="*/ 7931351 w 9144002"/>
              <a:gd name="connsiteY5806" fmla="*/ 3665597 h 4873452"/>
              <a:gd name="connsiteX5807" fmla="*/ 7925993 w 9144002"/>
              <a:gd name="connsiteY5807" fmla="*/ 3663615 h 4873452"/>
              <a:gd name="connsiteX5808" fmla="*/ 7927184 w 9144002"/>
              <a:gd name="connsiteY5808" fmla="*/ 3662295 h 4873452"/>
              <a:gd name="connsiteX5809" fmla="*/ 7927779 w 9144002"/>
              <a:gd name="connsiteY5809" fmla="*/ 3661414 h 4873452"/>
              <a:gd name="connsiteX5810" fmla="*/ 7928970 w 9144002"/>
              <a:gd name="connsiteY5810" fmla="*/ 3660534 h 4873452"/>
              <a:gd name="connsiteX5811" fmla="*/ 7930160 w 9144002"/>
              <a:gd name="connsiteY5811" fmla="*/ 3660094 h 4873452"/>
              <a:gd name="connsiteX5812" fmla="*/ 7931351 w 9144002"/>
              <a:gd name="connsiteY5812" fmla="*/ 3659432 h 4873452"/>
              <a:gd name="connsiteX5813" fmla="*/ 1837551 w 9144002"/>
              <a:gd name="connsiteY5813" fmla="*/ 3658170 h 4873452"/>
              <a:gd name="connsiteX5814" fmla="*/ 1833200 w 9144002"/>
              <a:gd name="connsiteY5814" fmla="*/ 3658246 h 4873452"/>
              <a:gd name="connsiteX5815" fmla="*/ 1833980 w 9144002"/>
              <a:gd name="connsiteY5815" fmla="*/ 3658412 h 4873452"/>
              <a:gd name="connsiteX5816" fmla="*/ 1836045 w 9144002"/>
              <a:gd name="connsiteY5816" fmla="*/ 3658412 h 4873452"/>
              <a:gd name="connsiteX5817" fmla="*/ 1837519 w 9144002"/>
              <a:gd name="connsiteY5817" fmla="*/ 3658193 h 4873452"/>
              <a:gd name="connsiteX5818" fmla="*/ 1117252 w 9144002"/>
              <a:gd name="connsiteY5818" fmla="*/ 3646722 h 4873452"/>
              <a:gd name="connsiteX5819" fmla="*/ 1120206 w 9144002"/>
              <a:gd name="connsiteY5819" fmla="*/ 3646722 h 4873452"/>
              <a:gd name="connsiteX5820" fmla="*/ 1123454 w 9144002"/>
              <a:gd name="connsiteY5820" fmla="*/ 3646722 h 4873452"/>
              <a:gd name="connsiteX5821" fmla="*/ 1129952 w 9144002"/>
              <a:gd name="connsiteY5821" fmla="*/ 3647183 h 4873452"/>
              <a:gd name="connsiteX5822" fmla="*/ 1135859 w 9144002"/>
              <a:gd name="connsiteY5822" fmla="*/ 3648337 h 4873452"/>
              <a:gd name="connsiteX5823" fmla="*/ 1130838 w 9144002"/>
              <a:gd name="connsiteY5823" fmla="*/ 3650642 h 4873452"/>
              <a:gd name="connsiteX5824" fmla="*/ 1126113 w 9144002"/>
              <a:gd name="connsiteY5824" fmla="*/ 3653178 h 4873452"/>
              <a:gd name="connsiteX5825" fmla="*/ 1117547 w 9144002"/>
              <a:gd name="connsiteY5825" fmla="*/ 3658711 h 4873452"/>
              <a:gd name="connsiteX5826" fmla="*/ 1113117 w 9144002"/>
              <a:gd name="connsiteY5826" fmla="*/ 3661248 h 4873452"/>
              <a:gd name="connsiteX5827" fmla="*/ 1108096 w 9144002"/>
              <a:gd name="connsiteY5827" fmla="*/ 3663553 h 4873452"/>
              <a:gd name="connsiteX5828" fmla="*/ 1103370 w 9144002"/>
              <a:gd name="connsiteY5828" fmla="*/ 3665629 h 4873452"/>
              <a:gd name="connsiteX5829" fmla="*/ 1097759 w 9144002"/>
              <a:gd name="connsiteY5829" fmla="*/ 3667243 h 4873452"/>
              <a:gd name="connsiteX5830" fmla="*/ 1098054 w 9144002"/>
              <a:gd name="connsiteY5830" fmla="*/ 3663323 h 4873452"/>
              <a:gd name="connsiteX5831" fmla="*/ 1099236 w 9144002"/>
              <a:gd name="connsiteY5831" fmla="*/ 3659403 h 4873452"/>
              <a:gd name="connsiteX5832" fmla="*/ 1100417 w 9144002"/>
              <a:gd name="connsiteY5832" fmla="*/ 3656175 h 4873452"/>
              <a:gd name="connsiteX5833" fmla="*/ 1101894 w 9144002"/>
              <a:gd name="connsiteY5833" fmla="*/ 3653639 h 4873452"/>
              <a:gd name="connsiteX5834" fmla="*/ 1103961 w 9144002"/>
              <a:gd name="connsiteY5834" fmla="*/ 3651564 h 4873452"/>
              <a:gd name="connsiteX5835" fmla="*/ 1106028 w 9144002"/>
              <a:gd name="connsiteY5835" fmla="*/ 3649950 h 4873452"/>
              <a:gd name="connsiteX5836" fmla="*/ 1108686 w 9144002"/>
              <a:gd name="connsiteY5836" fmla="*/ 3648798 h 4873452"/>
              <a:gd name="connsiteX5837" fmla="*/ 1111050 w 9144002"/>
              <a:gd name="connsiteY5837" fmla="*/ 3647414 h 4873452"/>
              <a:gd name="connsiteX5838" fmla="*/ 1114299 w 9144002"/>
              <a:gd name="connsiteY5838" fmla="*/ 3646953 h 4873452"/>
              <a:gd name="connsiteX5839" fmla="*/ 1656249 w 9144002"/>
              <a:gd name="connsiteY5839" fmla="*/ 3638917 h 4873452"/>
              <a:gd name="connsiteX5840" fmla="*/ 1652892 w 9144002"/>
              <a:gd name="connsiteY5840" fmla="*/ 3640828 h 4873452"/>
              <a:gd name="connsiteX5841" fmla="*/ 1644905 w 9144002"/>
              <a:gd name="connsiteY5841" fmla="*/ 3645104 h 4873452"/>
              <a:gd name="connsiteX5842" fmla="*/ 1644968 w 9144002"/>
              <a:gd name="connsiteY5842" fmla="*/ 3645388 h 4873452"/>
              <a:gd name="connsiteX5843" fmla="*/ 1644670 w 9144002"/>
              <a:gd name="connsiteY5843" fmla="*/ 3646944 h 4873452"/>
              <a:gd name="connsiteX5844" fmla="*/ 1644076 w 9144002"/>
              <a:gd name="connsiteY5844" fmla="*/ 3651167 h 4873452"/>
              <a:gd name="connsiteX5845" fmla="*/ 1645562 w 9144002"/>
              <a:gd name="connsiteY5845" fmla="*/ 3651390 h 4873452"/>
              <a:gd name="connsiteX5846" fmla="*/ 1647052 w 9144002"/>
              <a:gd name="connsiteY5846" fmla="*/ 3651390 h 4873452"/>
              <a:gd name="connsiteX5847" fmla="*/ 1647943 w 9144002"/>
              <a:gd name="connsiteY5847" fmla="*/ 3651167 h 4873452"/>
              <a:gd name="connsiteX5848" fmla="*/ 1648834 w 9144002"/>
              <a:gd name="connsiteY5848" fmla="*/ 3650501 h 4873452"/>
              <a:gd name="connsiteX5849" fmla="*/ 1649728 w 9144002"/>
              <a:gd name="connsiteY5849" fmla="*/ 3650056 h 4873452"/>
              <a:gd name="connsiteX5850" fmla="*/ 1650323 w 9144002"/>
              <a:gd name="connsiteY5850" fmla="*/ 3649390 h 4873452"/>
              <a:gd name="connsiteX5851" fmla="*/ 1651215 w 9144002"/>
              <a:gd name="connsiteY5851" fmla="*/ 3647389 h 4873452"/>
              <a:gd name="connsiteX5852" fmla="*/ 1652107 w 9144002"/>
              <a:gd name="connsiteY5852" fmla="*/ 3645833 h 4873452"/>
              <a:gd name="connsiteX5853" fmla="*/ 1652998 w 9144002"/>
              <a:gd name="connsiteY5853" fmla="*/ 3643832 h 4873452"/>
              <a:gd name="connsiteX5854" fmla="*/ 1653594 w 9144002"/>
              <a:gd name="connsiteY5854" fmla="*/ 3643164 h 4873452"/>
              <a:gd name="connsiteX5855" fmla="*/ 1654487 w 9144002"/>
              <a:gd name="connsiteY5855" fmla="*/ 3642721 h 4873452"/>
              <a:gd name="connsiteX5856" fmla="*/ 1655378 w 9144002"/>
              <a:gd name="connsiteY5856" fmla="*/ 3642053 h 4873452"/>
              <a:gd name="connsiteX5857" fmla="*/ 1656865 w 9144002"/>
              <a:gd name="connsiteY5857" fmla="*/ 3641831 h 4873452"/>
              <a:gd name="connsiteX5858" fmla="*/ 1656865 w 9144002"/>
              <a:gd name="connsiteY5858" fmla="*/ 3640052 h 4873452"/>
              <a:gd name="connsiteX5859" fmla="*/ 1656270 w 9144002"/>
              <a:gd name="connsiteY5859" fmla="*/ 3638940 h 4873452"/>
              <a:gd name="connsiteX5860" fmla="*/ 8919207 w 9144002"/>
              <a:gd name="connsiteY5860" fmla="*/ 3627241 h 4873452"/>
              <a:gd name="connsiteX5861" fmla="*/ 8924918 w 9144002"/>
              <a:gd name="connsiteY5861" fmla="*/ 3627241 h 4873452"/>
              <a:gd name="connsiteX5862" fmla="*/ 8930929 w 9144002"/>
              <a:gd name="connsiteY5862" fmla="*/ 3627465 h 4873452"/>
              <a:gd name="connsiteX5863" fmla="*/ 8936639 w 9144002"/>
              <a:gd name="connsiteY5863" fmla="*/ 3627688 h 4873452"/>
              <a:gd name="connsiteX5864" fmla="*/ 8942349 w 9144002"/>
              <a:gd name="connsiteY5864" fmla="*/ 3628357 h 4873452"/>
              <a:gd name="connsiteX5865" fmla="*/ 8947158 w 9144002"/>
              <a:gd name="connsiteY5865" fmla="*/ 3629249 h 4873452"/>
              <a:gd name="connsiteX5866" fmla="*/ 8951366 w 9144002"/>
              <a:gd name="connsiteY5866" fmla="*/ 3630142 h 4873452"/>
              <a:gd name="connsiteX5867" fmla="*/ 8954973 w 9144002"/>
              <a:gd name="connsiteY5867" fmla="*/ 3630811 h 4873452"/>
              <a:gd name="connsiteX5868" fmla="*/ 8957076 w 9144002"/>
              <a:gd name="connsiteY5868" fmla="*/ 3631926 h 4873452"/>
              <a:gd name="connsiteX5869" fmla="*/ 8956776 w 9144002"/>
              <a:gd name="connsiteY5869" fmla="*/ 3632595 h 4873452"/>
              <a:gd name="connsiteX5870" fmla="*/ 8955874 w 9144002"/>
              <a:gd name="connsiteY5870" fmla="*/ 3632817 h 4873452"/>
              <a:gd name="connsiteX5871" fmla="*/ 8953770 w 9144002"/>
              <a:gd name="connsiteY5871" fmla="*/ 3633487 h 4873452"/>
              <a:gd name="connsiteX5872" fmla="*/ 8951065 w 9144002"/>
              <a:gd name="connsiteY5872" fmla="*/ 3633710 h 4873452"/>
              <a:gd name="connsiteX5873" fmla="*/ 8947759 w 9144002"/>
              <a:gd name="connsiteY5873" fmla="*/ 3633710 h 4873452"/>
              <a:gd name="connsiteX5874" fmla="*/ 8939043 w 9144002"/>
              <a:gd name="connsiteY5874" fmla="*/ 3633041 h 4873452"/>
              <a:gd name="connsiteX5875" fmla="*/ 8929426 w 9144002"/>
              <a:gd name="connsiteY5875" fmla="*/ 3632372 h 4873452"/>
              <a:gd name="connsiteX5876" fmla="*/ 8919508 w 9144002"/>
              <a:gd name="connsiteY5876" fmla="*/ 3631926 h 4873452"/>
              <a:gd name="connsiteX5877" fmla="*/ 8914699 w 9144002"/>
              <a:gd name="connsiteY5877" fmla="*/ 3631926 h 4873452"/>
              <a:gd name="connsiteX5878" fmla="*/ 8909891 w 9144002"/>
              <a:gd name="connsiteY5878" fmla="*/ 3632595 h 4873452"/>
              <a:gd name="connsiteX5879" fmla="*/ 8905682 w 9144002"/>
              <a:gd name="connsiteY5879" fmla="*/ 3633041 h 4873452"/>
              <a:gd name="connsiteX5880" fmla="*/ 8902376 w 9144002"/>
              <a:gd name="connsiteY5880" fmla="*/ 3634379 h 4873452"/>
              <a:gd name="connsiteX5881" fmla="*/ 8900573 w 9144002"/>
              <a:gd name="connsiteY5881" fmla="*/ 3634825 h 4873452"/>
              <a:gd name="connsiteX5882" fmla="*/ 8899371 w 9144002"/>
              <a:gd name="connsiteY5882" fmla="*/ 3635717 h 4873452"/>
              <a:gd name="connsiteX5883" fmla="*/ 8897869 w 9144002"/>
              <a:gd name="connsiteY5883" fmla="*/ 3636832 h 4873452"/>
              <a:gd name="connsiteX5884" fmla="*/ 8896667 w 9144002"/>
              <a:gd name="connsiteY5884" fmla="*/ 3637947 h 4873452"/>
              <a:gd name="connsiteX5885" fmla="*/ 8896065 w 9144002"/>
              <a:gd name="connsiteY5885" fmla="*/ 3636609 h 4873452"/>
              <a:gd name="connsiteX5886" fmla="*/ 8895464 w 9144002"/>
              <a:gd name="connsiteY5886" fmla="*/ 3635048 h 4873452"/>
              <a:gd name="connsiteX5887" fmla="*/ 8895164 w 9144002"/>
              <a:gd name="connsiteY5887" fmla="*/ 3633932 h 4873452"/>
              <a:gd name="connsiteX5888" fmla="*/ 8895464 w 9144002"/>
              <a:gd name="connsiteY5888" fmla="*/ 3633041 h 4873452"/>
              <a:gd name="connsiteX5889" fmla="*/ 8896366 w 9144002"/>
              <a:gd name="connsiteY5889" fmla="*/ 3631926 h 4873452"/>
              <a:gd name="connsiteX5890" fmla="*/ 8896967 w 9144002"/>
              <a:gd name="connsiteY5890" fmla="*/ 3631257 h 4873452"/>
              <a:gd name="connsiteX5891" fmla="*/ 8898169 w 9144002"/>
              <a:gd name="connsiteY5891" fmla="*/ 3630364 h 4873452"/>
              <a:gd name="connsiteX5892" fmla="*/ 8899672 w 9144002"/>
              <a:gd name="connsiteY5892" fmla="*/ 3629696 h 4873452"/>
              <a:gd name="connsiteX5893" fmla="*/ 8903579 w 9144002"/>
              <a:gd name="connsiteY5893" fmla="*/ 3628580 h 4873452"/>
              <a:gd name="connsiteX5894" fmla="*/ 8908087 w 9144002"/>
              <a:gd name="connsiteY5894" fmla="*/ 3627688 h 4873452"/>
              <a:gd name="connsiteX5895" fmla="*/ 8913497 w 9144002"/>
              <a:gd name="connsiteY5895" fmla="*/ 3627465 h 4873452"/>
              <a:gd name="connsiteX5896" fmla="*/ 1685635 w 9144002"/>
              <a:gd name="connsiteY5896" fmla="*/ 3624548 h 4873452"/>
              <a:gd name="connsiteX5897" fmla="*/ 1683849 w 9144002"/>
              <a:gd name="connsiteY5897" fmla="*/ 3624772 h 4873452"/>
              <a:gd name="connsiteX5898" fmla="*/ 1682063 w 9144002"/>
              <a:gd name="connsiteY5898" fmla="*/ 3625219 h 4873452"/>
              <a:gd name="connsiteX5899" fmla="*/ 1679681 w 9144002"/>
              <a:gd name="connsiteY5899" fmla="*/ 3626334 h 4873452"/>
              <a:gd name="connsiteX5900" fmla="*/ 1674027 w 9144002"/>
              <a:gd name="connsiteY5900" fmla="*/ 3629009 h 4873452"/>
              <a:gd name="connsiteX5901" fmla="*/ 1661328 w 9144002"/>
              <a:gd name="connsiteY5901" fmla="*/ 3636040 h 4873452"/>
              <a:gd name="connsiteX5902" fmla="*/ 1661328 w 9144002"/>
              <a:gd name="connsiteY5902" fmla="*/ 3636273 h 4873452"/>
              <a:gd name="connsiteX5903" fmla="*/ 1661328 w 9144002"/>
              <a:gd name="connsiteY5903" fmla="*/ 3638940 h 4873452"/>
              <a:gd name="connsiteX5904" fmla="*/ 1660732 w 9144002"/>
              <a:gd name="connsiteY5904" fmla="*/ 3641831 h 4873452"/>
              <a:gd name="connsiteX5905" fmla="*/ 1664599 w 9144002"/>
              <a:gd name="connsiteY5905" fmla="*/ 3641164 h 4873452"/>
              <a:gd name="connsiteX5906" fmla="*/ 1668169 w 9144002"/>
              <a:gd name="connsiteY5906" fmla="*/ 3640052 h 4873452"/>
              <a:gd name="connsiteX5907" fmla="*/ 1671440 w 9144002"/>
              <a:gd name="connsiteY5907" fmla="*/ 3638719 h 4873452"/>
              <a:gd name="connsiteX5908" fmla="*/ 1674413 w 9144002"/>
              <a:gd name="connsiteY5908" fmla="*/ 3636718 h 4873452"/>
              <a:gd name="connsiteX5909" fmla="*/ 1677090 w 9144002"/>
              <a:gd name="connsiteY5909" fmla="*/ 3635162 h 4873452"/>
              <a:gd name="connsiteX5910" fmla="*/ 1679767 w 9144002"/>
              <a:gd name="connsiteY5910" fmla="*/ 3632716 h 4873452"/>
              <a:gd name="connsiteX5911" fmla="*/ 1684525 w 9144002"/>
              <a:gd name="connsiteY5911" fmla="*/ 3628715 h 4873452"/>
              <a:gd name="connsiteX5912" fmla="*/ 1688823 w 9144002"/>
              <a:gd name="connsiteY5912" fmla="*/ 3625503 h 4873452"/>
              <a:gd name="connsiteX5913" fmla="*/ 1688314 w 9144002"/>
              <a:gd name="connsiteY5913" fmla="*/ 3624995 h 4873452"/>
              <a:gd name="connsiteX5914" fmla="*/ 1687122 w 9144002"/>
              <a:gd name="connsiteY5914" fmla="*/ 3624548 h 4873452"/>
              <a:gd name="connsiteX5915" fmla="*/ 7887136 w 9144002"/>
              <a:gd name="connsiteY5915" fmla="*/ 3614604 h 4873452"/>
              <a:gd name="connsiteX5916" fmla="*/ 7889203 w 9144002"/>
              <a:gd name="connsiteY5916" fmla="*/ 3616233 h 4873452"/>
              <a:gd name="connsiteX5917" fmla="*/ 7890975 w 9144002"/>
              <a:gd name="connsiteY5917" fmla="*/ 3618327 h 4873452"/>
              <a:gd name="connsiteX5918" fmla="*/ 7894815 w 9144002"/>
              <a:gd name="connsiteY5918" fmla="*/ 3622750 h 4873452"/>
              <a:gd name="connsiteX5919" fmla="*/ 7896586 w 9144002"/>
              <a:gd name="connsiteY5919" fmla="*/ 3624611 h 4873452"/>
              <a:gd name="connsiteX5920" fmla="*/ 7898950 w 9144002"/>
              <a:gd name="connsiteY5920" fmla="*/ 3626241 h 4873452"/>
              <a:gd name="connsiteX5921" fmla="*/ 7901608 w 9144002"/>
              <a:gd name="connsiteY5921" fmla="*/ 3627405 h 4873452"/>
              <a:gd name="connsiteX5922" fmla="*/ 7904561 w 9144002"/>
              <a:gd name="connsiteY5922" fmla="*/ 3628335 h 4873452"/>
              <a:gd name="connsiteX5923" fmla="*/ 7903380 w 9144002"/>
              <a:gd name="connsiteY5923" fmla="*/ 3629499 h 4873452"/>
              <a:gd name="connsiteX5924" fmla="*/ 7901903 w 9144002"/>
              <a:gd name="connsiteY5924" fmla="*/ 3630430 h 4873452"/>
              <a:gd name="connsiteX5925" fmla="*/ 7900426 w 9144002"/>
              <a:gd name="connsiteY5925" fmla="*/ 3630663 h 4873452"/>
              <a:gd name="connsiteX5926" fmla="*/ 7898359 w 9144002"/>
              <a:gd name="connsiteY5926" fmla="*/ 3630663 h 4873452"/>
              <a:gd name="connsiteX5927" fmla="*/ 7896292 w 9144002"/>
              <a:gd name="connsiteY5927" fmla="*/ 3630430 h 4873452"/>
              <a:gd name="connsiteX5928" fmla="*/ 7893928 w 9144002"/>
              <a:gd name="connsiteY5928" fmla="*/ 3629732 h 4873452"/>
              <a:gd name="connsiteX5929" fmla="*/ 7889203 w 9144002"/>
              <a:gd name="connsiteY5929" fmla="*/ 3628102 h 4873452"/>
              <a:gd name="connsiteX5930" fmla="*/ 7883591 w 9144002"/>
              <a:gd name="connsiteY5930" fmla="*/ 3626008 h 4873452"/>
              <a:gd name="connsiteX5931" fmla="*/ 7880933 w 9144002"/>
              <a:gd name="connsiteY5931" fmla="*/ 3625077 h 4873452"/>
              <a:gd name="connsiteX5932" fmla="*/ 7877980 w 9144002"/>
              <a:gd name="connsiteY5932" fmla="*/ 3624146 h 4873452"/>
              <a:gd name="connsiteX5933" fmla="*/ 7875026 w 9144002"/>
              <a:gd name="connsiteY5933" fmla="*/ 3623914 h 4873452"/>
              <a:gd name="connsiteX5934" fmla="*/ 7872073 w 9144002"/>
              <a:gd name="connsiteY5934" fmla="*/ 3623681 h 4873452"/>
              <a:gd name="connsiteX5935" fmla="*/ 7869415 w 9144002"/>
              <a:gd name="connsiteY5935" fmla="*/ 3623681 h 4873452"/>
              <a:gd name="connsiteX5936" fmla="*/ 7866461 w 9144002"/>
              <a:gd name="connsiteY5936" fmla="*/ 3624146 h 4873452"/>
              <a:gd name="connsiteX5937" fmla="*/ 7866461 w 9144002"/>
              <a:gd name="connsiteY5937" fmla="*/ 3622051 h 4873452"/>
              <a:gd name="connsiteX5938" fmla="*/ 7866757 w 9144002"/>
              <a:gd name="connsiteY5938" fmla="*/ 3620656 h 4873452"/>
              <a:gd name="connsiteX5939" fmla="*/ 7867347 w 9144002"/>
              <a:gd name="connsiteY5939" fmla="*/ 3619724 h 4873452"/>
              <a:gd name="connsiteX5940" fmla="*/ 7868824 w 9144002"/>
              <a:gd name="connsiteY5940" fmla="*/ 3619259 h 4873452"/>
              <a:gd name="connsiteX5941" fmla="*/ 7870891 w 9144002"/>
              <a:gd name="connsiteY5941" fmla="*/ 3619026 h 4873452"/>
              <a:gd name="connsiteX5942" fmla="*/ 7872664 w 9144002"/>
              <a:gd name="connsiteY5942" fmla="*/ 3619026 h 4873452"/>
              <a:gd name="connsiteX5943" fmla="*/ 7876798 w 9144002"/>
              <a:gd name="connsiteY5943" fmla="*/ 3619492 h 4873452"/>
              <a:gd name="connsiteX5944" fmla="*/ 7880933 w 9144002"/>
              <a:gd name="connsiteY5944" fmla="*/ 3619724 h 4873452"/>
              <a:gd name="connsiteX5945" fmla="*/ 7882705 w 9144002"/>
              <a:gd name="connsiteY5945" fmla="*/ 3619724 h 4873452"/>
              <a:gd name="connsiteX5946" fmla="*/ 7884773 w 9144002"/>
              <a:gd name="connsiteY5946" fmla="*/ 3619724 h 4873452"/>
              <a:gd name="connsiteX5947" fmla="*/ 7885659 w 9144002"/>
              <a:gd name="connsiteY5947" fmla="*/ 3619259 h 4873452"/>
              <a:gd name="connsiteX5948" fmla="*/ 7886840 w 9144002"/>
              <a:gd name="connsiteY5948" fmla="*/ 3618095 h 4873452"/>
              <a:gd name="connsiteX5949" fmla="*/ 7887136 w 9144002"/>
              <a:gd name="connsiteY5949" fmla="*/ 3616466 h 4873452"/>
              <a:gd name="connsiteX5950" fmla="*/ 1912747 w 9144002"/>
              <a:gd name="connsiteY5950" fmla="*/ 3586861 h 4873452"/>
              <a:gd name="connsiteX5951" fmla="*/ 1909174 w 9144002"/>
              <a:gd name="connsiteY5951" fmla="*/ 3587307 h 4873452"/>
              <a:gd name="connsiteX5952" fmla="*/ 1905901 w 9144002"/>
              <a:gd name="connsiteY5952" fmla="*/ 3587530 h 4873452"/>
              <a:gd name="connsiteX5953" fmla="*/ 1899054 w 9144002"/>
              <a:gd name="connsiteY5953" fmla="*/ 3588869 h 4873452"/>
              <a:gd name="connsiteX5954" fmla="*/ 1896217 w 9144002"/>
              <a:gd name="connsiteY5954" fmla="*/ 3589763 h 4873452"/>
              <a:gd name="connsiteX5955" fmla="*/ 1898460 w 9144002"/>
              <a:gd name="connsiteY5955" fmla="*/ 3596297 h 4873452"/>
              <a:gd name="connsiteX5956" fmla="*/ 1900247 w 9144002"/>
              <a:gd name="connsiteY5956" fmla="*/ 3600312 h 4873452"/>
              <a:gd name="connsiteX5957" fmla="*/ 1901436 w 9144002"/>
              <a:gd name="connsiteY5957" fmla="*/ 3601872 h 4873452"/>
              <a:gd name="connsiteX5958" fmla="*/ 1902912 w 9144002"/>
              <a:gd name="connsiteY5958" fmla="*/ 3603641 h 4873452"/>
              <a:gd name="connsiteX5959" fmla="*/ 1903223 w 9144002"/>
              <a:gd name="connsiteY5959" fmla="*/ 3602249 h 4873452"/>
              <a:gd name="connsiteX5960" fmla="*/ 1904413 w 9144002"/>
              <a:gd name="connsiteY5960" fmla="*/ 3599349 h 4873452"/>
              <a:gd name="connsiteX5961" fmla="*/ 1905901 w 9144002"/>
              <a:gd name="connsiteY5961" fmla="*/ 3596450 h 4873452"/>
              <a:gd name="connsiteX5962" fmla="*/ 1907869 w 9144002"/>
              <a:gd name="connsiteY5962" fmla="*/ 3597004 h 4873452"/>
              <a:gd name="connsiteX5963" fmla="*/ 1908283 w 9144002"/>
              <a:gd name="connsiteY5963" fmla="*/ 3596520 h 4873452"/>
              <a:gd name="connsiteX5964" fmla="*/ 1910069 w 9144002"/>
              <a:gd name="connsiteY5964" fmla="*/ 3594290 h 4873452"/>
              <a:gd name="connsiteX5965" fmla="*/ 1911260 w 9144002"/>
              <a:gd name="connsiteY5965" fmla="*/ 3593398 h 4873452"/>
              <a:gd name="connsiteX5966" fmla="*/ 1912450 w 9144002"/>
              <a:gd name="connsiteY5966" fmla="*/ 3592952 h 4873452"/>
              <a:gd name="connsiteX5967" fmla="*/ 1913343 w 9144002"/>
              <a:gd name="connsiteY5967" fmla="*/ 3592283 h 4873452"/>
              <a:gd name="connsiteX5968" fmla="*/ 1914831 w 9144002"/>
              <a:gd name="connsiteY5968" fmla="*/ 3592283 h 4873452"/>
              <a:gd name="connsiteX5969" fmla="*/ 1916023 w 9144002"/>
              <a:gd name="connsiteY5969" fmla="*/ 3592729 h 4873452"/>
              <a:gd name="connsiteX5970" fmla="*/ 1917212 w 9144002"/>
              <a:gd name="connsiteY5970" fmla="*/ 3593175 h 4873452"/>
              <a:gd name="connsiteX5971" fmla="*/ 1918701 w 9144002"/>
              <a:gd name="connsiteY5971" fmla="*/ 3594067 h 4873452"/>
              <a:gd name="connsiteX5972" fmla="*/ 1920487 w 9144002"/>
              <a:gd name="connsiteY5972" fmla="*/ 3595405 h 4873452"/>
              <a:gd name="connsiteX5973" fmla="*/ 1924059 w 9144002"/>
              <a:gd name="connsiteY5973" fmla="*/ 3598750 h 4873452"/>
              <a:gd name="connsiteX5974" fmla="*/ 1926143 w 9144002"/>
              <a:gd name="connsiteY5974" fmla="*/ 3597189 h 4873452"/>
              <a:gd name="connsiteX5975" fmla="*/ 1926858 w 9144002"/>
              <a:gd name="connsiteY5975" fmla="*/ 3596501 h 4873452"/>
              <a:gd name="connsiteX5976" fmla="*/ 1926142 w 9144002"/>
              <a:gd name="connsiteY5976" fmla="*/ 3593997 h 4873452"/>
              <a:gd name="connsiteX5977" fmla="*/ 1924951 w 9144002"/>
              <a:gd name="connsiteY5977" fmla="*/ 3591544 h 4873452"/>
              <a:gd name="connsiteX5978" fmla="*/ 1923164 w 9144002"/>
              <a:gd name="connsiteY5978" fmla="*/ 3589537 h 4873452"/>
              <a:gd name="connsiteX5979" fmla="*/ 1921380 w 9144002"/>
              <a:gd name="connsiteY5979" fmla="*/ 3588422 h 4873452"/>
              <a:gd name="connsiteX5980" fmla="*/ 1918700 w 9144002"/>
              <a:gd name="connsiteY5980" fmla="*/ 3587530 h 4873452"/>
              <a:gd name="connsiteX5981" fmla="*/ 1915723 w 9144002"/>
              <a:gd name="connsiteY5981" fmla="*/ 3586861 h 4873452"/>
              <a:gd name="connsiteX5982" fmla="*/ 1860369 w 9144002"/>
              <a:gd name="connsiteY5982" fmla="*/ 3577847 h 4873452"/>
              <a:gd name="connsiteX5983" fmla="*/ 1860062 w 9144002"/>
              <a:gd name="connsiteY5983" fmla="*/ 3578011 h 4873452"/>
              <a:gd name="connsiteX5984" fmla="*/ 1857383 w 9144002"/>
              <a:gd name="connsiteY5984" fmla="*/ 3578457 h 4873452"/>
              <a:gd name="connsiteX5985" fmla="*/ 1855001 w 9144002"/>
              <a:gd name="connsiteY5985" fmla="*/ 3579572 h 4873452"/>
              <a:gd name="connsiteX5986" fmla="*/ 1853813 w 9144002"/>
              <a:gd name="connsiteY5986" fmla="*/ 3580241 h 4873452"/>
              <a:gd name="connsiteX5987" fmla="*/ 1853216 w 9144002"/>
              <a:gd name="connsiteY5987" fmla="*/ 3580910 h 4873452"/>
              <a:gd name="connsiteX5988" fmla="*/ 1852322 w 9144002"/>
              <a:gd name="connsiteY5988" fmla="*/ 3582025 h 4873452"/>
              <a:gd name="connsiteX5989" fmla="*/ 1851728 w 9144002"/>
              <a:gd name="connsiteY5989" fmla="*/ 3583140 h 4873452"/>
              <a:gd name="connsiteX5990" fmla="*/ 1851728 w 9144002"/>
              <a:gd name="connsiteY5990" fmla="*/ 3584477 h 4873452"/>
              <a:gd name="connsiteX5991" fmla="*/ 1851728 w 9144002"/>
              <a:gd name="connsiteY5991" fmla="*/ 3586263 h 4873452"/>
              <a:gd name="connsiteX5992" fmla="*/ 1851430 w 9144002"/>
              <a:gd name="connsiteY5992" fmla="*/ 3588493 h 4873452"/>
              <a:gd name="connsiteX5993" fmla="*/ 1851430 w 9144002"/>
              <a:gd name="connsiteY5993" fmla="*/ 3590053 h 4873452"/>
              <a:gd name="connsiteX5994" fmla="*/ 1851430 w 9144002"/>
              <a:gd name="connsiteY5994" fmla="*/ 3591837 h 4873452"/>
              <a:gd name="connsiteX5995" fmla="*/ 1851728 w 9144002"/>
              <a:gd name="connsiteY5995" fmla="*/ 3592952 h 4873452"/>
              <a:gd name="connsiteX5996" fmla="*/ 1852322 w 9144002"/>
              <a:gd name="connsiteY5996" fmla="*/ 3594067 h 4873452"/>
              <a:gd name="connsiteX5997" fmla="*/ 1853216 w 9144002"/>
              <a:gd name="connsiteY5997" fmla="*/ 3594959 h 4873452"/>
              <a:gd name="connsiteX5998" fmla="*/ 1854704 w 9144002"/>
              <a:gd name="connsiteY5998" fmla="*/ 3596297 h 4873452"/>
              <a:gd name="connsiteX5999" fmla="*/ 1856490 w 9144002"/>
              <a:gd name="connsiteY5999" fmla="*/ 3597635 h 4873452"/>
              <a:gd name="connsiteX6000" fmla="*/ 1858574 w 9144002"/>
              <a:gd name="connsiteY6000" fmla="*/ 3599419 h 4873452"/>
              <a:gd name="connsiteX6001" fmla="*/ 1859170 w 9144002"/>
              <a:gd name="connsiteY6001" fmla="*/ 3600312 h 4873452"/>
              <a:gd name="connsiteX6002" fmla="*/ 1859466 w 9144002"/>
              <a:gd name="connsiteY6002" fmla="*/ 3601427 h 4873452"/>
              <a:gd name="connsiteX6003" fmla="*/ 1860062 w 9144002"/>
              <a:gd name="connsiteY6003" fmla="*/ 3602542 h 4873452"/>
              <a:gd name="connsiteX6004" fmla="*/ 1860359 w 9144002"/>
              <a:gd name="connsiteY6004" fmla="*/ 3604326 h 4873452"/>
              <a:gd name="connsiteX6005" fmla="*/ 1864528 w 9144002"/>
              <a:gd name="connsiteY6005" fmla="*/ 3602987 h 4873452"/>
              <a:gd name="connsiteX6006" fmla="*/ 1870182 w 9144002"/>
              <a:gd name="connsiteY6006" fmla="*/ 3601649 h 4873452"/>
              <a:gd name="connsiteX6007" fmla="*/ 1876136 w 9144002"/>
              <a:gd name="connsiteY6007" fmla="*/ 3600312 h 4873452"/>
              <a:gd name="connsiteX6008" fmla="*/ 1881791 w 9144002"/>
              <a:gd name="connsiteY6008" fmla="*/ 3598527 h 4873452"/>
              <a:gd name="connsiteX6009" fmla="*/ 1884470 w 9144002"/>
              <a:gd name="connsiteY6009" fmla="*/ 3597412 h 4873452"/>
              <a:gd name="connsiteX6010" fmla="*/ 1886256 w 9144002"/>
              <a:gd name="connsiteY6010" fmla="*/ 3596297 h 4873452"/>
              <a:gd name="connsiteX6011" fmla="*/ 1888340 w 9144002"/>
              <a:gd name="connsiteY6011" fmla="*/ 3595182 h 4873452"/>
              <a:gd name="connsiteX6012" fmla="*/ 1889233 w 9144002"/>
              <a:gd name="connsiteY6012" fmla="*/ 3593398 h 4873452"/>
              <a:gd name="connsiteX6013" fmla="*/ 1889828 w 9144002"/>
              <a:gd name="connsiteY6013" fmla="*/ 3592060 h 4873452"/>
              <a:gd name="connsiteX6014" fmla="*/ 1889717 w 9144002"/>
              <a:gd name="connsiteY6014" fmla="*/ 3591687 h 4873452"/>
              <a:gd name="connsiteX6015" fmla="*/ 1888636 w 9144002"/>
              <a:gd name="connsiteY6015" fmla="*/ 3591990 h 4873452"/>
              <a:gd name="connsiteX6016" fmla="*/ 1889473 w 9144002"/>
              <a:gd name="connsiteY6016" fmla="*/ 3590862 h 4873452"/>
              <a:gd name="connsiteX6017" fmla="*/ 1889233 w 9144002"/>
              <a:gd name="connsiteY6017" fmla="*/ 3590053 h 4873452"/>
              <a:gd name="connsiteX6018" fmla="*/ 1887743 w 9144002"/>
              <a:gd name="connsiteY6018" fmla="*/ 3588046 h 4873452"/>
              <a:gd name="connsiteX6019" fmla="*/ 1885958 w 9144002"/>
              <a:gd name="connsiteY6019" fmla="*/ 3585816 h 4873452"/>
              <a:gd name="connsiteX6020" fmla="*/ 1887743 w 9144002"/>
              <a:gd name="connsiteY6020" fmla="*/ 3584477 h 4873452"/>
              <a:gd name="connsiteX6021" fmla="*/ 1889828 w 9144002"/>
              <a:gd name="connsiteY6021" fmla="*/ 3583809 h 4873452"/>
              <a:gd name="connsiteX6022" fmla="*/ 1890616 w 9144002"/>
              <a:gd name="connsiteY6022" fmla="*/ 3583691 h 4873452"/>
              <a:gd name="connsiteX6023" fmla="*/ 1890124 w 9144002"/>
              <a:gd name="connsiteY6023" fmla="*/ 3582401 h 4873452"/>
              <a:gd name="connsiteX6024" fmla="*/ 1889232 w 9144002"/>
              <a:gd name="connsiteY6024" fmla="*/ 3580840 h 4873452"/>
              <a:gd name="connsiteX6025" fmla="*/ 1888636 w 9144002"/>
              <a:gd name="connsiteY6025" fmla="*/ 3578387 h 4873452"/>
              <a:gd name="connsiteX6026" fmla="*/ 1881493 w 9144002"/>
              <a:gd name="connsiteY6026" fmla="*/ 3579056 h 4873452"/>
              <a:gd name="connsiteX6027" fmla="*/ 1874348 w 9144002"/>
              <a:gd name="connsiteY6027" fmla="*/ 3579056 h 4873452"/>
              <a:gd name="connsiteX6028" fmla="*/ 1867502 w 9144002"/>
              <a:gd name="connsiteY6028" fmla="*/ 3578833 h 4873452"/>
              <a:gd name="connsiteX6029" fmla="*/ 1861252 w 9144002"/>
              <a:gd name="connsiteY6029" fmla="*/ 3577941 h 4873452"/>
              <a:gd name="connsiteX6030" fmla="*/ 1831485 w 9144002"/>
              <a:gd name="connsiteY6030" fmla="*/ 3575488 h 4873452"/>
              <a:gd name="connsiteX6031" fmla="*/ 1825830 w 9144002"/>
              <a:gd name="connsiteY6031" fmla="*/ 3575711 h 4873452"/>
              <a:gd name="connsiteX6032" fmla="*/ 1820472 w 9144002"/>
              <a:gd name="connsiteY6032" fmla="*/ 3576603 h 4873452"/>
              <a:gd name="connsiteX6033" fmla="*/ 1817794 w 9144002"/>
              <a:gd name="connsiteY6033" fmla="*/ 3577050 h 4873452"/>
              <a:gd name="connsiteX6034" fmla="*/ 1815114 w 9144002"/>
              <a:gd name="connsiteY6034" fmla="*/ 3577941 h 4873452"/>
              <a:gd name="connsiteX6035" fmla="*/ 1812436 w 9144002"/>
              <a:gd name="connsiteY6035" fmla="*/ 3579056 h 4873452"/>
              <a:gd name="connsiteX6036" fmla="*/ 1810056 w 9144002"/>
              <a:gd name="connsiteY6036" fmla="*/ 3580171 h 4873452"/>
              <a:gd name="connsiteX6037" fmla="*/ 1807675 w 9144002"/>
              <a:gd name="connsiteY6037" fmla="*/ 3581955 h 4873452"/>
              <a:gd name="connsiteX6038" fmla="*/ 1804996 w 9144002"/>
              <a:gd name="connsiteY6038" fmla="*/ 3583516 h 4873452"/>
              <a:gd name="connsiteX6039" fmla="*/ 1802316 w 9144002"/>
              <a:gd name="connsiteY6039" fmla="*/ 3585524 h 4873452"/>
              <a:gd name="connsiteX6040" fmla="*/ 1800234 w 9144002"/>
              <a:gd name="connsiteY6040" fmla="*/ 3587754 h 4873452"/>
              <a:gd name="connsiteX6041" fmla="*/ 1797554 w 9144002"/>
              <a:gd name="connsiteY6041" fmla="*/ 3589984 h 4873452"/>
              <a:gd name="connsiteX6042" fmla="*/ 1795172 w 9144002"/>
              <a:gd name="connsiteY6042" fmla="*/ 3592882 h 4873452"/>
              <a:gd name="connsiteX6043" fmla="*/ 1795471 w 9144002"/>
              <a:gd name="connsiteY6043" fmla="*/ 3595335 h 4873452"/>
              <a:gd name="connsiteX6044" fmla="*/ 1796066 w 9144002"/>
              <a:gd name="connsiteY6044" fmla="*/ 3597565 h 4873452"/>
              <a:gd name="connsiteX6045" fmla="*/ 1796662 w 9144002"/>
              <a:gd name="connsiteY6045" fmla="*/ 3599573 h 4873452"/>
              <a:gd name="connsiteX6046" fmla="*/ 1797850 w 9144002"/>
              <a:gd name="connsiteY6046" fmla="*/ 3601356 h 4873452"/>
              <a:gd name="connsiteX6047" fmla="*/ 1799041 w 9144002"/>
              <a:gd name="connsiteY6047" fmla="*/ 3602694 h 4873452"/>
              <a:gd name="connsiteX6048" fmla="*/ 1800529 w 9144002"/>
              <a:gd name="connsiteY6048" fmla="*/ 3604033 h 4873452"/>
              <a:gd name="connsiteX6049" fmla="*/ 1803508 w 9144002"/>
              <a:gd name="connsiteY6049" fmla="*/ 3606709 h 4873452"/>
              <a:gd name="connsiteX6050" fmla="*/ 1806482 w 9144002"/>
              <a:gd name="connsiteY6050" fmla="*/ 3609162 h 4873452"/>
              <a:gd name="connsiteX6051" fmla="*/ 1809160 w 9144002"/>
              <a:gd name="connsiteY6051" fmla="*/ 3612061 h 4873452"/>
              <a:gd name="connsiteX6052" fmla="*/ 1810354 w 9144002"/>
              <a:gd name="connsiteY6052" fmla="*/ 3613398 h 4873452"/>
              <a:gd name="connsiteX6053" fmla="*/ 1810948 w 9144002"/>
              <a:gd name="connsiteY6053" fmla="*/ 3615406 h 4873452"/>
              <a:gd name="connsiteX6054" fmla="*/ 1811839 w 9144002"/>
              <a:gd name="connsiteY6054" fmla="*/ 3617413 h 4873452"/>
              <a:gd name="connsiteX6055" fmla="*/ 1812140 w 9144002"/>
              <a:gd name="connsiteY6055" fmla="*/ 3619866 h 4873452"/>
              <a:gd name="connsiteX6056" fmla="*/ 1812436 w 9144002"/>
              <a:gd name="connsiteY6056" fmla="*/ 3622096 h 4873452"/>
              <a:gd name="connsiteX6057" fmla="*/ 1812436 w 9144002"/>
              <a:gd name="connsiteY6057" fmla="*/ 3624104 h 4873452"/>
              <a:gd name="connsiteX6058" fmla="*/ 1812140 w 9144002"/>
              <a:gd name="connsiteY6058" fmla="*/ 3625887 h 4873452"/>
              <a:gd name="connsiteX6059" fmla="*/ 1811839 w 9144002"/>
              <a:gd name="connsiteY6059" fmla="*/ 3627002 h 4873452"/>
              <a:gd name="connsiteX6060" fmla="*/ 1810650 w 9144002"/>
              <a:gd name="connsiteY6060" fmla="*/ 3628117 h 4873452"/>
              <a:gd name="connsiteX6061" fmla="*/ 1809460 w 9144002"/>
              <a:gd name="connsiteY6061" fmla="*/ 3628786 h 4873452"/>
              <a:gd name="connsiteX6062" fmla="*/ 1806781 w 9144002"/>
              <a:gd name="connsiteY6062" fmla="*/ 3629901 h 4873452"/>
              <a:gd name="connsiteX6063" fmla="*/ 1803803 w 9144002"/>
              <a:gd name="connsiteY6063" fmla="*/ 3631016 h 4873452"/>
              <a:gd name="connsiteX6064" fmla="*/ 1802912 w 9144002"/>
              <a:gd name="connsiteY6064" fmla="*/ 3631462 h 4873452"/>
              <a:gd name="connsiteX6065" fmla="*/ 1801720 w 9144002"/>
              <a:gd name="connsiteY6065" fmla="*/ 3632131 h 4873452"/>
              <a:gd name="connsiteX6066" fmla="*/ 1800529 w 9144002"/>
              <a:gd name="connsiteY6066" fmla="*/ 3633246 h 4873452"/>
              <a:gd name="connsiteX6067" fmla="*/ 1799637 w 9144002"/>
              <a:gd name="connsiteY6067" fmla="*/ 3634361 h 4873452"/>
              <a:gd name="connsiteX6068" fmla="*/ 1799341 w 9144002"/>
              <a:gd name="connsiteY6068" fmla="*/ 3635922 h 4873452"/>
              <a:gd name="connsiteX6069" fmla="*/ 1799341 w 9144002"/>
              <a:gd name="connsiteY6069" fmla="*/ 3637929 h 4873452"/>
              <a:gd name="connsiteX6070" fmla="*/ 1796662 w 9144002"/>
              <a:gd name="connsiteY6070" fmla="*/ 3638375 h 4873452"/>
              <a:gd name="connsiteX6071" fmla="*/ 1793983 w 9144002"/>
              <a:gd name="connsiteY6071" fmla="*/ 3638599 h 4873452"/>
              <a:gd name="connsiteX6072" fmla="*/ 1791601 w 9144002"/>
              <a:gd name="connsiteY6072" fmla="*/ 3638375 h 4873452"/>
              <a:gd name="connsiteX6073" fmla="*/ 1788921 w 9144002"/>
              <a:gd name="connsiteY6073" fmla="*/ 3637929 h 4873452"/>
              <a:gd name="connsiteX6074" fmla="*/ 1783267 w 9144002"/>
              <a:gd name="connsiteY6074" fmla="*/ 3636814 h 4873452"/>
              <a:gd name="connsiteX6075" fmla="*/ 1777909 w 9144002"/>
              <a:gd name="connsiteY6075" fmla="*/ 3635476 h 4873452"/>
              <a:gd name="connsiteX6076" fmla="*/ 1772253 w 9144002"/>
              <a:gd name="connsiteY6076" fmla="*/ 3633469 h 4873452"/>
              <a:gd name="connsiteX6077" fmla="*/ 1766893 w 9144002"/>
              <a:gd name="connsiteY6077" fmla="*/ 3631239 h 4873452"/>
              <a:gd name="connsiteX6078" fmla="*/ 1761835 w 9144002"/>
              <a:gd name="connsiteY6078" fmla="*/ 3629232 h 4873452"/>
              <a:gd name="connsiteX6079" fmla="*/ 1756773 w 9144002"/>
              <a:gd name="connsiteY6079" fmla="*/ 3627449 h 4873452"/>
              <a:gd name="connsiteX6080" fmla="*/ 1752012 w 9144002"/>
              <a:gd name="connsiteY6080" fmla="*/ 3626110 h 4873452"/>
              <a:gd name="connsiteX6081" fmla="*/ 1747547 w 9144002"/>
              <a:gd name="connsiteY6081" fmla="*/ 3625219 h 4873452"/>
              <a:gd name="connsiteX6082" fmla="*/ 1745166 w 9144002"/>
              <a:gd name="connsiteY6082" fmla="*/ 3624995 h 4873452"/>
              <a:gd name="connsiteX6083" fmla="*/ 1742784 w 9144002"/>
              <a:gd name="connsiteY6083" fmla="*/ 3625219 h 4873452"/>
              <a:gd name="connsiteX6084" fmla="*/ 1740997 w 9144002"/>
              <a:gd name="connsiteY6084" fmla="*/ 3625663 h 4873452"/>
              <a:gd name="connsiteX6085" fmla="*/ 1739212 w 9144002"/>
              <a:gd name="connsiteY6085" fmla="*/ 3626110 h 4873452"/>
              <a:gd name="connsiteX6086" fmla="*/ 1737129 w 9144002"/>
              <a:gd name="connsiteY6086" fmla="*/ 3627002 h 4873452"/>
              <a:gd name="connsiteX6087" fmla="*/ 1735343 w 9144002"/>
              <a:gd name="connsiteY6087" fmla="*/ 3628117 h 4873452"/>
              <a:gd name="connsiteX6088" fmla="*/ 1733856 w 9144002"/>
              <a:gd name="connsiteY6088" fmla="*/ 3629901 h 4873452"/>
              <a:gd name="connsiteX6089" fmla="*/ 1732368 w 9144002"/>
              <a:gd name="connsiteY6089" fmla="*/ 3631462 h 4873452"/>
              <a:gd name="connsiteX6090" fmla="*/ 1730878 w 9144002"/>
              <a:gd name="connsiteY6090" fmla="*/ 3633692 h 4873452"/>
              <a:gd name="connsiteX6091" fmla="*/ 1729389 w 9144002"/>
              <a:gd name="connsiteY6091" fmla="*/ 3636591 h 4873452"/>
              <a:gd name="connsiteX6092" fmla="*/ 1728199 w 9144002"/>
              <a:gd name="connsiteY6092" fmla="*/ 3639713 h 4873452"/>
              <a:gd name="connsiteX6093" fmla="*/ 1727009 w 9144002"/>
              <a:gd name="connsiteY6093" fmla="*/ 3643058 h 4873452"/>
              <a:gd name="connsiteX6094" fmla="*/ 1724331 w 9144002"/>
              <a:gd name="connsiteY6094" fmla="*/ 3643728 h 4873452"/>
              <a:gd name="connsiteX6095" fmla="*/ 1721353 w 9144002"/>
              <a:gd name="connsiteY6095" fmla="*/ 3643281 h 4873452"/>
              <a:gd name="connsiteX6096" fmla="*/ 1718079 w 9144002"/>
              <a:gd name="connsiteY6096" fmla="*/ 3643058 h 4873452"/>
              <a:gd name="connsiteX6097" fmla="*/ 1715102 w 9144002"/>
              <a:gd name="connsiteY6097" fmla="*/ 3642166 h 4873452"/>
              <a:gd name="connsiteX6098" fmla="*/ 1712424 w 9144002"/>
              <a:gd name="connsiteY6098" fmla="*/ 3641274 h 4873452"/>
              <a:gd name="connsiteX6099" fmla="*/ 1709448 w 9144002"/>
              <a:gd name="connsiteY6099" fmla="*/ 3640159 h 4873452"/>
              <a:gd name="connsiteX6100" fmla="*/ 1703791 w 9144002"/>
              <a:gd name="connsiteY6100" fmla="*/ 3637706 h 4873452"/>
              <a:gd name="connsiteX6101" fmla="*/ 1698732 w 9144002"/>
              <a:gd name="connsiteY6101" fmla="*/ 3635476 h 4873452"/>
              <a:gd name="connsiteX6102" fmla="*/ 1694864 w 9144002"/>
              <a:gd name="connsiteY6102" fmla="*/ 3633692 h 4873452"/>
              <a:gd name="connsiteX6103" fmla="*/ 1692779 w 9144002"/>
              <a:gd name="connsiteY6103" fmla="*/ 3633469 h 4873452"/>
              <a:gd name="connsiteX6104" fmla="*/ 1691289 w 9144002"/>
              <a:gd name="connsiteY6104" fmla="*/ 3633469 h 4873452"/>
              <a:gd name="connsiteX6105" fmla="*/ 1689802 w 9144002"/>
              <a:gd name="connsiteY6105" fmla="*/ 3633692 h 4873452"/>
              <a:gd name="connsiteX6106" fmla="*/ 1689207 w 9144002"/>
              <a:gd name="connsiteY6106" fmla="*/ 3634584 h 4873452"/>
              <a:gd name="connsiteX6107" fmla="*/ 1689503 w 9144002"/>
              <a:gd name="connsiteY6107" fmla="*/ 3631462 h 4873452"/>
              <a:gd name="connsiteX6108" fmla="*/ 1689802 w 9144002"/>
              <a:gd name="connsiteY6108" fmla="*/ 3629232 h 4873452"/>
              <a:gd name="connsiteX6109" fmla="*/ 1689802 w 9144002"/>
              <a:gd name="connsiteY6109" fmla="*/ 3628270 h 4873452"/>
              <a:gd name="connsiteX6110" fmla="*/ 1686311 w 9144002"/>
              <a:gd name="connsiteY6110" fmla="*/ 3628270 h 4873452"/>
              <a:gd name="connsiteX6111" fmla="*/ 1685716 w 9144002"/>
              <a:gd name="connsiteY6111" fmla="*/ 3632272 h 4873452"/>
              <a:gd name="connsiteX6112" fmla="*/ 1685716 w 9144002"/>
              <a:gd name="connsiteY6112" fmla="*/ 3635607 h 4873452"/>
              <a:gd name="connsiteX6113" fmla="*/ 1686311 w 9144002"/>
              <a:gd name="connsiteY6113" fmla="*/ 3637830 h 4873452"/>
              <a:gd name="connsiteX6114" fmla="*/ 1688095 w 9144002"/>
              <a:gd name="connsiteY6114" fmla="*/ 3640052 h 4873452"/>
              <a:gd name="connsiteX6115" fmla="*/ 1688989 w 9144002"/>
              <a:gd name="connsiteY6115" fmla="*/ 3642053 h 4873452"/>
              <a:gd name="connsiteX6116" fmla="*/ 1690178 w 9144002"/>
              <a:gd name="connsiteY6116" fmla="*/ 3644277 h 4873452"/>
              <a:gd name="connsiteX6117" fmla="*/ 1690475 w 9144002"/>
              <a:gd name="connsiteY6117" fmla="*/ 3646944 h 4873452"/>
              <a:gd name="connsiteX6118" fmla="*/ 1691070 w 9144002"/>
              <a:gd name="connsiteY6118" fmla="*/ 3648500 h 4873452"/>
              <a:gd name="connsiteX6119" fmla="*/ 1690475 w 9144002"/>
              <a:gd name="connsiteY6119" fmla="*/ 3650501 h 4873452"/>
              <a:gd name="connsiteX6120" fmla="*/ 1686311 w 9144002"/>
              <a:gd name="connsiteY6120" fmla="*/ 3650501 h 4873452"/>
              <a:gd name="connsiteX6121" fmla="*/ 1682443 w 9144002"/>
              <a:gd name="connsiteY6121" fmla="*/ 3650723 h 4873452"/>
              <a:gd name="connsiteX6122" fmla="*/ 1678577 w 9144002"/>
              <a:gd name="connsiteY6122" fmla="*/ 3651390 h 4873452"/>
              <a:gd name="connsiteX6123" fmla="*/ 1674712 w 9144002"/>
              <a:gd name="connsiteY6123" fmla="*/ 3652279 h 4873452"/>
              <a:gd name="connsiteX6124" fmla="*/ 1671440 w 9144002"/>
              <a:gd name="connsiteY6124" fmla="*/ 3653168 h 4873452"/>
              <a:gd name="connsiteX6125" fmla="*/ 1668465 w 9144002"/>
              <a:gd name="connsiteY6125" fmla="*/ 3654280 h 4873452"/>
              <a:gd name="connsiteX6126" fmla="*/ 1661923 w 9144002"/>
              <a:gd name="connsiteY6126" fmla="*/ 3656725 h 4873452"/>
              <a:gd name="connsiteX6127" fmla="*/ 1656270 w 9144002"/>
              <a:gd name="connsiteY6127" fmla="*/ 3659838 h 4873452"/>
              <a:gd name="connsiteX6128" fmla="*/ 1650619 w 9144002"/>
              <a:gd name="connsiteY6128" fmla="*/ 3662950 h 4873452"/>
              <a:gd name="connsiteX6129" fmla="*/ 1645562 w 9144002"/>
              <a:gd name="connsiteY6129" fmla="*/ 3666062 h 4873452"/>
              <a:gd name="connsiteX6130" fmla="*/ 1639316 w 9144002"/>
              <a:gd name="connsiteY6130" fmla="*/ 3669174 h 4873452"/>
              <a:gd name="connsiteX6131" fmla="*/ 1640209 w 9144002"/>
              <a:gd name="connsiteY6131" fmla="*/ 3666507 h 4873452"/>
              <a:gd name="connsiteX6132" fmla="*/ 1640507 w 9144002"/>
              <a:gd name="connsiteY6132" fmla="*/ 3664283 h 4873452"/>
              <a:gd name="connsiteX6133" fmla="*/ 1639912 w 9144002"/>
              <a:gd name="connsiteY6133" fmla="*/ 3662283 h 4873452"/>
              <a:gd name="connsiteX6134" fmla="*/ 1639021 w 9144002"/>
              <a:gd name="connsiteY6134" fmla="*/ 3660727 h 4873452"/>
              <a:gd name="connsiteX6135" fmla="*/ 1637533 w 9144002"/>
              <a:gd name="connsiteY6135" fmla="*/ 3658948 h 4873452"/>
              <a:gd name="connsiteX6136" fmla="*/ 1635748 w 9144002"/>
              <a:gd name="connsiteY6136" fmla="*/ 3657392 h 4873452"/>
              <a:gd name="connsiteX6137" fmla="*/ 1633072 w 9144002"/>
              <a:gd name="connsiteY6137" fmla="*/ 3655836 h 4873452"/>
              <a:gd name="connsiteX6138" fmla="*/ 1630395 w 9144002"/>
              <a:gd name="connsiteY6138" fmla="*/ 3654501 h 4873452"/>
              <a:gd name="connsiteX6139" fmla="*/ 1627420 w 9144002"/>
              <a:gd name="connsiteY6139" fmla="*/ 3653390 h 4873452"/>
              <a:gd name="connsiteX6140" fmla="*/ 1627090 w 9144002"/>
              <a:gd name="connsiteY6140" fmla="*/ 3653279 h 4873452"/>
              <a:gd name="connsiteX6141" fmla="*/ 1626998 w 9144002"/>
              <a:gd name="connsiteY6141" fmla="*/ 3653317 h 4873452"/>
              <a:gd name="connsiteX6142" fmla="*/ 1622532 w 9144002"/>
              <a:gd name="connsiteY6142" fmla="*/ 3654878 h 4873452"/>
              <a:gd name="connsiteX6143" fmla="*/ 1618065 w 9144002"/>
              <a:gd name="connsiteY6143" fmla="*/ 3655993 h 4873452"/>
              <a:gd name="connsiteX6144" fmla="*/ 1613303 w 9144002"/>
              <a:gd name="connsiteY6144" fmla="*/ 3657108 h 4873452"/>
              <a:gd name="connsiteX6145" fmla="*/ 1608840 w 9144002"/>
              <a:gd name="connsiteY6145" fmla="*/ 3658000 h 4873452"/>
              <a:gd name="connsiteX6146" fmla="*/ 1604376 w 9144002"/>
              <a:gd name="connsiteY6146" fmla="*/ 3658668 h 4873452"/>
              <a:gd name="connsiteX6147" fmla="*/ 1599910 w 9144002"/>
              <a:gd name="connsiteY6147" fmla="*/ 3658892 h 4873452"/>
              <a:gd name="connsiteX6148" fmla="*/ 1595742 w 9144002"/>
              <a:gd name="connsiteY6148" fmla="*/ 3658668 h 4873452"/>
              <a:gd name="connsiteX6149" fmla="*/ 1591278 w 9144002"/>
              <a:gd name="connsiteY6149" fmla="*/ 3658000 h 4873452"/>
              <a:gd name="connsiteX6150" fmla="*/ 1591872 w 9144002"/>
              <a:gd name="connsiteY6150" fmla="*/ 3660007 h 4873452"/>
              <a:gd name="connsiteX6151" fmla="*/ 1593063 w 9144002"/>
              <a:gd name="connsiteY6151" fmla="*/ 3661569 h 4873452"/>
              <a:gd name="connsiteX6152" fmla="*/ 1595742 w 9144002"/>
              <a:gd name="connsiteY6152" fmla="*/ 3664467 h 4873452"/>
              <a:gd name="connsiteX6153" fmla="*/ 1596934 w 9144002"/>
              <a:gd name="connsiteY6153" fmla="*/ 3665805 h 4873452"/>
              <a:gd name="connsiteX6154" fmla="*/ 1598421 w 9144002"/>
              <a:gd name="connsiteY6154" fmla="*/ 3667366 h 4873452"/>
              <a:gd name="connsiteX6155" fmla="*/ 1599018 w 9144002"/>
              <a:gd name="connsiteY6155" fmla="*/ 3669373 h 4873452"/>
              <a:gd name="connsiteX6156" fmla="*/ 1599910 w 9144002"/>
              <a:gd name="connsiteY6156" fmla="*/ 3671157 h 4873452"/>
              <a:gd name="connsiteX6157" fmla="*/ 1613008 w 9144002"/>
              <a:gd name="connsiteY6157" fmla="*/ 3671157 h 4873452"/>
              <a:gd name="connsiteX6158" fmla="*/ 1626699 w 9144002"/>
              <a:gd name="connsiteY6158" fmla="*/ 3671603 h 4873452"/>
              <a:gd name="connsiteX6159" fmla="*/ 1639797 w 9144002"/>
              <a:gd name="connsiteY6159" fmla="*/ 3671826 h 4873452"/>
              <a:gd name="connsiteX6160" fmla="*/ 1652595 w 9144002"/>
              <a:gd name="connsiteY6160" fmla="*/ 3672495 h 4873452"/>
              <a:gd name="connsiteX6161" fmla="*/ 1678491 w 9144002"/>
              <a:gd name="connsiteY6161" fmla="*/ 3674056 h 4873452"/>
              <a:gd name="connsiteX6162" fmla="*/ 1704088 w 9144002"/>
              <a:gd name="connsiteY6162" fmla="*/ 3675840 h 4873452"/>
              <a:gd name="connsiteX6163" fmla="*/ 1755286 w 9144002"/>
              <a:gd name="connsiteY6163" fmla="*/ 3679631 h 4873452"/>
              <a:gd name="connsiteX6164" fmla="*/ 1781184 w 9144002"/>
              <a:gd name="connsiteY6164" fmla="*/ 3681638 h 4873452"/>
              <a:gd name="connsiteX6165" fmla="*/ 1807970 w 9144002"/>
              <a:gd name="connsiteY6165" fmla="*/ 3682753 h 4873452"/>
              <a:gd name="connsiteX6166" fmla="*/ 1806186 w 9144002"/>
              <a:gd name="connsiteY6166" fmla="*/ 3684314 h 4873452"/>
              <a:gd name="connsiteX6167" fmla="*/ 1803803 w 9144002"/>
              <a:gd name="connsiteY6167" fmla="*/ 3684983 h 4873452"/>
              <a:gd name="connsiteX6168" fmla="*/ 1798744 w 9144002"/>
              <a:gd name="connsiteY6168" fmla="*/ 3686991 h 4873452"/>
              <a:gd name="connsiteX6169" fmla="*/ 1793387 w 9144002"/>
              <a:gd name="connsiteY6169" fmla="*/ 3688106 h 4873452"/>
              <a:gd name="connsiteX6170" fmla="*/ 1787434 w 9144002"/>
              <a:gd name="connsiteY6170" fmla="*/ 3688998 h 4873452"/>
              <a:gd name="connsiteX6171" fmla="*/ 1781184 w 9144002"/>
              <a:gd name="connsiteY6171" fmla="*/ 3689667 h 4873452"/>
              <a:gd name="connsiteX6172" fmla="*/ 1774931 w 9144002"/>
              <a:gd name="connsiteY6172" fmla="*/ 3690113 h 4873452"/>
              <a:gd name="connsiteX6173" fmla="*/ 1761241 w 9144002"/>
              <a:gd name="connsiteY6173" fmla="*/ 3691004 h 4873452"/>
              <a:gd name="connsiteX6174" fmla="*/ 1754691 w 9144002"/>
              <a:gd name="connsiteY6174" fmla="*/ 3691673 h 4873452"/>
              <a:gd name="connsiteX6175" fmla="*/ 1748142 w 9144002"/>
              <a:gd name="connsiteY6175" fmla="*/ 3692120 h 4873452"/>
              <a:gd name="connsiteX6176" fmla="*/ 1741892 w 9144002"/>
              <a:gd name="connsiteY6176" fmla="*/ 3693235 h 4873452"/>
              <a:gd name="connsiteX6177" fmla="*/ 1735343 w 9144002"/>
              <a:gd name="connsiteY6177" fmla="*/ 3694573 h 4873452"/>
              <a:gd name="connsiteX6178" fmla="*/ 1729389 w 9144002"/>
              <a:gd name="connsiteY6178" fmla="*/ 3696580 h 4873452"/>
              <a:gd name="connsiteX6179" fmla="*/ 1726711 w 9144002"/>
              <a:gd name="connsiteY6179" fmla="*/ 3697695 h 4873452"/>
              <a:gd name="connsiteX6180" fmla="*/ 1724032 w 9144002"/>
              <a:gd name="connsiteY6180" fmla="*/ 3699256 h 4873452"/>
              <a:gd name="connsiteX6181" fmla="*/ 1721353 w 9144002"/>
              <a:gd name="connsiteY6181" fmla="*/ 3700593 h 4873452"/>
              <a:gd name="connsiteX6182" fmla="*/ 1719270 w 9144002"/>
              <a:gd name="connsiteY6182" fmla="*/ 3702378 h 4873452"/>
              <a:gd name="connsiteX6183" fmla="*/ 1716889 w 9144002"/>
              <a:gd name="connsiteY6183" fmla="*/ 3704162 h 4873452"/>
              <a:gd name="connsiteX6184" fmla="*/ 1714804 w 9144002"/>
              <a:gd name="connsiteY6184" fmla="*/ 3706169 h 4873452"/>
              <a:gd name="connsiteX6185" fmla="*/ 1711531 w 9144002"/>
              <a:gd name="connsiteY6185" fmla="*/ 3706615 h 4873452"/>
              <a:gd name="connsiteX6186" fmla="*/ 1709745 w 9144002"/>
              <a:gd name="connsiteY6186" fmla="*/ 3706615 h 4873452"/>
              <a:gd name="connsiteX6187" fmla="*/ 1708257 w 9144002"/>
              <a:gd name="connsiteY6187" fmla="*/ 3706169 h 4873452"/>
              <a:gd name="connsiteX6188" fmla="*/ 1707662 w 9144002"/>
              <a:gd name="connsiteY6188" fmla="*/ 3705946 h 4873452"/>
              <a:gd name="connsiteX6189" fmla="*/ 1707066 w 9144002"/>
              <a:gd name="connsiteY6189" fmla="*/ 3705053 h 4873452"/>
              <a:gd name="connsiteX6190" fmla="*/ 1707066 w 9144002"/>
              <a:gd name="connsiteY6190" fmla="*/ 3704608 h 4873452"/>
              <a:gd name="connsiteX6191" fmla="*/ 1707958 w 9144002"/>
              <a:gd name="connsiteY6191" fmla="*/ 3702378 h 4873452"/>
              <a:gd name="connsiteX6192" fmla="*/ 1709448 w 9144002"/>
              <a:gd name="connsiteY6192" fmla="*/ 3699702 h 4873452"/>
              <a:gd name="connsiteX6193" fmla="*/ 1710638 w 9144002"/>
              <a:gd name="connsiteY6193" fmla="*/ 3696357 h 4873452"/>
              <a:gd name="connsiteX6194" fmla="*/ 1711233 w 9144002"/>
              <a:gd name="connsiteY6194" fmla="*/ 3694573 h 4873452"/>
              <a:gd name="connsiteX6195" fmla="*/ 1711233 w 9144002"/>
              <a:gd name="connsiteY6195" fmla="*/ 3692788 h 4873452"/>
              <a:gd name="connsiteX6196" fmla="*/ 1710935 w 9144002"/>
              <a:gd name="connsiteY6196" fmla="*/ 3690336 h 4873452"/>
              <a:gd name="connsiteX6197" fmla="*/ 1710638 w 9144002"/>
              <a:gd name="connsiteY6197" fmla="*/ 3688552 h 4873452"/>
              <a:gd name="connsiteX6198" fmla="*/ 1696351 w 9144002"/>
              <a:gd name="connsiteY6198" fmla="*/ 3688998 h 4873452"/>
              <a:gd name="connsiteX6199" fmla="*/ 1682361 w 9144002"/>
              <a:gd name="connsiteY6199" fmla="*/ 3689889 h 4873452"/>
              <a:gd name="connsiteX6200" fmla="*/ 1668670 w 9144002"/>
              <a:gd name="connsiteY6200" fmla="*/ 3691004 h 4873452"/>
              <a:gd name="connsiteX6201" fmla="*/ 1655274 w 9144002"/>
              <a:gd name="connsiteY6201" fmla="*/ 3692120 h 4873452"/>
              <a:gd name="connsiteX6202" fmla="*/ 1629677 w 9144002"/>
              <a:gd name="connsiteY6202" fmla="*/ 3695018 h 4873452"/>
              <a:gd name="connsiteX6203" fmla="*/ 1604376 w 9144002"/>
              <a:gd name="connsiteY6203" fmla="*/ 3697695 h 4873452"/>
              <a:gd name="connsiteX6204" fmla="*/ 1579965 w 9144002"/>
              <a:gd name="connsiteY6204" fmla="*/ 3700371 h 4873452"/>
              <a:gd name="connsiteX6205" fmla="*/ 1568356 w 9144002"/>
              <a:gd name="connsiteY6205" fmla="*/ 3701486 h 4873452"/>
              <a:gd name="connsiteX6206" fmla="*/ 1556450 w 9144002"/>
              <a:gd name="connsiteY6206" fmla="*/ 3702601 h 4873452"/>
              <a:gd name="connsiteX6207" fmla="*/ 1544841 w 9144002"/>
              <a:gd name="connsiteY6207" fmla="*/ 3703493 h 4873452"/>
              <a:gd name="connsiteX6208" fmla="*/ 1533899 w 9144002"/>
              <a:gd name="connsiteY6208" fmla="*/ 3703703 h 4873452"/>
              <a:gd name="connsiteX6209" fmla="*/ 1538591 w 9144002"/>
              <a:gd name="connsiteY6209" fmla="*/ 3704009 h 4873452"/>
              <a:gd name="connsiteX6210" fmla="*/ 1551985 w 9144002"/>
              <a:gd name="connsiteY6210" fmla="*/ 3705124 h 4873452"/>
              <a:gd name="connsiteX6211" fmla="*/ 1580562 w 9144002"/>
              <a:gd name="connsiteY6211" fmla="*/ 3707800 h 4873452"/>
              <a:gd name="connsiteX6212" fmla="*/ 1638903 w 9144002"/>
              <a:gd name="connsiteY6212" fmla="*/ 3713598 h 4873452"/>
              <a:gd name="connsiteX6213" fmla="*/ 1667775 w 9144002"/>
              <a:gd name="connsiteY6213" fmla="*/ 3716497 h 4873452"/>
              <a:gd name="connsiteX6214" fmla="*/ 1681170 w 9144002"/>
              <a:gd name="connsiteY6214" fmla="*/ 3717389 h 4873452"/>
              <a:gd name="connsiteX6215" fmla="*/ 1694865 w 9144002"/>
              <a:gd name="connsiteY6215" fmla="*/ 3718058 h 4873452"/>
              <a:gd name="connsiteX6216" fmla="*/ 1698136 w 9144002"/>
              <a:gd name="connsiteY6216" fmla="*/ 3718058 h 4873452"/>
              <a:gd name="connsiteX6217" fmla="*/ 1701412 w 9144002"/>
              <a:gd name="connsiteY6217" fmla="*/ 3717836 h 4873452"/>
              <a:gd name="connsiteX6218" fmla="*/ 1705279 w 9144002"/>
              <a:gd name="connsiteY6218" fmla="*/ 3716943 h 4873452"/>
              <a:gd name="connsiteX6219" fmla="*/ 1709449 w 9144002"/>
              <a:gd name="connsiteY6219" fmla="*/ 3715828 h 4873452"/>
              <a:gd name="connsiteX6220" fmla="*/ 1717186 w 9144002"/>
              <a:gd name="connsiteY6220" fmla="*/ 3713821 h 4873452"/>
              <a:gd name="connsiteX6221" fmla="*/ 1721354 w 9144002"/>
              <a:gd name="connsiteY6221" fmla="*/ 3713152 h 4873452"/>
              <a:gd name="connsiteX6222" fmla="*/ 1725225 w 9144002"/>
              <a:gd name="connsiteY6222" fmla="*/ 3712483 h 4873452"/>
              <a:gd name="connsiteX6223" fmla="*/ 1728040 w 9144002"/>
              <a:gd name="connsiteY6223" fmla="*/ 3712321 h 4873452"/>
              <a:gd name="connsiteX6224" fmla="*/ 1729388 w 9144002"/>
              <a:gd name="connsiteY6224" fmla="*/ 3709872 h 4873452"/>
              <a:gd name="connsiteX6225" fmla="*/ 1731471 w 9144002"/>
              <a:gd name="connsiteY6225" fmla="*/ 3706498 h 4873452"/>
              <a:gd name="connsiteX6226" fmla="*/ 1732365 w 9144002"/>
              <a:gd name="connsiteY6226" fmla="*/ 3708297 h 4873452"/>
              <a:gd name="connsiteX6227" fmla="*/ 1732663 w 9144002"/>
              <a:gd name="connsiteY6227" fmla="*/ 3709872 h 4873452"/>
              <a:gd name="connsiteX6228" fmla="*/ 1733343 w 9144002"/>
              <a:gd name="connsiteY6228" fmla="*/ 3712789 h 4873452"/>
              <a:gd name="connsiteX6229" fmla="*/ 1734152 w 9144002"/>
              <a:gd name="connsiteY6229" fmla="*/ 3713152 h 4873452"/>
              <a:gd name="connsiteX6230" fmla="*/ 1735643 w 9144002"/>
              <a:gd name="connsiteY6230" fmla="*/ 3713598 h 4873452"/>
              <a:gd name="connsiteX6231" fmla="*/ 1737130 w 9144002"/>
              <a:gd name="connsiteY6231" fmla="*/ 3714267 h 4873452"/>
              <a:gd name="connsiteX6232" fmla="*/ 1738916 w 9144002"/>
              <a:gd name="connsiteY6232" fmla="*/ 3714936 h 4873452"/>
              <a:gd name="connsiteX6233" fmla="*/ 1739809 w 9144002"/>
              <a:gd name="connsiteY6233" fmla="*/ 3716274 h 4873452"/>
              <a:gd name="connsiteX6234" fmla="*/ 1741297 w 9144002"/>
              <a:gd name="connsiteY6234" fmla="*/ 3717612 h 4873452"/>
              <a:gd name="connsiteX6235" fmla="*/ 1742488 w 9144002"/>
              <a:gd name="connsiteY6235" fmla="*/ 3719173 h 4873452"/>
              <a:gd name="connsiteX6236" fmla="*/ 1743382 w 9144002"/>
              <a:gd name="connsiteY6236" fmla="*/ 3720957 h 4873452"/>
              <a:gd name="connsiteX6237" fmla="*/ 1743976 w 9144002"/>
              <a:gd name="connsiteY6237" fmla="*/ 3723187 h 4873452"/>
              <a:gd name="connsiteX6238" fmla="*/ 1744868 w 9144002"/>
              <a:gd name="connsiteY6238" fmla="*/ 3725417 h 4873452"/>
              <a:gd name="connsiteX6239" fmla="*/ 1745533 w 9144002"/>
              <a:gd name="connsiteY6239" fmla="*/ 3728776 h 4873452"/>
              <a:gd name="connsiteX6240" fmla="*/ 1749034 w 9144002"/>
              <a:gd name="connsiteY6240" fmla="*/ 3728996 h 4873452"/>
              <a:gd name="connsiteX6241" fmla="*/ 1748438 w 9144002"/>
              <a:gd name="connsiteY6241" fmla="*/ 3730795 h 4873452"/>
              <a:gd name="connsiteX6242" fmla="*/ 1748290 w 9144002"/>
              <a:gd name="connsiteY6242" fmla="*/ 3731355 h 4873452"/>
              <a:gd name="connsiteX6243" fmla="*/ 1752013 w 9144002"/>
              <a:gd name="connsiteY6243" fmla="*/ 3731216 h 4873452"/>
              <a:gd name="connsiteX6244" fmla="*/ 1758858 w 9144002"/>
              <a:gd name="connsiteY6244" fmla="*/ 3731438 h 4873452"/>
              <a:gd name="connsiteX6245" fmla="*/ 1765111 w 9144002"/>
              <a:gd name="connsiteY6245" fmla="*/ 3731438 h 4873452"/>
              <a:gd name="connsiteX6246" fmla="*/ 1771063 w 9144002"/>
              <a:gd name="connsiteY6246" fmla="*/ 3731216 h 4873452"/>
              <a:gd name="connsiteX6247" fmla="*/ 1774041 w 9144002"/>
              <a:gd name="connsiteY6247" fmla="*/ 3730546 h 4873452"/>
              <a:gd name="connsiteX6248" fmla="*/ 1776721 w 9144002"/>
              <a:gd name="connsiteY6248" fmla="*/ 3730323 h 4873452"/>
              <a:gd name="connsiteX6249" fmla="*/ 1779399 w 9144002"/>
              <a:gd name="connsiteY6249" fmla="*/ 3729431 h 4873452"/>
              <a:gd name="connsiteX6250" fmla="*/ 1781779 w 9144002"/>
              <a:gd name="connsiteY6250" fmla="*/ 3728540 h 4873452"/>
              <a:gd name="connsiteX6251" fmla="*/ 1783863 w 9144002"/>
              <a:gd name="connsiteY6251" fmla="*/ 3727424 h 4873452"/>
              <a:gd name="connsiteX6252" fmla="*/ 1785947 w 9144002"/>
              <a:gd name="connsiteY6252" fmla="*/ 3725863 h 4873452"/>
              <a:gd name="connsiteX6253" fmla="*/ 1787435 w 9144002"/>
              <a:gd name="connsiteY6253" fmla="*/ 3724079 h 4873452"/>
              <a:gd name="connsiteX6254" fmla="*/ 1788326 w 9144002"/>
              <a:gd name="connsiteY6254" fmla="*/ 3721849 h 4873452"/>
              <a:gd name="connsiteX6255" fmla="*/ 1790114 w 9144002"/>
              <a:gd name="connsiteY6255" fmla="*/ 3722296 h 4873452"/>
              <a:gd name="connsiteX6256" fmla="*/ 1791899 w 9144002"/>
              <a:gd name="connsiteY6256" fmla="*/ 3723187 h 4873452"/>
              <a:gd name="connsiteX6257" fmla="*/ 1793088 w 9144002"/>
              <a:gd name="connsiteY6257" fmla="*/ 3724302 h 4873452"/>
              <a:gd name="connsiteX6258" fmla="*/ 1794578 w 9144002"/>
              <a:gd name="connsiteY6258" fmla="*/ 3725417 h 4873452"/>
              <a:gd name="connsiteX6259" fmla="*/ 1796663 w 9144002"/>
              <a:gd name="connsiteY6259" fmla="*/ 3728316 h 4873452"/>
              <a:gd name="connsiteX6260" fmla="*/ 1798745 w 9144002"/>
              <a:gd name="connsiteY6260" fmla="*/ 3730770 h 4873452"/>
              <a:gd name="connsiteX6261" fmla="*/ 1801125 w 9144002"/>
              <a:gd name="connsiteY6261" fmla="*/ 3733446 h 4873452"/>
              <a:gd name="connsiteX6262" fmla="*/ 1802913 w 9144002"/>
              <a:gd name="connsiteY6262" fmla="*/ 3734561 h 4873452"/>
              <a:gd name="connsiteX6263" fmla="*/ 1804400 w 9144002"/>
              <a:gd name="connsiteY6263" fmla="*/ 3735006 h 4873452"/>
              <a:gd name="connsiteX6264" fmla="*/ 1806187 w 9144002"/>
              <a:gd name="connsiteY6264" fmla="*/ 3735676 h 4873452"/>
              <a:gd name="connsiteX6265" fmla="*/ 1808271 w 9144002"/>
              <a:gd name="connsiteY6265" fmla="*/ 3735898 h 4873452"/>
              <a:gd name="connsiteX6266" fmla="*/ 1810949 w 9144002"/>
              <a:gd name="connsiteY6266" fmla="*/ 3735676 h 4873452"/>
              <a:gd name="connsiteX6267" fmla="*/ 1813629 w 9144002"/>
              <a:gd name="connsiteY6267" fmla="*/ 3735006 h 4873452"/>
              <a:gd name="connsiteX6268" fmla="*/ 1815115 w 9144002"/>
              <a:gd name="connsiteY6268" fmla="*/ 3734783 h 4873452"/>
              <a:gd name="connsiteX6269" fmla="*/ 1816009 w 9144002"/>
              <a:gd name="connsiteY6269" fmla="*/ 3733891 h 4873452"/>
              <a:gd name="connsiteX6270" fmla="*/ 1817795 w 9144002"/>
              <a:gd name="connsiteY6270" fmla="*/ 3732553 h 4873452"/>
              <a:gd name="connsiteX6271" fmla="*/ 1818687 w 9144002"/>
              <a:gd name="connsiteY6271" fmla="*/ 3731661 h 4873452"/>
              <a:gd name="connsiteX6272" fmla="*/ 1819583 w 9144002"/>
              <a:gd name="connsiteY6272" fmla="*/ 3731216 h 4873452"/>
              <a:gd name="connsiteX6273" fmla="*/ 1820771 w 9144002"/>
              <a:gd name="connsiteY6273" fmla="*/ 3730770 h 4873452"/>
              <a:gd name="connsiteX6274" fmla="*/ 1822259 w 9144002"/>
              <a:gd name="connsiteY6274" fmla="*/ 3730546 h 4873452"/>
              <a:gd name="connsiteX6275" fmla="*/ 1823749 w 9144002"/>
              <a:gd name="connsiteY6275" fmla="*/ 3730323 h 4873452"/>
              <a:gd name="connsiteX6276" fmla="*/ 1824639 w 9144002"/>
              <a:gd name="connsiteY6276" fmla="*/ 3729655 h 4873452"/>
              <a:gd name="connsiteX6277" fmla="*/ 1824941 w 9144002"/>
              <a:gd name="connsiteY6277" fmla="*/ 3728762 h 4873452"/>
              <a:gd name="connsiteX6278" fmla="*/ 1824941 w 9144002"/>
              <a:gd name="connsiteY6278" fmla="*/ 3727647 h 4873452"/>
              <a:gd name="connsiteX6279" fmla="*/ 1824852 w 9144002"/>
              <a:gd name="connsiteY6279" fmla="*/ 3726729 h 4873452"/>
              <a:gd name="connsiteX6280" fmla="*/ 1822374 w 9144002"/>
              <a:gd name="connsiteY6280" fmla="*/ 3726133 h 4873452"/>
              <a:gd name="connsiteX6281" fmla="*/ 1818531 w 9144002"/>
              <a:gd name="connsiteY6281" fmla="*/ 3725245 h 4873452"/>
              <a:gd name="connsiteX6282" fmla="*/ 1814392 w 9144002"/>
              <a:gd name="connsiteY6282" fmla="*/ 3724357 h 4873452"/>
              <a:gd name="connsiteX6283" fmla="*/ 1810546 w 9144002"/>
              <a:gd name="connsiteY6283" fmla="*/ 3723469 h 4873452"/>
              <a:gd name="connsiteX6284" fmla="*/ 1805816 w 9144002"/>
              <a:gd name="connsiteY6284" fmla="*/ 3723247 h 4873452"/>
              <a:gd name="connsiteX6285" fmla="*/ 1801381 w 9144002"/>
              <a:gd name="connsiteY6285" fmla="*/ 3723469 h 4873452"/>
              <a:gd name="connsiteX6286" fmla="*/ 1796060 w 9144002"/>
              <a:gd name="connsiteY6286" fmla="*/ 3723691 h 4873452"/>
              <a:gd name="connsiteX6287" fmla="*/ 1795468 w 9144002"/>
              <a:gd name="connsiteY6287" fmla="*/ 3721248 h 4873452"/>
              <a:gd name="connsiteX6288" fmla="*/ 1795762 w 9144002"/>
              <a:gd name="connsiteY6288" fmla="*/ 3719028 h 4873452"/>
              <a:gd name="connsiteX6289" fmla="*/ 1796060 w 9144002"/>
              <a:gd name="connsiteY6289" fmla="*/ 3717252 h 4873452"/>
              <a:gd name="connsiteX6290" fmla="*/ 1797242 w 9144002"/>
              <a:gd name="connsiteY6290" fmla="*/ 3715920 h 4873452"/>
              <a:gd name="connsiteX6291" fmla="*/ 1798424 w 9144002"/>
              <a:gd name="connsiteY6291" fmla="*/ 3715032 h 4873452"/>
              <a:gd name="connsiteX6292" fmla="*/ 1799901 w 9144002"/>
              <a:gd name="connsiteY6292" fmla="*/ 3714588 h 4873452"/>
              <a:gd name="connsiteX6293" fmla="*/ 1801678 w 9144002"/>
              <a:gd name="connsiteY6293" fmla="*/ 3714144 h 4873452"/>
              <a:gd name="connsiteX6294" fmla="*/ 1804044 w 9144002"/>
              <a:gd name="connsiteY6294" fmla="*/ 3714144 h 4873452"/>
              <a:gd name="connsiteX6295" fmla="*/ 1808476 w 9144002"/>
              <a:gd name="connsiteY6295" fmla="*/ 3714588 h 4873452"/>
              <a:gd name="connsiteX6296" fmla="*/ 1813504 w 9144002"/>
              <a:gd name="connsiteY6296" fmla="*/ 3715032 h 4873452"/>
              <a:gd name="connsiteX6297" fmla="*/ 1817642 w 9144002"/>
              <a:gd name="connsiteY6297" fmla="*/ 3715253 h 4873452"/>
              <a:gd name="connsiteX6298" fmla="*/ 1819712 w 9144002"/>
              <a:gd name="connsiteY6298" fmla="*/ 3715032 h 4873452"/>
              <a:gd name="connsiteX6299" fmla="*/ 1821190 w 9144002"/>
              <a:gd name="connsiteY6299" fmla="*/ 3714809 h 4873452"/>
              <a:gd name="connsiteX6300" fmla="*/ 1819123 w 9144002"/>
              <a:gd name="connsiteY6300" fmla="*/ 3711701 h 4873452"/>
              <a:gd name="connsiteX6301" fmla="*/ 1817642 w 9144002"/>
              <a:gd name="connsiteY6301" fmla="*/ 3708815 h 4873452"/>
              <a:gd name="connsiteX6302" fmla="*/ 1816756 w 9144002"/>
              <a:gd name="connsiteY6302" fmla="*/ 3706595 h 4873452"/>
              <a:gd name="connsiteX6303" fmla="*/ 1816756 w 9144002"/>
              <a:gd name="connsiteY6303" fmla="*/ 3704596 h 4873452"/>
              <a:gd name="connsiteX6304" fmla="*/ 1817053 w 9144002"/>
              <a:gd name="connsiteY6304" fmla="*/ 3702820 h 4873452"/>
              <a:gd name="connsiteX6305" fmla="*/ 1817940 w 9144002"/>
              <a:gd name="connsiteY6305" fmla="*/ 3701044 h 4873452"/>
              <a:gd name="connsiteX6306" fmla="*/ 1820010 w 9144002"/>
              <a:gd name="connsiteY6306" fmla="*/ 3697936 h 4873452"/>
              <a:gd name="connsiteX6307" fmla="*/ 1821488 w 9144002"/>
              <a:gd name="connsiteY6307" fmla="*/ 3696159 h 4873452"/>
              <a:gd name="connsiteX6308" fmla="*/ 1822374 w 9144002"/>
              <a:gd name="connsiteY6308" fmla="*/ 3694605 h 4873452"/>
              <a:gd name="connsiteX6309" fmla="*/ 1823260 w 9144002"/>
              <a:gd name="connsiteY6309" fmla="*/ 3692607 h 4873452"/>
              <a:gd name="connsiteX6310" fmla="*/ 1823558 w 9144002"/>
              <a:gd name="connsiteY6310" fmla="*/ 3690608 h 4873452"/>
              <a:gd name="connsiteX6311" fmla="*/ 1823260 w 9144002"/>
              <a:gd name="connsiteY6311" fmla="*/ 3688166 h 4873452"/>
              <a:gd name="connsiteX6312" fmla="*/ 1822080 w 9144002"/>
              <a:gd name="connsiteY6312" fmla="*/ 3685501 h 4873452"/>
              <a:gd name="connsiteX6313" fmla="*/ 1820010 w 9144002"/>
              <a:gd name="connsiteY6313" fmla="*/ 3682615 h 4873452"/>
              <a:gd name="connsiteX6314" fmla="*/ 1817053 w 9144002"/>
              <a:gd name="connsiteY6314" fmla="*/ 3678840 h 4873452"/>
              <a:gd name="connsiteX6315" fmla="*/ 1825330 w 9144002"/>
              <a:gd name="connsiteY6315" fmla="*/ 3681727 h 4873452"/>
              <a:gd name="connsiteX6316" fmla="*/ 1833314 w 9144002"/>
              <a:gd name="connsiteY6316" fmla="*/ 3683948 h 4873452"/>
              <a:gd name="connsiteX6317" fmla="*/ 1841002 w 9144002"/>
              <a:gd name="connsiteY6317" fmla="*/ 3685279 h 4873452"/>
              <a:gd name="connsiteX6318" fmla="*/ 1845141 w 9144002"/>
              <a:gd name="connsiteY6318" fmla="*/ 3685946 h 4873452"/>
              <a:gd name="connsiteX6319" fmla="*/ 1848987 w 9144002"/>
              <a:gd name="connsiteY6319" fmla="*/ 3686167 h 4873452"/>
              <a:gd name="connsiteX6320" fmla="*/ 1857265 w 9144002"/>
              <a:gd name="connsiteY6320" fmla="*/ 3686167 h 4873452"/>
              <a:gd name="connsiteX6321" fmla="*/ 1865841 w 9144002"/>
              <a:gd name="connsiteY6321" fmla="*/ 3685501 h 4873452"/>
              <a:gd name="connsiteX6322" fmla="*/ 1874711 w 9144002"/>
              <a:gd name="connsiteY6322" fmla="*/ 3684392 h 4873452"/>
              <a:gd name="connsiteX6323" fmla="*/ 1884765 w 9144002"/>
              <a:gd name="connsiteY6323" fmla="*/ 3682836 h 4873452"/>
              <a:gd name="connsiteX6324" fmla="*/ 1884469 w 9144002"/>
              <a:gd name="connsiteY6324" fmla="*/ 3686612 h 4873452"/>
              <a:gd name="connsiteX6325" fmla="*/ 1884173 w 9144002"/>
              <a:gd name="connsiteY6325" fmla="*/ 3689720 h 4873452"/>
              <a:gd name="connsiteX6326" fmla="*/ 1883285 w 9144002"/>
              <a:gd name="connsiteY6326" fmla="*/ 3690830 h 4873452"/>
              <a:gd name="connsiteX6327" fmla="*/ 1882695 w 9144002"/>
              <a:gd name="connsiteY6327" fmla="*/ 3692162 h 4873452"/>
              <a:gd name="connsiteX6328" fmla="*/ 1881807 w 9144002"/>
              <a:gd name="connsiteY6328" fmla="*/ 3692607 h 4873452"/>
              <a:gd name="connsiteX6329" fmla="*/ 1880626 w 9144002"/>
              <a:gd name="connsiteY6329" fmla="*/ 3693272 h 4873452"/>
              <a:gd name="connsiteX6330" fmla="*/ 1879442 w 9144002"/>
              <a:gd name="connsiteY6330" fmla="*/ 3693716 h 4873452"/>
              <a:gd name="connsiteX6331" fmla="*/ 1878555 w 9144002"/>
              <a:gd name="connsiteY6331" fmla="*/ 3693939 h 4873452"/>
              <a:gd name="connsiteX6332" fmla="*/ 1875894 w 9144002"/>
              <a:gd name="connsiteY6332" fmla="*/ 3694383 h 4873452"/>
              <a:gd name="connsiteX6333" fmla="*/ 1872937 w 9144002"/>
              <a:gd name="connsiteY6333" fmla="*/ 3693939 h 4873452"/>
              <a:gd name="connsiteX6334" fmla="*/ 1869390 w 9144002"/>
              <a:gd name="connsiteY6334" fmla="*/ 3693495 h 4873452"/>
              <a:gd name="connsiteX6335" fmla="*/ 1862293 w 9144002"/>
              <a:gd name="connsiteY6335" fmla="*/ 3692607 h 4873452"/>
              <a:gd name="connsiteX6336" fmla="*/ 1858744 w 9144002"/>
              <a:gd name="connsiteY6336" fmla="*/ 3692162 h 4873452"/>
              <a:gd name="connsiteX6337" fmla="*/ 1855196 w 9144002"/>
              <a:gd name="connsiteY6337" fmla="*/ 3692162 h 4873452"/>
              <a:gd name="connsiteX6338" fmla="*/ 1851943 w 9144002"/>
              <a:gd name="connsiteY6338" fmla="*/ 3692162 h 4873452"/>
              <a:gd name="connsiteX6339" fmla="*/ 1848691 w 9144002"/>
              <a:gd name="connsiteY6339" fmla="*/ 3692828 h 4873452"/>
              <a:gd name="connsiteX6340" fmla="*/ 1846621 w 9144002"/>
              <a:gd name="connsiteY6340" fmla="*/ 3693495 h 4873452"/>
              <a:gd name="connsiteX6341" fmla="*/ 1845141 w 9144002"/>
              <a:gd name="connsiteY6341" fmla="*/ 3694383 h 4873452"/>
              <a:gd name="connsiteX6342" fmla="*/ 1843663 w 9144002"/>
              <a:gd name="connsiteY6342" fmla="*/ 3695493 h 4873452"/>
              <a:gd name="connsiteX6343" fmla="*/ 1842481 w 9144002"/>
              <a:gd name="connsiteY6343" fmla="*/ 3696603 h 4873452"/>
              <a:gd name="connsiteX6344" fmla="*/ 1842481 w 9144002"/>
              <a:gd name="connsiteY6344" fmla="*/ 3700156 h 4873452"/>
              <a:gd name="connsiteX6345" fmla="*/ 1843072 w 9144002"/>
              <a:gd name="connsiteY6345" fmla="*/ 3703042 h 4873452"/>
              <a:gd name="connsiteX6346" fmla="*/ 1843663 w 9144002"/>
              <a:gd name="connsiteY6346" fmla="*/ 3705262 h 4873452"/>
              <a:gd name="connsiteX6347" fmla="*/ 1844847 w 9144002"/>
              <a:gd name="connsiteY6347" fmla="*/ 3707039 h 4873452"/>
              <a:gd name="connsiteX6348" fmla="*/ 1846621 w 9144002"/>
              <a:gd name="connsiteY6348" fmla="*/ 3708372 h 4873452"/>
              <a:gd name="connsiteX6349" fmla="*/ 1848691 w 9144002"/>
              <a:gd name="connsiteY6349" fmla="*/ 3709259 h 4873452"/>
              <a:gd name="connsiteX6350" fmla="*/ 1850465 w 9144002"/>
              <a:gd name="connsiteY6350" fmla="*/ 3709703 h 4873452"/>
              <a:gd name="connsiteX6351" fmla="*/ 1853126 w 9144002"/>
              <a:gd name="connsiteY6351" fmla="*/ 3709703 h 4873452"/>
              <a:gd name="connsiteX6352" fmla="*/ 1855196 w 9144002"/>
              <a:gd name="connsiteY6352" fmla="*/ 3709703 h 4873452"/>
              <a:gd name="connsiteX6353" fmla="*/ 1857856 w 9144002"/>
              <a:gd name="connsiteY6353" fmla="*/ 3709481 h 4873452"/>
              <a:gd name="connsiteX6354" fmla="*/ 1863178 w 9144002"/>
              <a:gd name="connsiteY6354" fmla="*/ 3708149 h 4873452"/>
              <a:gd name="connsiteX6355" fmla="*/ 1867910 w 9144002"/>
              <a:gd name="connsiteY6355" fmla="*/ 3706595 h 4873452"/>
              <a:gd name="connsiteX6356" fmla="*/ 1872050 w 9144002"/>
              <a:gd name="connsiteY6356" fmla="*/ 3705262 h 4873452"/>
              <a:gd name="connsiteX6357" fmla="*/ 1871459 w 9144002"/>
              <a:gd name="connsiteY6357" fmla="*/ 3708372 h 4873452"/>
              <a:gd name="connsiteX6358" fmla="*/ 1870571 w 9144002"/>
              <a:gd name="connsiteY6358" fmla="*/ 3710812 h 4873452"/>
              <a:gd name="connsiteX6359" fmla="*/ 1869981 w 9144002"/>
              <a:gd name="connsiteY6359" fmla="*/ 3712811 h 4873452"/>
              <a:gd name="connsiteX6360" fmla="*/ 1868798 w 9144002"/>
              <a:gd name="connsiteY6360" fmla="*/ 3714588 h 4873452"/>
              <a:gd name="connsiteX6361" fmla="*/ 1867614 w 9144002"/>
              <a:gd name="connsiteY6361" fmla="*/ 3715920 h 4873452"/>
              <a:gd name="connsiteX6362" fmla="*/ 1866135 w 9144002"/>
              <a:gd name="connsiteY6362" fmla="*/ 3716808 h 4873452"/>
              <a:gd name="connsiteX6363" fmla="*/ 1864657 w 9144002"/>
              <a:gd name="connsiteY6363" fmla="*/ 3717252 h 4873452"/>
              <a:gd name="connsiteX6364" fmla="*/ 1863178 w 9144002"/>
              <a:gd name="connsiteY6364" fmla="*/ 3717919 h 4873452"/>
              <a:gd name="connsiteX6365" fmla="*/ 1861702 w 9144002"/>
              <a:gd name="connsiteY6365" fmla="*/ 3717919 h 4873452"/>
              <a:gd name="connsiteX6366" fmla="*/ 1859632 w 9144002"/>
              <a:gd name="connsiteY6366" fmla="*/ 3717919 h 4873452"/>
              <a:gd name="connsiteX6367" fmla="*/ 1856083 w 9144002"/>
              <a:gd name="connsiteY6367" fmla="*/ 3717252 h 4873452"/>
              <a:gd name="connsiteX6368" fmla="*/ 1852239 w 9144002"/>
              <a:gd name="connsiteY6368" fmla="*/ 3716142 h 4873452"/>
              <a:gd name="connsiteX6369" fmla="*/ 1848691 w 9144002"/>
              <a:gd name="connsiteY6369" fmla="*/ 3714809 h 4873452"/>
              <a:gd name="connsiteX6370" fmla="*/ 1844847 w 9144002"/>
              <a:gd name="connsiteY6370" fmla="*/ 3713700 h 4873452"/>
              <a:gd name="connsiteX6371" fmla="*/ 1841002 w 9144002"/>
              <a:gd name="connsiteY6371" fmla="*/ 3712811 h 4873452"/>
              <a:gd name="connsiteX6372" fmla="*/ 1839523 w 9144002"/>
              <a:gd name="connsiteY6372" fmla="*/ 3712589 h 4873452"/>
              <a:gd name="connsiteX6373" fmla="*/ 1838044 w 9144002"/>
              <a:gd name="connsiteY6373" fmla="*/ 3712589 h 4873452"/>
              <a:gd name="connsiteX6374" fmla="*/ 1836567 w 9144002"/>
              <a:gd name="connsiteY6374" fmla="*/ 3712589 h 4873452"/>
              <a:gd name="connsiteX6375" fmla="*/ 1835087 w 9144002"/>
              <a:gd name="connsiteY6375" fmla="*/ 3712811 h 4873452"/>
              <a:gd name="connsiteX6376" fmla="*/ 1833906 w 9144002"/>
              <a:gd name="connsiteY6376" fmla="*/ 3713478 h 4873452"/>
              <a:gd name="connsiteX6377" fmla="*/ 1833521 w 9144002"/>
              <a:gd name="connsiteY6377" fmla="*/ 3713841 h 4873452"/>
              <a:gd name="connsiteX6378" fmla="*/ 1835059 w 9144002"/>
              <a:gd name="connsiteY6378" fmla="*/ 3716274 h 4873452"/>
              <a:gd name="connsiteX6379" fmla="*/ 1837439 w 9144002"/>
              <a:gd name="connsiteY6379" fmla="*/ 3720734 h 4873452"/>
              <a:gd name="connsiteX6380" fmla="*/ 1839227 w 9144002"/>
              <a:gd name="connsiteY6380" fmla="*/ 3723856 h 4873452"/>
              <a:gd name="connsiteX6381" fmla="*/ 1840418 w 9144002"/>
              <a:gd name="connsiteY6381" fmla="*/ 3724971 h 4873452"/>
              <a:gd name="connsiteX6382" fmla="*/ 1841012 w 9144002"/>
              <a:gd name="connsiteY6382" fmla="*/ 3725194 h 4873452"/>
              <a:gd name="connsiteX6383" fmla="*/ 1841607 w 9144002"/>
              <a:gd name="connsiteY6383" fmla="*/ 3724971 h 4873452"/>
              <a:gd name="connsiteX6384" fmla="*/ 1841906 w 9144002"/>
              <a:gd name="connsiteY6384" fmla="*/ 3724526 h 4873452"/>
              <a:gd name="connsiteX6385" fmla="*/ 1842797 w 9144002"/>
              <a:gd name="connsiteY6385" fmla="*/ 3723187 h 4873452"/>
              <a:gd name="connsiteX6386" fmla="*/ 1843097 w 9144002"/>
              <a:gd name="connsiteY6386" fmla="*/ 3720734 h 4873452"/>
              <a:gd name="connsiteX6387" fmla="*/ 1843691 w 9144002"/>
              <a:gd name="connsiteY6387" fmla="*/ 3716721 h 4873452"/>
              <a:gd name="connsiteX6388" fmla="*/ 1848455 w 9144002"/>
              <a:gd name="connsiteY6388" fmla="*/ 3718951 h 4873452"/>
              <a:gd name="connsiteX6389" fmla="*/ 1853216 w 9144002"/>
              <a:gd name="connsiteY6389" fmla="*/ 3721181 h 4873452"/>
              <a:gd name="connsiteX6390" fmla="*/ 1863038 w 9144002"/>
              <a:gd name="connsiteY6390" fmla="*/ 3724526 h 4873452"/>
              <a:gd name="connsiteX6391" fmla="*/ 1873158 w 9144002"/>
              <a:gd name="connsiteY6391" fmla="*/ 3727647 h 4873452"/>
              <a:gd name="connsiteX6392" fmla="*/ 1883279 w 9144002"/>
              <a:gd name="connsiteY6392" fmla="*/ 3730101 h 4873452"/>
              <a:gd name="connsiteX6393" fmla="*/ 1893995 w 9144002"/>
              <a:gd name="connsiteY6393" fmla="*/ 3731885 h 4873452"/>
              <a:gd name="connsiteX6394" fmla="*/ 1904711 w 9144002"/>
              <a:gd name="connsiteY6394" fmla="*/ 3733446 h 4873452"/>
              <a:gd name="connsiteX6395" fmla="*/ 1915724 w 9144002"/>
              <a:gd name="connsiteY6395" fmla="*/ 3734115 h 4873452"/>
              <a:gd name="connsiteX6396" fmla="*/ 1927334 w 9144002"/>
              <a:gd name="connsiteY6396" fmla="*/ 3734783 h 4873452"/>
              <a:gd name="connsiteX6397" fmla="*/ 1938942 w 9144002"/>
              <a:gd name="connsiteY6397" fmla="*/ 3735006 h 4873452"/>
              <a:gd name="connsiteX6398" fmla="*/ 1951146 w 9144002"/>
              <a:gd name="connsiteY6398" fmla="*/ 3735006 h 4873452"/>
              <a:gd name="connsiteX6399" fmla="*/ 1962324 w 9144002"/>
              <a:gd name="connsiteY6399" fmla="*/ 3734905 h 4873452"/>
              <a:gd name="connsiteX6400" fmla="*/ 1964242 w 9144002"/>
              <a:gd name="connsiteY6400" fmla="*/ 3733598 h 4873452"/>
              <a:gd name="connsiteX6401" fmla="*/ 1967517 w 9144002"/>
              <a:gd name="connsiteY6401" fmla="*/ 3730700 h 4873452"/>
              <a:gd name="connsiteX6402" fmla="*/ 1974362 w 9144002"/>
              <a:gd name="connsiteY6402" fmla="*/ 3725347 h 4873452"/>
              <a:gd name="connsiteX6403" fmla="*/ 1977934 w 9144002"/>
              <a:gd name="connsiteY6403" fmla="*/ 3722894 h 4873452"/>
              <a:gd name="connsiteX6404" fmla="*/ 1981210 w 9144002"/>
              <a:gd name="connsiteY6404" fmla="*/ 3719995 h 4873452"/>
              <a:gd name="connsiteX6405" fmla="*/ 1984483 w 9144002"/>
              <a:gd name="connsiteY6405" fmla="*/ 3717765 h 4873452"/>
              <a:gd name="connsiteX6406" fmla="*/ 1988650 w 9144002"/>
              <a:gd name="connsiteY6406" fmla="*/ 3715535 h 4873452"/>
              <a:gd name="connsiteX6407" fmla="*/ 1992818 w 9144002"/>
              <a:gd name="connsiteY6407" fmla="*/ 3713751 h 4873452"/>
              <a:gd name="connsiteX6408" fmla="*/ 1995566 w 9144002"/>
              <a:gd name="connsiteY6408" fmla="*/ 3712928 h 4873452"/>
              <a:gd name="connsiteX6409" fmla="*/ 1995446 w 9144002"/>
              <a:gd name="connsiteY6409" fmla="*/ 3712696 h 4873452"/>
              <a:gd name="connsiteX6410" fmla="*/ 1993672 w 9144002"/>
              <a:gd name="connsiteY6410" fmla="*/ 3709825 h 4873452"/>
              <a:gd name="connsiteX6411" fmla="*/ 1992487 w 9144002"/>
              <a:gd name="connsiteY6411" fmla="*/ 3708721 h 4873452"/>
              <a:gd name="connsiteX6412" fmla="*/ 1991304 w 9144002"/>
              <a:gd name="connsiteY6412" fmla="*/ 3708058 h 4873452"/>
              <a:gd name="connsiteX6413" fmla="*/ 1989826 w 9144002"/>
              <a:gd name="connsiteY6413" fmla="*/ 3707174 h 4873452"/>
              <a:gd name="connsiteX6414" fmla="*/ 1988346 w 9144002"/>
              <a:gd name="connsiteY6414" fmla="*/ 3706954 h 4873452"/>
              <a:gd name="connsiteX6415" fmla="*/ 1988346 w 9144002"/>
              <a:gd name="connsiteY6415" fmla="*/ 3704966 h 4873452"/>
              <a:gd name="connsiteX6416" fmla="*/ 1988643 w 9144002"/>
              <a:gd name="connsiteY6416" fmla="*/ 3703863 h 4873452"/>
              <a:gd name="connsiteX6417" fmla="*/ 1989531 w 9144002"/>
              <a:gd name="connsiteY6417" fmla="*/ 3702979 h 4873452"/>
              <a:gd name="connsiteX6418" fmla="*/ 1990714 w 9144002"/>
              <a:gd name="connsiteY6418" fmla="*/ 3702316 h 4873452"/>
              <a:gd name="connsiteX6419" fmla="*/ 1991600 w 9144002"/>
              <a:gd name="connsiteY6419" fmla="*/ 3702096 h 4873452"/>
              <a:gd name="connsiteX6420" fmla="*/ 1993079 w 9144002"/>
              <a:gd name="connsiteY6420" fmla="*/ 3701874 h 4873452"/>
              <a:gd name="connsiteX6421" fmla="*/ 1996629 w 9144002"/>
              <a:gd name="connsiteY6421" fmla="*/ 3701874 h 4873452"/>
              <a:gd name="connsiteX6422" fmla="*/ 1998107 w 9144002"/>
              <a:gd name="connsiteY6422" fmla="*/ 3701874 h 4873452"/>
              <a:gd name="connsiteX6423" fmla="*/ 1999586 w 9144002"/>
              <a:gd name="connsiteY6423" fmla="*/ 3701654 h 4873452"/>
              <a:gd name="connsiteX6424" fmla="*/ 2000770 w 9144002"/>
              <a:gd name="connsiteY6424" fmla="*/ 3701212 h 4873452"/>
              <a:gd name="connsiteX6425" fmla="*/ 2001361 w 9144002"/>
              <a:gd name="connsiteY6425" fmla="*/ 3700329 h 4873452"/>
              <a:gd name="connsiteX6426" fmla="*/ 2002248 w 9144002"/>
              <a:gd name="connsiteY6426" fmla="*/ 3699224 h 4873452"/>
              <a:gd name="connsiteX6427" fmla="*/ 2002248 w 9144002"/>
              <a:gd name="connsiteY6427" fmla="*/ 3698245 h 4873452"/>
              <a:gd name="connsiteX6428" fmla="*/ 2000855 w 9144002"/>
              <a:gd name="connsiteY6428" fmla="*/ 3698141 h 4873452"/>
              <a:gd name="connsiteX6429" fmla="*/ 1998175 w 9144002"/>
              <a:gd name="connsiteY6429" fmla="*/ 3698141 h 4873452"/>
              <a:gd name="connsiteX6430" fmla="*/ 1995199 w 9144002"/>
              <a:gd name="connsiteY6430" fmla="*/ 3698363 h 4873452"/>
              <a:gd name="connsiteX6431" fmla="*/ 1992223 w 9144002"/>
              <a:gd name="connsiteY6431" fmla="*/ 3698810 h 4873452"/>
              <a:gd name="connsiteX6432" fmla="*/ 1988947 w 9144002"/>
              <a:gd name="connsiteY6432" fmla="*/ 3699702 h 4873452"/>
              <a:gd name="connsiteX6433" fmla="*/ 1983812 w 9144002"/>
              <a:gd name="connsiteY6433" fmla="*/ 3701535 h 4873452"/>
              <a:gd name="connsiteX6434" fmla="*/ 1983262 w 9144002"/>
              <a:gd name="connsiteY6434" fmla="*/ 3702230 h 4873452"/>
              <a:gd name="connsiteX6435" fmla="*/ 1980839 w 9144002"/>
              <a:gd name="connsiteY6435" fmla="*/ 3704300 h 4873452"/>
              <a:gd name="connsiteX6436" fmla="*/ 1978722 w 9144002"/>
              <a:gd name="connsiteY6436" fmla="*/ 3706139 h 4873452"/>
              <a:gd name="connsiteX6437" fmla="*/ 1976601 w 9144002"/>
              <a:gd name="connsiteY6437" fmla="*/ 3707748 h 4873452"/>
              <a:gd name="connsiteX6438" fmla="*/ 1976300 w 9144002"/>
              <a:gd name="connsiteY6438" fmla="*/ 3708668 h 4873452"/>
              <a:gd name="connsiteX6439" fmla="*/ 1975996 w 9144002"/>
              <a:gd name="connsiteY6439" fmla="*/ 3709359 h 4873452"/>
              <a:gd name="connsiteX6440" fmla="*/ 1976300 w 9144002"/>
              <a:gd name="connsiteY6440" fmla="*/ 3709818 h 4873452"/>
              <a:gd name="connsiteX6441" fmla="*/ 1977206 w 9144002"/>
              <a:gd name="connsiteY6441" fmla="*/ 3710508 h 4873452"/>
              <a:gd name="connsiteX6442" fmla="*/ 1978418 w 9144002"/>
              <a:gd name="connsiteY6442" fmla="*/ 3710968 h 4873452"/>
              <a:gd name="connsiteX6443" fmla="*/ 1980234 w 9144002"/>
              <a:gd name="connsiteY6443" fmla="*/ 3711658 h 4873452"/>
              <a:gd name="connsiteX6444" fmla="*/ 1981445 w 9144002"/>
              <a:gd name="connsiteY6444" fmla="*/ 3713268 h 4873452"/>
              <a:gd name="connsiteX6445" fmla="*/ 1981749 w 9144002"/>
              <a:gd name="connsiteY6445" fmla="*/ 3714877 h 4873452"/>
              <a:gd name="connsiteX6446" fmla="*/ 1981749 w 9144002"/>
              <a:gd name="connsiteY6446" fmla="*/ 3715336 h 4873452"/>
              <a:gd name="connsiteX6447" fmla="*/ 1980839 w 9144002"/>
              <a:gd name="connsiteY6447" fmla="*/ 3715566 h 4873452"/>
              <a:gd name="connsiteX6448" fmla="*/ 1979933 w 9144002"/>
              <a:gd name="connsiteY6448" fmla="*/ 3715336 h 4873452"/>
              <a:gd name="connsiteX6449" fmla="*/ 1978722 w 9144002"/>
              <a:gd name="connsiteY6449" fmla="*/ 3714417 h 4873452"/>
              <a:gd name="connsiteX6450" fmla="*/ 1976601 w 9144002"/>
              <a:gd name="connsiteY6450" fmla="*/ 3713268 h 4873452"/>
              <a:gd name="connsiteX6451" fmla="*/ 1975089 w 9144002"/>
              <a:gd name="connsiteY6451" fmla="*/ 3711887 h 4873452"/>
              <a:gd name="connsiteX6452" fmla="*/ 1973274 w 9144002"/>
              <a:gd name="connsiteY6452" fmla="*/ 3710048 h 4873452"/>
              <a:gd name="connsiteX6453" fmla="*/ 1971458 w 9144002"/>
              <a:gd name="connsiteY6453" fmla="*/ 3708208 h 4873452"/>
              <a:gd name="connsiteX6454" fmla="*/ 1971275 w 9144002"/>
              <a:gd name="connsiteY6454" fmla="*/ 3707904 h 4873452"/>
              <a:gd name="connsiteX6455" fmla="*/ 1970790 w 9144002"/>
              <a:gd name="connsiteY6455" fmla="*/ 3708176 h 4873452"/>
              <a:gd name="connsiteX6456" fmla="*/ 1964540 w 9144002"/>
              <a:gd name="connsiteY6456" fmla="*/ 3711521 h 4873452"/>
              <a:gd name="connsiteX6457" fmla="*/ 1953229 w 9144002"/>
              <a:gd name="connsiteY6457" fmla="*/ 3717765 h 4873452"/>
              <a:gd name="connsiteX6458" fmla="*/ 1948168 w 9144002"/>
              <a:gd name="connsiteY6458" fmla="*/ 3720218 h 4873452"/>
              <a:gd name="connsiteX6459" fmla="*/ 1943405 w 9144002"/>
              <a:gd name="connsiteY6459" fmla="*/ 3722003 h 4873452"/>
              <a:gd name="connsiteX6460" fmla="*/ 1941322 w 9144002"/>
              <a:gd name="connsiteY6460" fmla="*/ 3722671 h 4873452"/>
              <a:gd name="connsiteX6461" fmla="*/ 1939537 w 9144002"/>
              <a:gd name="connsiteY6461" fmla="*/ 3722894 h 4873452"/>
              <a:gd name="connsiteX6462" fmla="*/ 1937452 w 9144002"/>
              <a:gd name="connsiteY6462" fmla="*/ 3722671 h 4873452"/>
              <a:gd name="connsiteX6463" fmla="*/ 1935964 w 9144002"/>
              <a:gd name="connsiteY6463" fmla="*/ 3722225 h 4873452"/>
              <a:gd name="connsiteX6464" fmla="*/ 1935369 w 9144002"/>
              <a:gd name="connsiteY6464" fmla="*/ 3719549 h 4873452"/>
              <a:gd name="connsiteX6465" fmla="*/ 1935666 w 9144002"/>
              <a:gd name="connsiteY6465" fmla="*/ 3717543 h 4873452"/>
              <a:gd name="connsiteX6466" fmla="*/ 1935964 w 9144002"/>
              <a:gd name="connsiteY6466" fmla="*/ 3715758 h 4873452"/>
              <a:gd name="connsiteX6467" fmla="*/ 1937154 w 9144002"/>
              <a:gd name="connsiteY6467" fmla="*/ 3714643 h 4873452"/>
              <a:gd name="connsiteX6468" fmla="*/ 1938643 w 9144002"/>
              <a:gd name="connsiteY6468" fmla="*/ 3713751 h 4873452"/>
              <a:gd name="connsiteX6469" fmla="*/ 1940132 w 9144002"/>
              <a:gd name="connsiteY6469" fmla="*/ 3713305 h 4873452"/>
              <a:gd name="connsiteX6470" fmla="*/ 1943405 w 9144002"/>
              <a:gd name="connsiteY6470" fmla="*/ 3712413 h 4873452"/>
              <a:gd name="connsiteX6471" fmla="*/ 1945490 w 9144002"/>
              <a:gd name="connsiteY6471" fmla="*/ 3711968 h 4873452"/>
              <a:gd name="connsiteX6472" fmla="*/ 1946978 w 9144002"/>
              <a:gd name="connsiteY6472" fmla="*/ 3711298 h 4873452"/>
              <a:gd name="connsiteX6473" fmla="*/ 1948465 w 9144002"/>
              <a:gd name="connsiteY6473" fmla="*/ 3710406 h 4873452"/>
              <a:gd name="connsiteX6474" fmla="*/ 1949063 w 9144002"/>
              <a:gd name="connsiteY6474" fmla="*/ 3709291 h 4873452"/>
              <a:gd name="connsiteX6475" fmla="*/ 1949953 w 9144002"/>
              <a:gd name="connsiteY6475" fmla="*/ 3707953 h 4873452"/>
              <a:gd name="connsiteX6476" fmla="*/ 1950253 w 9144002"/>
              <a:gd name="connsiteY6476" fmla="*/ 3705723 h 4873452"/>
              <a:gd name="connsiteX6477" fmla="*/ 1949657 w 9144002"/>
              <a:gd name="connsiteY6477" fmla="*/ 3703047 h 4873452"/>
              <a:gd name="connsiteX6478" fmla="*/ 1948465 w 9144002"/>
              <a:gd name="connsiteY6478" fmla="*/ 3699478 h 4873452"/>
              <a:gd name="connsiteX6479" fmla="*/ 1953229 w 9144002"/>
              <a:gd name="connsiteY6479" fmla="*/ 3701486 h 4873452"/>
              <a:gd name="connsiteX6480" fmla="*/ 1955610 w 9144002"/>
              <a:gd name="connsiteY6480" fmla="*/ 3701932 h 4873452"/>
              <a:gd name="connsiteX6481" fmla="*/ 1957991 w 9144002"/>
              <a:gd name="connsiteY6481" fmla="*/ 3702378 h 4873452"/>
              <a:gd name="connsiteX6482" fmla="*/ 1959777 w 9144002"/>
              <a:gd name="connsiteY6482" fmla="*/ 3702601 h 4873452"/>
              <a:gd name="connsiteX6483" fmla="*/ 1961861 w 9144002"/>
              <a:gd name="connsiteY6483" fmla="*/ 3702601 h 4873452"/>
              <a:gd name="connsiteX6484" fmla="*/ 1964242 w 9144002"/>
              <a:gd name="connsiteY6484" fmla="*/ 3702378 h 4873452"/>
              <a:gd name="connsiteX6485" fmla="*/ 1966027 w 9144002"/>
              <a:gd name="connsiteY6485" fmla="*/ 3701932 h 4873452"/>
              <a:gd name="connsiteX6486" fmla="*/ 1967659 w 9144002"/>
              <a:gd name="connsiteY6486" fmla="*/ 3701234 h 4873452"/>
              <a:gd name="connsiteX6487" fmla="*/ 1967521 w 9144002"/>
              <a:gd name="connsiteY6487" fmla="*/ 3700850 h 4873452"/>
              <a:gd name="connsiteX6488" fmla="*/ 1966916 w 9144002"/>
              <a:gd name="connsiteY6488" fmla="*/ 3698321 h 4873452"/>
              <a:gd name="connsiteX6489" fmla="*/ 1966916 w 9144002"/>
              <a:gd name="connsiteY6489" fmla="*/ 3695562 h 4873452"/>
              <a:gd name="connsiteX6490" fmla="*/ 1967220 w 9144002"/>
              <a:gd name="connsiteY6490" fmla="*/ 3693262 h 4873452"/>
              <a:gd name="connsiteX6491" fmla="*/ 1968731 w 9144002"/>
              <a:gd name="connsiteY6491" fmla="*/ 3694412 h 4873452"/>
              <a:gd name="connsiteX6492" fmla="*/ 1970547 w 9144002"/>
              <a:gd name="connsiteY6492" fmla="*/ 3695331 h 4873452"/>
              <a:gd name="connsiteX6493" fmla="*/ 1972667 w 9144002"/>
              <a:gd name="connsiteY6493" fmla="*/ 3696252 h 4873452"/>
              <a:gd name="connsiteX6494" fmla="*/ 1974386 w 9144002"/>
              <a:gd name="connsiteY6494" fmla="*/ 3696687 h 4873452"/>
              <a:gd name="connsiteX6495" fmla="*/ 1974661 w 9144002"/>
              <a:gd name="connsiteY6495" fmla="*/ 3696357 h 4873452"/>
              <a:gd name="connsiteX6496" fmla="*/ 1975852 w 9144002"/>
              <a:gd name="connsiteY6496" fmla="*/ 3694573 h 4873452"/>
              <a:gd name="connsiteX6497" fmla="*/ 1977340 w 9144002"/>
              <a:gd name="connsiteY6497" fmla="*/ 3692788 h 4873452"/>
              <a:gd name="connsiteX6498" fmla="*/ 1978231 w 9144002"/>
              <a:gd name="connsiteY6498" fmla="*/ 3690113 h 4873452"/>
              <a:gd name="connsiteX6499" fmla="*/ 1974661 w 9144002"/>
              <a:gd name="connsiteY6499" fmla="*/ 3689221 h 4873452"/>
              <a:gd name="connsiteX6500" fmla="*/ 1969898 w 9144002"/>
              <a:gd name="connsiteY6500" fmla="*/ 3688106 h 4873452"/>
              <a:gd name="connsiteX6501" fmla="*/ 1964242 w 9144002"/>
              <a:gd name="connsiteY6501" fmla="*/ 3687659 h 4873452"/>
              <a:gd name="connsiteX6502" fmla="*/ 1961265 w 9144002"/>
              <a:gd name="connsiteY6502" fmla="*/ 3687437 h 4873452"/>
              <a:gd name="connsiteX6503" fmla="*/ 1958587 w 9144002"/>
              <a:gd name="connsiteY6503" fmla="*/ 3687659 h 4873452"/>
              <a:gd name="connsiteX6504" fmla="*/ 1955610 w 9144002"/>
              <a:gd name="connsiteY6504" fmla="*/ 3687883 h 4873452"/>
              <a:gd name="connsiteX6505" fmla="*/ 1952932 w 9144002"/>
              <a:gd name="connsiteY6505" fmla="*/ 3688774 h 4873452"/>
              <a:gd name="connsiteX6506" fmla="*/ 1950549 w 9144002"/>
              <a:gd name="connsiteY6506" fmla="*/ 3689889 h 4873452"/>
              <a:gd name="connsiteX6507" fmla="*/ 1948465 w 9144002"/>
              <a:gd name="connsiteY6507" fmla="*/ 3691673 h 4873452"/>
              <a:gd name="connsiteX6508" fmla="*/ 1946680 w 9144002"/>
              <a:gd name="connsiteY6508" fmla="*/ 3693903 h 4873452"/>
              <a:gd name="connsiteX6509" fmla="*/ 1945490 w 9144002"/>
              <a:gd name="connsiteY6509" fmla="*/ 3696580 h 4873452"/>
              <a:gd name="connsiteX6510" fmla="*/ 1944597 w 9144002"/>
              <a:gd name="connsiteY6510" fmla="*/ 3699925 h 4873452"/>
              <a:gd name="connsiteX6511" fmla="*/ 1944299 w 9144002"/>
              <a:gd name="connsiteY6511" fmla="*/ 3704162 h 4873452"/>
              <a:gd name="connsiteX6512" fmla="*/ 1936858 w 9144002"/>
              <a:gd name="connsiteY6512" fmla="*/ 3700593 h 4873452"/>
              <a:gd name="connsiteX6513" fmla="*/ 1929713 w 9144002"/>
              <a:gd name="connsiteY6513" fmla="*/ 3697472 h 4873452"/>
              <a:gd name="connsiteX6514" fmla="*/ 1922569 w 9144002"/>
              <a:gd name="connsiteY6514" fmla="*/ 3695242 h 4873452"/>
              <a:gd name="connsiteX6515" fmla="*/ 1918700 w 9144002"/>
              <a:gd name="connsiteY6515" fmla="*/ 3694350 h 4873452"/>
              <a:gd name="connsiteX6516" fmla="*/ 1915426 w 9144002"/>
              <a:gd name="connsiteY6516" fmla="*/ 3693903 h 4873452"/>
              <a:gd name="connsiteX6517" fmla="*/ 1911556 w 9144002"/>
              <a:gd name="connsiteY6517" fmla="*/ 3693235 h 4873452"/>
              <a:gd name="connsiteX6518" fmla="*/ 1908282 w 9144002"/>
              <a:gd name="connsiteY6518" fmla="*/ 3693012 h 4873452"/>
              <a:gd name="connsiteX6519" fmla="*/ 1904710 w 9144002"/>
              <a:gd name="connsiteY6519" fmla="*/ 3693012 h 4873452"/>
              <a:gd name="connsiteX6520" fmla="*/ 1901435 w 9144002"/>
              <a:gd name="connsiteY6520" fmla="*/ 3693235 h 4873452"/>
              <a:gd name="connsiteX6521" fmla="*/ 1898459 w 9144002"/>
              <a:gd name="connsiteY6521" fmla="*/ 3693458 h 4873452"/>
              <a:gd name="connsiteX6522" fmla="*/ 1894888 w 9144002"/>
              <a:gd name="connsiteY6522" fmla="*/ 3694127 h 4873452"/>
              <a:gd name="connsiteX6523" fmla="*/ 1891911 w 9144002"/>
              <a:gd name="connsiteY6523" fmla="*/ 3694573 h 4873452"/>
              <a:gd name="connsiteX6524" fmla="*/ 1888933 w 9144002"/>
              <a:gd name="connsiteY6524" fmla="*/ 3695688 h 4873452"/>
              <a:gd name="connsiteX6525" fmla="*/ 1889232 w 9144002"/>
              <a:gd name="connsiteY6525" fmla="*/ 3693458 h 4873452"/>
              <a:gd name="connsiteX6526" fmla="*/ 1889827 w 9144002"/>
              <a:gd name="connsiteY6526" fmla="*/ 3691673 h 4873452"/>
              <a:gd name="connsiteX6527" fmla="*/ 1890422 w 9144002"/>
              <a:gd name="connsiteY6527" fmla="*/ 3689889 h 4873452"/>
              <a:gd name="connsiteX6528" fmla="*/ 1891613 w 9144002"/>
              <a:gd name="connsiteY6528" fmla="*/ 3688106 h 4873452"/>
              <a:gd name="connsiteX6529" fmla="*/ 1893994 w 9144002"/>
              <a:gd name="connsiteY6529" fmla="*/ 3685653 h 4873452"/>
              <a:gd name="connsiteX6530" fmla="*/ 1896375 w 9144002"/>
              <a:gd name="connsiteY6530" fmla="*/ 3683423 h 4873452"/>
              <a:gd name="connsiteX6531" fmla="*/ 1899649 w 9144002"/>
              <a:gd name="connsiteY6531" fmla="*/ 3681416 h 4873452"/>
              <a:gd name="connsiteX6532" fmla="*/ 1902031 w 9144002"/>
              <a:gd name="connsiteY6532" fmla="*/ 3679186 h 4873452"/>
              <a:gd name="connsiteX6533" fmla="*/ 1903223 w 9144002"/>
              <a:gd name="connsiteY6533" fmla="*/ 3677848 h 4873452"/>
              <a:gd name="connsiteX6534" fmla="*/ 1904413 w 9144002"/>
              <a:gd name="connsiteY6534" fmla="*/ 3676286 h 4873452"/>
              <a:gd name="connsiteX6535" fmla="*/ 1905007 w 9144002"/>
              <a:gd name="connsiteY6535" fmla="*/ 3674948 h 4873452"/>
              <a:gd name="connsiteX6536" fmla="*/ 1905901 w 9144002"/>
              <a:gd name="connsiteY6536" fmla="*/ 3672941 h 4873452"/>
              <a:gd name="connsiteX6537" fmla="*/ 1904710 w 9144002"/>
              <a:gd name="connsiteY6537" fmla="*/ 3670934 h 4873452"/>
              <a:gd name="connsiteX6538" fmla="*/ 1903223 w 9144002"/>
              <a:gd name="connsiteY6538" fmla="*/ 3669373 h 4873452"/>
              <a:gd name="connsiteX6539" fmla="*/ 1901435 w 9144002"/>
              <a:gd name="connsiteY6539" fmla="*/ 3667588 h 4873452"/>
              <a:gd name="connsiteX6540" fmla="*/ 1899649 w 9144002"/>
              <a:gd name="connsiteY6540" fmla="*/ 3666473 h 4873452"/>
              <a:gd name="connsiteX6541" fmla="*/ 1896971 w 9144002"/>
              <a:gd name="connsiteY6541" fmla="*/ 3665582 h 4873452"/>
              <a:gd name="connsiteX6542" fmla="*/ 1894590 w 9144002"/>
              <a:gd name="connsiteY6542" fmla="*/ 3664690 h 4873452"/>
              <a:gd name="connsiteX6543" fmla="*/ 1891613 w 9144002"/>
              <a:gd name="connsiteY6543" fmla="*/ 3664467 h 4873452"/>
              <a:gd name="connsiteX6544" fmla="*/ 1888933 w 9144002"/>
              <a:gd name="connsiteY6544" fmla="*/ 3664243 h 4873452"/>
              <a:gd name="connsiteX6545" fmla="*/ 1891911 w 9144002"/>
              <a:gd name="connsiteY6545" fmla="*/ 3663128 h 4873452"/>
              <a:gd name="connsiteX6546" fmla="*/ 1894590 w 9144002"/>
              <a:gd name="connsiteY6546" fmla="*/ 3661569 h 4873452"/>
              <a:gd name="connsiteX6547" fmla="*/ 1897268 w 9144002"/>
              <a:gd name="connsiteY6547" fmla="*/ 3660007 h 4873452"/>
              <a:gd name="connsiteX6548" fmla="*/ 1899054 w 9144002"/>
              <a:gd name="connsiteY6548" fmla="*/ 3658000 h 4873452"/>
              <a:gd name="connsiteX6549" fmla="*/ 1899988 w 9144002"/>
              <a:gd name="connsiteY6549" fmla="*/ 3657001 h 4873452"/>
              <a:gd name="connsiteX6550" fmla="*/ 1880600 w 9144002"/>
              <a:gd name="connsiteY6550" fmla="*/ 3657177 h 4873452"/>
              <a:gd name="connsiteX6551" fmla="*/ 1855895 w 9144002"/>
              <a:gd name="connsiteY6551" fmla="*/ 3657846 h 4873452"/>
              <a:gd name="connsiteX6552" fmla="*/ 1840866 w 9144002"/>
              <a:gd name="connsiteY6552" fmla="*/ 3658112 h 4873452"/>
              <a:gd name="connsiteX6553" fmla="*/ 1840765 w 9144002"/>
              <a:gd name="connsiteY6553" fmla="*/ 3658412 h 4873452"/>
              <a:gd name="connsiteX6554" fmla="*/ 1840468 w 9144002"/>
              <a:gd name="connsiteY6554" fmla="*/ 3659067 h 4873452"/>
              <a:gd name="connsiteX6555" fmla="*/ 1839880 w 9144002"/>
              <a:gd name="connsiteY6555" fmla="*/ 3659504 h 4873452"/>
              <a:gd name="connsiteX6556" fmla="*/ 1839290 w 9144002"/>
              <a:gd name="connsiteY6556" fmla="*/ 3660160 h 4873452"/>
              <a:gd name="connsiteX6557" fmla="*/ 1838110 w 9144002"/>
              <a:gd name="connsiteY6557" fmla="*/ 3660378 h 4873452"/>
              <a:gd name="connsiteX6558" fmla="*/ 1839584 w 9144002"/>
              <a:gd name="connsiteY6558" fmla="*/ 3661689 h 4873452"/>
              <a:gd name="connsiteX6559" fmla="*/ 1840765 w 9144002"/>
              <a:gd name="connsiteY6559" fmla="*/ 3663000 h 4873452"/>
              <a:gd name="connsiteX6560" fmla="*/ 1844008 w 9144002"/>
              <a:gd name="connsiteY6560" fmla="*/ 3665403 h 4873452"/>
              <a:gd name="connsiteX6561" fmla="*/ 1845189 w 9144002"/>
              <a:gd name="connsiteY6561" fmla="*/ 3666495 h 4873452"/>
              <a:gd name="connsiteX6562" fmla="*/ 1846368 w 9144002"/>
              <a:gd name="connsiteY6562" fmla="*/ 3668462 h 4873452"/>
              <a:gd name="connsiteX6563" fmla="*/ 1846663 w 9144002"/>
              <a:gd name="connsiteY6563" fmla="*/ 3670647 h 4873452"/>
              <a:gd name="connsiteX6564" fmla="*/ 1846663 w 9144002"/>
              <a:gd name="connsiteY6564" fmla="*/ 3673488 h 4873452"/>
              <a:gd name="connsiteX6565" fmla="*/ 1844597 w 9144002"/>
              <a:gd name="connsiteY6565" fmla="*/ 3672832 h 4873452"/>
              <a:gd name="connsiteX6566" fmla="*/ 1842240 w 9144002"/>
              <a:gd name="connsiteY6566" fmla="*/ 3672395 h 4873452"/>
              <a:gd name="connsiteX6567" fmla="*/ 1839880 w 9144002"/>
              <a:gd name="connsiteY6567" fmla="*/ 3671521 h 4873452"/>
              <a:gd name="connsiteX6568" fmla="*/ 1838110 w 9144002"/>
              <a:gd name="connsiteY6568" fmla="*/ 3670428 h 4873452"/>
              <a:gd name="connsiteX6569" fmla="*/ 1834277 w 9144002"/>
              <a:gd name="connsiteY6569" fmla="*/ 3668243 h 4873452"/>
              <a:gd name="connsiteX6570" fmla="*/ 1831030 w 9144002"/>
              <a:gd name="connsiteY6570" fmla="*/ 3665403 h 4873452"/>
              <a:gd name="connsiteX6571" fmla="*/ 1824838 w 9144002"/>
              <a:gd name="connsiteY6571" fmla="*/ 3660378 h 4873452"/>
              <a:gd name="connsiteX6572" fmla="*/ 1821003 w 9144002"/>
              <a:gd name="connsiteY6572" fmla="*/ 3657974 h 4873452"/>
              <a:gd name="connsiteX6573" fmla="*/ 1817172 w 9144002"/>
              <a:gd name="connsiteY6573" fmla="*/ 3656008 h 4873452"/>
              <a:gd name="connsiteX6574" fmla="*/ 1815400 w 9144002"/>
              <a:gd name="connsiteY6574" fmla="*/ 3654042 h 4873452"/>
              <a:gd name="connsiteX6575" fmla="*/ 1814515 w 9144002"/>
              <a:gd name="connsiteY6575" fmla="*/ 3652731 h 4873452"/>
              <a:gd name="connsiteX6576" fmla="*/ 1814515 w 9144002"/>
              <a:gd name="connsiteY6576" fmla="*/ 3652294 h 4873452"/>
              <a:gd name="connsiteX6577" fmla="*/ 1815106 w 9144002"/>
              <a:gd name="connsiteY6577" fmla="*/ 3652076 h 4873452"/>
              <a:gd name="connsiteX6578" fmla="*/ 1815697 w 9144002"/>
              <a:gd name="connsiteY6578" fmla="*/ 3652076 h 4873452"/>
              <a:gd name="connsiteX6579" fmla="*/ 1817172 w 9144002"/>
              <a:gd name="connsiteY6579" fmla="*/ 3652294 h 4873452"/>
              <a:gd name="connsiteX6580" fmla="*/ 1819235 w 9144002"/>
              <a:gd name="connsiteY6580" fmla="*/ 3652949 h 4873452"/>
              <a:gd name="connsiteX6581" fmla="*/ 1823953 w 9144002"/>
              <a:gd name="connsiteY6581" fmla="*/ 3654916 h 4873452"/>
              <a:gd name="connsiteX6582" fmla="*/ 1829263 w 9144002"/>
              <a:gd name="connsiteY6582" fmla="*/ 3657101 h 4873452"/>
              <a:gd name="connsiteX6583" fmla="*/ 1830663 w 9144002"/>
              <a:gd name="connsiteY6583" fmla="*/ 3657562 h 4873452"/>
              <a:gd name="connsiteX6584" fmla="*/ 1830893 w 9144002"/>
              <a:gd name="connsiteY6584" fmla="*/ 3655171 h 4873452"/>
              <a:gd name="connsiteX6585" fmla="*/ 1831785 w 9144002"/>
              <a:gd name="connsiteY6585" fmla="*/ 3652717 h 4873452"/>
              <a:gd name="connsiteX6586" fmla="*/ 1832381 w 9144002"/>
              <a:gd name="connsiteY6586" fmla="*/ 3650487 h 4873452"/>
              <a:gd name="connsiteX6587" fmla="*/ 1833571 w 9144002"/>
              <a:gd name="connsiteY6587" fmla="*/ 3648481 h 4873452"/>
              <a:gd name="connsiteX6588" fmla="*/ 1834760 w 9144002"/>
              <a:gd name="connsiteY6588" fmla="*/ 3646697 h 4873452"/>
              <a:gd name="connsiteX6589" fmla="*/ 1836249 w 9144002"/>
              <a:gd name="connsiteY6589" fmla="*/ 3645359 h 4873452"/>
              <a:gd name="connsiteX6590" fmla="*/ 1838929 w 9144002"/>
              <a:gd name="connsiteY6590" fmla="*/ 3642459 h 4873452"/>
              <a:gd name="connsiteX6591" fmla="*/ 1840118 w 9144002"/>
              <a:gd name="connsiteY6591" fmla="*/ 3641344 h 4873452"/>
              <a:gd name="connsiteX6592" fmla="*/ 1840714 w 9144002"/>
              <a:gd name="connsiteY6592" fmla="*/ 3640007 h 4873452"/>
              <a:gd name="connsiteX6593" fmla="*/ 1841607 w 9144002"/>
              <a:gd name="connsiteY6593" fmla="*/ 3638445 h 4873452"/>
              <a:gd name="connsiteX6594" fmla="*/ 1841906 w 9144002"/>
              <a:gd name="connsiteY6594" fmla="*/ 3636662 h 4873452"/>
              <a:gd name="connsiteX6595" fmla="*/ 1841906 w 9144002"/>
              <a:gd name="connsiteY6595" fmla="*/ 3634876 h 4873452"/>
              <a:gd name="connsiteX6596" fmla="*/ 1841607 w 9144002"/>
              <a:gd name="connsiteY6596" fmla="*/ 3632646 h 4873452"/>
              <a:gd name="connsiteX6597" fmla="*/ 1840714 w 9144002"/>
              <a:gd name="connsiteY6597" fmla="*/ 3629972 h 4873452"/>
              <a:gd name="connsiteX6598" fmla="*/ 1839227 w 9144002"/>
              <a:gd name="connsiteY6598" fmla="*/ 3626849 h 4873452"/>
              <a:gd name="connsiteX6599" fmla="*/ 1845179 w 9144002"/>
              <a:gd name="connsiteY6599" fmla="*/ 3627518 h 4873452"/>
              <a:gd name="connsiteX6600" fmla="*/ 1851430 w 9144002"/>
              <a:gd name="connsiteY6600" fmla="*/ 3628410 h 4873452"/>
              <a:gd name="connsiteX6601" fmla="*/ 1863337 w 9144002"/>
              <a:gd name="connsiteY6601" fmla="*/ 3630416 h 4873452"/>
              <a:gd name="connsiteX6602" fmla="*/ 1874349 w 9144002"/>
              <a:gd name="connsiteY6602" fmla="*/ 3632424 h 4873452"/>
              <a:gd name="connsiteX6603" fmla="*/ 1880006 w 9144002"/>
              <a:gd name="connsiteY6603" fmla="*/ 3632870 h 4873452"/>
              <a:gd name="connsiteX6604" fmla="*/ 1885065 w 9144002"/>
              <a:gd name="connsiteY6604" fmla="*/ 3633539 h 4873452"/>
              <a:gd name="connsiteX6605" fmla="*/ 1890125 w 9144002"/>
              <a:gd name="connsiteY6605" fmla="*/ 3633539 h 4873452"/>
              <a:gd name="connsiteX6606" fmla="*/ 1895483 w 9144002"/>
              <a:gd name="connsiteY6606" fmla="*/ 3633317 h 4873452"/>
              <a:gd name="connsiteX6607" fmla="*/ 1900247 w 9144002"/>
              <a:gd name="connsiteY6607" fmla="*/ 3632424 h 4873452"/>
              <a:gd name="connsiteX6608" fmla="*/ 1905008 w 9144002"/>
              <a:gd name="connsiteY6608" fmla="*/ 3630640 h 4873452"/>
              <a:gd name="connsiteX6609" fmla="*/ 1910069 w 9144002"/>
              <a:gd name="connsiteY6609" fmla="*/ 3628410 h 4873452"/>
              <a:gd name="connsiteX6610" fmla="*/ 1914617 w 9144002"/>
              <a:gd name="connsiteY6610" fmla="*/ 3625854 h 4873452"/>
              <a:gd name="connsiteX6611" fmla="*/ 1914235 w 9144002"/>
              <a:gd name="connsiteY6611" fmla="*/ 3625663 h 4873452"/>
              <a:gd name="connsiteX6612" fmla="*/ 1910068 w 9144002"/>
              <a:gd name="connsiteY6612" fmla="*/ 3622765 h 4873452"/>
              <a:gd name="connsiteX6613" fmla="*/ 1908579 w 9144002"/>
              <a:gd name="connsiteY6613" fmla="*/ 3621427 h 4873452"/>
              <a:gd name="connsiteX6614" fmla="*/ 1907091 w 9144002"/>
              <a:gd name="connsiteY6614" fmla="*/ 3619643 h 4873452"/>
              <a:gd name="connsiteX6615" fmla="*/ 1905604 w 9144002"/>
              <a:gd name="connsiteY6615" fmla="*/ 3617858 h 4873452"/>
              <a:gd name="connsiteX6616" fmla="*/ 1904413 w 9144002"/>
              <a:gd name="connsiteY6616" fmla="*/ 3616074 h 4873452"/>
              <a:gd name="connsiteX6617" fmla="*/ 1903223 w 9144002"/>
              <a:gd name="connsiteY6617" fmla="*/ 3614068 h 4873452"/>
              <a:gd name="connsiteX6618" fmla="*/ 1902924 w 9144002"/>
              <a:gd name="connsiteY6618" fmla="*/ 3612061 h 4873452"/>
              <a:gd name="connsiteX6619" fmla="*/ 1902626 w 9144002"/>
              <a:gd name="connsiteY6619" fmla="*/ 3609831 h 4873452"/>
              <a:gd name="connsiteX6620" fmla="*/ 1902626 w 9144002"/>
              <a:gd name="connsiteY6620" fmla="*/ 3608191 h 4873452"/>
              <a:gd name="connsiteX6621" fmla="*/ 1899055 w 9144002"/>
              <a:gd name="connsiteY6621" fmla="*/ 3607894 h 4873452"/>
              <a:gd name="connsiteX6622" fmla="*/ 1894294 w 9144002"/>
              <a:gd name="connsiteY6622" fmla="*/ 3607894 h 4873452"/>
              <a:gd name="connsiteX6623" fmla="*/ 1889233 w 9144002"/>
              <a:gd name="connsiteY6623" fmla="*/ 3608339 h 4873452"/>
              <a:gd name="connsiteX6624" fmla="*/ 1887149 w 9144002"/>
              <a:gd name="connsiteY6624" fmla="*/ 3609009 h 4873452"/>
              <a:gd name="connsiteX6625" fmla="*/ 1885065 w 9144002"/>
              <a:gd name="connsiteY6625" fmla="*/ 3609677 h 4873452"/>
              <a:gd name="connsiteX6626" fmla="*/ 1882981 w 9144002"/>
              <a:gd name="connsiteY6626" fmla="*/ 3610347 h 4873452"/>
              <a:gd name="connsiteX6627" fmla="*/ 1881196 w 9144002"/>
              <a:gd name="connsiteY6627" fmla="*/ 3611462 h 4873452"/>
              <a:gd name="connsiteX6628" fmla="*/ 1879112 w 9144002"/>
              <a:gd name="connsiteY6628" fmla="*/ 3612577 h 4873452"/>
              <a:gd name="connsiteX6629" fmla="*/ 1877624 w 9144002"/>
              <a:gd name="connsiteY6629" fmla="*/ 3614137 h 4873452"/>
              <a:gd name="connsiteX6630" fmla="*/ 1876136 w 9144002"/>
              <a:gd name="connsiteY6630" fmla="*/ 3615699 h 4873452"/>
              <a:gd name="connsiteX6631" fmla="*/ 1874945 w 9144002"/>
              <a:gd name="connsiteY6631" fmla="*/ 3617706 h 4873452"/>
              <a:gd name="connsiteX6632" fmla="*/ 1874052 w 9144002"/>
              <a:gd name="connsiteY6632" fmla="*/ 3619712 h 4873452"/>
              <a:gd name="connsiteX6633" fmla="*/ 1873158 w 9144002"/>
              <a:gd name="connsiteY6633" fmla="*/ 3621943 h 4873452"/>
              <a:gd name="connsiteX6634" fmla="*/ 1868695 w 9144002"/>
              <a:gd name="connsiteY6634" fmla="*/ 3619936 h 4873452"/>
              <a:gd name="connsiteX6635" fmla="*/ 1863634 w 9144002"/>
              <a:gd name="connsiteY6635" fmla="*/ 3618375 h 4873452"/>
              <a:gd name="connsiteX6636" fmla="*/ 1858871 w 9144002"/>
              <a:gd name="connsiteY6636" fmla="*/ 3616814 h 4873452"/>
              <a:gd name="connsiteX6637" fmla="*/ 1853512 w 9144002"/>
              <a:gd name="connsiteY6637" fmla="*/ 3615699 h 4873452"/>
              <a:gd name="connsiteX6638" fmla="*/ 1848455 w 9144002"/>
              <a:gd name="connsiteY6638" fmla="*/ 3614584 h 4873452"/>
              <a:gd name="connsiteX6639" fmla="*/ 1843394 w 9144002"/>
              <a:gd name="connsiteY6639" fmla="*/ 3613022 h 4873452"/>
              <a:gd name="connsiteX6640" fmla="*/ 1838929 w 9144002"/>
              <a:gd name="connsiteY6640" fmla="*/ 3611239 h 4873452"/>
              <a:gd name="connsiteX6641" fmla="*/ 1836548 w 9144002"/>
              <a:gd name="connsiteY6641" fmla="*/ 3610124 h 4873452"/>
              <a:gd name="connsiteX6642" fmla="*/ 1834760 w 9144002"/>
              <a:gd name="connsiteY6642" fmla="*/ 3608786 h 4873452"/>
              <a:gd name="connsiteX6643" fmla="*/ 1835654 w 9144002"/>
              <a:gd name="connsiteY6643" fmla="*/ 3601203 h 4873452"/>
              <a:gd name="connsiteX6644" fmla="*/ 1836249 w 9144002"/>
              <a:gd name="connsiteY6644" fmla="*/ 3594290 h 4873452"/>
              <a:gd name="connsiteX6645" fmla="*/ 1837143 w 9144002"/>
              <a:gd name="connsiteY6645" fmla="*/ 3591168 h 4873452"/>
              <a:gd name="connsiteX6646" fmla="*/ 1837739 w 9144002"/>
              <a:gd name="connsiteY6646" fmla="*/ 3588493 h 4873452"/>
              <a:gd name="connsiteX6647" fmla="*/ 1838630 w 9144002"/>
              <a:gd name="connsiteY6647" fmla="*/ 3585816 h 4873452"/>
              <a:gd name="connsiteX6648" fmla="*/ 1839522 w 9144002"/>
              <a:gd name="connsiteY6648" fmla="*/ 3583362 h 4873452"/>
              <a:gd name="connsiteX6649" fmla="*/ 1841607 w 9144002"/>
              <a:gd name="connsiteY6649" fmla="*/ 3581132 h 4873452"/>
              <a:gd name="connsiteX6650" fmla="*/ 1843394 w 9144002"/>
              <a:gd name="connsiteY6650" fmla="*/ 3579126 h 4873452"/>
              <a:gd name="connsiteX6651" fmla="*/ 1845775 w 9144002"/>
              <a:gd name="connsiteY6651" fmla="*/ 3577342 h 4873452"/>
              <a:gd name="connsiteX6652" fmla="*/ 1847530 w 9144002"/>
              <a:gd name="connsiteY6652" fmla="*/ 3576466 h 4873452"/>
              <a:gd name="connsiteX6653" fmla="*/ 1842796 w 9144002"/>
              <a:gd name="connsiteY6653" fmla="*/ 3575935 h 4873452"/>
              <a:gd name="connsiteX6654" fmla="*/ 1837142 w 9144002"/>
              <a:gd name="connsiteY6654" fmla="*/ 3575488 h 4873452"/>
              <a:gd name="connsiteX6655" fmla="*/ 7987906 w 9144002"/>
              <a:gd name="connsiteY6655" fmla="*/ 3531633 h 4873452"/>
              <a:gd name="connsiteX6656" fmla="*/ 7987906 w 9144002"/>
              <a:gd name="connsiteY6656" fmla="*/ 3533907 h 4873452"/>
              <a:gd name="connsiteX6657" fmla="*/ 7987608 w 9144002"/>
              <a:gd name="connsiteY6657" fmla="*/ 3536180 h 4873452"/>
              <a:gd name="connsiteX6658" fmla="*/ 7986418 w 9144002"/>
              <a:gd name="connsiteY6658" fmla="*/ 3539819 h 4873452"/>
              <a:gd name="connsiteX6659" fmla="*/ 7984631 w 9144002"/>
              <a:gd name="connsiteY6659" fmla="*/ 3543458 h 4873452"/>
              <a:gd name="connsiteX6660" fmla="*/ 7982250 w 9144002"/>
              <a:gd name="connsiteY6660" fmla="*/ 3545960 h 4873452"/>
              <a:gd name="connsiteX6661" fmla="*/ 7979572 w 9144002"/>
              <a:gd name="connsiteY6661" fmla="*/ 3548461 h 4873452"/>
              <a:gd name="connsiteX6662" fmla="*/ 7976893 w 9144002"/>
              <a:gd name="connsiteY6662" fmla="*/ 3550507 h 4873452"/>
              <a:gd name="connsiteX6663" fmla="*/ 7971237 w 9144002"/>
              <a:gd name="connsiteY6663" fmla="*/ 3554829 h 4873452"/>
              <a:gd name="connsiteX6664" fmla="*/ 7953675 w 9144002"/>
              <a:gd name="connsiteY6664" fmla="*/ 3551418 h 4873452"/>
              <a:gd name="connsiteX6665" fmla="*/ 7945639 w 9144002"/>
              <a:gd name="connsiteY6665" fmla="*/ 3549599 h 4873452"/>
              <a:gd name="connsiteX6666" fmla="*/ 7945043 w 9144002"/>
              <a:gd name="connsiteY6666" fmla="*/ 3549599 h 4873452"/>
              <a:gd name="connsiteX6667" fmla="*/ 7945043 w 9144002"/>
              <a:gd name="connsiteY6667" fmla="*/ 3549370 h 4873452"/>
              <a:gd name="connsiteX6668" fmla="*/ 7945639 w 9144002"/>
              <a:gd name="connsiteY6668" fmla="*/ 3549143 h 4873452"/>
              <a:gd name="connsiteX6669" fmla="*/ 7951889 w 9144002"/>
              <a:gd name="connsiteY6669" fmla="*/ 3548461 h 4873452"/>
              <a:gd name="connsiteX6670" fmla="*/ 7956056 w 9144002"/>
              <a:gd name="connsiteY6670" fmla="*/ 3548006 h 4873452"/>
              <a:gd name="connsiteX6671" fmla="*/ 7960819 w 9144002"/>
              <a:gd name="connsiteY6671" fmla="*/ 3547097 h 4873452"/>
              <a:gd name="connsiteX6672" fmla="*/ 7966177 w 9144002"/>
              <a:gd name="connsiteY6672" fmla="*/ 3545960 h 4873452"/>
              <a:gd name="connsiteX6673" fmla="*/ 7971237 w 9144002"/>
              <a:gd name="connsiteY6673" fmla="*/ 3544595 h 4873452"/>
              <a:gd name="connsiteX6674" fmla="*/ 7976595 w 9144002"/>
              <a:gd name="connsiteY6674" fmla="*/ 3542321 h 4873452"/>
              <a:gd name="connsiteX6675" fmla="*/ 7978976 w 9144002"/>
              <a:gd name="connsiteY6675" fmla="*/ 3540956 h 4873452"/>
              <a:gd name="connsiteX6676" fmla="*/ 7981060 w 9144002"/>
              <a:gd name="connsiteY6676" fmla="*/ 3539592 h 4873452"/>
              <a:gd name="connsiteX6677" fmla="*/ 7983441 w 9144002"/>
              <a:gd name="connsiteY6677" fmla="*/ 3538000 h 4873452"/>
              <a:gd name="connsiteX6678" fmla="*/ 7985227 w 9144002"/>
              <a:gd name="connsiteY6678" fmla="*/ 3535953 h 4873452"/>
              <a:gd name="connsiteX6679" fmla="*/ 7986715 w 9144002"/>
              <a:gd name="connsiteY6679" fmla="*/ 3533907 h 4873452"/>
              <a:gd name="connsiteX6680" fmla="*/ 7937426 w 9144002"/>
              <a:gd name="connsiteY6680" fmla="*/ 3463082 h 4873452"/>
              <a:gd name="connsiteX6681" fmla="*/ 7940365 w 9144002"/>
              <a:gd name="connsiteY6681" fmla="*/ 3463302 h 4873452"/>
              <a:gd name="connsiteX6682" fmla="*/ 7943303 w 9144002"/>
              <a:gd name="connsiteY6682" fmla="*/ 3464178 h 4873452"/>
              <a:gd name="connsiteX6683" fmla="*/ 7946243 w 9144002"/>
              <a:gd name="connsiteY6683" fmla="*/ 3465055 h 4873452"/>
              <a:gd name="connsiteX6684" fmla="*/ 7952414 w 9144002"/>
              <a:gd name="connsiteY6684" fmla="*/ 3467028 h 4873452"/>
              <a:gd name="connsiteX6685" fmla="*/ 7958880 w 9144002"/>
              <a:gd name="connsiteY6685" fmla="*/ 3469219 h 4873452"/>
              <a:gd name="connsiteX6686" fmla="*/ 7964464 w 9144002"/>
              <a:gd name="connsiteY6686" fmla="*/ 3471191 h 4873452"/>
              <a:gd name="connsiteX6687" fmla="*/ 7967402 w 9144002"/>
              <a:gd name="connsiteY6687" fmla="*/ 3471629 h 4873452"/>
              <a:gd name="connsiteX6688" fmla="*/ 7970048 w 9144002"/>
              <a:gd name="connsiteY6688" fmla="*/ 3471848 h 4873452"/>
              <a:gd name="connsiteX6689" fmla="*/ 7970048 w 9144002"/>
              <a:gd name="connsiteY6689" fmla="*/ 3473601 h 4873452"/>
              <a:gd name="connsiteX6690" fmla="*/ 7970048 w 9144002"/>
              <a:gd name="connsiteY6690" fmla="*/ 3474478 h 4873452"/>
              <a:gd name="connsiteX6691" fmla="*/ 7969754 w 9144002"/>
              <a:gd name="connsiteY6691" fmla="*/ 3474697 h 4873452"/>
              <a:gd name="connsiteX6692" fmla="*/ 7969166 w 9144002"/>
              <a:gd name="connsiteY6692" fmla="*/ 3475354 h 4873452"/>
              <a:gd name="connsiteX6693" fmla="*/ 7968578 w 9144002"/>
              <a:gd name="connsiteY6693" fmla="*/ 3475573 h 4873452"/>
              <a:gd name="connsiteX6694" fmla="*/ 7966815 w 9144002"/>
              <a:gd name="connsiteY6694" fmla="*/ 3475573 h 4873452"/>
              <a:gd name="connsiteX6695" fmla="*/ 7964170 w 9144002"/>
              <a:gd name="connsiteY6695" fmla="*/ 3475354 h 4873452"/>
              <a:gd name="connsiteX6696" fmla="*/ 7961231 w 9144002"/>
              <a:gd name="connsiteY6696" fmla="*/ 3474916 h 4873452"/>
              <a:gd name="connsiteX6697" fmla="*/ 7954178 w 9144002"/>
              <a:gd name="connsiteY6697" fmla="*/ 3473382 h 4873452"/>
              <a:gd name="connsiteX6698" fmla="*/ 7945949 w 9144002"/>
              <a:gd name="connsiteY6698" fmla="*/ 3471191 h 4873452"/>
              <a:gd name="connsiteX6699" fmla="*/ 7937720 w 9144002"/>
              <a:gd name="connsiteY6699" fmla="*/ 3469437 h 4873452"/>
              <a:gd name="connsiteX6700" fmla="*/ 7933899 w 9144002"/>
              <a:gd name="connsiteY6700" fmla="*/ 3468561 h 4873452"/>
              <a:gd name="connsiteX6701" fmla="*/ 7929785 w 9144002"/>
              <a:gd name="connsiteY6701" fmla="*/ 3468342 h 4873452"/>
              <a:gd name="connsiteX6702" fmla="*/ 7926552 w 9144002"/>
              <a:gd name="connsiteY6702" fmla="*/ 3468342 h 4873452"/>
              <a:gd name="connsiteX6703" fmla="*/ 7923613 w 9144002"/>
              <a:gd name="connsiteY6703" fmla="*/ 3468561 h 4873452"/>
              <a:gd name="connsiteX6704" fmla="*/ 7925670 w 9144002"/>
              <a:gd name="connsiteY6704" fmla="*/ 3466370 h 4873452"/>
              <a:gd name="connsiteX6705" fmla="*/ 7928315 w 9144002"/>
              <a:gd name="connsiteY6705" fmla="*/ 3464836 h 4873452"/>
              <a:gd name="connsiteX6706" fmla="*/ 7931254 w 9144002"/>
              <a:gd name="connsiteY6706" fmla="*/ 3463522 h 4873452"/>
              <a:gd name="connsiteX6707" fmla="*/ 7934487 w 9144002"/>
              <a:gd name="connsiteY6707" fmla="*/ 3463302 h 4873452"/>
              <a:gd name="connsiteX6708" fmla="*/ 7300617 w 9144002"/>
              <a:gd name="connsiteY6708" fmla="*/ 3458704 h 4873452"/>
              <a:gd name="connsiteX6709" fmla="*/ 7294367 w 9144002"/>
              <a:gd name="connsiteY6709" fmla="*/ 3458926 h 4873452"/>
              <a:gd name="connsiteX6710" fmla="*/ 7288711 w 9144002"/>
              <a:gd name="connsiteY6710" fmla="*/ 3459595 h 4873452"/>
              <a:gd name="connsiteX6711" fmla="*/ 7286483 w 9144002"/>
              <a:gd name="connsiteY6711" fmla="*/ 3459762 h 4873452"/>
              <a:gd name="connsiteX6712" fmla="*/ 7287817 w 9144002"/>
              <a:gd name="connsiteY6712" fmla="*/ 3463093 h 4873452"/>
              <a:gd name="connsiteX6713" fmla="*/ 7289008 w 9144002"/>
              <a:gd name="connsiteY6713" fmla="*/ 3465101 h 4873452"/>
              <a:gd name="connsiteX6714" fmla="*/ 7290496 w 9144002"/>
              <a:gd name="connsiteY6714" fmla="*/ 3467108 h 4873452"/>
              <a:gd name="connsiteX6715" fmla="*/ 7291687 w 9144002"/>
              <a:gd name="connsiteY6715" fmla="*/ 3468891 h 4873452"/>
              <a:gd name="connsiteX6716" fmla="*/ 7293472 w 9144002"/>
              <a:gd name="connsiteY6716" fmla="*/ 3470453 h 4873452"/>
              <a:gd name="connsiteX6717" fmla="*/ 7294960 w 9144002"/>
              <a:gd name="connsiteY6717" fmla="*/ 3471568 h 4873452"/>
              <a:gd name="connsiteX6718" fmla="*/ 7297045 w 9144002"/>
              <a:gd name="connsiteY6718" fmla="*/ 3472460 h 4873452"/>
              <a:gd name="connsiteX6719" fmla="*/ 7297639 w 9144002"/>
              <a:gd name="connsiteY6719" fmla="*/ 3469338 h 4873452"/>
              <a:gd name="connsiteX6720" fmla="*/ 7298830 w 9144002"/>
              <a:gd name="connsiteY6720" fmla="*/ 3466216 h 4873452"/>
              <a:gd name="connsiteX6721" fmla="*/ 7300318 w 9144002"/>
              <a:gd name="connsiteY6721" fmla="*/ 3463316 h 4873452"/>
              <a:gd name="connsiteX6722" fmla="*/ 7301807 w 9144002"/>
              <a:gd name="connsiteY6722" fmla="*/ 3460863 h 4873452"/>
              <a:gd name="connsiteX6723" fmla="*/ 7303117 w 9144002"/>
              <a:gd name="connsiteY6723" fmla="*/ 3458704 h 4873452"/>
              <a:gd name="connsiteX6724" fmla="*/ 7896838 w 9144002"/>
              <a:gd name="connsiteY6724" fmla="*/ 3456690 h 4873452"/>
              <a:gd name="connsiteX6725" fmla="*/ 7898978 w 9144002"/>
              <a:gd name="connsiteY6725" fmla="*/ 3458227 h 4873452"/>
              <a:gd name="connsiteX6726" fmla="*/ 7901119 w 9144002"/>
              <a:gd name="connsiteY6726" fmla="*/ 3459326 h 4873452"/>
              <a:gd name="connsiteX6727" fmla="*/ 7903564 w 9144002"/>
              <a:gd name="connsiteY6727" fmla="*/ 3460204 h 4873452"/>
              <a:gd name="connsiteX6728" fmla="*/ 7905704 w 9144002"/>
              <a:gd name="connsiteY6728" fmla="*/ 3460863 h 4873452"/>
              <a:gd name="connsiteX6729" fmla="*/ 7909067 w 9144002"/>
              <a:gd name="connsiteY6729" fmla="*/ 3461302 h 4873452"/>
              <a:gd name="connsiteX6730" fmla="*/ 7912124 w 9144002"/>
              <a:gd name="connsiteY6730" fmla="*/ 3461522 h 4873452"/>
              <a:gd name="connsiteX6731" fmla="*/ 7915181 w 9144002"/>
              <a:gd name="connsiteY6731" fmla="*/ 3461302 h 4873452"/>
              <a:gd name="connsiteX6732" fmla="*/ 7918543 w 9144002"/>
              <a:gd name="connsiteY6732" fmla="*/ 3460863 h 4873452"/>
              <a:gd name="connsiteX6733" fmla="*/ 7918849 w 9144002"/>
              <a:gd name="connsiteY6733" fmla="*/ 3463717 h 4873452"/>
              <a:gd name="connsiteX6734" fmla="*/ 7918543 w 9144002"/>
              <a:gd name="connsiteY6734" fmla="*/ 3466133 h 4873452"/>
              <a:gd name="connsiteX6735" fmla="*/ 7917321 w 9144002"/>
              <a:gd name="connsiteY6735" fmla="*/ 3467891 h 4873452"/>
              <a:gd name="connsiteX6736" fmla="*/ 7915792 w 9144002"/>
              <a:gd name="connsiteY6736" fmla="*/ 3469208 h 4873452"/>
              <a:gd name="connsiteX6737" fmla="*/ 7913958 w 9144002"/>
              <a:gd name="connsiteY6737" fmla="*/ 3470306 h 4873452"/>
              <a:gd name="connsiteX6738" fmla="*/ 7911512 w 9144002"/>
              <a:gd name="connsiteY6738" fmla="*/ 3470745 h 4873452"/>
              <a:gd name="connsiteX6739" fmla="*/ 7909372 w 9144002"/>
              <a:gd name="connsiteY6739" fmla="*/ 3470965 h 4873452"/>
              <a:gd name="connsiteX6740" fmla="*/ 7906927 w 9144002"/>
              <a:gd name="connsiteY6740" fmla="*/ 3470745 h 4873452"/>
              <a:gd name="connsiteX6741" fmla="*/ 7904176 w 9144002"/>
              <a:gd name="connsiteY6741" fmla="*/ 3469867 h 4873452"/>
              <a:gd name="connsiteX6742" fmla="*/ 7902036 w 9144002"/>
              <a:gd name="connsiteY6742" fmla="*/ 3468769 h 4873452"/>
              <a:gd name="connsiteX6743" fmla="*/ 7899895 w 9144002"/>
              <a:gd name="connsiteY6743" fmla="*/ 3467670 h 4873452"/>
              <a:gd name="connsiteX6744" fmla="*/ 7898062 w 9144002"/>
              <a:gd name="connsiteY6744" fmla="*/ 3465914 h 4873452"/>
              <a:gd name="connsiteX6745" fmla="*/ 7896838 w 9144002"/>
              <a:gd name="connsiteY6745" fmla="*/ 3463938 h 4873452"/>
              <a:gd name="connsiteX6746" fmla="*/ 7896227 w 9144002"/>
              <a:gd name="connsiteY6746" fmla="*/ 3461741 h 4873452"/>
              <a:gd name="connsiteX6747" fmla="*/ 7896227 w 9144002"/>
              <a:gd name="connsiteY6747" fmla="*/ 3459546 h 4873452"/>
              <a:gd name="connsiteX6748" fmla="*/ 9122055 w 9144002"/>
              <a:gd name="connsiteY6748" fmla="*/ 3449553 h 4873452"/>
              <a:gd name="connsiteX6749" fmla="*/ 9123559 w 9144002"/>
              <a:gd name="connsiteY6749" fmla="*/ 3449553 h 4873452"/>
              <a:gd name="connsiteX6750" fmla="*/ 9125663 w 9144002"/>
              <a:gd name="connsiteY6750" fmla="*/ 3449782 h 4873452"/>
              <a:gd name="connsiteX6751" fmla="*/ 9129872 w 9144002"/>
              <a:gd name="connsiteY6751" fmla="*/ 3450697 h 4873452"/>
              <a:gd name="connsiteX6752" fmla="*/ 9134383 w 9144002"/>
              <a:gd name="connsiteY6752" fmla="*/ 3452069 h 4873452"/>
              <a:gd name="connsiteX6753" fmla="*/ 9136788 w 9144002"/>
              <a:gd name="connsiteY6753" fmla="*/ 3452527 h 4873452"/>
              <a:gd name="connsiteX6754" fmla="*/ 9139494 w 9144002"/>
              <a:gd name="connsiteY6754" fmla="*/ 3452985 h 4873452"/>
              <a:gd name="connsiteX6755" fmla="*/ 9141599 w 9144002"/>
              <a:gd name="connsiteY6755" fmla="*/ 3453214 h 4873452"/>
              <a:gd name="connsiteX6756" fmla="*/ 9144001 w 9144002"/>
              <a:gd name="connsiteY6756" fmla="*/ 3452985 h 4873452"/>
              <a:gd name="connsiteX6757" fmla="*/ 9144001 w 9144002"/>
              <a:gd name="connsiteY6757" fmla="*/ 3453001 h 4873452"/>
              <a:gd name="connsiteX6758" fmla="*/ 9143703 w 9144002"/>
              <a:gd name="connsiteY6758" fmla="*/ 3454585 h 4873452"/>
              <a:gd name="connsiteX6759" fmla="*/ 9142801 w 9144002"/>
              <a:gd name="connsiteY6759" fmla="*/ 3456187 h 4873452"/>
              <a:gd name="connsiteX6760" fmla="*/ 9141599 w 9144002"/>
              <a:gd name="connsiteY6760" fmla="*/ 3456874 h 4873452"/>
              <a:gd name="connsiteX6761" fmla="*/ 9140095 w 9144002"/>
              <a:gd name="connsiteY6761" fmla="*/ 3457788 h 4873452"/>
              <a:gd name="connsiteX6762" fmla="*/ 9138291 w 9144002"/>
              <a:gd name="connsiteY6762" fmla="*/ 3458017 h 4873452"/>
              <a:gd name="connsiteX6763" fmla="*/ 9136487 w 9144002"/>
              <a:gd name="connsiteY6763" fmla="*/ 3458475 h 4873452"/>
              <a:gd name="connsiteX6764" fmla="*/ 9131977 w 9144002"/>
              <a:gd name="connsiteY6764" fmla="*/ 3458475 h 4873452"/>
              <a:gd name="connsiteX6765" fmla="*/ 9122356 w 9144002"/>
              <a:gd name="connsiteY6765" fmla="*/ 3457788 h 4873452"/>
              <a:gd name="connsiteX6766" fmla="*/ 9117846 w 9144002"/>
              <a:gd name="connsiteY6766" fmla="*/ 3457788 h 4873452"/>
              <a:gd name="connsiteX6767" fmla="*/ 9115741 w 9144002"/>
              <a:gd name="connsiteY6767" fmla="*/ 3457788 h 4873452"/>
              <a:gd name="connsiteX6768" fmla="*/ 9114238 w 9144002"/>
              <a:gd name="connsiteY6768" fmla="*/ 3458475 h 4873452"/>
              <a:gd name="connsiteX6769" fmla="*/ 9115140 w 9144002"/>
              <a:gd name="connsiteY6769" fmla="*/ 3455501 h 4873452"/>
              <a:gd name="connsiteX6770" fmla="*/ 9115741 w 9144002"/>
              <a:gd name="connsiteY6770" fmla="*/ 3453214 h 4873452"/>
              <a:gd name="connsiteX6771" fmla="*/ 9116944 w 9144002"/>
              <a:gd name="connsiteY6771" fmla="*/ 3451383 h 4873452"/>
              <a:gd name="connsiteX6772" fmla="*/ 9118447 w 9144002"/>
              <a:gd name="connsiteY6772" fmla="*/ 3450239 h 4873452"/>
              <a:gd name="connsiteX6773" fmla="*/ 9119951 w 9144002"/>
              <a:gd name="connsiteY6773" fmla="*/ 3449782 h 4873452"/>
              <a:gd name="connsiteX6774" fmla="*/ 8662480 w 9144002"/>
              <a:gd name="connsiteY6774" fmla="*/ 3443309 h 4873452"/>
              <a:gd name="connsiteX6775" fmla="*/ 8664578 w 9144002"/>
              <a:gd name="connsiteY6775" fmla="*/ 3443531 h 4873452"/>
              <a:gd name="connsiteX6776" fmla="*/ 8667276 w 9144002"/>
              <a:gd name="connsiteY6776" fmla="*/ 3443531 h 4873452"/>
              <a:gd name="connsiteX6777" fmla="*/ 8672070 w 9144002"/>
              <a:gd name="connsiteY6777" fmla="*/ 3444423 h 4873452"/>
              <a:gd name="connsiteX6778" fmla="*/ 8678364 w 9144002"/>
              <a:gd name="connsiteY6778" fmla="*/ 3445316 h 4873452"/>
              <a:gd name="connsiteX6779" fmla="*/ 8681361 w 9144002"/>
              <a:gd name="connsiteY6779" fmla="*/ 3445538 h 4873452"/>
              <a:gd name="connsiteX6780" fmla="*/ 8684657 w 9144002"/>
              <a:gd name="connsiteY6780" fmla="*/ 3445538 h 4873452"/>
              <a:gd name="connsiteX6781" fmla="*/ 8688553 w 9144002"/>
              <a:gd name="connsiteY6781" fmla="*/ 3445538 h 4873452"/>
              <a:gd name="connsiteX6782" fmla="*/ 8692150 w 9144002"/>
              <a:gd name="connsiteY6782" fmla="*/ 3445093 h 4873452"/>
              <a:gd name="connsiteX6783" fmla="*/ 8693947 w 9144002"/>
              <a:gd name="connsiteY6783" fmla="*/ 3446431 h 4873452"/>
              <a:gd name="connsiteX6784" fmla="*/ 8693947 w 9144002"/>
              <a:gd name="connsiteY6784" fmla="*/ 3446877 h 4873452"/>
              <a:gd name="connsiteX6785" fmla="*/ 8693947 w 9144002"/>
              <a:gd name="connsiteY6785" fmla="*/ 3447546 h 4873452"/>
              <a:gd name="connsiteX6786" fmla="*/ 8693348 w 9144002"/>
              <a:gd name="connsiteY6786" fmla="*/ 3447992 h 4873452"/>
              <a:gd name="connsiteX6787" fmla="*/ 8693048 w 9144002"/>
              <a:gd name="connsiteY6787" fmla="*/ 3448438 h 4873452"/>
              <a:gd name="connsiteX6788" fmla="*/ 8691550 w 9144002"/>
              <a:gd name="connsiteY6788" fmla="*/ 3449330 h 4873452"/>
              <a:gd name="connsiteX6789" fmla="*/ 8689153 w 9144002"/>
              <a:gd name="connsiteY6789" fmla="*/ 3449553 h 4873452"/>
              <a:gd name="connsiteX6790" fmla="*/ 8686155 w 9144002"/>
              <a:gd name="connsiteY6790" fmla="*/ 3449776 h 4873452"/>
              <a:gd name="connsiteX6791" fmla="*/ 8678963 w 9144002"/>
              <a:gd name="connsiteY6791" fmla="*/ 3449999 h 4873452"/>
              <a:gd name="connsiteX6792" fmla="*/ 8662780 w 9144002"/>
              <a:gd name="connsiteY6792" fmla="*/ 3449999 h 4873452"/>
              <a:gd name="connsiteX6793" fmla="*/ 8655288 w 9144002"/>
              <a:gd name="connsiteY6793" fmla="*/ 3449999 h 4873452"/>
              <a:gd name="connsiteX6794" fmla="*/ 8651991 w 9144002"/>
              <a:gd name="connsiteY6794" fmla="*/ 3449999 h 4873452"/>
              <a:gd name="connsiteX6795" fmla="*/ 8649894 w 9144002"/>
              <a:gd name="connsiteY6795" fmla="*/ 3450445 h 4873452"/>
              <a:gd name="connsiteX6796" fmla="*/ 8651691 w 9144002"/>
              <a:gd name="connsiteY6796" fmla="*/ 3447992 h 4873452"/>
              <a:gd name="connsiteX6797" fmla="*/ 8654089 w 9144002"/>
              <a:gd name="connsiteY6797" fmla="*/ 3446431 h 4873452"/>
              <a:gd name="connsiteX6798" fmla="*/ 8655888 w 9144002"/>
              <a:gd name="connsiteY6798" fmla="*/ 3445093 h 4873452"/>
              <a:gd name="connsiteX6799" fmla="*/ 8658285 w 9144002"/>
              <a:gd name="connsiteY6799" fmla="*/ 3444200 h 4873452"/>
              <a:gd name="connsiteX6800" fmla="*/ 8660083 w 9144002"/>
              <a:gd name="connsiteY6800" fmla="*/ 3443531 h 4873452"/>
              <a:gd name="connsiteX6801" fmla="*/ 8917962 w 9144002"/>
              <a:gd name="connsiteY6801" fmla="*/ 3440632 h 4873452"/>
              <a:gd name="connsiteX6802" fmla="*/ 8920408 w 9144002"/>
              <a:gd name="connsiteY6802" fmla="*/ 3441990 h 4873452"/>
              <a:gd name="connsiteX6803" fmla="*/ 8921936 w 9144002"/>
              <a:gd name="connsiteY6803" fmla="*/ 3443121 h 4873452"/>
              <a:gd name="connsiteX6804" fmla="*/ 8922548 w 9144002"/>
              <a:gd name="connsiteY6804" fmla="*/ 3444706 h 4873452"/>
              <a:gd name="connsiteX6805" fmla="*/ 8922548 w 9144002"/>
              <a:gd name="connsiteY6805" fmla="*/ 3446064 h 4873452"/>
              <a:gd name="connsiteX6806" fmla="*/ 8922548 w 9144002"/>
              <a:gd name="connsiteY6806" fmla="*/ 3447875 h 4873452"/>
              <a:gd name="connsiteX6807" fmla="*/ 8921936 w 9144002"/>
              <a:gd name="connsiteY6807" fmla="*/ 3449234 h 4873452"/>
              <a:gd name="connsiteX6808" fmla="*/ 8920713 w 9144002"/>
              <a:gd name="connsiteY6808" fmla="*/ 3450366 h 4873452"/>
              <a:gd name="connsiteX6809" fmla="*/ 8919185 w 9144002"/>
              <a:gd name="connsiteY6809" fmla="*/ 3451723 h 4873452"/>
              <a:gd name="connsiteX6810" fmla="*/ 8917045 w 9144002"/>
              <a:gd name="connsiteY6810" fmla="*/ 3452856 h 4873452"/>
              <a:gd name="connsiteX6811" fmla="*/ 8915210 w 9144002"/>
              <a:gd name="connsiteY6811" fmla="*/ 3453762 h 4873452"/>
              <a:gd name="connsiteX6812" fmla="*/ 8913376 w 9144002"/>
              <a:gd name="connsiteY6812" fmla="*/ 3454667 h 4873452"/>
              <a:gd name="connsiteX6813" fmla="*/ 8910625 w 9144002"/>
              <a:gd name="connsiteY6813" fmla="*/ 3455345 h 4873452"/>
              <a:gd name="connsiteX6814" fmla="*/ 8908179 w 9144002"/>
              <a:gd name="connsiteY6814" fmla="*/ 3455799 h 4873452"/>
              <a:gd name="connsiteX6815" fmla="*/ 8906039 w 9144002"/>
              <a:gd name="connsiteY6815" fmla="*/ 3455799 h 4873452"/>
              <a:gd name="connsiteX6816" fmla="*/ 8903288 w 9144002"/>
              <a:gd name="connsiteY6816" fmla="*/ 3455572 h 4873452"/>
              <a:gd name="connsiteX6817" fmla="*/ 8900842 w 9144002"/>
              <a:gd name="connsiteY6817" fmla="*/ 3454667 h 4873452"/>
              <a:gd name="connsiteX6818" fmla="*/ 8900231 w 9144002"/>
              <a:gd name="connsiteY6818" fmla="*/ 3451723 h 4873452"/>
              <a:gd name="connsiteX6819" fmla="*/ 8899925 w 9144002"/>
              <a:gd name="connsiteY6819" fmla="*/ 3449460 h 4873452"/>
              <a:gd name="connsiteX6820" fmla="*/ 8900231 w 9144002"/>
              <a:gd name="connsiteY6820" fmla="*/ 3447875 h 4873452"/>
              <a:gd name="connsiteX6821" fmla="*/ 8900842 w 9144002"/>
              <a:gd name="connsiteY6821" fmla="*/ 3446744 h 4873452"/>
              <a:gd name="connsiteX6822" fmla="*/ 8902065 w 9144002"/>
              <a:gd name="connsiteY6822" fmla="*/ 3446064 h 4873452"/>
              <a:gd name="connsiteX6823" fmla="*/ 8903593 w 9144002"/>
              <a:gd name="connsiteY6823" fmla="*/ 3445838 h 4873452"/>
              <a:gd name="connsiteX6824" fmla="*/ 8905428 w 9144002"/>
              <a:gd name="connsiteY6824" fmla="*/ 3445612 h 4873452"/>
              <a:gd name="connsiteX6825" fmla="*/ 8907568 w 9144002"/>
              <a:gd name="connsiteY6825" fmla="*/ 3445612 h 4873452"/>
              <a:gd name="connsiteX6826" fmla="*/ 8911236 w 9144002"/>
              <a:gd name="connsiteY6826" fmla="*/ 3445838 h 4873452"/>
              <a:gd name="connsiteX6827" fmla="*/ 8913376 w 9144002"/>
              <a:gd name="connsiteY6827" fmla="*/ 3445838 h 4873452"/>
              <a:gd name="connsiteX6828" fmla="*/ 8915210 w 9144002"/>
              <a:gd name="connsiteY6828" fmla="*/ 3445612 h 4873452"/>
              <a:gd name="connsiteX6829" fmla="*/ 8916434 w 9144002"/>
              <a:gd name="connsiteY6829" fmla="*/ 3444932 h 4873452"/>
              <a:gd name="connsiteX6830" fmla="*/ 8917656 w 9144002"/>
              <a:gd name="connsiteY6830" fmla="*/ 3444027 h 4873452"/>
              <a:gd name="connsiteX6831" fmla="*/ 8918267 w 9144002"/>
              <a:gd name="connsiteY6831" fmla="*/ 3442669 h 4873452"/>
              <a:gd name="connsiteX6832" fmla="*/ 7518662 w 9144002"/>
              <a:gd name="connsiteY6832" fmla="*/ 3437955 h 4873452"/>
              <a:gd name="connsiteX6833" fmla="*/ 7525169 w 9144002"/>
              <a:gd name="connsiteY6833" fmla="*/ 3437955 h 4873452"/>
              <a:gd name="connsiteX6834" fmla="*/ 7528423 w 9144002"/>
              <a:gd name="connsiteY6834" fmla="*/ 3437955 h 4873452"/>
              <a:gd name="connsiteX6835" fmla="*/ 7531380 w 9144002"/>
              <a:gd name="connsiteY6835" fmla="*/ 3438163 h 4873452"/>
              <a:gd name="connsiteX6836" fmla="*/ 7534929 w 9144002"/>
              <a:gd name="connsiteY6836" fmla="*/ 3438788 h 4873452"/>
              <a:gd name="connsiteX6837" fmla="*/ 7537887 w 9144002"/>
              <a:gd name="connsiteY6837" fmla="*/ 3439204 h 4873452"/>
              <a:gd name="connsiteX6838" fmla="*/ 7540844 w 9144002"/>
              <a:gd name="connsiteY6838" fmla="*/ 3440037 h 4873452"/>
              <a:gd name="connsiteX6839" fmla="*/ 7543803 w 9144002"/>
              <a:gd name="connsiteY6839" fmla="*/ 3441078 h 4873452"/>
              <a:gd name="connsiteX6840" fmla="*/ 7539366 w 9144002"/>
              <a:gd name="connsiteY6840" fmla="*/ 3442535 h 4873452"/>
              <a:gd name="connsiteX6841" fmla="*/ 7534338 w 9144002"/>
              <a:gd name="connsiteY6841" fmla="*/ 3443577 h 4873452"/>
              <a:gd name="connsiteX6842" fmla="*/ 7529310 w 9144002"/>
              <a:gd name="connsiteY6842" fmla="*/ 3443992 h 4873452"/>
              <a:gd name="connsiteX6843" fmla="*/ 7523099 w 9144002"/>
              <a:gd name="connsiteY6843" fmla="*/ 3444201 h 4873452"/>
              <a:gd name="connsiteX6844" fmla="*/ 7517183 w 9144002"/>
              <a:gd name="connsiteY6844" fmla="*/ 3443992 h 4873452"/>
              <a:gd name="connsiteX6845" fmla="*/ 7510381 w 9144002"/>
              <a:gd name="connsiteY6845" fmla="*/ 3443784 h 4873452"/>
              <a:gd name="connsiteX6846" fmla="*/ 7504170 w 9144002"/>
              <a:gd name="connsiteY6846" fmla="*/ 3442951 h 4873452"/>
              <a:gd name="connsiteX6847" fmla="*/ 7497368 w 9144002"/>
              <a:gd name="connsiteY6847" fmla="*/ 3442119 h 4873452"/>
              <a:gd name="connsiteX6848" fmla="*/ 7501804 w 9144002"/>
              <a:gd name="connsiteY6848" fmla="*/ 3440869 h 4873452"/>
              <a:gd name="connsiteX6849" fmla="*/ 7506832 w 9144002"/>
              <a:gd name="connsiteY6849" fmla="*/ 3439621 h 4873452"/>
              <a:gd name="connsiteX6850" fmla="*/ 7512747 w 9144002"/>
              <a:gd name="connsiteY6850" fmla="*/ 3438788 h 4873452"/>
              <a:gd name="connsiteX6851" fmla="*/ 7306762 w 9144002"/>
              <a:gd name="connsiteY6851" fmla="*/ 3413866 h 4873452"/>
              <a:gd name="connsiteX6852" fmla="*/ 7308810 w 9144002"/>
              <a:gd name="connsiteY6852" fmla="*/ 3414082 h 4873452"/>
              <a:gd name="connsiteX6853" fmla="*/ 7310564 w 9144002"/>
              <a:gd name="connsiteY6853" fmla="*/ 3414298 h 4873452"/>
              <a:gd name="connsiteX6854" fmla="*/ 7312319 w 9144002"/>
              <a:gd name="connsiteY6854" fmla="*/ 3415162 h 4873452"/>
              <a:gd name="connsiteX6855" fmla="*/ 7316413 w 9144002"/>
              <a:gd name="connsiteY6855" fmla="*/ 3416888 h 4873452"/>
              <a:gd name="connsiteX6856" fmla="*/ 7320215 w 9144002"/>
              <a:gd name="connsiteY6856" fmla="*/ 3418615 h 4873452"/>
              <a:gd name="connsiteX6857" fmla="*/ 7323431 w 9144002"/>
              <a:gd name="connsiteY6857" fmla="*/ 3420341 h 4873452"/>
              <a:gd name="connsiteX6858" fmla="*/ 7324894 w 9144002"/>
              <a:gd name="connsiteY6858" fmla="*/ 3420557 h 4873452"/>
              <a:gd name="connsiteX6859" fmla="*/ 7326356 w 9144002"/>
              <a:gd name="connsiteY6859" fmla="*/ 3420990 h 4873452"/>
              <a:gd name="connsiteX6860" fmla="*/ 7327526 w 9144002"/>
              <a:gd name="connsiteY6860" fmla="*/ 3420990 h 4873452"/>
              <a:gd name="connsiteX6861" fmla="*/ 7328696 w 9144002"/>
              <a:gd name="connsiteY6861" fmla="*/ 3420341 h 4873452"/>
              <a:gd name="connsiteX6862" fmla="*/ 7329572 w 9144002"/>
              <a:gd name="connsiteY6862" fmla="*/ 3419478 h 4873452"/>
              <a:gd name="connsiteX6863" fmla="*/ 7330157 w 9144002"/>
              <a:gd name="connsiteY6863" fmla="*/ 3417967 h 4873452"/>
              <a:gd name="connsiteX6864" fmla="*/ 7332497 w 9144002"/>
              <a:gd name="connsiteY6864" fmla="*/ 3420126 h 4873452"/>
              <a:gd name="connsiteX6865" fmla="*/ 7333959 w 9144002"/>
              <a:gd name="connsiteY6865" fmla="*/ 3421637 h 4873452"/>
              <a:gd name="connsiteX6866" fmla="*/ 7334252 w 9144002"/>
              <a:gd name="connsiteY6866" fmla="*/ 3423364 h 4873452"/>
              <a:gd name="connsiteX6867" fmla="*/ 7333959 w 9144002"/>
              <a:gd name="connsiteY6867" fmla="*/ 3423796 h 4873452"/>
              <a:gd name="connsiteX6868" fmla="*/ 7333374 w 9144002"/>
              <a:gd name="connsiteY6868" fmla="*/ 3424443 h 4873452"/>
              <a:gd name="connsiteX6869" fmla="*/ 7332497 w 9144002"/>
              <a:gd name="connsiteY6869" fmla="*/ 3425306 h 4873452"/>
              <a:gd name="connsiteX6870" fmla="*/ 7330450 w 9144002"/>
              <a:gd name="connsiteY6870" fmla="*/ 3426169 h 4873452"/>
              <a:gd name="connsiteX6871" fmla="*/ 7328111 w 9144002"/>
              <a:gd name="connsiteY6871" fmla="*/ 3426602 h 4873452"/>
              <a:gd name="connsiteX6872" fmla="*/ 7324894 w 9144002"/>
              <a:gd name="connsiteY6872" fmla="*/ 3426817 h 4873452"/>
              <a:gd name="connsiteX6873" fmla="*/ 7318753 w 9144002"/>
              <a:gd name="connsiteY6873" fmla="*/ 3427249 h 4873452"/>
              <a:gd name="connsiteX6874" fmla="*/ 7312027 w 9144002"/>
              <a:gd name="connsiteY6874" fmla="*/ 3427249 h 4873452"/>
              <a:gd name="connsiteX6875" fmla="*/ 7305886 w 9144002"/>
              <a:gd name="connsiteY6875" fmla="*/ 3427249 h 4873452"/>
              <a:gd name="connsiteX6876" fmla="*/ 7300914 w 9144002"/>
              <a:gd name="connsiteY6876" fmla="*/ 3427249 h 4873452"/>
              <a:gd name="connsiteX6877" fmla="*/ 7300914 w 9144002"/>
              <a:gd name="connsiteY6877" fmla="*/ 3426169 h 4873452"/>
              <a:gd name="connsiteX6878" fmla="*/ 7300914 w 9144002"/>
              <a:gd name="connsiteY6878" fmla="*/ 3424875 h 4873452"/>
              <a:gd name="connsiteX6879" fmla="*/ 7301206 w 9144002"/>
              <a:gd name="connsiteY6879" fmla="*/ 3424228 h 4873452"/>
              <a:gd name="connsiteX6880" fmla="*/ 7301791 w 9144002"/>
              <a:gd name="connsiteY6880" fmla="*/ 3423580 h 4873452"/>
              <a:gd name="connsiteX6881" fmla="*/ 7302376 w 9144002"/>
              <a:gd name="connsiteY6881" fmla="*/ 3423364 h 4873452"/>
              <a:gd name="connsiteX6882" fmla="*/ 7303253 w 9144002"/>
              <a:gd name="connsiteY6882" fmla="*/ 3423148 h 4873452"/>
              <a:gd name="connsiteX6883" fmla="*/ 7305008 w 9144002"/>
              <a:gd name="connsiteY6883" fmla="*/ 3422716 h 4873452"/>
              <a:gd name="connsiteX6884" fmla="*/ 7305008 w 9144002"/>
              <a:gd name="connsiteY6884" fmla="*/ 3414082 h 4873452"/>
              <a:gd name="connsiteX6885" fmla="*/ 7253290 w 9144002"/>
              <a:gd name="connsiteY6885" fmla="*/ 3396916 h 4873452"/>
              <a:gd name="connsiteX6886" fmla="*/ 7248527 w 9144002"/>
              <a:gd name="connsiteY6886" fmla="*/ 3404323 h 4873452"/>
              <a:gd name="connsiteX6887" fmla="*/ 7246146 w 9144002"/>
              <a:gd name="connsiteY6887" fmla="*/ 3407808 h 4873452"/>
              <a:gd name="connsiteX6888" fmla="*/ 7243169 w 9144002"/>
              <a:gd name="connsiteY6888" fmla="*/ 3410641 h 4873452"/>
              <a:gd name="connsiteX6889" fmla="*/ 7241383 w 9144002"/>
              <a:gd name="connsiteY6889" fmla="*/ 3411947 h 4873452"/>
              <a:gd name="connsiteX6890" fmla="*/ 7239300 w 9144002"/>
              <a:gd name="connsiteY6890" fmla="*/ 3413037 h 4873452"/>
              <a:gd name="connsiteX6891" fmla="*/ 7237513 w 9144002"/>
              <a:gd name="connsiteY6891" fmla="*/ 3414126 h 4873452"/>
              <a:gd name="connsiteX6892" fmla="*/ 7235132 w 9144002"/>
              <a:gd name="connsiteY6892" fmla="*/ 3414780 h 4873452"/>
              <a:gd name="connsiteX6893" fmla="*/ 7232751 w 9144002"/>
              <a:gd name="connsiteY6893" fmla="*/ 3415434 h 4873452"/>
              <a:gd name="connsiteX6894" fmla="*/ 7230072 w 9144002"/>
              <a:gd name="connsiteY6894" fmla="*/ 3415651 h 4873452"/>
              <a:gd name="connsiteX6895" fmla="*/ 7227096 w 9144002"/>
              <a:gd name="connsiteY6895" fmla="*/ 3415651 h 4873452"/>
              <a:gd name="connsiteX6896" fmla="*/ 7223524 w 9144002"/>
              <a:gd name="connsiteY6896" fmla="*/ 3414997 h 4873452"/>
              <a:gd name="connsiteX6897" fmla="*/ 7225905 w 9144002"/>
              <a:gd name="connsiteY6897" fmla="*/ 3414126 h 4873452"/>
              <a:gd name="connsiteX6898" fmla="*/ 7227691 w 9144002"/>
              <a:gd name="connsiteY6898" fmla="*/ 3413037 h 4873452"/>
              <a:gd name="connsiteX6899" fmla="*/ 7230965 w 9144002"/>
              <a:gd name="connsiteY6899" fmla="*/ 3410858 h 4873452"/>
              <a:gd name="connsiteX6900" fmla="*/ 7234537 w 9144002"/>
              <a:gd name="connsiteY6900" fmla="*/ 3408244 h 4873452"/>
              <a:gd name="connsiteX6901" fmla="*/ 7237811 w 9144002"/>
              <a:gd name="connsiteY6901" fmla="*/ 3405412 h 4873452"/>
              <a:gd name="connsiteX6902" fmla="*/ 7240788 w 9144002"/>
              <a:gd name="connsiteY6902" fmla="*/ 3402580 h 4873452"/>
              <a:gd name="connsiteX6903" fmla="*/ 7244657 w 9144002"/>
              <a:gd name="connsiteY6903" fmla="*/ 3400401 h 4873452"/>
              <a:gd name="connsiteX6904" fmla="*/ 7246444 w 9144002"/>
              <a:gd name="connsiteY6904" fmla="*/ 3399312 h 4873452"/>
              <a:gd name="connsiteX6905" fmla="*/ 7248527 w 9144002"/>
              <a:gd name="connsiteY6905" fmla="*/ 3398223 h 4873452"/>
              <a:gd name="connsiteX6906" fmla="*/ 7250611 w 9144002"/>
              <a:gd name="connsiteY6906" fmla="*/ 3397787 h 4873452"/>
              <a:gd name="connsiteX6907" fmla="*/ 7160719 w 9144002"/>
              <a:gd name="connsiteY6907" fmla="*/ 3378867 h 4873452"/>
              <a:gd name="connsiteX6908" fmla="*/ 7155361 w 9144002"/>
              <a:gd name="connsiteY6908" fmla="*/ 3379090 h 4873452"/>
              <a:gd name="connsiteX6909" fmla="*/ 7150301 w 9144002"/>
              <a:gd name="connsiteY6909" fmla="*/ 3379536 h 4873452"/>
              <a:gd name="connsiteX6910" fmla="*/ 7147919 w 9144002"/>
              <a:gd name="connsiteY6910" fmla="*/ 3379982 h 4873452"/>
              <a:gd name="connsiteX6911" fmla="*/ 7145538 w 9144002"/>
              <a:gd name="connsiteY6911" fmla="*/ 3380651 h 4873452"/>
              <a:gd name="connsiteX6912" fmla="*/ 7143752 w 9144002"/>
              <a:gd name="connsiteY6912" fmla="*/ 3381544 h 4873452"/>
              <a:gd name="connsiteX6913" fmla="*/ 7141967 w 9144002"/>
              <a:gd name="connsiteY6913" fmla="*/ 3382212 h 4873452"/>
              <a:gd name="connsiteX6914" fmla="*/ 7140478 w 9144002"/>
              <a:gd name="connsiteY6914" fmla="*/ 3383327 h 4873452"/>
              <a:gd name="connsiteX6915" fmla="*/ 7138990 w 9144002"/>
              <a:gd name="connsiteY6915" fmla="*/ 3384442 h 4873452"/>
              <a:gd name="connsiteX6916" fmla="*/ 7137799 w 9144002"/>
              <a:gd name="connsiteY6916" fmla="*/ 3386226 h 4873452"/>
              <a:gd name="connsiteX6917" fmla="*/ 7136906 w 9144002"/>
              <a:gd name="connsiteY6917" fmla="*/ 3388010 h 4873452"/>
              <a:gd name="connsiteX6918" fmla="*/ 7140200 w 9144002"/>
              <a:gd name="connsiteY6918" fmla="*/ 3389655 h 4873452"/>
              <a:gd name="connsiteX6919" fmla="*/ 7141668 w 9144002"/>
              <a:gd name="connsiteY6919" fmla="*/ 3389501 h 4873452"/>
              <a:gd name="connsiteX6920" fmla="*/ 7153872 w 9144002"/>
              <a:gd name="connsiteY6920" fmla="*/ 3388163 h 4873452"/>
              <a:gd name="connsiteX6921" fmla="*/ 7160420 w 9144002"/>
              <a:gd name="connsiteY6921" fmla="*/ 3387271 h 4873452"/>
              <a:gd name="connsiteX6922" fmla="*/ 7166373 w 9144002"/>
              <a:gd name="connsiteY6922" fmla="*/ 3386380 h 4873452"/>
              <a:gd name="connsiteX6923" fmla="*/ 7172029 w 9144002"/>
              <a:gd name="connsiteY6923" fmla="*/ 3385041 h 4873452"/>
              <a:gd name="connsiteX6924" fmla="*/ 7177684 w 9144002"/>
              <a:gd name="connsiteY6924" fmla="*/ 3383703 h 4873452"/>
              <a:gd name="connsiteX6925" fmla="*/ 7183339 w 9144002"/>
              <a:gd name="connsiteY6925" fmla="*/ 3382142 h 4873452"/>
              <a:gd name="connsiteX6926" fmla="*/ 7185702 w 9144002"/>
              <a:gd name="connsiteY6926" fmla="*/ 3381147 h 4873452"/>
              <a:gd name="connsiteX6927" fmla="*/ 7183638 w 9144002"/>
              <a:gd name="connsiteY6927" fmla="*/ 3380874 h 4873452"/>
              <a:gd name="connsiteX6928" fmla="*/ 7172030 w 9144002"/>
              <a:gd name="connsiteY6928" fmla="*/ 3379759 h 4873452"/>
              <a:gd name="connsiteX6929" fmla="*/ 7166374 w 9144002"/>
              <a:gd name="connsiteY6929" fmla="*/ 3379090 h 4873452"/>
              <a:gd name="connsiteX6930" fmla="*/ 910831 w 9144002"/>
              <a:gd name="connsiteY6930" fmla="*/ 3366582 h 4873452"/>
              <a:gd name="connsiteX6931" fmla="*/ 915296 w 9144002"/>
              <a:gd name="connsiteY6931" fmla="*/ 3367286 h 4873452"/>
              <a:gd name="connsiteX6932" fmla="*/ 919166 w 9144002"/>
              <a:gd name="connsiteY6932" fmla="*/ 3368460 h 4873452"/>
              <a:gd name="connsiteX6933" fmla="*/ 922440 w 9144002"/>
              <a:gd name="connsiteY6933" fmla="*/ 3369869 h 4873452"/>
              <a:gd name="connsiteX6934" fmla="*/ 926012 w 9144002"/>
              <a:gd name="connsiteY6934" fmla="*/ 3371277 h 4873452"/>
              <a:gd name="connsiteX6935" fmla="*/ 929286 w 9144002"/>
              <a:gd name="connsiteY6935" fmla="*/ 3372921 h 4873452"/>
              <a:gd name="connsiteX6936" fmla="*/ 932561 w 9144002"/>
              <a:gd name="connsiteY6936" fmla="*/ 3374330 h 4873452"/>
              <a:gd name="connsiteX6937" fmla="*/ 936430 w 9144002"/>
              <a:gd name="connsiteY6937" fmla="*/ 3375504 h 4873452"/>
              <a:gd name="connsiteX6938" fmla="*/ 940597 w 9144002"/>
              <a:gd name="connsiteY6938" fmla="*/ 3375739 h 4873452"/>
              <a:gd name="connsiteX6939" fmla="*/ 936728 w 9144002"/>
              <a:gd name="connsiteY6939" fmla="*/ 3377616 h 4873452"/>
              <a:gd name="connsiteX6940" fmla="*/ 932263 w 9144002"/>
              <a:gd name="connsiteY6940" fmla="*/ 3378791 h 4873452"/>
              <a:gd name="connsiteX6941" fmla="*/ 927501 w 9144002"/>
              <a:gd name="connsiteY6941" fmla="*/ 3379730 h 4873452"/>
              <a:gd name="connsiteX6942" fmla="*/ 924821 w 9144002"/>
              <a:gd name="connsiteY6942" fmla="*/ 3379965 h 4873452"/>
              <a:gd name="connsiteX6943" fmla="*/ 922143 w 9144002"/>
              <a:gd name="connsiteY6943" fmla="*/ 3379965 h 4873452"/>
              <a:gd name="connsiteX6944" fmla="*/ 919761 w 9144002"/>
              <a:gd name="connsiteY6944" fmla="*/ 3379730 h 4873452"/>
              <a:gd name="connsiteX6945" fmla="*/ 917975 w 9144002"/>
              <a:gd name="connsiteY6945" fmla="*/ 3379025 h 4873452"/>
              <a:gd name="connsiteX6946" fmla="*/ 915891 w 9144002"/>
              <a:gd name="connsiteY6946" fmla="*/ 3378086 h 4873452"/>
              <a:gd name="connsiteX6947" fmla="*/ 914105 w 9144002"/>
              <a:gd name="connsiteY6947" fmla="*/ 3376677 h 4873452"/>
              <a:gd name="connsiteX6948" fmla="*/ 912618 w 9144002"/>
              <a:gd name="connsiteY6948" fmla="*/ 3374799 h 4873452"/>
              <a:gd name="connsiteX6949" fmla="*/ 911724 w 9144002"/>
              <a:gd name="connsiteY6949" fmla="*/ 3372921 h 4873452"/>
              <a:gd name="connsiteX6950" fmla="*/ 911129 w 9144002"/>
              <a:gd name="connsiteY6950" fmla="*/ 3369869 h 4873452"/>
              <a:gd name="connsiteX6951" fmla="*/ 7200452 w 9144002"/>
              <a:gd name="connsiteY6951" fmla="*/ 3356187 h 4873452"/>
              <a:gd name="connsiteX6952" fmla="*/ 7205168 w 9144002"/>
              <a:gd name="connsiteY6952" fmla="*/ 3356187 h 4873452"/>
              <a:gd name="connsiteX6953" fmla="*/ 7209883 w 9144002"/>
              <a:gd name="connsiteY6953" fmla="*/ 3356187 h 4873452"/>
              <a:gd name="connsiteX6954" fmla="*/ 7214893 w 9144002"/>
              <a:gd name="connsiteY6954" fmla="*/ 3356187 h 4873452"/>
              <a:gd name="connsiteX6955" fmla="*/ 7215188 w 9144002"/>
              <a:gd name="connsiteY6955" fmla="*/ 3359087 h 4873452"/>
              <a:gd name="connsiteX6956" fmla="*/ 7214893 w 9144002"/>
              <a:gd name="connsiteY6956" fmla="*/ 3361318 h 4873452"/>
              <a:gd name="connsiteX6957" fmla="*/ 7214706 w 9144002"/>
              <a:gd name="connsiteY6957" fmla="*/ 3362457 h 4873452"/>
              <a:gd name="connsiteX6958" fmla="*/ 7214825 w 9144002"/>
              <a:gd name="connsiteY6958" fmla="*/ 3362358 h 4873452"/>
              <a:gd name="connsiteX6959" fmla="*/ 7216589 w 9144002"/>
              <a:gd name="connsiteY6959" fmla="*/ 3361524 h 4873452"/>
              <a:gd name="connsiteX6960" fmla="*/ 7218649 w 9144002"/>
              <a:gd name="connsiteY6960" fmla="*/ 3361108 h 4873452"/>
              <a:gd name="connsiteX6961" fmla="*/ 7220708 w 9144002"/>
              <a:gd name="connsiteY6961" fmla="*/ 3360484 h 4873452"/>
              <a:gd name="connsiteX6962" fmla="*/ 7223061 w 9144002"/>
              <a:gd name="connsiteY6962" fmla="*/ 3360484 h 4873452"/>
              <a:gd name="connsiteX6963" fmla="*/ 7225415 w 9144002"/>
              <a:gd name="connsiteY6963" fmla="*/ 3360484 h 4873452"/>
              <a:gd name="connsiteX6964" fmla="*/ 7227179 w 9144002"/>
              <a:gd name="connsiteY6964" fmla="*/ 3360900 h 4873452"/>
              <a:gd name="connsiteX6965" fmla="*/ 7229238 w 9144002"/>
              <a:gd name="connsiteY6965" fmla="*/ 3361316 h 4873452"/>
              <a:gd name="connsiteX6966" fmla="*/ 7231298 w 9144002"/>
              <a:gd name="connsiteY6966" fmla="*/ 3362149 h 4873452"/>
              <a:gd name="connsiteX6967" fmla="*/ 7232768 w 9144002"/>
              <a:gd name="connsiteY6967" fmla="*/ 3362982 h 4873452"/>
              <a:gd name="connsiteX6968" fmla="*/ 7234239 w 9144002"/>
              <a:gd name="connsiteY6968" fmla="*/ 3364231 h 4873452"/>
              <a:gd name="connsiteX6969" fmla="*/ 7232474 w 9144002"/>
              <a:gd name="connsiteY6969" fmla="*/ 3366312 h 4873452"/>
              <a:gd name="connsiteX6970" fmla="*/ 7229827 w 9144002"/>
              <a:gd name="connsiteY6970" fmla="*/ 3368186 h 4873452"/>
              <a:gd name="connsiteX6971" fmla="*/ 7227179 w 9144002"/>
              <a:gd name="connsiteY6971" fmla="*/ 3369435 h 4873452"/>
              <a:gd name="connsiteX6972" fmla="*/ 7223649 w 9144002"/>
              <a:gd name="connsiteY6972" fmla="*/ 3370476 h 4873452"/>
              <a:gd name="connsiteX6973" fmla="*/ 7220414 w 9144002"/>
              <a:gd name="connsiteY6973" fmla="*/ 3371725 h 4873452"/>
              <a:gd name="connsiteX6974" fmla="*/ 7217178 w 9144002"/>
              <a:gd name="connsiteY6974" fmla="*/ 3372141 h 4873452"/>
              <a:gd name="connsiteX6975" fmla="*/ 7213060 w 9144002"/>
              <a:gd name="connsiteY6975" fmla="*/ 3372766 h 4873452"/>
              <a:gd name="connsiteX6976" fmla="*/ 7209236 w 9144002"/>
              <a:gd name="connsiteY6976" fmla="*/ 3372974 h 4873452"/>
              <a:gd name="connsiteX6977" fmla="*/ 7209236 w 9144002"/>
              <a:gd name="connsiteY6977" fmla="*/ 3370476 h 4873452"/>
              <a:gd name="connsiteX6978" fmla="*/ 7209530 w 9144002"/>
              <a:gd name="connsiteY6978" fmla="*/ 3368395 h 4873452"/>
              <a:gd name="connsiteX6979" fmla="*/ 7210412 w 9144002"/>
              <a:gd name="connsiteY6979" fmla="*/ 3366521 h 4873452"/>
              <a:gd name="connsiteX6980" fmla="*/ 7211383 w 9144002"/>
              <a:gd name="connsiteY6980" fmla="*/ 3365319 h 4873452"/>
              <a:gd name="connsiteX6981" fmla="*/ 7211357 w 9144002"/>
              <a:gd name="connsiteY6981" fmla="*/ 3365332 h 4873452"/>
              <a:gd name="connsiteX6982" fmla="*/ 7209589 w 9144002"/>
              <a:gd name="connsiteY6982" fmla="*/ 3365778 h 4873452"/>
              <a:gd name="connsiteX6983" fmla="*/ 7207525 w 9144002"/>
              <a:gd name="connsiteY6983" fmla="*/ 3366001 h 4873452"/>
              <a:gd name="connsiteX6984" fmla="*/ 7205168 w 9144002"/>
              <a:gd name="connsiteY6984" fmla="*/ 3366001 h 4873452"/>
              <a:gd name="connsiteX6985" fmla="*/ 7199863 w 9144002"/>
              <a:gd name="connsiteY6985" fmla="*/ 3365554 h 4873452"/>
              <a:gd name="connsiteX6986" fmla="*/ 7194853 w 9144002"/>
              <a:gd name="connsiteY6986" fmla="*/ 3365332 h 4873452"/>
              <a:gd name="connsiteX6987" fmla="*/ 7189548 w 9144002"/>
              <a:gd name="connsiteY6987" fmla="*/ 3364886 h 4873452"/>
              <a:gd name="connsiteX6988" fmla="*/ 7187191 w 9144002"/>
              <a:gd name="connsiteY6988" fmla="*/ 3365332 h 4873452"/>
              <a:gd name="connsiteX6989" fmla="*/ 7185422 w 9144002"/>
              <a:gd name="connsiteY6989" fmla="*/ 3365554 h 4873452"/>
              <a:gd name="connsiteX6990" fmla="*/ 7185717 w 9144002"/>
              <a:gd name="connsiteY6990" fmla="*/ 3363548 h 4873452"/>
              <a:gd name="connsiteX6991" fmla="*/ 7186012 w 9144002"/>
              <a:gd name="connsiteY6991" fmla="*/ 3361540 h 4873452"/>
              <a:gd name="connsiteX6992" fmla="*/ 7187191 w 9144002"/>
              <a:gd name="connsiteY6992" fmla="*/ 3360202 h 4873452"/>
              <a:gd name="connsiteX6993" fmla="*/ 7188370 w 9144002"/>
              <a:gd name="connsiteY6993" fmla="*/ 3358863 h 4873452"/>
              <a:gd name="connsiteX6994" fmla="*/ 7189843 w 9144002"/>
              <a:gd name="connsiteY6994" fmla="*/ 3357971 h 4873452"/>
              <a:gd name="connsiteX6995" fmla="*/ 7191611 w 9144002"/>
              <a:gd name="connsiteY6995" fmla="*/ 3357303 h 4873452"/>
              <a:gd name="connsiteX6996" fmla="*/ 7193674 w 9144002"/>
              <a:gd name="connsiteY6996" fmla="*/ 3356856 h 4873452"/>
              <a:gd name="connsiteX6997" fmla="*/ 7195737 w 9144002"/>
              <a:gd name="connsiteY6997" fmla="*/ 3356410 h 4873452"/>
              <a:gd name="connsiteX6998" fmla="*/ 7997134 w 9144002"/>
              <a:gd name="connsiteY6998" fmla="*/ 3349778 h 4873452"/>
              <a:gd name="connsiteX6999" fmla="*/ 7998324 w 9144002"/>
              <a:gd name="connsiteY6999" fmla="*/ 3349778 h 4873452"/>
              <a:gd name="connsiteX7000" fmla="*/ 7999515 w 9144002"/>
              <a:gd name="connsiteY7000" fmla="*/ 3350001 h 4873452"/>
              <a:gd name="connsiteX7001" fmla="*/ 8002194 w 9144002"/>
              <a:gd name="connsiteY7001" fmla="*/ 3351785 h 4873452"/>
              <a:gd name="connsiteX7002" fmla="*/ 8004873 w 9144002"/>
              <a:gd name="connsiteY7002" fmla="*/ 3353346 h 4873452"/>
              <a:gd name="connsiteX7003" fmla="*/ 8006361 w 9144002"/>
              <a:gd name="connsiteY7003" fmla="*/ 3354239 h 4873452"/>
              <a:gd name="connsiteX7004" fmla="*/ 8008147 w 9144002"/>
              <a:gd name="connsiteY7004" fmla="*/ 3354908 h 4873452"/>
              <a:gd name="connsiteX7005" fmla="*/ 8009635 w 9144002"/>
              <a:gd name="connsiteY7005" fmla="*/ 3355354 h 4873452"/>
              <a:gd name="connsiteX7006" fmla="*/ 8011719 w 9144002"/>
              <a:gd name="connsiteY7006" fmla="*/ 3355354 h 4873452"/>
              <a:gd name="connsiteX7007" fmla="*/ 8013505 w 9144002"/>
              <a:gd name="connsiteY7007" fmla="*/ 3355130 h 4873452"/>
              <a:gd name="connsiteX7008" fmla="*/ 8015291 w 9144002"/>
              <a:gd name="connsiteY7008" fmla="*/ 3354015 h 4873452"/>
              <a:gd name="connsiteX7009" fmla="*/ 8015291 w 9144002"/>
              <a:gd name="connsiteY7009" fmla="*/ 3357361 h 4873452"/>
              <a:gd name="connsiteX7010" fmla="*/ 8014993 w 9144002"/>
              <a:gd name="connsiteY7010" fmla="*/ 3359592 h 4873452"/>
              <a:gd name="connsiteX7011" fmla="*/ 8014100 w 9144002"/>
              <a:gd name="connsiteY7011" fmla="*/ 3361599 h 4873452"/>
              <a:gd name="connsiteX7012" fmla="*/ 8013207 w 9144002"/>
              <a:gd name="connsiteY7012" fmla="*/ 3362937 h 4873452"/>
              <a:gd name="connsiteX7013" fmla="*/ 8011719 w 9144002"/>
              <a:gd name="connsiteY7013" fmla="*/ 3363606 h 4873452"/>
              <a:gd name="connsiteX7014" fmla="*/ 8009635 w 9144002"/>
              <a:gd name="connsiteY7014" fmla="*/ 3364052 h 4873452"/>
              <a:gd name="connsiteX7015" fmla="*/ 8007849 w 9144002"/>
              <a:gd name="connsiteY7015" fmla="*/ 3364052 h 4873452"/>
              <a:gd name="connsiteX7016" fmla="*/ 8006064 w 9144002"/>
              <a:gd name="connsiteY7016" fmla="*/ 3363606 h 4873452"/>
              <a:gd name="connsiteX7017" fmla="*/ 8003682 w 9144002"/>
              <a:gd name="connsiteY7017" fmla="*/ 3362937 h 4873452"/>
              <a:gd name="connsiteX7018" fmla="*/ 8001897 w 9144002"/>
              <a:gd name="connsiteY7018" fmla="*/ 3362268 h 4873452"/>
              <a:gd name="connsiteX7019" fmla="*/ 7999515 w 9144002"/>
              <a:gd name="connsiteY7019" fmla="*/ 3360930 h 4873452"/>
              <a:gd name="connsiteX7020" fmla="*/ 7998026 w 9144002"/>
              <a:gd name="connsiteY7020" fmla="*/ 3359592 h 4873452"/>
              <a:gd name="connsiteX7021" fmla="*/ 7996538 w 9144002"/>
              <a:gd name="connsiteY7021" fmla="*/ 3358476 h 4873452"/>
              <a:gd name="connsiteX7022" fmla="*/ 7995050 w 9144002"/>
              <a:gd name="connsiteY7022" fmla="*/ 3357138 h 4873452"/>
              <a:gd name="connsiteX7023" fmla="*/ 7994157 w 9144002"/>
              <a:gd name="connsiteY7023" fmla="*/ 3355577 h 4873452"/>
              <a:gd name="connsiteX7024" fmla="*/ 7993859 w 9144002"/>
              <a:gd name="connsiteY7024" fmla="*/ 3354462 h 4873452"/>
              <a:gd name="connsiteX7025" fmla="*/ 7994753 w 9144002"/>
              <a:gd name="connsiteY7025" fmla="*/ 3352231 h 4873452"/>
              <a:gd name="connsiteX7026" fmla="*/ 7995347 w 9144002"/>
              <a:gd name="connsiteY7026" fmla="*/ 3350893 h 4873452"/>
              <a:gd name="connsiteX7027" fmla="*/ 7996241 w 9144002"/>
              <a:gd name="connsiteY7027" fmla="*/ 3350001 h 4873452"/>
              <a:gd name="connsiteX7028" fmla="*/ 7765803 w 9144002"/>
              <a:gd name="connsiteY7028" fmla="*/ 3341912 h 4873452"/>
              <a:gd name="connsiteX7029" fmla="*/ 7764356 w 9144002"/>
              <a:gd name="connsiteY7029" fmla="*/ 3344707 h 4873452"/>
              <a:gd name="connsiteX7030" fmla="*/ 7763197 w 9144002"/>
              <a:gd name="connsiteY7030" fmla="*/ 3346856 h 4873452"/>
              <a:gd name="connsiteX7031" fmla="*/ 7762908 w 9144002"/>
              <a:gd name="connsiteY7031" fmla="*/ 3348576 h 4873452"/>
              <a:gd name="connsiteX7032" fmla="*/ 7763197 w 9144002"/>
              <a:gd name="connsiteY7032" fmla="*/ 3349436 h 4873452"/>
              <a:gd name="connsiteX7033" fmla="*/ 7763776 w 9144002"/>
              <a:gd name="connsiteY7033" fmla="*/ 3349867 h 4873452"/>
              <a:gd name="connsiteX7034" fmla="*/ 7764066 w 9144002"/>
              <a:gd name="connsiteY7034" fmla="*/ 3350081 h 4873452"/>
              <a:gd name="connsiteX7035" fmla="*/ 7765224 w 9144002"/>
              <a:gd name="connsiteY7035" fmla="*/ 3350726 h 4873452"/>
              <a:gd name="connsiteX7036" fmla="*/ 7767252 w 9144002"/>
              <a:gd name="connsiteY7036" fmla="*/ 3350942 h 4873452"/>
              <a:gd name="connsiteX7037" fmla="*/ 7770148 w 9144002"/>
              <a:gd name="connsiteY7037" fmla="*/ 3350942 h 4873452"/>
              <a:gd name="connsiteX7038" fmla="*/ 7774782 w 9144002"/>
              <a:gd name="connsiteY7038" fmla="*/ 3350726 h 4873452"/>
              <a:gd name="connsiteX7039" fmla="*/ 7773334 w 9144002"/>
              <a:gd name="connsiteY7039" fmla="*/ 3352661 h 4873452"/>
              <a:gd name="connsiteX7040" fmla="*/ 7772175 w 9144002"/>
              <a:gd name="connsiteY7040" fmla="*/ 3354596 h 4873452"/>
              <a:gd name="connsiteX7041" fmla="*/ 7770148 w 9144002"/>
              <a:gd name="connsiteY7041" fmla="*/ 3355886 h 4873452"/>
              <a:gd name="connsiteX7042" fmla="*/ 7768121 w 9144002"/>
              <a:gd name="connsiteY7042" fmla="*/ 3356961 h 4873452"/>
              <a:gd name="connsiteX7043" fmla="*/ 7765803 w 9144002"/>
              <a:gd name="connsiteY7043" fmla="*/ 3358036 h 4873452"/>
              <a:gd name="connsiteX7044" fmla="*/ 7763776 w 9144002"/>
              <a:gd name="connsiteY7044" fmla="*/ 3358896 h 4873452"/>
              <a:gd name="connsiteX7045" fmla="*/ 7760880 w 9144002"/>
              <a:gd name="connsiteY7045" fmla="*/ 3359111 h 4873452"/>
              <a:gd name="connsiteX7046" fmla="*/ 7758274 w 9144002"/>
              <a:gd name="connsiteY7046" fmla="*/ 3359756 h 4873452"/>
              <a:gd name="connsiteX7047" fmla="*/ 7757694 w 9144002"/>
              <a:gd name="connsiteY7047" fmla="*/ 3356961 h 4873452"/>
              <a:gd name="connsiteX7048" fmla="*/ 7757405 w 9144002"/>
              <a:gd name="connsiteY7048" fmla="*/ 3354811 h 4873452"/>
              <a:gd name="connsiteX7049" fmla="*/ 7756826 w 9144002"/>
              <a:gd name="connsiteY7049" fmla="*/ 3352876 h 4873452"/>
              <a:gd name="connsiteX7050" fmla="*/ 7755667 w 9144002"/>
              <a:gd name="connsiteY7050" fmla="*/ 3351157 h 4873452"/>
              <a:gd name="connsiteX7051" fmla="*/ 7754799 w 9144002"/>
              <a:gd name="connsiteY7051" fmla="*/ 3349436 h 4873452"/>
              <a:gd name="connsiteX7052" fmla="*/ 7754219 w 9144002"/>
              <a:gd name="connsiteY7052" fmla="*/ 3347501 h 4873452"/>
              <a:gd name="connsiteX7053" fmla="*/ 7753350 w 9144002"/>
              <a:gd name="connsiteY7053" fmla="*/ 3345352 h 4873452"/>
              <a:gd name="connsiteX7054" fmla="*/ 7753350 w 9144002"/>
              <a:gd name="connsiteY7054" fmla="*/ 3342342 h 4873452"/>
              <a:gd name="connsiteX7055" fmla="*/ 7885809 w 9144002"/>
              <a:gd name="connsiteY7055" fmla="*/ 3339235 h 4873452"/>
              <a:gd name="connsiteX7056" fmla="*/ 7888190 w 9144002"/>
              <a:gd name="connsiteY7056" fmla="*/ 3340796 h 4873452"/>
              <a:gd name="connsiteX7057" fmla="*/ 7889977 w 9144002"/>
              <a:gd name="connsiteY7057" fmla="*/ 3342804 h 4873452"/>
              <a:gd name="connsiteX7058" fmla="*/ 7892953 w 9144002"/>
              <a:gd name="connsiteY7058" fmla="*/ 3347265 h 4873452"/>
              <a:gd name="connsiteX7059" fmla="*/ 7896227 w 9144002"/>
              <a:gd name="connsiteY7059" fmla="*/ 3352171 h 4873452"/>
              <a:gd name="connsiteX7060" fmla="*/ 7899204 w 9144002"/>
              <a:gd name="connsiteY7060" fmla="*/ 3356856 h 4873452"/>
              <a:gd name="connsiteX7061" fmla="*/ 7900096 w 9144002"/>
              <a:gd name="connsiteY7061" fmla="*/ 3356632 h 4873452"/>
              <a:gd name="connsiteX7062" fmla="*/ 7900692 w 9144002"/>
              <a:gd name="connsiteY7062" fmla="*/ 3356410 h 4873452"/>
              <a:gd name="connsiteX7063" fmla="*/ 7901883 w 9144002"/>
              <a:gd name="connsiteY7063" fmla="*/ 3355294 h 4873452"/>
              <a:gd name="connsiteX7064" fmla="*/ 7902478 w 9144002"/>
              <a:gd name="connsiteY7064" fmla="*/ 3353510 h 4873452"/>
              <a:gd name="connsiteX7065" fmla="*/ 7902775 w 9144002"/>
              <a:gd name="connsiteY7065" fmla="*/ 3351949 h 4873452"/>
              <a:gd name="connsiteX7066" fmla="*/ 7902775 w 9144002"/>
              <a:gd name="connsiteY7066" fmla="*/ 3347711 h 4873452"/>
              <a:gd name="connsiteX7067" fmla="*/ 7903371 w 9144002"/>
              <a:gd name="connsiteY7067" fmla="*/ 3343027 h 4873452"/>
              <a:gd name="connsiteX7068" fmla="*/ 7905752 w 9144002"/>
              <a:gd name="connsiteY7068" fmla="*/ 3343027 h 4873452"/>
              <a:gd name="connsiteX7069" fmla="*/ 7908133 w 9144002"/>
              <a:gd name="connsiteY7069" fmla="*/ 3343027 h 4873452"/>
              <a:gd name="connsiteX7070" fmla="*/ 7912896 w 9144002"/>
              <a:gd name="connsiteY7070" fmla="*/ 3343696 h 4873452"/>
              <a:gd name="connsiteX7071" fmla="*/ 7917956 w 9144002"/>
              <a:gd name="connsiteY7071" fmla="*/ 3344811 h 4873452"/>
              <a:gd name="connsiteX7072" fmla="*/ 7922421 w 9144002"/>
              <a:gd name="connsiteY7072" fmla="*/ 3346373 h 4873452"/>
              <a:gd name="connsiteX7073" fmla="*/ 7926886 w 9144002"/>
              <a:gd name="connsiteY7073" fmla="*/ 3348157 h 4873452"/>
              <a:gd name="connsiteX7074" fmla="*/ 7931350 w 9144002"/>
              <a:gd name="connsiteY7074" fmla="*/ 3350387 h 4873452"/>
              <a:gd name="connsiteX7075" fmla="*/ 7940281 w 9144002"/>
              <a:gd name="connsiteY7075" fmla="*/ 3354626 h 4873452"/>
              <a:gd name="connsiteX7076" fmla="*/ 7944745 w 9144002"/>
              <a:gd name="connsiteY7076" fmla="*/ 3356410 h 4873452"/>
              <a:gd name="connsiteX7077" fmla="*/ 7948912 w 9144002"/>
              <a:gd name="connsiteY7077" fmla="*/ 3357971 h 4873452"/>
              <a:gd name="connsiteX7078" fmla="*/ 7953377 w 9144002"/>
              <a:gd name="connsiteY7078" fmla="*/ 3359532 h 4873452"/>
              <a:gd name="connsiteX7079" fmla="*/ 7957544 w 9144002"/>
              <a:gd name="connsiteY7079" fmla="*/ 3359978 h 4873452"/>
              <a:gd name="connsiteX7080" fmla="*/ 7959628 w 9144002"/>
              <a:gd name="connsiteY7080" fmla="*/ 3360201 h 4873452"/>
              <a:gd name="connsiteX7081" fmla="*/ 7962009 w 9144002"/>
              <a:gd name="connsiteY7081" fmla="*/ 3360201 h 4873452"/>
              <a:gd name="connsiteX7082" fmla="*/ 7964093 w 9144002"/>
              <a:gd name="connsiteY7082" fmla="*/ 3359978 h 4873452"/>
              <a:gd name="connsiteX7083" fmla="*/ 7966474 w 9144002"/>
              <a:gd name="connsiteY7083" fmla="*/ 3359532 h 4873452"/>
              <a:gd name="connsiteX7084" fmla="*/ 7968856 w 9144002"/>
              <a:gd name="connsiteY7084" fmla="*/ 3358863 h 4873452"/>
              <a:gd name="connsiteX7085" fmla="*/ 7971236 w 9144002"/>
              <a:gd name="connsiteY7085" fmla="*/ 3357971 h 4873452"/>
              <a:gd name="connsiteX7086" fmla="*/ 7973618 w 9144002"/>
              <a:gd name="connsiteY7086" fmla="*/ 3356856 h 4873452"/>
              <a:gd name="connsiteX7087" fmla="*/ 7976296 w 9144002"/>
              <a:gd name="connsiteY7087" fmla="*/ 3355517 h 4873452"/>
              <a:gd name="connsiteX7088" fmla="*/ 7975404 w 9144002"/>
              <a:gd name="connsiteY7088" fmla="*/ 3353733 h 4873452"/>
              <a:gd name="connsiteX7089" fmla="*/ 7974808 w 9144002"/>
              <a:gd name="connsiteY7089" fmla="*/ 3352618 h 4873452"/>
              <a:gd name="connsiteX7090" fmla="*/ 7973320 w 9144002"/>
              <a:gd name="connsiteY7090" fmla="*/ 3351502 h 4873452"/>
              <a:gd name="connsiteX7091" fmla="*/ 7971832 w 9144002"/>
              <a:gd name="connsiteY7091" fmla="*/ 3351056 h 4873452"/>
              <a:gd name="connsiteX7092" fmla="*/ 7969748 w 9144002"/>
              <a:gd name="connsiteY7092" fmla="*/ 3350611 h 4873452"/>
              <a:gd name="connsiteX7093" fmla="*/ 7967962 w 9144002"/>
              <a:gd name="connsiteY7093" fmla="*/ 3350611 h 4873452"/>
              <a:gd name="connsiteX7094" fmla="*/ 7963795 w 9144002"/>
              <a:gd name="connsiteY7094" fmla="*/ 3350611 h 4873452"/>
              <a:gd name="connsiteX7095" fmla="*/ 7959331 w 9144002"/>
              <a:gd name="connsiteY7095" fmla="*/ 3350611 h 4873452"/>
              <a:gd name="connsiteX7096" fmla="*/ 7957544 w 9144002"/>
              <a:gd name="connsiteY7096" fmla="*/ 3350611 h 4873452"/>
              <a:gd name="connsiteX7097" fmla="*/ 7955461 w 9144002"/>
              <a:gd name="connsiteY7097" fmla="*/ 3350387 h 4873452"/>
              <a:gd name="connsiteX7098" fmla="*/ 7953675 w 9144002"/>
              <a:gd name="connsiteY7098" fmla="*/ 3350165 h 4873452"/>
              <a:gd name="connsiteX7099" fmla="*/ 7952186 w 9144002"/>
              <a:gd name="connsiteY7099" fmla="*/ 3349272 h 4873452"/>
              <a:gd name="connsiteX7100" fmla="*/ 7950996 w 9144002"/>
              <a:gd name="connsiteY7100" fmla="*/ 3348380 h 4873452"/>
              <a:gd name="connsiteX7101" fmla="*/ 7950400 w 9144002"/>
              <a:gd name="connsiteY7101" fmla="*/ 3346819 h 4873452"/>
              <a:gd name="connsiteX7102" fmla="*/ 7952186 w 9144002"/>
              <a:gd name="connsiteY7102" fmla="*/ 3345258 h 4873452"/>
              <a:gd name="connsiteX7103" fmla="*/ 7953973 w 9144002"/>
              <a:gd name="connsiteY7103" fmla="*/ 3344588 h 4873452"/>
              <a:gd name="connsiteX7104" fmla="*/ 7956056 w 9144002"/>
              <a:gd name="connsiteY7104" fmla="*/ 3343920 h 4873452"/>
              <a:gd name="connsiteX7105" fmla="*/ 7957842 w 9144002"/>
              <a:gd name="connsiteY7105" fmla="*/ 3343696 h 4873452"/>
              <a:gd name="connsiteX7106" fmla="*/ 7959628 w 9144002"/>
              <a:gd name="connsiteY7106" fmla="*/ 3343696 h 4873452"/>
              <a:gd name="connsiteX7107" fmla="*/ 7961711 w 9144002"/>
              <a:gd name="connsiteY7107" fmla="*/ 3343696 h 4873452"/>
              <a:gd name="connsiteX7108" fmla="*/ 7964986 w 9144002"/>
              <a:gd name="connsiteY7108" fmla="*/ 3344588 h 4873452"/>
              <a:gd name="connsiteX7109" fmla="*/ 7969153 w 9144002"/>
              <a:gd name="connsiteY7109" fmla="*/ 3345035 h 4873452"/>
              <a:gd name="connsiteX7110" fmla="*/ 7971236 w 9144002"/>
              <a:gd name="connsiteY7110" fmla="*/ 3345258 h 4873452"/>
              <a:gd name="connsiteX7111" fmla="*/ 7973618 w 9144002"/>
              <a:gd name="connsiteY7111" fmla="*/ 3345035 h 4873452"/>
              <a:gd name="connsiteX7112" fmla="*/ 7975999 w 9144002"/>
              <a:gd name="connsiteY7112" fmla="*/ 3344811 h 4873452"/>
              <a:gd name="connsiteX7113" fmla="*/ 7978381 w 9144002"/>
              <a:gd name="connsiteY7113" fmla="*/ 3344142 h 4873452"/>
              <a:gd name="connsiteX7114" fmla="*/ 7981654 w 9144002"/>
              <a:gd name="connsiteY7114" fmla="*/ 3343473 h 4873452"/>
              <a:gd name="connsiteX7115" fmla="*/ 7984631 w 9144002"/>
              <a:gd name="connsiteY7115" fmla="*/ 3341689 h 4873452"/>
              <a:gd name="connsiteX7116" fmla="*/ 7986417 w 9144002"/>
              <a:gd name="connsiteY7116" fmla="*/ 3350387 h 4873452"/>
              <a:gd name="connsiteX7117" fmla="*/ 7986715 w 9144002"/>
              <a:gd name="connsiteY7117" fmla="*/ 3355294 h 4873452"/>
              <a:gd name="connsiteX7118" fmla="*/ 7987310 w 9144002"/>
              <a:gd name="connsiteY7118" fmla="*/ 3359978 h 4873452"/>
              <a:gd name="connsiteX7119" fmla="*/ 7989096 w 9144002"/>
              <a:gd name="connsiteY7119" fmla="*/ 3368677 h 4873452"/>
              <a:gd name="connsiteX7120" fmla="*/ 7983143 w 9144002"/>
              <a:gd name="connsiteY7120" fmla="*/ 3369569 h 4873452"/>
              <a:gd name="connsiteX7121" fmla="*/ 7977487 w 9144002"/>
              <a:gd name="connsiteY7121" fmla="*/ 3370239 h 4873452"/>
              <a:gd name="connsiteX7122" fmla="*/ 7973023 w 9144002"/>
              <a:gd name="connsiteY7122" fmla="*/ 3370684 h 4873452"/>
              <a:gd name="connsiteX7123" fmla="*/ 7968856 w 9144002"/>
              <a:gd name="connsiteY7123" fmla="*/ 3370684 h 4873452"/>
              <a:gd name="connsiteX7124" fmla="*/ 7961116 w 9144002"/>
              <a:gd name="connsiteY7124" fmla="*/ 3370684 h 4873452"/>
              <a:gd name="connsiteX7125" fmla="*/ 7954568 w 9144002"/>
              <a:gd name="connsiteY7125" fmla="*/ 3370239 h 4873452"/>
              <a:gd name="connsiteX7126" fmla="*/ 7947424 w 9144002"/>
              <a:gd name="connsiteY7126" fmla="*/ 3369569 h 4873452"/>
              <a:gd name="connsiteX7127" fmla="*/ 7938494 w 9144002"/>
              <a:gd name="connsiteY7127" fmla="*/ 3369123 h 4873452"/>
              <a:gd name="connsiteX7128" fmla="*/ 7933434 w 9144002"/>
              <a:gd name="connsiteY7128" fmla="*/ 3369123 h 4873452"/>
              <a:gd name="connsiteX7129" fmla="*/ 7927481 w 9144002"/>
              <a:gd name="connsiteY7129" fmla="*/ 3369346 h 4873452"/>
              <a:gd name="connsiteX7130" fmla="*/ 7920040 w 9144002"/>
              <a:gd name="connsiteY7130" fmla="*/ 3369569 h 4873452"/>
              <a:gd name="connsiteX7131" fmla="*/ 7912300 w 9144002"/>
              <a:gd name="connsiteY7131" fmla="*/ 3370239 h 4873452"/>
              <a:gd name="connsiteX7132" fmla="*/ 7914086 w 9144002"/>
              <a:gd name="connsiteY7132" fmla="*/ 3367338 h 4873452"/>
              <a:gd name="connsiteX7133" fmla="*/ 7914979 w 9144002"/>
              <a:gd name="connsiteY7133" fmla="*/ 3365332 h 4873452"/>
              <a:gd name="connsiteX7134" fmla="*/ 7914682 w 9144002"/>
              <a:gd name="connsiteY7134" fmla="*/ 3363770 h 4873452"/>
              <a:gd name="connsiteX7135" fmla="*/ 7913789 w 9144002"/>
              <a:gd name="connsiteY7135" fmla="*/ 3362208 h 4873452"/>
              <a:gd name="connsiteX7136" fmla="*/ 7912300 w 9144002"/>
              <a:gd name="connsiteY7136" fmla="*/ 3361540 h 4873452"/>
              <a:gd name="connsiteX7137" fmla="*/ 7910515 w 9144002"/>
              <a:gd name="connsiteY7137" fmla="*/ 3360871 h 4873452"/>
              <a:gd name="connsiteX7138" fmla="*/ 7907836 w 9144002"/>
              <a:gd name="connsiteY7138" fmla="*/ 3360201 h 4873452"/>
              <a:gd name="connsiteX7139" fmla="*/ 7905157 w 9144002"/>
              <a:gd name="connsiteY7139" fmla="*/ 3359978 h 4873452"/>
              <a:gd name="connsiteX7140" fmla="*/ 7899799 w 9144002"/>
              <a:gd name="connsiteY7140" fmla="*/ 3359978 h 4873452"/>
              <a:gd name="connsiteX7141" fmla="*/ 7895036 w 9144002"/>
              <a:gd name="connsiteY7141" fmla="*/ 3359756 h 4873452"/>
              <a:gd name="connsiteX7142" fmla="*/ 7892953 w 9144002"/>
              <a:gd name="connsiteY7142" fmla="*/ 3359532 h 4873452"/>
              <a:gd name="connsiteX7143" fmla="*/ 7891465 w 9144002"/>
              <a:gd name="connsiteY7143" fmla="*/ 3358863 h 4873452"/>
              <a:gd name="connsiteX7144" fmla="*/ 7890869 w 9144002"/>
              <a:gd name="connsiteY7144" fmla="*/ 3357971 h 4873452"/>
              <a:gd name="connsiteX7145" fmla="*/ 7890869 w 9144002"/>
              <a:gd name="connsiteY7145" fmla="*/ 3359978 h 4873452"/>
              <a:gd name="connsiteX7146" fmla="*/ 7890571 w 9144002"/>
              <a:gd name="connsiteY7146" fmla="*/ 3362877 h 4873452"/>
              <a:gd name="connsiteX7147" fmla="*/ 7889679 w 9144002"/>
              <a:gd name="connsiteY7147" fmla="*/ 3364885 h 4873452"/>
              <a:gd name="connsiteX7148" fmla="*/ 7889083 w 9144002"/>
              <a:gd name="connsiteY7148" fmla="*/ 3366893 h 4873452"/>
              <a:gd name="connsiteX7149" fmla="*/ 7887298 w 9144002"/>
              <a:gd name="connsiteY7149" fmla="*/ 3368008 h 4873452"/>
              <a:gd name="connsiteX7150" fmla="*/ 7885809 w 9144002"/>
              <a:gd name="connsiteY7150" fmla="*/ 3368677 h 4873452"/>
              <a:gd name="connsiteX7151" fmla="*/ 7884321 w 9144002"/>
              <a:gd name="connsiteY7151" fmla="*/ 3369346 h 4873452"/>
              <a:gd name="connsiteX7152" fmla="*/ 7882237 w 9144002"/>
              <a:gd name="connsiteY7152" fmla="*/ 3369346 h 4873452"/>
              <a:gd name="connsiteX7153" fmla="*/ 7880154 w 9144002"/>
              <a:gd name="connsiteY7153" fmla="*/ 3369123 h 4873452"/>
              <a:gd name="connsiteX7154" fmla="*/ 7878070 w 9144002"/>
              <a:gd name="connsiteY7154" fmla="*/ 3368454 h 4873452"/>
              <a:gd name="connsiteX7155" fmla="*/ 7875689 w 9144002"/>
              <a:gd name="connsiteY7155" fmla="*/ 3367338 h 4873452"/>
              <a:gd name="connsiteX7156" fmla="*/ 7873606 w 9144002"/>
              <a:gd name="connsiteY7156" fmla="*/ 3366223 h 4873452"/>
              <a:gd name="connsiteX7157" fmla="*/ 7871224 w 9144002"/>
              <a:gd name="connsiteY7157" fmla="*/ 3364439 h 4873452"/>
              <a:gd name="connsiteX7158" fmla="*/ 7868843 w 9144002"/>
              <a:gd name="connsiteY7158" fmla="*/ 3362208 h 4873452"/>
              <a:gd name="connsiteX7159" fmla="*/ 7867057 w 9144002"/>
              <a:gd name="connsiteY7159" fmla="*/ 3359978 h 4873452"/>
              <a:gd name="connsiteX7160" fmla="*/ 7864973 w 9144002"/>
              <a:gd name="connsiteY7160" fmla="*/ 3357525 h 4873452"/>
              <a:gd name="connsiteX7161" fmla="*/ 7862890 w 9144002"/>
              <a:gd name="connsiteY7161" fmla="*/ 3358417 h 4873452"/>
              <a:gd name="connsiteX7162" fmla="*/ 7861699 w 9144002"/>
              <a:gd name="connsiteY7162" fmla="*/ 3359532 h 4873452"/>
              <a:gd name="connsiteX7163" fmla="*/ 7861104 w 9144002"/>
              <a:gd name="connsiteY7163" fmla="*/ 3360201 h 4873452"/>
              <a:gd name="connsiteX7164" fmla="*/ 7860806 w 9144002"/>
              <a:gd name="connsiteY7164" fmla="*/ 3361540 h 4873452"/>
              <a:gd name="connsiteX7165" fmla="*/ 7861104 w 9144002"/>
              <a:gd name="connsiteY7165" fmla="*/ 3362655 h 4873452"/>
              <a:gd name="connsiteX7166" fmla="*/ 7861402 w 9144002"/>
              <a:gd name="connsiteY7166" fmla="*/ 3363770 h 4873452"/>
              <a:gd name="connsiteX7167" fmla="*/ 7862592 w 9144002"/>
              <a:gd name="connsiteY7167" fmla="*/ 3366000 h 4873452"/>
              <a:gd name="connsiteX7168" fmla="*/ 7863783 w 9144002"/>
              <a:gd name="connsiteY7168" fmla="*/ 3368231 h 4873452"/>
              <a:gd name="connsiteX7169" fmla="*/ 7864081 w 9144002"/>
              <a:gd name="connsiteY7169" fmla="*/ 3369569 h 4873452"/>
              <a:gd name="connsiteX7170" fmla="*/ 7864378 w 9144002"/>
              <a:gd name="connsiteY7170" fmla="*/ 3370684 h 4873452"/>
              <a:gd name="connsiteX7171" fmla="*/ 7864378 w 9144002"/>
              <a:gd name="connsiteY7171" fmla="*/ 3371799 h 4873452"/>
              <a:gd name="connsiteX7172" fmla="*/ 7863783 w 9144002"/>
              <a:gd name="connsiteY7172" fmla="*/ 3373361 h 4873452"/>
              <a:gd name="connsiteX7173" fmla="*/ 7862592 w 9144002"/>
              <a:gd name="connsiteY7173" fmla="*/ 3374476 h 4873452"/>
              <a:gd name="connsiteX7174" fmla="*/ 7861104 w 9144002"/>
              <a:gd name="connsiteY7174" fmla="*/ 3375591 h 4873452"/>
              <a:gd name="connsiteX7175" fmla="*/ 7859615 w 9144002"/>
              <a:gd name="connsiteY7175" fmla="*/ 3374699 h 4873452"/>
              <a:gd name="connsiteX7176" fmla="*/ 7858127 w 9144002"/>
              <a:gd name="connsiteY7176" fmla="*/ 3374030 h 4873452"/>
              <a:gd name="connsiteX7177" fmla="*/ 7854556 w 9144002"/>
              <a:gd name="connsiteY7177" fmla="*/ 3372914 h 4873452"/>
              <a:gd name="connsiteX7178" fmla="*/ 7851281 w 9144002"/>
              <a:gd name="connsiteY7178" fmla="*/ 3372469 h 4873452"/>
              <a:gd name="connsiteX7179" fmla="*/ 7847114 w 9144002"/>
              <a:gd name="connsiteY7179" fmla="*/ 3372246 h 4873452"/>
              <a:gd name="connsiteX7180" fmla="*/ 7843244 w 9144002"/>
              <a:gd name="connsiteY7180" fmla="*/ 3372469 h 4873452"/>
              <a:gd name="connsiteX7181" fmla="*/ 7839673 w 9144002"/>
              <a:gd name="connsiteY7181" fmla="*/ 3372469 h 4873452"/>
              <a:gd name="connsiteX7182" fmla="*/ 7831636 w 9144002"/>
              <a:gd name="connsiteY7182" fmla="*/ 3372914 h 4873452"/>
              <a:gd name="connsiteX7183" fmla="*/ 7828361 w 9144002"/>
              <a:gd name="connsiteY7183" fmla="*/ 3373361 h 4873452"/>
              <a:gd name="connsiteX7184" fmla="*/ 7825385 w 9144002"/>
              <a:gd name="connsiteY7184" fmla="*/ 3373361 h 4873452"/>
              <a:gd name="connsiteX7185" fmla="*/ 7822706 w 9144002"/>
              <a:gd name="connsiteY7185" fmla="*/ 3372692 h 4873452"/>
              <a:gd name="connsiteX7186" fmla="*/ 7820325 w 9144002"/>
              <a:gd name="connsiteY7186" fmla="*/ 3372246 h 4873452"/>
              <a:gd name="connsiteX7187" fmla="*/ 7819432 w 9144002"/>
              <a:gd name="connsiteY7187" fmla="*/ 3371576 h 4873452"/>
              <a:gd name="connsiteX7188" fmla="*/ 7818539 w 9144002"/>
              <a:gd name="connsiteY7188" fmla="*/ 3370684 h 4873452"/>
              <a:gd name="connsiteX7189" fmla="*/ 7818241 w 9144002"/>
              <a:gd name="connsiteY7189" fmla="*/ 3369792 h 4873452"/>
              <a:gd name="connsiteX7190" fmla="*/ 7817944 w 9144002"/>
              <a:gd name="connsiteY7190" fmla="*/ 3368677 h 4873452"/>
              <a:gd name="connsiteX7191" fmla="*/ 7817348 w 9144002"/>
              <a:gd name="connsiteY7191" fmla="*/ 3366223 h 4873452"/>
              <a:gd name="connsiteX7192" fmla="*/ 7818241 w 9144002"/>
              <a:gd name="connsiteY7192" fmla="*/ 3362877 h 4873452"/>
              <a:gd name="connsiteX7193" fmla="*/ 7816158 w 9144002"/>
              <a:gd name="connsiteY7193" fmla="*/ 3363101 h 4873452"/>
              <a:gd name="connsiteX7194" fmla="*/ 7814669 w 9144002"/>
              <a:gd name="connsiteY7194" fmla="*/ 3362877 h 4873452"/>
              <a:gd name="connsiteX7195" fmla="*/ 7813181 w 9144002"/>
              <a:gd name="connsiteY7195" fmla="*/ 3362877 h 4873452"/>
              <a:gd name="connsiteX7196" fmla="*/ 7812288 w 9144002"/>
              <a:gd name="connsiteY7196" fmla="*/ 3362208 h 4873452"/>
              <a:gd name="connsiteX7197" fmla="*/ 7811395 w 9144002"/>
              <a:gd name="connsiteY7197" fmla="*/ 3361762 h 4873452"/>
              <a:gd name="connsiteX7198" fmla="*/ 7810502 w 9144002"/>
              <a:gd name="connsiteY7198" fmla="*/ 3360871 h 4873452"/>
              <a:gd name="connsiteX7199" fmla="*/ 7809907 w 9144002"/>
              <a:gd name="connsiteY7199" fmla="*/ 3359756 h 4873452"/>
              <a:gd name="connsiteX7200" fmla="*/ 7809609 w 9144002"/>
              <a:gd name="connsiteY7200" fmla="*/ 3358417 h 4873452"/>
              <a:gd name="connsiteX7201" fmla="*/ 7808121 w 9144002"/>
              <a:gd name="connsiteY7201" fmla="*/ 3359532 h 4873452"/>
              <a:gd name="connsiteX7202" fmla="*/ 7806931 w 9144002"/>
              <a:gd name="connsiteY7202" fmla="*/ 3360647 h 4873452"/>
              <a:gd name="connsiteX7203" fmla="*/ 7806633 w 9144002"/>
              <a:gd name="connsiteY7203" fmla="*/ 3361986 h 4873452"/>
              <a:gd name="connsiteX7204" fmla="*/ 7806037 w 9144002"/>
              <a:gd name="connsiteY7204" fmla="*/ 3363324 h 4873452"/>
              <a:gd name="connsiteX7205" fmla="*/ 7806633 w 9144002"/>
              <a:gd name="connsiteY7205" fmla="*/ 3366893 h 4873452"/>
              <a:gd name="connsiteX7206" fmla="*/ 7807228 w 9144002"/>
              <a:gd name="connsiteY7206" fmla="*/ 3369792 h 4873452"/>
              <a:gd name="connsiteX7207" fmla="*/ 7807525 w 9144002"/>
              <a:gd name="connsiteY7207" fmla="*/ 3371354 h 4873452"/>
              <a:gd name="connsiteX7208" fmla="*/ 7807525 w 9144002"/>
              <a:gd name="connsiteY7208" fmla="*/ 3372692 h 4873452"/>
              <a:gd name="connsiteX7209" fmla="*/ 7807228 w 9144002"/>
              <a:gd name="connsiteY7209" fmla="*/ 3374030 h 4873452"/>
              <a:gd name="connsiteX7210" fmla="*/ 7806633 w 9144002"/>
              <a:gd name="connsiteY7210" fmla="*/ 3375145 h 4873452"/>
              <a:gd name="connsiteX7211" fmla="*/ 7805144 w 9144002"/>
              <a:gd name="connsiteY7211" fmla="*/ 3376038 h 4873452"/>
              <a:gd name="connsiteX7212" fmla="*/ 7803061 w 9144002"/>
              <a:gd name="connsiteY7212" fmla="*/ 3376706 h 4873452"/>
              <a:gd name="connsiteX7213" fmla="*/ 7800382 w 9144002"/>
              <a:gd name="connsiteY7213" fmla="*/ 3376706 h 4873452"/>
              <a:gd name="connsiteX7214" fmla="*/ 7797108 w 9144002"/>
              <a:gd name="connsiteY7214" fmla="*/ 3376706 h 4873452"/>
              <a:gd name="connsiteX7215" fmla="*/ 7798894 w 9144002"/>
              <a:gd name="connsiteY7215" fmla="*/ 3374030 h 4873452"/>
              <a:gd name="connsiteX7216" fmla="*/ 7800382 w 9144002"/>
              <a:gd name="connsiteY7216" fmla="*/ 3371799 h 4873452"/>
              <a:gd name="connsiteX7217" fmla="*/ 7801275 w 9144002"/>
              <a:gd name="connsiteY7217" fmla="*/ 3369792 h 4873452"/>
              <a:gd name="connsiteX7218" fmla="*/ 7801275 w 9144002"/>
              <a:gd name="connsiteY7218" fmla="*/ 3368231 h 4873452"/>
              <a:gd name="connsiteX7219" fmla="*/ 7800382 w 9144002"/>
              <a:gd name="connsiteY7219" fmla="*/ 3366893 h 4873452"/>
              <a:gd name="connsiteX7220" fmla="*/ 7799489 w 9144002"/>
              <a:gd name="connsiteY7220" fmla="*/ 3366000 h 4873452"/>
              <a:gd name="connsiteX7221" fmla="*/ 7797703 w 9144002"/>
              <a:gd name="connsiteY7221" fmla="*/ 3364885 h 4873452"/>
              <a:gd name="connsiteX7222" fmla="*/ 7796215 w 9144002"/>
              <a:gd name="connsiteY7222" fmla="*/ 3364216 h 4873452"/>
              <a:gd name="connsiteX7223" fmla="*/ 7791750 w 9144002"/>
              <a:gd name="connsiteY7223" fmla="*/ 3363101 h 4873452"/>
              <a:gd name="connsiteX7224" fmla="*/ 7787285 w 9144002"/>
              <a:gd name="connsiteY7224" fmla="*/ 3361986 h 4873452"/>
              <a:gd name="connsiteX7225" fmla="*/ 7782820 w 9144002"/>
              <a:gd name="connsiteY7225" fmla="*/ 3360871 h 4873452"/>
              <a:gd name="connsiteX7226" fmla="*/ 7781034 w 9144002"/>
              <a:gd name="connsiteY7226" fmla="*/ 3359978 h 4873452"/>
              <a:gd name="connsiteX7227" fmla="*/ 7779546 w 9144002"/>
              <a:gd name="connsiteY7227" fmla="*/ 3358863 h 4873452"/>
              <a:gd name="connsiteX7228" fmla="*/ 7781629 w 9144002"/>
              <a:gd name="connsiteY7228" fmla="*/ 3356632 h 4873452"/>
              <a:gd name="connsiteX7229" fmla="*/ 7784011 w 9144002"/>
              <a:gd name="connsiteY7229" fmla="*/ 3354402 h 4873452"/>
              <a:gd name="connsiteX7230" fmla="*/ 7786690 w 9144002"/>
              <a:gd name="connsiteY7230" fmla="*/ 3352618 h 4873452"/>
              <a:gd name="connsiteX7231" fmla="*/ 7789071 w 9144002"/>
              <a:gd name="connsiteY7231" fmla="*/ 3351056 h 4873452"/>
              <a:gd name="connsiteX7232" fmla="*/ 7792345 w 9144002"/>
              <a:gd name="connsiteY7232" fmla="*/ 3349272 h 4873452"/>
              <a:gd name="connsiteX7233" fmla="*/ 7795321 w 9144002"/>
              <a:gd name="connsiteY7233" fmla="*/ 3348157 h 4873452"/>
              <a:gd name="connsiteX7234" fmla="*/ 7798298 w 9144002"/>
              <a:gd name="connsiteY7234" fmla="*/ 3347042 h 4873452"/>
              <a:gd name="connsiteX7235" fmla="*/ 7801573 w 9144002"/>
              <a:gd name="connsiteY7235" fmla="*/ 3346150 h 4873452"/>
              <a:gd name="connsiteX7236" fmla="*/ 7808419 w 9144002"/>
              <a:gd name="connsiteY7236" fmla="*/ 3344811 h 4873452"/>
              <a:gd name="connsiteX7237" fmla="*/ 7815562 w 9144002"/>
              <a:gd name="connsiteY7237" fmla="*/ 3343920 h 4873452"/>
              <a:gd name="connsiteX7238" fmla="*/ 7823004 w 9144002"/>
              <a:gd name="connsiteY7238" fmla="*/ 3343696 h 4873452"/>
              <a:gd name="connsiteX7239" fmla="*/ 7830445 w 9144002"/>
              <a:gd name="connsiteY7239" fmla="*/ 3343473 h 4873452"/>
              <a:gd name="connsiteX7240" fmla="*/ 7845625 w 9144002"/>
              <a:gd name="connsiteY7240" fmla="*/ 3343696 h 4873452"/>
              <a:gd name="connsiteX7241" fmla="*/ 7853067 w 9144002"/>
              <a:gd name="connsiteY7241" fmla="*/ 3343696 h 4873452"/>
              <a:gd name="connsiteX7242" fmla="*/ 7860806 w 9144002"/>
              <a:gd name="connsiteY7242" fmla="*/ 3343473 h 4873452"/>
              <a:gd name="connsiteX7243" fmla="*/ 7867354 w 9144002"/>
              <a:gd name="connsiteY7243" fmla="*/ 3343027 h 4873452"/>
              <a:gd name="connsiteX7244" fmla="*/ 7874200 w 9144002"/>
              <a:gd name="connsiteY7244" fmla="*/ 3342358 h 4873452"/>
              <a:gd name="connsiteX7245" fmla="*/ 7880154 w 9144002"/>
              <a:gd name="connsiteY7245" fmla="*/ 3341020 h 4873452"/>
              <a:gd name="connsiteX7246" fmla="*/ 7883428 w 9144002"/>
              <a:gd name="connsiteY7246" fmla="*/ 3339905 h 4873452"/>
              <a:gd name="connsiteX7247" fmla="*/ 8524051 w 9144002"/>
              <a:gd name="connsiteY7247" fmla="*/ 3254169 h 4873452"/>
              <a:gd name="connsiteX7248" fmla="*/ 8527995 w 9144002"/>
              <a:gd name="connsiteY7248" fmla="*/ 3254169 h 4873452"/>
              <a:gd name="connsiteX7249" fmla="*/ 8535579 w 9144002"/>
              <a:gd name="connsiteY7249" fmla="*/ 3254848 h 4873452"/>
              <a:gd name="connsiteX7250" fmla="*/ 8542555 w 9144002"/>
              <a:gd name="connsiteY7250" fmla="*/ 3255979 h 4873452"/>
              <a:gd name="connsiteX7251" fmla="*/ 8545589 w 9144002"/>
              <a:gd name="connsiteY7251" fmla="*/ 3256432 h 4873452"/>
              <a:gd name="connsiteX7252" fmla="*/ 8548319 w 9144002"/>
              <a:gd name="connsiteY7252" fmla="*/ 3257337 h 4873452"/>
              <a:gd name="connsiteX7253" fmla="*/ 8550139 w 9144002"/>
              <a:gd name="connsiteY7253" fmla="*/ 3258243 h 4873452"/>
              <a:gd name="connsiteX7254" fmla="*/ 8552262 w 9144002"/>
              <a:gd name="connsiteY7254" fmla="*/ 3259375 h 4873452"/>
              <a:gd name="connsiteX7255" fmla="*/ 8550746 w 9144002"/>
              <a:gd name="connsiteY7255" fmla="*/ 3263450 h 4873452"/>
              <a:gd name="connsiteX7256" fmla="*/ 8549532 w 9144002"/>
              <a:gd name="connsiteY7256" fmla="*/ 3265035 h 4873452"/>
              <a:gd name="connsiteX7257" fmla="*/ 8548622 w 9144002"/>
              <a:gd name="connsiteY7257" fmla="*/ 3266167 h 4873452"/>
              <a:gd name="connsiteX7258" fmla="*/ 8547712 w 9144002"/>
              <a:gd name="connsiteY7258" fmla="*/ 3267299 h 4873452"/>
              <a:gd name="connsiteX7259" fmla="*/ 8546499 w 9144002"/>
              <a:gd name="connsiteY7259" fmla="*/ 3268204 h 4873452"/>
              <a:gd name="connsiteX7260" fmla="*/ 8545285 w 9144002"/>
              <a:gd name="connsiteY7260" fmla="*/ 3268883 h 4873452"/>
              <a:gd name="connsiteX7261" fmla="*/ 8544072 w 9144002"/>
              <a:gd name="connsiteY7261" fmla="*/ 3269336 h 4873452"/>
              <a:gd name="connsiteX7262" fmla="*/ 8542555 w 9144002"/>
              <a:gd name="connsiteY7262" fmla="*/ 3269336 h 4873452"/>
              <a:gd name="connsiteX7263" fmla="*/ 8541342 w 9144002"/>
              <a:gd name="connsiteY7263" fmla="*/ 3269336 h 4873452"/>
              <a:gd name="connsiteX7264" fmla="*/ 8538309 w 9144002"/>
              <a:gd name="connsiteY7264" fmla="*/ 3269109 h 4873452"/>
              <a:gd name="connsiteX7265" fmla="*/ 8535275 w 9144002"/>
              <a:gd name="connsiteY7265" fmla="*/ 3268204 h 4873452"/>
              <a:gd name="connsiteX7266" fmla="*/ 8532242 w 9144002"/>
              <a:gd name="connsiteY7266" fmla="*/ 3266845 h 4873452"/>
              <a:gd name="connsiteX7267" fmla="*/ 8525871 w 9144002"/>
              <a:gd name="connsiteY7267" fmla="*/ 3263903 h 4873452"/>
              <a:gd name="connsiteX7268" fmla="*/ 8521928 w 9144002"/>
              <a:gd name="connsiteY7268" fmla="*/ 3262318 h 4873452"/>
              <a:gd name="connsiteX7269" fmla="*/ 8518288 w 9144002"/>
              <a:gd name="connsiteY7269" fmla="*/ 3261186 h 4873452"/>
              <a:gd name="connsiteX7270" fmla="*/ 8514951 w 9144002"/>
              <a:gd name="connsiteY7270" fmla="*/ 3259828 h 4873452"/>
              <a:gd name="connsiteX7271" fmla="*/ 8511615 w 9144002"/>
              <a:gd name="connsiteY7271" fmla="*/ 3259375 h 4873452"/>
              <a:gd name="connsiteX7272" fmla="*/ 8509491 w 9144002"/>
              <a:gd name="connsiteY7272" fmla="*/ 3259375 h 4873452"/>
              <a:gd name="connsiteX7273" fmla="*/ 8507974 w 9144002"/>
              <a:gd name="connsiteY7273" fmla="*/ 3259375 h 4873452"/>
              <a:gd name="connsiteX7274" fmla="*/ 8506154 w 9144002"/>
              <a:gd name="connsiteY7274" fmla="*/ 3259602 h 4873452"/>
              <a:gd name="connsiteX7275" fmla="*/ 8504637 w 9144002"/>
              <a:gd name="connsiteY7275" fmla="*/ 3260281 h 4873452"/>
              <a:gd name="connsiteX7276" fmla="*/ 8506154 w 9144002"/>
              <a:gd name="connsiteY7276" fmla="*/ 3258696 h 4873452"/>
              <a:gd name="connsiteX7277" fmla="*/ 8508581 w 9144002"/>
              <a:gd name="connsiteY7277" fmla="*/ 3257337 h 4873452"/>
              <a:gd name="connsiteX7278" fmla="*/ 8510704 w 9144002"/>
              <a:gd name="connsiteY7278" fmla="*/ 3256432 h 4873452"/>
              <a:gd name="connsiteX7279" fmla="*/ 8513738 w 9144002"/>
              <a:gd name="connsiteY7279" fmla="*/ 3255527 h 4873452"/>
              <a:gd name="connsiteX7280" fmla="*/ 8517378 w 9144002"/>
              <a:gd name="connsiteY7280" fmla="*/ 3255074 h 4873452"/>
              <a:gd name="connsiteX7281" fmla="*/ 8520714 w 9144002"/>
              <a:gd name="connsiteY7281" fmla="*/ 3254395 h 4873452"/>
              <a:gd name="connsiteX7282" fmla="*/ 8444510 w 9144002"/>
              <a:gd name="connsiteY7282" fmla="*/ 3252384 h 4873452"/>
              <a:gd name="connsiteX7283" fmla="*/ 8446594 w 9144002"/>
              <a:gd name="connsiteY7283" fmla="*/ 3252831 h 4873452"/>
              <a:gd name="connsiteX7284" fmla="*/ 8448677 w 9144002"/>
              <a:gd name="connsiteY7284" fmla="*/ 3253054 h 4873452"/>
              <a:gd name="connsiteX7285" fmla="*/ 8450165 w 9144002"/>
              <a:gd name="connsiteY7285" fmla="*/ 3253946 h 4873452"/>
              <a:gd name="connsiteX7286" fmla="*/ 8451654 w 9144002"/>
              <a:gd name="connsiteY7286" fmla="*/ 3255061 h 4873452"/>
              <a:gd name="connsiteX7287" fmla="*/ 8452844 w 9144002"/>
              <a:gd name="connsiteY7287" fmla="*/ 3256399 h 4873452"/>
              <a:gd name="connsiteX7288" fmla="*/ 8454631 w 9144002"/>
              <a:gd name="connsiteY7288" fmla="*/ 3259298 h 4873452"/>
              <a:gd name="connsiteX7289" fmla="*/ 8457011 w 9144002"/>
              <a:gd name="connsiteY7289" fmla="*/ 3261975 h 4873452"/>
              <a:gd name="connsiteX7290" fmla="*/ 8457905 w 9144002"/>
              <a:gd name="connsiteY7290" fmla="*/ 3263537 h 4873452"/>
              <a:gd name="connsiteX7291" fmla="*/ 8459394 w 9144002"/>
              <a:gd name="connsiteY7291" fmla="*/ 3264652 h 4873452"/>
              <a:gd name="connsiteX7292" fmla="*/ 8460882 w 9144002"/>
              <a:gd name="connsiteY7292" fmla="*/ 3265321 h 4873452"/>
              <a:gd name="connsiteX7293" fmla="*/ 8462965 w 9144002"/>
              <a:gd name="connsiteY7293" fmla="*/ 3265767 h 4873452"/>
              <a:gd name="connsiteX7294" fmla="*/ 8465049 w 9144002"/>
              <a:gd name="connsiteY7294" fmla="*/ 3265990 h 4873452"/>
              <a:gd name="connsiteX7295" fmla="*/ 8467728 w 9144002"/>
              <a:gd name="connsiteY7295" fmla="*/ 3265767 h 4873452"/>
              <a:gd name="connsiteX7296" fmla="*/ 8466537 w 9144002"/>
              <a:gd name="connsiteY7296" fmla="*/ 3267329 h 4873452"/>
              <a:gd name="connsiteX7297" fmla="*/ 8465644 w 9144002"/>
              <a:gd name="connsiteY7297" fmla="*/ 3268889 h 4873452"/>
              <a:gd name="connsiteX7298" fmla="*/ 8464156 w 9144002"/>
              <a:gd name="connsiteY7298" fmla="*/ 3270004 h 4873452"/>
              <a:gd name="connsiteX7299" fmla="*/ 8462072 w 9144002"/>
              <a:gd name="connsiteY7299" fmla="*/ 3270897 h 4873452"/>
              <a:gd name="connsiteX7300" fmla="*/ 8460286 w 9144002"/>
              <a:gd name="connsiteY7300" fmla="*/ 3271120 h 4873452"/>
              <a:gd name="connsiteX7301" fmla="*/ 8458500 w 9144002"/>
              <a:gd name="connsiteY7301" fmla="*/ 3271120 h 4873452"/>
              <a:gd name="connsiteX7302" fmla="*/ 8456119 w 9144002"/>
              <a:gd name="connsiteY7302" fmla="*/ 3270897 h 4873452"/>
              <a:gd name="connsiteX7303" fmla="*/ 8453738 w 9144002"/>
              <a:gd name="connsiteY7303" fmla="*/ 3270451 h 4873452"/>
              <a:gd name="connsiteX7304" fmla="*/ 8451952 w 9144002"/>
              <a:gd name="connsiteY7304" fmla="*/ 3269558 h 4873452"/>
              <a:gd name="connsiteX7305" fmla="*/ 8450165 w 9144002"/>
              <a:gd name="connsiteY7305" fmla="*/ 3268444 h 4873452"/>
              <a:gd name="connsiteX7306" fmla="*/ 8448677 w 9144002"/>
              <a:gd name="connsiteY7306" fmla="*/ 3267105 h 4873452"/>
              <a:gd name="connsiteX7307" fmla="*/ 8447189 w 9144002"/>
              <a:gd name="connsiteY7307" fmla="*/ 3265767 h 4873452"/>
              <a:gd name="connsiteX7308" fmla="*/ 8445998 w 9144002"/>
              <a:gd name="connsiteY7308" fmla="*/ 3263760 h 4873452"/>
              <a:gd name="connsiteX7309" fmla="*/ 8445701 w 9144002"/>
              <a:gd name="connsiteY7309" fmla="*/ 3261753 h 4873452"/>
              <a:gd name="connsiteX7310" fmla="*/ 8445701 w 9144002"/>
              <a:gd name="connsiteY7310" fmla="*/ 3259522 h 4873452"/>
              <a:gd name="connsiteX7311" fmla="*/ 8446296 w 9144002"/>
              <a:gd name="connsiteY7311" fmla="*/ 3257291 h 4873452"/>
              <a:gd name="connsiteX7312" fmla="*/ 8444510 w 9144002"/>
              <a:gd name="connsiteY7312" fmla="*/ 3258183 h 4873452"/>
              <a:gd name="connsiteX7313" fmla="*/ 8442427 w 9144002"/>
              <a:gd name="connsiteY7313" fmla="*/ 3259298 h 4873452"/>
              <a:gd name="connsiteX7314" fmla="*/ 8440938 w 9144002"/>
              <a:gd name="connsiteY7314" fmla="*/ 3260414 h 4873452"/>
              <a:gd name="connsiteX7315" fmla="*/ 8440046 w 9144002"/>
              <a:gd name="connsiteY7315" fmla="*/ 3261753 h 4873452"/>
              <a:gd name="connsiteX7316" fmla="*/ 8439152 w 9144002"/>
              <a:gd name="connsiteY7316" fmla="*/ 3263760 h 4873452"/>
              <a:gd name="connsiteX7317" fmla="*/ 8438557 w 9144002"/>
              <a:gd name="connsiteY7317" fmla="*/ 3265767 h 4873452"/>
              <a:gd name="connsiteX7318" fmla="*/ 8437961 w 9144002"/>
              <a:gd name="connsiteY7318" fmla="*/ 3268220 h 4873452"/>
              <a:gd name="connsiteX7319" fmla="*/ 8437961 w 9144002"/>
              <a:gd name="connsiteY7319" fmla="*/ 3270897 h 4873452"/>
              <a:gd name="connsiteX7320" fmla="*/ 8434985 w 9144002"/>
              <a:gd name="connsiteY7320" fmla="*/ 3270004 h 4873452"/>
              <a:gd name="connsiteX7321" fmla="*/ 8433199 w 9144002"/>
              <a:gd name="connsiteY7321" fmla="*/ 3268889 h 4873452"/>
              <a:gd name="connsiteX7322" fmla="*/ 8431413 w 9144002"/>
              <a:gd name="connsiteY7322" fmla="*/ 3267774 h 4873452"/>
              <a:gd name="connsiteX7323" fmla="*/ 8430521 w 9144002"/>
              <a:gd name="connsiteY7323" fmla="*/ 3266213 h 4873452"/>
              <a:gd name="connsiteX7324" fmla="*/ 8429627 w 9144002"/>
              <a:gd name="connsiteY7324" fmla="*/ 3265098 h 4873452"/>
              <a:gd name="connsiteX7325" fmla="*/ 8429627 w 9144002"/>
              <a:gd name="connsiteY7325" fmla="*/ 3263983 h 4873452"/>
              <a:gd name="connsiteX7326" fmla="*/ 8430223 w 9144002"/>
              <a:gd name="connsiteY7326" fmla="*/ 3262644 h 4873452"/>
              <a:gd name="connsiteX7327" fmla="*/ 8430818 w 9144002"/>
              <a:gd name="connsiteY7327" fmla="*/ 3261529 h 4873452"/>
              <a:gd name="connsiteX7328" fmla="*/ 8432902 w 9144002"/>
              <a:gd name="connsiteY7328" fmla="*/ 3258852 h 4873452"/>
              <a:gd name="connsiteX7329" fmla="*/ 8435878 w 9144002"/>
              <a:gd name="connsiteY7329" fmla="*/ 3256622 h 4873452"/>
              <a:gd name="connsiteX7330" fmla="*/ 8438855 w 9144002"/>
              <a:gd name="connsiteY7330" fmla="*/ 3254392 h 4873452"/>
              <a:gd name="connsiteX7331" fmla="*/ 8441831 w 9144002"/>
              <a:gd name="connsiteY7331" fmla="*/ 3252831 h 4873452"/>
              <a:gd name="connsiteX7332" fmla="*/ 8627570 w 9144002"/>
              <a:gd name="connsiteY7332" fmla="*/ 3235433 h 4873452"/>
              <a:gd name="connsiteX7333" fmla="*/ 8629653 w 9144002"/>
              <a:gd name="connsiteY7333" fmla="*/ 3235659 h 4873452"/>
              <a:gd name="connsiteX7334" fmla="*/ 8631439 w 9144002"/>
              <a:gd name="connsiteY7334" fmla="*/ 3236340 h 4873452"/>
              <a:gd name="connsiteX7335" fmla="*/ 8632928 w 9144002"/>
              <a:gd name="connsiteY7335" fmla="*/ 3237020 h 4873452"/>
              <a:gd name="connsiteX7336" fmla="*/ 8634416 w 9144002"/>
              <a:gd name="connsiteY7336" fmla="*/ 3238608 h 4873452"/>
              <a:gd name="connsiteX7337" fmla="*/ 8635606 w 9144002"/>
              <a:gd name="connsiteY7337" fmla="*/ 3240196 h 4873452"/>
              <a:gd name="connsiteX7338" fmla="*/ 8636202 w 9144002"/>
              <a:gd name="connsiteY7338" fmla="*/ 3242465 h 4873452"/>
              <a:gd name="connsiteX7339" fmla="*/ 8636797 w 9144002"/>
              <a:gd name="connsiteY7339" fmla="*/ 3245413 h 4873452"/>
              <a:gd name="connsiteX7340" fmla="*/ 8636202 w 9144002"/>
              <a:gd name="connsiteY7340" fmla="*/ 3248588 h 4873452"/>
              <a:gd name="connsiteX7341" fmla="*/ 8619235 w 9144002"/>
              <a:gd name="connsiteY7341" fmla="*/ 3248816 h 4873452"/>
              <a:gd name="connsiteX7342" fmla="*/ 8618937 w 9144002"/>
              <a:gd name="connsiteY7342" fmla="*/ 3245640 h 4873452"/>
              <a:gd name="connsiteX7343" fmla="*/ 8619235 w 9144002"/>
              <a:gd name="connsiteY7343" fmla="*/ 3243145 h 4873452"/>
              <a:gd name="connsiteX7344" fmla="*/ 8619831 w 9144002"/>
              <a:gd name="connsiteY7344" fmla="*/ 3240877 h 4873452"/>
              <a:gd name="connsiteX7345" fmla="*/ 8620723 w 9144002"/>
              <a:gd name="connsiteY7345" fmla="*/ 3238835 h 4873452"/>
              <a:gd name="connsiteX7346" fmla="*/ 8622510 w 9144002"/>
              <a:gd name="connsiteY7346" fmla="*/ 3237474 h 4873452"/>
              <a:gd name="connsiteX7347" fmla="*/ 8623998 w 9144002"/>
              <a:gd name="connsiteY7347" fmla="*/ 3236340 h 4873452"/>
              <a:gd name="connsiteX7348" fmla="*/ 8625783 w 9144002"/>
              <a:gd name="connsiteY7348" fmla="*/ 3235659 h 4873452"/>
              <a:gd name="connsiteX7349" fmla="*/ 9101766 w 9144002"/>
              <a:gd name="connsiteY7349" fmla="*/ 3204354 h 4873452"/>
              <a:gd name="connsiteX7350" fmla="*/ 9104471 w 9144002"/>
              <a:gd name="connsiteY7350" fmla="*/ 3204354 h 4873452"/>
              <a:gd name="connsiteX7351" fmla="*/ 9106875 w 9144002"/>
              <a:gd name="connsiteY7351" fmla="*/ 3204800 h 4873452"/>
              <a:gd name="connsiteX7352" fmla="*/ 9108678 w 9144002"/>
              <a:gd name="connsiteY7352" fmla="*/ 3205023 h 4873452"/>
              <a:gd name="connsiteX7353" fmla="*/ 9110481 w 9144002"/>
              <a:gd name="connsiteY7353" fmla="*/ 3205469 h 4873452"/>
              <a:gd name="connsiteX7354" fmla="*/ 9112285 w 9144002"/>
              <a:gd name="connsiteY7354" fmla="*/ 3206362 h 4873452"/>
              <a:gd name="connsiteX7355" fmla="*/ 9115290 w 9144002"/>
              <a:gd name="connsiteY7355" fmla="*/ 3208369 h 4873452"/>
              <a:gd name="connsiteX7356" fmla="*/ 9118296 w 9144002"/>
              <a:gd name="connsiteY7356" fmla="*/ 3210154 h 4873452"/>
              <a:gd name="connsiteX7357" fmla="*/ 9121302 w 9144002"/>
              <a:gd name="connsiteY7357" fmla="*/ 3212161 h 4873452"/>
              <a:gd name="connsiteX7358" fmla="*/ 9123105 w 9144002"/>
              <a:gd name="connsiteY7358" fmla="*/ 3212607 h 4873452"/>
              <a:gd name="connsiteX7359" fmla="*/ 9125208 w 9144002"/>
              <a:gd name="connsiteY7359" fmla="*/ 3213276 h 4873452"/>
              <a:gd name="connsiteX7360" fmla="*/ 9127312 w 9144002"/>
              <a:gd name="connsiteY7360" fmla="*/ 3213276 h 4873452"/>
              <a:gd name="connsiteX7361" fmla="*/ 9129717 w 9144002"/>
              <a:gd name="connsiteY7361" fmla="*/ 3213276 h 4873452"/>
              <a:gd name="connsiteX7362" fmla="*/ 9129717 w 9144002"/>
              <a:gd name="connsiteY7362" fmla="*/ 3215953 h 4873452"/>
              <a:gd name="connsiteX7363" fmla="*/ 9129717 w 9144002"/>
              <a:gd name="connsiteY7363" fmla="*/ 3217068 h 4873452"/>
              <a:gd name="connsiteX7364" fmla="*/ 9128815 w 9144002"/>
              <a:gd name="connsiteY7364" fmla="*/ 3217960 h 4873452"/>
              <a:gd name="connsiteX7365" fmla="*/ 9128514 w 9144002"/>
              <a:gd name="connsiteY7365" fmla="*/ 3218852 h 4873452"/>
              <a:gd name="connsiteX7366" fmla="*/ 9127613 w 9144002"/>
              <a:gd name="connsiteY7366" fmla="*/ 3219745 h 4873452"/>
              <a:gd name="connsiteX7367" fmla="*/ 9125509 w 9144002"/>
              <a:gd name="connsiteY7367" fmla="*/ 3220860 h 4873452"/>
              <a:gd name="connsiteX7368" fmla="*/ 9123105 w 9144002"/>
              <a:gd name="connsiteY7368" fmla="*/ 3221305 h 4873452"/>
              <a:gd name="connsiteX7369" fmla="*/ 9120399 w 9144002"/>
              <a:gd name="connsiteY7369" fmla="*/ 3221305 h 4873452"/>
              <a:gd name="connsiteX7370" fmla="*/ 9117394 w 9144002"/>
              <a:gd name="connsiteY7370" fmla="*/ 3221082 h 4873452"/>
              <a:gd name="connsiteX7371" fmla="*/ 9114088 w 9144002"/>
              <a:gd name="connsiteY7371" fmla="*/ 3220413 h 4873452"/>
              <a:gd name="connsiteX7372" fmla="*/ 9111083 w 9144002"/>
              <a:gd name="connsiteY7372" fmla="*/ 3219298 h 4873452"/>
              <a:gd name="connsiteX7373" fmla="*/ 9108078 w 9144002"/>
              <a:gd name="connsiteY7373" fmla="*/ 3218183 h 4873452"/>
              <a:gd name="connsiteX7374" fmla="*/ 9105372 w 9144002"/>
              <a:gd name="connsiteY7374" fmla="*/ 3216621 h 4873452"/>
              <a:gd name="connsiteX7375" fmla="*/ 9102968 w 9144002"/>
              <a:gd name="connsiteY7375" fmla="*/ 3214614 h 4873452"/>
              <a:gd name="connsiteX7376" fmla="*/ 9101165 w 9144002"/>
              <a:gd name="connsiteY7376" fmla="*/ 3212607 h 4873452"/>
              <a:gd name="connsiteX7377" fmla="*/ 9099662 w 9144002"/>
              <a:gd name="connsiteY7377" fmla="*/ 3210154 h 4873452"/>
              <a:gd name="connsiteX7378" fmla="*/ 9098760 w 9144002"/>
              <a:gd name="connsiteY7378" fmla="*/ 3207477 h 4873452"/>
              <a:gd name="connsiteX7379" fmla="*/ 9099361 w 9144002"/>
              <a:gd name="connsiteY7379" fmla="*/ 3205023 h 4873452"/>
              <a:gd name="connsiteX7380" fmla="*/ 7814968 w 9144002"/>
              <a:gd name="connsiteY7380" fmla="*/ 3199893 h 4873452"/>
              <a:gd name="connsiteX7381" fmla="*/ 7819135 w 9144002"/>
              <a:gd name="connsiteY7381" fmla="*/ 3199893 h 4873452"/>
              <a:gd name="connsiteX7382" fmla="*/ 7828362 w 9144002"/>
              <a:gd name="connsiteY7382" fmla="*/ 3200786 h 4873452"/>
              <a:gd name="connsiteX7383" fmla="*/ 7833125 w 9144002"/>
              <a:gd name="connsiteY7383" fmla="*/ 3200786 h 4873452"/>
              <a:gd name="connsiteX7384" fmla="*/ 7834911 w 9144002"/>
              <a:gd name="connsiteY7384" fmla="*/ 3200339 h 4873452"/>
              <a:gd name="connsiteX7385" fmla="*/ 7836697 w 9144002"/>
              <a:gd name="connsiteY7385" fmla="*/ 3200116 h 4873452"/>
              <a:gd name="connsiteX7386" fmla="*/ 7834018 w 9144002"/>
              <a:gd name="connsiteY7386" fmla="*/ 3202793 h 4873452"/>
              <a:gd name="connsiteX7387" fmla="*/ 7830743 w 9144002"/>
              <a:gd name="connsiteY7387" fmla="*/ 3205023 h 4873452"/>
              <a:gd name="connsiteX7388" fmla="*/ 7826874 w 9144002"/>
              <a:gd name="connsiteY7388" fmla="*/ 3206808 h 4873452"/>
              <a:gd name="connsiteX7389" fmla="*/ 7822707 w 9144002"/>
              <a:gd name="connsiteY7389" fmla="*/ 3208368 h 4873452"/>
              <a:gd name="connsiteX7390" fmla="*/ 7820623 w 9144002"/>
              <a:gd name="connsiteY7390" fmla="*/ 3208814 h 4873452"/>
              <a:gd name="connsiteX7391" fmla="*/ 7818242 w 9144002"/>
              <a:gd name="connsiteY7391" fmla="*/ 3208814 h 4873452"/>
              <a:gd name="connsiteX7392" fmla="*/ 7816456 w 9144002"/>
              <a:gd name="connsiteY7392" fmla="*/ 3208814 h 4873452"/>
              <a:gd name="connsiteX7393" fmla="*/ 7814075 w 9144002"/>
              <a:gd name="connsiteY7393" fmla="*/ 3208814 h 4873452"/>
              <a:gd name="connsiteX7394" fmla="*/ 7812289 w 9144002"/>
              <a:gd name="connsiteY7394" fmla="*/ 3208368 h 4873452"/>
              <a:gd name="connsiteX7395" fmla="*/ 7810503 w 9144002"/>
              <a:gd name="connsiteY7395" fmla="*/ 3207477 h 4873452"/>
              <a:gd name="connsiteX7396" fmla="*/ 7808419 w 9144002"/>
              <a:gd name="connsiteY7396" fmla="*/ 3206584 h 4873452"/>
              <a:gd name="connsiteX7397" fmla="*/ 7806931 w 9144002"/>
              <a:gd name="connsiteY7397" fmla="*/ 3205246 h 4873452"/>
              <a:gd name="connsiteX7398" fmla="*/ 7807526 w 9144002"/>
              <a:gd name="connsiteY7398" fmla="*/ 3203462 h 4873452"/>
              <a:gd name="connsiteX7399" fmla="*/ 7808419 w 9144002"/>
              <a:gd name="connsiteY7399" fmla="*/ 3202123 h 4873452"/>
              <a:gd name="connsiteX7400" fmla="*/ 7809610 w 9144002"/>
              <a:gd name="connsiteY7400" fmla="*/ 3201231 h 4873452"/>
              <a:gd name="connsiteX7401" fmla="*/ 7811098 w 9144002"/>
              <a:gd name="connsiteY7401" fmla="*/ 3200339 h 4873452"/>
              <a:gd name="connsiteX7402" fmla="*/ 7813181 w 9144002"/>
              <a:gd name="connsiteY7402" fmla="*/ 3200116 h 4873452"/>
              <a:gd name="connsiteX7403" fmla="*/ 7932245 w 9144002"/>
              <a:gd name="connsiteY7403" fmla="*/ 3189187 h 4873452"/>
              <a:gd name="connsiteX7404" fmla="*/ 7934924 w 9144002"/>
              <a:gd name="connsiteY7404" fmla="*/ 3189407 h 4873452"/>
              <a:gd name="connsiteX7405" fmla="*/ 7937900 w 9144002"/>
              <a:gd name="connsiteY7405" fmla="*/ 3190068 h 4873452"/>
              <a:gd name="connsiteX7406" fmla="*/ 7940579 w 9144002"/>
              <a:gd name="connsiteY7406" fmla="*/ 3191168 h 4873452"/>
              <a:gd name="connsiteX7407" fmla="*/ 7946830 w 9144002"/>
              <a:gd name="connsiteY7407" fmla="*/ 3194031 h 4873452"/>
              <a:gd name="connsiteX7408" fmla="*/ 7953081 w 9144002"/>
              <a:gd name="connsiteY7408" fmla="*/ 3196453 h 4873452"/>
              <a:gd name="connsiteX7409" fmla="*/ 7956057 w 9144002"/>
              <a:gd name="connsiteY7409" fmla="*/ 3197553 h 4873452"/>
              <a:gd name="connsiteX7410" fmla="*/ 7958736 w 9144002"/>
              <a:gd name="connsiteY7410" fmla="*/ 3198214 h 4873452"/>
              <a:gd name="connsiteX7411" fmla="*/ 7960225 w 9144002"/>
              <a:gd name="connsiteY7411" fmla="*/ 3198214 h 4873452"/>
              <a:gd name="connsiteX7412" fmla="*/ 7961713 w 9144002"/>
              <a:gd name="connsiteY7412" fmla="*/ 3197773 h 4873452"/>
              <a:gd name="connsiteX7413" fmla="*/ 7962903 w 9144002"/>
              <a:gd name="connsiteY7413" fmla="*/ 3197553 h 4873452"/>
              <a:gd name="connsiteX7414" fmla="*/ 7964094 w 9144002"/>
              <a:gd name="connsiteY7414" fmla="*/ 3197333 h 4873452"/>
              <a:gd name="connsiteX7415" fmla="*/ 7965582 w 9144002"/>
              <a:gd name="connsiteY7415" fmla="*/ 3196453 h 4873452"/>
              <a:gd name="connsiteX7416" fmla="*/ 7966773 w 9144002"/>
              <a:gd name="connsiteY7416" fmla="*/ 3195572 h 4873452"/>
              <a:gd name="connsiteX7417" fmla="*/ 7967666 w 9144002"/>
              <a:gd name="connsiteY7417" fmla="*/ 3194471 h 4873452"/>
              <a:gd name="connsiteX7418" fmla="*/ 7968559 w 9144002"/>
              <a:gd name="connsiteY7418" fmla="*/ 3192930 h 4873452"/>
              <a:gd name="connsiteX7419" fmla="*/ 7970345 w 9144002"/>
              <a:gd name="connsiteY7419" fmla="*/ 3193590 h 4873452"/>
              <a:gd name="connsiteX7420" fmla="*/ 7970642 w 9144002"/>
              <a:gd name="connsiteY7420" fmla="*/ 3194251 h 4873452"/>
              <a:gd name="connsiteX7421" fmla="*/ 7971238 w 9144002"/>
              <a:gd name="connsiteY7421" fmla="*/ 3194692 h 4873452"/>
              <a:gd name="connsiteX7422" fmla="*/ 7971238 w 9144002"/>
              <a:gd name="connsiteY7422" fmla="*/ 3195792 h 4873452"/>
              <a:gd name="connsiteX7423" fmla="*/ 7970345 w 9144002"/>
              <a:gd name="connsiteY7423" fmla="*/ 3197553 h 4873452"/>
              <a:gd name="connsiteX7424" fmla="*/ 7969750 w 9144002"/>
              <a:gd name="connsiteY7424" fmla="*/ 3199314 h 4873452"/>
              <a:gd name="connsiteX7425" fmla="*/ 7968857 w 9144002"/>
              <a:gd name="connsiteY7425" fmla="*/ 3201075 h 4873452"/>
              <a:gd name="connsiteX7426" fmla="*/ 7968559 w 9144002"/>
              <a:gd name="connsiteY7426" fmla="*/ 3203718 h 4873452"/>
              <a:gd name="connsiteX7427" fmla="*/ 7968857 w 9144002"/>
              <a:gd name="connsiteY7427" fmla="*/ 3206139 h 4873452"/>
              <a:gd name="connsiteX7428" fmla="*/ 7957844 w 9144002"/>
              <a:gd name="connsiteY7428" fmla="*/ 3203057 h 4873452"/>
              <a:gd name="connsiteX7429" fmla="*/ 7947128 w 9144002"/>
              <a:gd name="connsiteY7429" fmla="*/ 3200416 h 4873452"/>
              <a:gd name="connsiteX7430" fmla="*/ 7936412 w 9144002"/>
              <a:gd name="connsiteY7430" fmla="*/ 3197333 h 4873452"/>
              <a:gd name="connsiteX7431" fmla="*/ 7931352 w 9144002"/>
              <a:gd name="connsiteY7431" fmla="*/ 3195572 h 4873452"/>
              <a:gd name="connsiteX7432" fmla="*/ 7925994 w 9144002"/>
              <a:gd name="connsiteY7432" fmla="*/ 3193590 h 4873452"/>
              <a:gd name="connsiteX7433" fmla="*/ 7927185 w 9144002"/>
              <a:gd name="connsiteY7433" fmla="*/ 3192270 h 4873452"/>
              <a:gd name="connsiteX7434" fmla="*/ 7927780 w 9144002"/>
              <a:gd name="connsiteY7434" fmla="*/ 3191389 h 4873452"/>
              <a:gd name="connsiteX7435" fmla="*/ 7928971 w 9144002"/>
              <a:gd name="connsiteY7435" fmla="*/ 3190509 h 4873452"/>
              <a:gd name="connsiteX7436" fmla="*/ 7930161 w 9144002"/>
              <a:gd name="connsiteY7436" fmla="*/ 3190068 h 4873452"/>
              <a:gd name="connsiteX7437" fmla="*/ 7931352 w 9144002"/>
              <a:gd name="connsiteY7437" fmla="*/ 3189407 h 4873452"/>
              <a:gd name="connsiteX7438" fmla="*/ 748903 w 9144002"/>
              <a:gd name="connsiteY7438" fmla="*/ 3156922 h 4873452"/>
              <a:gd name="connsiteX7439" fmla="*/ 751901 w 9144002"/>
              <a:gd name="connsiteY7439" fmla="*/ 3157364 h 4873452"/>
              <a:gd name="connsiteX7440" fmla="*/ 754900 w 9144002"/>
              <a:gd name="connsiteY7440" fmla="*/ 3158249 h 4873452"/>
              <a:gd name="connsiteX7441" fmla="*/ 761196 w 9144002"/>
              <a:gd name="connsiteY7441" fmla="*/ 3160240 h 4873452"/>
              <a:gd name="connsiteX7442" fmla="*/ 768091 w 9144002"/>
              <a:gd name="connsiteY7442" fmla="*/ 3163114 h 4873452"/>
              <a:gd name="connsiteX7443" fmla="*/ 774688 w 9144002"/>
              <a:gd name="connsiteY7443" fmla="*/ 3166210 h 4873452"/>
              <a:gd name="connsiteX7444" fmla="*/ 781284 w 9144002"/>
              <a:gd name="connsiteY7444" fmla="*/ 3169748 h 4873452"/>
              <a:gd name="connsiteX7445" fmla="*/ 788480 w 9144002"/>
              <a:gd name="connsiteY7445" fmla="*/ 3173507 h 4873452"/>
              <a:gd name="connsiteX7446" fmla="*/ 802871 w 9144002"/>
              <a:gd name="connsiteY7446" fmla="*/ 3181247 h 4873452"/>
              <a:gd name="connsiteX7447" fmla="*/ 810666 w 9144002"/>
              <a:gd name="connsiteY7447" fmla="*/ 3185228 h 4873452"/>
              <a:gd name="connsiteX7448" fmla="*/ 818462 w 9144002"/>
              <a:gd name="connsiteY7448" fmla="*/ 3188766 h 4873452"/>
              <a:gd name="connsiteX7449" fmla="*/ 826856 w 9144002"/>
              <a:gd name="connsiteY7449" fmla="*/ 3192083 h 4873452"/>
              <a:gd name="connsiteX7450" fmla="*/ 835251 w 9144002"/>
              <a:gd name="connsiteY7450" fmla="*/ 3195178 h 4873452"/>
              <a:gd name="connsiteX7451" fmla="*/ 844246 w 9144002"/>
              <a:gd name="connsiteY7451" fmla="*/ 3197832 h 4873452"/>
              <a:gd name="connsiteX7452" fmla="*/ 848744 w 9144002"/>
              <a:gd name="connsiteY7452" fmla="*/ 3198496 h 4873452"/>
              <a:gd name="connsiteX7453" fmla="*/ 853541 w 9144002"/>
              <a:gd name="connsiteY7453" fmla="*/ 3199381 h 4873452"/>
              <a:gd name="connsiteX7454" fmla="*/ 858038 w 9144002"/>
              <a:gd name="connsiteY7454" fmla="*/ 3200043 h 4873452"/>
              <a:gd name="connsiteX7455" fmla="*/ 862835 w 9144002"/>
              <a:gd name="connsiteY7455" fmla="*/ 3200486 h 4873452"/>
              <a:gd name="connsiteX7456" fmla="*/ 867932 w 9144002"/>
              <a:gd name="connsiteY7456" fmla="*/ 3200486 h 4873452"/>
              <a:gd name="connsiteX7457" fmla="*/ 872729 w 9144002"/>
              <a:gd name="connsiteY7457" fmla="*/ 3200486 h 4873452"/>
              <a:gd name="connsiteX7458" fmla="*/ 868831 w 9144002"/>
              <a:gd name="connsiteY7458" fmla="*/ 3202477 h 4873452"/>
              <a:gd name="connsiteX7459" fmla="*/ 865233 w 9144002"/>
              <a:gd name="connsiteY7459" fmla="*/ 3204244 h 4873452"/>
              <a:gd name="connsiteX7460" fmla="*/ 861035 w 9144002"/>
              <a:gd name="connsiteY7460" fmla="*/ 3205571 h 4873452"/>
              <a:gd name="connsiteX7461" fmla="*/ 856838 w 9144002"/>
              <a:gd name="connsiteY7461" fmla="*/ 3206678 h 4873452"/>
              <a:gd name="connsiteX7462" fmla="*/ 852641 w 9144002"/>
              <a:gd name="connsiteY7462" fmla="*/ 3207563 h 4873452"/>
              <a:gd name="connsiteX7463" fmla="*/ 848144 w 9144002"/>
              <a:gd name="connsiteY7463" fmla="*/ 3208447 h 4873452"/>
              <a:gd name="connsiteX7464" fmla="*/ 843946 w 9144002"/>
              <a:gd name="connsiteY7464" fmla="*/ 3208668 h 4873452"/>
              <a:gd name="connsiteX7465" fmla="*/ 839449 w 9144002"/>
              <a:gd name="connsiteY7465" fmla="*/ 3208668 h 4873452"/>
              <a:gd name="connsiteX7466" fmla="*/ 834952 w 9144002"/>
              <a:gd name="connsiteY7466" fmla="*/ 3208668 h 4873452"/>
              <a:gd name="connsiteX7467" fmla="*/ 830154 w 9144002"/>
              <a:gd name="connsiteY7467" fmla="*/ 3208447 h 4873452"/>
              <a:gd name="connsiteX7468" fmla="*/ 825657 w 9144002"/>
              <a:gd name="connsiteY7468" fmla="*/ 3207783 h 4873452"/>
              <a:gd name="connsiteX7469" fmla="*/ 821160 w 9144002"/>
              <a:gd name="connsiteY7469" fmla="*/ 3206898 h 4873452"/>
              <a:gd name="connsiteX7470" fmla="*/ 816662 w 9144002"/>
              <a:gd name="connsiteY7470" fmla="*/ 3205793 h 4873452"/>
              <a:gd name="connsiteX7471" fmla="*/ 812165 w 9144002"/>
              <a:gd name="connsiteY7471" fmla="*/ 3204687 h 4873452"/>
              <a:gd name="connsiteX7472" fmla="*/ 807668 w 9144002"/>
              <a:gd name="connsiteY7472" fmla="*/ 3203361 h 4873452"/>
              <a:gd name="connsiteX7473" fmla="*/ 802871 w 9144002"/>
              <a:gd name="connsiteY7473" fmla="*/ 3201592 h 4873452"/>
              <a:gd name="connsiteX7474" fmla="*/ 798374 w 9144002"/>
              <a:gd name="connsiteY7474" fmla="*/ 3200043 h 4873452"/>
              <a:gd name="connsiteX7475" fmla="*/ 794177 w 9144002"/>
              <a:gd name="connsiteY7475" fmla="*/ 3198054 h 4873452"/>
              <a:gd name="connsiteX7476" fmla="*/ 789979 w 9144002"/>
              <a:gd name="connsiteY7476" fmla="*/ 3196063 h 4873452"/>
              <a:gd name="connsiteX7477" fmla="*/ 786081 w 9144002"/>
              <a:gd name="connsiteY7477" fmla="*/ 3193852 h 4873452"/>
              <a:gd name="connsiteX7478" fmla="*/ 781883 w 9144002"/>
              <a:gd name="connsiteY7478" fmla="*/ 3191199 h 4873452"/>
              <a:gd name="connsiteX7479" fmla="*/ 777986 w 9144002"/>
              <a:gd name="connsiteY7479" fmla="*/ 3188766 h 4873452"/>
              <a:gd name="connsiteX7480" fmla="*/ 774089 w 9144002"/>
              <a:gd name="connsiteY7480" fmla="*/ 3186333 h 4873452"/>
              <a:gd name="connsiteX7481" fmla="*/ 770490 w 9144002"/>
              <a:gd name="connsiteY7481" fmla="*/ 3183237 h 4873452"/>
              <a:gd name="connsiteX7482" fmla="*/ 766892 w 9144002"/>
              <a:gd name="connsiteY7482" fmla="*/ 3180363 h 4873452"/>
              <a:gd name="connsiteX7483" fmla="*/ 763895 w 9144002"/>
              <a:gd name="connsiteY7483" fmla="*/ 3177267 h 4873452"/>
              <a:gd name="connsiteX7484" fmla="*/ 760896 w 9144002"/>
              <a:gd name="connsiteY7484" fmla="*/ 3174171 h 4873452"/>
              <a:gd name="connsiteX7485" fmla="*/ 757898 w 9144002"/>
              <a:gd name="connsiteY7485" fmla="*/ 3170854 h 4873452"/>
              <a:gd name="connsiteX7486" fmla="*/ 755200 w 9144002"/>
              <a:gd name="connsiteY7486" fmla="*/ 3167537 h 4873452"/>
              <a:gd name="connsiteX7487" fmla="*/ 752801 w 9144002"/>
              <a:gd name="connsiteY7487" fmla="*/ 3164219 h 4873452"/>
              <a:gd name="connsiteX7488" fmla="*/ 750702 w 9144002"/>
              <a:gd name="connsiteY7488" fmla="*/ 3160460 h 4873452"/>
              <a:gd name="connsiteX7489" fmla="*/ 7866462 w 9144002"/>
              <a:gd name="connsiteY7489" fmla="*/ 3152665 h 4873452"/>
              <a:gd name="connsiteX7490" fmla="*/ 7866461 w 9144002"/>
              <a:gd name="connsiteY7490" fmla="*/ 3152670 h 4873452"/>
              <a:gd name="connsiteX7491" fmla="*/ 7866462 w 9144002"/>
              <a:gd name="connsiteY7491" fmla="*/ 3152675 h 4873452"/>
              <a:gd name="connsiteX7492" fmla="*/ 7869438 w 9144002"/>
              <a:gd name="connsiteY7492" fmla="*/ 3146649 h 4873452"/>
              <a:gd name="connsiteX7493" fmla="*/ 7867950 w 9144002"/>
              <a:gd name="connsiteY7493" fmla="*/ 3147764 h 4873452"/>
              <a:gd name="connsiteX7494" fmla="*/ 7867354 w 9144002"/>
              <a:gd name="connsiteY7494" fmla="*/ 3149325 h 4873452"/>
              <a:gd name="connsiteX7495" fmla="*/ 7867006 w 9144002"/>
              <a:gd name="connsiteY7495" fmla="*/ 3150240 h 4873452"/>
              <a:gd name="connsiteX7496" fmla="*/ 7867348 w 9144002"/>
              <a:gd name="connsiteY7496" fmla="*/ 3149699 h 4873452"/>
              <a:gd name="connsiteX7497" fmla="*/ 7868825 w 9144002"/>
              <a:gd name="connsiteY7497" fmla="*/ 3149234 h 4873452"/>
              <a:gd name="connsiteX7498" fmla="*/ 7870892 w 9144002"/>
              <a:gd name="connsiteY7498" fmla="*/ 3149001 h 4873452"/>
              <a:gd name="connsiteX7499" fmla="*/ 7872665 w 9144002"/>
              <a:gd name="connsiteY7499" fmla="*/ 3149001 h 4873452"/>
              <a:gd name="connsiteX7500" fmla="*/ 7876799 w 9144002"/>
              <a:gd name="connsiteY7500" fmla="*/ 3149467 h 4873452"/>
              <a:gd name="connsiteX7501" fmla="*/ 7880934 w 9144002"/>
              <a:gd name="connsiteY7501" fmla="*/ 3149699 h 4873452"/>
              <a:gd name="connsiteX7502" fmla="*/ 7882706 w 9144002"/>
              <a:gd name="connsiteY7502" fmla="*/ 3149699 h 4873452"/>
              <a:gd name="connsiteX7503" fmla="*/ 7884774 w 9144002"/>
              <a:gd name="connsiteY7503" fmla="*/ 3149699 h 4873452"/>
              <a:gd name="connsiteX7504" fmla="*/ 7885660 w 9144002"/>
              <a:gd name="connsiteY7504" fmla="*/ 3149234 h 4873452"/>
              <a:gd name="connsiteX7505" fmla="*/ 7886326 w 9144002"/>
              <a:gd name="connsiteY7505" fmla="*/ 3148578 h 4873452"/>
              <a:gd name="connsiteX7506" fmla="*/ 7884619 w 9144002"/>
              <a:gd name="connsiteY7506" fmla="*/ 3148433 h 4873452"/>
              <a:gd name="connsiteX7507" fmla="*/ 7807892 w 9144002"/>
              <a:gd name="connsiteY7507" fmla="*/ 3088730 h 4873452"/>
              <a:gd name="connsiteX7508" fmla="*/ 7798000 w 9144002"/>
              <a:gd name="connsiteY7508" fmla="*/ 3088891 h 4873452"/>
              <a:gd name="connsiteX7509" fmla="*/ 7794713 w 9144002"/>
              <a:gd name="connsiteY7509" fmla="*/ 3089173 h 4873452"/>
              <a:gd name="connsiteX7510" fmla="*/ 7795620 w 9144002"/>
              <a:gd name="connsiteY7510" fmla="*/ 3089852 h 4873452"/>
              <a:gd name="connsiteX7511" fmla="*/ 7797704 w 9144002"/>
              <a:gd name="connsiteY7511" fmla="*/ 3090744 h 4873452"/>
              <a:gd name="connsiteX7512" fmla="*/ 7799787 w 9144002"/>
              <a:gd name="connsiteY7512" fmla="*/ 3091637 h 4873452"/>
              <a:gd name="connsiteX7513" fmla="*/ 7802169 w 9144002"/>
              <a:gd name="connsiteY7513" fmla="*/ 3092083 h 4873452"/>
              <a:gd name="connsiteX7514" fmla="*/ 7804847 w 9144002"/>
              <a:gd name="connsiteY7514" fmla="*/ 3092305 h 4873452"/>
              <a:gd name="connsiteX7515" fmla="*/ 7806932 w 9144002"/>
              <a:gd name="connsiteY7515" fmla="*/ 3089629 h 4873452"/>
              <a:gd name="connsiteX7516" fmla="*/ 8327234 w 9144002"/>
              <a:gd name="connsiteY7516" fmla="*/ 3088225 h 4873452"/>
              <a:gd name="connsiteX7517" fmla="*/ 8326044 w 9144002"/>
              <a:gd name="connsiteY7517" fmla="*/ 3090545 h 4873452"/>
              <a:gd name="connsiteX7518" fmla="*/ 8324257 w 9144002"/>
              <a:gd name="connsiteY7518" fmla="*/ 3092633 h 4873452"/>
              <a:gd name="connsiteX7519" fmla="*/ 8322174 w 9144002"/>
              <a:gd name="connsiteY7519" fmla="*/ 3094257 h 4873452"/>
              <a:gd name="connsiteX7520" fmla="*/ 8320388 w 9144002"/>
              <a:gd name="connsiteY7520" fmla="*/ 3095648 h 4873452"/>
              <a:gd name="connsiteX7521" fmla="*/ 8317709 w 9144002"/>
              <a:gd name="connsiteY7521" fmla="*/ 3097273 h 4873452"/>
              <a:gd name="connsiteX7522" fmla="*/ 8315030 w 9144002"/>
              <a:gd name="connsiteY7522" fmla="*/ 3098201 h 4873452"/>
              <a:gd name="connsiteX7523" fmla="*/ 8312351 w 9144002"/>
              <a:gd name="connsiteY7523" fmla="*/ 3098896 h 4873452"/>
              <a:gd name="connsiteX7524" fmla="*/ 8309970 w 9144002"/>
              <a:gd name="connsiteY7524" fmla="*/ 3099360 h 4873452"/>
              <a:gd name="connsiteX7525" fmla="*/ 8306696 w 9144002"/>
              <a:gd name="connsiteY7525" fmla="*/ 3099824 h 4873452"/>
              <a:gd name="connsiteX7526" fmla="*/ 8303719 w 9144002"/>
              <a:gd name="connsiteY7526" fmla="*/ 3099824 h 4873452"/>
              <a:gd name="connsiteX7527" fmla="*/ 8298659 w 9144002"/>
              <a:gd name="connsiteY7527" fmla="*/ 3099824 h 4873452"/>
              <a:gd name="connsiteX7528" fmla="*/ 8293301 w 9144002"/>
              <a:gd name="connsiteY7528" fmla="*/ 3099360 h 4873452"/>
              <a:gd name="connsiteX7529" fmla="*/ 8289134 w 9144002"/>
              <a:gd name="connsiteY7529" fmla="*/ 3098201 h 4873452"/>
              <a:gd name="connsiteX7530" fmla="*/ 8290622 w 9144002"/>
              <a:gd name="connsiteY7530" fmla="*/ 3097040 h 4873452"/>
              <a:gd name="connsiteX7531" fmla="*/ 8292408 w 9144002"/>
              <a:gd name="connsiteY7531" fmla="*/ 3095648 h 4873452"/>
              <a:gd name="connsiteX7532" fmla="*/ 8294790 w 9144002"/>
              <a:gd name="connsiteY7532" fmla="*/ 3094488 h 4873452"/>
              <a:gd name="connsiteX7533" fmla="*/ 8297171 w 9144002"/>
              <a:gd name="connsiteY7533" fmla="*/ 3094024 h 4873452"/>
              <a:gd name="connsiteX7534" fmla="*/ 8301636 w 9144002"/>
              <a:gd name="connsiteY7534" fmla="*/ 3092633 h 4873452"/>
              <a:gd name="connsiteX7535" fmla="*/ 8306696 w 9144002"/>
              <a:gd name="connsiteY7535" fmla="*/ 3091705 h 4873452"/>
              <a:gd name="connsiteX7536" fmla="*/ 8317411 w 9144002"/>
              <a:gd name="connsiteY7536" fmla="*/ 3090545 h 4873452"/>
              <a:gd name="connsiteX7537" fmla="*/ 8322769 w 9144002"/>
              <a:gd name="connsiteY7537" fmla="*/ 3089386 h 4873452"/>
              <a:gd name="connsiteX7538" fmla="*/ 8245074 w 9144002"/>
              <a:gd name="connsiteY7538" fmla="*/ 3088225 h 4873452"/>
              <a:gd name="connsiteX7539" fmla="*/ 8252939 w 9144002"/>
              <a:gd name="connsiteY7539" fmla="*/ 3088462 h 4873452"/>
              <a:gd name="connsiteX7540" fmla="*/ 8259594 w 9144002"/>
              <a:gd name="connsiteY7540" fmla="*/ 3088699 h 4873452"/>
              <a:gd name="connsiteX7541" fmla="*/ 8264131 w 9144002"/>
              <a:gd name="connsiteY7541" fmla="*/ 3089172 h 4873452"/>
              <a:gd name="connsiteX7542" fmla="*/ 8263829 w 9144002"/>
              <a:gd name="connsiteY7542" fmla="*/ 3090593 h 4873452"/>
              <a:gd name="connsiteX7543" fmla="*/ 8262921 w 9144002"/>
              <a:gd name="connsiteY7543" fmla="*/ 3091776 h 4873452"/>
              <a:gd name="connsiteX7544" fmla="*/ 8262316 w 9144002"/>
              <a:gd name="connsiteY7544" fmla="*/ 3092960 h 4873452"/>
              <a:gd name="connsiteX7545" fmla="*/ 8261409 w 9144002"/>
              <a:gd name="connsiteY7545" fmla="*/ 3093906 h 4873452"/>
              <a:gd name="connsiteX7546" fmla="*/ 8259291 w 9144002"/>
              <a:gd name="connsiteY7546" fmla="*/ 3095090 h 4873452"/>
              <a:gd name="connsiteX7547" fmla="*/ 8256569 w 9144002"/>
              <a:gd name="connsiteY7547" fmla="*/ 3096037 h 4873452"/>
              <a:gd name="connsiteX7548" fmla="*/ 8252939 w 9144002"/>
              <a:gd name="connsiteY7548" fmla="*/ 3096510 h 4873452"/>
              <a:gd name="connsiteX7549" fmla="*/ 8249612 w 9144002"/>
              <a:gd name="connsiteY7549" fmla="*/ 3096510 h 4873452"/>
              <a:gd name="connsiteX7550" fmla="*/ 8241444 w 9144002"/>
              <a:gd name="connsiteY7550" fmla="*/ 3096273 h 4873452"/>
              <a:gd name="connsiteX7551" fmla="*/ 8232672 w 9144002"/>
              <a:gd name="connsiteY7551" fmla="*/ 3096037 h 4873452"/>
              <a:gd name="connsiteX7552" fmla="*/ 8228135 w 9144002"/>
              <a:gd name="connsiteY7552" fmla="*/ 3095563 h 4873452"/>
              <a:gd name="connsiteX7553" fmla="*/ 8223900 w 9144002"/>
              <a:gd name="connsiteY7553" fmla="*/ 3096037 h 4873452"/>
              <a:gd name="connsiteX7554" fmla="*/ 8219666 w 9144002"/>
              <a:gd name="connsiteY7554" fmla="*/ 3096273 h 4873452"/>
              <a:gd name="connsiteX7555" fmla="*/ 8215431 w 9144002"/>
              <a:gd name="connsiteY7555" fmla="*/ 3097220 h 4873452"/>
              <a:gd name="connsiteX7556" fmla="*/ 8211801 w 9144002"/>
              <a:gd name="connsiteY7556" fmla="*/ 3098404 h 4873452"/>
              <a:gd name="connsiteX7557" fmla="*/ 8208171 w 9144002"/>
              <a:gd name="connsiteY7557" fmla="*/ 3099824 h 4873452"/>
              <a:gd name="connsiteX7558" fmla="*/ 8209684 w 9144002"/>
              <a:gd name="connsiteY7558" fmla="*/ 3097457 h 4873452"/>
              <a:gd name="connsiteX7559" fmla="*/ 8212406 w 9144002"/>
              <a:gd name="connsiteY7559" fmla="*/ 3095326 h 4873452"/>
              <a:gd name="connsiteX7560" fmla="*/ 8215431 w 9144002"/>
              <a:gd name="connsiteY7560" fmla="*/ 3093669 h 4873452"/>
              <a:gd name="connsiteX7561" fmla="*/ 8219060 w 9144002"/>
              <a:gd name="connsiteY7561" fmla="*/ 3092013 h 4873452"/>
              <a:gd name="connsiteX7562" fmla="*/ 8222690 w 9144002"/>
              <a:gd name="connsiteY7562" fmla="*/ 3090829 h 4873452"/>
              <a:gd name="connsiteX7563" fmla="*/ 8226925 w 9144002"/>
              <a:gd name="connsiteY7563" fmla="*/ 3089882 h 4873452"/>
              <a:gd name="connsiteX7564" fmla="*/ 8231160 w 9144002"/>
              <a:gd name="connsiteY7564" fmla="*/ 3089409 h 4873452"/>
              <a:gd name="connsiteX7565" fmla="*/ 8235698 w 9144002"/>
              <a:gd name="connsiteY7565" fmla="*/ 3088699 h 4873452"/>
              <a:gd name="connsiteX7566" fmla="*/ 8084151 w 9144002"/>
              <a:gd name="connsiteY7566" fmla="*/ 3057000 h 4873452"/>
              <a:gd name="connsiteX7567" fmla="*/ 8085632 w 9144002"/>
              <a:gd name="connsiteY7567" fmla="*/ 3057457 h 4873452"/>
              <a:gd name="connsiteX7568" fmla="*/ 8087410 w 9144002"/>
              <a:gd name="connsiteY7568" fmla="*/ 3058143 h 4873452"/>
              <a:gd name="connsiteX7569" fmla="*/ 8090965 w 9144002"/>
              <a:gd name="connsiteY7569" fmla="*/ 3058600 h 4873452"/>
              <a:gd name="connsiteX7570" fmla="*/ 8094816 w 9144002"/>
              <a:gd name="connsiteY7570" fmla="*/ 3059287 h 4873452"/>
              <a:gd name="connsiteX7571" fmla="*/ 8098372 w 9144002"/>
              <a:gd name="connsiteY7571" fmla="*/ 3059744 h 4873452"/>
              <a:gd name="connsiteX7572" fmla="*/ 8099853 w 9144002"/>
              <a:gd name="connsiteY7572" fmla="*/ 3060431 h 4873452"/>
              <a:gd name="connsiteX7573" fmla="*/ 8101334 w 9144002"/>
              <a:gd name="connsiteY7573" fmla="*/ 3060889 h 4873452"/>
              <a:gd name="connsiteX7574" fmla="*/ 8102816 w 9144002"/>
              <a:gd name="connsiteY7574" fmla="*/ 3061803 h 4873452"/>
              <a:gd name="connsiteX7575" fmla="*/ 8104001 w 9144002"/>
              <a:gd name="connsiteY7575" fmla="*/ 3062947 h 4873452"/>
              <a:gd name="connsiteX7576" fmla="*/ 8104889 w 9144002"/>
              <a:gd name="connsiteY7576" fmla="*/ 3064090 h 4873452"/>
              <a:gd name="connsiteX7577" fmla="*/ 8105482 w 9144002"/>
              <a:gd name="connsiteY7577" fmla="*/ 3065921 h 4873452"/>
              <a:gd name="connsiteX7578" fmla="*/ 8105778 w 9144002"/>
              <a:gd name="connsiteY7578" fmla="*/ 3067980 h 4873452"/>
              <a:gd name="connsiteX7579" fmla="*/ 8105778 w 9144002"/>
              <a:gd name="connsiteY7579" fmla="*/ 3070268 h 4873452"/>
              <a:gd name="connsiteX7580" fmla="*/ 8102816 w 9144002"/>
              <a:gd name="connsiteY7580" fmla="*/ 3068437 h 4873452"/>
              <a:gd name="connsiteX7581" fmla="*/ 8100149 w 9144002"/>
              <a:gd name="connsiteY7581" fmla="*/ 3067065 h 4873452"/>
              <a:gd name="connsiteX7582" fmla="*/ 8098668 w 9144002"/>
              <a:gd name="connsiteY7582" fmla="*/ 3066379 h 4873452"/>
              <a:gd name="connsiteX7583" fmla="*/ 8096891 w 9144002"/>
              <a:gd name="connsiteY7583" fmla="*/ 3066150 h 4873452"/>
              <a:gd name="connsiteX7584" fmla="*/ 8095112 w 9144002"/>
              <a:gd name="connsiteY7584" fmla="*/ 3065921 h 4873452"/>
              <a:gd name="connsiteX7585" fmla="*/ 8092742 w 9144002"/>
              <a:gd name="connsiteY7585" fmla="*/ 3065921 h 4873452"/>
              <a:gd name="connsiteX7586" fmla="*/ 8091557 w 9144002"/>
              <a:gd name="connsiteY7586" fmla="*/ 3067293 h 4873452"/>
              <a:gd name="connsiteX7587" fmla="*/ 8090669 w 9144002"/>
              <a:gd name="connsiteY7587" fmla="*/ 3068666 h 4873452"/>
              <a:gd name="connsiteX7588" fmla="*/ 8088299 w 9144002"/>
              <a:gd name="connsiteY7588" fmla="*/ 3071869 h 4873452"/>
              <a:gd name="connsiteX7589" fmla="*/ 8087114 w 9144002"/>
              <a:gd name="connsiteY7589" fmla="*/ 3073470 h 4873452"/>
              <a:gd name="connsiteX7590" fmla="*/ 8085632 w 9144002"/>
              <a:gd name="connsiteY7590" fmla="*/ 3074614 h 4873452"/>
              <a:gd name="connsiteX7591" fmla="*/ 8083559 w 9144002"/>
              <a:gd name="connsiteY7591" fmla="*/ 3075071 h 4873452"/>
              <a:gd name="connsiteX7592" fmla="*/ 8082374 w 9144002"/>
              <a:gd name="connsiteY7592" fmla="*/ 3075300 h 4873452"/>
              <a:gd name="connsiteX7593" fmla="*/ 8081189 w 9144002"/>
              <a:gd name="connsiteY7593" fmla="*/ 3075300 h 4873452"/>
              <a:gd name="connsiteX7594" fmla="*/ 8082966 w 9144002"/>
              <a:gd name="connsiteY7594" fmla="*/ 3077359 h 4873452"/>
              <a:gd name="connsiteX7595" fmla="*/ 8085040 w 9144002"/>
              <a:gd name="connsiteY7595" fmla="*/ 3080104 h 4873452"/>
              <a:gd name="connsiteX7596" fmla="*/ 8082670 w 9144002"/>
              <a:gd name="connsiteY7596" fmla="*/ 3082163 h 4873452"/>
              <a:gd name="connsiteX7597" fmla="*/ 8081485 w 9144002"/>
              <a:gd name="connsiteY7597" fmla="*/ 3082621 h 4873452"/>
              <a:gd name="connsiteX7598" fmla="*/ 8080300 w 9144002"/>
              <a:gd name="connsiteY7598" fmla="*/ 3083307 h 4873452"/>
              <a:gd name="connsiteX7599" fmla="*/ 8077930 w 9144002"/>
              <a:gd name="connsiteY7599" fmla="*/ 3083764 h 4873452"/>
              <a:gd name="connsiteX7600" fmla="*/ 8075560 w 9144002"/>
              <a:gd name="connsiteY7600" fmla="*/ 3083536 h 4873452"/>
              <a:gd name="connsiteX7601" fmla="*/ 8072893 w 9144002"/>
              <a:gd name="connsiteY7601" fmla="*/ 3082850 h 4873452"/>
              <a:gd name="connsiteX7602" fmla="*/ 8070227 w 9144002"/>
              <a:gd name="connsiteY7602" fmla="*/ 3082163 h 4873452"/>
              <a:gd name="connsiteX7603" fmla="*/ 8065190 w 9144002"/>
              <a:gd name="connsiteY7603" fmla="*/ 3079647 h 4873452"/>
              <a:gd name="connsiteX7604" fmla="*/ 8062524 w 9144002"/>
              <a:gd name="connsiteY7604" fmla="*/ 3078274 h 4873452"/>
              <a:gd name="connsiteX7605" fmla="*/ 8059858 w 9144002"/>
              <a:gd name="connsiteY7605" fmla="*/ 3077131 h 4873452"/>
              <a:gd name="connsiteX7606" fmla="*/ 8056895 w 9144002"/>
              <a:gd name="connsiteY7606" fmla="*/ 3076672 h 4873452"/>
              <a:gd name="connsiteX7607" fmla="*/ 8054229 w 9144002"/>
              <a:gd name="connsiteY7607" fmla="*/ 3075987 h 4873452"/>
              <a:gd name="connsiteX7608" fmla="*/ 8051266 w 9144002"/>
              <a:gd name="connsiteY7608" fmla="*/ 3075987 h 4873452"/>
              <a:gd name="connsiteX7609" fmla="*/ 8048303 w 9144002"/>
              <a:gd name="connsiteY7609" fmla="*/ 3076901 h 4873452"/>
              <a:gd name="connsiteX7610" fmla="*/ 8047118 w 9144002"/>
              <a:gd name="connsiteY7610" fmla="*/ 3077359 h 4873452"/>
              <a:gd name="connsiteX7611" fmla="*/ 8045637 w 9144002"/>
              <a:gd name="connsiteY7611" fmla="*/ 3078274 h 4873452"/>
              <a:gd name="connsiteX7612" fmla="*/ 8042675 w 9144002"/>
              <a:gd name="connsiteY7612" fmla="*/ 3080561 h 4873452"/>
              <a:gd name="connsiteX7613" fmla="*/ 8043267 w 9144002"/>
              <a:gd name="connsiteY7613" fmla="*/ 3077359 h 4873452"/>
              <a:gd name="connsiteX7614" fmla="*/ 8044748 w 9144002"/>
              <a:gd name="connsiteY7614" fmla="*/ 3074842 h 4873452"/>
              <a:gd name="connsiteX7615" fmla="*/ 8046230 w 9144002"/>
              <a:gd name="connsiteY7615" fmla="*/ 3072555 h 4873452"/>
              <a:gd name="connsiteX7616" fmla="*/ 8048600 w 9144002"/>
              <a:gd name="connsiteY7616" fmla="*/ 3070496 h 4873452"/>
              <a:gd name="connsiteX7617" fmla="*/ 8050970 w 9144002"/>
              <a:gd name="connsiteY7617" fmla="*/ 3069124 h 4873452"/>
              <a:gd name="connsiteX7618" fmla="*/ 8053043 w 9144002"/>
              <a:gd name="connsiteY7618" fmla="*/ 3068209 h 4873452"/>
              <a:gd name="connsiteX7619" fmla="*/ 8055710 w 9144002"/>
              <a:gd name="connsiteY7619" fmla="*/ 3067293 h 4873452"/>
              <a:gd name="connsiteX7620" fmla="*/ 8058377 w 9144002"/>
              <a:gd name="connsiteY7620" fmla="*/ 3067065 h 4873452"/>
              <a:gd name="connsiteX7621" fmla="*/ 8061339 w 9144002"/>
              <a:gd name="connsiteY7621" fmla="*/ 3067065 h 4873452"/>
              <a:gd name="connsiteX7622" fmla="*/ 8064005 w 9144002"/>
              <a:gd name="connsiteY7622" fmla="*/ 3067293 h 4873452"/>
              <a:gd name="connsiteX7623" fmla="*/ 8066968 w 9144002"/>
              <a:gd name="connsiteY7623" fmla="*/ 3067980 h 4873452"/>
              <a:gd name="connsiteX7624" fmla="*/ 8069634 w 9144002"/>
              <a:gd name="connsiteY7624" fmla="*/ 3068666 h 4873452"/>
              <a:gd name="connsiteX7625" fmla="*/ 8072597 w 9144002"/>
              <a:gd name="connsiteY7625" fmla="*/ 3069810 h 4873452"/>
              <a:gd name="connsiteX7626" fmla="*/ 8075264 w 9144002"/>
              <a:gd name="connsiteY7626" fmla="*/ 3071411 h 4873452"/>
              <a:gd name="connsiteX7627" fmla="*/ 8077337 w 9144002"/>
              <a:gd name="connsiteY7627" fmla="*/ 3072783 h 4873452"/>
              <a:gd name="connsiteX7628" fmla="*/ 8079707 w 9144002"/>
              <a:gd name="connsiteY7628" fmla="*/ 3074157 h 4873452"/>
              <a:gd name="connsiteX7629" fmla="*/ 8077930 w 9144002"/>
              <a:gd name="connsiteY7629" fmla="*/ 3071640 h 4873452"/>
              <a:gd name="connsiteX7630" fmla="*/ 8077337 w 9144002"/>
              <a:gd name="connsiteY7630" fmla="*/ 3070496 h 4873452"/>
              <a:gd name="connsiteX7631" fmla="*/ 8077041 w 9144002"/>
              <a:gd name="connsiteY7631" fmla="*/ 3069352 h 4873452"/>
              <a:gd name="connsiteX7632" fmla="*/ 8077337 w 9144002"/>
              <a:gd name="connsiteY7632" fmla="*/ 3068437 h 4873452"/>
              <a:gd name="connsiteX7633" fmla="*/ 8077337 w 9144002"/>
              <a:gd name="connsiteY7633" fmla="*/ 3067522 h 4873452"/>
              <a:gd name="connsiteX7634" fmla="*/ 8078522 w 9144002"/>
              <a:gd name="connsiteY7634" fmla="*/ 3065921 h 4873452"/>
              <a:gd name="connsiteX7635" fmla="*/ 8082077 w 9144002"/>
              <a:gd name="connsiteY7635" fmla="*/ 3062490 h 4873452"/>
              <a:gd name="connsiteX7636" fmla="*/ 8083559 w 9144002"/>
              <a:gd name="connsiteY7636" fmla="*/ 3059744 h 4873452"/>
              <a:gd name="connsiteX7637" fmla="*/ 8132396 w 9144002"/>
              <a:gd name="connsiteY7637" fmla="*/ 3048078 h 4873452"/>
              <a:gd name="connsiteX7638" fmla="*/ 8134195 w 9144002"/>
              <a:gd name="connsiteY7638" fmla="*/ 3048301 h 4873452"/>
              <a:gd name="connsiteX7639" fmla="*/ 8135993 w 9144002"/>
              <a:gd name="connsiteY7639" fmla="*/ 3048523 h 4873452"/>
              <a:gd name="connsiteX7640" fmla="*/ 8139890 w 9144002"/>
              <a:gd name="connsiteY7640" fmla="*/ 3050531 h 4873452"/>
              <a:gd name="connsiteX7641" fmla="*/ 8144086 w 9144002"/>
              <a:gd name="connsiteY7641" fmla="*/ 3052539 h 4873452"/>
              <a:gd name="connsiteX7642" fmla="*/ 8148582 w 9144002"/>
              <a:gd name="connsiteY7642" fmla="*/ 3054546 h 4873452"/>
              <a:gd name="connsiteX7643" fmla="*/ 8150381 w 9144002"/>
              <a:gd name="connsiteY7643" fmla="*/ 3055438 h 4873452"/>
              <a:gd name="connsiteX7644" fmla="*/ 8152778 w 9144002"/>
              <a:gd name="connsiteY7644" fmla="*/ 3055885 h 4873452"/>
              <a:gd name="connsiteX7645" fmla="*/ 8155176 w 9144002"/>
              <a:gd name="connsiteY7645" fmla="*/ 3055885 h 4873452"/>
              <a:gd name="connsiteX7646" fmla="*/ 8156975 w 9144002"/>
              <a:gd name="connsiteY7646" fmla="*/ 3055885 h 4873452"/>
              <a:gd name="connsiteX7647" fmla="*/ 8156075 w 9144002"/>
              <a:gd name="connsiteY7647" fmla="*/ 3058560 h 4873452"/>
              <a:gd name="connsiteX7648" fmla="*/ 8155176 w 9144002"/>
              <a:gd name="connsiteY7648" fmla="*/ 3061015 h 4873452"/>
              <a:gd name="connsiteX7649" fmla="*/ 8153078 w 9144002"/>
              <a:gd name="connsiteY7649" fmla="*/ 3063021 h 4873452"/>
              <a:gd name="connsiteX7650" fmla="*/ 8151280 w 9144002"/>
              <a:gd name="connsiteY7650" fmla="*/ 3064360 h 4873452"/>
              <a:gd name="connsiteX7651" fmla="*/ 8148881 w 9144002"/>
              <a:gd name="connsiteY7651" fmla="*/ 3065698 h 4873452"/>
              <a:gd name="connsiteX7652" fmla="*/ 8146784 w 9144002"/>
              <a:gd name="connsiteY7652" fmla="*/ 3067036 h 4873452"/>
              <a:gd name="connsiteX7653" fmla="*/ 8144086 w 9144002"/>
              <a:gd name="connsiteY7653" fmla="*/ 3067706 h 4873452"/>
              <a:gd name="connsiteX7654" fmla="*/ 8141089 w 9144002"/>
              <a:gd name="connsiteY7654" fmla="*/ 3068375 h 4873452"/>
              <a:gd name="connsiteX7655" fmla="*/ 8134494 w 9144002"/>
              <a:gd name="connsiteY7655" fmla="*/ 3069266 h 4873452"/>
              <a:gd name="connsiteX7656" fmla="*/ 8127900 w 9144002"/>
              <a:gd name="connsiteY7656" fmla="*/ 3069490 h 4873452"/>
              <a:gd name="connsiteX7657" fmla="*/ 8121306 w 9144002"/>
              <a:gd name="connsiteY7657" fmla="*/ 3069713 h 4873452"/>
              <a:gd name="connsiteX7658" fmla="*/ 8114412 w 9144002"/>
              <a:gd name="connsiteY7658" fmla="*/ 3070382 h 4873452"/>
              <a:gd name="connsiteX7659" fmla="*/ 8114112 w 9144002"/>
              <a:gd name="connsiteY7659" fmla="*/ 3068375 h 4873452"/>
              <a:gd name="connsiteX7660" fmla="*/ 8115011 w 9144002"/>
              <a:gd name="connsiteY7660" fmla="*/ 3066591 h 4873452"/>
              <a:gd name="connsiteX7661" fmla="*/ 8115611 w 9144002"/>
              <a:gd name="connsiteY7661" fmla="*/ 3065252 h 4873452"/>
              <a:gd name="connsiteX7662" fmla="*/ 8117110 w 9144002"/>
              <a:gd name="connsiteY7662" fmla="*/ 3064137 h 4873452"/>
              <a:gd name="connsiteX7663" fmla="*/ 8118908 w 9144002"/>
              <a:gd name="connsiteY7663" fmla="*/ 3063021 h 4873452"/>
              <a:gd name="connsiteX7664" fmla="*/ 8121306 w 9144002"/>
              <a:gd name="connsiteY7664" fmla="*/ 3062130 h 4873452"/>
              <a:gd name="connsiteX7665" fmla="*/ 8125502 w 9144002"/>
              <a:gd name="connsiteY7665" fmla="*/ 3060791 h 4873452"/>
              <a:gd name="connsiteX7666" fmla="*/ 8129399 w 9144002"/>
              <a:gd name="connsiteY7666" fmla="*/ 3059007 h 4873452"/>
              <a:gd name="connsiteX7667" fmla="*/ 8130897 w 9144002"/>
              <a:gd name="connsiteY7667" fmla="*/ 3058560 h 4873452"/>
              <a:gd name="connsiteX7668" fmla="*/ 8131497 w 9144002"/>
              <a:gd name="connsiteY7668" fmla="*/ 3057445 h 4873452"/>
              <a:gd name="connsiteX7669" fmla="*/ 8131497 w 9144002"/>
              <a:gd name="connsiteY7669" fmla="*/ 3056553 h 4873452"/>
              <a:gd name="connsiteX7670" fmla="*/ 8131197 w 9144002"/>
              <a:gd name="connsiteY7670" fmla="*/ 3054992 h 4873452"/>
              <a:gd name="connsiteX7671" fmla="*/ 8129699 w 9144002"/>
              <a:gd name="connsiteY7671" fmla="*/ 3053654 h 4873452"/>
              <a:gd name="connsiteX7672" fmla="*/ 8127001 w 9144002"/>
              <a:gd name="connsiteY7672" fmla="*/ 3051869 h 4873452"/>
              <a:gd name="connsiteX7673" fmla="*/ 8128200 w 9144002"/>
              <a:gd name="connsiteY7673" fmla="*/ 3050085 h 4873452"/>
              <a:gd name="connsiteX7674" fmla="*/ 8129399 w 9144002"/>
              <a:gd name="connsiteY7674" fmla="*/ 3048969 h 4873452"/>
              <a:gd name="connsiteX7675" fmla="*/ 8130897 w 9144002"/>
              <a:gd name="connsiteY7675" fmla="*/ 3048301 h 4873452"/>
              <a:gd name="connsiteX7676" fmla="*/ 663965 w 9144002"/>
              <a:gd name="connsiteY7676" fmla="*/ 3008822 h 4873452"/>
              <a:gd name="connsiteX7677" fmla="*/ 667202 w 9144002"/>
              <a:gd name="connsiteY7677" fmla="*/ 3009271 h 4873452"/>
              <a:gd name="connsiteX7678" fmla="*/ 670732 w 9144002"/>
              <a:gd name="connsiteY7678" fmla="*/ 3009943 h 4873452"/>
              <a:gd name="connsiteX7679" fmla="*/ 673675 w 9144002"/>
              <a:gd name="connsiteY7679" fmla="*/ 3010840 h 4873452"/>
              <a:gd name="connsiteX7680" fmla="*/ 676618 w 9144002"/>
              <a:gd name="connsiteY7680" fmla="*/ 3011961 h 4873452"/>
              <a:gd name="connsiteX7681" fmla="*/ 679560 w 9144002"/>
              <a:gd name="connsiteY7681" fmla="*/ 3013081 h 4873452"/>
              <a:gd name="connsiteX7682" fmla="*/ 681619 w 9144002"/>
              <a:gd name="connsiteY7682" fmla="*/ 3014651 h 4873452"/>
              <a:gd name="connsiteX7683" fmla="*/ 686916 w 9144002"/>
              <a:gd name="connsiteY7683" fmla="*/ 3018013 h 4873452"/>
              <a:gd name="connsiteX7684" fmla="*/ 696037 w 9144002"/>
              <a:gd name="connsiteY7684" fmla="*/ 3024738 h 4873452"/>
              <a:gd name="connsiteX7685" fmla="*/ 700745 w 9144002"/>
              <a:gd name="connsiteY7685" fmla="*/ 3028100 h 4873452"/>
              <a:gd name="connsiteX7686" fmla="*/ 706041 w 9144002"/>
              <a:gd name="connsiteY7686" fmla="*/ 3031238 h 4873452"/>
              <a:gd name="connsiteX7687" fmla="*/ 704864 w 9144002"/>
              <a:gd name="connsiteY7687" fmla="*/ 3034153 h 4873452"/>
              <a:gd name="connsiteX7688" fmla="*/ 703688 w 9144002"/>
              <a:gd name="connsiteY7688" fmla="*/ 3036394 h 4873452"/>
              <a:gd name="connsiteX7689" fmla="*/ 702511 w 9144002"/>
              <a:gd name="connsiteY7689" fmla="*/ 3037739 h 4873452"/>
              <a:gd name="connsiteX7690" fmla="*/ 701039 w 9144002"/>
              <a:gd name="connsiteY7690" fmla="*/ 3038861 h 4873452"/>
              <a:gd name="connsiteX7691" fmla="*/ 699274 w 9144002"/>
              <a:gd name="connsiteY7691" fmla="*/ 3039309 h 4873452"/>
              <a:gd name="connsiteX7692" fmla="*/ 697802 w 9144002"/>
              <a:gd name="connsiteY7692" fmla="*/ 3039309 h 4873452"/>
              <a:gd name="connsiteX7693" fmla="*/ 695449 w 9144002"/>
              <a:gd name="connsiteY7693" fmla="*/ 3038861 h 4873452"/>
              <a:gd name="connsiteX7694" fmla="*/ 693683 w 9144002"/>
              <a:gd name="connsiteY7694" fmla="*/ 3038412 h 4873452"/>
              <a:gd name="connsiteX7695" fmla="*/ 688976 w 9144002"/>
              <a:gd name="connsiteY7695" fmla="*/ 3036843 h 4873452"/>
              <a:gd name="connsiteX7696" fmla="*/ 683974 w 9144002"/>
              <a:gd name="connsiteY7696" fmla="*/ 3035498 h 4873452"/>
              <a:gd name="connsiteX7697" fmla="*/ 681031 w 9144002"/>
              <a:gd name="connsiteY7697" fmla="*/ 3035273 h 4873452"/>
              <a:gd name="connsiteX7698" fmla="*/ 678089 w 9144002"/>
              <a:gd name="connsiteY7698" fmla="*/ 3035050 h 4873452"/>
              <a:gd name="connsiteX7699" fmla="*/ 675440 w 9144002"/>
              <a:gd name="connsiteY7699" fmla="*/ 3035273 h 4873452"/>
              <a:gd name="connsiteX7700" fmla="*/ 672204 w 9144002"/>
              <a:gd name="connsiteY7700" fmla="*/ 3035722 h 4873452"/>
              <a:gd name="connsiteX7701" fmla="*/ 672204 w 9144002"/>
              <a:gd name="connsiteY7701" fmla="*/ 3039533 h 4873452"/>
              <a:gd name="connsiteX7702" fmla="*/ 672498 w 9144002"/>
              <a:gd name="connsiteY7702" fmla="*/ 3042223 h 4873452"/>
              <a:gd name="connsiteX7703" fmla="*/ 673675 w 9144002"/>
              <a:gd name="connsiteY7703" fmla="*/ 3044912 h 4873452"/>
              <a:gd name="connsiteX7704" fmla="*/ 674558 w 9144002"/>
              <a:gd name="connsiteY7704" fmla="*/ 3046930 h 4873452"/>
              <a:gd name="connsiteX7705" fmla="*/ 676618 w 9144002"/>
              <a:gd name="connsiteY7705" fmla="*/ 3048275 h 4873452"/>
              <a:gd name="connsiteX7706" fmla="*/ 678677 w 9144002"/>
              <a:gd name="connsiteY7706" fmla="*/ 3049172 h 4873452"/>
              <a:gd name="connsiteX7707" fmla="*/ 681619 w 9144002"/>
              <a:gd name="connsiteY7707" fmla="*/ 3049396 h 4873452"/>
              <a:gd name="connsiteX7708" fmla="*/ 684857 w 9144002"/>
              <a:gd name="connsiteY7708" fmla="*/ 3049396 h 4873452"/>
              <a:gd name="connsiteX7709" fmla="*/ 682796 w 9144002"/>
              <a:gd name="connsiteY7709" fmla="*/ 3051413 h 4873452"/>
              <a:gd name="connsiteX7710" fmla="*/ 680737 w 9144002"/>
              <a:gd name="connsiteY7710" fmla="*/ 3052758 h 4873452"/>
              <a:gd name="connsiteX7711" fmla="*/ 678383 w 9144002"/>
              <a:gd name="connsiteY7711" fmla="*/ 3053431 h 4873452"/>
              <a:gd name="connsiteX7712" fmla="*/ 676323 w 9144002"/>
              <a:gd name="connsiteY7712" fmla="*/ 3053431 h 4873452"/>
              <a:gd name="connsiteX7713" fmla="*/ 674264 w 9144002"/>
              <a:gd name="connsiteY7713" fmla="*/ 3052758 h 4873452"/>
              <a:gd name="connsiteX7714" fmla="*/ 672204 w 9144002"/>
              <a:gd name="connsiteY7714" fmla="*/ 3051637 h 4873452"/>
              <a:gd name="connsiteX7715" fmla="*/ 669850 w 9144002"/>
              <a:gd name="connsiteY7715" fmla="*/ 3050292 h 4873452"/>
              <a:gd name="connsiteX7716" fmla="*/ 668085 w 9144002"/>
              <a:gd name="connsiteY7716" fmla="*/ 3048500 h 4873452"/>
              <a:gd name="connsiteX7717" fmla="*/ 664260 w 9144002"/>
              <a:gd name="connsiteY7717" fmla="*/ 3044016 h 4873452"/>
              <a:gd name="connsiteX7718" fmla="*/ 661023 w 9144002"/>
              <a:gd name="connsiteY7718" fmla="*/ 3039533 h 4873452"/>
              <a:gd name="connsiteX7719" fmla="*/ 655432 w 9144002"/>
              <a:gd name="connsiteY7719" fmla="*/ 3031463 h 4873452"/>
              <a:gd name="connsiteX7720" fmla="*/ 654844 w 9144002"/>
              <a:gd name="connsiteY7720" fmla="*/ 3029221 h 4873452"/>
              <a:gd name="connsiteX7721" fmla="*/ 654844 w 9144002"/>
              <a:gd name="connsiteY7721" fmla="*/ 3026980 h 4873452"/>
              <a:gd name="connsiteX7722" fmla="*/ 655432 w 9144002"/>
              <a:gd name="connsiteY7722" fmla="*/ 3025635 h 4873452"/>
              <a:gd name="connsiteX7723" fmla="*/ 655726 w 9144002"/>
              <a:gd name="connsiteY7723" fmla="*/ 3024290 h 4873452"/>
              <a:gd name="connsiteX7724" fmla="*/ 656315 w 9144002"/>
              <a:gd name="connsiteY7724" fmla="*/ 3022944 h 4873452"/>
              <a:gd name="connsiteX7725" fmla="*/ 657492 w 9144002"/>
              <a:gd name="connsiteY7725" fmla="*/ 3021824 h 4873452"/>
              <a:gd name="connsiteX7726" fmla="*/ 659552 w 9144002"/>
              <a:gd name="connsiteY7726" fmla="*/ 3020254 h 4873452"/>
              <a:gd name="connsiteX7727" fmla="*/ 661612 w 9144002"/>
              <a:gd name="connsiteY7727" fmla="*/ 3018462 h 4873452"/>
              <a:gd name="connsiteX7728" fmla="*/ 662788 w 9144002"/>
              <a:gd name="connsiteY7728" fmla="*/ 3017341 h 4873452"/>
              <a:gd name="connsiteX7729" fmla="*/ 663671 w 9144002"/>
              <a:gd name="connsiteY7729" fmla="*/ 3016220 h 4873452"/>
              <a:gd name="connsiteX7730" fmla="*/ 663965 w 9144002"/>
              <a:gd name="connsiteY7730" fmla="*/ 3014875 h 4873452"/>
              <a:gd name="connsiteX7731" fmla="*/ 664260 w 9144002"/>
              <a:gd name="connsiteY7731" fmla="*/ 3013081 h 4873452"/>
              <a:gd name="connsiteX7732" fmla="*/ 664260 w 9144002"/>
              <a:gd name="connsiteY7732" fmla="*/ 3011064 h 4873452"/>
              <a:gd name="connsiteX7733" fmla="*/ 8919206 w 9144002"/>
              <a:gd name="connsiteY7733" fmla="*/ 3001996 h 4873452"/>
              <a:gd name="connsiteX7734" fmla="*/ 8924917 w 9144002"/>
              <a:gd name="connsiteY7734" fmla="*/ 3001996 h 4873452"/>
              <a:gd name="connsiteX7735" fmla="*/ 8930928 w 9144002"/>
              <a:gd name="connsiteY7735" fmla="*/ 3002219 h 4873452"/>
              <a:gd name="connsiteX7736" fmla="*/ 8936638 w 9144002"/>
              <a:gd name="connsiteY7736" fmla="*/ 3002442 h 4873452"/>
              <a:gd name="connsiteX7737" fmla="*/ 8942348 w 9144002"/>
              <a:gd name="connsiteY7737" fmla="*/ 3003112 h 4873452"/>
              <a:gd name="connsiteX7738" fmla="*/ 8947157 w 9144002"/>
              <a:gd name="connsiteY7738" fmla="*/ 3004003 h 4873452"/>
              <a:gd name="connsiteX7739" fmla="*/ 8951365 w 9144002"/>
              <a:gd name="connsiteY7739" fmla="*/ 3004896 h 4873452"/>
              <a:gd name="connsiteX7740" fmla="*/ 8954972 w 9144002"/>
              <a:gd name="connsiteY7740" fmla="*/ 3005565 h 4873452"/>
              <a:gd name="connsiteX7741" fmla="*/ 8957075 w 9144002"/>
              <a:gd name="connsiteY7741" fmla="*/ 3006680 h 4873452"/>
              <a:gd name="connsiteX7742" fmla="*/ 8956775 w 9144002"/>
              <a:gd name="connsiteY7742" fmla="*/ 3007349 h 4873452"/>
              <a:gd name="connsiteX7743" fmla="*/ 8955873 w 9144002"/>
              <a:gd name="connsiteY7743" fmla="*/ 3007572 h 4873452"/>
              <a:gd name="connsiteX7744" fmla="*/ 8953769 w 9144002"/>
              <a:gd name="connsiteY7744" fmla="*/ 3008242 h 4873452"/>
              <a:gd name="connsiteX7745" fmla="*/ 8951064 w 9144002"/>
              <a:gd name="connsiteY7745" fmla="*/ 3008464 h 4873452"/>
              <a:gd name="connsiteX7746" fmla="*/ 8947758 w 9144002"/>
              <a:gd name="connsiteY7746" fmla="*/ 3008464 h 4873452"/>
              <a:gd name="connsiteX7747" fmla="*/ 8939042 w 9144002"/>
              <a:gd name="connsiteY7747" fmla="*/ 3007795 h 4873452"/>
              <a:gd name="connsiteX7748" fmla="*/ 8929425 w 9144002"/>
              <a:gd name="connsiteY7748" fmla="*/ 3007126 h 4873452"/>
              <a:gd name="connsiteX7749" fmla="*/ 8919507 w 9144002"/>
              <a:gd name="connsiteY7749" fmla="*/ 3006680 h 4873452"/>
              <a:gd name="connsiteX7750" fmla="*/ 8914698 w 9144002"/>
              <a:gd name="connsiteY7750" fmla="*/ 3006680 h 4873452"/>
              <a:gd name="connsiteX7751" fmla="*/ 8909890 w 9144002"/>
              <a:gd name="connsiteY7751" fmla="*/ 3007349 h 4873452"/>
              <a:gd name="connsiteX7752" fmla="*/ 8905681 w 9144002"/>
              <a:gd name="connsiteY7752" fmla="*/ 3007795 h 4873452"/>
              <a:gd name="connsiteX7753" fmla="*/ 8902375 w 9144002"/>
              <a:gd name="connsiteY7753" fmla="*/ 3009133 h 4873452"/>
              <a:gd name="connsiteX7754" fmla="*/ 8900572 w 9144002"/>
              <a:gd name="connsiteY7754" fmla="*/ 3009579 h 4873452"/>
              <a:gd name="connsiteX7755" fmla="*/ 8899370 w 9144002"/>
              <a:gd name="connsiteY7755" fmla="*/ 3010472 h 4873452"/>
              <a:gd name="connsiteX7756" fmla="*/ 8897868 w 9144002"/>
              <a:gd name="connsiteY7756" fmla="*/ 3011587 h 4873452"/>
              <a:gd name="connsiteX7757" fmla="*/ 8896666 w 9144002"/>
              <a:gd name="connsiteY7757" fmla="*/ 3012702 h 4873452"/>
              <a:gd name="connsiteX7758" fmla="*/ 8896064 w 9144002"/>
              <a:gd name="connsiteY7758" fmla="*/ 3011363 h 4873452"/>
              <a:gd name="connsiteX7759" fmla="*/ 8895463 w 9144002"/>
              <a:gd name="connsiteY7759" fmla="*/ 3009802 h 4873452"/>
              <a:gd name="connsiteX7760" fmla="*/ 8895163 w 9144002"/>
              <a:gd name="connsiteY7760" fmla="*/ 3008687 h 4873452"/>
              <a:gd name="connsiteX7761" fmla="*/ 8895463 w 9144002"/>
              <a:gd name="connsiteY7761" fmla="*/ 3007795 h 4873452"/>
              <a:gd name="connsiteX7762" fmla="*/ 8896365 w 9144002"/>
              <a:gd name="connsiteY7762" fmla="*/ 3006680 h 4873452"/>
              <a:gd name="connsiteX7763" fmla="*/ 8896966 w 9144002"/>
              <a:gd name="connsiteY7763" fmla="*/ 3006011 h 4873452"/>
              <a:gd name="connsiteX7764" fmla="*/ 8898168 w 9144002"/>
              <a:gd name="connsiteY7764" fmla="*/ 3005118 h 4873452"/>
              <a:gd name="connsiteX7765" fmla="*/ 8899671 w 9144002"/>
              <a:gd name="connsiteY7765" fmla="*/ 3004450 h 4873452"/>
              <a:gd name="connsiteX7766" fmla="*/ 8903578 w 9144002"/>
              <a:gd name="connsiteY7766" fmla="*/ 3003334 h 4873452"/>
              <a:gd name="connsiteX7767" fmla="*/ 8908086 w 9144002"/>
              <a:gd name="connsiteY7767" fmla="*/ 3002442 h 4873452"/>
              <a:gd name="connsiteX7768" fmla="*/ 8913496 w 9144002"/>
              <a:gd name="connsiteY7768" fmla="*/ 3002219 h 4873452"/>
              <a:gd name="connsiteX7769" fmla="*/ 8723586 w 9144002"/>
              <a:gd name="connsiteY7769" fmla="*/ 2985626 h 4873452"/>
              <a:gd name="connsiteX7770" fmla="*/ 8725105 w 9144002"/>
              <a:gd name="connsiteY7770" fmla="*/ 2985845 h 4873452"/>
              <a:gd name="connsiteX7771" fmla="*/ 8726017 w 9144002"/>
              <a:gd name="connsiteY7771" fmla="*/ 2986723 h 4873452"/>
              <a:gd name="connsiteX7772" fmla="*/ 8727538 w 9144002"/>
              <a:gd name="connsiteY7772" fmla="*/ 2988478 h 4873452"/>
              <a:gd name="connsiteX7773" fmla="*/ 8730274 w 9144002"/>
              <a:gd name="connsiteY7773" fmla="*/ 2992647 h 4873452"/>
              <a:gd name="connsiteX7774" fmla="*/ 8731793 w 9144002"/>
              <a:gd name="connsiteY7774" fmla="*/ 2994183 h 4873452"/>
              <a:gd name="connsiteX7775" fmla="*/ 8733010 w 9144002"/>
              <a:gd name="connsiteY7775" fmla="*/ 2994841 h 4873452"/>
              <a:gd name="connsiteX7776" fmla="*/ 8734225 w 9144002"/>
              <a:gd name="connsiteY7776" fmla="*/ 2995060 h 4873452"/>
              <a:gd name="connsiteX7777" fmla="*/ 8735137 w 9144002"/>
              <a:gd name="connsiteY7777" fmla="*/ 2995279 h 4873452"/>
              <a:gd name="connsiteX7778" fmla="*/ 8737265 w 9144002"/>
              <a:gd name="connsiteY7778" fmla="*/ 2995279 h 4873452"/>
              <a:gd name="connsiteX7779" fmla="*/ 8739089 w 9144002"/>
              <a:gd name="connsiteY7779" fmla="*/ 2994841 h 4873452"/>
              <a:gd name="connsiteX7780" fmla="*/ 8741521 w 9144002"/>
              <a:gd name="connsiteY7780" fmla="*/ 2993962 h 4873452"/>
              <a:gd name="connsiteX7781" fmla="*/ 8743345 w 9144002"/>
              <a:gd name="connsiteY7781" fmla="*/ 2995060 h 4873452"/>
              <a:gd name="connsiteX7782" fmla="*/ 8743953 w 9144002"/>
              <a:gd name="connsiteY7782" fmla="*/ 2996157 h 4873452"/>
              <a:gd name="connsiteX7783" fmla="*/ 8743953 w 9144002"/>
              <a:gd name="connsiteY7783" fmla="*/ 2997034 h 4873452"/>
              <a:gd name="connsiteX7784" fmla="*/ 8743345 w 9144002"/>
              <a:gd name="connsiteY7784" fmla="*/ 2997472 h 4873452"/>
              <a:gd name="connsiteX7785" fmla="*/ 8741825 w 9144002"/>
              <a:gd name="connsiteY7785" fmla="*/ 2998131 h 4873452"/>
              <a:gd name="connsiteX7786" fmla="*/ 8739393 w 9144002"/>
              <a:gd name="connsiteY7786" fmla="*/ 2998570 h 4873452"/>
              <a:gd name="connsiteX7787" fmla="*/ 8736657 w 9144002"/>
              <a:gd name="connsiteY7787" fmla="*/ 2999008 h 4873452"/>
              <a:gd name="connsiteX7788" fmla="*/ 8734225 w 9144002"/>
              <a:gd name="connsiteY7788" fmla="*/ 2999008 h 4873452"/>
              <a:gd name="connsiteX7789" fmla="*/ 8727538 w 9144002"/>
              <a:gd name="connsiteY7789" fmla="*/ 2999008 h 4873452"/>
              <a:gd name="connsiteX7790" fmla="*/ 8724802 w 9144002"/>
              <a:gd name="connsiteY7790" fmla="*/ 2998570 h 4873452"/>
              <a:gd name="connsiteX7791" fmla="*/ 8721762 w 9144002"/>
              <a:gd name="connsiteY7791" fmla="*/ 2998131 h 4873452"/>
              <a:gd name="connsiteX7792" fmla="*/ 8719633 w 9144002"/>
              <a:gd name="connsiteY7792" fmla="*/ 2997472 h 4873452"/>
              <a:gd name="connsiteX7793" fmla="*/ 8717506 w 9144002"/>
              <a:gd name="connsiteY7793" fmla="*/ 2996815 h 4873452"/>
              <a:gd name="connsiteX7794" fmla="*/ 8715986 w 9144002"/>
              <a:gd name="connsiteY7794" fmla="*/ 2995718 h 4873452"/>
              <a:gd name="connsiteX7795" fmla="*/ 8715682 w 9144002"/>
              <a:gd name="connsiteY7795" fmla="*/ 2994621 h 4873452"/>
              <a:gd name="connsiteX7796" fmla="*/ 8715378 w 9144002"/>
              <a:gd name="connsiteY7796" fmla="*/ 2993305 h 4873452"/>
              <a:gd name="connsiteX7797" fmla="*/ 8715378 w 9144002"/>
              <a:gd name="connsiteY7797" fmla="*/ 2992208 h 4873452"/>
              <a:gd name="connsiteX7798" fmla="*/ 8715682 w 9144002"/>
              <a:gd name="connsiteY7798" fmla="*/ 2991549 h 4873452"/>
              <a:gd name="connsiteX7799" fmla="*/ 8716290 w 9144002"/>
              <a:gd name="connsiteY7799" fmla="*/ 2990891 h 4873452"/>
              <a:gd name="connsiteX7800" fmla="*/ 8716898 w 9144002"/>
              <a:gd name="connsiteY7800" fmla="*/ 2990672 h 4873452"/>
              <a:gd name="connsiteX7801" fmla="*/ 8717810 w 9144002"/>
              <a:gd name="connsiteY7801" fmla="*/ 2990452 h 4873452"/>
              <a:gd name="connsiteX7802" fmla="*/ 8719938 w 9144002"/>
              <a:gd name="connsiteY7802" fmla="*/ 2990013 h 4873452"/>
              <a:gd name="connsiteX7803" fmla="*/ 8721154 w 9144002"/>
              <a:gd name="connsiteY7803" fmla="*/ 2990013 h 4873452"/>
              <a:gd name="connsiteX7804" fmla="*/ 8721762 w 9144002"/>
              <a:gd name="connsiteY7804" fmla="*/ 2990013 h 4873452"/>
              <a:gd name="connsiteX7805" fmla="*/ 8722674 w 9144002"/>
              <a:gd name="connsiteY7805" fmla="*/ 2989575 h 4873452"/>
              <a:gd name="connsiteX7806" fmla="*/ 8722978 w 9144002"/>
              <a:gd name="connsiteY7806" fmla="*/ 2988917 h 4873452"/>
              <a:gd name="connsiteX7807" fmla="*/ 8723586 w 9144002"/>
              <a:gd name="connsiteY7807" fmla="*/ 2987601 h 4873452"/>
              <a:gd name="connsiteX7808" fmla="*/ 9122056 w 9144002"/>
              <a:gd name="connsiteY7808" fmla="*/ 2979528 h 4873452"/>
              <a:gd name="connsiteX7809" fmla="*/ 9123560 w 9144002"/>
              <a:gd name="connsiteY7809" fmla="*/ 2979528 h 4873452"/>
              <a:gd name="connsiteX7810" fmla="*/ 9125664 w 9144002"/>
              <a:gd name="connsiteY7810" fmla="*/ 2979757 h 4873452"/>
              <a:gd name="connsiteX7811" fmla="*/ 9129873 w 9144002"/>
              <a:gd name="connsiteY7811" fmla="*/ 2980672 h 4873452"/>
              <a:gd name="connsiteX7812" fmla="*/ 9134384 w 9144002"/>
              <a:gd name="connsiteY7812" fmla="*/ 2982044 h 4873452"/>
              <a:gd name="connsiteX7813" fmla="*/ 9136789 w 9144002"/>
              <a:gd name="connsiteY7813" fmla="*/ 2982502 h 4873452"/>
              <a:gd name="connsiteX7814" fmla="*/ 9139495 w 9144002"/>
              <a:gd name="connsiteY7814" fmla="*/ 2982959 h 4873452"/>
              <a:gd name="connsiteX7815" fmla="*/ 9141600 w 9144002"/>
              <a:gd name="connsiteY7815" fmla="*/ 2983188 h 4873452"/>
              <a:gd name="connsiteX7816" fmla="*/ 9144002 w 9144002"/>
              <a:gd name="connsiteY7816" fmla="*/ 2982960 h 4873452"/>
              <a:gd name="connsiteX7817" fmla="*/ 9144002 w 9144002"/>
              <a:gd name="connsiteY7817" fmla="*/ 2982976 h 4873452"/>
              <a:gd name="connsiteX7818" fmla="*/ 9143704 w 9144002"/>
              <a:gd name="connsiteY7818" fmla="*/ 2984560 h 4873452"/>
              <a:gd name="connsiteX7819" fmla="*/ 9142802 w 9144002"/>
              <a:gd name="connsiteY7819" fmla="*/ 2986162 h 4873452"/>
              <a:gd name="connsiteX7820" fmla="*/ 9141600 w 9144002"/>
              <a:gd name="connsiteY7820" fmla="*/ 2986848 h 4873452"/>
              <a:gd name="connsiteX7821" fmla="*/ 9140096 w 9144002"/>
              <a:gd name="connsiteY7821" fmla="*/ 2987763 h 4873452"/>
              <a:gd name="connsiteX7822" fmla="*/ 9138292 w 9144002"/>
              <a:gd name="connsiteY7822" fmla="*/ 2987992 h 4873452"/>
              <a:gd name="connsiteX7823" fmla="*/ 9136488 w 9144002"/>
              <a:gd name="connsiteY7823" fmla="*/ 2988449 h 4873452"/>
              <a:gd name="connsiteX7824" fmla="*/ 9131978 w 9144002"/>
              <a:gd name="connsiteY7824" fmla="*/ 2988449 h 4873452"/>
              <a:gd name="connsiteX7825" fmla="*/ 9122357 w 9144002"/>
              <a:gd name="connsiteY7825" fmla="*/ 2987763 h 4873452"/>
              <a:gd name="connsiteX7826" fmla="*/ 9117847 w 9144002"/>
              <a:gd name="connsiteY7826" fmla="*/ 2987763 h 4873452"/>
              <a:gd name="connsiteX7827" fmla="*/ 9115742 w 9144002"/>
              <a:gd name="connsiteY7827" fmla="*/ 2987763 h 4873452"/>
              <a:gd name="connsiteX7828" fmla="*/ 9114239 w 9144002"/>
              <a:gd name="connsiteY7828" fmla="*/ 2988449 h 4873452"/>
              <a:gd name="connsiteX7829" fmla="*/ 9115141 w 9144002"/>
              <a:gd name="connsiteY7829" fmla="*/ 2985476 h 4873452"/>
              <a:gd name="connsiteX7830" fmla="*/ 9115742 w 9144002"/>
              <a:gd name="connsiteY7830" fmla="*/ 2983188 h 4873452"/>
              <a:gd name="connsiteX7831" fmla="*/ 9116945 w 9144002"/>
              <a:gd name="connsiteY7831" fmla="*/ 2981358 h 4873452"/>
              <a:gd name="connsiteX7832" fmla="*/ 9118448 w 9144002"/>
              <a:gd name="connsiteY7832" fmla="*/ 2980214 h 4873452"/>
              <a:gd name="connsiteX7833" fmla="*/ 9119952 w 9144002"/>
              <a:gd name="connsiteY7833" fmla="*/ 2979757 h 4873452"/>
              <a:gd name="connsiteX7834" fmla="*/ 8604650 w 9144002"/>
              <a:gd name="connsiteY7834" fmla="*/ 2978489 h 4873452"/>
              <a:gd name="connsiteX7835" fmla="*/ 8609080 w 9144002"/>
              <a:gd name="connsiteY7835" fmla="*/ 2981834 h 4873452"/>
              <a:gd name="connsiteX7836" fmla="*/ 8613215 w 9144002"/>
              <a:gd name="connsiteY7836" fmla="*/ 2984956 h 4873452"/>
              <a:gd name="connsiteX7837" fmla="*/ 8617350 w 9144002"/>
              <a:gd name="connsiteY7837" fmla="*/ 2987187 h 4873452"/>
              <a:gd name="connsiteX7838" fmla="*/ 8619417 w 9144002"/>
              <a:gd name="connsiteY7838" fmla="*/ 2988080 h 4873452"/>
              <a:gd name="connsiteX7839" fmla="*/ 8621485 w 9144002"/>
              <a:gd name="connsiteY7839" fmla="*/ 2988526 h 4873452"/>
              <a:gd name="connsiteX7840" fmla="*/ 8623552 w 9144002"/>
              <a:gd name="connsiteY7840" fmla="*/ 2989195 h 4873452"/>
              <a:gd name="connsiteX7841" fmla="*/ 8625915 w 9144002"/>
              <a:gd name="connsiteY7841" fmla="*/ 2989417 h 4873452"/>
              <a:gd name="connsiteX7842" fmla="*/ 8628573 w 9144002"/>
              <a:gd name="connsiteY7842" fmla="*/ 2989864 h 4873452"/>
              <a:gd name="connsiteX7843" fmla="*/ 8630640 w 9144002"/>
              <a:gd name="connsiteY7843" fmla="*/ 2989417 h 4873452"/>
              <a:gd name="connsiteX7844" fmla="*/ 8633594 w 9144002"/>
              <a:gd name="connsiteY7844" fmla="*/ 2989195 h 4873452"/>
              <a:gd name="connsiteX7845" fmla="*/ 8636252 w 9144002"/>
              <a:gd name="connsiteY7845" fmla="*/ 2988526 h 4873452"/>
              <a:gd name="connsiteX7846" fmla="*/ 8639796 w 9144002"/>
              <a:gd name="connsiteY7846" fmla="*/ 2987857 h 4873452"/>
              <a:gd name="connsiteX7847" fmla="*/ 8642750 w 9144002"/>
              <a:gd name="connsiteY7847" fmla="*/ 2986741 h 4873452"/>
              <a:gd name="connsiteX7848" fmla="*/ 8640387 w 9144002"/>
              <a:gd name="connsiteY7848" fmla="*/ 2988972 h 4873452"/>
              <a:gd name="connsiteX7849" fmla="*/ 8637729 w 9144002"/>
              <a:gd name="connsiteY7849" fmla="*/ 2991425 h 4873452"/>
              <a:gd name="connsiteX7850" fmla="*/ 8635662 w 9144002"/>
              <a:gd name="connsiteY7850" fmla="*/ 2994102 h 4873452"/>
              <a:gd name="connsiteX7851" fmla="*/ 8633004 w 9144002"/>
              <a:gd name="connsiteY7851" fmla="*/ 2996332 h 4873452"/>
              <a:gd name="connsiteX7852" fmla="*/ 8630345 w 9144002"/>
              <a:gd name="connsiteY7852" fmla="*/ 2998117 h 4873452"/>
              <a:gd name="connsiteX7853" fmla="*/ 8628573 w 9144002"/>
              <a:gd name="connsiteY7853" fmla="*/ 2999008 h 4873452"/>
              <a:gd name="connsiteX7854" fmla="*/ 8627097 w 9144002"/>
              <a:gd name="connsiteY7854" fmla="*/ 2999901 h 4873452"/>
              <a:gd name="connsiteX7855" fmla="*/ 8624733 w 9144002"/>
              <a:gd name="connsiteY7855" fmla="*/ 3000123 h 4873452"/>
              <a:gd name="connsiteX7856" fmla="*/ 8622962 w 9144002"/>
              <a:gd name="connsiteY7856" fmla="*/ 3000570 h 4873452"/>
              <a:gd name="connsiteX7857" fmla="*/ 8620599 w 9144002"/>
              <a:gd name="connsiteY7857" fmla="*/ 3000794 h 4873452"/>
              <a:gd name="connsiteX7858" fmla="*/ 8617941 w 9144002"/>
              <a:gd name="connsiteY7858" fmla="*/ 3000570 h 4873452"/>
              <a:gd name="connsiteX7859" fmla="*/ 8617645 w 9144002"/>
              <a:gd name="connsiteY7859" fmla="*/ 2998563 h 4873452"/>
              <a:gd name="connsiteX7860" fmla="*/ 8617350 w 9144002"/>
              <a:gd name="connsiteY7860" fmla="*/ 2996778 h 4873452"/>
              <a:gd name="connsiteX7861" fmla="*/ 8616464 w 9144002"/>
              <a:gd name="connsiteY7861" fmla="*/ 2995217 h 4873452"/>
              <a:gd name="connsiteX7862" fmla="*/ 8615873 w 9144002"/>
              <a:gd name="connsiteY7862" fmla="*/ 2993656 h 4873452"/>
              <a:gd name="connsiteX7863" fmla="*/ 8613510 w 9144002"/>
              <a:gd name="connsiteY7863" fmla="*/ 2991648 h 4873452"/>
              <a:gd name="connsiteX7864" fmla="*/ 8610852 w 9144002"/>
              <a:gd name="connsiteY7864" fmla="*/ 2989864 h 4873452"/>
              <a:gd name="connsiteX7865" fmla="*/ 8608785 w 9144002"/>
              <a:gd name="connsiteY7865" fmla="*/ 2987857 h 4873452"/>
              <a:gd name="connsiteX7866" fmla="*/ 8607603 w 9144002"/>
              <a:gd name="connsiteY7866" fmla="*/ 2986741 h 4873452"/>
              <a:gd name="connsiteX7867" fmla="*/ 8606422 w 9144002"/>
              <a:gd name="connsiteY7867" fmla="*/ 2985626 h 4873452"/>
              <a:gd name="connsiteX7868" fmla="*/ 8605831 w 9144002"/>
              <a:gd name="connsiteY7868" fmla="*/ 2984065 h 4873452"/>
              <a:gd name="connsiteX7869" fmla="*/ 8605241 w 9144002"/>
              <a:gd name="connsiteY7869" fmla="*/ 2982503 h 4873452"/>
              <a:gd name="connsiteX7870" fmla="*/ 8604945 w 9144002"/>
              <a:gd name="connsiteY7870" fmla="*/ 2980496 h 4873452"/>
              <a:gd name="connsiteX7871" fmla="*/ 8662481 w 9144002"/>
              <a:gd name="connsiteY7871" fmla="*/ 2973283 h 4873452"/>
              <a:gd name="connsiteX7872" fmla="*/ 8664579 w 9144002"/>
              <a:gd name="connsiteY7872" fmla="*/ 2973506 h 4873452"/>
              <a:gd name="connsiteX7873" fmla="*/ 8667277 w 9144002"/>
              <a:gd name="connsiteY7873" fmla="*/ 2973506 h 4873452"/>
              <a:gd name="connsiteX7874" fmla="*/ 8672071 w 9144002"/>
              <a:gd name="connsiteY7874" fmla="*/ 2974398 h 4873452"/>
              <a:gd name="connsiteX7875" fmla="*/ 8678365 w 9144002"/>
              <a:gd name="connsiteY7875" fmla="*/ 2975291 h 4873452"/>
              <a:gd name="connsiteX7876" fmla="*/ 8681362 w 9144002"/>
              <a:gd name="connsiteY7876" fmla="*/ 2975513 h 4873452"/>
              <a:gd name="connsiteX7877" fmla="*/ 8684658 w 9144002"/>
              <a:gd name="connsiteY7877" fmla="*/ 2975513 h 4873452"/>
              <a:gd name="connsiteX7878" fmla="*/ 8688554 w 9144002"/>
              <a:gd name="connsiteY7878" fmla="*/ 2975513 h 4873452"/>
              <a:gd name="connsiteX7879" fmla="*/ 8692151 w 9144002"/>
              <a:gd name="connsiteY7879" fmla="*/ 2975068 h 4873452"/>
              <a:gd name="connsiteX7880" fmla="*/ 8693948 w 9144002"/>
              <a:gd name="connsiteY7880" fmla="*/ 2976406 h 4873452"/>
              <a:gd name="connsiteX7881" fmla="*/ 8693948 w 9144002"/>
              <a:gd name="connsiteY7881" fmla="*/ 2976852 h 4873452"/>
              <a:gd name="connsiteX7882" fmla="*/ 8693948 w 9144002"/>
              <a:gd name="connsiteY7882" fmla="*/ 2977521 h 4873452"/>
              <a:gd name="connsiteX7883" fmla="*/ 8693349 w 9144002"/>
              <a:gd name="connsiteY7883" fmla="*/ 2977967 h 4873452"/>
              <a:gd name="connsiteX7884" fmla="*/ 8693049 w 9144002"/>
              <a:gd name="connsiteY7884" fmla="*/ 2978413 h 4873452"/>
              <a:gd name="connsiteX7885" fmla="*/ 8691551 w 9144002"/>
              <a:gd name="connsiteY7885" fmla="*/ 2979305 h 4873452"/>
              <a:gd name="connsiteX7886" fmla="*/ 8689154 w 9144002"/>
              <a:gd name="connsiteY7886" fmla="*/ 2979528 h 4873452"/>
              <a:gd name="connsiteX7887" fmla="*/ 8686156 w 9144002"/>
              <a:gd name="connsiteY7887" fmla="*/ 2979751 h 4873452"/>
              <a:gd name="connsiteX7888" fmla="*/ 8678964 w 9144002"/>
              <a:gd name="connsiteY7888" fmla="*/ 2979974 h 4873452"/>
              <a:gd name="connsiteX7889" fmla="*/ 8662781 w 9144002"/>
              <a:gd name="connsiteY7889" fmla="*/ 2979974 h 4873452"/>
              <a:gd name="connsiteX7890" fmla="*/ 8655289 w 9144002"/>
              <a:gd name="connsiteY7890" fmla="*/ 2979974 h 4873452"/>
              <a:gd name="connsiteX7891" fmla="*/ 8651992 w 9144002"/>
              <a:gd name="connsiteY7891" fmla="*/ 2979974 h 4873452"/>
              <a:gd name="connsiteX7892" fmla="*/ 8649895 w 9144002"/>
              <a:gd name="connsiteY7892" fmla="*/ 2980420 h 4873452"/>
              <a:gd name="connsiteX7893" fmla="*/ 8651692 w 9144002"/>
              <a:gd name="connsiteY7893" fmla="*/ 2977967 h 4873452"/>
              <a:gd name="connsiteX7894" fmla="*/ 8654090 w 9144002"/>
              <a:gd name="connsiteY7894" fmla="*/ 2976406 h 4873452"/>
              <a:gd name="connsiteX7895" fmla="*/ 8655889 w 9144002"/>
              <a:gd name="connsiteY7895" fmla="*/ 2975068 h 4873452"/>
              <a:gd name="connsiteX7896" fmla="*/ 8658286 w 9144002"/>
              <a:gd name="connsiteY7896" fmla="*/ 2974175 h 4873452"/>
              <a:gd name="connsiteX7897" fmla="*/ 8660084 w 9144002"/>
              <a:gd name="connsiteY7897" fmla="*/ 2973506 h 4873452"/>
              <a:gd name="connsiteX7898" fmla="*/ 8917963 w 9144002"/>
              <a:gd name="connsiteY7898" fmla="*/ 2970607 h 4873452"/>
              <a:gd name="connsiteX7899" fmla="*/ 8920409 w 9144002"/>
              <a:gd name="connsiteY7899" fmla="*/ 2971965 h 4873452"/>
              <a:gd name="connsiteX7900" fmla="*/ 8921937 w 9144002"/>
              <a:gd name="connsiteY7900" fmla="*/ 2973096 h 4873452"/>
              <a:gd name="connsiteX7901" fmla="*/ 8922549 w 9144002"/>
              <a:gd name="connsiteY7901" fmla="*/ 2974681 h 4873452"/>
              <a:gd name="connsiteX7902" fmla="*/ 8922549 w 9144002"/>
              <a:gd name="connsiteY7902" fmla="*/ 2976039 h 4873452"/>
              <a:gd name="connsiteX7903" fmla="*/ 8922549 w 9144002"/>
              <a:gd name="connsiteY7903" fmla="*/ 2977850 h 4873452"/>
              <a:gd name="connsiteX7904" fmla="*/ 8921937 w 9144002"/>
              <a:gd name="connsiteY7904" fmla="*/ 2979209 h 4873452"/>
              <a:gd name="connsiteX7905" fmla="*/ 8920714 w 9144002"/>
              <a:gd name="connsiteY7905" fmla="*/ 2980341 h 4873452"/>
              <a:gd name="connsiteX7906" fmla="*/ 8919186 w 9144002"/>
              <a:gd name="connsiteY7906" fmla="*/ 2981698 h 4873452"/>
              <a:gd name="connsiteX7907" fmla="*/ 8917046 w 9144002"/>
              <a:gd name="connsiteY7907" fmla="*/ 2982830 h 4873452"/>
              <a:gd name="connsiteX7908" fmla="*/ 8915211 w 9144002"/>
              <a:gd name="connsiteY7908" fmla="*/ 2983736 h 4873452"/>
              <a:gd name="connsiteX7909" fmla="*/ 8913377 w 9144002"/>
              <a:gd name="connsiteY7909" fmla="*/ 2984641 h 4873452"/>
              <a:gd name="connsiteX7910" fmla="*/ 8910626 w 9144002"/>
              <a:gd name="connsiteY7910" fmla="*/ 2985320 h 4873452"/>
              <a:gd name="connsiteX7911" fmla="*/ 8908180 w 9144002"/>
              <a:gd name="connsiteY7911" fmla="*/ 2985774 h 4873452"/>
              <a:gd name="connsiteX7912" fmla="*/ 8906040 w 9144002"/>
              <a:gd name="connsiteY7912" fmla="*/ 2985774 h 4873452"/>
              <a:gd name="connsiteX7913" fmla="*/ 8903289 w 9144002"/>
              <a:gd name="connsiteY7913" fmla="*/ 2985547 h 4873452"/>
              <a:gd name="connsiteX7914" fmla="*/ 8900843 w 9144002"/>
              <a:gd name="connsiteY7914" fmla="*/ 2984641 h 4873452"/>
              <a:gd name="connsiteX7915" fmla="*/ 8900232 w 9144002"/>
              <a:gd name="connsiteY7915" fmla="*/ 2981698 h 4873452"/>
              <a:gd name="connsiteX7916" fmla="*/ 8899926 w 9144002"/>
              <a:gd name="connsiteY7916" fmla="*/ 2979435 h 4873452"/>
              <a:gd name="connsiteX7917" fmla="*/ 8900232 w 9144002"/>
              <a:gd name="connsiteY7917" fmla="*/ 2977850 h 4873452"/>
              <a:gd name="connsiteX7918" fmla="*/ 8900843 w 9144002"/>
              <a:gd name="connsiteY7918" fmla="*/ 2976719 h 4873452"/>
              <a:gd name="connsiteX7919" fmla="*/ 8902066 w 9144002"/>
              <a:gd name="connsiteY7919" fmla="*/ 2976039 h 4873452"/>
              <a:gd name="connsiteX7920" fmla="*/ 8903594 w 9144002"/>
              <a:gd name="connsiteY7920" fmla="*/ 2975813 h 4873452"/>
              <a:gd name="connsiteX7921" fmla="*/ 8905429 w 9144002"/>
              <a:gd name="connsiteY7921" fmla="*/ 2975587 h 4873452"/>
              <a:gd name="connsiteX7922" fmla="*/ 8907569 w 9144002"/>
              <a:gd name="connsiteY7922" fmla="*/ 2975587 h 4873452"/>
              <a:gd name="connsiteX7923" fmla="*/ 8911237 w 9144002"/>
              <a:gd name="connsiteY7923" fmla="*/ 2975813 h 4873452"/>
              <a:gd name="connsiteX7924" fmla="*/ 8913377 w 9144002"/>
              <a:gd name="connsiteY7924" fmla="*/ 2975813 h 4873452"/>
              <a:gd name="connsiteX7925" fmla="*/ 8915211 w 9144002"/>
              <a:gd name="connsiteY7925" fmla="*/ 2975587 h 4873452"/>
              <a:gd name="connsiteX7926" fmla="*/ 8916435 w 9144002"/>
              <a:gd name="connsiteY7926" fmla="*/ 2974907 h 4873452"/>
              <a:gd name="connsiteX7927" fmla="*/ 8917657 w 9144002"/>
              <a:gd name="connsiteY7927" fmla="*/ 2974002 h 4873452"/>
              <a:gd name="connsiteX7928" fmla="*/ 8918268 w 9144002"/>
              <a:gd name="connsiteY7928" fmla="*/ 2972644 h 4873452"/>
              <a:gd name="connsiteX7929" fmla="*/ 8824915 w 9144002"/>
              <a:gd name="connsiteY7929" fmla="*/ 2938341 h 4873452"/>
              <a:gd name="connsiteX7930" fmla="*/ 8824612 w 9144002"/>
              <a:gd name="connsiteY7930" fmla="*/ 2941955 h 4873452"/>
              <a:gd name="connsiteX7931" fmla="*/ 8823395 w 9144002"/>
              <a:gd name="connsiteY7931" fmla="*/ 2945117 h 4873452"/>
              <a:gd name="connsiteX7932" fmla="*/ 8821876 w 9144002"/>
              <a:gd name="connsiteY7932" fmla="*/ 2948054 h 4873452"/>
              <a:gd name="connsiteX7933" fmla="*/ 8820052 w 9144002"/>
              <a:gd name="connsiteY7933" fmla="*/ 2950312 h 4873452"/>
              <a:gd name="connsiteX7934" fmla="*/ 8817619 w 9144002"/>
              <a:gd name="connsiteY7934" fmla="*/ 2951893 h 4873452"/>
              <a:gd name="connsiteX7935" fmla="*/ 8814883 w 9144002"/>
              <a:gd name="connsiteY7935" fmla="*/ 2953700 h 4873452"/>
              <a:gd name="connsiteX7936" fmla="*/ 8811844 w 9144002"/>
              <a:gd name="connsiteY7936" fmla="*/ 2954830 h 4873452"/>
              <a:gd name="connsiteX7937" fmla="*/ 8808500 w 9144002"/>
              <a:gd name="connsiteY7937" fmla="*/ 2955733 h 4873452"/>
              <a:gd name="connsiteX7938" fmla="*/ 8805460 w 9144002"/>
              <a:gd name="connsiteY7938" fmla="*/ 2956184 h 4873452"/>
              <a:gd name="connsiteX7939" fmla="*/ 8801508 w 9144002"/>
              <a:gd name="connsiteY7939" fmla="*/ 2956184 h 4873452"/>
              <a:gd name="connsiteX7940" fmla="*/ 8798164 w 9144002"/>
              <a:gd name="connsiteY7940" fmla="*/ 2956184 h 4873452"/>
              <a:gd name="connsiteX7941" fmla="*/ 8794516 w 9144002"/>
              <a:gd name="connsiteY7941" fmla="*/ 2955959 h 4873452"/>
              <a:gd name="connsiteX7942" fmla="*/ 8791173 w 9144002"/>
              <a:gd name="connsiteY7942" fmla="*/ 2955733 h 4873452"/>
              <a:gd name="connsiteX7943" fmla="*/ 8788132 w 9144002"/>
              <a:gd name="connsiteY7943" fmla="*/ 2954830 h 4873452"/>
              <a:gd name="connsiteX7944" fmla="*/ 8785093 w 9144002"/>
              <a:gd name="connsiteY7944" fmla="*/ 2953926 h 4873452"/>
              <a:gd name="connsiteX7945" fmla="*/ 8782053 w 9144002"/>
              <a:gd name="connsiteY7945" fmla="*/ 2952796 h 4873452"/>
              <a:gd name="connsiteX7946" fmla="*/ 8783877 w 9144002"/>
              <a:gd name="connsiteY7946" fmla="*/ 2949861 h 4873452"/>
              <a:gd name="connsiteX7947" fmla="*/ 8785701 w 9144002"/>
              <a:gd name="connsiteY7947" fmla="*/ 2947602 h 4873452"/>
              <a:gd name="connsiteX7948" fmla="*/ 8788132 w 9144002"/>
              <a:gd name="connsiteY7948" fmla="*/ 2946247 h 4873452"/>
              <a:gd name="connsiteX7949" fmla="*/ 8790565 w 9144002"/>
              <a:gd name="connsiteY7949" fmla="*/ 2945344 h 4873452"/>
              <a:gd name="connsiteX7950" fmla="*/ 8792996 w 9144002"/>
              <a:gd name="connsiteY7950" fmla="*/ 2944891 h 4873452"/>
              <a:gd name="connsiteX7951" fmla="*/ 8795732 w 9144002"/>
              <a:gd name="connsiteY7951" fmla="*/ 2944891 h 4873452"/>
              <a:gd name="connsiteX7952" fmla="*/ 8801812 w 9144002"/>
              <a:gd name="connsiteY7952" fmla="*/ 2945117 h 4873452"/>
              <a:gd name="connsiteX7953" fmla="*/ 8807588 w 9144002"/>
              <a:gd name="connsiteY7953" fmla="*/ 2945344 h 4873452"/>
              <a:gd name="connsiteX7954" fmla="*/ 8810932 w 9144002"/>
              <a:gd name="connsiteY7954" fmla="*/ 2945344 h 4873452"/>
              <a:gd name="connsiteX7955" fmla="*/ 8813972 w 9144002"/>
              <a:gd name="connsiteY7955" fmla="*/ 2945117 h 4873452"/>
              <a:gd name="connsiteX7956" fmla="*/ 8817012 w 9144002"/>
              <a:gd name="connsiteY7956" fmla="*/ 2944213 h 4873452"/>
              <a:gd name="connsiteX7957" fmla="*/ 8819748 w 9144002"/>
              <a:gd name="connsiteY7957" fmla="*/ 2942859 h 4873452"/>
              <a:gd name="connsiteX7958" fmla="*/ 8822179 w 9144002"/>
              <a:gd name="connsiteY7958" fmla="*/ 2941052 h 4873452"/>
              <a:gd name="connsiteX7959" fmla="*/ 910832 w 9144002"/>
              <a:gd name="connsiteY7959" fmla="*/ 2896557 h 4873452"/>
              <a:gd name="connsiteX7960" fmla="*/ 915297 w 9144002"/>
              <a:gd name="connsiteY7960" fmla="*/ 2897260 h 4873452"/>
              <a:gd name="connsiteX7961" fmla="*/ 919167 w 9144002"/>
              <a:gd name="connsiteY7961" fmla="*/ 2898435 h 4873452"/>
              <a:gd name="connsiteX7962" fmla="*/ 922441 w 9144002"/>
              <a:gd name="connsiteY7962" fmla="*/ 2899844 h 4873452"/>
              <a:gd name="connsiteX7963" fmla="*/ 926013 w 9144002"/>
              <a:gd name="connsiteY7963" fmla="*/ 2901252 h 4873452"/>
              <a:gd name="connsiteX7964" fmla="*/ 929287 w 9144002"/>
              <a:gd name="connsiteY7964" fmla="*/ 2902896 h 4873452"/>
              <a:gd name="connsiteX7965" fmla="*/ 932562 w 9144002"/>
              <a:gd name="connsiteY7965" fmla="*/ 2904305 h 4873452"/>
              <a:gd name="connsiteX7966" fmla="*/ 936431 w 9144002"/>
              <a:gd name="connsiteY7966" fmla="*/ 2905479 h 4873452"/>
              <a:gd name="connsiteX7967" fmla="*/ 940598 w 9144002"/>
              <a:gd name="connsiteY7967" fmla="*/ 2905714 h 4873452"/>
              <a:gd name="connsiteX7968" fmla="*/ 936729 w 9144002"/>
              <a:gd name="connsiteY7968" fmla="*/ 2907591 h 4873452"/>
              <a:gd name="connsiteX7969" fmla="*/ 932264 w 9144002"/>
              <a:gd name="connsiteY7969" fmla="*/ 2908765 h 4873452"/>
              <a:gd name="connsiteX7970" fmla="*/ 927502 w 9144002"/>
              <a:gd name="connsiteY7970" fmla="*/ 2909705 h 4873452"/>
              <a:gd name="connsiteX7971" fmla="*/ 924822 w 9144002"/>
              <a:gd name="connsiteY7971" fmla="*/ 2909940 h 4873452"/>
              <a:gd name="connsiteX7972" fmla="*/ 922144 w 9144002"/>
              <a:gd name="connsiteY7972" fmla="*/ 2909940 h 4873452"/>
              <a:gd name="connsiteX7973" fmla="*/ 919762 w 9144002"/>
              <a:gd name="connsiteY7973" fmla="*/ 2909705 h 4873452"/>
              <a:gd name="connsiteX7974" fmla="*/ 917976 w 9144002"/>
              <a:gd name="connsiteY7974" fmla="*/ 2909000 h 4873452"/>
              <a:gd name="connsiteX7975" fmla="*/ 915892 w 9144002"/>
              <a:gd name="connsiteY7975" fmla="*/ 2908061 h 4873452"/>
              <a:gd name="connsiteX7976" fmla="*/ 914106 w 9144002"/>
              <a:gd name="connsiteY7976" fmla="*/ 2906652 h 4873452"/>
              <a:gd name="connsiteX7977" fmla="*/ 912619 w 9144002"/>
              <a:gd name="connsiteY7977" fmla="*/ 2904774 h 4873452"/>
              <a:gd name="connsiteX7978" fmla="*/ 911725 w 9144002"/>
              <a:gd name="connsiteY7978" fmla="*/ 2902896 h 4873452"/>
              <a:gd name="connsiteX7979" fmla="*/ 911130 w 9144002"/>
              <a:gd name="connsiteY7979" fmla="*/ 2899844 h 4873452"/>
              <a:gd name="connsiteX7980" fmla="*/ 8799913 w 9144002"/>
              <a:gd name="connsiteY7980" fmla="*/ 2817007 h 4873452"/>
              <a:gd name="connsiteX7981" fmla="*/ 8804973 w 9144002"/>
              <a:gd name="connsiteY7981" fmla="*/ 2817007 h 4873452"/>
              <a:gd name="connsiteX7982" fmla="*/ 8804973 w 9144002"/>
              <a:gd name="connsiteY7982" fmla="*/ 2820386 h 4873452"/>
              <a:gd name="connsiteX7983" fmla="*/ 8804973 w 9144002"/>
              <a:gd name="connsiteY7983" fmla="*/ 2821963 h 4873452"/>
              <a:gd name="connsiteX7984" fmla="*/ 8805865 w 9144002"/>
              <a:gd name="connsiteY7984" fmla="*/ 2823089 h 4873452"/>
              <a:gd name="connsiteX7985" fmla="*/ 8806461 w 9144002"/>
              <a:gd name="connsiteY7985" fmla="*/ 2824216 h 4873452"/>
              <a:gd name="connsiteX7986" fmla="*/ 8807354 w 9144002"/>
              <a:gd name="connsiteY7986" fmla="*/ 2825117 h 4873452"/>
              <a:gd name="connsiteX7987" fmla="*/ 8807950 w 9144002"/>
              <a:gd name="connsiteY7987" fmla="*/ 2825568 h 4873452"/>
              <a:gd name="connsiteX7988" fmla="*/ 8809438 w 9144002"/>
              <a:gd name="connsiteY7988" fmla="*/ 2825793 h 4873452"/>
              <a:gd name="connsiteX7989" fmla="*/ 8808544 w 9144002"/>
              <a:gd name="connsiteY7989" fmla="*/ 2827595 h 4873452"/>
              <a:gd name="connsiteX7990" fmla="*/ 8806461 w 9144002"/>
              <a:gd name="connsiteY7990" fmla="*/ 2828947 h 4873452"/>
              <a:gd name="connsiteX7991" fmla="*/ 8803485 w 9144002"/>
              <a:gd name="connsiteY7991" fmla="*/ 2831200 h 4873452"/>
              <a:gd name="connsiteX7992" fmla="*/ 8802889 w 9144002"/>
              <a:gd name="connsiteY7992" fmla="*/ 2832326 h 4873452"/>
              <a:gd name="connsiteX7993" fmla="*/ 8802294 w 9144002"/>
              <a:gd name="connsiteY7993" fmla="*/ 2833228 h 4873452"/>
              <a:gd name="connsiteX7994" fmla="*/ 8802889 w 9144002"/>
              <a:gd name="connsiteY7994" fmla="*/ 2833904 h 4873452"/>
              <a:gd name="connsiteX7995" fmla="*/ 8803187 w 9144002"/>
              <a:gd name="connsiteY7995" fmla="*/ 2834354 h 4873452"/>
              <a:gd name="connsiteX7996" fmla="*/ 8805568 w 9144002"/>
              <a:gd name="connsiteY7996" fmla="*/ 2835030 h 4873452"/>
              <a:gd name="connsiteX7997" fmla="*/ 8804675 w 9144002"/>
              <a:gd name="connsiteY7997" fmla="*/ 2837058 h 4873452"/>
              <a:gd name="connsiteX7998" fmla="*/ 8803485 w 9144002"/>
              <a:gd name="connsiteY7998" fmla="*/ 2838409 h 4873452"/>
              <a:gd name="connsiteX7999" fmla="*/ 8801996 w 9144002"/>
              <a:gd name="connsiteY7999" fmla="*/ 2838861 h 4873452"/>
              <a:gd name="connsiteX8000" fmla="*/ 8800806 w 9144002"/>
              <a:gd name="connsiteY8000" fmla="*/ 2839311 h 4873452"/>
              <a:gd name="connsiteX8001" fmla="*/ 8799317 w 9144002"/>
              <a:gd name="connsiteY8001" fmla="*/ 2839311 h 4873452"/>
              <a:gd name="connsiteX8002" fmla="*/ 8797829 w 9144002"/>
              <a:gd name="connsiteY8002" fmla="*/ 2838634 h 4873452"/>
              <a:gd name="connsiteX8003" fmla="*/ 8796340 w 9144002"/>
              <a:gd name="connsiteY8003" fmla="*/ 2837734 h 4873452"/>
              <a:gd name="connsiteX8004" fmla="*/ 8794555 w 9144002"/>
              <a:gd name="connsiteY8004" fmla="*/ 2836607 h 4873452"/>
              <a:gd name="connsiteX8005" fmla="*/ 8793364 w 9144002"/>
              <a:gd name="connsiteY8005" fmla="*/ 2835256 h 4873452"/>
              <a:gd name="connsiteX8006" fmla="*/ 8791876 w 9144002"/>
              <a:gd name="connsiteY8006" fmla="*/ 2833454 h 4873452"/>
              <a:gd name="connsiteX8007" fmla="*/ 8790685 w 9144002"/>
              <a:gd name="connsiteY8007" fmla="*/ 2831651 h 4873452"/>
              <a:gd name="connsiteX8008" fmla="*/ 8789494 w 9144002"/>
              <a:gd name="connsiteY8008" fmla="*/ 2829849 h 4873452"/>
              <a:gd name="connsiteX8009" fmla="*/ 8788900 w 9144002"/>
              <a:gd name="connsiteY8009" fmla="*/ 2827821 h 4873452"/>
              <a:gd name="connsiteX8010" fmla="*/ 8788006 w 9144002"/>
              <a:gd name="connsiteY8010" fmla="*/ 2825793 h 4873452"/>
              <a:gd name="connsiteX8011" fmla="*/ 8788006 w 9144002"/>
              <a:gd name="connsiteY8011" fmla="*/ 2823765 h 4873452"/>
              <a:gd name="connsiteX8012" fmla="*/ 8788006 w 9144002"/>
              <a:gd name="connsiteY8012" fmla="*/ 2821963 h 4873452"/>
              <a:gd name="connsiteX8013" fmla="*/ 8789494 w 9144002"/>
              <a:gd name="connsiteY8013" fmla="*/ 2820386 h 4873452"/>
              <a:gd name="connsiteX8014" fmla="*/ 8791281 w 9144002"/>
              <a:gd name="connsiteY8014" fmla="*/ 2819485 h 4873452"/>
              <a:gd name="connsiteX8015" fmla="*/ 8793067 w 9144002"/>
              <a:gd name="connsiteY8015" fmla="*/ 2818809 h 4873452"/>
              <a:gd name="connsiteX8016" fmla="*/ 8795150 w 9144002"/>
              <a:gd name="connsiteY8016" fmla="*/ 2817908 h 4873452"/>
              <a:gd name="connsiteX8017" fmla="*/ 8797234 w 9144002"/>
              <a:gd name="connsiteY8017" fmla="*/ 2817232 h 4873452"/>
              <a:gd name="connsiteX8018" fmla="*/ 8989222 w 9144002"/>
              <a:gd name="connsiteY8018" fmla="*/ 2759016 h 4873452"/>
              <a:gd name="connsiteX8019" fmla="*/ 8985922 w 9144002"/>
              <a:gd name="connsiteY8019" fmla="*/ 2760894 h 4873452"/>
              <a:gd name="connsiteX8020" fmla="*/ 8980822 w 9144002"/>
              <a:gd name="connsiteY8020" fmla="*/ 2763400 h 4873452"/>
              <a:gd name="connsiteX8021" fmla="*/ 8974822 w 9144002"/>
              <a:gd name="connsiteY8021" fmla="*/ 2765906 h 4873452"/>
              <a:gd name="connsiteX8022" fmla="*/ 8971522 w 9144002"/>
              <a:gd name="connsiteY8022" fmla="*/ 2766950 h 4873452"/>
              <a:gd name="connsiteX8023" fmla="*/ 8968522 w 9144002"/>
              <a:gd name="connsiteY8023" fmla="*/ 2767786 h 4873452"/>
              <a:gd name="connsiteX8024" fmla="*/ 8964922 w 9144002"/>
              <a:gd name="connsiteY8024" fmla="*/ 2768620 h 4873452"/>
              <a:gd name="connsiteX8025" fmla="*/ 8961922 w 9144002"/>
              <a:gd name="connsiteY8025" fmla="*/ 2768829 h 4873452"/>
              <a:gd name="connsiteX8026" fmla="*/ 8959222 w 9144002"/>
              <a:gd name="connsiteY8026" fmla="*/ 2768620 h 4873452"/>
              <a:gd name="connsiteX8027" fmla="*/ 8956522 w 9144002"/>
              <a:gd name="connsiteY8027" fmla="*/ 2767995 h 4873452"/>
              <a:gd name="connsiteX8028" fmla="*/ 8954422 w 9144002"/>
              <a:gd name="connsiteY8028" fmla="*/ 2766950 h 4873452"/>
              <a:gd name="connsiteX8029" fmla="*/ 8953522 w 9144002"/>
              <a:gd name="connsiteY8029" fmla="*/ 2766115 h 4873452"/>
              <a:gd name="connsiteX8030" fmla="*/ 8952922 w 9144002"/>
              <a:gd name="connsiteY8030" fmla="*/ 2765489 h 4873452"/>
              <a:gd name="connsiteX8031" fmla="*/ 8951422 w 9144002"/>
              <a:gd name="connsiteY8031" fmla="*/ 2762983 h 4873452"/>
              <a:gd name="connsiteX8032" fmla="*/ 8951122 w 9144002"/>
              <a:gd name="connsiteY8032" fmla="*/ 2759851 h 4873452"/>
              <a:gd name="connsiteX8033" fmla="*/ 8956522 w 9144002"/>
              <a:gd name="connsiteY8033" fmla="*/ 2761103 h 4873452"/>
              <a:gd name="connsiteX8034" fmla="*/ 8961622 w 9144002"/>
              <a:gd name="connsiteY8034" fmla="*/ 2761730 h 4873452"/>
              <a:gd name="connsiteX8035" fmla="*/ 8965822 w 9144002"/>
              <a:gd name="connsiteY8035" fmla="*/ 2761939 h 4873452"/>
              <a:gd name="connsiteX8036" fmla="*/ 8969122 w 9144002"/>
              <a:gd name="connsiteY8036" fmla="*/ 2761730 h 4873452"/>
              <a:gd name="connsiteX8037" fmla="*/ 8977522 w 9144002"/>
              <a:gd name="connsiteY8037" fmla="*/ 2760477 h 4873452"/>
              <a:gd name="connsiteX8038" fmla="*/ 8982322 w 9144002"/>
              <a:gd name="connsiteY8038" fmla="*/ 2759642 h 4873452"/>
              <a:gd name="connsiteX8039" fmla="*/ 8911534 w 9144002"/>
              <a:gd name="connsiteY8039" fmla="*/ 2756339 h 4873452"/>
              <a:gd name="connsiteX8040" fmla="*/ 8916296 w 9144002"/>
              <a:gd name="connsiteY8040" fmla="*/ 2756339 h 4873452"/>
              <a:gd name="connsiteX8041" fmla="*/ 8918975 w 9144002"/>
              <a:gd name="connsiteY8041" fmla="*/ 2756560 h 4873452"/>
              <a:gd name="connsiteX8042" fmla="*/ 8921654 w 9144002"/>
              <a:gd name="connsiteY8042" fmla="*/ 2757222 h 4873452"/>
              <a:gd name="connsiteX8043" fmla="*/ 8923738 w 9144002"/>
              <a:gd name="connsiteY8043" fmla="*/ 2757664 h 4873452"/>
              <a:gd name="connsiteX8044" fmla="*/ 8926119 w 9144002"/>
              <a:gd name="connsiteY8044" fmla="*/ 2758325 h 4873452"/>
              <a:gd name="connsiteX8045" fmla="*/ 8928500 w 9144002"/>
              <a:gd name="connsiteY8045" fmla="*/ 2759430 h 4873452"/>
              <a:gd name="connsiteX8046" fmla="*/ 8930584 w 9144002"/>
              <a:gd name="connsiteY8046" fmla="*/ 2760533 h 4873452"/>
              <a:gd name="connsiteX8047" fmla="*/ 8932965 w 9144002"/>
              <a:gd name="connsiteY8047" fmla="*/ 2761857 h 4873452"/>
              <a:gd name="connsiteX8048" fmla="*/ 8934751 w 9144002"/>
              <a:gd name="connsiteY8048" fmla="*/ 2763403 h 4873452"/>
              <a:gd name="connsiteX8049" fmla="*/ 8936240 w 9144002"/>
              <a:gd name="connsiteY8049" fmla="*/ 2765169 h 4873452"/>
              <a:gd name="connsiteX8050" fmla="*/ 8938323 w 9144002"/>
              <a:gd name="connsiteY8050" fmla="*/ 2767156 h 4873452"/>
              <a:gd name="connsiteX8051" fmla="*/ 8939811 w 9144002"/>
              <a:gd name="connsiteY8051" fmla="*/ 2769363 h 4873452"/>
              <a:gd name="connsiteX8052" fmla="*/ 8940704 w 9144002"/>
              <a:gd name="connsiteY8052" fmla="*/ 2772012 h 4873452"/>
              <a:gd name="connsiteX8053" fmla="*/ 8941895 w 9144002"/>
              <a:gd name="connsiteY8053" fmla="*/ 2774661 h 4873452"/>
              <a:gd name="connsiteX8054" fmla="*/ 8942788 w 9144002"/>
              <a:gd name="connsiteY8054" fmla="*/ 2777751 h 4873452"/>
              <a:gd name="connsiteX8055" fmla="*/ 8939811 w 9144002"/>
              <a:gd name="connsiteY8055" fmla="*/ 2774661 h 4873452"/>
              <a:gd name="connsiteX8056" fmla="*/ 8936240 w 9144002"/>
              <a:gd name="connsiteY8056" fmla="*/ 2772232 h 4873452"/>
              <a:gd name="connsiteX8057" fmla="*/ 8932965 w 9144002"/>
              <a:gd name="connsiteY8057" fmla="*/ 2770246 h 4873452"/>
              <a:gd name="connsiteX8058" fmla="*/ 8929096 w 9144002"/>
              <a:gd name="connsiteY8058" fmla="*/ 2768922 h 4873452"/>
              <a:gd name="connsiteX8059" fmla="*/ 8925524 w 9144002"/>
              <a:gd name="connsiteY8059" fmla="*/ 2767818 h 4873452"/>
              <a:gd name="connsiteX8060" fmla="*/ 8921357 w 9144002"/>
              <a:gd name="connsiteY8060" fmla="*/ 2767156 h 4873452"/>
              <a:gd name="connsiteX8061" fmla="*/ 8917190 w 9144002"/>
              <a:gd name="connsiteY8061" fmla="*/ 2766934 h 4873452"/>
              <a:gd name="connsiteX8062" fmla="*/ 8913022 w 9144002"/>
              <a:gd name="connsiteY8062" fmla="*/ 2767156 h 4873452"/>
              <a:gd name="connsiteX8063" fmla="*/ 8908557 w 9144002"/>
              <a:gd name="connsiteY8063" fmla="*/ 2767156 h 4873452"/>
              <a:gd name="connsiteX8064" fmla="*/ 8903794 w 9144002"/>
              <a:gd name="connsiteY8064" fmla="*/ 2767818 h 4873452"/>
              <a:gd name="connsiteX8065" fmla="*/ 8894567 w 9144002"/>
              <a:gd name="connsiteY8065" fmla="*/ 2768922 h 4873452"/>
              <a:gd name="connsiteX8066" fmla="*/ 8884744 w 9144002"/>
              <a:gd name="connsiteY8066" fmla="*/ 2770025 h 4873452"/>
              <a:gd name="connsiteX8067" fmla="*/ 8879982 w 9144002"/>
              <a:gd name="connsiteY8067" fmla="*/ 2770246 h 4873452"/>
              <a:gd name="connsiteX8068" fmla="*/ 8874922 w 9144002"/>
              <a:gd name="connsiteY8068" fmla="*/ 2770466 h 4873452"/>
              <a:gd name="connsiteX8069" fmla="*/ 8877898 w 9144002"/>
              <a:gd name="connsiteY8069" fmla="*/ 2768039 h 4873452"/>
              <a:gd name="connsiteX8070" fmla="*/ 8881768 w 9144002"/>
              <a:gd name="connsiteY8070" fmla="*/ 2765610 h 4873452"/>
              <a:gd name="connsiteX8071" fmla="*/ 8885935 w 9144002"/>
              <a:gd name="connsiteY8071" fmla="*/ 2763403 h 4873452"/>
              <a:gd name="connsiteX8072" fmla="*/ 8890697 w 9144002"/>
              <a:gd name="connsiteY8072" fmla="*/ 2760974 h 4873452"/>
              <a:gd name="connsiteX8073" fmla="*/ 8895757 w 9144002"/>
              <a:gd name="connsiteY8073" fmla="*/ 2759430 h 4873452"/>
              <a:gd name="connsiteX8074" fmla="*/ 8900818 w 9144002"/>
              <a:gd name="connsiteY8074" fmla="*/ 2758105 h 4873452"/>
              <a:gd name="connsiteX8075" fmla="*/ 8906176 w 9144002"/>
              <a:gd name="connsiteY8075" fmla="*/ 2756780 h 4873452"/>
              <a:gd name="connsiteX8076" fmla="*/ 9061939 w 9144002"/>
              <a:gd name="connsiteY8076" fmla="*/ 2751878 h 4873452"/>
              <a:gd name="connsiteX8077" fmla="*/ 9073757 w 9144002"/>
              <a:gd name="connsiteY8077" fmla="*/ 2751878 h 4873452"/>
              <a:gd name="connsiteX8078" fmla="*/ 9062529 w 9144002"/>
              <a:gd name="connsiteY8078" fmla="*/ 2757593 h 4873452"/>
              <a:gd name="connsiteX8079" fmla="*/ 9057802 w 9144002"/>
              <a:gd name="connsiteY8079" fmla="*/ 2759792 h 4873452"/>
              <a:gd name="connsiteX8080" fmla="*/ 9053666 w 9144002"/>
              <a:gd name="connsiteY8080" fmla="*/ 2761330 h 4873452"/>
              <a:gd name="connsiteX8081" fmla="*/ 9050120 w 9144002"/>
              <a:gd name="connsiteY8081" fmla="*/ 2762429 h 4873452"/>
              <a:gd name="connsiteX8082" fmla="*/ 9046280 w 9144002"/>
              <a:gd name="connsiteY8082" fmla="*/ 2763528 h 4873452"/>
              <a:gd name="connsiteX8083" fmla="*/ 9043030 w 9144002"/>
              <a:gd name="connsiteY8083" fmla="*/ 2764188 h 4873452"/>
              <a:gd name="connsiteX8084" fmla="*/ 9039188 w 9144002"/>
              <a:gd name="connsiteY8084" fmla="*/ 2764627 h 4873452"/>
              <a:gd name="connsiteX8085" fmla="*/ 9031802 w 9144002"/>
              <a:gd name="connsiteY8085" fmla="*/ 2765067 h 4873452"/>
              <a:gd name="connsiteX8086" fmla="*/ 9022052 w 9144002"/>
              <a:gd name="connsiteY8086" fmla="*/ 2765286 h 4873452"/>
              <a:gd name="connsiteX8087" fmla="*/ 9010235 w 9144002"/>
              <a:gd name="connsiteY8087" fmla="*/ 2765727 h 4873452"/>
              <a:gd name="connsiteX8088" fmla="*/ 9002552 w 9144002"/>
              <a:gd name="connsiteY8088" fmla="*/ 2766385 h 4873452"/>
              <a:gd name="connsiteX8089" fmla="*/ 8993984 w 9144002"/>
              <a:gd name="connsiteY8089" fmla="*/ 2767045 h 4873452"/>
              <a:gd name="connsiteX8090" fmla="*/ 8996939 w 9144002"/>
              <a:gd name="connsiteY8090" fmla="*/ 2763968 h 4873452"/>
              <a:gd name="connsiteX8091" fmla="*/ 9000485 w 9144002"/>
              <a:gd name="connsiteY8091" fmla="*/ 2761330 h 4873452"/>
              <a:gd name="connsiteX8092" fmla="*/ 9003734 w 9144002"/>
              <a:gd name="connsiteY8092" fmla="*/ 2759132 h 4873452"/>
              <a:gd name="connsiteX8093" fmla="*/ 9007871 w 9144002"/>
              <a:gd name="connsiteY8093" fmla="*/ 2757153 h 4873452"/>
              <a:gd name="connsiteX8094" fmla="*/ 9012302 w 9144002"/>
              <a:gd name="connsiteY8094" fmla="*/ 2755835 h 4873452"/>
              <a:gd name="connsiteX8095" fmla="*/ 9017325 w 9144002"/>
              <a:gd name="connsiteY8095" fmla="*/ 2754515 h 4873452"/>
              <a:gd name="connsiteX8096" fmla="*/ 9022052 w 9144002"/>
              <a:gd name="connsiteY8096" fmla="*/ 2753636 h 4873452"/>
              <a:gd name="connsiteX8097" fmla="*/ 9027666 w 9144002"/>
              <a:gd name="connsiteY8097" fmla="*/ 2752978 h 4873452"/>
              <a:gd name="connsiteX8098" fmla="*/ 9032984 w 9144002"/>
              <a:gd name="connsiteY8098" fmla="*/ 2752538 h 4873452"/>
              <a:gd name="connsiteX8099" fmla="*/ 9038597 w 9144002"/>
              <a:gd name="connsiteY8099" fmla="*/ 2752318 h 4873452"/>
              <a:gd name="connsiteX8100" fmla="*/ 9050120 w 9144002"/>
              <a:gd name="connsiteY8100" fmla="*/ 2752318 h 4873452"/>
              <a:gd name="connsiteX8101" fmla="*/ 9120191 w 9144002"/>
              <a:gd name="connsiteY8101" fmla="*/ 2746525 h 4873452"/>
              <a:gd name="connsiteX8102" fmla="*/ 9119894 w 9144002"/>
              <a:gd name="connsiteY8102" fmla="*/ 2748086 h 4873452"/>
              <a:gd name="connsiteX8103" fmla="*/ 9118703 w 9144002"/>
              <a:gd name="connsiteY8103" fmla="*/ 2749648 h 4873452"/>
              <a:gd name="connsiteX8104" fmla="*/ 9117215 w 9144002"/>
              <a:gd name="connsiteY8104" fmla="*/ 2750985 h 4873452"/>
              <a:gd name="connsiteX8105" fmla="*/ 9114833 w 9144002"/>
              <a:gd name="connsiteY8105" fmla="*/ 2752325 h 4873452"/>
              <a:gd name="connsiteX8106" fmla="*/ 9112750 w 9144002"/>
              <a:gd name="connsiteY8106" fmla="*/ 2753885 h 4873452"/>
              <a:gd name="connsiteX8107" fmla="*/ 9110071 w 9144002"/>
              <a:gd name="connsiteY8107" fmla="*/ 2755000 h 4873452"/>
              <a:gd name="connsiteX8108" fmla="*/ 9107392 w 9144002"/>
              <a:gd name="connsiteY8108" fmla="*/ 2755670 h 4873452"/>
              <a:gd name="connsiteX8109" fmla="*/ 9104713 w 9144002"/>
              <a:gd name="connsiteY8109" fmla="*/ 2756561 h 4873452"/>
              <a:gd name="connsiteX8110" fmla="*/ 9101736 w 9144002"/>
              <a:gd name="connsiteY8110" fmla="*/ 2756785 h 4873452"/>
              <a:gd name="connsiteX8111" fmla="*/ 9099058 w 9144002"/>
              <a:gd name="connsiteY8111" fmla="*/ 2757231 h 4873452"/>
              <a:gd name="connsiteX8112" fmla="*/ 9096974 w 9144002"/>
              <a:gd name="connsiteY8112" fmla="*/ 2756561 h 4873452"/>
              <a:gd name="connsiteX8113" fmla="*/ 9094592 w 9144002"/>
              <a:gd name="connsiteY8113" fmla="*/ 2756115 h 4873452"/>
              <a:gd name="connsiteX8114" fmla="*/ 9092807 w 9144002"/>
              <a:gd name="connsiteY8114" fmla="*/ 2754555 h 4873452"/>
              <a:gd name="connsiteX8115" fmla="*/ 9091616 w 9144002"/>
              <a:gd name="connsiteY8115" fmla="*/ 2752993 h 4873452"/>
              <a:gd name="connsiteX8116" fmla="*/ 9090723 w 9144002"/>
              <a:gd name="connsiteY8116" fmla="*/ 2750317 h 4873452"/>
              <a:gd name="connsiteX8117" fmla="*/ 9090425 w 9144002"/>
              <a:gd name="connsiteY8117" fmla="*/ 2747194 h 4873452"/>
              <a:gd name="connsiteX8118" fmla="*/ 9094890 w 9144002"/>
              <a:gd name="connsiteY8118" fmla="*/ 2748978 h 4873452"/>
              <a:gd name="connsiteX8119" fmla="*/ 9098760 w 9144002"/>
              <a:gd name="connsiteY8119" fmla="*/ 2749870 h 4873452"/>
              <a:gd name="connsiteX8120" fmla="*/ 9101736 w 9144002"/>
              <a:gd name="connsiteY8120" fmla="*/ 2750094 h 4873452"/>
              <a:gd name="connsiteX8121" fmla="*/ 9104713 w 9144002"/>
              <a:gd name="connsiteY8121" fmla="*/ 2749648 h 4873452"/>
              <a:gd name="connsiteX8122" fmla="*/ 9110666 w 9144002"/>
              <a:gd name="connsiteY8122" fmla="*/ 2748086 h 4873452"/>
              <a:gd name="connsiteX8123" fmla="*/ 9114833 w 9144002"/>
              <a:gd name="connsiteY8123" fmla="*/ 2747194 h 4873452"/>
              <a:gd name="connsiteX8124" fmla="*/ 8964496 w 9144002"/>
              <a:gd name="connsiteY8124" fmla="*/ 2655524 h 4873452"/>
              <a:gd name="connsiteX8125" fmla="*/ 8967542 w 9144002"/>
              <a:gd name="connsiteY8125" fmla="*/ 2655951 h 4873452"/>
              <a:gd name="connsiteX8126" fmla="*/ 8970588 w 9144002"/>
              <a:gd name="connsiteY8126" fmla="*/ 2656378 h 4873452"/>
              <a:gd name="connsiteX8127" fmla="*/ 8973329 w 9144002"/>
              <a:gd name="connsiteY8127" fmla="*/ 2657233 h 4873452"/>
              <a:gd name="connsiteX8128" fmla="*/ 8976375 w 9144002"/>
              <a:gd name="connsiteY8128" fmla="*/ 2658088 h 4873452"/>
              <a:gd name="connsiteX8129" fmla="*/ 8979116 w 9144002"/>
              <a:gd name="connsiteY8129" fmla="*/ 2659369 h 4873452"/>
              <a:gd name="connsiteX8130" fmla="*/ 8981858 w 9144002"/>
              <a:gd name="connsiteY8130" fmla="*/ 2660651 h 4873452"/>
              <a:gd name="connsiteX8131" fmla="*/ 8984599 w 9144002"/>
              <a:gd name="connsiteY8131" fmla="*/ 2662146 h 4873452"/>
              <a:gd name="connsiteX8132" fmla="*/ 8986426 w 9144002"/>
              <a:gd name="connsiteY8132" fmla="*/ 2663642 h 4873452"/>
              <a:gd name="connsiteX8133" fmla="*/ 8988254 w 9144002"/>
              <a:gd name="connsiteY8133" fmla="*/ 2665350 h 4873452"/>
              <a:gd name="connsiteX8134" fmla="*/ 8990081 w 9144002"/>
              <a:gd name="connsiteY8134" fmla="*/ 2666846 h 4873452"/>
              <a:gd name="connsiteX8135" fmla="*/ 8991604 w 9144002"/>
              <a:gd name="connsiteY8135" fmla="*/ 2668555 h 4873452"/>
              <a:gd name="connsiteX8136" fmla="*/ 8989472 w 9144002"/>
              <a:gd name="connsiteY8136" fmla="*/ 2669836 h 4873452"/>
              <a:gd name="connsiteX8137" fmla="*/ 8987949 w 9144002"/>
              <a:gd name="connsiteY8137" fmla="*/ 2670478 h 4873452"/>
              <a:gd name="connsiteX8138" fmla="*/ 8986426 w 9144002"/>
              <a:gd name="connsiteY8138" fmla="*/ 2670691 h 4873452"/>
              <a:gd name="connsiteX8139" fmla="*/ 8984599 w 9144002"/>
              <a:gd name="connsiteY8139" fmla="*/ 2670264 h 4873452"/>
              <a:gd name="connsiteX8140" fmla="*/ 8982467 w 9144002"/>
              <a:gd name="connsiteY8140" fmla="*/ 2669409 h 4873452"/>
              <a:gd name="connsiteX8141" fmla="*/ 8980639 w 9144002"/>
              <a:gd name="connsiteY8141" fmla="*/ 2668341 h 4873452"/>
              <a:gd name="connsiteX8142" fmla="*/ 8976070 w 9144002"/>
              <a:gd name="connsiteY8142" fmla="*/ 2665350 h 4873452"/>
              <a:gd name="connsiteX8143" fmla="*/ 8971197 w 9144002"/>
              <a:gd name="connsiteY8143" fmla="*/ 2662360 h 4873452"/>
              <a:gd name="connsiteX8144" fmla="*/ 8968456 w 9144002"/>
              <a:gd name="connsiteY8144" fmla="*/ 2661078 h 4873452"/>
              <a:gd name="connsiteX8145" fmla="*/ 8965715 w 9144002"/>
              <a:gd name="connsiteY8145" fmla="*/ 2660223 h 4873452"/>
              <a:gd name="connsiteX8146" fmla="*/ 8962669 w 9144002"/>
              <a:gd name="connsiteY8146" fmla="*/ 2659369 h 4873452"/>
              <a:gd name="connsiteX8147" fmla="*/ 8959013 w 9144002"/>
              <a:gd name="connsiteY8147" fmla="*/ 2659369 h 4873452"/>
              <a:gd name="connsiteX8148" fmla="*/ 8955663 w 9144002"/>
              <a:gd name="connsiteY8148" fmla="*/ 2659583 h 4873452"/>
              <a:gd name="connsiteX8149" fmla="*/ 8952313 w 9144002"/>
              <a:gd name="connsiteY8149" fmla="*/ 2660651 h 4873452"/>
              <a:gd name="connsiteX8150" fmla="*/ 8954141 w 9144002"/>
              <a:gd name="connsiteY8150" fmla="*/ 2658728 h 4873452"/>
              <a:gd name="connsiteX8151" fmla="*/ 8956272 w 9144002"/>
              <a:gd name="connsiteY8151" fmla="*/ 2657446 h 4873452"/>
              <a:gd name="connsiteX8152" fmla="*/ 8959013 w 9144002"/>
              <a:gd name="connsiteY8152" fmla="*/ 2656378 h 4873452"/>
              <a:gd name="connsiteX8153" fmla="*/ 8961755 w 9144002"/>
              <a:gd name="connsiteY8153" fmla="*/ 2655951 h 4873452"/>
              <a:gd name="connsiteX8154" fmla="*/ 8922547 w 9144002"/>
              <a:gd name="connsiteY8154" fmla="*/ 2651955 h 4873452"/>
              <a:gd name="connsiteX8155" fmla="*/ 8924384 w 9144002"/>
              <a:gd name="connsiteY8155" fmla="*/ 2653084 h 4873452"/>
              <a:gd name="connsiteX8156" fmla="*/ 8926833 w 9144002"/>
              <a:gd name="connsiteY8156" fmla="*/ 2654214 h 4873452"/>
              <a:gd name="connsiteX8157" fmla="*/ 8928977 w 9144002"/>
              <a:gd name="connsiteY8157" fmla="*/ 2655117 h 4873452"/>
              <a:gd name="connsiteX8158" fmla="*/ 8931425 w 9144002"/>
              <a:gd name="connsiteY8158" fmla="*/ 2655795 h 4873452"/>
              <a:gd name="connsiteX8159" fmla="*/ 8934181 w 9144002"/>
              <a:gd name="connsiteY8159" fmla="*/ 2656246 h 4873452"/>
              <a:gd name="connsiteX8160" fmla="*/ 8937242 w 9144002"/>
              <a:gd name="connsiteY8160" fmla="*/ 2656472 h 4873452"/>
              <a:gd name="connsiteX8161" fmla="*/ 8940611 w 9144002"/>
              <a:gd name="connsiteY8161" fmla="*/ 2656246 h 4873452"/>
              <a:gd name="connsiteX8162" fmla="*/ 8943978 w 9144002"/>
              <a:gd name="connsiteY8162" fmla="*/ 2655795 h 4873452"/>
              <a:gd name="connsiteX8163" fmla="*/ 8943672 w 9144002"/>
              <a:gd name="connsiteY8163" fmla="*/ 2657375 h 4873452"/>
              <a:gd name="connsiteX8164" fmla="*/ 8943366 w 9144002"/>
              <a:gd name="connsiteY8164" fmla="*/ 2658731 h 4873452"/>
              <a:gd name="connsiteX8165" fmla="*/ 8942141 w 9144002"/>
              <a:gd name="connsiteY8165" fmla="*/ 2659860 h 4873452"/>
              <a:gd name="connsiteX8166" fmla="*/ 8941529 w 9144002"/>
              <a:gd name="connsiteY8166" fmla="*/ 2660764 h 4873452"/>
              <a:gd name="connsiteX8167" fmla="*/ 8939998 w 9144002"/>
              <a:gd name="connsiteY8167" fmla="*/ 2661216 h 4873452"/>
              <a:gd name="connsiteX8168" fmla="*/ 8938773 w 9144002"/>
              <a:gd name="connsiteY8168" fmla="*/ 2661893 h 4873452"/>
              <a:gd name="connsiteX8169" fmla="*/ 8935712 w 9144002"/>
              <a:gd name="connsiteY8169" fmla="*/ 2662797 h 4873452"/>
              <a:gd name="connsiteX8170" fmla="*/ 8932956 w 9144002"/>
              <a:gd name="connsiteY8170" fmla="*/ 2663926 h 4873452"/>
              <a:gd name="connsiteX8171" fmla="*/ 8930201 w 9144002"/>
              <a:gd name="connsiteY8171" fmla="*/ 2665055 h 4873452"/>
              <a:gd name="connsiteX8172" fmla="*/ 8928977 w 9144002"/>
              <a:gd name="connsiteY8172" fmla="*/ 2665959 h 4873452"/>
              <a:gd name="connsiteX8173" fmla="*/ 8928364 w 9144002"/>
              <a:gd name="connsiteY8173" fmla="*/ 2667088 h 4873452"/>
              <a:gd name="connsiteX8174" fmla="*/ 8927445 w 9144002"/>
              <a:gd name="connsiteY8174" fmla="*/ 2668218 h 4873452"/>
              <a:gd name="connsiteX8175" fmla="*/ 8927139 w 9144002"/>
              <a:gd name="connsiteY8175" fmla="*/ 2669799 h 4873452"/>
              <a:gd name="connsiteX8176" fmla="*/ 8926221 w 9144002"/>
              <a:gd name="connsiteY8176" fmla="*/ 2669573 h 4873452"/>
              <a:gd name="connsiteX8177" fmla="*/ 8925302 w 9144002"/>
              <a:gd name="connsiteY8177" fmla="*/ 2668895 h 4873452"/>
              <a:gd name="connsiteX8178" fmla="*/ 8924690 w 9144002"/>
              <a:gd name="connsiteY8178" fmla="*/ 2668443 h 4873452"/>
              <a:gd name="connsiteX8179" fmla="*/ 8924078 w 9144002"/>
              <a:gd name="connsiteY8179" fmla="*/ 2667540 h 4873452"/>
              <a:gd name="connsiteX8180" fmla="*/ 8923159 w 9144002"/>
              <a:gd name="connsiteY8180" fmla="*/ 2665282 h 4873452"/>
              <a:gd name="connsiteX8181" fmla="*/ 8922853 w 9144002"/>
              <a:gd name="connsiteY8181" fmla="*/ 2663023 h 4873452"/>
              <a:gd name="connsiteX8182" fmla="*/ 8922853 w 9144002"/>
              <a:gd name="connsiteY8182" fmla="*/ 2657375 h 4873452"/>
              <a:gd name="connsiteX8183" fmla="*/ 1287709 w 9144002"/>
              <a:gd name="connsiteY8183" fmla="*/ 2643157 h 4873452"/>
              <a:gd name="connsiteX8184" fmla="*/ 1284688 w 9144002"/>
              <a:gd name="connsiteY8184" fmla="*/ 2644571 h 4873452"/>
              <a:gd name="connsiteX8185" fmla="*/ 1279927 w 9144002"/>
              <a:gd name="connsiteY8185" fmla="*/ 2646801 h 4873452"/>
              <a:gd name="connsiteX8186" fmla="*/ 1275462 w 9144002"/>
              <a:gd name="connsiteY8186" fmla="*/ 2648363 h 4873452"/>
              <a:gd name="connsiteX8187" fmla="*/ 1270402 w 9144002"/>
              <a:gd name="connsiteY8187" fmla="*/ 2649924 h 4873452"/>
              <a:gd name="connsiteX8188" fmla="*/ 1265639 w 9144002"/>
              <a:gd name="connsiteY8188" fmla="*/ 2651039 h 4873452"/>
              <a:gd name="connsiteX8189" fmla="*/ 1260579 w 9144002"/>
              <a:gd name="connsiteY8189" fmla="*/ 2651931 h 4873452"/>
              <a:gd name="connsiteX8190" fmla="*/ 1255816 w 9144002"/>
              <a:gd name="connsiteY8190" fmla="*/ 2652376 h 4873452"/>
              <a:gd name="connsiteX8191" fmla="*/ 1251054 w 9144002"/>
              <a:gd name="connsiteY8191" fmla="*/ 2653047 h 4873452"/>
              <a:gd name="connsiteX8192" fmla="*/ 1245994 w 9144002"/>
              <a:gd name="connsiteY8192" fmla="*/ 2653047 h 4873452"/>
              <a:gd name="connsiteX8193" fmla="*/ 1241231 w 9144002"/>
              <a:gd name="connsiteY8193" fmla="*/ 2653047 h 4873452"/>
              <a:gd name="connsiteX8194" fmla="*/ 1236171 w 9144002"/>
              <a:gd name="connsiteY8194" fmla="*/ 2652600 h 4873452"/>
              <a:gd name="connsiteX8195" fmla="*/ 1235880 w 9144002"/>
              <a:gd name="connsiteY8195" fmla="*/ 2652586 h 4873452"/>
              <a:gd name="connsiteX8196" fmla="*/ 1238553 w 9144002"/>
              <a:gd name="connsiteY8196" fmla="*/ 2653654 h 4873452"/>
              <a:gd name="connsiteX8197" fmla="*/ 1243316 w 9144002"/>
              <a:gd name="connsiteY8197" fmla="*/ 2654769 h 4873452"/>
              <a:gd name="connsiteX8198" fmla="*/ 1248376 w 9144002"/>
              <a:gd name="connsiteY8198" fmla="*/ 2655661 h 4873452"/>
              <a:gd name="connsiteX8199" fmla="*/ 1253138 w 9144002"/>
              <a:gd name="connsiteY8199" fmla="*/ 2656330 h 4873452"/>
              <a:gd name="connsiteX8200" fmla="*/ 1258496 w 9144002"/>
              <a:gd name="connsiteY8200" fmla="*/ 2656776 h 4873452"/>
              <a:gd name="connsiteX8201" fmla="*/ 1263854 w 9144002"/>
              <a:gd name="connsiteY8201" fmla="*/ 2656776 h 4873452"/>
              <a:gd name="connsiteX8202" fmla="*/ 1268915 w 9144002"/>
              <a:gd name="connsiteY8202" fmla="*/ 2656330 h 4873452"/>
              <a:gd name="connsiteX8203" fmla="*/ 1274570 w 9144002"/>
              <a:gd name="connsiteY8203" fmla="*/ 2655661 h 4873452"/>
              <a:gd name="connsiteX8204" fmla="*/ 1280225 w 9144002"/>
              <a:gd name="connsiteY8204" fmla="*/ 2654324 h 4873452"/>
              <a:gd name="connsiteX8205" fmla="*/ 1286178 w 9144002"/>
              <a:gd name="connsiteY8205" fmla="*/ 2652763 h 4873452"/>
              <a:gd name="connsiteX8206" fmla="*/ 1292429 w 9144002"/>
              <a:gd name="connsiteY8206" fmla="*/ 2650532 h 4873452"/>
              <a:gd name="connsiteX8207" fmla="*/ 1290941 w 9144002"/>
              <a:gd name="connsiteY8207" fmla="*/ 2647634 h 4873452"/>
              <a:gd name="connsiteX8208" fmla="*/ 1288857 w 9144002"/>
              <a:gd name="connsiteY8208" fmla="*/ 2644733 h 4873452"/>
              <a:gd name="connsiteX8209" fmla="*/ 9101765 w 9144002"/>
              <a:gd name="connsiteY8209" fmla="*/ 2579108 h 4873452"/>
              <a:gd name="connsiteX8210" fmla="*/ 9104470 w 9144002"/>
              <a:gd name="connsiteY8210" fmla="*/ 2579108 h 4873452"/>
              <a:gd name="connsiteX8211" fmla="*/ 9106874 w 9144002"/>
              <a:gd name="connsiteY8211" fmla="*/ 2579554 h 4873452"/>
              <a:gd name="connsiteX8212" fmla="*/ 9108677 w 9144002"/>
              <a:gd name="connsiteY8212" fmla="*/ 2579777 h 4873452"/>
              <a:gd name="connsiteX8213" fmla="*/ 9110480 w 9144002"/>
              <a:gd name="connsiteY8213" fmla="*/ 2580223 h 4873452"/>
              <a:gd name="connsiteX8214" fmla="*/ 9112284 w 9144002"/>
              <a:gd name="connsiteY8214" fmla="*/ 2581116 h 4873452"/>
              <a:gd name="connsiteX8215" fmla="*/ 9115289 w 9144002"/>
              <a:gd name="connsiteY8215" fmla="*/ 2583124 h 4873452"/>
              <a:gd name="connsiteX8216" fmla="*/ 9118295 w 9144002"/>
              <a:gd name="connsiteY8216" fmla="*/ 2584908 h 4873452"/>
              <a:gd name="connsiteX8217" fmla="*/ 9121301 w 9144002"/>
              <a:gd name="connsiteY8217" fmla="*/ 2586915 h 4873452"/>
              <a:gd name="connsiteX8218" fmla="*/ 9123104 w 9144002"/>
              <a:gd name="connsiteY8218" fmla="*/ 2587361 h 4873452"/>
              <a:gd name="connsiteX8219" fmla="*/ 9125207 w 9144002"/>
              <a:gd name="connsiteY8219" fmla="*/ 2588030 h 4873452"/>
              <a:gd name="connsiteX8220" fmla="*/ 9127311 w 9144002"/>
              <a:gd name="connsiteY8220" fmla="*/ 2588030 h 4873452"/>
              <a:gd name="connsiteX8221" fmla="*/ 9129716 w 9144002"/>
              <a:gd name="connsiteY8221" fmla="*/ 2588030 h 4873452"/>
              <a:gd name="connsiteX8222" fmla="*/ 9129716 w 9144002"/>
              <a:gd name="connsiteY8222" fmla="*/ 2590707 h 4873452"/>
              <a:gd name="connsiteX8223" fmla="*/ 9129716 w 9144002"/>
              <a:gd name="connsiteY8223" fmla="*/ 2591822 h 4873452"/>
              <a:gd name="connsiteX8224" fmla="*/ 9128814 w 9144002"/>
              <a:gd name="connsiteY8224" fmla="*/ 2592715 h 4873452"/>
              <a:gd name="connsiteX8225" fmla="*/ 9128513 w 9144002"/>
              <a:gd name="connsiteY8225" fmla="*/ 2593606 h 4873452"/>
              <a:gd name="connsiteX8226" fmla="*/ 9127612 w 9144002"/>
              <a:gd name="connsiteY8226" fmla="*/ 2594499 h 4873452"/>
              <a:gd name="connsiteX8227" fmla="*/ 9125508 w 9144002"/>
              <a:gd name="connsiteY8227" fmla="*/ 2595614 h 4873452"/>
              <a:gd name="connsiteX8228" fmla="*/ 9123104 w 9144002"/>
              <a:gd name="connsiteY8228" fmla="*/ 2596060 h 4873452"/>
              <a:gd name="connsiteX8229" fmla="*/ 9120398 w 9144002"/>
              <a:gd name="connsiteY8229" fmla="*/ 2596060 h 4873452"/>
              <a:gd name="connsiteX8230" fmla="*/ 9117393 w 9144002"/>
              <a:gd name="connsiteY8230" fmla="*/ 2595836 h 4873452"/>
              <a:gd name="connsiteX8231" fmla="*/ 9114087 w 9144002"/>
              <a:gd name="connsiteY8231" fmla="*/ 2595167 h 4873452"/>
              <a:gd name="connsiteX8232" fmla="*/ 9111082 w 9144002"/>
              <a:gd name="connsiteY8232" fmla="*/ 2594052 h 4873452"/>
              <a:gd name="connsiteX8233" fmla="*/ 9108077 w 9144002"/>
              <a:gd name="connsiteY8233" fmla="*/ 2592937 h 4873452"/>
              <a:gd name="connsiteX8234" fmla="*/ 9105371 w 9144002"/>
              <a:gd name="connsiteY8234" fmla="*/ 2591375 h 4873452"/>
              <a:gd name="connsiteX8235" fmla="*/ 9102967 w 9144002"/>
              <a:gd name="connsiteY8235" fmla="*/ 2589368 h 4873452"/>
              <a:gd name="connsiteX8236" fmla="*/ 9101164 w 9144002"/>
              <a:gd name="connsiteY8236" fmla="*/ 2587361 h 4873452"/>
              <a:gd name="connsiteX8237" fmla="*/ 9099661 w 9144002"/>
              <a:gd name="connsiteY8237" fmla="*/ 2584908 h 4873452"/>
              <a:gd name="connsiteX8238" fmla="*/ 9098759 w 9144002"/>
              <a:gd name="connsiteY8238" fmla="*/ 2582231 h 4873452"/>
              <a:gd name="connsiteX8239" fmla="*/ 9099360 w 9144002"/>
              <a:gd name="connsiteY8239" fmla="*/ 2579777 h 4873452"/>
              <a:gd name="connsiteX8240" fmla="*/ 8919207 w 9144002"/>
              <a:gd name="connsiteY8240" fmla="*/ 2531970 h 4873452"/>
              <a:gd name="connsiteX8241" fmla="*/ 8924918 w 9144002"/>
              <a:gd name="connsiteY8241" fmla="*/ 2531970 h 4873452"/>
              <a:gd name="connsiteX8242" fmla="*/ 8930929 w 9144002"/>
              <a:gd name="connsiteY8242" fmla="*/ 2532194 h 4873452"/>
              <a:gd name="connsiteX8243" fmla="*/ 8936639 w 9144002"/>
              <a:gd name="connsiteY8243" fmla="*/ 2532417 h 4873452"/>
              <a:gd name="connsiteX8244" fmla="*/ 8942349 w 9144002"/>
              <a:gd name="connsiteY8244" fmla="*/ 2533086 h 4873452"/>
              <a:gd name="connsiteX8245" fmla="*/ 8947158 w 9144002"/>
              <a:gd name="connsiteY8245" fmla="*/ 2533978 h 4873452"/>
              <a:gd name="connsiteX8246" fmla="*/ 8951366 w 9144002"/>
              <a:gd name="connsiteY8246" fmla="*/ 2534871 h 4873452"/>
              <a:gd name="connsiteX8247" fmla="*/ 8954973 w 9144002"/>
              <a:gd name="connsiteY8247" fmla="*/ 2535540 h 4873452"/>
              <a:gd name="connsiteX8248" fmla="*/ 8957076 w 9144002"/>
              <a:gd name="connsiteY8248" fmla="*/ 2536655 h 4873452"/>
              <a:gd name="connsiteX8249" fmla="*/ 8956776 w 9144002"/>
              <a:gd name="connsiteY8249" fmla="*/ 2537324 h 4873452"/>
              <a:gd name="connsiteX8250" fmla="*/ 8955874 w 9144002"/>
              <a:gd name="connsiteY8250" fmla="*/ 2537546 h 4873452"/>
              <a:gd name="connsiteX8251" fmla="*/ 8953770 w 9144002"/>
              <a:gd name="connsiteY8251" fmla="*/ 2538216 h 4873452"/>
              <a:gd name="connsiteX8252" fmla="*/ 8951065 w 9144002"/>
              <a:gd name="connsiteY8252" fmla="*/ 2538439 h 4873452"/>
              <a:gd name="connsiteX8253" fmla="*/ 8947759 w 9144002"/>
              <a:gd name="connsiteY8253" fmla="*/ 2538439 h 4873452"/>
              <a:gd name="connsiteX8254" fmla="*/ 8939043 w 9144002"/>
              <a:gd name="connsiteY8254" fmla="*/ 2537770 h 4873452"/>
              <a:gd name="connsiteX8255" fmla="*/ 8929426 w 9144002"/>
              <a:gd name="connsiteY8255" fmla="*/ 2537101 h 4873452"/>
              <a:gd name="connsiteX8256" fmla="*/ 8919508 w 9144002"/>
              <a:gd name="connsiteY8256" fmla="*/ 2536655 h 4873452"/>
              <a:gd name="connsiteX8257" fmla="*/ 8914699 w 9144002"/>
              <a:gd name="connsiteY8257" fmla="*/ 2536655 h 4873452"/>
              <a:gd name="connsiteX8258" fmla="*/ 8909891 w 9144002"/>
              <a:gd name="connsiteY8258" fmla="*/ 2537324 h 4873452"/>
              <a:gd name="connsiteX8259" fmla="*/ 8905682 w 9144002"/>
              <a:gd name="connsiteY8259" fmla="*/ 2537770 h 4873452"/>
              <a:gd name="connsiteX8260" fmla="*/ 8902376 w 9144002"/>
              <a:gd name="connsiteY8260" fmla="*/ 2539108 h 4873452"/>
              <a:gd name="connsiteX8261" fmla="*/ 8900573 w 9144002"/>
              <a:gd name="connsiteY8261" fmla="*/ 2539554 h 4873452"/>
              <a:gd name="connsiteX8262" fmla="*/ 8899371 w 9144002"/>
              <a:gd name="connsiteY8262" fmla="*/ 2540446 h 4873452"/>
              <a:gd name="connsiteX8263" fmla="*/ 8897869 w 9144002"/>
              <a:gd name="connsiteY8263" fmla="*/ 2541561 h 4873452"/>
              <a:gd name="connsiteX8264" fmla="*/ 8896667 w 9144002"/>
              <a:gd name="connsiteY8264" fmla="*/ 2542676 h 4873452"/>
              <a:gd name="connsiteX8265" fmla="*/ 8896065 w 9144002"/>
              <a:gd name="connsiteY8265" fmla="*/ 2541338 h 4873452"/>
              <a:gd name="connsiteX8266" fmla="*/ 8895464 w 9144002"/>
              <a:gd name="connsiteY8266" fmla="*/ 2539777 h 4873452"/>
              <a:gd name="connsiteX8267" fmla="*/ 8895164 w 9144002"/>
              <a:gd name="connsiteY8267" fmla="*/ 2538661 h 4873452"/>
              <a:gd name="connsiteX8268" fmla="*/ 8895464 w 9144002"/>
              <a:gd name="connsiteY8268" fmla="*/ 2537770 h 4873452"/>
              <a:gd name="connsiteX8269" fmla="*/ 8896366 w 9144002"/>
              <a:gd name="connsiteY8269" fmla="*/ 2536655 h 4873452"/>
              <a:gd name="connsiteX8270" fmla="*/ 8896967 w 9144002"/>
              <a:gd name="connsiteY8270" fmla="*/ 2535986 h 4873452"/>
              <a:gd name="connsiteX8271" fmla="*/ 8898169 w 9144002"/>
              <a:gd name="connsiteY8271" fmla="*/ 2535093 h 4873452"/>
              <a:gd name="connsiteX8272" fmla="*/ 8899672 w 9144002"/>
              <a:gd name="connsiteY8272" fmla="*/ 2534425 h 4873452"/>
              <a:gd name="connsiteX8273" fmla="*/ 8903579 w 9144002"/>
              <a:gd name="connsiteY8273" fmla="*/ 2533309 h 4873452"/>
              <a:gd name="connsiteX8274" fmla="*/ 8908087 w 9144002"/>
              <a:gd name="connsiteY8274" fmla="*/ 2532417 h 4873452"/>
              <a:gd name="connsiteX8275" fmla="*/ 8913497 w 9144002"/>
              <a:gd name="connsiteY8275" fmla="*/ 2532194 h 4873452"/>
              <a:gd name="connsiteX8276" fmla="*/ 8604651 w 9144002"/>
              <a:gd name="connsiteY8276" fmla="*/ 2508464 h 4873452"/>
              <a:gd name="connsiteX8277" fmla="*/ 8609081 w 9144002"/>
              <a:gd name="connsiteY8277" fmla="*/ 2511809 h 4873452"/>
              <a:gd name="connsiteX8278" fmla="*/ 8613216 w 9144002"/>
              <a:gd name="connsiteY8278" fmla="*/ 2514931 h 4873452"/>
              <a:gd name="connsiteX8279" fmla="*/ 8617351 w 9144002"/>
              <a:gd name="connsiteY8279" fmla="*/ 2517162 h 4873452"/>
              <a:gd name="connsiteX8280" fmla="*/ 8619418 w 9144002"/>
              <a:gd name="connsiteY8280" fmla="*/ 2518055 h 4873452"/>
              <a:gd name="connsiteX8281" fmla="*/ 8621486 w 9144002"/>
              <a:gd name="connsiteY8281" fmla="*/ 2518501 h 4873452"/>
              <a:gd name="connsiteX8282" fmla="*/ 8623553 w 9144002"/>
              <a:gd name="connsiteY8282" fmla="*/ 2519170 h 4873452"/>
              <a:gd name="connsiteX8283" fmla="*/ 8625916 w 9144002"/>
              <a:gd name="connsiteY8283" fmla="*/ 2519392 h 4873452"/>
              <a:gd name="connsiteX8284" fmla="*/ 8628574 w 9144002"/>
              <a:gd name="connsiteY8284" fmla="*/ 2519839 h 4873452"/>
              <a:gd name="connsiteX8285" fmla="*/ 8630641 w 9144002"/>
              <a:gd name="connsiteY8285" fmla="*/ 2519392 h 4873452"/>
              <a:gd name="connsiteX8286" fmla="*/ 8633595 w 9144002"/>
              <a:gd name="connsiteY8286" fmla="*/ 2519170 h 4873452"/>
              <a:gd name="connsiteX8287" fmla="*/ 8636253 w 9144002"/>
              <a:gd name="connsiteY8287" fmla="*/ 2518501 h 4873452"/>
              <a:gd name="connsiteX8288" fmla="*/ 8639797 w 9144002"/>
              <a:gd name="connsiteY8288" fmla="*/ 2517831 h 4873452"/>
              <a:gd name="connsiteX8289" fmla="*/ 8642751 w 9144002"/>
              <a:gd name="connsiteY8289" fmla="*/ 2516715 h 4873452"/>
              <a:gd name="connsiteX8290" fmla="*/ 8640388 w 9144002"/>
              <a:gd name="connsiteY8290" fmla="*/ 2518946 h 4873452"/>
              <a:gd name="connsiteX8291" fmla="*/ 8637730 w 9144002"/>
              <a:gd name="connsiteY8291" fmla="*/ 2521400 h 4873452"/>
              <a:gd name="connsiteX8292" fmla="*/ 8635663 w 9144002"/>
              <a:gd name="connsiteY8292" fmla="*/ 2524076 h 4873452"/>
              <a:gd name="connsiteX8293" fmla="*/ 8633005 w 9144002"/>
              <a:gd name="connsiteY8293" fmla="*/ 2526306 h 4873452"/>
              <a:gd name="connsiteX8294" fmla="*/ 8630346 w 9144002"/>
              <a:gd name="connsiteY8294" fmla="*/ 2528092 h 4873452"/>
              <a:gd name="connsiteX8295" fmla="*/ 8628574 w 9144002"/>
              <a:gd name="connsiteY8295" fmla="*/ 2528983 h 4873452"/>
              <a:gd name="connsiteX8296" fmla="*/ 8627098 w 9144002"/>
              <a:gd name="connsiteY8296" fmla="*/ 2529876 h 4873452"/>
              <a:gd name="connsiteX8297" fmla="*/ 8624734 w 9144002"/>
              <a:gd name="connsiteY8297" fmla="*/ 2530098 h 4873452"/>
              <a:gd name="connsiteX8298" fmla="*/ 8622963 w 9144002"/>
              <a:gd name="connsiteY8298" fmla="*/ 2530545 h 4873452"/>
              <a:gd name="connsiteX8299" fmla="*/ 8620600 w 9144002"/>
              <a:gd name="connsiteY8299" fmla="*/ 2530768 h 4873452"/>
              <a:gd name="connsiteX8300" fmla="*/ 8617942 w 9144002"/>
              <a:gd name="connsiteY8300" fmla="*/ 2530545 h 4873452"/>
              <a:gd name="connsiteX8301" fmla="*/ 8617646 w 9144002"/>
              <a:gd name="connsiteY8301" fmla="*/ 2528537 h 4873452"/>
              <a:gd name="connsiteX8302" fmla="*/ 8617351 w 9144002"/>
              <a:gd name="connsiteY8302" fmla="*/ 2526753 h 4873452"/>
              <a:gd name="connsiteX8303" fmla="*/ 8616465 w 9144002"/>
              <a:gd name="connsiteY8303" fmla="*/ 2525191 h 4873452"/>
              <a:gd name="connsiteX8304" fmla="*/ 8615874 w 9144002"/>
              <a:gd name="connsiteY8304" fmla="*/ 2523631 h 4873452"/>
              <a:gd name="connsiteX8305" fmla="*/ 8613511 w 9144002"/>
              <a:gd name="connsiteY8305" fmla="*/ 2521623 h 4873452"/>
              <a:gd name="connsiteX8306" fmla="*/ 8610853 w 9144002"/>
              <a:gd name="connsiteY8306" fmla="*/ 2519839 h 4873452"/>
              <a:gd name="connsiteX8307" fmla="*/ 8608786 w 9144002"/>
              <a:gd name="connsiteY8307" fmla="*/ 2517831 h 4873452"/>
              <a:gd name="connsiteX8308" fmla="*/ 8607604 w 9144002"/>
              <a:gd name="connsiteY8308" fmla="*/ 2516715 h 4873452"/>
              <a:gd name="connsiteX8309" fmla="*/ 8606423 w 9144002"/>
              <a:gd name="connsiteY8309" fmla="*/ 2515600 h 4873452"/>
              <a:gd name="connsiteX8310" fmla="*/ 8605832 w 9144002"/>
              <a:gd name="connsiteY8310" fmla="*/ 2514040 h 4873452"/>
              <a:gd name="connsiteX8311" fmla="*/ 8605242 w 9144002"/>
              <a:gd name="connsiteY8311" fmla="*/ 2512478 h 4873452"/>
              <a:gd name="connsiteX8312" fmla="*/ 8604946 w 9144002"/>
              <a:gd name="connsiteY8312" fmla="*/ 2510471 h 4873452"/>
              <a:gd name="connsiteX8313" fmla="*/ 1060969 w 9144002"/>
              <a:gd name="connsiteY8313" fmla="*/ 2508464 h 4873452"/>
              <a:gd name="connsiteX8314" fmla="*/ 1063399 w 9144002"/>
              <a:gd name="connsiteY8314" fmla="*/ 2508903 h 4873452"/>
              <a:gd name="connsiteX8315" fmla="*/ 1064918 w 9144002"/>
              <a:gd name="connsiteY8315" fmla="*/ 2509121 h 4873452"/>
              <a:gd name="connsiteX8316" fmla="*/ 1066437 w 9144002"/>
              <a:gd name="connsiteY8316" fmla="*/ 2510000 h 4873452"/>
              <a:gd name="connsiteX8317" fmla="*/ 1067347 w 9144002"/>
              <a:gd name="connsiteY8317" fmla="*/ 2510877 h 4873452"/>
              <a:gd name="connsiteX8318" fmla="*/ 1068562 w 9144002"/>
              <a:gd name="connsiteY8318" fmla="*/ 2511974 h 4873452"/>
              <a:gd name="connsiteX8319" fmla="*/ 1070992 w 9144002"/>
              <a:gd name="connsiteY8319" fmla="*/ 2514168 h 4873452"/>
              <a:gd name="connsiteX8320" fmla="*/ 1072815 w 9144002"/>
              <a:gd name="connsiteY8320" fmla="*/ 2516361 h 4873452"/>
              <a:gd name="connsiteX8321" fmla="*/ 1074334 w 9144002"/>
              <a:gd name="connsiteY8321" fmla="*/ 2517239 h 4873452"/>
              <a:gd name="connsiteX8322" fmla="*/ 1075852 w 9144002"/>
              <a:gd name="connsiteY8322" fmla="*/ 2517678 h 4873452"/>
              <a:gd name="connsiteX8323" fmla="*/ 1077371 w 9144002"/>
              <a:gd name="connsiteY8323" fmla="*/ 2518336 h 4873452"/>
              <a:gd name="connsiteX8324" fmla="*/ 1079497 w 9144002"/>
              <a:gd name="connsiteY8324" fmla="*/ 2518336 h 4873452"/>
              <a:gd name="connsiteX8325" fmla="*/ 1082231 w 9144002"/>
              <a:gd name="connsiteY8325" fmla="*/ 2517897 h 4873452"/>
              <a:gd name="connsiteX8326" fmla="*/ 1084661 w 9144002"/>
              <a:gd name="connsiteY8326" fmla="*/ 2517458 h 4873452"/>
              <a:gd name="connsiteX8327" fmla="*/ 1084357 w 9144002"/>
              <a:gd name="connsiteY8327" fmla="*/ 2519433 h 4873452"/>
              <a:gd name="connsiteX8328" fmla="*/ 1083749 w 9144002"/>
              <a:gd name="connsiteY8328" fmla="*/ 2521407 h 4873452"/>
              <a:gd name="connsiteX8329" fmla="*/ 1083142 w 9144002"/>
              <a:gd name="connsiteY8329" fmla="*/ 2523163 h 4873452"/>
              <a:gd name="connsiteX8330" fmla="*/ 1082231 w 9144002"/>
              <a:gd name="connsiteY8330" fmla="*/ 2524698 h 4873452"/>
              <a:gd name="connsiteX8331" fmla="*/ 1079801 w 9144002"/>
              <a:gd name="connsiteY8331" fmla="*/ 2527331 h 4873452"/>
              <a:gd name="connsiteX8332" fmla="*/ 1077067 w 9144002"/>
              <a:gd name="connsiteY8332" fmla="*/ 2529744 h 4873452"/>
              <a:gd name="connsiteX8333" fmla="*/ 1074030 w 9144002"/>
              <a:gd name="connsiteY8333" fmla="*/ 2531499 h 4873452"/>
              <a:gd name="connsiteX8334" fmla="*/ 1070689 w 9144002"/>
              <a:gd name="connsiteY8334" fmla="*/ 2533035 h 4873452"/>
              <a:gd name="connsiteX8335" fmla="*/ 1066741 w 9144002"/>
              <a:gd name="connsiteY8335" fmla="*/ 2534131 h 4873452"/>
              <a:gd name="connsiteX8336" fmla="*/ 1062792 w 9144002"/>
              <a:gd name="connsiteY8336" fmla="*/ 2535228 h 4873452"/>
              <a:gd name="connsiteX8337" fmla="*/ 1062792 w 9144002"/>
              <a:gd name="connsiteY8337" fmla="*/ 2533035 h 4873452"/>
              <a:gd name="connsiteX8338" fmla="*/ 1062488 w 9144002"/>
              <a:gd name="connsiteY8338" fmla="*/ 2530841 h 4873452"/>
              <a:gd name="connsiteX8339" fmla="*/ 1062184 w 9144002"/>
              <a:gd name="connsiteY8339" fmla="*/ 2528866 h 4873452"/>
              <a:gd name="connsiteX8340" fmla="*/ 1060969 w 9144002"/>
              <a:gd name="connsiteY8340" fmla="*/ 2527111 h 4873452"/>
              <a:gd name="connsiteX8341" fmla="*/ 1059147 w 9144002"/>
              <a:gd name="connsiteY8341" fmla="*/ 2524039 h 4873452"/>
              <a:gd name="connsiteX8342" fmla="*/ 1056717 w 9144002"/>
              <a:gd name="connsiteY8342" fmla="*/ 2521407 h 4873452"/>
              <a:gd name="connsiteX8343" fmla="*/ 1055199 w 9144002"/>
              <a:gd name="connsiteY8343" fmla="*/ 2518774 h 4873452"/>
              <a:gd name="connsiteX8344" fmla="*/ 1054894 w 9144002"/>
              <a:gd name="connsiteY8344" fmla="*/ 2517458 h 4873452"/>
              <a:gd name="connsiteX8345" fmla="*/ 1054894 w 9144002"/>
              <a:gd name="connsiteY8345" fmla="*/ 2516142 h 4873452"/>
              <a:gd name="connsiteX8346" fmla="*/ 1054894 w 9144002"/>
              <a:gd name="connsiteY8346" fmla="*/ 2514387 h 4873452"/>
              <a:gd name="connsiteX8347" fmla="*/ 1055502 w 9144002"/>
              <a:gd name="connsiteY8347" fmla="*/ 2512632 h 4873452"/>
              <a:gd name="connsiteX8348" fmla="*/ 1056717 w 9144002"/>
              <a:gd name="connsiteY8348" fmla="*/ 2510877 h 4873452"/>
              <a:gd name="connsiteX8349" fmla="*/ 1058539 w 9144002"/>
              <a:gd name="connsiteY8349" fmla="*/ 2508903 h 4873452"/>
              <a:gd name="connsiteX8350" fmla="*/ 8436869 w 9144002"/>
              <a:gd name="connsiteY8350" fmla="*/ 2493149 h 4873452"/>
              <a:gd name="connsiteX8351" fmla="*/ 8439485 w 9144002"/>
              <a:gd name="connsiteY8351" fmla="*/ 2493372 h 4873452"/>
              <a:gd name="connsiteX8352" fmla="*/ 8441520 w 9144002"/>
              <a:gd name="connsiteY8352" fmla="*/ 2494041 h 4873452"/>
              <a:gd name="connsiteX8353" fmla="*/ 8444137 w 9144002"/>
              <a:gd name="connsiteY8353" fmla="*/ 2494933 h 4873452"/>
              <a:gd name="connsiteX8354" fmla="*/ 8446463 w 9144002"/>
              <a:gd name="connsiteY8354" fmla="*/ 2496048 h 4873452"/>
              <a:gd name="connsiteX8355" fmla="*/ 8448207 w 9144002"/>
              <a:gd name="connsiteY8355" fmla="*/ 2497610 h 4873452"/>
              <a:gd name="connsiteX8356" fmla="*/ 8450243 w 9144002"/>
              <a:gd name="connsiteY8356" fmla="*/ 2499394 h 4873452"/>
              <a:gd name="connsiteX8357" fmla="*/ 8451987 w 9144002"/>
              <a:gd name="connsiteY8357" fmla="*/ 2501625 h 4873452"/>
              <a:gd name="connsiteX8358" fmla="*/ 8453150 w 9144002"/>
              <a:gd name="connsiteY8358" fmla="*/ 2503855 h 4873452"/>
              <a:gd name="connsiteX8359" fmla="*/ 8453441 w 9144002"/>
              <a:gd name="connsiteY8359" fmla="*/ 2506532 h 4873452"/>
              <a:gd name="connsiteX8360" fmla="*/ 8453441 w 9144002"/>
              <a:gd name="connsiteY8360" fmla="*/ 2509208 h 4873452"/>
              <a:gd name="connsiteX8361" fmla="*/ 8451115 w 9144002"/>
              <a:gd name="connsiteY8361" fmla="*/ 2509208 h 4873452"/>
              <a:gd name="connsiteX8362" fmla="*/ 8449370 w 9144002"/>
              <a:gd name="connsiteY8362" fmla="*/ 2509208 h 4873452"/>
              <a:gd name="connsiteX8363" fmla="*/ 8447917 w 9144002"/>
              <a:gd name="connsiteY8363" fmla="*/ 2508762 h 4873452"/>
              <a:gd name="connsiteX8364" fmla="*/ 8446172 w 9144002"/>
              <a:gd name="connsiteY8364" fmla="*/ 2508092 h 4873452"/>
              <a:gd name="connsiteX8365" fmla="*/ 8443556 w 9144002"/>
              <a:gd name="connsiteY8365" fmla="*/ 2506755 h 4873452"/>
              <a:gd name="connsiteX8366" fmla="*/ 8440939 w 9144002"/>
              <a:gd name="connsiteY8366" fmla="*/ 2504970 h 4873452"/>
              <a:gd name="connsiteX8367" fmla="*/ 8438613 w 9144002"/>
              <a:gd name="connsiteY8367" fmla="*/ 2502962 h 4873452"/>
              <a:gd name="connsiteX8368" fmla="*/ 8435705 w 9144002"/>
              <a:gd name="connsiteY8368" fmla="*/ 2501625 h 4873452"/>
              <a:gd name="connsiteX8369" fmla="*/ 8434252 w 9144002"/>
              <a:gd name="connsiteY8369" fmla="*/ 2501178 h 4873452"/>
              <a:gd name="connsiteX8370" fmla="*/ 8432507 w 9144002"/>
              <a:gd name="connsiteY8370" fmla="*/ 2500732 h 4873452"/>
              <a:gd name="connsiteX8371" fmla="*/ 8430763 w 9144002"/>
              <a:gd name="connsiteY8371" fmla="*/ 2500510 h 4873452"/>
              <a:gd name="connsiteX8372" fmla="*/ 8428437 w 9144002"/>
              <a:gd name="connsiteY8372" fmla="*/ 2500732 h 4873452"/>
              <a:gd name="connsiteX8373" fmla="*/ 8428728 w 9144002"/>
              <a:gd name="connsiteY8373" fmla="*/ 2498279 h 4873452"/>
              <a:gd name="connsiteX8374" fmla="*/ 8429891 w 9144002"/>
              <a:gd name="connsiteY8374" fmla="*/ 2496495 h 4873452"/>
              <a:gd name="connsiteX8375" fmla="*/ 8431054 w 9144002"/>
              <a:gd name="connsiteY8375" fmla="*/ 2494933 h 4873452"/>
              <a:gd name="connsiteX8376" fmla="*/ 8432798 w 9144002"/>
              <a:gd name="connsiteY8376" fmla="*/ 2494041 h 4873452"/>
              <a:gd name="connsiteX8377" fmla="*/ 8434543 w 9144002"/>
              <a:gd name="connsiteY8377" fmla="*/ 2493372 h 4873452"/>
              <a:gd name="connsiteX8378" fmla="*/ 8824916 w 9144002"/>
              <a:gd name="connsiteY8378" fmla="*/ 2468316 h 4873452"/>
              <a:gd name="connsiteX8379" fmla="*/ 8824613 w 9144002"/>
              <a:gd name="connsiteY8379" fmla="*/ 2471929 h 4873452"/>
              <a:gd name="connsiteX8380" fmla="*/ 8823396 w 9144002"/>
              <a:gd name="connsiteY8380" fmla="*/ 2475092 h 4873452"/>
              <a:gd name="connsiteX8381" fmla="*/ 8821877 w 9144002"/>
              <a:gd name="connsiteY8381" fmla="*/ 2478029 h 4873452"/>
              <a:gd name="connsiteX8382" fmla="*/ 8820053 w 9144002"/>
              <a:gd name="connsiteY8382" fmla="*/ 2480287 h 4873452"/>
              <a:gd name="connsiteX8383" fmla="*/ 8817620 w 9144002"/>
              <a:gd name="connsiteY8383" fmla="*/ 2481868 h 4873452"/>
              <a:gd name="connsiteX8384" fmla="*/ 8814884 w 9144002"/>
              <a:gd name="connsiteY8384" fmla="*/ 2483675 h 4873452"/>
              <a:gd name="connsiteX8385" fmla="*/ 8811845 w 9144002"/>
              <a:gd name="connsiteY8385" fmla="*/ 2484804 h 4873452"/>
              <a:gd name="connsiteX8386" fmla="*/ 8808501 w 9144002"/>
              <a:gd name="connsiteY8386" fmla="*/ 2485707 h 4873452"/>
              <a:gd name="connsiteX8387" fmla="*/ 8805461 w 9144002"/>
              <a:gd name="connsiteY8387" fmla="*/ 2486159 h 4873452"/>
              <a:gd name="connsiteX8388" fmla="*/ 8801509 w 9144002"/>
              <a:gd name="connsiteY8388" fmla="*/ 2486159 h 4873452"/>
              <a:gd name="connsiteX8389" fmla="*/ 8798165 w 9144002"/>
              <a:gd name="connsiteY8389" fmla="*/ 2486159 h 4873452"/>
              <a:gd name="connsiteX8390" fmla="*/ 8794517 w 9144002"/>
              <a:gd name="connsiteY8390" fmla="*/ 2485934 h 4873452"/>
              <a:gd name="connsiteX8391" fmla="*/ 8791174 w 9144002"/>
              <a:gd name="connsiteY8391" fmla="*/ 2485707 h 4873452"/>
              <a:gd name="connsiteX8392" fmla="*/ 8788133 w 9144002"/>
              <a:gd name="connsiteY8392" fmla="*/ 2484804 h 4873452"/>
              <a:gd name="connsiteX8393" fmla="*/ 8785094 w 9144002"/>
              <a:gd name="connsiteY8393" fmla="*/ 2483900 h 4873452"/>
              <a:gd name="connsiteX8394" fmla="*/ 8782054 w 9144002"/>
              <a:gd name="connsiteY8394" fmla="*/ 2482771 h 4873452"/>
              <a:gd name="connsiteX8395" fmla="*/ 8783878 w 9144002"/>
              <a:gd name="connsiteY8395" fmla="*/ 2479836 h 4873452"/>
              <a:gd name="connsiteX8396" fmla="*/ 8785702 w 9144002"/>
              <a:gd name="connsiteY8396" fmla="*/ 2477577 h 4873452"/>
              <a:gd name="connsiteX8397" fmla="*/ 8788133 w 9144002"/>
              <a:gd name="connsiteY8397" fmla="*/ 2476221 h 4873452"/>
              <a:gd name="connsiteX8398" fmla="*/ 8790566 w 9144002"/>
              <a:gd name="connsiteY8398" fmla="*/ 2475318 h 4873452"/>
              <a:gd name="connsiteX8399" fmla="*/ 8792997 w 9144002"/>
              <a:gd name="connsiteY8399" fmla="*/ 2474866 h 4873452"/>
              <a:gd name="connsiteX8400" fmla="*/ 8795733 w 9144002"/>
              <a:gd name="connsiteY8400" fmla="*/ 2474866 h 4873452"/>
              <a:gd name="connsiteX8401" fmla="*/ 8801813 w 9144002"/>
              <a:gd name="connsiteY8401" fmla="*/ 2475092 h 4873452"/>
              <a:gd name="connsiteX8402" fmla="*/ 8807589 w 9144002"/>
              <a:gd name="connsiteY8402" fmla="*/ 2475318 h 4873452"/>
              <a:gd name="connsiteX8403" fmla="*/ 8810933 w 9144002"/>
              <a:gd name="connsiteY8403" fmla="*/ 2475318 h 4873452"/>
              <a:gd name="connsiteX8404" fmla="*/ 8813973 w 9144002"/>
              <a:gd name="connsiteY8404" fmla="*/ 2475092 h 4873452"/>
              <a:gd name="connsiteX8405" fmla="*/ 8817013 w 9144002"/>
              <a:gd name="connsiteY8405" fmla="*/ 2474188 h 4873452"/>
              <a:gd name="connsiteX8406" fmla="*/ 8819749 w 9144002"/>
              <a:gd name="connsiteY8406" fmla="*/ 2472834 h 4873452"/>
              <a:gd name="connsiteX8407" fmla="*/ 8822180 w 9144002"/>
              <a:gd name="connsiteY8407" fmla="*/ 2471026 h 4873452"/>
              <a:gd name="connsiteX8408" fmla="*/ 993754 w 9144002"/>
              <a:gd name="connsiteY8408" fmla="*/ 2399632 h 4873452"/>
              <a:gd name="connsiteX8409" fmla="*/ 992392 w 9144002"/>
              <a:gd name="connsiteY8409" fmla="*/ 2399874 h 4873452"/>
              <a:gd name="connsiteX8410" fmla="*/ 981081 w 9144002"/>
              <a:gd name="connsiteY8410" fmla="*/ 2402327 h 4873452"/>
              <a:gd name="connsiteX8411" fmla="*/ 970365 w 9144002"/>
              <a:gd name="connsiteY8411" fmla="*/ 2404781 h 4873452"/>
              <a:gd name="connsiteX8412" fmla="*/ 960244 w 9144002"/>
              <a:gd name="connsiteY8412" fmla="*/ 2407456 h 4873452"/>
              <a:gd name="connsiteX8413" fmla="*/ 950422 w 9144002"/>
              <a:gd name="connsiteY8413" fmla="*/ 2410578 h 4873452"/>
              <a:gd name="connsiteX8414" fmla="*/ 931074 w 9144002"/>
              <a:gd name="connsiteY8414" fmla="*/ 2416154 h 4873452"/>
              <a:gd name="connsiteX8415" fmla="*/ 921252 w 9144002"/>
              <a:gd name="connsiteY8415" fmla="*/ 2419053 h 4873452"/>
              <a:gd name="connsiteX8416" fmla="*/ 911429 w 9144002"/>
              <a:gd name="connsiteY8416" fmla="*/ 2421506 h 4873452"/>
              <a:gd name="connsiteX8417" fmla="*/ 901606 w 9144002"/>
              <a:gd name="connsiteY8417" fmla="*/ 2423959 h 4873452"/>
              <a:gd name="connsiteX8418" fmla="*/ 891486 w 9144002"/>
              <a:gd name="connsiteY8418" fmla="*/ 2425966 h 4873452"/>
              <a:gd name="connsiteX8419" fmla="*/ 880770 w 9144002"/>
              <a:gd name="connsiteY8419" fmla="*/ 2427750 h 4873452"/>
              <a:gd name="connsiteX8420" fmla="*/ 869757 w 9144002"/>
              <a:gd name="connsiteY8420" fmla="*/ 2428865 h 4873452"/>
              <a:gd name="connsiteX8421" fmla="*/ 858446 w 9144002"/>
              <a:gd name="connsiteY8421" fmla="*/ 2429311 h 4873452"/>
              <a:gd name="connsiteX8422" fmla="*/ 846242 w 9144002"/>
              <a:gd name="connsiteY8422" fmla="*/ 2429311 h 4873452"/>
              <a:gd name="connsiteX8423" fmla="*/ 846242 w 9144002"/>
              <a:gd name="connsiteY8423" fmla="*/ 2433325 h 4873452"/>
              <a:gd name="connsiteX8424" fmla="*/ 847135 w 9144002"/>
              <a:gd name="connsiteY8424" fmla="*/ 2436447 h 4873452"/>
              <a:gd name="connsiteX8425" fmla="*/ 848028 w 9144002"/>
              <a:gd name="connsiteY8425" fmla="*/ 2438900 h 4873452"/>
              <a:gd name="connsiteX8426" fmla="*/ 850112 w 9144002"/>
              <a:gd name="connsiteY8426" fmla="*/ 2441131 h 4873452"/>
              <a:gd name="connsiteX8427" fmla="*/ 851898 w 9144002"/>
              <a:gd name="connsiteY8427" fmla="*/ 2442915 h 4873452"/>
              <a:gd name="connsiteX8428" fmla="*/ 854279 w 9144002"/>
              <a:gd name="connsiteY8428" fmla="*/ 2444252 h 4873452"/>
              <a:gd name="connsiteX8429" fmla="*/ 859041 w 9144002"/>
              <a:gd name="connsiteY8429" fmla="*/ 2447151 h 4873452"/>
              <a:gd name="connsiteX8430" fmla="*/ 857850 w 9144002"/>
              <a:gd name="connsiteY8430" fmla="*/ 2449158 h 4873452"/>
              <a:gd name="connsiteX8431" fmla="*/ 856362 w 9144002"/>
              <a:gd name="connsiteY8431" fmla="*/ 2450273 h 4873452"/>
              <a:gd name="connsiteX8432" fmla="*/ 854577 w 9144002"/>
              <a:gd name="connsiteY8432" fmla="*/ 2451389 h 4873452"/>
              <a:gd name="connsiteX8433" fmla="*/ 852791 w 9144002"/>
              <a:gd name="connsiteY8433" fmla="*/ 2452057 h 4873452"/>
              <a:gd name="connsiteX8434" fmla="*/ 850410 w 9144002"/>
              <a:gd name="connsiteY8434" fmla="*/ 2452504 h 4873452"/>
              <a:gd name="connsiteX8435" fmla="*/ 848028 w 9144002"/>
              <a:gd name="connsiteY8435" fmla="*/ 2452726 h 4873452"/>
              <a:gd name="connsiteX8436" fmla="*/ 843266 w 9144002"/>
              <a:gd name="connsiteY8436" fmla="*/ 2453619 h 4873452"/>
              <a:gd name="connsiteX8437" fmla="*/ 840885 w 9144002"/>
              <a:gd name="connsiteY8437" fmla="*/ 2453841 h 4873452"/>
              <a:gd name="connsiteX8438" fmla="*/ 839098 w 9144002"/>
              <a:gd name="connsiteY8438" fmla="*/ 2454511 h 4873452"/>
              <a:gd name="connsiteX8439" fmla="*/ 837312 w 9144002"/>
              <a:gd name="connsiteY8439" fmla="*/ 2455402 h 4873452"/>
              <a:gd name="connsiteX8440" fmla="*/ 835824 w 9144002"/>
              <a:gd name="connsiteY8440" fmla="*/ 2456517 h 4873452"/>
              <a:gd name="connsiteX8441" fmla="*/ 834336 w 9144002"/>
              <a:gd name="connsiteY8441" fmla="*/ 2458079 h 4873452"/>
              <a:gd name="connsiteX8442" fmla="*/ 833443 w 9144002"/>
              <a:gd name="connsiteY8442" fmla="*/ 2460086 h 4873452"/>
              <a:gd name="connsiteX8443" fmla="*/ 833145 w 9144002"/>
              <a:gd name="connsiteY8443" fmla="*/ 2462316 h 4873452"/>
              <a:gd name="connsiteX8444" fmla="*/ 833443 w 9144002"/>
              <a:gd name="connsiteY8444" fmla="*/ 2465438 h 4873452"/>
              <a:gd name="connsiteX8445" fmla="*/ 828978 w 9144002"/>
              <a:gd name="connsiteY8445" fmla="*/ 2463877 h 4873452"/>
              <a:gd name="connsiteX8446" fmla="*/ 824514 w 9144002"/>
              <a:gd name="connsiteY8446" fmla="*/ 2461647 h 4873452"/>
              <a:gd name="connsiteX8447" fmla="*/ 820048 w 9144002"/>
              <a:gd name="connsiteY8447" fmla="*/ 2459862 h 4873452"/>
              <a:gd name="connsiteX8448" fmla="*/ 815286 w 9144002"/>
              <a:gd name="connsiteY8448" fmla="*/ 2457856 h 4873452"/>
              <a:gd name="connsiteX8449" fmla="*/ 810225 w 9144002"/>
              <a:gd name="connsiteY8449" fmla="*/ 2456741 h 4873452"/>
              <a:gd name="connsiteX8450" fmla="*/ 807547 w 9144002"/>
              <a:gd name="connsiteY8450" fmla="*/ 2456072 h 4873452"/>
              <a:gd name="connsiteX8451" fmla="*/ 804570 w 9144002"/>
              <a:gd name="connsiteY8451" fmla="*/ 2455849 h 4873452"/>
              <a:gd name="connsiteX8452" fmla="*/ 801594 w 9144002"/>
              <a:gd name="connsiteY8452" fmla="*/ 2455849 h 4873452"/>
              <a:gd name="connsiteX8453" fmla="*/ 800996 w 9144002"/>
              <a:gd name="connsiteY8453" fmla="*/ 2455849 h 4873452"/>
              <a:gd name="connsiteX8454" fmla="*/ 803676 w 9144002"/>
              <a:gd name="connsiteY8454" fmla="*/ 2458460 h 4873452"/>
              <a:gd name="connsiteX8455" fmla="*/ 807248 w 9144002"/>
              <a:gd name="connsiteY8455" fmla="*/ 2461136 h 4873452"/>
              <a:gd name="connsiteX8456" fmla="*/ 810820 w 9144002"/>
              <a:gd name="connsiteY8456" fmla="*/ 2464036 h 4873452"/>
              <a:gd name="connsiteX8457" fmla="*/ 814690 w 9144002"/>
              <a:gd name="connsiteY8457" fmla="*/ 2466265 h 4873452"/>
              <a:gd name="connsiteX8458" fmla="*/ 819155 w 9144002"/>
              <a:gd name="connsiteY8458" fmla="*/ 2468495 h 4873452"/>
              <a:gd name="connsiteX8459" fmla="*/ 823322 w 9144002"/>
              <a:gd name="connsiteY8459" fmla="*/ 2470725 h 4873452"/>
              <a:gd name="connsiteX8460" fmla="*/ 832847 w 9144002"/>
              <a:gd name="connsiteY8460" fmla="*/ 2474734 h 4873452"/>
              <a:gd name="connsiteX8461" fmla="*/ 842372 w 9144002"/>
              <a:gd name="connsiteY8461" fmla="*/ 2478748 h 4873452"/>
              <a:gd name="connsiteX8462" fmla="*/ 852194 w 9144002"/>
              <a:gd name="connsiteY8462" fmla="*/ 2482539 h 4873452"/>
              <a:gd name="connsiteX8463" fmla="*/ 862017 w 9144002"/>
              <a:gd name="connsiteY8463" fmla="*/ 2486553 h 4873452"/>
              <a:gd name="connsiteX8464" fmla="*/ 871542 w 9144002"/>
              <a:gd name="connsiteY8464" fmla="*/ 2491013 h 4873452"/>
              <a:gd name="connsiteX8465" fmla="*/ 876007 w 9144002"/>
              <a:gd name="connsiteY8465" fmla="*/ 2493243 h 4873452"/>
              <a:gd name="connsiteX8466" fmla="*/ 880472 w 9144002"/>
              <a:gd name="connsiteY8466" fmla="*/ 2495920 h 4873452"/>
              <a:gd name="connsiteX8467" fmla="*/ 884639 w 9144002"/>
              <a:gd name="connsiteY8467" fmla="*/ 2498596 h 4873452"/>
              <a:gd name="connsiteX8468" fmla="*/ 888508 w 9144002"/>
              <a:gd name="connsiteY8468" fmla="*/ 2501717 h 4873452"/>
              <a:gd name="connsiteX8469" fmla="*/ 892080 w 9144002"/>
              <a:gd name="connsiteY8469" fmla="*/ 2504840 h 4873452"/>
              <a:gd name="connsiteX8470" fmla="*/ 895653 w 9144002"/>
              <a:gd name="connsiteY8470" fmla="*/ 2508185 h 4873452"/>
              <a:gd name="connsiteX8471" fmla="*/ 898629 w 9144002"/>
              <a:gd name="connsiteY8471" fmla="*/ 2512199 h 4873452"/>
              <a:gd name="connsiteX8472" fmla="*/ 901307 w 9144002"/>
              <a:gd name="connsiteY8472" fmla="*/ 2516213 h 4873452"/>
              <a:gd name="connsiteX8473" fmla="*/ 903391 w 9144002"/>
              <a:gd name="connsiteY8473" fmla="*/ 2520451 h 4873452"/>
              <a:gd name="connsiteX8474" fmla="*/ 904880 w 9144002"/>
              <a:gd name="connsiteY8474" fmla="*/ 2525133 h 4873452"/>
              <a:gd name="connsiteX8475" fmla="*/ 914107 w 9144002"/>
              <a:gd name="connsiteY8475" fmla="*/ 2528032 h 4873452"/>
              <a:gd name="connsiteX8476" fmla="*/ 923036 w 9144002"/>
              <a:gd name="connsiteY8476" fmla="*/ 2530486 h 4873452"/>
              <a:gd name="connsiteX8477" fmla="*/ 931966 w 9144002"/>
              <a:gd name="connsiteY8477" fmla="*/ 2532716 h 4873452"/>
              <a:gd name="connsiteX8478" fmla="*/ 941491 w 9144002"/>
              <a:gd name="connsiteY8478" fmla="*/ 2535168 h 4873452"/>
              <a:gd name="connsiteX8479" fmla="*/ 951016 w 9144002"/>
              <a:gd name="connsiteY8479" fmla="*/ 2536953 h 4873452"/>
              <a:gd name="connsiteX8480" fmla="*/ 960243 w 9144002"/>
              <a:gd name="connsiteY8480" fmla="*/ 2538960 h 4873452"/>
              <a:gd name="connsiteX8481" fmla="*/ 970066 w 9144002"/>
              <a:gd name="connsiteY8481" fmla="*/ 2540521 h 4873452"/>
              <a:gd name="connsiteX8482" fmla="*/ 979889 w 9144002"/>
              <a:gd name="connsiteY8482" fmla="*/ 2541859 h 4873452"/>
              <a:gd name="connsiteX8483" fmla="*/ 989414 w 9144002"/>
              <a:gd name="connsiteY8483" fmla="*/ 2542751 h 4873452"/>
              <a:gd name="connsiteX8484" fmla="*/ 999237 w 9144002"/>
              <a:gd name="connsiteY8484" fmla="*/ 2543420 h 4873452"/>
              <a:gd name="connsiteX8485" fmla="*/ 1008464 w 9144002"/>
              <a:gd name="connsiteY8485" fmla="*/ 2544089 h 4873452"/>
              <a:gd name="connsiteX8486" fmla="*/ 1017989 w 9144002"/>
              <a:gd name="connsiteY8486" fmla="*/ 2544311 h 4873452"/>
              <a:gd name="connsiteX8487" fmla="*/ 1026918 w 9144002"/>
              <a:gd name="connsiteY8487" fmla="*/ 2544089 h 4873452"/>
              <a:gd name="connsiteX8488" fmla="*/ 1036443 w 9144002"/>
              <a:gd name="connsiteY8488" fmla="*/ 2543866 h 4873452"/>
              <a:gd name="connsiteX8489" fmla="*/ 1045076 w 9144002"/>
              <a:gd name="connsiteY8489" fmla="*/ 2542974 h 4873452"/>
              <a:gd name="connsiteX8490" fmla="*/ 1053708 w 9144002"/>
              <a:gd name="connsiteY8490" fmla="*/ 2541859 h 4873452"/>
              <a:gd name="connsiteX8491" fmla="*/ 1054005 w 9144002"/>
              <a:gd name="connsiteY8491" fmla="*/ 2544089 h 4873452"/>
              <a:gd name="connsiteX8492" fmla="*/ 1054303 w 9144002"/>
              <a:gd name="connsiteY8492" fmla="*/ 2545873 h 4873452"/>
              <a:gd name="connsiteX8493" fmla="*/ 1054005 w 9144002"/>
              <a:gd name="connsiteY8493" fmla="*/ 2547211 h 4873452"/>
              <a:gd name="connsiteX8494" fmla="*/ 1053708 w 9144002"/>
              <a:gd name="connsiteY8494" fmla="*/ 2548549 h 4873452"/>
              <a:gd name="connsiteX8495" fmla="*/ 1053410 w 9144002"/>
              <a:gd name="connsiteY8495" fmla="*/ 2549664 h 4873452"/>
              <a:gd name="connsiteX8496" fmla="*/ 1052517 w 9144002"/>
              <a:gd name="connsiteY8496" fmla="*/ 2550556 h 4873452"/>
              <a:gd name="connsiteX8497" fmla="*/ 1050731 w 9144002"/>
              <a:gd name="connsiteY8497" fmla="*/ 2552341 h 4873452"/>
              <a:gd name="connsiteX8498" fmla="*/ 1048647 w 9144002"/>
              <a:gd name="connsiteY8498" fmla="*/ 2553678 h 4873452"/>
              <a:gd name="connsiteX8499" fmla="*/ 1046862 w 9144002"/>
              <a:gd name="connsiteY8499" fmla="*/ 2555016 h 4873452"/>
              <a:gd name="connsiteX8500" fmla="*/ 1046564 w 9144002"/>
              <a:gd name="connsiteY8500" fmla="*/ 2555908 h 4873452"/>
              <a:gd name="connsiteX8501" fmla="*/ 1045671 w 9144002"/>
              <a:gd name="connsiteY8501" fmla="*/ 2557023 h 4873452"/>
              <a:gd name="connsiteX8502" fmla="*/ 1045374 w 9144002"/>
              <a:gd name="connsiteY8502" fmla="*/ 2558584 h 4873452"/>
              <a:gd name="connsiteX8503" fmla="*/ 1045374 w 9144002"/>
              <a:gd name="connsiteY8503" fmla="*/ 2559922 h 4873452"/>
              <a:gd name="connsiteX8504" fmla="*/ 1051326 w 9144002"/>
              <a:gd name="connsiteY8504" fmla="*/ 2562152 h 4873452"/>
              <a:gd name="connsiteX8505" fmla="*/ 1058172 w 9144002"/>
              <a:gd name="connsiteY8505" fmla="*/ 2563491 h 4873452"/>
              <a:gd name="connsiteX8506" fmla="*/ 1065316 w 9144002"/>
              <a:gd name="connsiteY8506" fmla="*/ 2564606 h 4873452"/>
              <a:gd name="connsiteX8507" fmla="*/ 1072460 w 9144002"/>
              <a:gd name="connsiteY8507" fmla="*/ 2565721 h 4873452"/>
              <a:gd name="connsiteX8508" fmla="*/ 1087045 w 9144002"/>
              <a:gd name="connsiteY8508" fmla="*/ 2567505 h 4873452"/>
              <a:gd name="connsiteX8509" fmla="*/ 1094784 w 9144002"/>
              <a:gd name="connsiteY8509" fmla="*/ 2568396 h 4873452"/>
              <a:gd name="connsiteX8510" fmla="*/ 1097991 w 9144002"/>
              <a:gd name="connsiteY8510" fmla="*/ 2568897 h 4873452"/>
              <a:gd name="connsiteX8511" fmla="*/ 1098054 w 9144002"/>
              <a:gd name="connsiteY8511" fmla="*/ 2568052 h 4873452"/>
              <a:gd name="connsiteX8512" fmla="*/ 1098326 w 9144002"/>
              <a:gd name="connsiteY8512" fmla="*/ 2567149 h 4873452"/>
              <a:gd name="connsiteX8513" fmla="*/ 1096746 w 9144002"/>
              <a:gd name="connsiteY8513" fmla="*/ 2567346 h 4873452"/>
              <a:gd name="connsiteX8514" fmla="*/ 1093516 w 9144002"/>
              <a:gd name="connsiteY8514" fmla="*/ 2567346 h 4873452"/>
              <a:gd name="connsiteX8515" fmla="*/ 1092049 w 9144002"/>
              <a:gd name="connsiteY8515" fmla="*/ 2567346 h 4873452"/>
              <a:gd name="connsiteX8516" fmla="*/ 1090874 w 9144002"/>
              <a:gd name="connsiteY8516" fmla="*/ 2566688 h 4873452"/>
              <a:gd name="connsiteX8517" fmla="*/ 1089700 w 9144002"/>
              <a:gd name="connsiteY8517" fmla="*/ 2566249 h 4873452"/>
              <a:gd name="connsiteX8518" fmla="*/ 1089406 w 9144002"/>
              <a:gd name="connsiteY8518" fmla="*/ 2565370 h 4873452"/>
              <a:gd name="connsiteX8519" fmla="*/ 1089113 w 9144002"/>
              <a:gd name="connsiteY8519" fmla="*/ 2564053 h 4873452"/>
              <a:gd name="connsiteX8520" fmla="*/ 1088526 w 9144002"/>
              <a:gd name="connsiteY8520" fmla="*/ 2562296 h 4873452"/>
              <a:gd name="connsiteX8521" fmla="*/ 1088233 w 9144002"/>
              <a:gd name="connsiteY8521" fmla="*/ 2559879 h 4873452"/>
              <a:gd name="connsiteX8522" fmla="*/ 1088233 w 9144002"/>
              <a:gd name="connsiteY8522" fmla="*/ 2557903 h 4873452"/>
              <a:gd name="connsiteX8523" fmla="*/ 1088233 w 9144002"/>
              <a:gd name="connsiteY8523" fmla="*/ 2556147 h 4873452"/>
              <a:gd name="connsiteX8524" fmla="*/ 1089113 w 9144002"/>
              <a:gd name="connsiteY8524" fmla="*/ 2555048 h 4873452"/>
              <a:gd name="connsiteX8525" fmla="*/ 1089994 w 9144002"/>
              <a:gd name="connsiteY8525" fmla="*/ 2554170 h 4873452"/>
              <a:gd name="connsiteX8526" fmla="*/ 1091168 w 9144002"/>
              <a:gd name="connsiteY8526" fmla="*/ 2553292 h 4873452"/>
              <a:gd name="connsiteX8527" fmla="*/ 1092929 w 9144002"/>
              <a:gd name="connsiteY8527" fmla="*/ 2553072 h 4873452"/>
              <a:gd name="connsiteX8528" fmla="*/ 1094398 w 9144002"/>
              <a:gd name="connsiteY8528" fmla="*/ 2553072 h 4873452"/>
              <a:gd name="connsiteX8529" fmla="*/ 1098214 w 9144002"/>
              <a:gd name="connsiteY8529" fmla="*/ 2553072 h 4873452"/>
              <a:gd name="connsiteX8530" fmla="*/ 1102325 w 9144002"/>
              <a:gd name="connsiteY8530" fmla="*/ 2553292 h 4873452"/>
              <a:gd name="connsiteX8531" fmla="*/ 1106434 w 9144002"/>
              <a:gd name="connsiteY8531" fmla="*/ 2553731 h 4873452"/>
              <a:gd name="connsiteX8532" fmla="*/ 1107902 w 9144002"/>
              <a:gd name="connsiteY8532" fmla="*/ 2553731 h 4873452"/>
              <a:gd name="connsiteX8533" fmla="*/ 1108639 w 9144002"/>
              <a:gd name="connsiteY8533" fmla="*/ 2553547 h 4873452"/>
              <a:gd name="connsiteX8534" fmla="*/ 1108686 w 9144002"/>
              <a:gd name="connsiteY8534" fmla="*/ 2553527 h 4873452"/>
              <a:gd name="connsiteX8535" fmla="*/ 1111050 w 9144002"/>
              <a:gd name="connsiteY8535" fmla="*/ 2552143 h 4873452"/>
              <a:gd name="connsiteX8536" fmla="*/ 1114299 w 9144002"/>
              <a:gd name="connsiteY8536" fmla="*/ 2551682 h 4873452"/>
              <a:gd name="connsiteX8537" fmla="*/ 1117252 w 9144002"/>
              <a:gd name="connsiteY8537" fmla="*/ 2551451 h 4873452"/>
              <a:gd name="connsiteX8538" fmla="*/ 1120206 w 9144002"/>
              <a:gd name="connsiteY8538" fmla="*/ 2551451 h 4873452"/>
              <a:gd name="connsiteX8539" fmla="*/ 1123454 w 9144002"/>
              <a:gd name="connsiteY8539" fmla="*/ 2551451 h 4873452"/>
              <a:gd name="connsiteX8540" fmla="*/ 1129952 w 9144002"/>
              <a:gd name="connsiteY8540" fmla="*/ 2551912 h 4873452"/>
              <a:gd name="connsiteX8541" fmla="*/ 1135859 w 9144002"/>
              <a:gd name="connsiteY8541" fmla="*/ 2553066 h 4873452"/>
              <a:gd name="connsiteX8542" fmla="*/ 1130838 w 9144002"/>
              <a:gd name="connsiteY8542" fmla="*/ 2555371 h 4873452"/>
              <a:gd name="connsiteX8543" fmla="*/ 1126113 w 9144002"/>
              <a:gd name="connsiteY8543" fmla="*/ 2557907 h 4873452"/>
              <a:gd name="connsiteX8544" fmla="*/ 1117547 w 9144002"/>
              <a:gd name="connsiteY8544" fmla="*/ 2563440 h 4873452"/>
              <a:gd name="connsiteX8545" fmla="*/ 1113117 w 9144002"/>
              <a:gd name="connsiteY8545" fmla="*/ 2565977 h 4873452"/>
              <a:gd name="connsiteX8546" fmla="*/ 1108096 w 9144002"/>
              <a:gd name="connsiteY8546" fmla="*/ 2568282 h 4873452"/>
              <a:gd name="connsiteX8547" fmla="*/ 1104259 w 9144002"/>
              <a:gd name="connsiteY8547" fmla="*/ 2569967 h 4873452"/>
              <a:gd name="connsiteX8548" fmla="*/ 1108774 w 9144002"/>
              <a:gd name="connsiteY8548" fmla="*/ 2570850 h 4873452"/>
              <a:gd name="connsiteX8549" fmla="*/ 1115025 w 9144002"/>
              <a:gd name="connsiteY8549" fmla="*/ 2572856 h 4873452"/>
              <a:gd name="connsiteX8550" fmla="*/ 1118002 w 9144002"/>
              <a:gd name="connsiteY8550" fmla="*/ 2573971 h 4873452"/>
              <a:gd name="connsiteX8551" fmla="*/ 1120681 w 9144002"/>
              <a:gd name="connsiteY8551" fmla="*/ 2575086 h 4873452"/>
              <a:gd name="connsiteX8552" fmla="*/ 1123360 w 9144002"/>
              <a:gd name="connsiteY8552" fmla="*/ 2576425 h 4873452"/>
              <a:gd name="connsiteX8553" fmla="*/ 1126039 w 9144002"/>
              <a:gd name="connsiteY8553" fmla="*/ 2578208 h 4873452"/>
              <a:gd name="connsiteX8554" fmla="*/ 1128717 w 9144002"/>
              <a:gd name="connsiteY8554" fmla="*/ 2580216 h 4873452"/>
              <a:gd name="connsiteX8555" fmla="*/ 1130503 w 9144002"/>
              <a:gd name="connsiteY8555" fmla="*/ 2582223 h 4873452"/>
              <a:gd name="connsiteX8556" fmla="*/ 1132289 w 9144002"/>
              <a:gd name="connsiteY8556" fmla="*/ 2584453 h 4873452"/>
              <a:gd name="connsiteX8557" fmla="*/ 1134373 w 9144002"/>
              <a:gd name="connsiteY8557" fmla="*/ 2586906 h 4873452"/>
              <a:gd name="connsiteX8558" fmla="*/ 1135861 w 9144002"/>
              <a:gd name="connsiteY8558" fmla="*/ 2589806 h 4873452"/>
              <a:gd name="connsiteX8559" fmla="*/ 1136754 w 9144002"/>
              <a:gd name="connsiteY8559" fmla="*/ 2592927 h 4873452"/>
              <a:gd name="connsiteX8560" fmla="*/ 1137945 w 9144002"/>
              <a:gd name="connsiteY8560" fmla="*/ 2596049 h 4873452"/>
              <a:gd name="connsiteX8561" fmla="*/ 1138837 w 9144002"/>
              <a:gd name="connsiteY8561" fmla="*/ 2599617 h 4873452"/>
              <a:gd name="connsiteX8562" fmla="*/ 1146577 w 9144002"/>
              <a:gd name="connsiteY8562" fmla="*/ 2600509 h 4873452"/>
              <a:gd name="connsiteX8563" fmla="*/ 1149188 w 9144002"/>
              <a:gd name="connsiteY8563" fmla="*/ 2600835 h 4873452"/>
              <a:gd name="connsiteX8564" fmla="*/ 1150446 w 9144002"/>
              <a:gd name="connsiteY8564" fmla="*/ 2598856 h 4873452"/>
              <a:gd name="connsiteX8565" fmla="*/ 1153423 w 9144002"/>
              <a:gd name="connsiteY8565" fmla="*/ 2593727 h 4873452"/>
              <a:gd name="connsiteX8566" fmla="*/ 1160864 w 9144002"/>
              <a:gd name="connsiteY8566" fmla="*/ 2592612 h 4873452"/>
              <a:gd name="connsiteX8567" fmla="*/ 1168900 w 9144002"/>
              <a:gd name="connsiteY8567" fmla="*/ 2591497 h 4873452"/>
              <a:gd name="connsiteX8568" fmla="*/ 1176343 w 9144002"/>
              <a:gd name="connsiteY8568" fmla="*/ 2590827 h 4873452"/>
              <a:gd name="connsiteX8569" fmla="*/ 1183783 w 9144002"/>
              <a:gd name="connsiteY8569" fmla="*/ 2590605 h 4873452"/>
              <a:gd name="connsiteX8570" fmla="*/ 1198369 w 9144002"/>
              <a:gd name="connsiteY8570" fmla="*/ 2590605 h 4873452"/>
              <a:gd name="connsiteX8571" fmla="*/ 1211466 w 9144002"/>
              <a:gd name="connsiteY8571" fmla="*/ 2590382 h 4873452"/>
              <a:gd name="connsiteX8572" fmla="*/ 1217716 w 9144002"/>
              <a:gd name="connsiteY8572" fmla="*/ 2590158 h 4873452"/>
              <a:gd name="connsiteX8573" fmla="*/ 1223968 w 9144002"/>
              <a:gd name="connsiteY8573" fmla="*/ 2589490 h 4873452"/>
              <a:gd name="connsiteX8574" fmla="*/ 1226855 w 9144002"/>
              <a:gd name="connsiteY8574" fmla="*/ 2589009 h 4873452"/>
              <a:gd name="connsiteX8575" fmla="*/ 1226052 w 9144002"/>
              <a:gd name="connsiteY8575" fmla="*/ 2586753 h 4873452"/>
              <a:gd name="connsiteX8576" fmla="*/ 1225457 w 9144002"/>
              <a:gd name="connsiteY8576" fmla="*/ 2582739 h 4873452"/>
              <a:gd name="connsiteX8577" fmla="*/ 1224861 w 9144002"/>
              <a:gd name="connsiteY8577" fmla="*/ 2578948 h 4873452"/>
              <a:gd name="connsiteX8578" fmla="*/ 1224563 w 9144002"/>
              <a:gd name="connsiteY8578" fmla="*/ 2574710 h 4873452"/>
              <a:gd name="connsiteX8579" fmla="*/ 1227242 w 9144002"/>
              <a:gd name="connsiteY8579" fmla="*/ 2574710 h 4873452"/>
              <a:gd name="connsiteX8580" fmla="*/ 1229922 w 9144002"/>
              <a:gd name="connsiteY8580" fmla="*/ 2574710 h 4873452"/>
              <a:gd name="connsiteX8581" fmla="*/ 1232600 w 9144002"/>
              <a:gd name="connsiteY8581" fmla="*/ 2574710 h 4873452"/>
              <a:gd name="connsiteX8582" fmla="*/ 1234982 w 9144002"/>
              <a:gd name="connsiteY8582" fmla="*/ 2574710 h 4873452"/>
              <a:gd name="connsiteX8583" fmla="*/ 1237363 w 9144002"/>
              <a:gd name="connsiteY8583" fmla="*/ 2574265 h 4873452"/>
              <a:gd name="connsiteX8584" fmla="*/ 1239149 w 9144002"/>
              <a:gd name="connsiteY8584" fmla="*/ 2573595 h 4873452"/>
              <a:gd name="connsiteX8585" fmla="*/ 1239581 w 9144002"/>
              <a:gd name="connsiteY8585" fmla="*/ 2573272 h 4873452"/>
              <a:gd name="connsiteX8586" fmla="*/ 1239148 w 9144002"/>
              <a:gd name="connsiteY8586" fmla="*/ 2573210 h 4873452"/>
              <a:gd name="connsiteX8587" fmla="*/ 1234087 w 9144002"/>
              <a:gd name="connsiteY8587" fmla="*/ 2571649 h 4873452"/>
              <a:gd name="connsiteX8588" fmla="*/ 1228730 w 9144002"/>
              <a:gd name="connsiteY8588" fmla="*/ 2570311 h 4873452"/>
              <a:gd name="connsiteX8589" fmla="*/ 1223968 w 9144002"/>
              <a:gd name="connsiteY8589" fmla="*/ 2568972 h 4873452"/>
              <a:gd name="connsiteX8590" fmla="*/ 1218907 w 9144002"/>
              <a:gd name="connsiteY8590" fmla="*/ 2567189 h 4873452"/>
              <a:gd name="connsiteX8591" fmla="*/ 1214145 w 9144002"/>
              <a:gd name="connsiteY8591" fmla="*/ 2565183 h 4873452"/>
              <a:gd name="connsiteX8592" fmla="*/ 1209382 w 9144002"/>
              <a:gd name="connsiteY8592" fmla="*/ 2563397 h 4873452"/>
              <a:gd name="connsiteX8593" fmla="*/ 1200750 w 9144002"/>
              <a:gd name="connsiteY8593" fmla="*/ 2558715 h 4873452"/>
              <a:gd name="connsiteX8594" fmla="*/ 1192714 w 9144002"/>
              <a:gd name="connsiteY8594" fmla="*/ 2554255 h 4873452"/>
              <a:gd name="connsiteX8595" fmla="*/ 1184677 w 9144002"/>
              <a:gd name="connsiteY8595" fmla="*/ 2549572 h 4873452"/>
              <a:gd name="connsiteX8596" fmla="*/ 1176640 w 9144002"/>
              <a:gd name="connsiteY8596" fmla="*/ 2544442 h 4873452"/>
              <a:gd name="connsiteX8597" fmla="*/ 1161757 w 9144002"/>
              <a:gd name="connsiteY8597" fmla="*/ 2534630 h 4873452"/>
              <a:gd name="connsiteX8598" fmla="*/ 1154316 w 9144002"/>
              <a:gd name="connsiteY8598" fmla="*/ 2529724 h 4873452"/>
              <a:gd name="connsiteX8599" fmla="*/ 1146279 w 9144002"/>
              <a:gd name="connsiteY8599" fmla="*/ 2525264 h 4873452"/>
              <a:gd name="connsiteX8600" fmla="*/ 1137945 w 9144002"/>
              <a:gd name="connsiteY8600" fmla="*/ 2521250 h 4873452"/>
              <a:gd name="connsiteX8601" fmla="*/ 1133777 w 9144002"/>
              <a:gd name="connsiteY8601" fmla="*/ 2519688 h 4873452"/>
              <a:gd name="connsiteX8602" fmla="*/ 1129312 w 9144002"/>
              <a:gd name="connsiteY8602" fmla="*/ 2517905 h 4873452"/>
              <a:gd name="connsiteX8603" fmla="*/ 1125145 w 9144002"/>
              <a:gd name="connsiteY8603" fmla="*/ 2516567 h 4873452"/>
              <a:gd name="connsiteX8604" fmla="*/ 1120383 w 9144002"/>
              <a:gd name="connsiteY8604" fmla="*/ 2515006 h 4873452"/>
              <a:gd name="connsiteX8605" fmla="*/ 1115323 w 9144002"/>
              <a:gd name="connsiteY8605" fmla="*/ 2514337 h 4873452"/>
              <a:gd name="connsiteX8606" fmla="*/ 1110560 w 9144002"/>
              <a:gd name="connsiteY8606" fmla="*/ 2512998 h 4873452"/>
              <a:gd name="connsiteX8607" fmla="*/ 1109667 w 9144002"/>
              <a:gd name="connsiteY8607" fmla="*/ 2512330 h 4873452"/>
              <a:gd name="connsiteX8608" fmla="*/ 1109370 w 9144002"/>
              <a:gd name="connsiteY8608" fmla="*/ 2511438 h 4873452"/>
              <a:gd name="connsiteX8609" fmla="*/ 1108179 w 9144002"/>
              <a:gd name="connsiteY8609" fmla="*/ 2508762 h 4873452"/>
              <a:gd name="connsiteX8610" fmla="*/ 1106691 w 9144002"/>
              <a:gd name="connsiteY8610" fmla="*/ 2503855 h 4873452"/>
              <a:gd name="connsiteX8611" fmla="*/ 1105500 w 9144002"/>
              <a:gd name="connsiteY8611" fmla="*/ 2501625 h 4873452"/>
              <a:gd name="connsiteX8612" fmla="*/ 1104904 w 9144002"/>
              <a:gd name="connsiteY8612" fmla="*/ 2500733 h 4873452"/>
              <a:gd name="connsiteX8613" fmla="*/ 1104012 w 9144002"/>
              <a:gd name="connsiteY8613" fmla="*/ 2499841 h 4873452"/>
              <a:gd name="connsiteX8614" fmla="*/ 1103118 w 9144002"/>
              <a:gd name="connsiteY8614" fmla="*/ 2499618 h 4873452"/>
              <a:gd name="connsiteX8615" fmla="*/ 1101631 w 9144002"/>
              <a:gd name="connsiteY8615" fmla="*/ 2499173 h 4873452"/>
              <a:gd name="connsiteX8616" fmla="*/ 1099547 w 9144002"/>
              <a:gd name="connsiteY8616" fmla="*/ 2499173 h 4873452"/>
              <a:gd name="connsiteX8617" fmla="*/ 1097761 w 9144002"/>
              <a:gd name="connsiteY8617" fmla="*/ 2499841 h 4873452"/>
              <a:gd name="connsiteX8618" fmla="*/ 1098058 w 9144002"/>
              <a:gd name="connsiteY8618" fmla="*/ 2496273 h 4873452"/>
              <a:gd name="connsiteX8619" fmla="*/ 1098356 w 9144002"/>
              <a:gd name="connsiteY8619" fmla="*/ 2492705 h 4873452"/>
              <a:gd name="connsiteX8620" fmla="*/ 1099249 w 9144002"/>
              <a:gd name="connsiteY8620" fmla="*/ 2489583 h 4873452"/>
              <a:gd name="connsiteX8621" fmla="*/ 1100439 w 9144002"/>
              <a:gd name="connsiteY8621" fmla="*/ 2486684 h 4873452"/>
              <a:gd name="connsiteX8622" fmla="*/ 1101631 w 9144002"/>
              <a:gd name="connsiteY8622" fmla="*/ 2483785 h 4873452"/>
              <a:gd name="connsiteX8623" fmla="*/ 1102523 w 9144002"/>
              <a:gd name="connsiteY8623" fmla="*/ 2481332 h 4873452"/>
              <a:gd name="connsiteX8624" fmla="*/ 1104012 w 9144002"/>
              <a:gd name="connsiteY8624" fmla="*/ 2478656 h 4873452"/>
              <a:gd name="connsiteX8625" fmla="*/ 1105500 w 9144002"/>
              <a:gd name="connsiteY8625" fmla="*/ 2476426 h 4873452"/>
              <a:gd name="connsiteX8626" fmla="*/ 1107583 w 9144002"/>
              <a:gd name="connsiteY8626" fmla="*/ 2474418 h 4873452"/>
              <a:gd name="connsiteX8627" fmla="*/ 1109370 w 9144002"/>
              <a:gd name="connsiteY8627" fmla="*/ 2472412 h 4873452"/>
              <a:gd name="connsiteX8628" fmla="*/ 1113537 w 9144002"/>
              <a:gd name="connsiteY8628" fmla="*/ 2469067 h 4873452"/>
              <a:gd name="connsiteX8629" fmla="*/ 1118002 w 9144002"/>
              <a:gd name="connsiteY8629" fmla="*/ 2465944 h 4873452"/>
              <a:gd name="connsiteX8630" fmla="*/ 1123360 w 9144002"/>
              <a:gd name="connsiteY8630" fmla="*/ 2463491 h 4873452"/>
              <a:gd name="connsiteX8631" fmla="*/ 1119490 w 9144002"/>
              <a:gd name="connsiteY8631" fmla="*/ 2463714 h 4873452"/>
              <a:gd name="connsiteX8632" fmla="*/ 1115918 w 9144002"/>
              <a:gd name="connsiteY8632" fmla="*/ 2463491 h 4873452"/>
              <a:gd name="connsiteX8633" fmla="*/ 1112346 w 9144002"/>
              <a:gd name="connsiteY8633" fmla="*/ 2463268 h 4873452"/>
              <a:gd name="connsiteX8634" fmla="*/ 1109072 w 9144002"/>
              <a:gd name="connsiteY8634" fmla="*/ 2462599 h 4873452"/>
              <a:gd name="connsiteX8635" fmla="*/ 1105500 w 9144002"/>
              <a:gd name="connsiteY8635" fmla="*/ 2461708 h 4873452"/>
              <a:gd name="connsiteX8636" fmla="*/ 1102226 w 9144002"/>
              <a:gd name="connsiteY8636" fmla="*/ 2460593 h 4873452"/>
              <a:gd name="connsiteX8637" fmla="*/ 1095082 w 9144002"/>
              <a:gd name="connsiteY8637" fmla="*/ 2458139 h 4873452"/>
              <a:gd name="connsiteX8638" fmla="*/ 1087045 w 9144002"/>
              <a:gd name="connsiteY8638" fmla="*/ 2455018 h 4873452"/>
              <a:gd name="connsiteX8639" fmla="*/ 1078116 w 9144002"/>
              <a:gd name="connsiteY8639" fmla="*/ 2451895 h 4873452"/>
              <a:gd name="connsiteX8640" fmla="*/ 1073353 w 9144002"/>
              <a:gd name="connsiteY8640" fmla="*/ 2450557 h 4873452"/>
              <a:gd name="connsiteX8641" fmla="*/ 1067697 w 9144002"/>
              <a:gd name="connsiteY8641" fmla="*/ 2448996 h 4873452"/>
              <a:gd name="connsiteX8642" fmla="*/ 1061447 w 9144002"/>
              <a:gd name="connsiteY8642" fmla="*/ 2447659 h 4873452"/>
              <a:gd name="connsiteX8643" fmla="*/ 1055196 w 9144002"/>
              <a:gd name="connsiteY8643" fmla="*/ 2446320 h 4873452"/>
              <a:gd name="connsiteX8644" fmla="*/ 1058172 w 9144002"/>
              <a:gd name="connsiteY8644" fmla="*/ 2444758 h 4873452"/>
              <a:gd name="connsiteX8645" fmla="*/ 1060554 w 9144002"/>
              <a:gd name="connsiteY8645" fmla="*/ 2443643 h 4873452"/>
              <a:gd name="connsiteX8646" fmla="*/ 1061447 w 9144002"/>
              <a:gd name="connsiteY8646" fmla="*/ 2442306 h 4873452"/>
              <a:gd name="connsiteX8647" fmla="*/ 1061447 w 9144002"/>
              <a:gd name="connsiteY8647" fmla="*/ 2440522 h 4873452"/>
              <a:gd name="connsiteX8648" fmla="*/ 1061447 w 9144002"/>
              <a:gd name="connsiteY8648" fmla="*/ 2438961 h 4873452"/>
              <a:gd name="connsiteX8649" fmla="*/ 1060851 w 9144002"/>
              <a:gd name="connsiteY8649" fmla="*/ 2437623 h 4873452"/>
              <a:gd name="connsiteX8650" fmla="*/ 1059066 w 9144002"/>
              <a:gd name="connsiteY8650" fmla="*/ 2434501 h 4873452"/>
              <a:gd name="connsiteX8651" fmla="*/ 1057577 w 9144002"/>
              <a:gd name="connsiteY8651" fmla="*/ 2431602 h 4873452"/>
              <a:gd name="connsiteX8652" fmla="*/ 1056982 w 9144002"/>
              <a:gd name="connsiteY8652" fmla="*/ 2430487 h 4873452"/>
              <a:gd name="connsiteX8653" fmla="*/ 1057577 w 9144002"/>
              <a:gd name="connsiteY8653" fmla="*/ 2429372 h 4873452"/>
              <a:gd name="connsiteX8654" fmla="*/ 1058470 w 9144002"/>
              <a:gd name="connsiteY8654" fmla="*/ 2428703 h 4873452"/>
              <a:gd name="connsiteX8655" fmla="*/ 1060554 w 9144002"/>
              <a:gd name="connsiteY8655" fmla="*/ 2428257 h 4873452"/>
              <a:gd name="connsiteX8656" fmla="*/ 1063530 w 9144002"/>
              <a:gd name="connsiteY8656" fmla="*/ 2428034 h 4873452"/>
              <a:gd name="connsiteX8657" fmla="*/ 1067995 w 9144002"/>
              <a:gd name="connsiteY8657" fmla="*/ 2428034 h 4873452"/>
              <a:gd name="connsiteX8658" fmla="*/ 1066805 w 9144002"/>
              <a:gd name="connsiteY8658" fmla="*/ 2426249 h 4873452"/>
              <a:gd name="connsiteX8659" fmla="*/ 1065316 w 9144002"/>
              <a:gd name="connsiteY8659" fmla="*/ 2424912 h 4873452"/>
              <a:gd name="connsiteX8660" fmla="*/ 1063530 w 9144002"/>
              <a:gd name="connsiteY8660" fmla="*/ 2424019 h 4873452"/>
              <a:gd name="connsiteX8661" fmla="*/ 1061447 w 9144002"/>
              <a:gd name="connsiteY8661" fmla="*/ 2423128 h 4873452"/>
              <a:gd name="connsiteX8662" fmla="*/ 1059363 w 9144002"/>
              <a:gd name="connsiteY8662" fmla="*/ 2422904 h 4873452"/>
              <a:gd name="connsiteX8663" fmla="*/ 1056684 w 9144002"/>
              <a:gd name="connsiteY8663" fmla="*/ 2422904 h 4873452"/>
              <a:gd name="connsiteX8664" fmla="*/ 1054303 w 9144002"/>
              <a:gd name="connsiteY8664" fmla="*/ 2423128 h 4873452"/>
              <a:gd name="connsiteX8665" fmla="*/ 1051922 w 9144002"/>
              <a:gd name="connsiteY8665" fmla="*/ 2423797 h 4873452"/>
              <a:gd name="connsiteX8666" fmla="*/ 1049541 w 9144002"/>
              <a:gd name="connsiteY8666" fmla="*/ 2424243 h 4873452"/>
              <a:gd name="connsiteX8667" fmla="*/ 1046862 w 9144002"/>
              <a:gd name="connsiteY8667" fmla="*/ 2425134 h 4873452"/>
              <a:gd name="connsiteX8668" fmla="*/ 1045076 w 9144002"/>
              <a:gd name="connsiteY8668" fmla="*/ 2426249 h 4873452"/>
              <a:gd name="connsiteX8669" fmla="*/ 1042695 w 9144002"/>
              <a:gd name="connsiteY8669" fmla="*/ 2427364 h 4873452"/>
              <a:gd name="connsiteX8670" fmla="*/ 1041206 w 9144002"/>
              <a:gd name="connsiteY8670" fmla="*/ 2428479 h 4873452"/>
              <a:gd name="connsiteX8671" fmla="*/ 1039718 w 9144002"/>
              <a:gd name="connsiteY8671" fmla="*/ 2429818 h 4873452"/>
              <a:gd name="connsiteX8672" fmla="*/ 1038527 w 9144002"/>
              <a:gd name="connsiteY8672" fmla="*/ 2431379 h 4873452"/>
              <a:gd name="connsiteX8673" fmla="*/ 1038230 w 9144002"/>
              <a:gd name="connsiteY8673" fmla="*/ 2432717 h 4873452"/>
              <a:gd name="connsiteX8674" fmla="*/ 1034955 w 9144002"/>
              <a:gd name="connsiteY8674" fmla="*/ 2431602 h 4873452"/>
              <a:gd name="connsiteX8675" fmla="*/ 1032276 w 9144002"/>
              <a:gd name="connsiteY8675" fmla="*/ 2430487 h 4873452"/>
              <a:gd name="connsiteX8676" fmla="*/ 1027812 w 9144002"/>
              <a:gd name="connsiteY8676" fmla="*/ 2428257 h 4873452"/>
              <a:gd name="connsiteX8677" fmla="*/ 1024239 w 9144002"/>
              <a:gd name="connsiteY8677" fmla="*/ 2425581 h 4873452"/>
              <a:gd name="connsiteX8678" fmla="*/ 1021263 w 9144002"/>
              <a:gd name="connsiteY8678" fmla="*/ 2423797 h 4873452"/>
              <a:gd name="connsiteX8679" fmla="*/ 1018287 w 9144002"/>
              <a:gd name="connsiteY8679" fmla="*/ 2421789 h 4873452"/>
              <a:gd name="connsiteX8680" fmla="*/ 1016501 w 9144002"/>
              <a:gd name="connsiteY8680" fmla="*/ 2421121 h 4873452"/>
              <a:gd name="connsiteX8681" fmla="*/ 1014417 w 9144002"/>
              <a:gd name="connsiteY8681" fmla="*/ 2420674 h 4873452"/>
              <a:gd name="connsiteX8682" fmla="*/ 1012631 w 9144002"/>
              <a:gd name="connsiteY8682" fmla="*/ 2420005 h 4873452"/>
              <a:gd name="connsiteX8683" fmla="*/ 1009952 w 9144002"/>
              <a:gd name="connsiteY8683" fmla="*/ 2419783 h 4873452"/>
              <a:gd name="connsiteX8684" fmla="*/ 1007274 w 9144002"/>
              <a:gd name="connsiteY8684" fmla="*/ 2419559 h 4873452"/>
              <a:gd name="connsiteX8685" fmla="*/ 1003999 w 9144002"/>
              <a:gd name="connsiteY8685" fmla="*/ 2419559 h 4873452"/>
              <a:gd name="connsiteX8686" fmla="*/ 1003999 w 9144002"/>
              <a:gd name="connsiteY8686" fmla="*/ 2417329 h 4873452"/>
              <a:gd name="connsiteX8687" fmla="*/ 1003701 w 9144002"/>
              <a:gd name="connsiteY8687" fmla="*/ 2414876 h 4873452"/>
              <a:gd name="connsiteX8688" fmla="*/ 1002511 w 9144002"/>
              <a:gd name="connsiteY8688" fmla="*/ 2413092 h 4873452"/>
              <a:gd name="connsiteX8689" fmla="*/ 1001618 w 9144002"/>
              <a:gd name="connsiteY8689" fmla="*/ 2411085 h 4873452"/>
              <a:gd name="connsiteX8690" fmla="*/ 999237 w 9144002"/>
              <a:gd name="connsiteY8690" fmla="*/ 2407740 h 4873452"/>
              <a:gd name="connsiteX8691" fmla="*/ 996855 w 9144002"/>
              <a:gd name="connsiteY8691" fmla="*/ 2404619 h 4873452"/>
              <a:gd name="connsiteX8692" fmla="*/ 994474 w 9144002"/>
              <a:gd name="connsiteY8692" fmla="*/ 2401719 h 4873452"/>
              <a:gd name="connsiteX8693" fmla="*/ 993879 w 9144002"/>
              <a:gd name="connsiteY8693" fmla="*/ 2400381 h 4873452"/>
              <a:gd name="connsiteX8694" fmla="*/ 1020073 w 9144002"/>
              <a:gd name="connsiteY8694" fmla="*/ 2382926 h 4873452"/>
              <a:gd name="connsiteX8695" fmla="*/ 1019478 w 9144002"/>
              <a:gd name="connsiteY8695" fmla="*/ 2383149 h 4873452"/>
              <a:gd name="connsiteX8696" fmla="*/ 1018585 w 9144002"/>
              <a:gd name="connsiteY8696" fmla="*/ 2383372 h 4873452"/>
              <a:gd name="connsiteX8697" fmla="*/ 1017692 w 9144002"/>
              <a:gd name="connsiteY8697" fmla="*/ 2384487 h 4873452"/>
              <a:gd name="connsiteX8698" fmla="*/ 1016800 w 9144002"/>
              <a:gd name="connsiteY8698" fmla="*/ 2386048 h 4873452"/>
              <a:gd name="connsiteX8699" fmla="*/ 1016502 w 9144002"/>
              <a:gd name="connsiteY8699" fmla="*/ 2387832 h 4873452"/>
              <a:gd name="connsiteX8700" fmla="*/ 1015906 w 9144002"/>
              <a:gd name="connsiteY8700" fmla="*/ 2392069 h 4873452"/>
              <a:gd name="connsiteX8701" fmla="*/ 1015906 w 9144002"/>
              <a:gd name="connsiteY8701" fmla="*/ 2396306 h 4873452"/>
              <a:gd name="connsiteX8702" fmla="*/ 1009501 w 9144002"/>
              <a:gd name="connsiteY8702" fmla="*/ 2397125 h 4873452"/>
              <a:gd name="connsiteX8703" fmla="*/ 1012036 w 9144002"/>
              <a:gd name="connsiteY8703" fmla="*/ 2400381 h 4873452"/>
              <a:gd name="connsiteX8704" fmla="*/ 1017989 w 9144002"/>
              <a:gd name="connsiteY8704" fmla="*/ 2407964 h 4873452"/>
              <a:gd name="connsiteX8705" fmla="*/ 1020966 w 9144002"/>
              <a:gd name="connsiteY8705" fmla="*/ 2411309 h 4873452"/>
              <a:gd name="connsiteX8706" fmla="*/ 1024835 w 9144002"/>
              <a:gd name="connsiteY8706" fmla="*/ 2414654 h 4873452"/>
              <a:gd name="connsiteX8707" fmla="*/ 1028407 w 9144002"/>
              <a:gd name="connsiteY8707" fmla="*/ 2417553 h 4873452"/>
              <a:gd name="connsiteX8708" fmla="*/ 1032574 w 9144002"/>
              <a:gd name="connsiteY8708" fmla="*/ 2420229 h 4873452"/>
              <a:gd name="connsiteX8709" fmla="*/ 1037039 w 9144002"/>
              <a:gd name="connsiteY8709" fmla="*/ 2422236 h 4873452"/>
              <a:gd name="connsiteX8710" fmla="*/ 1039718 w 9144002"/>
              <a:gd name="connsiteY8710" fmla="*/ 2423128 h 4873452"/>
              <a:gd name="connsiteX8711" fmla="*/ 1042397 w 9144002"/>
              <a:gd name="connsiteY8711" fmla="*/ 2423797 h 4873452"/>
              <a:gd name="connsiteX8712" fmla="*/ 1042099 w 9144002"/>
              <a:gd name="connsiteY8712" fmla="*/ 2420898 h 4873452"/>
              <a:gd name="connsiteX8713" fmla="*/ 1041206 w 9144002"/>
              <a:gd name="connsiteY8713" fmla="*/ 2418668 h 4873452"/>
              <a:gd name="connsiteX8714" fmla="*/ 1040016 w 9144002"/>
              <a:gd name="connsiteY8714" fmla="*/ 2416884 h 4873452"/>
              <a:gd name="connsiteX8715" fmla="*/ 1038527 w 9144002"/>
              <a:gd name="connsiteY8715" fmla="*/ 2415545 h 4873452"/>
              <a:gd name="connsiteX8716" fmla="*/ 1036741 w 9144002"/>
              <a:gd name="connsiteY8716" fmla="*/ 2414430 h 4873452"/>
              <a:gd name="connsiteX8717" fmla="*/ 1034955 w 9144002"/>
              <a:gd name="connsiteY8717" fmla="*/ 2413315 h 4873452"/>
              <a:gd name="connsiteX8718" fmla="*/ 1030491 w 9144002"/>
              <a:gd name="connsiteY8718" fmla="*/ 2411754 h 4873452"/>
              <a:gd name="connsiteX8719" fmla="*/ 1028109 w 9144002"/>
              <a:gd name="connsiteY8719" fmla="*/ 2411085 h 4873452"/>
              <a:gd name="connsiteX8720" fmla="*/ 1026324 w 9144002"/>
              <a:gd name="connsiteY8720" fmla="*/ 2410194 h 4873452"/>
              <a:gd name="connsiteX8721" fmla="*/ 1024239 w 9144002"/>
              <a:gd name="connsiteY8721" fmla="*/ 2408855 h 4873452"/>
              <a:gd name="connsiteX8722" fmla="*/ 1022751 w 9144002"/>
              <a:gd name="connsiteY8722" fmla="*/ 2407294 h 4873452"/>
              <a:gd name="connsiteX8723" fmla="*/ 1021560 w 9144002"/>
              <a:gd name="connsiteY8723" fmla="*/ 2405734 h 4873452"/>
              <a:gd name="connsiteX8724" fmla="*/ 1020966 w 9144002"/>
              <a:gd name="connsiteY8724" fmla="*/ 2403504 h 4873452"/>
              <a:gd name="connsiteX8725" fmla="*/ 1020966 w 9144002"/>
              <a:gd name="connsiteY8725" fmla="*/ 2400381 h 4873452"/>
              <a:gd name="connsiteX8726" fmla="*/ 1020966 w 9144002"/>
              <a:gd name="connsiteY8726" fmla="*/ 2396813 h 4873452"/>
              <a:gd name="connsiteX8727" fmla="*/ 1022751 w 9144002"/>
              <a:gd name="connsiteY8727" fmla="*/ 2397260 h 4873452"/>
              <a:gd name="connsiteX8728" fmla="*/ 1023942 w 9144002"/>
              <a:gd name="connsiteY8728" fmla="*/ 2397260 h 4873452"/>
              <a:gd name="connsiteX8729" fmla="*/ 1025133 w 9144002"/>
              <a:gd name="connsiteY8729" fmla="*/ 2396813 h 4873452"/>
              <a:gd name="connsiteX8730" fmla="*/ 1026324 w 9144002"/>
              <a:gd name="connsiteY8730" fmla="*/ 2396589 h 4873452"/>
              <a:gd name="connsiteX8731" fmla="*/ 1026918 w 9144002"/>
              <a:gd name="connsiteY8731" fmla="*/ 2396145 h 4873452"/>
              <a:gd name="connsiteX8732" fmla="*/ 1027812 w 9144002"/>
              <a:gd name="connsiteY8732" fmla="*/ 2395252 h 4873452"/>
              <a:gd name="connsiteX8733" fmla="*/ 1028407 w 9144002"/>
              <a:gd name="connsiteY8733" fmla="*/ 2393468 h 4873452"/>
              <a:gd name="connsiteX8734" fmla="*/ 1029300 w 9144002"/>
              <a:gd name="connsiteY8734" fmla="*/ 2391461 h 4873452"/>
              <a:gd name="connsiteX8735" fmla="*/ 1030491 w 9144002"/>
              <a:gd name="connsiteY8735" fmla="*/ 2389899 h 4873452"/>
              <a:gd name="connsiteX8736" fmla="*/ 1031086 w 9144002"/>
              <a:gd name="connsiteY8736" fmla="*/ 2389008 h 4873452"/>
              <a:gd name="connsiteX8737" fmla="*/ 1031979 w 9144002"/>
              <a:gd name="connsiteY8737" fmla="*/ 2388562 h 4873452"/>
              <a:gd name="connsiteX8738" fmla="*/ 1032574 w 9144002"/>
              <a:gd name="connsiteY8738" fmla="*/ 2387893 h 4873452"/>
              <a:gd name="connsiteX8739" fmla="*/ 1033764 w 9144002"/>
              <a:gd name="connsiteY8739" fmla="*/ 2387893 h 4873452"/>
              <a:gd name="connsiteX8740" fmla="*/ 1031556 w 9144002"/>
              <a:gd name="connsiteY8740" fmla="*/ 2383080 h 4873452"/>
              <a:gd name="connsiteX8741" fmla="*/ 9122055 w 9144002"/>
              <a:gd name="connsiteY8741" fmla="*/ 2354282 h 4873452"/>
              <a:gd name="connsiteX8742" fmla="*/ 9123559 w 9144002"/>
              <a:gd name="connsiteY8742" fmla="*/ 2354282 h 4873452"/>
              <a:gd name="connsiteX8743" fmla="*/ 9125663 w 9144002"/>
              <a:gd name="connsiteY8743" fmla="*/ 2354511 h 4873452"/>
              <a:gd name="connsiteX8744" fmla="*/ 9129872 w 9144002"/>
              <a:gd name="connsiteY8744" fmla="*/ 2355426 h 4873452"/>
              <a:gd name="connsiteX8745" fmla="*/ 9134383 w 9144002"/>
              <a:gd name="connsiteY8745" fmla="*/ 2356798 h 4873452"/>
              <a:gd name="connsiteX8746" fmla="*/ 9136788 w 9144002"/>
              <a:gd name="connsiteY8746" fmla="*/ 2357256 h 4873452"/>
              <a:gd name="connsiteX8747" fmla="*/ 9139494 w 9144002"/>
              <a:gd name="connsiteY8747" fmla="*/ 2357714 h 4873452"/>
              <a:gd name="connsiteX8748" fmla="*/ 9141599 w 9144002"/>
              <a:gd name="connsiteY8748" fmla="*/ 2357943 h 4873452"/>
              <a:gd name="connsiteX8749" fmla="*/ 9144001 w 9144002"/>
              <a:gd name="connsiteY8749" fmla="*/ 2357714 h 4873452"/>
              <a:gd name="connsiteX8750" fmla="*/ 9144001 w 9144002"/>
              <a:gd name="connsiteY8750" fmla="*/ 2357730 h 4873452"/>
              <a:gd name="connsiteX8751" fmla="*/ 9143703 w 9144002"/>
              <a:gd name="connsiteY8751" fmla="*/ 2359314 h 4873452"/>
              <a:gd name="connsiteX8752" fmla="*/ 9142801 w 9144002"/>
              <a:gd name="connsiteY8752" fmla="*/ 2360916 h 4873452"/>
              <a:gd name="connsiteX8753" fmla="*/ 9141599 w 9144002"/>
              <a:gd name="connsiteY8753" fmla="*/ 2361603 h 4873452"/>
              <a:gd name="connsiteX8754" fmla="*/ 9140095 w 9144002"/>
              <a:gd name="connsiteY8754" fmla="*/ 2362517 h 4873452"/>
              <a:gd name="connsiteX8755" fmla="*/ 9138291 w 9144002"/>
              <a:gd name="connsiteY8755" fmla="*/ 2362746 h 4873452"/>
              <a:gd name="connsiteX8756" fmla="*/ 9136487 w 9144002"/>
              <a:gd name="connsiteY8756" fmla="*/ 2363204 h 4873452"/>
              <a:gd name="connsiteX8757" fmla="*/ 9131977 w 9144002"/>
              <a:gd name="connsiteY8757" fmla="*/ 2363204 h 4873452"/>
              <a:gd name="connsiteX8758" fmla="*/ 9122356 w 9144002"/>
              <a:gd name="connsiteY8758" fmla="*/ 2362517 h 4873452"/>
              <a:gd name="connsiteX8759" fmla="*/ 9117846 w 9144002"/>
              <a:gd name="connsiteY8759" fmla="*/ 2362517 h 4873452"/>
              <a:gd name="connsiteX8760" fmla="*/ 9115741 w 9144002"/>
              <a:gd name="connsiteY8760" fmla="*/ 2362517 h 4873452"/>
              <a:gd name="connsiteX8761" fmla="*/ 9114238 w 9144002"/>
              <a:gd name="connsiteY8761" fmla="*/ 2363204 h 4873452"/>
              <a:gd name="connsiteX8762" fmla="*/ 9115140 w 9144002"/>
              <a:gd name="connsiteY8762" fmla="*/ 2360230 h 4873452"/>
              <a:gd name="connsiteX8763" fmla="*/ 9115741 w 9144002"/>
              <a:gd name="connsiteY8763" fmla="*/ 2357943 h 4873452"/>
              <a:gd name="connsiteX8764" fmla="*/ 9116944 w 9144002"/>
              <a:gd name="connsiteY8764" fmla="*/ 2356112 h 4873452"/>
              <a:gd name="connsiteX8765" fmla="*/ 9118447 w 9144002"/>
              <a:gd name="connsiteY8765" fmla="*/ 2354968 h 4873452"/>
              <a:gd name="connsiteX8766" fmla="*/ 9119951 w 9144002"/>
              <a:gd name="connsiteY8766" fmla="*/ 2354511 h 4873452"/>
              <a:gd name="connsiteX8767" fmla="*/ 8799914 w 9144002"/>
              <a:gd name="connsiteY8767" fmla="*/ 2346981 h 4873452"/>
              <a:gd name="connsiteX8768" fmla="*/ 8804974 w 9144002"/>
              <a:gd name="connsiteY8768" fmla="*/ 2346981 h 4873452"/>
              <a:gd name="connsiteX8769" fmla="*/ 8804974 w 9144002"/>
              <a:gd name="connsiteY8769" fmla="*/ 2350361 h 4873452"/>
              <a:gd name="connsiteX8770" fmla="*/ 8804974 w 9144002"/>
              <a:gd name="connsiteY8770" fmla="*/ 2351938 h 4873452"/>
              <a:gd name="connsiteX8771" fmla="*/ 8805866 w 9144002"/>
              <a:gd name="connsiteY8771" fmla="*/ 2353064 h 4873452"/>
              <a:gd name="connsiteX8772" fmla="*/ 8806462 w 9144002"/>
              <a:gd name="connsiteY8772" fmla="*/ 2354191 h 4873452"/>
              <a:gd name="connsiteX8773" fmla="*/ 8807355 w 9144002"/>
              <a:gd name="connsiteY8773" fmla="*/ 2355092 h 4873452"/>
              <a:gd name="connsiteX8774" fmla="*/ 8807951 w 9144002"/>
              <a:gd name="connsiteY8774" fmla="*/ 2355542 h 4873452"/>
              <a:gd name="connsiteX8775" fmla="*/ 8809439 w 9144002"/>
              <a:gd name="connsiteY8775" fmla="*/ 2355768 h 4873452"/>
              <a:gd name="connsiteX8776" fmla="*/ 8808545 w 9144002"/>
              <a:gd name="connsiteY8776" fmla="*/ 2357570 h 4873452"/>
              <a:gd name="connsiteX8777" fmla="*/ 8806462 w 9144002"/>
              <a:gd name="connsiteY8777" fmla="*/ 2358922 h 4873452"/>
              <a:gd name="connsiteX8778" fmla="*/ 8803486 w 9144002"/>
              <a:gd name="connsiteY8778" fmla="*/ 2361175 h 4873452"/>
              <a:gd name="connsiteX8779" fmla="*/ 8802890 w 9144002"/>
              <a:gd name="connsiteY8779" fmla="*/ 2362301 h 4873452"/>
              <a:gd name="connsiteX8780" fmla="*/ 8802295 w 9144002"/>
              <a:gd name="connsiteY8780" fmla="*/ 2363202 h 4873452"/>
              <a:gd name="connsiteX8781" fmla="*/ 8802890 w 9144002"/>
              <a:gd name="connsiteY8781" fmla="*/ 2363879 h 4873452"/>
              <a:gd name="connsiteX8782" fmla="*/ 8803188 w 9144002"/>
              <a:gd name="connsiteY8782" fmla="*/ 2364329 h 4873452"/>
              <a:gd name="connsiteX8783" fmla="*/ 8805569 w 9144002"/>
              <a:gd name="connsiteY8783" fmla="*/ 2365005 h 4873452"/>
              <a:gd name="connsiteX8784" fmla="*/ 8804676 w 9144002"/>
              <a:gd name="connsiteY8784" fmla="*/ 2367033 h 4873452"/>
              <a:gd name="connsiteX8785" fmla="*/ 8803486 w 9144002"/>
              <a:gd name="connsiteY8785" fmla="*/ 2368384 h 4873452"/>
              <a:gd name="connsiteX8786" fmla="*/ 8801997 w 9144002"/>
              <a:gd name="connsiteY8786" fmla="*/ 2368836 h 4873452"/>
              <a:gd name="connsiteX8787" fmla="*/ 8800807 w 9144002"/>
              <a:gd name="connsiteY8787" fmla="*/ 2369286 h 4873452"/>
              <a:gd name="connsiteX8788" fmla="*/ 8799318 w 9144002"/>
              <a:gd name="connsiteY8788" fmla="*/ 2369286 h 4873452"/>
              <a:gd name="connsiteX8789" fmla="*/ 8797830 w 9144002"/>
              <a:gd name="connsiteY8789" fmla="*/ 2368609 h 4873452"/>
              <a:gd name="connsiteX8790" fmla="*/ 8796341 w 9144002"/>
              <a:gd name="connsiteY8790" fmla="*/ 2367709 h 4873452"/>
              <a:gd name="connsiteX8791" fmla="*/ 8794556 w 9144002"/>
              <a:gd name="connsiteY8791" fmla="*/ 2366582 h 4873452"/>
              <a:gd name="connsiteX8792" fmla="*/ 8793365 w 9144002"/>
              <a:gd name="connsiteY8792" fmla="*/ 2365231 h 4873452"/>
              <a:gd name="connsiteX8793" fmla="*/ 8791877 w 9144002"/>
              <a:gd name="connsiteY8793" fmla="*/ 2363429 h 4873452"/>
              <a:gd name="connsiteX8794" fmla="*/ 8790686 w 9144002"/>
              <a:gd name="connsiteY8794" fmla="*/ 2361626 h 4873452"/>
              <a:gd name="connsiteX8795" fmla="*/ 8789495 w 9144002"/>
              <a:gd name="connsiteY8795" fmla="*/ 2359824 h 4873452"/>
              <a:gd name="connsiteX8796" fmla="*/ 8788901 w 9144002"/>
              <a:gd name="connsiteY8796" fmla="*/ 2357795 h 4873452"/>
              <a:gd name="connsiteX8797" fmla="*/ 8788007 w 9144002"/>
              <a:gd name="connsiteY8797" fmla="*/ 2355768 h 4873452"/>
              <a:gd name="connsiteX8798" fmla="*/ 8788007 w 9144002"/>
              <a:gd name="connsiteY8798" fmla="*/ 2353740 h 4873452"/>
              <a:gd name="connsiteX8799" fmla="*/ 8788007 w 9144002"/>
              <a:gd name="connsiteY8799" fmla="*/ 2351938 h 4873452"/>
              <a:gd name="connsiteX8800" fmla="*/ 8789495 w 9144002"/>
              <a:gd name="connsiteY8800" fmla="*/ 2350361 h 4873452"/>
              <a:gd name="connsiteX8801" fmla="*/ 8791282 w 9144002"/>
              <a:gd name="connsiteY8801" fmla="*/ 2349460 h 4873452"/>
              <a:gd name="connsiteX8802" fmla="*/ 8793068 w 9144002"/>
              <a:gd name="connsiteY8802" fmla="*/ 2348784 h 4873452"/>
              <a:gd name="connsiteX8803" fmla="*/ 8795151 w 9144002"/>
              <a:gd name="connsiteY8803" fmla="*/ 2347883 h 4873452"/>
              <a:gd name="connsiteX8804" fmla="*/ 8797235 w 9144002"/>
              <a:gd name="connsiteY8804" fmla="*/ 2347207 h 4873452"/>
              <a:gd name="connsiteX8805" fmla="*/ 8917962 w 9144002"/>
              <a:gd name="connsiteY8805" fmla="*/ 2345361 h 4873452"/>
              <a:gd name="connsiteX8806" fmla="*/ 8920408 w 9144002"/>
              <a:gd name="connsiteY8806" fmla="*/ 2346719 h 4873452"/>
              <a:gd name="connsiteX8807" fmla="*/ 8921936 w 9144002"/>
              <a:gd name="connsiteY8807" fmla="*/ 2347850 h 4873452"/>
              <a:gd name="connsiteX8808" fmla="*/ 8922548 w 9144002"/>
              <a:gd name="connsiteY8808" fmla="*/ 2349435 h 4873452"/>
              <a:gd name="connsiteX8809" fmla="*/ 8922548 w 9144002"/>
              <a:gd name="connsiteY8809" fmla="*/ 2350793 h 4873452"/>
              <a:gd name="connsiteX8810" fmla="*/ 8922548 w 9144002"/>
              <a:gd name="connsiteY8810" fmla="*/ 2352604 h 4873452"/>
              <a:gd name="connsiteX8811" fmla="*/ 8921936 w 9144002"/>
              <a:gd name="connsiteY8811" fmla="*/ 2353963 h 4873452"/>
              <a:gd name="connsiteX8812" fmla="*/ 8920713 w 9144002"/>
              <a:gd name="connsiteY8812" fmla="*/ 2355095 h 4873452"/>
              <a:gd name="connsiteX8813" fmla="*/ 8919185 w 9144002"/>
              <a:gd name="connsiteY8813" fmla="*/ 2356452 h 4873452"/>
              <a:gd name="connsiteX8814" fmla="*/ 8917045 w 9144002"/>
              <a:gd name="connsiteY8814" fmla="*/ 2357585 h 4873452"/>
              <a:gd name="connsiteX8815" fmla="*/ 8915210 w 9144002"/>
              <a:gd name="connsiteY8815" fmla="*/ 2358491 h 4873452"/>
              <a:gd name="connsiteX8816" fmla="*/ 8913376 w 9144002"/>
              <a:gd name="connsiteY8816" fmla="*/ 2359396 h 4873452"/>
              <a:gd name="connsiteX8817" fmla="*/ 8910625 w 9144002"/>
              <a:gd name="connsiteY8817" fmla="*/ 2360074 h 4873452"/>
              <a:gd name="connsiteX8818" fmla="*/ 8908179 w 9144002"/>
              <a:gd name="connsiteY8818" fmla="*/ 2360528 h 4873452"/>
              <a:gd name="connsiteX8819" fmla="*/ 8906039 w 9144002"/>
              <a:gd name="connsiteY8819" fmla="*/ 2360528 h 4873452"/>
              <a:gd name="connsiteX8820" fmla="*/ 8903288 w 9144002"/>
              <a:gd name="connsiteY8820" fmla="*/ 2360301 h 4873452"/>
              <a:gd name="connsiteX8821" fmla="*/ 8900842 w 9144002"/>
              <a:gd name="connsiteY8821" fmla="*/ 2359396 h 4873452"/>
              <a:gd name="connsiteX8822" fmla="*/ 8900231 w 9144002"/>
              <a:gd name="connsiteY8822" fmla="*/ 2356452 h 4873452"/>
              <a:gd name="connsiteX8823" fmla="*/ 8899925 w 9144002"/>
              <a:gd name="connsiteY8823" fmla="*/ 2354189 h 4873452"/>
              <a:gd name="connsiteX8824" fmla="*/ 8900231 w 9144002"/>
              <a:gd name="connsiteY8824" fmla="*/ 2352604 h 4873452"/>
              <a:gd name="connsiteX8825" fmla="*/ 8900842 w 9144002"/>
              <a:gd name="connsiteY8825" fmla="*/ 2351473 h 4873452"/>
              <a:gd name="connsiteX8826" fmla="*/ 8902065 w 9144002"/>
              <a:gd name="connsiteY8826" fmla="*/ 2350793 h 4873452"/>
              <a:gd name="connsiteX8827" fmla="*/ 8903593 w 9144002"/>
              <a:gd name="connsiteY8827" fmla="*/ 2350567 h 4873452"/>
              <a:gd name="connsiteX8828" fmla="*/ 8905428 w 9144002"/>
              <a:gd name="connsiteY8828" fmla="*/ 2350341 h 4873452"/>
              <a:gd name="connsiteX8829" fmla="*/ 8907568 w 9144002"/>
              <a:gd name="connsiteY8829" fmla="*/ 2350341 h 4873452"/>
              <a:gd name="connsiteX8830" fmla="*/ 8911236 w 9144002"/>
              <a:gd name="connsiteY8830" fmla="*/ 2350567 h 4873452"/>
              <a:gd name="connsiteX8831" fmla="*/ 8913376 w 9144002"/>
              <a:gd name="connsiteY8831" fmla="*/ 2350567 h 4873452"/>
              <a:gd name="connsiteX8832" fmla="*/ 8915210 w 9144002"/>
              <a:gd name="connsiteY8832" fmla="*/ 2350341 h 4873452"/>
              <a:gd name="connsiteX8833" fmla="*/ 8916434 w 9144002"/>
              <a:gd name="connsiteY8833" fmla="*/ 2349661 h 4873452"/>
              <a:gd name="connsiteX8834" fmla="*/ 8917656 w 9144002"/>
              <a:gd name="connsiteY8834" fmla="*/ 2348756 h 4873452"/>
              <a:gd name="connsiteX8835" fmla="*/ 8918267 w 9144002"/>
              <a:gd name="connsiteY8835" fmla="*/ 2347398 h 4873452"/>
              <a:gd name="connsiteX8836" fmla="*/ 8989223 w 9144002"/>
              <a:gd name="connsiteY8836" fmla="*/ 2288990 h 4873452"/>
              <a:gd name="connsiteX8837" fmla="*/ 8985923 w 9144002"/>
              <a:gd name="connsiteY8837" fmla="*/ 2290869 h 4873452"/>
              <a:gd name="connsiteX8838" fmla="*/ 8980823 w 9144002"/>
              <a:gd name="connsiteY8838" fmla="*/ 2293375 h 4873452"/>
              <a:gd name="connsiteX8839" fmla="*/ 8974823 w 9144002"/>
              <a:gd name="connsiteY8839" fmla="*/ 2295881 h 4873452"/>
              <a:gd name="connsiteX8840" fmla="*/ 8971523 w 9144002"/>
              <a:gd name="connsiteY8840" fmla="*/ 2296925 h 4873452"/>
              <a:gd name="connsiteX8841" fmla="*/ 8968523 w 9144002"/>
              <a:gd name="connsiteY8841" fmla="*/ 2297760 h 4873452"/>
              <a:gd name="connsiteX8842" fmla="*/ 8964923 w 9144002"/>
              <a:gd name="connsiteY8842" fmla="*/ 2298595 h 4873452"/>
              <a:gd name="connsiteX8843" fmla="*/ 8961923 w 9144002"/>
              <a:gd name="connsiteY8843" fmla="*/ 2298804 h 4873452"/>
              <a:gd name="connsiteX8844" fmla="*/ 8959223 w 9144002"/>
              <a:gd name="connsiteY8844" fmla="*/ 2298595 h 4873452"/>
              <a:gd name="connsiteX8845" fmla="*/ 8956523 w 9144002"/>
              <a:gd name="connsiteY8845" fmla="*/ 2297969 h 4873452"/>
              <a:gd name="connsiteX8846" fmla="*/ 8954423 w 9144002"/>
              <a:gd name="connsiteY8846" fmla="*/ 2296925 h 4873452"/>
              <a:gd name="connsiteX8847" fmla="*/ 8953523 w 9144002"/>
              <a:gd name="connsiteY8847" fmla="*/ 2296090 h 4873452"/>
              <a:gd name="connsiteX8848" fmla="*/ 8952923 w 9144002"/>
              <a:gd name="connsiteY8848" fmla="*/ 2295464 h 4873452"/>
              <a:gd name="connsiteX8849" fmla="*/ 8951423 w 9144002"/>
              <a:gd name="connsiteY8849" fmla="*/ 2292958 h 4873452"/>
              <a:gd name="connsiteX8850" fmla="*/ 8951123 w 9144002"/>
              <a:gd name="connsiteY8850" fmla="*/ 2289826 h 4873452"/>
              <a:gd name="connsiteX8851" fmla="*/ 8956523 w 9144002"/>
              <a:gd name="connsiteY8851" fmla="*/ 2291078 h 4873452"/>
              <a:gd name="connsiteX8852" fmla="*/ 8961623 w 9144002"/>
              <a:gd name="connsiteY8852" fmla="*/ 2291704 h 4873452"/>
              <a:gd name="connsiteX8853" fmla="*/ 8965823 w 9144002"/>
              <a:gd name="connsiteY8853" fmla="*/ 2291913 h 4873452"/>
              <a:gd name="connsiteX8854" fmla="*/ 8969123 w 9144002"/>
              <a:gd name="connsiteY8854" fmla="*/ 2291704 h 4873452"/>
              <a:gd name="connsiteX8855" fmla="*/ 8977523 w 9144002"/>
              <a:gd name="connsiteY8855" fmla="*/ 2290452 h 4873452"/>
              <a:gd name="connsiteX8856" fmla="*/ 8982323 w 9144002"/>
              <a:gd name="connsiteY8856" fmla="*/ 2289617 h 4873452"/>
              <a:gd name="connsiteX8857" fmla="*/ 8911535 w 9144002"/>
              <a:gd name="connsiteY8857" fmla="*/ 2286314 h 4873452"/>
              <a:gd name="connsiteX8858" fmla="*/ 8916297 w 9144002"/>
              <a:gd name="connsiteY8858" fmla="*/ 2286314 h 4873452"/>
              <a:gd name="connsiteX8859" fmla="*/ 8918976 w 9144002"/>
              <a:gd name="connsiteY8859" fmla="*/ 2286535 h 4873452"/>
              <a:gd name="connsiteX8860" fmla="*/ 8921655 w 9144002"/>
              <a:gd name="connsiteY8860" fmla="*/ 2287197 h 4873452"/>
              <a:gd name="connsiteX8861" fmla="*/ 8923739 w 9144002"/>
              <a:gd name="connsiteY8861" fmla="*/ 2287639 h 4873452"/>
              <a:gd name="connsiteX8862" fmla="*/ 8926120 w 9144002"/>
              <a:gd name="connsiteY8862" fmla="*/ 2288300 h 4873452"/>
              <a:gd name="connsiteX8863" fmla="*/ 8928501 w 9144002"/>
              <a:gd name="connsiteY8863" fmla="*/ 2289405 h 4873452"/>
              <a:gd name="connsiteX8864" fmla="*/ 8930585 w 9144002"/>
              <a:gd name="connsiteY8864" fmla="*/ 2290508 h 4873452"/>
              <a:gd name="connsiteX8865" fmla="*/ 8932966 w 9144002"/>
              <a:gd name="connsiteY8865" fmla="*/ 2291832 h 4873452"/>
              <a:gd name="connsiteX8866" fmla="*/ 8934752 w 9144002"/>
              <a:gd name="connsiteY8866" fmla="*/ 2293378 h 4873452"/>
              <a:gd name="connsiteX8867" fmla="*/ 8936241 w 9144002"/>
              <a:gd name="connsiteY8867" fmla="*/ 2295144 h 4873452"/>
              <a:gd name="connsiteX8868" fmla="*/ 8938324 w 9144002"/>
              <a:gd name="connsiteY8868" fmla="*/ 2297130 h 4873452"/>
              <a:gd name="connsiteX8869" fmla="*/ 8939812 w 9144002"/>
              <a:gd name="connsiteY8869" fmla="*/ 2299337 h 4873452"/>
              <a:gd name="connsiteX8870" fmla="*/ 8940705 w 9144002"/>
              <a:gd name="connsiteY8870" fmla="*/ 2301986 h 4873452"/>
              <a:gd name="connsiteX8871" fmla="*/ 8941896 w 9144002"/>
              <a:gd name="connsiteY8871" fmla="*/ 2304636 h 4873452"/>
              <a:gd name="connsiteX8872" fmla="*/ 8942789 w 9144002"/>
              <a:gd name="connsiteY8872" fmla="*/ 2307726 h 4873452"/>
              <a:gd name="connsiteX8873" fmla="*/ 8939812 w 9144002"/>
              <a:gd name="connsiteY8873" fmla="*/ 2304636 h 4873452"/>
              <a:gd name="connsiteX8874" fmla="*/ 8936241 w 9144002"/>
              <a:gd name="connsiteY8874" fmla="*/ 2302207 h 4873452"/>
              <a:gd name="connsiteX8875" fmla="*/ 8932966 w 9144002"/>
              <a:gd name="connsiteY8875" fmla="*/ 2300220 h 4873452"/>
              <a:gd name="connsiteX8876" fmla="*/ 8929097 w 9144002"/>
              <a:gd name="connsiteY8876" fmla="*/ 2298896 h 4873452"/>
              <a:gd name="connsiteX8877" fmla="*/ 8925525 w 9144002"/>
              <a:gd name="connsiteY8877" fmla="*/ 2297793 h 4873452"/>
              <a:gd name="connsiteX8878" fmla="*/ 8921358 w 9144002"/>
              <a:gd name="connsiteY8878" fmla="*/ 2297130 h 4873452"/>
              <a:gd name="connsiteX8879" fmla="*/ 8917191 w 9144002"/>
              <a:gd name="connsiteY8879" fmla="*/ 2296909 h 4873452"/>
              <a:gd name="connsiteX8880" fmla="*/ 8913023 w 9144002"/>
              <a:gd name="connsiteY8880" fmla="*/ 2297130 h 4873452"/>
              <a:gd name="connsiteX8881" fmla="*/ 8908558 w 9144002"/>
              <a:gd name="connsiteY8881" fmla="*/ 2297130 h 4873452"/>
              <a:gd name="connsiteX8882" fmla="*/ 8903795 w 9144002"/>
              <a:gd name="connsiteY8882" fmla="*/ 2297793 h 4873452"/>
              <a:gd name="connsiteX8883" fmla="*/ 8894568 w 9144002"/>
              <a:gd name="connsiteY8883" fmla="*/ 2298896 h 4873452"/>
              <a:gd name="connsiteX8884" fmla="*/ 8884745 w 9144002"/>
              <a:gd name="connsiteY8884" fmla="*/ 2300000 h 4873452"/>
              <a:gd name="connsiteX8885" fmla="*/ 8879983 w 9144002"/>
              <a:gd name="connsiteY8885" fmla="*/ 2300220 h 4873452"/>
              <a:gd name="connsiteX8886" fmla="*/ 8874923 w 9144002"/>
              <a:gd name="connsiteY8886" fmla="*/ 2300441 h 4873452"/>
              <a:gd name="connsiteX8887" fmla="*/ 8877899 w 9144002"/>
              <a:gd name="connsiteY8887" fmla="*/ 2298013 h 4873452"/>
              <a:gd name="connsiteX8888" fmla="*/ 8881769 w 9144002"/>
              <a:gd name="connsiteY8888" fmla="*/ 2295585 h 4873452"/>
              <a:gd name="connsiteX8889" fmla="*/ 8885936 w 9144002"/>
              <a:gd name="connsiteY8889" fmla="*/ 2293378 h 4873452"/>
              <a:gd name="connsiteX8890" fmla="*/ 8890698 w 9144002"/>
              <a:gd name="connsiteY8890" fmla="*/ 2290949 h 4873452"/>
              <a:gd name="connsiteX8891" fmla="*/ 8895758 w 9144002"/>
              <a:gd name="connsiteY8891" fmla="*/ 2289405 h 4873452"/>
              <a:gd name="connsiteX8892" fmla="*/ 8900819 w 9144002"/>
              <a:gd name="connsiteY8892" fmla="*/ 2288080 h 4873452"/>
              <a:gd name="connsiteX8893" fmla="*/ 8906177 w 9144002"/>
              <a:gd name="connsiteY8893" fmla="*/ 2286755 h 4873452"/>
              <a:gd name="connsiteX8894" fmla="*/ 9061940 w 9144002"/>
              <a:gd name="connsiteY8894" fmla="*/ 2281853 h 4873452"/>
              <a:gd name="connsiteX8895" fmla="*/ 9073758 w 9144002"/>
              <a:gd name="connsiteY8895" fmla="*/ 2281853 h 4873452"/>
              <a:gd name="connsiteX8896" fmla="*/ 9062530 w 9144002"/>
              <a:gd name="connsiteY8896" fmla="*/ 2287568 h 4873452"/>
              <a:gd name="connsiteX8897" fmla="*/ 9057803 w 9144002"/>
              <a:gd name="connsiteY8897" fmla="*/ 2289766 h 4873452"/>
              <a:gd name="connsiteX8898" fmla="*/ 9053667 w 9144002"/>
              <a:gd name="connsiteY8898" fmla="*/ 2291304 h 4873452"/>
              <a:gd name="connsiteX8899" fmla="*/ 9050121 w 9144002"/>
              <a:gd name="connsiteY8899" fmla="*/ 2292404 h 4873452"/>
              <a:gd name="connsiteX8900" fmla="*/ 9046281 w 9144002"/>
              <a:gd name="connsiteY8900" fmla="*/ 2293503 h 4873452"/>
              <a:gd name="connsiteX8901" fmla="*/ 9043031 w 9144002"/>
              <a:gd name="connsiteY8901" fmla="*/ 2294162 h 4873452"/>
              <a:gd name="connsiteX8902" fmla="*/ 9039189 w 9144002"/>
              <a:gd name="connsiteY8902" fmla="*/ 2294602 h 4873452"/>
              <a:gd name="connsiteX8903" fmla="*/ 9031803 w 9144002"/>
              <a:gd name="connsiteY8903" fmla="*/ 2295042 h 4873452"/>
              <a:gd name="connsiteX8904" fmla="*/ 9022053 w 9144002"/>
              <a:gd name="connsiteY8904" fmla="*/ 2295261 h 4873452"/>
              <a:gd name="connsiteX8905" fmla="*/ 9010236 w 9144002"/>
              <a:gd name="connsiteY8905" fmla="*/ 2295701 h 4873452"/>
              <a:gd name="connsiteX8906" fmla="*/ 9002553 w 9144002"/>
              <a:gd name="connsiteY8906" fmla="*/ 2296360 h 4873452"/>
              <a:gd name="connsiteX8907" fmla="*/ 8993985 w 9144002"/>
              <a:gd name="connsiteY8907" fmla="*/ 2297020 h 4873452"/>
              <a:gd name="connsiteX8908" fmla="*/ 8996940 w 9144002"/>
              <a:gd name="connsiteY8908" fmla="*/ 2293943 h 4873452"/>
              <a:gd name="connsiteX8909" fmla="*/ 9000486 w 9144002"/>
              <a:gd name="connsiteY8909" fmla="*/ 2291304 h 4873452"/>
              <a:gd name="connsiteX8910" fmla="*/ 9003735 w 9144002"/>
              <a:gd name="connsiteY8910" fmla="*/ 2289107 h 4873452"/>
              <a:gd name="connsiteX8911" fmla="*/ 9007872 w 9144002"/>
              <a:gd name="connsiteY8911" fmla="*/ 2287128 h 4873452"/>
              <a:gd name="connsiteX8912" fmla="*/ 9012303 w 9144002"/>
              <a:gd name="connsiteY8912" fmla="*/ 2285810 h 4873452"/>
              <a:gd name="connsiteX8913" fmla="*/ 9017326 w 9144002"/>
              <a:gd name="connsiteY8913" fmla="*/ 2284490 h 4873452"/>
              <a:gd name="connsiteX8914" fmla="*/ 9022053 w 9144002"/>
              <a:gd name="connsiteY8914" fmla="*/ 2283611 h 4873452"/>
              <a:gd name="connsiteX8915" fmla="*/ 9027667 w 9144002"/>
              <a:gd name="connsiteY8915" fmla="*/ 2282952 h 4873452"/>
              <a:gd name="connsiteX8916" fmla="*/ 9032985 w 9144002"/>
              <a:gd name="connsiteY8916" fmla="*/ 2282512 h 4873452"/>
              <a:gd name="connsiteX8917" fmla="*/ 9038598 w 9144002"/>
              <a:gd name="connsiteY8917" fmla="*/ 2282293 h 4873452"/>
              <a:gd name="connsiteX8918" fmla="*/ 9050121 w 9144002"/>
              <a:gd name="connsiteY8918" fmla="*/ 2282293 h 4873452"/>
              <a:gd name="connsiteX8919" fmla="*/ 9120192 w 9144002"/>
              <a:gd name="connsiteY8919" fmla="*/ 2276500 h 4873452"/>
              <a:gd name="connsiteX8920" fmla="*/ 9119895 w 9144002"/>
              <a:gd name="connsiteY8920" fmla="*/ 2278061 h 4873452"/>
              <a:gd name="connsiteX8921" fmla="*/ 9118704 w 9144002"/>
              <a:gd name="connsiteY8921" fmla="*/ 2279623 h 4873452"/>
              <a:gd name="connsiteX8922" fmla="*/ 9117216 w 9144002"/>
              <a:gd name="connsiteY8922" fmla="*/ 2280960 h 4873452"/>
              <a:gd name="connsiteX8923" fmla="*/ 9114834 w 9144002"/>
              <a:gd name="connsiteY8923" fmla="*/ 2282299 h 4873452"/>
              <a:gd name="connsiteX8924" fmla="*/ 9112751 w 9144002"/>
              <a:gd name="connsiteY8924" fmla="*/ 2283860 h 4873452"/>
              <a:gd name="connsiteX8925" fmla="*/ 9110072 w 9144002"/>
              <a:gd name="connsiteY8925" fmla="*/ 2284975 h 4873452"/>
              <a:gd name="connsiteX8926" fmla="*/ 9107393 w 9144002"/>
              <a:gd name="connsiteY8926" fmla="*/ 2285644 h 4873452"/>
              <a:gd name="connsiteX8927" fmla="*/ 9104714 w 9144002"/>
              <a:gd name="connsiteY8927" fmla="*/ 2286536 h 4873452"/>
              <a:gd name="connsiteX8928" fmla="*/ 9101737 w 9144002"/>
              <a:gd name="connsiteY8928" fmla="*/ 2286759 h 4873452"/>
              <a:gd name="connsiteX8929" fmla="*/ 9099059 w 9144002"/>
              <a:gd name="connsiteY8929" fmla="*/ 2287206 h 4873452"/>
              <a:gd name="connsiteX8930" fmla="*/ 9096975 w 9144002"/>
              <a:gd name="connsiteY8930" fmla="*/ 2286536 h 4873452"/>
              <a:gd name="connsiteX8931" fmla="*/ 9094593 w 9144002"/>
              <a:gd name="connsiteY8931" fmla="*/ 2286090 h 4873452"/>
              <a:gd name="connsiteX8932" fmla="*/ 9092808 w 9144002"/>
              <a:gd name="connsiteY8932" fmla="*/ 2284529 h 4873452"/>
              <a:gd name="connsiteX8933" fmla="*/ 9091617 w 9144002"/>
              <a:gd name="connsiteY8933" fmla="*/ 2282968 h 4873452"/>
              <a:gd name="connsiteX8934" fmla="*/ 9090724 w 9144002"/>
              <a:gd name="connsiteY8934" fmla="*/ 2280292 h 4873452"/>
              <a:gd name="connsiteX8935" fmla="*/ 9090426 w 9144002"/>
              <a:gd name="connsiteY8935" fmla="*/ 2277168 h 4873452"/>
              <a:gd name="connsiteX8936" fmla="*/ 9094891 w 9144002"/>
              <a:gd name="connsiteY8936" fmla="*/ 2278953 h 4873452"/>
              <a:gd name="connsiteX8937" fmla="*/ 9098761 w 9144002"/>
              <a:gd name="connsiteY8937" fmla="*/ 2279845 h 4873452"/>
              <a:gd name="connsiteX8938" fmla="*/ 9101737 w 9144002"/>
              <a:gd name="connsiteY8938" fmla="*/ 2280068 h 4873452"/>
              <a:gd name="connsiteX8939" fmla="*/ 9104714 w 9144002"/>
              <a:gd name="connsiteY8939" fmla="*/ 2279623 h 4873452"/>
              <a:gd name="connsiteX8940" fmla="*/ 9110667 w 9144002"/>
              <a:gd name="connsiteY8940" fmla="*/ 2278061 h 4873452"/>
              <a:gd name="connsiteX8941" fmla="*/ 9114834 w 9144002"/>
              <a:gd name="connsiteY8941" fmla="*/ 2277168 h 4873452"/>
              <a:gd name="connsiteX8942" fmla="*/ 8964497 w 9144002"/>
              <a:gd name="connsiteY8942" fmla="*/ 2185498 h 4873452"/>
              <a:gd name="connsiteX8943" fmla="*/ 8967543 w 9144002"/>
              <a:gd name="connsiteY8943" fmla="*/ 2185926 h 4873452"/>
              <a:gd name="connsiteX8944" fmla="*/ 8970589 w 9144002"/>
              <a:gd name="connsiteY8944" fmla="*/ 2186353 h 4873452"/>
              <a:gd name="connsiteX8945" fmla="*/ 8973330 w 9144002"/>
              <a:gd name="connsiteY8945" fmla="*/ 2187208 h 4873452"/>
              <a:gd name="connsiteX8946" fmla="*/ 8976376 w 9144002"/>
              <a:gd name="connsiteY8946" fmla="*/ 2188062 h 4873452"/>
              <a:gd name="connsiteX8947" fmla="*/ 8979117 w 9144002"/>
              <a:gd name="connsiteY8947" fmla="*/ 2189343 h 4873452"/>
              <a:gd name="connsiteX8948" fmla="*/ 8981859 w 9144002"/>
              <a:gd name="connsiteY8948" fmla="*/ 2190626 h 4873452"/>
              <a:gd name="connsiteX8949" fmla="*/ 8984600 w 9144002"/>
              <a:gd name="connsiteY8949" fmla="*/ 2192120 h 4873452"/>
              <a:gd name="connsiteX8950" fmla="*/ 8986427 w 9144002"/>
              <a:gd name="connsiteY8950" fmla="*/ 2193616 h 4873452"/>
              <a:gd name="connsiteX8951" fmla="*/ 8988255 w 9144002"/>
              <a:gd name="connsiteY8951" fmla="*/ 2195325 h 4873452"/>
              <a:gd name="connsiteX8952" fmla="*/ 8990082 w 9144002"/>
              <a:gd name="connsiteY8952" fmla="*/ 2196821 h 4873452"/>
              <a:gd name="connsiteX8953" fmla="*/ 8991605 w 9144002"/>
              <a:gd name="connsiteY8953" fmla="*/ 2198530 h 4873452"/>
              <a:gd name="connsiteX8954" fmla="*/ 8989473 w 9144002"/>
              <a:gd name="connsiteY8954" fmla="*/ 2199811 h 4873452"/>
              <a:gd name="connsiteX8955" fmla="*/ 8987950 w 9144002"/>
              <a:gd name="connsiteY8955" fmla="*/ 2200452 h 4873452"/>
              <a:gd name="connsiteX8956" fmla="*/ 8986427 w 9144002"/>
              <a:gd name="connsiteY8956" fmla="*/ 2200666 h 4873452"/>
              <a:gd name="connsiteX8957" fmla="*/ 8984600 w 9144002"/>
              <a:gd name="connsiteY8957" fmla="*/ 2200239 h 4873452"/>
              <a:gd name="connsiteX8958" fmla="*/ 8982468 w 9144002"/>
              <a:gd name="connsiteY8958" fmla="*/ 2199384 h 4873452"/>
              <a:gd name="connsiteX8959" fmla="*/ 8980640 w 9144002"/>
              <a:gd name="connsiteY8959" fmla="*/ 2198316 h 4873452"/>
              <a:gd name="connsiteX8960" fmla="*/ 8976071 w 9144002"/>
              <a:gd name="connsiteY8960" fmla="*/ 2195325 h 4873452"/>
              <a:gd name="connsiteX8961" fmla="*/ 8971198 w 9144002"/>
              <a:gd name="connsiteY8961" fmla="*/ 2192334 h 4873452"/>
              <a:gd name="connsiteX8962" fmla="*/ 8968457 w 9144002"/>
              <a:gd name="connsiteY8962" fmla="*/ 2191053 h 4873452"/>
              <a:gd name="connsiteX8963" fmla="*/ 8965716 w 9144002"/>
              <a:gd name="connsiteY8963" fmla="*/ 2190198 h 4873452"/>
              <a:gd name="connsiteX8964" fmla="*/ 8962670 w 9144002"/>
              <a:gd name="connsiteY8964" fmla="*/ 2189343 h 4873452"/>
              <a:gd name="connsiteX8965" fmla="*/ 8959014 w 9144002"/>
              <a:gd name="connsiteY8965" fmla="*/ 2189343 h 4873452"/>
              <a:gd name="connsiteX8966" fmla="*/ 8955664 w 9144002"/>
              <a:gd name="connsiteY8966" fmla="*/ 2189557 h 4873452"/>
              <a:gd name="connsiteX8967" fmla="*/ 8952314 w 9144002"/>
              <a:gd name="connsiteY8967" fmla="*/ 2190626 h 4873452"/>
              <a:gd name="connsiteX8968" fmla="*/ 8954142 w 9144002"/>
              <a:gd name="connsiteY8968" fmla="*/ 2188703 h 4873452"/>
              <a:gd name="connsiteX8969" fmla="*/ 8956273 w 9144002"/>
              <a:gd name="connsiteY8969" fmla="*/ 2187421 h 4873452"/>
              <a:gd name="connsiteX8970" fmla="*/ 8959014 w 9144002"/>
              <a:gd name="connsiteY8970" fmla="*/ 2186353 h 4873452"/>
              <a:gd name="connsiteX8971" fmla="*/ 8961756 w 9144002"/>
              <a:gd name="connsiteY8971" fmla="*/ 2185926 h 4873452"/>
              <a:gd name="connsiteX8972" fmla="*/ 8922548 w 9144002"/>
              <a:gd name="connsiteY8972" fmla="*/ 2181930 h 4873452"/>
              <a:gd name="connsiteX8973" fmla="*/ 8924385 w 9144002"/>
              <a:gd name="connsiteY8973" fmla="*/ 2183059 h 4873452"/>
              <a:gd name="connsiteX8974" fmla="*/ 8926834 w 9144002"/>
              <a:gd name="connsiteY8974" fmla="*/ 2184189 h 4873452"/>
              <a:gd name="connsiteX8975" fmla="*/ 8928978 w 9144002"/>
              <a:gd name="connsiteY8975" fmla="*/ 2185092 h 4873452"/>
              <a:gd name="connsiteX8976" fmla="*/ 8931426 w 9144002"/>
              <a:gd name="connsiteY8976" fmla="*/ 2185769 h 4873452"/>
              <a:gd name="connsiteX8977" fmla="*/ 8934182 w 9144002"/>
              <a:gd name="connsiteY8977" fmla="*/ 2186221 h 4873452"/>
              <a:gd name="connsiteX8978" fmla="*/ 8937243 w 9144002"/>
              <a:gd name="connsiteY8978" fmla="*/ 2186447 h 4873452"/>
              <a:gd name="connsiteX8979" fmla="*/ 8940612 w 9144002"/>
              <a:gd name="connsiteY8979" fmla="*/ 2186221 h 4873452"/>
              <a:gd name="connsiteX8980" fmla="*/ 8943979 w 9144002"/>
              <a:gd name="connsiteY8980" fmla="*/ 2185769 h 4873452"/>
              <a:gd name="connsiteX8981" fmla="*/ 8943673 w 9144002"/>
              <a:gd name="connsiteY8981" fmla="*/ 2187350 h 4873452"/>
              <a:gd name="connsiteX8982" fmla="*/ 8943367 w 9144002"/>
              <a:gd name="connsiteY8982" fmla="*/ 2188706 h 4873452"/>
              <a:gd name="connsiteX8983" fmla="*/ 8942142 w 9144002"/>
              <a:gd name="connsiteY8983" fmla="*/ 2189835 h 4873452"/>
              <a:gd name="connsiteX8984" fmla="*/ 8941530 w 9144002"/>
              <a:gd name="connsiteY8984" fmla="*/ 2190739 h 4873452"/>
              <a:gd name="connsiteX8985" fmla="*/ 8939999 w 9144002"/>
              <a:gd name="connsiteY8985" fmla="*/ 2191191 h 4873452"/>
              <a:gd name="connsiteX8986" fmla="*/ 8938774 w 9144002"/>
              <a:gd name="connsiteY8986" fmla="*/ 2191867 h 4873452"/>
              <a:gd name="connsiteX8987" fmla="*/ 8935713 w 9144002"/>
              <a:gd name="connsiteY8987" fmla="*/ 2192772 h 4873452"/>
              <a:gd name="connsiteX8988" fmla="*/ 8932957 w 9144002"/>
              <a:gd name="connsiteY8988" fmla="*/ 2193901 h 4873452"/>
              <a:gd name="connsiteX8989" fmla="*/ 8930202 w 9144002"/>
              <a:gd name="connsiteY8989" fmla="*/ 2195030 h 4873452"/>
              <a:gd name="connsiteX8990" fmla="*/ 8928978 w 9144002"/>
              <a:gd name="connsiteY8990" fmla="*/ 2195934 h 4873452"/>
              <a:gd name="connsiteX8991" fmla="*/ 8928365 w 9144002"/>
              <a:gd name="connsiteY8991" fmla="*/ 2197063 h 4873452"/>
              <a:gd name="connsiteX8992" fmla="*/ 8927446 w 9144002"/>
              <a:gd name="connsiteY8992" fmla="*/ 2198193 h 4873452"/>
              <a:gd name="connsiteX8993" fmla="*/ 8927140 w 9144002"/>
              <a:gd name="connsiteY8993" fmla="*/ 2199774 h 4873452"/>
              <a:gd name="connsiteX8994" fmla="*/ 8926222 w 9144002"/>
              <a:gd name="connsiteY8994" fmla="*/ 2199547 h 4873452"/>
              <a:gd name="connsiteX8995" fmla="*/ 8925303 w 9144002"/>
              <a:gd name="connsiteY8995" fmla="*/ 2198870 h 4873452"/>
              <a:gd name="connsiteX8996" fmla="*/ 8924691 w 9144002"/>
              <a:gd name="connsiteY8996" fmla="*/ 2198418 h 4873452"/>
              <a:gd name="connsiteX8997" fmla="*/ 8924079 w 9144002"/>
              <a:gd name="connsiteY8997" fmla="*/ 2197515 h 4873452"/>
              <a:gd name="connsiteX8998" fmla="*/ 8923160 w 9144002"/>
              <a:gd name="connsiteY8998" fmla="*/ 2195256 h 4873452"/>
              <a:gd name="connsiteX8999" fmla="*/ 8922854 w 9144002"/>
              <a:gd name="connsiteY8999" fmla="*/ 2192998 h 4873452"/>
              <a:gd name="connsiteX9000" fmla="*/ 8922854 w 9144002"/>
              <a:gd name="connsiteY9000" fmla="*/ 2187350 h 4873452"/>
              <a:gd name="connsiteX9001" fmla="*/ 2622 w 9144002"/>
              <a:gd name="connsiteY9001" fmla="*/ 2127363 h 4873452"/>
              <a:gd name="connsiteX9002" fmla="*/ 4661 w 9144002"/>
              <a:gd name="connsiteY9002" fmla="*/ 2127363 h 4873452"/>
              <a:gd name="connsiteX9003" fmla="*/ 6991 w 9144002"/>
              <a:gd name="connsiteY9003" fmla="*/ 2127807 h 4873452"/>
              <a:gd name="connsiteX9004" fmla="*/ 8740 w 9144002"/>
              <a:gd name="connsiteY9004" fmla="*/ 2128248 h 4873452"/>
              <a:gd name="connsiteX9005" fmla="*/ 10196 w 9144002"/>
              <a:gd name="connsiteY9005" fmla="*/ 2128914 h 4873452"/>
              <a:gd name="connsiteX9006" fmla="*/ 13692 w 9144002"/>
              <a:gd name="connsiteY9006" fmla="*/ 2130464 h 4873452"/>
              <a:gd name="connsiteX9007" fmla="*/ 16314 w 9144002"/>
              <a:gd name="connsiteY9007" fmla="*/ 2132458 h 4873452"/>
              <a:gd name="connsiteX9008" fmla="*/ 21266 w 9144002"/>
              <a:gd name="connsiteY9008" fmla="*/ 2136885 h 4873452"/>
              <a:gd name="connsiteX9009" fmla="*/ 24180 w 9144002"/>
              <a:gd name="connsiteY9009" fmla="*/ 2138879 h 4873452"/>
              <a:gd name="connsiteX9010" fmla="*/ 27385 w 9144002"/>
              <a:gd name="connsiteY9010" fmla="*/ 2140651 h 4873452"/>
              <a:gd name="connsiteX9011" fmla="*/ 25346 w 9144002"/>
              <a:gd name="connsiteY9011" fmla="*/ 2145301 h 4873452"/>
              <a:gd name="connsiteX9012" fmla="*/ 23306 w 9144002"/>
              <a:gd name="connsiteY9012" fmla="*/ 2149509 h 4873452"/>
              <a:gd name="connsiteX9013" fmla="*/ 20975 w 9144002"/>
              <a:gd name="connsiteY9013" fmla="*/ 2153938 h 4873452"/>
              <a:gd name="connsiteX9014" fmla="*/ 19227 w 9144002"/>
              <a:gd name="connsiteY9014" fmla="*/ 2158590 h 4873452"/>
              <a:gd name="connsiteX9015" fmla="*/ 15149 w 9144002"/>
              <a:gd name="connsiteY9015" fmla="*/ 2155489 h 4873452"/>
              <a:gd name="connsiteX9016" fmla="*/ 11070 w 9144002"/>
              <a:gd name="connsiteY9016" fmla="*/ 2152388 h 4873452"/>
              <a:gd name="connsiteX9017" fmla="*/ 7283 w 9144002"/>
              <a:gd name="connsiteY9017" fmla="*/ 2149289 h 4873452"/>
              <a:gd name="connsiteX9018" fmla="*/ 4079 w 9144002"/>
              <a:gd name="connsiteY9018" fmla="*/ 2145967 h 4873452"/>
              <a:gd name="connsiteX9019" fmla="*/ 2622 w 9144002"/>
              <a:gd name="connsiteY9019" fmla="*/ 2143972 h 4873452"/>
              <a:gd name="connsiteX9020" fmla="*/ 1456 w 9144002"/>
              <a:gd name="connsiteY9020" fmla="*/ 2142201 h 4873452"/>
              <a:gd name="connsiteX9021" fmla="*/ 874 w 9144002"/>
              <a:gd name="connsiteY9021" fmla="*/ 2140208 h 4873452"/>
              <a:gd name="connsiteX9022" fmla="*/ 291 w 9144002"/>
              <a:gd name="connsiteY9022" fmla="*/ 2137994 h 4873452"/>
              <a:gd name="connsiteX9023" fmla="*/ 0 w 9144002"/>
              <a:gd name="connsiteY9023" fmla="*/ 2135557 h 4873452"/>
              <a:gd name="connsiteX9024" fmla="*/ 291 w 9144002"/>
              <a:gd name="connsiteY9024" fmla="*/ 2133122 h 4873452"/>
              <a:gd name="connsiteX9025" fmla="*/ 1165 w 9144002"/>
              <a:gd name="connsiteY9025" fmla="*/ 2130464 h 4873452"/>
              <a:gd name="connsiteX9026" fmla="*/ 9101766 w 9144002"/>
              <a:gd name="connsiteY9026" fmla="*/ 2109083 h 4873452"/>
              <a:gd name="connsiteX9027" fmla="*/ 9104471 w 9144002"/>
              <a:gd name="connsiteY9027" fmla="*/ 2109083 h 4873452"/>
              <a:gd name="connsiteX9028" fmla="*/ 9106875 w 9144002"/>
              <a:gd name="connsiteY9028" fmla="*/ 2109529 h 4873452"/>
              <a:gd name="connsiteX9029" fmla="*/ 9108678 w 9144002"/>
              <a:gd name="connsiteY9029" fmla="*/ 2109752 h 4873452"/>
              <a:gd name="connsiteX9030" fmla="*/ 9110481 w 9144002"/>
              <a:gd name="connsiteY9030" fmla="*/ 2110198 h 4873452"/>
              <a:gd name="connsiteX9031" fmla="*/ 9112285 w 9144002"/>
              <a:gd name="connsiteY9031" fmla="*/ 2111091 h 4873452"/>
              <a:gd name="connsiteX9032" fmla="*/ 9115290 w 9144002"/>
              <a:gd name="connsiteY9032" fmla="*/ 2113098 h 4873452"/>
              <a:gd name="connsiteX9033" fmla="*/ 9118296 w 9144002"/>
              <a:gd name="connsiteY9033" fmla="*/ 2114883 h 4873452"/>
              <a:gd name="connsiteX9034" fmla="*/ 9121302 w 9144002"/>
              <a:gd name="connsiteY9034" fmla="*/ 2116890 h 4873452"/>
              <a:gd name="connsiteX9035" fmla="*/ 9123105 w 9144002"/>
              <a:gd name="connsiteY9035" fmla="*/ 2117336 h 4873452"/>
              <a:gd name="connsiteX9036" fmla="*/ 9125208 w 9144002"/>
              <a:gd name="connsiteY9036" fmla="*/ 2118005 h 4873452"/>
              <a:gd name="connsiteX9037" fmla="*/ 9127312 w 9144002"/>
              <a:gd name="connsiteY9037" fmla="*/ 2118005 h 4873452"/>
              <a:gd name="connsiteX9038" fmla="*/ 9129717 w 9144002"/>
              <a:gd name="connsiteY9038" fmla="*/ 2118005 h 4873452"/>
              <a:gd name="connsiteX9039" fmla="*/ 9129717 w 9144002"/>
              <a:gd name="connsiteY9039" fmla="*/ 2120682 h 4873452"/>
              <a:gd name="connsiteX9040" fmla="*/ 9129717 w 9144002"/>
              <a:gd name="connsiteY9040" fmla="*/ 2121797 h 4873452"/>
              <a:gd name="connsiteX9041" fmla="*/ 9128815 w 9144002"/>
              <a:gd name="connsiteY9041" fmla="*/ 2122689 h 4873452"/>
              <a:gd name="connsiteX9042" fmla="*/ 9128514 w 9144002"/>
              <a:gd name="connsiteY9042" fmla="*/ 2123581 h 4873452"/>
              <a:gd name="connsiteX9043" fmla="*/ 9127613 w 9144002"/>
              <a:gd name="connsiteY9043" fmla="*/ 2124474 h 4873452"/>
              <a:gd name="connsiteX9044" fmla="*/ 9125509 w 9144002"/>
              <a:gd name="connsiteY9044" fmla="*/ 2125589 h 4873452"/>
              <a:gd name="connsiteX9045" fmla="*/ 9123105 w 9144002"/>
              <a:gd name="connsiteY9045" fmla="*/ 2126034 h 4873452"/>
              <a:gd name="connsiteX9046" fmla="*/ 9120399 w 9144002"/>
              <a:gd name="connsiteY9046" fmla="*/ 2126034 h 4873452"/>
              <a:gd name="connsiteX9047" fmla="*/ 9117394 w 9144002"/>
              <a:gd name="connsiteY9047" fmla="*/ 2125811 h 4873452"/>
              <a:gd name="connsiteX9048" fmla="*/ 9114088 w 9144002"/>
              <a:gd name="connsiteY9048" fmla="*/ 2125142 h 4873452"/>
              <a:gd name="connsiteX9049" fmla="*/ 9111083 w 9144002"/>
              <a:gd name="connsiteY9049" fmla="*/ 2124027 h 4873452"/>
              <a:gd name="connsiteX9050" fmla="*/ 9108078 w 9144002"/>
              <a:gd name="connsiteY9050" fmla="*/ 2122912 h 4873452"/>
              <a:gd name="connsiteX9051" fmla="*/ 9105372 w 9144002"/>
              <a:gd name="connsiteY9051" fmla="*/ 2121350 h 4873452"/>
              <a:gd name="connsiteX9052" fmla="*/ 9102968 w 9144002"/>
              <a:gd name="connsiteY9052" fmla="*/ 2119343 h 4873452"/>
              <a:gd name="connsiteX9053" fmla="*/ 9101165 w 9144002"/>
              <a:gd name="connsiteY9053" fmla="*/ 2117336 h 4873452"/>
              <a:gd name="connsiteX9054" fmla="*/ 9099662 w 9144002"/>
              <a:gd name="connsiteY9054" fmla="*/ 2114883 h 4873452"/>
              <a:gd name="connsiteX9055" fmla="*/ 9098760 w 9144002"/>
              <a:gd name="connsiteY9055" fmla="*/ 2112206 h 4873452"/>
              <a:gd name="connsiteX9056" fmla="*/ 9099361 w 9144002"/>
              <a:gd name="connsiteY9056" fmla="*/ 2109752 h 4873452"/>
              <a:gd name="connsiteX9057" fmla="*/ 173174 w 9144002"/>
              <a:gd name="connsiteY9057" fmla="*/ 2047961 h 4873452"/>
              <a:gd name="connsiteX9058" fmla="*/ 177041 w 9144002"/>
              <a:gd name="connsiteY9058" fmla="*/ 2047961 h 4873452"/>
              <a:gd name="connsiteX9059" fmla="*/ 180312 w 9144002"/>
              <a:gd name="connsiteY9059" fmla="*/ 2047961 h 4873452"/>
              <a:gd name="connsiteX9060" fmla="*/ 184179 w 9144002"/>
              <a:gd name="connsiteY9060" fmla="*/ 2048183 h 4873452"/>
              <a:gd name="connsiteX9061" fmla="*/ 187748 w 9144002"/>
              <a:gd name="connsiteY9061" fmla="*/ 2048629 h 4873452"/>
              <a:gd name="connsiteX9062" fmla="*/ 191616 w 9144002"/>
              <a:gd name="connsiteY9062" fmla="*/ 2049521 h 4873452"/>
              <a:gd name="connsiteX9063" fmla="*/ 199646 w 9144002"/>
              <a:gd name="connsiteY9063" fmla="*/ 2051525 h 4873452"/>
              <a:gd name="connsiteX9064" fmla="*/ 207083 w 9144002"/>
              <a:gd name="connsiteY9064" fmla="*/ 2054423 h 4873452"/>
              <a:gd name="connsiteX9065" fmla="*/ 214817 w 9144002"/>
              <a:gd name="connsiteY9065" fmla="*/ 2057097 h 4873452"/>
              <a:gd name="connsiteX9066" fmla="*/ 222848 w 9144002"/>
              <a:gd name="connsiteY9066" fmla="*/ 2060216 h 4873452"/>
              <a:gd name="connsiteX9067" fmla="*/ 238018 w 9144002"/>
              <a:gd name="connsiteY9067" fmla="*/ 2066456 h 4873452"/>
              <a:gd name="connsiteX9068" fmla="*/ 245157 w 9144002"/>
              <a:gd name="connsiteY9068" fmla="*/ 2069353 h 4873452"/>
              <a:gd name="connsiteX9069" fmla="*/ 251701 w 9144002"/>
              <a:gd name="connsiteY9069" fmla="*/ 2071358 h 4873452"/>
              <a:gd name="connsiteX9070" fmla="*/ 249916 w 9144002"/>
              <a:gd name="connsiteY9070" fmla="*/ 2072473 h 4873452"/>
              <a:gd name="connsiteX9071" fmla="*/ 249024 w 9144002"/>
              <a:gd name="connsiteY9071" fmla="*/ 2073811 h 4873452"/>
              <a:gd name="connsiteX9072" fmla="*/ 248429 w 9144002"/>
              <a:gd name="connsiteY9072" fmla="*/ 2074924 h 4873452"/>
              <a:gd name="connsiteX9073" fmla="*/ 248429 w 9144002"/>
              <a:gd name="connsiteY9073" fmla="*/ 2076260 h 4873452"/>
              <a:gd name="connsiteX9074" fmla="*/ 248726 w 9144002"/>
              <a:gd name="connsiteY9074" fmla="*/ 2077820 h 4873452"/>
              <a:gd name="connsiteX9075" fmla="*/ 249024 w 9144002"/>
              <a:gd name="connsiteY9075" fmla="*/ 2079380 h 4873452"/>
              <a:gd name="connsiteX9076" fmla="*/ 250511 w 9144002"/>
              <a:gd name="connsiteY9076" fmla="*/ 2082501 h 4873452"/>
              <a:gd name="connsiteX9077" fmla="*/ 251701 w 9144002"/>
              <a:gd name="connsiteY9077" fmla="*/ 2085620 h 4873452"/>
              <a:gd name="connsiteX9078" fmla="*/ 252296 w 9144002"/>
              <a:gd name="connsiteY9078" fmla="*/ 2087404 h 4873452"/>
              <a:gd name="connsiteX9079" fmla="*/ 252296 w 9144002"/>
              <a:gd name="connsiteY9079" fmla="*/ 2088740 h 4873452"/>
              <a:gd name="connsiteX9080" fmla="*/ 251701 w 9144002"/>
              <a:gd name="connsiteY9080" fmla="*/ 2090078 h 4873452"/>
              <a:gd name="connsiteX9081" fmla="*/ 251106 w 9144002"/>
              <a:gd name="connsiteY9081" fmla="*/ 2091637 h 4873452"/>
              <a:gd name="connsiteX9082" fmla="*/ 249618 w 9144002"/>
              <a:gd name="connsiteY9082" fmla="*/ 2092752 h 4873452"/>
              <a:gd name="connsiteX9083" fmla="*/ 247239 w 9144002"/>
              <a:gd name="connsiteY9083" fmla="*/ 2093865 h 4873452"/>
              <a:gd name="connsiteX9084" fmla="*/ 251701 w 9144002"/>
              <a:gd name="connsiteY9084" fmla="*/ 2098991 h 4873452"/>
              <a:gd name="connsiteX9085" fmla="*/ 256758 w 9144002"/>
              <a:gd name="connsiteY9085" fmla="*/ 2103671 h 4873452"/>
              <a:gd name="connsiteX9086" fmla="*/ 261517 w 9144002"/>
              <a:gd name="connsiteY9086" fmla="*/ 2108127 h 4873452"/>
              <a:gd name="connsiteX9087" fmla="*/ 266870 w 9144002"/>
              <a:gd name="connsiteY9087" fmla="*/ 2112361 h 4873452"/>
              <a:gd name="connsiteX9088" fmla="*/ 277877 w 9144002"/>
              <a:gd name="connsiteY9088" fmla="*/ 2120607 h 4873452"/>
              <a:gd name="connsiteX9089" fmla="*/ 288585 w 9144002"/>
              <a:gd name="connsiteY9089" fmla="*/ 2128407 h 4873452"/>
              <a:gd name="connsiteX9090" fmla="*/ 293939 w 9144002"/>
              <a:gd name="connsiteY9090" fmla="*/ 2132640 h 4873452"/>
              <a:gd name="connsiteX9091" fmla="*/ 299293 w 9144002"/>
              <a:gd name="connsiteY9091" fmla="*/ 2136876 h 4873452"/>
              <a:gd name="connsiteX9092" fmla="*/ 304053 w 9144002"/>
              <a:gd name="connsiteY9092" fmla="*/ 2141332 h 4873452"/>
              <a:gd name="connsiteX9093" fmla="*/ 308514 w 9144002"/>
              <a:gd name="connsiteY9093" fmla="*/ 2146234 h 4873452"/>
              <a:gd name="connsiteX9094" fmla="*/ 312976 w 9144002"/>
              <a:gd name="connsiteY9094" fmla="*/ 2151582 h 4873452"/>
              <a:gd name="connsiteX9095" fmla="*/ 317140 w 9144002"/>
              <a:gd name="connsiteY9095" fmla="*/ 2157154 h 4873452"/>
              <a:gd name="connsiteX9096" fmla="*/ 320709 w 9144002"/>
              <a:gd name="connsiteY9096" fmla="*/ 2163170 h 4873452"/>
              <a:gd name="connsiteX9097" fmla="*/ 323684 w 9144002"/>
              <a:gd name="connsiteY9097" fmla="*/ 2169633 h 4873452"/>
              <a:gd name="connsiteX9098" fmla="*/ 325469 w 9144002"/>
              <a:gd name="connsiteY9098" fmla="*/ 2169856 h 4873452"/>
              <a:gd name="connsiteX9099" fmla="*/ 326956 w 9144002"/>
              <a:gd name="connsiteY9099" fmla="*/ 2169856 h 4873452"/>
              <a:gd name="connsiteX9100" fmla="*/ 328443 w 9144002"/>
              <a:gd name="connsiteY9100" fmla="*/ 2169633 h 4873452"/>
              <a:gd name="connsiteX9101" fmla="*/ 329633 w 9144002"/>
              <a:gd name="connsiteY9101" fmla="*/ 2169410 h 4873452"/>
              <a:gd name="connsiteX9102" fmla="*/ 331418 w 9144002"/>
              <a:gd name="connsiteY9102" fmla="*/ 2168295 h 4873452"/>
              <a:gd name="connsiteX9103" fmla="*/ 333500 w 9144002"/>
              <a:gd name="connsiteY9103" fmla="*/ 2166735 h 4873452"/>
              <a:gd name="connsiteX9104" fmla="*/ 335582 w 9144002"/>
              <a:gd name="connsiteY9104" fmla="*/ 2165399 h 4873452"/>
              <a:gd name="connsiteX9105" fmla="*/ 336772 w 9144002"/>
              <a:gd name="connsiteY9105" fmla="*/ 2164730 h 4873452"/>
              <a:gd name="connsiteX9106" fmla="*/ 337962 w 9144002"/>
              <a:gd name="connsiteY9106" fmla="*/ 2164507 h 4873452"/>
              <a:gd name="connsiteX9107" fmla="*/ 339449 w 9144002"/>
              <a:gd name="connsiteY9107" fmla="*/ 2164285 h 4873452"/>
              <a:gd name="connsiteX9108" fmla="*/ 340936 w 9144002"/>
              <a:gd name="connsiteY9108" fmla="*/ 2164285 h 4873452"/>
              <a:gd name="connsiteX9109" fmla="*/ 342721 w 9144002"/>
              <a:gd name="connsiteY9109" fmla="*/ 2164507 h 4873452"/>
              <a:gd name="connsiteX9110" fmla="*/ 344803 w 9144002"/>
              <a:gd name="connsiteY9110" fmla="*/ 2165175 h 4873452"/>
              <a:gd name="connsiteX9111" fmla="*/ 344208 w 9144002"/>
              <a:gd name="connsiteY9111" fmla="*/ 2168741 h 4873452"/>
              <a:gd name="connsiteX9112" fmla="*/ 344208 w 9144002"/>
              <a:gd name="connsiteY9112" fmla="*/ 2172084 h 4873452"/>
              <a:gd name="connsiteX9113" fmla="*/ 344803 w 9144002"/>
              <a:gd name="connsiteY9113" fmla="*/ 2175650 h 4873452"/>
              <a:gd name="connsiteX9114" fmla="*/ 345101 w 9144002"/>
              <a:gd name="connsiteY9114" fmla="*/ 2178323 h 4873452"/>
              <a:gd name="connsiteX9115" fmla="*/ 345696 w 9144002"/>
              <a:gd name="connsiteY9115" fmla="*/ 2180998 h 4873452"/>
              <a:gd name="connsiteX9116" fmla="*/ 346588 w 9144002"/>
              <a:gd name="connsiteY9116" fmla="*/ 2183450 h 4873452"/>
              <a:gd name="connsiteX9117" fmla="*/ 347778 w 9144002"/>
              <a:gd name="connsiteY9117" fmla="*/ 2185454 h 4873452"/>
              <a:gd name="connsiteX9118" fmla="*/ 349265 w 9144002"/>
              <a:gd name="connsiteY9118" fmla="*/ 2187682 h 4873452"/>
              <a:gd name="connsiteX9119" fmla="*/ 354917 w 9144002"/>
              <a:gd name="connsiteY9119" fmla="*/ 2184564 h 4873452"/>
              <a:gd name="connsiteX9120" fmla="*/ 357891 w 9144002"/>
              <a:gd name="connsiteY9120" fmla="*/ 2183225 h 4873452"/>
              <a:gd name="connsiteX9121" fmla="*/ 360568 w 9144002"/>
              <a:gd name="connsiteY9121" fmla="*/ 2182112 h 4873452"/>
              <a:gd name="connsiteX9122" fmla="*/ 363543 w 9144002"/>
              <a:gd name="connsiteY9122" fmla="*/ 2181221 h 4873452"/>
              <a:gd name="connsiteX9123" fmla="*/ 366219 w 9144002"/>
              <a:gd name="connsiteY9123" fmla="*/ 2180552 h 4873452"/>
              <a:gd name="connsiteX9124" fmla="*/ 368302 w 9144002"/>
              <a:gd name="connsiteY9124" fmla="*/ 2180552 h 4873452"/>
              <a:gd name="connsiteX9125" fmla="*/ 370682 w 9144002"/>
              <a:gd name="connsiteY9125" fmla="*/ 2180552 h 4873452"/>
              <a:gd name="connsiteX9126" fmla="*/ 372466 w 9144002"/>
              <a:gd name="connsiteY9126" fmla="*/ 2181221 h 4873452"/>
              <a:gd name="connsiteX9127" fmla="*/ 374548 w 9144002"/>
              <a:gd name="connsiteY9127" fmla="*/ 2182336 h 4873452"/>
              <a:gd name="connsiteX9128" fmla="*/ 375441 w 9144002"/>
              <a:gd name="connsiteY9128" fmla="*/ 2183895 h 4873452"/>
              <a:gd name="connsiteX9129" fmla="*/ 376333 w 9144002"/>
              <a:gd name="connsiteY9129" fmla="*/ 2185900 h 4873452"/>
              <a:gd name="connsiteX9130" fmla="*/ 376631 w 9144002"/>
              <a:gd name="connsiteY9130" fmla="*/ 2188797 h 4873452"/>
              <a:gd name="connsiteX9131" fmla="*/ 376631 w 9144002"/>
              <a:gd name="connsiteY9131" fmla="*/ 2192141 h 4873452"/>
              <a:gd name="connsiteX9132" fmla="*/ 376035 w 9144002"/>
              <a:gd name="connsiteY9132" fmla="*/ 2196151 h 4873452"/>
              <a:gd name="connsiteX9133" fmla="*/ 374548 w 9144002"/>
              <a:gd name="connsiteY9133" fmla="*/ 2200830 h 4873452"/>
              <a:gd name="connsiteX9134" fmla="*/ 377523 w 9144002"/>
              <a:gd name="connsiteY9134" fmla="*/ 2200608 h 4873452"/>
              <a:gd name="connsiteX9135" fmla="*/ 380795 w 9144002"/>
              <a:gd name="connsiteY9135" fmla="*/ 2200830 h 4873452"/>
              <a:gd name="connsiteX9136" fmla="*/ 384067 w 9144002"/>
              <a:gd name="connsiteY9136" fmla="*/ 2200830 h 4873452"/>
              <a:gd name="connsiteX9137" fmla="*/ 387339 w 9144002"/>
              <a:gd name="connsiteY9137" fmla="*/ 2200830 h 4873452"/>
              <a:gd name="connsiteX9138" fmla="*/ 388826 w 9144002"/>
              <a:gd name="connsiteY9138" fmla="*/ 2200608 h 4873452"/>
              <a:gd name="connsiteX9139" fmla="*/ 389718 w 9144002"/>
              <a:gd name="connsiteY9139" fmla="*/ 2200385 h 4873452"/>
              <a:gd name="connsiteX9140" fmla="*/ 390909 w 9144002"/>
              <a:gd name="connsiteY9140" fmla="*/ 2199494 h 4873452"/>
              <a:gd name="connsiteX9141" fmla="*/ 391800 w 9144002"/>
              <a:gd name="connsiteY9141" fmla="*/ 2198602 h 4873452"/>
              <a:gd name="connsiteX9142" fmla="*/ 392098 w 9144002"/>
              <a:gd name="connsiteY9142" fmla="*/ 2197489 h 4873452"/>
              <a:gd name="connsiteX9143" fmla="*/ 392098 w 9144002"/>
              <a:gd name="connsiteY9143" fmla="*/ 2195928 h 4873452"/>
              <a:gd name="connsiteX9144" fmla="*/ 392098 w 9144002"/>
              <a:gd name="connsiteY9144" fmla="*/ 2194146 h 4873452"/>
              <a:gd name="connsiteX9145" fmla="*/ 391206 w 9144002"/>
              <a:gd name="connsiteY9145" fmla="*/ 2191696 h 4873452"/>
              <a:gd name="connsiteX9146" fmla="*/ 393883 w 9144002"/>
              <a:gd name="connsiteY9146" fmla="*/ 2194146 h 4873452"/>
              <a:gd name="connsiteX9147" fmla="*/ 395965 w 9144002"/>
              <a:gd name="connsiteY9147" fmla="*/ 2197043 h 4873452"/>
              <a:gd name="connsiteX9148" fmla="*/ 399534 w 9144002"/>
              <a:gd name="connsiteY9148" fmla="*/ 2203505 h 4873452"/>
              <a:gd name="connsiteX9149" fmla="*/ 401022 w 9144002"/>
              <a:gd name="connsiteY9149" fmla="*/ 2206625 h 4873452"/>
              <a:gd name="connsiteX9150" fmla="*/ 403104 w 9144002"/>
              <a:gd name="connsiteY9150" fmla="*/ 2209298 h 4873452"/>
              <a:gd name="connsiteX9151" fmla="*/ 405781 w 9144002"/>
              <a:gd name="connsiteY9151" fmla="*/ 2212196 h 4873452"/>
              <a:gd name="connsiteX9152" fmla="*/ 406674 w 9144002"/>
              <a:gd name="connsiteY9152" fmla="*/ 2213088 h 4873452"/>
              <a:gd name="connsiteX9153" fmla="*/ 408160 w 9144002"/>
              <a:gd name="connsiteY9153" fmla="*/ 2214202 h 4873452"/>
              <a:gd name="connsiteX9154" fmla="*/ 410540 w 9144002"/>
              <a:gd name="connsiteY9154" fmla="*/ 2214648 h 4873452"/>
              <a:gd name="connsiteX9155" fmla="*/ 412325 w 9144002"/>
              <a:gd name="connsiteY9155" fmla="*/ 2215093 h 4873452"/>
              <a:gd name="connsiteX9156" fmla="*/ 413812 w 9144002"/>
              <a:gd name="connsiteY9156" fmla="*/ 2214648 h 4873452"/>
              <a:gd name="connsiteX9157" fmla="*/ 415002 w 9144002"/>
              <a:gd name="connsiteY9157" fmla="*/ 2214202 h 4873452"/>
              <a:gd name="connsiteX9158" fmla="*/ 415894 w 9144002"/>
              <a:gd name="connsiteY9158" fmla="*/ 2213310 h 4873452"/>
              <a:gd name="connsiteX9159" fmla="*/ 416192 w 9144002"/>
              <a:gd name="connsiteY9159" fmla="*/ 2212196 h 4873452"/>
              <a:gd name="connsiteX9160" fmla="*/ 416787 w 9144002"/>
              <a:gd name="connsiteY9160" fmla="*/ 2209298 h 4873452"/>
              <a:gd name="connsiteX9161" fmla="*/ 417679 w 9144002"/>
              <a:gd name="connsiteY9161" fmla="*/ 2206847 h 4873452"/>
              <a:gd name="connsiteX9162" fmla="*/ 417976 w 9144002"/>
              <a:gd name="connsiteY9162" fmla="*/ 2205734 h 4873452"/>
              <a:gd name="connsiteX9163" fmla="*/ 418869 w 9144002"/>
              <a:gd name="connsiteY9163" fmla="*/ 2204842 h 4873452"/>
              <a:gd name="connsiteX9164" fmla="*/ 420059 w 9144002"/>
              <a:gd name="connsiteY9164" fmla="*/ 2204174 h 4873452"/>
              <a:gd name="connsiteX9165" fmla="*/ 420951 w 9144002"/>
              <a:gd name="connsiteY9165" fmla="*/ 2203951 h 4873452"/>
              <a:gd name="connsiteX9166" fmla="*/ 423033 w 9144002"/>
              <a:gd name="connsiteY9166" fmla="*/ 2204174 h 4873452"/>
              <a:gd name="connsiteX9167" fmla="*/ 425115 w 9144002"/>
              <a:gd name="connsiteY9167" fmla="*/ 2204842 h 4873452"/>
              <a:gd name="connsiteX9168" fmla="*/ 426305 w 9144002"/>
              <a:gd name="connsiteY9168" fmla="*/ 2208852 h 4873452"/>
              <a:gd name="connsiteX9169" fmla="*/ 427792 w 9144002"/>
              <a:gd name="connsiteY9169" fmla="*/ 2211973 h 4873452"/>
              <a:gd name="connsiteX9170" fmla="*/ 429577 w 9144002"/>
              <a:gd name="connsiteY9170" fmla="*/ 2214648 h 4873452"/>
              <a:gd name="connsiteX9171" fmla="*/ 431957 w 9144002"/>
              <a:gd name="connsiteY9171" fmla="*/ 2216875 h 4873452"/>
              <a:gd name="connsiteX9172" fmla="*/ 434634 w 9144002"/>
              <a:gd name="connsiteY9172" fmla="*/ 2218881 h 4873452"/>
              <a:gd name="connsiteX9173" fmla="*/ 437311 w 9144002"/>
              <a:gd name="connsiteY9173" fmla="*/ 2220886 h 4873452"/>
              <a:gd name="connsiteX9174" fmla="*/ 442962 w 9144002"/>
              <a:gd name="connsiteY9174" fmla="*/ 2224230 h 4873452"/>
              <a:gd name="connsiteX9175" fmla="*/ 448614 w 9144002"/>
              <a:gd name="connsiteY9175" fmla="*/ 2227572 h 4873452"/>
              <a:gd name="connsiteX9176" fmla="*/ 451588 w 9144002"/>
              <a:gd name="connsiteY9176" fmla="*/ 2229578 h 4873452"/>
              <a:gd name="connsiteX9177" fmla="*/ 453671 w 9144002"/>
              <a:gd name="connsiteY9177" fmla="*/ 2231807 h 4873452"/>
              <a:gd name="connsiteX9178" fmla="*/ 455753 w 9144002"/>
              <a:gd name="connsiteY9178" fmla="*/ 2234481 h 4873452"/>
              <a:gd name="connsiteX9179" fmla="*/ 457538 w 9144002"/>
              <a:gd name="connsiteY9179" fmla="*/ 2237600 h 4873452"/>
              <a:gd name="connsiteX9180" fmla="*/ 458727 w 9144002"/>
              <a:gd name="connsiteY9180" fmla="*/ 2240942 h 4873452"/>
              <a:gd name="connsiteX9181" fmla="*/ 459322 w 9144002"/>
              <a:gd name="connsiteY9181" fmla="*/ 2245177 h 4873452"/>
              <a:gd name="connsiteX9182" fmla="*/ 460809 w 9144002"/>
              <a:gd name="connsiteY9182" fmla="*/ 2243840 h 4873452"/>
              <a:gd name="connsiteX9183" fmla="*/ 462891 w 9144002"/>
              <a:gd name="connsiteY9183" fmla="*/ 2242502 h 4873452"/>
              <a:gd name="connsiteX9184" fmla="*/ 464677 w 9144002"/>
              <a:gd name="connsiteY9184" fmla="*/ 2242057 h 4873452"/>
              <a:gd name="connsiteX9185" fmla="*/ 467056 w 9144002"/>
              <a:gd name="connsiteY9185" fmla="*/ 2241387 h 4873452"/>
              <a:gd name="connsiteX9186" fmla="*/ 468841 w 9144002"/>
              <a:gd name="connsiteY9186" fmla="*/ 2241166 h 4873452"/>
              <a:gd name="connsiteX9187" fmla="*/ 470625 w 9144002"/>
              <a:gd name="connsiteY9187" fmla="*/ 2240942 h 4873452"/>
              <a:gd name="connsiteX9188" fmla="*/ 472707 w 9144002"/>
              <a:gd name="connsiteY9188" fmla="*/ 2241166 h 4873452"/>
              <a:gd name="connsiteX9189" fmla="*/ 474493 w 9144002"/>
              <a:gd name="connsiteY9189" fmla="*/ 2241387 h 4873452"/>
              <a:gd name="connsiteX9190" fmla="*/ 476872 w 9144002"/>
              <a:gd name="connsiteY9190" fmla="*/ 2242057 h 4873452"/>
              <a:gd name="connsiteX9191" fmla="*/ 478657 w 9144002"/>
              <a:gd name="connsiteY9191" fmla="*/ 2242947 h 4873452"/>
              <a:gd name="connsiteX9192" fmla="*/ 482821 w 9144002"/>
              <a:gd name="connsiteY9192" fmla="*/ 2244955 h 4873452"/>
              <a:gd name="connsiteX9193" fmla="*/ 486390 w 9144002"/>
              <a:gd name="connsiteY9193" fmla="*/ 2247628 h 4873452"/>
              <a:gd name="connsiteX9194" fmla="*/ 490258 w 9144002"/>
              <a:gd name="connsiteY9194" fmla="*/ 2250748 h 4873452"/>
              <a:gd name="connsiteX9195" fmla="*/ 494125 w 9144002"/>
              <a:gd name="connsiteY9195" fmla="*/ 2254536 h 4873452"/>
              <a:gd name="connsiteX9196" fmla="*/ 497694 w 9144002"/>
              <a:gd name="connsiteY9196" fmla="*/ 2258771 h 4873452"/>
              <a:gd name="connsiteX9197" fmla="*/ 501263 w 9144002"/>
              <a:gd name="connsiteY9197" fmla="*/ 2263004 h 4873452"/>
              <a:gd name="connsiteX9198" fmla="*/ 504238 w 9144002"/>
              <a:gd name="connsiteY9198" fmla="*/ 2267462 h 4873452"/>
              <a:gd name="connsiteX9199" fmla="*/ 507212 w 9144002"/>
              <a:gd name="connsiteY9199" fmla="*/ 2271918 h 4873452"/>
              <a:gd name="connsiteX9200" fmla="*/ 509890 w 9144002"/>
              <a:gd name="connsiteY9200" fmla="*/ 2276375 h 4873452"/>
              <a:gd name="connsiteX9201" fmla="*/ 512566 w 9144002"/>
              <a:gd name="connsiteY9201" fmla="*/ 2280831 h 4873452"/>
              <a:gd name="connsiteX9202" fmla="*/ 514351 w 9144002"/>
              <a:gd name="connsiteY9202" fmla="*/ 2285066 h 4873452"/>
              <a:gd name="connsiteX9203" fmla="*/ 508997 w 9144002"/>
              <a:gd name="connsiteY9203" fmla="*/ 2288630 h 4873452"/>
              <a:gd name="connsiteX9204" fmla="*/ 504238 w 9144002"/>
              <a:gd name="connsiteY9204" fmla="*/ 2291305 h 4873452"/>
              <a:gd name="connsiteX9205" fmla="*/ 499181 w 9144002"/>
              <a:gd name="connsiteY9205" fmla="*/ 2293534 h 4873452"/>
              <a:gd name="connsiteX9206" fmla="*/ 494422 w 9144002"/>
              <a:gd name="connsiteY9206" fmla="*/ 2295540 h 4873452"/>
              <a:gd name="connsiteX9207" fmla="*/ 489663 w 9144002"/>
              <a:gd name="connsiteY9207" fmla="*/ 2296654 h 4873452"/>
              <a:gd name="connsiteX9208" fmla="*/ 484903 w 9144002"/>
              <a:gd name="connsiteY9208" fmla="*/ 2297544 h 4873452"/>
              <a:gd name="connsiteX9209" fmla="*/ 480144 w 9144002"/>
              <a:gd name="connsiteY9209" fmla="*/ 2297767 h 4873452"/>
              <a:gd name="connsiteX9210" fmla="*/ 475682 w 9144002"/>
              <a:gd name="connsiteY9210" fmla="*/ 2297767 h 4873452"/>
              <a:gd name="connsiteX9211" fmla="*/ 471220 w 9144002"/>
              <a:gd name="connsiteY9211" fmla="*/ 2297544 h 4873452"/>
              <a:gd name="connsiteX9212" fmla="*/ 466461 w 9144002"/>
              <a:gd name="connsiteY9212" fmla="*/ 2296654 h 4873452"/>
              <a:gd name="connsiteX9213" fmla="*/ 461999 w 9144002"/>
              <a:gd name="connsiteY9213" fmla="*/ 2295540 h 4873452"/>
              <a:gd name="connsiteX9214" fmla="*/ 457240 w 9144002"/>
              <a:gd name="connsiteY9214" fmla="*/ 2294425 h 4873452"/>
              <a:gd name="connsiteX9215" fmla="*/ 452779 w 9144002"/>
              <a:gd name="connsiteY9215" fmla="*/ 2292865 h 4873452"/>
              <a:gd name="connsiteX9216" fmla="*/ 448019 w 9144002"/>
              <a:gd name="connsiteY9216" fmla="*/ 2291083 h 4873452"/>
              <a:gd name="connsiteX9217" fmla="*/ 438798 w 9144002"/>
              <a:gd name="connsiteY9217" fmla="*/ 2287071 h 4873452"/>
              <a:gd name="connsiteX9218" fmla="*/ 419463 w 9144002"/>
              <a:gd name="connsiteY9218" fmla="*/ 2277935 h 4873452"/>
              <a:gd name="connsiteX9219" fmla="*/ 409350 w 9144002"/>
              <a:gd name="connsiteY9219" fmla="*/ 2273255 h 4873452"/>
              <a:gd name="connsiteX9220" fmla="*/ 398345 w 9144002"/>
              <a:gd name="connsiteY9220" fmla="*/ 2268798 h 4873452"/>
              <a:gd name="connsiteX9221" fmla="*/ 393288 w 9144002"/>
              <a:gd name="connsiteY9221" fmla="*/ 2266793 h 4873452"/>
              <a:gd name="connsiteX9222" fmla="*/ 387339 w 9144002"/>
              <a:gd name="connsiteY9222" fmla="*/ 2265233 h 4873452"/>
              <a:gd name="connsiteX9223" fmla="*/ 381687 w 9144002"/>
              <a:gd name="connsiteY9223" fmla="*/ 2263450 h 4873452"/>
              <a:gd name="connsiteX9224" fmla="*/ 375144 w 9144002"/>
              <a:gd name="connsiteY9224" fmla="*/ 2262113 h 4873452"/>
              <a:gd name="connsiteX9225" fmla="*/ 369195 w 9144002"/>
              <a:gd name="connsiteY9225" fmla="*/ 2260998 h 4873452"/>
              <a:gd name="connsiteX9226" fmla="*/ 362650 w 9144002"/>
              <a:gd name="connsiteY9226" fmla="*/ 2260107 h 4873452"/>
              <a:gd name="connsiteX9227" fmla="*/ 356106 w 9144002"/>
              <a:gd name="connsiteY9227" fmla="*/ 2259886 h 4873452"/>
              <a:gd name="connsiteX9228" fmla="*/ 349265 w 9144002"/>
              <a:gd name="connsiteY9228" fmla="*/ 2259439 h 4873452"/>
              <a:gd name="connsiteX9229" fmla="*/ 348968 w 9144002"/>
              <a:gd name="connsiteY9229" fmla="*/ 2254536 h 4873452"/>
              <a:gd name="connsiteX9230" fmla="*/ 348075 w 9144002"/>
              <a:gd name="connsiteY9230" fmla="*/ 2249633 h 4873452"/>
              <a:gd name="connsiteX9231" fmla="*/ 346885 w 9144002"/>
              <a:gd name="connsiteY9231" fmla="*/ 2245622 h 4873452"/>
              <a:gd name="connsiteX9232" fmla="*/ 345398 w 9144002"/>
              <a:gd name="connsiteY9232" fmla="*/ 2242057 h 4873452"/>
              <a:gd name="connsiteX9233" fmla="*/ 343614 w 9144002"/>
              <a:gd name="connsiteY9233" fmla="*/ 2238938 h 4873452"/>
              <a:gd name="connsiteX9234" fmla="*/ 340936 w 9144002"/>
              <a:gd name="connsiteY9234" fmla="*/ 2236041 h 4873452"/>
              <a:gd name="connsiteX9235" fmla="*/ 338259 w 9144002"/>
              <a:gd name="connsiteY9235" fmla="*/ 2233812 h 4873452"/>
              <a:gd name="connsiteX9236" fmla="*/ 334987 w 9144002"/>
              <a:gd name="connsiteY9236" fmla="*/ 2232253 h 4873452"/>
              <a:gd name="connsiteX9237" fmla="*/ 331418 w 9144002"/>
              <a:gd name="connsiteY9237" fmla="*/ 2231138 h 4873452"/>
              <a:gd name="connsiteX9238" fmla="*/ 328146 w 9144002"/>
              <a:gd name="connsiteY9238" fmla="*/ 2230024 h 4873452"/>
              <a:gd name="connsiteX9239" fmla="*/ 323982 w 9144002"/>
              <a:gd name="connsiteY9239" fmla="*/ 2229578 h 4873452"/>
              <a:gd name="connsiteX9240" fmla="*/ 319818 w 9144002"/>
              <a:gd name="connsiteY9240" fmla="*/ 2229354 h 4873452"/>
              <a:gd name="connsiteX9241" fmla="*/ 315653 w 9144002"/>
              <a:gd name="connsiteY9241" fmla="*/ 2229578 h 4873452"/>
              <a:gd name="connsiteX9242" fmla="*/ 311489 w 9144002"/>
              <a:gd name="connsiteY9242" fmla="*/ 2230469 h 4873452"/>
              <a:gd name="connsiteX9243" fmla="*/ 307027 w 9144002"/>
              <a:gd name="connsiteY9243" fmla="*/ 2231583 h 4873452"/>
              <a:gd name="connsiteX9244" fmla="*/ 302565 w 9144002"/>
              <a:gd name="connsiteY9244" fmla="*/ 2232697 h 4873452"/>
              <a:gd name="connsiteX9245" fmla="*/ 299888 w 9144002"/>
              <a:gd name="connsiteY9245" fmla="*/ 2231138 h 4873452"/>
              <a:gd name="connsiteX9246" fmla="*/ 298104 w 9144002"/>
              <a:gd name="connsiteY9246" fmla="*/ 2228909 h 4873452"/>
              <a:gd name="connsiteX9247" fmla="*/ 296319 w 9144002"/>
              <a:gd name="connsiteY9247" fmla="*/ 2226012 h 4873452"/>
              <a:gd name="connsiteX9248" fmla="*/ 295129 w 9144002"/>
              <a:gd name="connsiteY9248" fmla="*/ 2222892 h 4873452"/>
              <a:gd name="connsiteX9249" fmla="*/ 294237 w 9144002"/>
              <a:gd name="connsiteY9249" fmla="*/ 2219327 h 4873452"/>
              <a:gd name="connsiteX9250" fmla="*/ 293939 w 9144002"/>
              <a:gd name="connsiteY9250" fmla="*/ 2215093 h 4873452"/>
              <a:gd name="connsiteX9251" fmla="*/ 293939 w 9144002"/>
              <a:gd name="connsiteY9251" fmla="*/ 2210858 h 4873452"/>
              <a:gd name="connsiteX9252" fmla="*/ 293939 w 9144002"/>
              <a:gd name="connsiteY9252" fmla="*/ 2205956 h 4873452"/>
              <a:gd name="connsiteX9253" fmla="*/ 288288 w 9144002"/>
              <a:gd name="connsiteY9253" fmla="*/ 2206625 h 4873452"/>
              <a:gd name="connsiteX9254" fmla="*/ 282933 w 9144002"/>
              <a:gd name="connsiteY9254" fmla="*/ 2206625 h 4873452"/>
              <a:gd name="connsiteX9255" fmla="*/ 278174 w 9144002"/>
              <a:gd name="connsiteY9255" fmla="*/ 2206179 h 4873452"/>
              <a:gd name="connsiteX9256" fmla="*/ 273117 w 9144002"/>
              <a:gd name="connsiteY9256" fmla="*/ 2205956 h 4873452"/>
              <a:gd name="connsiteX9257" fmla="*/ 268656 w 9144002"/>
              <a:gd name="connsiteY9257" fmla="*/ 2205065 h 4873452"/>
              <a:gd name="connsiteX9258" fmla="*/ 264194 w 9144002"/>
              <a:gd name="connsiteY9258" fmla="*/ 2204174 h 4873452"/>
              <a:gd name="connsiteX9259" fmla="*/ 260030 w 9144002"/>
              <a:gd name="connsiteY9259" fmla="*/ 2203059 h 4873452"/>
              <a:gd name="connsiteX9260" fmla="*/ 255865 w 9144002"/>
              <a:gd name="connsiteY9260" fmla="*/ 2201721 h 4873452"/>
              <a:gd name="connsiteX9261" fmla="*/ 248429 w 9144002"/>
              <a:gd name="connsiteY9261" fmla="*/ 2206847 h 4873452"/>
              <a:gd name="connsiteX9262" fmla="*/ 240992 w 9144002"/>
              <a:gd name="connsiteY9262" fmla="*/ 2212196 h 4873452"/>
              <a:gd name="connsiteX9263" fmla="*/ 226715 w 9144002"/>
              <a:gd name="connsiteY9263" fmla="*/ 2223115 h 4873452"/>
              <a:gd name="connsiteX9264" fmla="*/ 211842 w 9144002"/>
              <a:gd name="connsiteY9264" fmla="*/ 2234704 h 4873452"/>
              <a:gd name="connsiteX9265" fmla="*/ 204406 w 9144002"/>
              <a:gd name="connsiteY9265" fmla="*/ 2240051 h 4873452"/>
              <a:gd name="connsiteX9266" fmla="*/ 196375 w 9144002"/>
              <a:gd name="connsiteY9266" fmla="*/ 2245622 h 4873452"/>
              <a:gd name="connsiteX9267" fmla="*/ 188641 w 9144002"/>
              <a:gd name="connsiteY9267" fmla="*/ 2250748 h 4873452"/>
              <a:gd name="connsiteX9268" fmla="*/ 180015 w 9144002"/>
              <a:gd name="connsiteY9268" fmla="*/ 2255874 h 4873452"/>
              <a:gd name="connsiteX9269" fmla="*/ 170794 w 9144002"/>
              <a:gd name="connsiteY9269" fmla="*/ 2260331 h 4873452"/>
              <a:gd name="connsiteX9270" fmla="*/ 161573 w 9144002"/>
              <a:gd name="connsiteY9270" fmla="*/ 2264564 h 4873452"/>
              <a:gd name="connsiteX9271" fmla="*/ 156218 w 9144002"/>
              <a:gd name="connsiteY9271" fmla="*/ 2266348 h 4873452"/>
              <a:gd name="connsiteX9272" fmla="*/ 151460 w 9144002"/>
              <a:gd name="connsiteY9272" fmla="*/ 2267907 h 4873452"/>
              <a:gd name="connsiteX9273" fmla="*/ 145808 w 9144002"/>
              <a:gd name="connsiteY9273" fmla="*/ 2269690 h 4873452"/>
              <a:gd name="connsiteX9274" fmla="*/ 140454 w 9144002"/>
              <a:gd name="connsiteY9274" fmla="*/ 2271027 h 4873452"/>
              <a:gd name="connsiteX9275" fmla="*/ 134505 w 9144002"/>
              <a:gd name="connsiteY9275" fmla="*/ 2272141 h 4873452"/>
              <a:gd name="connsiteX9276" fmla="*/ 128853 w 9144002"/>
              <a:gd name="connsiteY9276" fmla="*/ 2273255 h 4873452"/>
              <a:gd name="connsiteX9277" fmla="*/ 122309 w 9144002"/>
              <a:gd name="connsiteY9277" fmla="*/ 2274146 h 4873452"/>
              <a:gd name="connsiteX9278" fmla="*/ 116063 w 9144002"/>
              <a:gd name="connsiteY9278" fmla="*/ 2275037 h 4873452"/>
              <a:gd name="connsiteX9279" fmla="*/ 113981 w 9144002"/>
              <a:gd name="connsiteY9279" fmla="*/ 2269912 h 4873452"/>
              <a:gd name="connsiteX9280" fmla="*/ 112196 w 9144002"/>
              <a:gd name="connsiteY9280" fmla="*/ 2267015 h 4873452"/>
              <a:gd name="connsiteX9281" fmla="*/ 111006 w 9144002"/>
              <a:gd name="connsiteY9281" fmla="*/ 2265902 h 4873452"/>
              <a:gd name="connsiteX9282" fmla="*/ 110411 w 9144002"/>
              <a:gd name="connsiteY9282" fmla="*/ 2265456 h 4873452"/>
              <a:gd name="connsiteX9283" fmla="*/ 109221 w 9144002"/>
              <a:gd name="connsiteY9283" fmla="*/ 2264787 h 4873452"/>
              <a:gd name="connsiteX9284" fmla="*/ 108032 w 9144002"/>
              <a:gd name="connsiteY9284" fmla="*/ 2264564 h 4873452"/>
              <a:gd name="connsiteX9285" fmla="*/ 105950 w 9144002"/>
              <a:gd name="connsiteY9285" fmla="*/ 2264341 h 4873452"/>
              <a:gd name="connsiteX9286" fmla="*/ 102975 w 9144002"/>
              <a:gd name="connsiteY9286" fmla="*/ 2264118 h 4873452"/>
              <a:gd name="connsiteX9287" fmla="*/ 99405 w 9144002"/>
              <a:gd name="connsiteY9287" fmla="*/ 2263450 h 4873452"/>
              <a:gd name="connsiteX9288" fmla="*/ 97323 w 9144002"/>
              <a:gd name="connsiteY9288" fmla="*/ 2262558 h 4873452"/>
              <a:gd name="connsiteX9289" fmla="*/ 94943 w 9144002"/>
              <a:gd name="connsiteY9289" fmla="*/ 2261443 h 4873452"/>
              <a:gd name="connsiteX9290" fmla="*/ 98810 w 9144002"/>
              <a:gd name="connsiteY9290" fmla="*/ 2259216 h 4873452"/>
              <a:gd name="connsiteX9291" fmla="*/ 102083 w 9144002"/>
              <a:gd name="connsiteY9291" fmla="*/ 2256765 h 4873452"/>
              <a:gd name="connsiteX9292" fmla="*/ 105057 w 9144002"/>
              <a:gd name="connsiteY9292" fmla="*/ 2253868 h 4873452"/>
              <a:gd name="connsiteX9293" fmla="*/ 108329 w 9144002"/>
              <a:gd name="connsiteY9293" fmla="*/ 2250971 h 4873452"/>
              <a:gd name="connsiteX9294" fmla="*/ 113981 w 9144002"/>
              <a:gd name="connsiteY9294" fmla="*/ 2244955 h 4873452"/>
              <a:gd name="connsiteX9295" fmla="*/ 119632 w 9144002"/>
              <a:gd name="connsiteY9295" fmla="*/ 2238270 h 4873452"/>
              <a:gd name="connsiteX9296" fmla="*/ 130340 w 9144002"/>
              <a:gd name="connsiteY9296" fmla="*/ 2224897 h 4873452"/>
              <a:gd name="connsiteX9297" fmla="*/ 135992 w 9144002"/>
              <a:gd name="connsiteY9297" fmla="*/ 2217990 h 4873452"/>
              <a:gd name="connsiteX9298" fmla="*/ 141644 w 9144002"/>
              <a:gd name="connsiteY9298" fmla="*/ 2211528 h 4873452"/>
              <a:gd name="connsiteX9299" fmla="*/ 140454 w 9144002"/>
              <a:gd name="connsiteY9299" fmla="*/ 2210413 h 4873452"/>
              <a:gd name="connsiteX9300" fmla="*/ 139562 w 9144002"/>
              <a:gd name="connsiteY9300" fmla="*/ 2209298 h 4873452"/>
              <a:gd name="connsiteX9301" fmla="*/ 138669 w 9144002"/>
              <a:gd name="connsiteY9301" fmla="*/ 2205956 h 4873452"/>
              <a:gd name="connsiteX9302" fmla="*/ 137777 w 9144002"/>
              <a:gd name="connsiteY9302" fmla="*/ 2202390 h 4873452"/>
              <a:gd name="connsiteX9303" fmla="*/ 137479 w 9144002"/>
              <a:gd name="connsiteY9303" fmla="*/ 2198380 h 4873452"/>
              <a:gd name="connsiteX9304" fmla="*/ 137182 w 9144002"/>
              <a:gd name="connsiteY9304" fmla="*/ 2189242 h 4873452"/>
              <a:gd name="connsiteX9305" fmla="*/ 137479 w 9144002"/>
              <a:gd name="connsiteY9305" fmla="*/ 2180329 h 4873452"/>
              <a:gd name="connsiteX9306" fmla="*/ 140454 w 9144002"/>
              <a:gd name="connsiteY9306" fmla="*/ 2181667 h 4873452"/>
              <a:gd name="connsiteX9307" fmla="*/ 142833 w 9144002"/>
              <a:gd name="connsiteY9307" fmla="*/ 2182780 h 4873452"/>
              <a:gd name="connsiteX9308" fmla="*/ 144916 w 9144002"/>
              <a:gd name="connsiteY9308" fmla="*/ 2183450 h 4873452"/>
              <a:gd name="connsiteX9309" fmla="*/ 146403 w 9144002"/>
              <a:gd name="connsiteY9309" fmla="*/ 2183450 h 4873452"/>
              <a:gd name="connsiteX9310" fmla="*/ 147593 w 9144002"/>
              <a:gd name="connsiteY9310" fmla="*/ 2183225 h 4873452"/>
              <a:gd name="connsiteX9311" fmla="*/ 148485 w 9144002"/>
              <a:gd name="connsiteY9311" fmla="*/ 2182558 h 4873452"/>
              <a:gd name="connsiteX9312" fmla="*/ 148782 w 9144002"/>
              <a:gd name="connsiteY9312" fmla="*/ 2181667 h 4873452"/>
              <a:gd name="connsiteX9313" fmla="*/ 148782 w 9144002"/>
              <a:gd name="connsiteY9313" fmla="*/ 2180552 h 4873452"/>
              <a:gd name="connsiteX9314" fmla="*/ 147890 w 9144002"/>
              <a:gd name="connsiteY9314" fmla="*/ 2177879 h 4873452"/>
              <a:gd name="connsiteX9315" fmla="*/ 146105 w 9144002"/>
              <a:gd name="connsiteY9315" fmla="*/ 2174091 h 4873452"/>
              <a:gd name="connsiteX9316" fmla="*/ 144320 w 9144002"/>
              <a:gd name="connsiteY9316" fmla="*/ 2170525 h 4873452"/>
              <a:gd name="connsiteX9317" fmla="*/ 141644 w 9144002"/>
              <a:gd name="connsiteY9317" fmla="*/ 2166735 h 4873452"/>
              <a:gd name="connsiteX9318" fmla="*/ 141644 w 9144002"/>
              <a:gd name="connsiteY9318" fmla="*/ 2170079 h 4873452"/>
              <a:gd name="connsiteX9319" fmla="*/ 140751 w 9144002"/>
              <a:gd name="connsiteY9319" fmla="*/ 2172976 h 4873452"/>
              <a:gd name="connsiteX9320" fmla="*/ 139264 w 9144002"/>
              <a:gd name="connsiteY9320" fmla="*/ 2174981 h 4873452"/>
              <a:gd name="connsiteX9321" fmla="*/ 137479 w 9144002"/>
              <a:gd name="connsiteY9321" fmla="*/ 2176763 h 4873452"/>
              <a:gd name="connsiteX9322" fmla="*/ 134802 w 9144002"/>
              <a:gd name="connsiteY9322" fmla="*/ 2177433 h 4873452"/>
              <a:gd name="connsiteX9323" fmla="*/ 131828 w 9144002"/>
              <a:gd name="connsiteY9323" fmla="*/ 2178323 h 4873452"/>
              <a:gd name="connsiteX9324" fmla="*/ 128258 w 9144002"/>
              <a:gd name="connsiteY9324" fmla="*/ 2178547 h 4873452"/>
              <a:gd name="connsiteX9325" fmla="*/ 124986 w 9144002"/>
              <a:gd name="connsiteY9325" fmla="*/ 2178547 h 4873452"/>
              <a:gd name="connsiteX9326" fmla="*/ 116657 w 9144002"/>
              <a:gd name="connsiteY9326" fmla="*/ 2178547 h 4873452"/>
              <a:gd name="connsiteX9327" fmla="*/ 108032 w 9144002"/>
              <a:gd name="connsiteY9327" fmla="*/ 2178323 h 4873452"/>
              <a:gd name="connsiteX9328" fmla="*/ 103868 w 9144002"/>
              <a:gd name="connsiteY9328" fmla="*/ 2178547 h 4873452"/>
              <a:gd name="connsiteX9329" fmla="*/ 99405 w 9144002"/>
              <a:gd name="connsiteY9329" fmla="*/ 2178993 h 4873452"/>
              <a:gd name="connsiteX9330" fmla="*/ 94943 w 9144002"/>
              <a:gd name="connsiteY9330" fmla="*/ 2179438 h 4873452"/>
              <a:gd name="connsiteX9331" fmla="*/ 90779 w 9144002"/>
              <a:gd name="connsiteY9331" fmla="*/ 2180552 h 4873452"/>
              <a:gd name="connsiteX9332" fmla="*/ 89590 w 9144002"/>
              <a:gd name="connsiteY9332" fmla="*/ 2177433 h 4873452"/>
              <a:gd name="connsiteX9333" fmla="*/ 88103 w 9144002"/>
              <a:gd name="connsiteY9333" fmla="*/ 2174312 h 4873452"/>
              <a:gd name="connsiteX9334" fmla="*/ 84830 w 9144002"/>
              <a:gd name="connsiteY9334" fmla="*/ 2168964 h 4873452"/>
              <a:gd name="connsiteX9335" fmla="*/ 83641 w 9144002"/>
              <a:gd name="connsiteY9335" fmla="*/ 2166068 h 4873452"/>
              <a:gd name="connsiteX9336" fmla="*/ 82451 w 9144002"/>
              <a:gd name="connsiteY9336" fmla="*/ 2162502 h 4873452"/>
              <a:gd name="connsiteX9337" fmla="*/ 82153 w 9144002"/>
              <a:gd name="connsiteY9337" fmla="*/ 2158714 h 4873452"/>
              <a:gd name="connsiteX9338" fmla="*/ 82451 w 9144002"/>
              <a:gd name="connsiteY9338" fmla="*/ 2153811 h 4873452"/>
              <a:gd name="connsiteX9339" fmla="*/ 85128 w 9144002"/>
              <a:gd name="connsiteY9339" fmla="*/ 2153811 h 4873452"/>
              <a:gd name="connsiteX9340" fmla="*/ 88103 w 9144002"/>
              <a:gd name="connsiteY9340" fmla="*/ 2154034 h 4873452"/>
              <a:gd name="connsiteX9341" fmla="*/ 95241 w 9144002"/>
              <a:gd name="connsiteY9341" fmla="*/ 2155147 h 4873452"/>
              <a:gd name="connsiteX9342" fmla="*/ 102975 w 9144002"/>
              <a:gd name="connsiteY9342" fmla="*/ 2156040 h 4873452"/>
              <a:gd name="connsiteX9343" fmla="*/ 106544 w 9144002"/>
              <a:gd name="connsiteY9343" fmla="*/ 2156486 h 4873452"/>
              <a:gd name="connsiteX9344" fmla="*/ 110114 w 9144002"/>
              <a:gd name="connsiteY9344" fmla="*/ 2156486 h 4873452"/>
              <a:gd name="connsiteX9345" fmla="*/ 113386 w 9144002"/>
              <a:gd name="connsiteY9345" fmla="*/ 2156040 h 4873452"/>
              <a:gd name="connsiteX9346" fmla="*/ 116657 w 9144002"/>
              <a:gd name="connsiteY9346" fmla="*/ 2155147 h 4873452"/>
              <a:gd name="connsiteX9347" fmla="*/ 118145 w 9144002"/>
              <a:gd name="connsiteY9347" fmla="*/ 2154702 h 4873452"/>
              <a:gd name="connsiteX9348" fmla="*/ 119335 w 9144002"/>
              <a:gd name="connsiteY9348" fmla="*/ 2153811 h 4873452"/>
              <a:gd name="connsiteX9349" fmla="*/ 120524 w 9144002"/>
              <a:gd name="connsiteY9349" fmla="*/ 2152920 h 4873452"/>
              <a:gd name="connsiteX9350" fmla="*/ 121715 w 9144002"/>
              <a:gd name="connsiteY9350" fmla="*/ 2151805 h 4873452"/>
              <a:gd name="connsiteX9351" fmla="*/ 122904 w 9144002"/>
              <a:gd name="connsiteY9351" fmla="*/ 2150691 h 4873452"/>
              <a:gd name="connsiteX9352" fmla="*/ 123499 w 9144002"/>
              <a:gd name="connsiteY9352" fmla="*/ 2149131 h 4873452"/>
              <a:gd name="connsiteX9353" fmla="*/ 124391 w 9144002"/>
              <a:gd name="connsiteY9353" fmla="*/ 2147349 h 4873452"/>
              <a:gd name="connsiteX9354" fmla="*/ 124689 w 9144002"/>
              <a:gd name="connsiteY9354" fmla="*/ 2145343 h 4873452"/>
              <a:gd name="connsiteX9355" fmla="*/ 124986 w 9144002"/>
              <a:gd name="connsiteY9355" fmla="*/ 2140886 h 4873452"/>
              <a:gd name="connsiteX9356" fmla="*/ 124689 w 9144002"/>
              <a:gd name="connsiteY9356" fmla="*/ 2135537 h 4873452"/>
              <a:gd name="connsiteX9357" fmla="*/ 130935 w 9144002"/>
              <a:gd name="connsiteY9357" fmla="*/ 2132640 h 4873452"/>
              <a:gd name="connsiteX9358" fmla="*/ 137479 w 9144002"/>
              <a:gd name="connsiteY9358" fmla="*/ 2130413 h 4873452"/>
              <a:gd name="connsiteX9359" fmla="*/ 144618 w 9144002"/>
              <a:gd name="connsiteY9359" fmla="*/ 2128407 h 4873452"/>
              <a:gd name="connsiteX9360" fmla="*/ 151757 w 9144002"/>
              <a:gd name="connsiteY9360" fmla="*/ 2126847 h 4873452"/>
              <a:gd name="connsiteX9361" fmla="*/ 159194 w 9144002"/>
              <a:gd name="connsiteY9361" fmla="*/ 2125288 h 4873452"/>
              <a:gd name="connsiteX9362" fmla="*/ 166629 w 9144002"/>
              <a:gd name="connsiteY9362" fmla="*/ 2123949 h 4873452"/>
              <a:gd name="connsiteX9363" fmla="*/ 182097 w 9144002"/>
              <a:gd name="connsiteY9363" fmla="*/ 2121721 h 4873452"/>
              <a:gd name="connsiteX9364" fmla="*/ 189831 w 9144002"/>
              <a:gd name="connsiteY9364" fmla="*/ 2120607 h 4873452"/>
              <a:gd name="connsiteX9365" fmla="*/ 197267 w 9144002"/>
              <a:gd name="connsiteY9365" fmla="*/ 2119271 h 4873452"/>
              <a:gd name="connsiteX9366" fmla="*/ 204406 w 9144002"/>
              <a:gd name="connsiteY9366" fmla="*/ 2117487 h 4873452"/>
              <a:gd name="connsiteX9367" fmla="*/ 211247 w 9144002"/>
              <a:gd name="connsiteY9367" fmla="*/ 2115481 h 4873452"/>
              <a:gd name="connsiteX9368" fmla="*/ 217791 w 9144002"/>
              <a:gd name="connsiteY9368" fmla="*/ 2113030 h 4873452"/>
              <a:gd name="connsiteX9369" fmla="*/ 224038 w 9144002"/>
              <a:gd name="connsiteY9369" fmla="*/ 2110134 h 4873452"/>
              <a:gd name="connsiteX9370" fmla="*/ 227013 w 9144002"/>
              <a:gd name="connsiteY9370" fmla="*/ 2108797 h 4873452"/>
              <a:gd name="connsiteX9371" fmla="*/ 229689 w 9144002"/>
              <a:gd name="connsiteY9371" fmla="*/ 2107013 h 4873452"/>
              <a:gd name="connsiteX9372" fmla="*/ 232367 w 9144002"/>
              <a:gd name="connsiteY9372" fmla="*/ 2105008 h 4873452"/>
              <a:gd name="connsiteX9373" fmla="*/ 234746 w 9144002"/>
              <a:gd name="connsiteY9373" fmla="*/ 2103225 h 4873452"/>
              <a:gd name="connsiteX9374" fmla="*/ 231771 w 9144002"/>
              <a:gd name="connsiteY9374" fmla="*/ 2095204 h 4873452"/>
              <a:gd name="connsiteX9375" fmla="*/ 230284 w 9144002"/>
              <a:gd name="connsiteY9375" fmla="*/ 2091860 h 4873452"/>
              <a:gd name="connsiteX9376" fmla="*/ 228797 w 9144002"/>
              <a:gd name="connsiteY9376" fmla="*/ 2088740 h 4873452"/>
              <a:gd name="connsiteX9377" fmla="*/ 227309 w 9144002"/>
              <a:gd name="connsiteY9377" fmla="*/ 2086291 h 4873452"/>
              <a:gd name="connsiteX9378" fmla="*/ 225525 w 9144002"/>
              <a:gd name="connsiteY9378" fmla="*/ 2084061 h 4873452"/>
              <a:gd name="connsiteX9379" fmla="*/ 223443 w 9144002"/>
              <a:gd name="connsiteY9379" fmla="*/ 2081610 h 4873452"/>
              <a:gd name="connsiteX9380" fmla="*/ 221658 w 9144002"/>
              <a:gd name="connsiteY9380" fmla="*/ 2080050 h 4873452"/>
              <a:gd name="connsiteX9381" fmla="*/ 219873 w 9144002"/>
              <a:gd name="connsiteY9381" fmla="*/ 2078489 h 4873452"/>
              <a:gd name="connsiteX9382" fmla="*/ 217494 w 9144002"/>
              <a:gd name="connsiteY9382" fmla="*/ 2077374 h 4873452"/>
              <a:gd name="connsiteX9383" fmla="*/ 215411 w 9144002"/>
              <a:gd name="connsiteY9383" fmla="*/ 2076707 h 4873452"/>
              <a:gd name="connsiteX9384" fmla="*/ 213329 w 9144002"/>
              <a:gd name="connsiteY9384" fmla="*/ 2075815 h 4873452"/>
              <a:gd name="connsiteX9385" fmla="*/ 211247 w 9144002"/>
              <a:gd name="connsiteY9385" fmla="*/ 2075592 h 4873452"/>
              <a:gd name="connsiteX9386" fmla="*/ 208570 w 9144002"/>
              <a:gd name="connsiteY9386" fmla="*/ 2075148 h 4873452"/>
              <a:gd name="connsiteX9387" fmla="*/ 206191 w 9144002"/>
              <a:gd name="connsiteY9387" fmla="*/ 2075148 h 4873452"/>
              <a:gd name="connsiteX9388" fmla="*/ 204108 w 9144002"/>
              <a:gd name="connsiteY9388" fmla="*/ 2075148 h 4873452"/>
              <a:gd name="connsiteX9389" fmla="*/ 198755 w 9144002"/>
              <a:gd name="connsiteY9389" fmla="*/ 2076260 h 4873452"/>
              <a:gd name="connsiteX9390" fmla="*/ 193400 w 9144002"/>
              <a:gd name="connsiteY9390" fmla="*/ 2077820 h 4873452"/>
              <a:gd name="connsiteX9391" fmla="*/ 188344 w 9144002"/>
              <a:gd name="connsiteY9391" fmla="*/ 2079826 h 4873452"/>
              <a:gd name="connsiteX9392" fmla="*/ 182692 w 9144002"/>
              <a:gd name="connsiteY9392" fmla="*/ 2082277 h 4873452"/>
              <a:gd name="connsiteX9393" fmla="*/ 170496 w 9144002"/>
              <a:gd name="connsiteY9393" fmla="*/ 2088072 h 4873452"/>
              <a:gd name="connsiteX9394" fmla="*/ 158598 w 9144002"/>
              <a:gd name="connsiteY9394" fmla="*/ 2094758 h 4873452"/>
              <a:gd name="connsiteX9395" fmla="*/ 158896 w 9144002"/>
              <a:gd name="connsiteY9395" fmla="*/ 2091637 h 4873452"/>
              <a:gd name="connsiteX9396" fmla="*/ 158896 w 9144002"/>
              <a:gd name="connsiteY9396" fmla="*/ 2088963 h 4873452"/>
              <a:gd name="connsiteX9397" fmla="*/ 158896 w 9144002"/>
              <a:gd name="connsiteY9397" fmla="*/ 2086734 h 4873452"/>
              <a:gd name="connsiteX9398" fmla="*/ 158003 w 9144002"/>
              <a:gd name="connsiteY9398" fmla="*/ 2085176 h 4873452"/>
              <a:gd name="connsiteX9399" fmla="*/ 157409 w 9144002"/>
              <a:gd name="connsiteY9399" fmla="*/ 2083392 h 4873452"/>
              <a:gd name="connsiteX9400" fmla="*/ 156218 w 9144002"/>
              <a:gd name="connsiteY9400" fmla="*/ 2082055 h 4873452"/>
              <a:gd name="connsiteX9401" fmla="*/ 154731 w 9144002"/>
              <a:gd name="connsiteY9401" fmla="*/ 2080941 h 4873452"/>
              <a:gd name="connsiteX9402" fmla="*/ 153542 w 9144002"/>
              <a:gd name="connsiteY9402" fmla="*/ 2079826 h 4873452"/>
              <a:gd name="connsiteX9403" fmla="*/ 150269 w 9144002"/>
              <a:gd name="connsiteY9403" fmla="*/ 2078044 h 4873452"/>
              <a:gd name="connsiteX9404" fmla="*/ 147295 w 9144002"/>
              <a:gd name="connsiteY9404" fmla="*/ 2076260 h 4873452"/>
              <a:gd name="connsiteX9405" fmla="*/ 144320 w 9144002"/>
              <a:gd name="connsiteY9405" fmla="*/ 2074701 h 4873452"/>
              <a:gd name="connsiteX9406" fmla="*/ 142833 w 9144002"/>
              <a:gd name="connsiteY9406" fmla="*/ 2073588 h 4873452"/>
              <a:gd name="connsiteX9407" fmla="*/ 141644 w 9144002"/>
              <a:gd name="connsiteY9407" fmla="*/ 2072028 h 4873452"/>
              <a:gd name="connsiteX9408" fmla="*/ 143726 w 9144002"/>
              <a:gd name="connsiteY9408" fmla="*/ 2067793 h 4873452"/>
              <a:gd name="connsiteX9409" fmla="*/ 146105 w 9144002"/>
              <a:gd name="connsiteY9409" fmla="*/ 2064005 h 4873452"/>
              <a:gd name="connsiteX9410" fmla="*/ 148782 w 9144002"/>
              <a:gd name="connsiteY9410" fmla="*/ 2060663 h 4873452"/>
              <a:gd name="connsiteX9411" fmla="*/ 151460 w 9144002"/>
              <a:gd name="connsiteY9411" fmla="*/ 2057765 h 4873452"/>
              <a:gd name="connsiteX9412" fmla="*/ 153839 w 9144002"/>
              <a:gd name="connsiteY9412" fmla="*/ 2055314 h 4873452"/>
              <a:gd name="connsiteX9413" fmla="*/ 157111 w 9144002"/>
              <a:gd name="connsiteY9413" fmla="*/ 2053308 h 4873452"/>
              <a:gd name="connsiteX9414" fmla="*/ 160085 w 9144002"/>
              <a:gd name="connsiteY9414" fmla="*/ 2051303 h 4873452"/>
              <a:gd name="connsiteX9415" fmla="*/ 163060 w 9144002"/>
              <a:gd name="connsiteY9415" fmla="*/ 2050188 h 4873452"/>
              <a:gd name="connsiteX9416" fmla="*/ 166332 w 9144002"/>
              <a:gd name="connsiteY9416" fmla="*/ 2049074 h 4873452"/>
              <a:gd name="connsiteX9417" fmla="*/ 169901 w 9144002"/>
              <a:gd name="connsiteY9417" fmla="*/ 2048183 h 4873452"/>
              <a:gd name="connsiteX9418" fmla="*/ 547951 w 9144002"/>
              <a:gd name="connsiteY9418" fmla="*/ 2030116 h 4873452"/>
              <a:gd name="connsiteX9419" fmla="*/ 549728 w 9144002"/>
              <a:gd name="connsiteY9419" fmla="*/ 2030116 h 4873452"/>
              <a:gd name="connsiteX9420" fmla="*/ 551209 w 9144002"/>
              <a:gd name="connsiteY9420" fmla="*/ 2030116 h 4873452"/>
              <a:gd name="connsiteX9421" fmla="*/ 555061 w 9144002"/>
              <a:gd name="connsiteY9421" fmla="*/ 2030337 h 4873452"/>
              <a:gd name="connsiteX9422" fmla="*/ 558912 w 9144002"/>
              <a:gd name="connsiteY9422" fmla="*/ 2031219 h 4873452"/>
              <a:gd name="connsiteX9423" fmla="*/ 562468 w 9144002"/>
              <a:gd name="connsiteY9423" fmla="*/ 2032544 h 4873452"/>
              <a:gd name="connsiteX9424" fmla="*/ 566319 w 9144002"/>
              <a:gd name="connsiteY9424" fmla="*/ 2034307 h 4873452"/>
              <a:gd name="connsiteX9425" fmla="*/ 570170 w 9144002"/>
              <a:gd name="connsiteY9425" fmla="*/ 2036291 h 4873452"/>
              <a:gd name="connsiteX9426" fmla="*/ 577873 w 9144002"/>
              <a:gd name="connsiteY9426" fmla="*/ 2039821 h 4873452"/>
              <a:gd name="connsiteX9427" fmla="*/ 581724 w 9144002"/>
              <a:gd name="connsiteY9427" fmla="*/ 2041805 h 4873452"/>
              <a:gd name="connsiteX9428" fmla="*/ 585872 w 9144002"/>
              <a:gd name="connsiteY9428" fmla="*/ 2043569 h 4873452"/>
              <a:gd name="connsiteX9429" fmla="*/ 590316 w 9144002"/>
              <a:gd name="connsiteY9429" fmla="*/ 2044672 h 4873452"/>
              <a:gd name="connsiteX9430" fmla="*/ 594760 w 9144002"/>
              <a:gd name="connsiteY9430" fmla="*/ 2045776 h 4873452"/>
              <a:gd name="connsiteX9431" fmla="*/ 599203 w 9144002"/>
              <a:gd name="connsiteY9431" fmla="*/ 2045995 h 4873452"/>
              <a:gd name="connsiteX9432" fmla="*/ 601573 w 9144002"/>
              <a:gd name="connsiteY9432" fmla="*/ 2045995 h 4873452"/>
              <a:gd name="connsiteX9433" fmla="*/ 603648 w 9144002"/>
              <a:gd name="connsiteY9433" fmla="*/ 2045776 h 4873452"/>
              <a:gd name="connsiteX9434" fmla="*/ 600092 w 9144002"/>
              <a:gd name="connsiteY9434" fmla="*/ 2047759 h 4873452"/>
              <a:gd name="connsiteX9435" fmla="*/ 595945 w 9144002"/>
              <a:gd name="connsiteY9435" fmla="*/ 2048863 h 4873452"/>
              <a:gd name="connsiteX9436" fmla="*/ 592093 w 9144002"/>
              <a:gd name="connsiteY9436" fmla="*/ 2049744 h 4873452"/>
              <a:gd name="connsiteX9437" fmla="*/ 587946 w 9144002"/>
              <a:gd name="connsiteY9437" fmla="*/ 2049744 h 4873452"/>
              <a:gd name="connsiteX9438" fmla="*/ 583502 w 9144002"/>
              <a:gd name="connsiteY9438" fmla="*/ 2049304 h 4873452"/>
              <a:gd name="connsiteX9439" fmla="*/ 579354 w 9144002"/>
              <a:gd name="connsiteY9439" fmla="*/ 2048421 h 4873452"/>
              <a:gd name="connsiteX9440" fmla="*/ 575206 w 9144002"/>
              <a:gd name="connsiteY9440" fmla="*/ 2047759 h 4873452"/>
              <a:gd name="connsiteX9441" fmla="*/ 570763 w 9144002"/>
              <a:gd name="connsiteY9441" fmla="*/ 2046216 h 4873452"/>
              <a:gd name="connsiteX9442" fmla="*/ 566615 w 9144002"/>
              <a:gd name="connsiteY9442" fmla="*/ 2044672 h 4873452"/>
              <a:gd name="connsiteX9443" fmla="*/ 562468 w 9144002"/>
              <a:gd name="connsiteY9443" fmla="*/ 2042908 h 4873452"/>
              <a:gd name="connsiteX9444" fmla="*/ 554764 w 9144002"/>
              <a:gd name="connsiteY9444" fmla="*/ 2039379 h 4873452"/>
              <a:gd name="connsiteX9445" fmla="*/ 547062 w 9144002"/>
              <a:gd name="connsiteY9445" fmla="*/ 2035630 h 4873452"/>
              <a:gd name="connsiteX9446" fmla="*/ 540544 w 9144002"/>
              <a:gd name="connsiteY9446" fmla="*/ 2032984 h 4873452"/>
              <a:gd name="connsiteX9447" fmla="*/ 542322 w 9144002"/>
              <a:gd name="connsiteY9447" fmla="*/ 2031880 h 4873452"/>
              <a:gd name="connsiteX9448" fmla="*/ 544099 w 9144002"/>
              <a:gd name="connsiteY9448" fmla="*/ 2031219 h 4873452"/>
              <a:gd name="connsiteX9449" fmla="*/ 546173 w 9144002"/>
              <a:gd name="connsiteY9449" fmla="*/ 2030780 h 4873452"/>
              <a:gd name="connsiteX9450" fmla="*/ 8436870 w 9144002"/>
              <a:gd name="connsiteY9450" fmla="*/ 2023123 h 4873452"/>
              <a:gd name="connsiteX9451" fmla="*/ 8439486 w 9144002"/>
              <a:gd name="connsiteY9451" fmla="*/ 2023347 h 4873452"/>
              <a:gd name="connsiteX9452" fmla="*/ 8441521 w 9144002"/>
              <a:gd name="connsiteY9452" fmla="*/ 2024016 h 4873452"/>
              <a:gd name="connsiteX9453" fmla="*/ 8444138 w 9144002"/>
              <a:gd name="connsiteY9453" fmla="*/ 2024908 h 4873452"/>
              <a:gd name="connsiteX9454" fmla="*/ 8446464 w 9144002"/>
              <a:gd name="connsiteY9454" fmla="*/ 2026023 h 4873452"/>
              <a:gd name="connsiteX9455" fmla="*/ 8448208 w 9144002"/>
              <a:gd name="connsiteY9455" fmla="*/ 2027584 h 4873452"/>
              <a:gd name="connsiteX9456" fmla="*/ 8450244 w 9144002"/>
              <a:gd name="connsiteY9456" fmla="*/ 2029369 h 4873452"/>
              <a:gd name="connsiteX9457" fmla="*/ 8451988 w 9144002"/>
              <a:gd name="connsiteY9457" fmla="*/ 2031600 h 4873452"/>
              <a:gd name="connsiteX9458" fmla="*/ 8453151 w 9144002"/>
              <a:gd name="connsiteY9458" fmla="*/ 2033830 h 4873452"/>
              <a:gd name="connsiteX9459" fmla="*/ 8453442 w 9144002"/>
              <a:gd name="connsiteY9459" fmla="*/ 2036506 h 4873452"/>
              <a:gd name="connsiteX9460" fmla="*/ 8453442 w 9144002"/>
              <a:gd name="connsiteY9460" fmla="*/ 2039183 h 4873452"/>
              <a:gd name="connsiteX9461" fmla="*/ 8451116 w 9144002"/>
              <a:gd name="connsiteY9461" fmla="*/ 2039183 h 4873452"/>
              <a:gd name="connsiteX9462" fmla="*/ 8449371 w 9144002"/>
              <a:gd name="connsiteY9462" fmla="*/ 2039183 h 4873452"/>
              <a:gd name="connsiteX9463" fmla="*/ 8447918 w 9144002"/>
              <a:gd name="connsiteY9463" fmla="*/ 2038737 h 4873452"/>
              <a:gd name="connsiteX9464" fmla="*/ 8446173 w 9144002"/>
              <a:gd name="connsiteY9464" fmla="*/ 2038067 h 4873452"/>
              <a:gd name="connsiteX9465" fmla="*/ 8443557 w 9144002"/>
              <a:gd name="connsiteY9465" fmla="*/ 2036730 h 4873452"/>
              <a:gd name="connsiteX9466" fmla="*/ 8440940 w 9144002"/>
              <a:gd name="connsiteY9466" fmla="*/ 2034945 h 4873452"/>
              <a:gd name="connsiteX9467" fmla="*/ 8438614 w 9144002"/>
              <a:gd name="connsiteY9467" fmla="*/ 2032937 h 4873452"/>
              <a:gd name="connsiteX9468" fmla="*/ 8435706 w 9144002"/>
              <a:gd name="connsiteY9468" fmla="*/ 2031600 h 4873452"/>
              <a:gd name="connsiteX9469" fmla="*/ 8434253 w 9144002"/>
              <a:gd name="connsiteY9469" fmla="*/ 2031153 h 4873452"/>
              <a:gd name="connsiteX9470" fmla="*/ 8432508 w 9144002"/>
              <a:gd name="connsiteY9470" fmla="*/ 2030707 h 4873452"/>
              <a:gd name="connsiteX9471" fmla="*/ 8430764 w 9144002"/>
              <a:gd name="connsiteY9471" fmla="*/ 2030485 h 4873452"/>
              <a:gd name="connsiteX9472" fmla="*/ 8428438 w 9144002"/>
              <a:gd name="connsiteY9472" fmla="*/ 2030707 h 4873452"/>
              <a:gd name="connsiteX9473" fmla="*/ 8428729 w 9144002"/>
              <a:gd name="connsiteY9473" fmla="*/ 2028254 h 4873452"/>
              <a:gd name="connsiteX9474" fmla="*/ 8429892 w 9144002"/>
              <a:gd name="connsiteY9474" fmla="*/ 2026469 h 4873452"/>
              <a:gd name="connsiteX9475" fmla="*/ 8431055 w 9144002"/>
              <a:gd name="connsiteY9475" fmla="*/ 2024908 h 4873452"/>
              <a:gd name="connsiteX9476" fmla="*/ 8432799 w 9144002"/>
              <a:gd name="connsiteY9476" fmla="*/ 2024016 h 4873452"/>
              <a:gd name="connsiteX9477" fmla="*/ 8434544 w 9144002"/>
              <a:gd name="connsiteY9477" fmla="*/ 2023347 h 4873452"/>
              <a:gd name="connsiteX9478" fmla="*/ 8327234 w 9144002"/>
              <a:gd name="connsiteY9478" fmla="*/ 1992954 h 4873452"/>
              <a:gd name="connsiteX9479" fmla="*/ 8326044 w 9144002"/>
              <a:gd name="connsiteY9479" fmla="*/ 1995274 h 4873452"/>
              <a:gd name="connsiteX9480" fmla="*/ 8324257 w 9144002"/>
              <a:gd name="connsiteY9480" fmla="*/ 1997362 h 4873452"/>
              <a:gd name="connsiteX9481" fmla="*/ 8322174 w 9144002"/>
              <a:gd name="connsiteY9481" fmla="*/ 1998986 h 4873452"/>
              <a:gd name="connsiteX9482" fmla="*/ 8320388 w 9144002"/>
              <a:gd name="connsiteY9482" fmla="*/ 2000377 h 4873452"/>
              <a:gd name="connsiteX9483" fmla="*/ 8317709 w 9144002"/>
              <a:gd name="connsiteY9483" fmla="*/ 2002002 h 4873452"/>
              <a:gd name="connsiteX9484" fmla="*/ 8315030 w 9144002"/>
              <a:gd name="connsiteY9484" fmla="*/ 2002930 h 4873452"/>
              <a:gd name="connsiteX9485" fmla="*/ 8312351 w 9144002"/>
              <a:gd name="connsiteY9485" fmla="*/ 2003625 h 4873452"/>
              <a:gd name="connsiteX9486" fmla="*/ 8309970 w 9144002"/>
              <a:gd name="connsiteY9486" fmla="*/ 2004089 h 4873452"/>
              <a:gd name="connsiteX9487" fmla="*/ 8306696 w 9144002"/>
              <a:gd name="connsiteY9487" fmla="*/ 2004553 h 4873452"/>
              <a:gd name="connsiteX9488" fmla="*/ 8303719 w 9144002"/>
              <a:gd name="connsiteY9488" fmla="*/ 2004553 h 4873452"/>
              <a:gd name="connsiteX9489" fmla="*/ 8298659 w 9144002"/>
              <a:gd name="connsiteY9489" fmla="*/ 2004553 h 4873452"/>
              <a:gd name="connsiteX9490" fmla="*/ 8293301 w 9144002"/>
              <a:gd name="connsiteY9490" fmla="*/ 2004089 h 4873452"/>
              <a:gd name="connsiteX9491" fmla="*/ 8289134 w 9144002"/>
              <a:gd name="connsiteY9491" fmla="*/ 2002930 h 4873452"/>
              <a:gd name="connsiteX9492" fmla="*/ 8290622 w 9144002"/>
              <a:gd name="connsiteY9492" fmla="*/ 2001769 h 4873452"/>
              <a:gd name="connsiteX9493" fmla="*/ 8292408 w 9144002"/>
              <a:gd name="connsiteY9493" fmla="*/ 2000377 h 4873452"/>
              <a:gd name="connsiteX9494" fmla="*/ 8294790 w 9144002"/>
              <a:gd name="connsiteY9494" fmla="*/ 1999217 h 4873452"/>
              <a:gd name="connsiteX9495" fmla="*/ 8297171 w 9144002"/>
              <a:gd name="connsiteY9495" fmla="*/ 1998753 h 4873452"/>
              <a:gd name="connsiteX9496" fmla="*/ 8301636 w 9144002"/>
              <a:gd name="connsiteY9496" fmla="*/ 1997362 h 4873452"/>
              <a:gd name="connsiteX9497" fmla="*/ 8306696 w 9144002"/>
              <a:gd name="connsiteY9497" fmla="*/ 1996434 h 4873452"/>
              <a:gd name="connsiteX9498" fmla="*/ 8317411 w 9144002"/>
              <a:gd name="connsiteY9498" fmla="*/ 1995274 h 4873452"/>
              <a:gd name="connsiteX9499" fmla="*/ 8322769 w 9144002"/>
              <a:gd name="connsiteY9499" fmla="*/ 1994115 h 4873452"/>
              <a:gd name="connsiteX9500" fmla="*/ 8245074 w 9144002"/>
              <a:gd name="connsiteY9500" fmla="*/ 1992954 h 4873452"/>
              <a:gd name="connsiteX9501" fmla="*/ 8252939 w 9144002"/>
              <a:gd name="connsiteY9501" fmla="*/ 1993191 h 4873452"/>
              <a:gd name="connsiteX9502" fmla="*/ 8259594 w 9144002"/>
              <a:gd name="connsiteY9502" fmla="*/ 1993428 h 4873452"/>
              <a:gd name="connsiteX9503" fmla="*/ 8264131 w 9144002"/>
              <a:gd name="connsiteY9503" fmla="*/ 1993901 h 4873452"/>
              <a:gd name="connsiteX9504" fmla="*/ 8263829 w 9144002"/>
              <a:gd name="connsiteY9504" fmla="*/ 1995322 h 4873452"/>
              <a:gd name="connsiteX9505" fmla="*/ 8262921 w 9144002"/>
              <a:gd name="connsiteY9505" fmla="*/ 1996505 h 4873452"/>
              <a:gd name="connsiteX9506" fmla="*/ 8262316 w 9144002"/>
              <a:gd name="connsiteY9506" fmla="*/ 1997689 h 4873452"/>
              <a:gd name="connsiteX9507" fmla="*/ 8261409 w 9144002"/>
              <a:gd name="connsiteY9507" fmla="*/ 1998635 h 4873452"/>
              <a:gd name="connsiteX9508" fmla="*/ 8259291 w 9144002"/>
              <a:gd name="connsiteY9508" fmla="*/ 1999819 h 4873452"/>
              <a:gd name="connsiteX9509" fmla="*/ 8256569 w 9144002"/>
              <a:gd name="connsiteY9509" fmla="*/ 2000766 h 4873452"/>
              <a:gd name="connsiteX9510" fmla="*/ 8252939 w 9144002"/>
              <a:gd name="connsiteY9510" fmla="*/ 2001239 h 4873452"/>
              <a:gd name="connsiteX9511" fmla="*/ 8249612 w 9144002"/>
              <a:gd name="connsiteY9511" fmla="*/ 2001239 h 4873452"/>
              <a:gd name="connsiteX9512" fmla="*/ 8241444 w 9144002"/>
              <a:gd name="connsiteY9512" fmla="*/ 2001002 h 4873452"/>
              <a:gd name="connsiteX9513" fmla="*/ 8232672 w 9144002"/>
              <a:gd name="connsiteY9513" fmla="*/ 2000766 h 4873452"/>
              <a:gd name="connsiteX9514" fmla="*/ 8228135 w 9144002"/>
              <a:gd name="connsiteY9514" fmla="*/ 2000292 h 4873452"/>
              <a:gd name="connsiteX9515" fmla="*/ 8223900 w 9144002"/>
              <a:gd name="connsiteY9515" fmla="*/ 2000766 h 4873452"/>
              <a:gd name="connsiteX9516" fmla="*/ 8219666 w 9144002"/>
              <a:gd name="connsiteY9516" fmla="*/ 2001002 h 4873452"/>
              <a:gd name="connsiteX9517" fmla="*/ 8215431 w 9144002"/>
              <a:gd name="connsiteY9517" fmla="*/ 2001949 h 4873452"/>
              <a:gd name="connsiteX9518" fmla="*/ 8211801 w 9144002"/>
              <a:gd name="connsiteY9518" fmla="*/ 2003133 h 4873452"/>
              <a:gd name="connsiteX9519" fmla="*/ 8208171 w 9144002"/>
              <a:gd name="connsiteY9519" fmla="*/ 2004553 h 4873452"/>
              <a:gd name="connsiteX9520" fmla="*/ 8209684 w 9144002"/>
              <a:gd name="connsiteY9520" fmla="*/ 2002186 h 4873452"/>
              <a:gd name="connsiteX9521" fmla="*/ 8212406 w 9144002"/>
              <a:gd name="connsiteY9521" fmla="*/ 2000055 h 4873452"/>
              <a:gd name="connsiteX9522" fmla="*/ 8215431 w 9144002"/>
              <a:gd name="connsiteY9522" fmla="*/ 1998398 h 4873452"/>
              <a:gd name="connsiteX9523" fmla="*/ 8219060 w 9144002"/>
              <a:gd name="connsiteY9523" fmla="*/ 1996742 h 4873452"/>
              <a:gd name="connsiteX9524" fmla="*/ 8222690 w 9144002"/>
              <a:gd name="connsiteY9524" fmla="*/ 1995558 h 4873452"/>
              <a:gd name="connsiteX9525" fmla="*/ 8226925 w 9144002"/>
              <a:gd name="connsiteY9525" fmla="*/ 1994611 h 4873452"/>
              <a:gd name="connsiteX9526" fmla="*/ 8231160 w 9144002"/>
              <a:gd name="connsiteY9526" fmla="*/ 1994138 h 4873452"/>
              <a:gd name="connsiteX9527" fmla="*/ 8235698 w 9144002"/>
              <a:gd name="connsiteY9527" fmla="*/ 1993428 h 4873452"/>
              <a:gd name="connsiteX9528" fmla="*/ 8136140 w 9144002"/>
              <a:gd name="connsiteY9528" fmla="*/ 1987442 h 4873452"/>
              <a:gd name="connsiteX9529" fmla="*/ 8138521 w 9144002"/>
              <a:gd name="connsiteY9529" fmla="*/ 1987442 h 4873452"/>
              <a:gd name="connsiteX9530" fmla="*/ 8140902 w 9144002"/>
              <a:gd name="connsiteY9530" fmla="*/ 1987665 h 4873452"/>
              <a:gd name="connsiteX9531" fmla="*/ 8142390 w 9144002"/>
              <a:gd name="connsiteY9531" fmla="*/ 1988557 h 4873452"/>
              <a:gd name="connsiteX9532" fmla="*/ 8143878 w 9144002"/>
              <a:gd name="connsiteY9532" fmla="*/ 1989673 h 4873452"/>
              <a:gd name="connsiteX9533" fmla="*/ 8144772 w 9144002"/>
              <a:gd name="connsiteY9533" fmla="*/ 1990788 h 4873452"/>
              <a:gd name="connsiteX9534" fmla="*/ 8145665 w 9144002"/>
              <a:gd name="connsiteY9534" fmla="*/ 1992349 h 4873452"/>
              <a:gd name="connsiteX9535" fmla="*/ 8147451 w 9144002"/>
              <a:gd name="connsiteY9535" fmla="*/ 1995471 h 4873452"/>
              <a:gd name="connsiteX9536" fmla="*/ 8149534 w 9144002"/>
              <a:gd name="connsiteY9536" fmla="*/ 1998595 h 4873452"/>
              <a:gd name="connsiteX9537" fmla="*/ 8150427 w 9144002"/>
              <a:gd name="connsiteY9537" fmla="*/ 1999933 h 4873452"/>
              <a:gd name="connsiteX9538" fmla="*/ 8151915 w 9144002"/>
              <a:gd name="connsiteY9538" fmla="*/ 2000825 h 4873452"/>
              <a:gd name="connsiteX9539" fmla="*/ 8153999 w 9144002"/>
              <a:gd name="connsiteY9539" fmla="*/ 2001489 h 4873452"/>
              <a:gd name="connsiteX9540" fmla="*/ 8156082 w 9144002"/>
              <a:gd name="connsiteY9540" fmla="*/ 2001711 h 4873452"/>
              <a:gd name="connsiteX9541" fmla="*/ 8158761 w 9144002"/>
              <a:gd name="connsiteY9541" fmla="*/ 2001042 h 4873452"/>
              <a:gd name="connsiteX9542" fmla="*/ 8161738 w 9144002"/>
              <a:gd name="connsiteY9542" fmla="*/ 2000380 h 4873452"/>
              <a:gd name="connsiteX9543" fmla="*/ 8160845 w 9144002"/>
              <a:gd name="connsiteY9543" fmla="*/ 2001935 h 4873452"/>
              <a:gd name="connsiteX9544" fmla="*/ 8158761 w 9144002"/>
              <a:gd name="connsiteY9544" fmla="*/ 2003497 h 4873452"/>
              <a:gd name="connsiteX9545" fmla="*/ 8156976 w 9144002"/>
              <a:gd name="connsiteY9545" fmla="*/ 2004612 h 4873452"/>
              <a:gd name="connsiteX9546" fmla="*/ 8154594 w 9144002"/>
              <a:gd name="connsiteY9546" fmla="*/ 2005057 h 4873452"/>
              <a:gd name="connsiteX9547" fmla="*/ 8152511 w 9144002"/>
              <a:gd name="connsiteY9547" fmla="*/ 2005281 h 4873452"/>
              <a:gd name="connsiteX9548" fmla="*/ 8149832 w 9144002"/>
              <a:gd name="connsiteY9548" fmla="*/ 2005281 h 4873452"/>
              <a:gd name="connsiteX9549" fmla="*/ 8147451 w 9144002"/>
              <a:gd name="connsiteY9549" fmla="*/ 2004834 h 4873452"/>
              <a:gd name="connsiteX9550" fmla="*/ 8144772 w 9144002"/>
              <a:gd name="connsiteY9550" fmla="*/ 2004165 h 4873452"/>
              <a:gd name="connsiteX9551" fmla="*/ 8142688 w 9144002"/>
              <a:gd name="connsiteY9551" fmla="*/ 2003050 h 4873452"/>
              <a:gd name="connsiteX9552" fmla="*/ 8140307 w 9144002"/>
              <a:gd name="connsiteY9552" fmla="*/ 2001711 h 4873452"/>
              <a:gd name="connsiteX9553" fmla="*/ 8138521 w 9144002"/>
              <a:gd name="connsiteY9553" fmla="*/ 1999933 h 4873452"/>
              <a:gd name="connsiteX9554" fmla="*/ 8137032 w 9144002"/>
              <a:gd name="connsiteY9554" fmla="*/ 1998149 h 4873452"/>
              <a:gd name="connsiteX9555" fmla="*/ 8136140 w 9144002"/>
              <a:gd name="connsiteY9555" fmla="*/ 1995695 h 4873452"/>
              <a:gd name="connsiteX9556" fmla="*/ 8135544 w 9144002"/>
              <a:gd name="connsiteY9556" fmla="*/ 1993241 h 4873452"/>
              <a:gd name="connsiteX9557" fmla="*/ 8135544 w 9144002"/>
              <a:gd name="connsiteY9557" fmla="*/ 1990342 h 4873452"/>
              <a:gd name="connsiteX9558" fmla="*/ 8132396 w 9144002"/>
              <a:gd name="connsiteY9558" fmla="*/ 1952807 h 4873452"/>
              <a:gd name="connsiteX9559" fmla="*/ 8134195 w 9144002"/>
              <a:gd name="connsiteY9559" fmla="*/ 1953030 h 4873452"/>
              <a:gd name="connsiteX9560" fmla="*/ 8135993 w 9144002"/>
              <a:gd name="connsiteY9560" fmla="*/ 1953252 h 4873452"/>
              <a:gd name="connsiteX9561" fmla="*/ 8139890 w 9144002"/>
              <a:gd name="connsiteY9561" fmla="*/ 1955260 h 4873452"/>
              <a:gd name="connsiteX9562" fmla="*/ 8144086 w 9144002"/>
              <a:gd name="connsiteY9562" fmla="*/ 1957267 h 4873452"/>
              <a:gd name="connsiteX9563" fmla="*/ 8148582 w 9144002"/>
              <a:gd name="connsiteY9563" fmla="*/ 1959275 h 4873452"/>
              <a:gd name="connsiteX9564" fmla="*/ 8150381 w 9144002"/>
              <a:gd name="connsiteY9564" fmla="*/ 1960167 h 4873452"/>
              <a:gd name="connsiteX9565" fmla="*/ 8152778 w 9144002"/>
              <a:gd name="connsiteY9565" fmla="*/ 1960614 h 4873452"/>
              <a:gd name="connsiteX9566" fmla="*/ 8155176 w 9144002"/>
              <a:gd name="connsiteY9566" fmla="*/ 1960614 h 4873452"/>
              <a:gd name="connsiteX9567" fmla="*/ 8156975 w 9144002"/>
              <a:gd name="connsiteY9567" fmla="*/ 1960614 h 4873452"/>
              <a:gd name="connsiteX9568" fmla="*/ 8156075 w 9144002"/>
              <a:gd name="connsiteY9568" fmla="*/ 1963289 h 4873452"/>
              <a:gd name="connsiteX9569" fmla="*/ 8155176 w 9144002"/>
              <a:gd name="connsiteY9569" fmla="*/ 1965744 h 4873452"/>
              <a:gd name="connsiteX9570" fmla="*/ 8153078 w 9144002"/>
              <a:gd name="connsiteY9570" fmla="*/ 1967750 h 4873452"/>
              <a:gd name="connsiteX9571" fmla="*/ 8151280 w 9144002"/>
              <a:gd name="connsiteY9571" fmla="*/ 1969089 h 4873452"/>
              <a:gd name="connsiteX9572" fmla="*/ 8148881 w 9144002"/>
              <a:gd name="connsiteY9572" fmla="*/ 1970427 h 4873452"/>
              <a:gd name="connsiteX9573" fmla="*/ 8146784 w 9144002"/>
              <a:gd name="connsiteY9573" fmla="*/ 1971765 h 4873452"/>
              <a:gd name="connsiteX9574" fmla="*/ 8144086 w 9144002"/>
              <a:gd name="connsiteY9574" fmla="*/ 1972434 h 4873452"/>
              <a:gd name="connsiteX9575" fmla="*/ 8141089 w 9144002"/>
              <a:gd name="connsiteY9575" fmla="*/ 1973104 h 4873452"/>
              <a:gd name="connsiteX9576" fmla="*/ 8134494 w 9144002"/>
              <a:gd name="connsiteY9576" fmla="*/ 1973995 h 4873452"/>
              <a:gd name="connsiteX9577" fmla="*/ 8127900 w 9144002"/>
              <a:gd name="connsiteY9577" fmla="*/ 1974219 h 4873452"/>
              <a:gd name="connsiteX9578" fmla="*/ 8121306 w 9144002"/>
              <a:gd name="connsiteY9578" fmla="*/ 1974442 h 4873452"/>
              <a:gd name="connsiteX9579" fmla="*/ 8114412 w 9144002"/>
              <a:gd name="connsiteY9579" fmla="*/ 1975111 h 4873452"/>
              <a:gd name="connsiteX9580" fmla="*/ 8114112 w 9144002"/>
              <a:gd name="connsiteY9580" fmla="*/ 1973104 h 4873452"/>
              <a:gd name="connsiteX9581" fmla="*/ 8115011 w 9144002"/>
              <a:gd name="connsiteY9581" fmla="*/ 1971320 h 4873452"/>
              <a:gd name="connsiteX9582" fmla="*/ 8115611 w 9144002"/>
              <a:gd name="connsiteY9582" fmla="*/ 1969981 h 4873452"/>
              <a:gd name="connsiteX9583" fmla="*/ 8117110 w 9144002"/>
              <a:gd name="connsiteY9583" fmla="*/ 1968866 h 4873452"/>
              <a:gd name="connsiteX9584" fmla="*/ 8118908 w 9144002"/>
              <a:gd name="connsiteY9584" fmla="*/ 1967750 h 4873452"/>
              <a:gd name="connsiteX9585" fmla="*/ 8121306 w 9144002"/>
              <a:gd name="connsiteY9585" fmla="*/ 1966859 h 4873452"/>
              <a:gd name="connsiteX9586" fmla="*/ 8125502 w 9144002"/>
              <a:gd name="connsiteY9586" fmla="*/ 1965520 h 4873452"/>
              <a:gd name="connsiteX9587" fmla="*/ 8129399 w 9144002"/>
              <a:gd name="connsiteY9587" fmla="*/ 1963736 h 4873452"/>
              <a:gd name="connsiteX9588" fmla="*/ 8130897 w 9144002"/>
              <a:gd name="connsiteY9588" fmla="*/ 1963289 h 4873452"/>
              <a:gd name="connsiteX9589" fmla="*/ 8131497 w 9144002"/>
              <a:gd name="connsiteY9589" fmla="*/ 1962174 h 4873452"/>
              <a:gd name="connsiteX9590" fmla="*/ 8131497 w 9144002"/>
              <a:gd name="connsiteY9590" fmla="*/ 1961282 h 4873452"/>
              <a:gd name="connsiteX9591" fmla="*/ 8131197 w 9144002"/>
              <a:gd name="connsiteY9591" fmla="*/ 1959721 h 4873452"/>
              <a:gd name="connsiteX9592" fmla="*/ 8129699 w 9144002"/>
              <a:gd name="connsiteY9592" fmla="*/ 1958382 h 4873452"/>
              <a:gd name="connsiteX9593" fmla="*/ 8127001 w 9144002"/>
              <a:gd name="connsiteY9593" fmla="*/ 1956598 h 4873452"/>
              <a:gd name="connsiteX9594" fmla="*/ 8128200 w 9144002"/>
              <a:gd name="connsiteY9594" fmla="*/ 1954814 h 4873452"/>
              <a:gd name="connsiteX9595" fmla="*/ 8129399 w 9144002"/>
              <a:gd name="connsiteY9595" fmla="*/ 1953698 h 4873452"/>
              <a:gd name="connsiteX9596" fmla="*/ 8130897 w 9144002"/>
              <a:gd name="connsiteY9596" fmla="*/ 1953030 h 4873452"/>
              <a:gd name="connsiteX9597" fmla="*/ 8723586 w 9144002"/>
              <a:gd name="connsiteY9597" fmla="*/ 1890355 h 4873452"/>
              <a:gd name="connsiteX9598" fmla="*/ 8725105 w 9144002"/>
              <a:gd name="connsiteY9598" fmla="*/ 1890574 h 4873452"/>
              <a:gd name="connsiteX9599" fmla="*/ 8726017 w 9144002"/>
              <a:gd name="connsiteY9599" fmla="*/ 1891452 h 4873452"/>
              <a:gd name="connsiteX9600" fmla="*/ 8727538 w 9144002"/>
              <a:gd name="connsiteY9600" fmla="*/ 1893207 h 4873452"/>
              <a:gd name="connsiteX9601" fmla="*/ 8730274 w 9144002"/>
              <a:gd name="connsiteY9601" fmla="*/ 1897376 h 4873452"/>
              <a:gd name="connsiteX9602" fmla="*/ 8731793 w 9144002"/>
              <a:gd name="connsiteY9602" fmla="*/ 1898912 h 4873452"/>
              <a:gd name="connsiteX9603" fmla="*/ 8733010 w 9144002"/>
              <a:gd name="connsiteY9603" fmla="*/ 1899570 h 4873452"/>
              <a:gd name="connsiteX9604" fmla="*/ 8734225 w 9144002"/>
              <a:gd name="connsiteY9604" fmla="*/ 1899789 h 4873452"/>
              <a:gd name="connsiteX9605" fmla="*/ 8735137 w 9144002"/>
              <a:gd name="connsiteY9605" fmla="*/ 1900008 h 4873452"/>
              <a:gd name="connsiteX9606" fmla="*/ 8737265 w 9144002"/>
              <a:gd name="connsiteY9606" fmla="*/ 1900008 h 4873452"/>
              <a:gd name="connsiteX9607" fmla="*/ 8739089 w 9144002"/>
              <a:gd name="connsiteY9607" fmla="*/ 1899570 h 4873452"/>
              <a:gd name="connsiteX9608" fmla="*/ 8741521 w 9144002"/>
              <a:gd name="connsiteY9608" fmla="*/ 1898691 h 4873452"/>
              <a:gd name="connsiteX9609" fmla="*/ 8743345 w 9144002"/>
              <a:gd name="connsiteY9609" fmla="*/ 1899789 h 4873452"/>
              <a:gd name="connsiteX9610" fmla="*/ 8743953 w 9144002"/>
              <a:gd name="connsiteY9610" fmla="*/ 1900886 h 4873452"/>
              <a:gd name="connsiteX9611" fmla="*/ 8743953 w 9144002"/>
              <a:gd name="connsiteY9611" fmla="*/ 1901763 h 4873452"/>
              <a:gd name="connsiteX9612" fmla="*/ 8743345 w 9144002"/>
              <a:gd name="connsiteY9612" fmla="*/ 1902201 h 4873452"/>
              <a:gd name="connsiteX9613" fmla="*/ 8741825 w 9144002"/>
              <a:gd name="connsiteY9613" fmla="*/ 1902860 h 4873452"/>
              <a:gd name="connsiteX9614" fmla="*/ 8739393 w 9144002"/>
              <a:gd name="connsiteY9614" fmla="*/ 1903299 h 4873452"/>
              <a:gd name="connsiteX9615" fmla="*/ 8736657 w 9144002"/>
              <a:gd name="connsiteY9615" fmla="*/ 1903737 h 4873452"/>
              <a:gd name="connsiteX9616" fmla="*/ 8734225 w 9144002"/>
              <a:gd name="connsiteY9616" fmla="*/ 1903737 h 4873452"/>
              <a:gd name="connsiteX9617" fmla="*/ 8727538 w 9144002"/>
              <a:gd name="connsiteY9617" fmla="*/ 1903737 h 4873452"/>
              <a:gd name="connsiteX9618" fmla="*/ 8724802 w 9144002"/>
              <a:gd name="connsiteY9618" fmla="*/ 1903299 h 4873452"/>
              <a:gd name="connsiteX9619" fmla="*/ 8721762 w 9144002"/>
              <a:gd name="connsiteY9619" fmla="*/ 1902860 h 4873452"/>
              <a:gd name="connsiteX9620" fmla="*/ 8719633 w 9144002"/>
              <a:gd name="connsiteY9620" fmla="*/ 1902201 h 4873452"/>
              <a:gd name="connsiteX9621" fmla="*/ 8717506 w 9144002"/>
              <a:gd name="connsiteY9621" fmla="*/ 1901544 h 4873452"/>
              <a:gd name="connsiteX9622" fmla="*/ 8715986 w 9144002"/>
              <a:gd name="connsiteY9622" fmla="*/ 1900447 h 4873452"/>
              <a:gd name="connsiteX9623" fmla="*/ 8715682 w 9144002"/>
              <a:gd name="connsiteY9623" fmla="*/ 1899350 h 4873452"/>
              <a:gd name="connsiteX9624" fmla="*/ 8715378 w 9144002"/>
              <a:gd name="connsiteY9624" fmla="*/ 1898034 h 4873452"/>
              <a:gd name="connsiteX9625" fmla="*/ 8715378 w 9144002"/>
              <a:gd name="connsiteY9625" fmla="*/ 1896937 h 4873452"/>
              <a:gd name="connsiteX9626" fmla="*/ 8715682 w 9144002"/>
              <a:gd name="connsiteY9626" fmla="*/ 1896278 h 4873452"/>
              <a:gd name="connsiteX9627" fmla="*/ 8716290 w 9144002"/>
              <a:gd name="connsiteY9627" fmla="*/ 1895620 h 4873452"/>
              <a:gd name="connsiteX9628" fmla="*/ 8716898 w 9144002"/>
              <a:gd name="connsiteY9628" fmla="*/ 1895401 h 4873452"/>
              <a:gd name="connsiteX9629" fmla="*/ 8717810 w 9144002"/>
              <a:gd name="connsiteY9629" fmla="*/ 1895181 h 4873452"/>
              <a:gd name="connsiteX9630" fmla="*/ 8719938 w 9144002"/>
              <a:gd name="connsiteY9630" fmla="*/ 1894742 h 4873452"/>
              <a:gd name="connsiteX9631" fmla="*/ 8721154 w 9144002"/>
              <a:gd name="connsiteY9631" fmla="*/ 1894742 h 4873452"/>
              <a:gd name="connsiteX9632" fmla="*/ 8721762 w 9144002"/>
              <a:gd name="connsiteY9632" fmla="*/ 1894742 h 4873452"/>
              <a:gd name="connsiteX9633" fmla="*/ 8722674 w 9144002"/>
              <a:gd name="connsiteY9633" fmla="*/ 1894304 h 4873452"/>
              <a:gd name="connsiteX9634" fmla="*/ 8722978 w 9144002"/>
              <a:gd name="connsiteY9634" fmla="*/ 1893646 h 4873452"/>
              <a:gd name="connsiteX9635" fmla="*/ 8723586 w 9144002"/>
              <a:gd name="connsiteY9635" fmla="*/ 1892330 h 4873452"/>
              <a:gd name="connsiteX9636" fmla="*/ 9122056 w 9144002"/>
              <a:gd name="connsiteY9636" fmla="*/ 1884256 h 4873452"/>
              <a:gd name="connsiteX9637" fmla="*/ 9123560 w 9144002"/>
              <a:gd name="connsiteY9637" fmla="*/ 1884256 h 4873452"/>
              <a:gd name="connsiteX9638" fmla="*/ 9125664 w 9144002"/>
              <a:gd name="connsiteY9638" fmla="*/ 1884486 h 4873452"/>
              <a:gd name="connsiteX9639" fmla="*/ 9129873 w 9144002"/>
              <a:gd name="connsiteY9639" fmla="*/ 1885401 h 4873452"/>
              <a:gd name="connsiteX9640" fmla="*/ 9134384 w 9144002"/>
              <a:gd name="connsiteY9640" fmla="*/ 1886773 h 4873452"/>
              <a:gd name="connsiteX9641" fmla="*/ 9136789 w 9144002"/>
              <a:gd name="connsiteY9641" fmla="*/ 1887231 h 4873452"/>
              <a:gd name="connsiteX9642" fmla="*/ 9139495 w 9144002"/>
              <a:gd name="connsiteY9642" fmla="*/ 1887688 h 4873452"/>
              <a:gd name="connsiteX9643" fmla="*/ 9141600 w 9144002"/>
              <a:gd name="connsiteY9643" fmla="*/ 1887917 h 4873452"/>
              <a:gd name="connsiteX9644" fmla="*/ 9144002 w 9144002"/>
              <a:gd name="connsiteY9644" fmla="*/ 1887689 h 4873452"/>
              <a:gd name="connsiteX9645" fmla="*/ 9144002 w 9144002"/>
              <a:gd name="connsiteY9645" fmla="*/ 1887704 h 4873452"/>
              <a:gd name="connsiteX9646" fmla="*/ 9143704 w 9144002"/>
              <a:gd name="connsiteY9646" fmla="*/ 1889289 h 4873452"/>
              <a:gd name="connsiteX9647" fmla="*/ 9142802 w 9144002"/>
              <a:gd name="connsiteY9647" fmla="*/ 1890891 h 4873452"/>
              <a:gd name="connsiteX9648" fmla="*/ 9141600 w 9144002"/>
              <a:gd name="connsiteY9648" fmla="*/ 1891577 h 4873452"/>
              <a:gd name="connsiteX9649" fmla="*/ 9140096 w 9144002"/>
              <a:gd name="connsiteY9649" fmla="*/ 1892492 h 4873452"/>
              <a:gd name="connsiteX9650" fmla="*/ 9138292 w 9144002"/>
              <a:gd name="connsiteY9650" fmla="*/ 1892721 h 4873452"/>
              <a:gd name="connsiteX9651" fmla="*/ 9136488 w 9144002"/>
              <a:gd name="connsiteY9651" fmla="*/ 1893178 h 4873452"/>
              <a:gd name="connsiteX9652" fmla="*/ 9131978 w 9144002"/>
              <a:gd name="connsiteY9652" fmla="*/ 1893178 h 4873452"/>
              <a:gd name="connsiteX9653" fmla="*/ 9122357 w 9144002"/>
              <a:gd name="connsiteY9653" fmla="*/ 1892492 h 4873452"/>
              <a:gd name="connsiteX9654" fmla="*/ 9117847 w 9144002"/>
              <a:gd name="connsiteY9654" fmla="*/ 1892492 h 4873452"/>
              <a:gd name="connsiteX9655" fmla="*/ 9115742 w 9144002"/>
              <a:gd name="connsiteY9655" fmla="*/ 1892492 h 4873452"/>
              <a:gd name="connsiteX9656" fmla="*/ 9114239 w 9144002"/>
              <a:gd name="connsiteY9656" fmla="*/ 1893178 h 4873452"/>
              <a:gd name="connsiteX9657" fmla="*/ 9115141 w 9144002"/>
              <a:gd name="connsiteY9657" fmla="*/ 1890205 h 4873452"/>
              <a:gd name="connsiteX9658" fmla="*/ 9115742 w 9144002"/>
              <a:gd name="connsiteY9658" fmla="*/ 1887917 h 4873452"/>
              <a:gd name="connsiteX9659" fmla="*/ 9116945 w 9144002"/>
              <a:gd name="connsiteY9659" fmla="*/ 1886087 h 4873452"/>
              <a:gd name="connsiteX9660" fmla="*/ 9118448 w 9144002"/>
              <a:gd name="connsiteY9660" fmla="*/ 1884943 h 4873452"/>
              <a:gd name="connsiteX9661" fmla="*/ 9119952 w 9144002"/>
              <a:gd name="connsiteY9661" fmla="*/ 1884486 h 4873452"/>
              <a:gd name="connsiteX9662" fmla="*/ 8604650 w 9144002"/>
              <a:gd name="connsiteY9662" fmla="*/ 1883218 h 4873452"/>
              <a:gd name="connsiteX9663" fmla="*/ 8609080 w 9144002"/>
              <a:gd name="connsiteY9663" fmla="*/ 1886563 h 4873452"/>
              <a:gd name="connsiteX9664" fmla="*/ 8613215 w 9144002"/>
              <a:gd name="connsiteY9664" fmla="*/ 1889685 h 4873452"/>
              <a:gd name="connsiteX9665" fmla="*/ 8617350 w 9144002"/>
              <a:gd name="connsiteY9665" fmla="*/ 1891916 h 4873452"/>
              <a:gd name="connsiteX9666" fmla="*/ 8619417 w 9144002"/>
              <a:gd name="connsiteY9666" fmla="*/ 1892809 h 4873452"/>
              <a:gd name="connsiteX9667" fmla="*/ 8621485 w 9144002"/>
              <a:gd name="connsiteY9667" fmla="*/ 1893255 h 4873452"/>
              <a:gd name="connsiteX9668" fmla="*/ 8623552 w 9144002"/>
              <a:gd name="connsiteY9668" fmla="*/ 1893924 h 4873452"/>
              <a:gd name="connsiteX9669" fmla="*/ 8625915 w 9144002"/>
              <a:gd name="connsiteY9669" fmla="*/ 1894146 h 4873452"/>
              <a:gd name="connsiteX9670" fmla="*/ 8628573 w 9144002"/>
              <a:gd name="connsiteY9670" fmla="*/ 1894593 h 4873452"/>
              <a:gd name="connsiteX9671" fmla="*/ 8630640 w 9144002"/>
              <a:gd name="connsiteY9671" fmla="*/ 1894146 h 4873452"/>
              <a:gd name="connsiteX9672" fmla="*/ 8633594 w 9144002"/>
              <a:gd name="connsiteY9672" fmla="*/ 1893924 h 4873452"/>
              <a:gd name="connsiteX9673" fmla="*/ 8636252 w 9144002"/>
              <a:gd name="connsiteY9673" fmla="*/ 1893255 h 4873452"/>
              <a:gd name="connsiteX9674" fmla="*/ 8639796 w 9144002"/>
              <a:gd name="connsiteY9674" fmla="*/ 1892585 h 4873452"/>
              <a:gd name="connsiteX9675" fmla="*/ 8642750 w 9144002"/>
              <a:gd name="connsiteY9675" fmla="*/ 1891470 h 4873452"/>
              <a:gd name="connsiteX9676" fmla="*/ 8640387 w 9144002"/>
              <a:gd name="connsiteY9676" fmla="*/ 1893701 h 4873452"/>
              <a:gd name="connsiteX9677" fmla="*/ 8637729 w 9144002"/>
              <a:gd name="connsiteY9677" fmla="*/ 1896154 h 4873452"/>
              <a:gd name="connsiteX9678" fmla="*/ 8635662 w 9144002"/>
              <a:gd name="connsiteY9678" fmla="*/ 1898831 h 4873452"/>
              <a:gd name="connsiteX9679" fmla="*/ 8633004 w 9144002"/>
              <a:gd name="connsiteY9679" fmla="*/ 1901061 h 4873452"/>
              <a:gd name="connsiteX9680" fmla="*/ 8630345 w 9144002"/>
              <a:gd name="connsiteY9680" fmla="*/ 1902846 h 4873452"/>
              <a:gd name="connsiteX9681" fmla="*/ 8628573 w 9144002"/>
              <a:gd name="connsiteY9681" fmla="*/ 1903737 h 4873452"/>
              <a:gd name="connsiteX9682" fmla="*/ 8627097 w 9144002"/>
              <a:gd name="connsiteY9682" fmla="*/ 1904630 h 4873452"/>
              <a:gd name="connsiteX9683" fmla="*/ 8624733 w 9144002"/>
              <a:gd name="connsiteY9683" fmla="*/ 1904852 h 4873452"/>
              <a:gd name="connsiteX9684" fmla="*/ 8622962 w 9144002"/>
              <a:gd name="connsiteY9684" fmla="*/ 1905299 h 4873452"/>
              <a:gd name="connsiteX9685" fmla="*/ 8620599 w 9144002"/>
              <a:gd name="connsiteY9685" fmla="*/ 1905523 h 4873452"/>
              <a:gd name="connsiteX9686" fmla="*/ 8617941 w 9144002"/>
              <a:gd name="connsiteY9686" fmla="*/ 1905299 h 4873452"/>
              <a:gd name="connsiteX9687" fmla="*/ 8617645 w 9144002"/>
              <a:gd name="connsiteY9687" fmla="*/ 1903292 h 4873452"/>
              <a:gd name="connsiteX9688" fmla="*/ 8617350 w 9144002"/>
              <a:gd name="connsiteY9688" fmla="*/ 1901507 h 4873452"/>
              <a:gd name="connsiteX9689" fmla="*/ 8616464 w 9144002"/>
              <a:gd name="connsiteY9689" fmla="*/ 1899946 h 4873452"/>
              <a:gd name="connsiteX9690" fmla="*/ 8615873 w 9144002"/>
              <a:gd name="connsiteY9690" fmla="*/ 1898385 h 4873452"/>
              <a:gd name="connsiteX9691" fmla="*/ 8613510 w 9144002"/>
              <a:gd name="connsiteY9691" fmla="*/ 1896377 h 4873452"/>
              <a:gd name="connsiteX9692" fmla="*/ 8610852 w 9144002"/>
              <a:gd name="connsiteY9692" fmla="*/ 1894593 h 4873452"/>
              <a:gd name="connsiteX9693" fmla="*/ 8608785 w 9144002"/>
              <a:gd name="connsiteY9693" fmla="*/ 1892585 h 4873452"/>
              <a:gd name="connsiteX9694" fmla="*/ 8607603 w 9144002"/>
              <a:gd name="connsiteY9694" fmla="*/ 1891470 h 4873452"/>
              <a:gd name="connsiteX9695" fmla="*/ 8606422 w 9144002"/>
              <a:gd name="connsiteY9695" fmla="*/ 1890355 h 4873452"/>
              <a:gd name="connsiteX9696" fmla="*/ 8605831 w 9144002"/>
              <a:gd name="connsiteY9696" fmla="*/ 1888794 h 4873452"/>
              <a:gd name="connsiteX9697" fmla="*/ 8605241 w 9144002"/>
              <a:gd name="connsiteY9697" fmla="*/ 1887232 h 4873452"/>
              <a:gd name="connsiteX9698" fmla="*/ 8604945 w 9144002"/>
              <a:gd name="connsiteY9698" fmla="*/ 1885225 h 4873452"/>
              <a:gd name="connsiteX9699" fmla="*/ 8662481 w 9144002"/>
              <a:gd name="connsiteY9699" fmla="*/ 1878012 h 4873452"/>
              <a:gd name="connsiteX9700" fmla="*/ 8664579 w 9144002"/>
              <a:gd name="connsiteY9700" fmla="*/ 1878235 h 4873452"/>
              <a:gd name="connsiteX9701" fmla="*/ 8667277 w 9144002"/>
              <a:gd name="connsiteY9701" fmla="*/ 1878235 h 4873452"/>
              <a:gd name="connsiteX9702" fmla="*/ 8672071 w 9144002"/>
              <a:gd name="connsiteY9702" fmla="*/ 1879127 h 4873452"/>
              <a:gd name="connsiteX9703" fmla="*/ 8678365 w 9144002"/>
              <a:gd name="connsiteY9703" fmla="*/ 1880020 h 4873452"/>
              <a:gd name="connsiteX9704" fmla="*/ 8681362 w 9144002"/>
              <a:gd name="connsiteY9704" fmla="*/ 1880242 h 4873452"/>
              <a:gd name="connsiteX9705" fmla="*/ 8684658 w 9144002"/>
              <a:gd name="connsiteY9705" fmla="*/ 1880242 h 4873452"/>
              <a:gd name="connsiteX9706" fmla="*/ 8688554 w 9144002"/>
              <a:gd name="connsiteY9706" fmla="*/ 1880242 h 4873452"/>
              <a:gd name="connsiteX9707" fmla="*/ 8692151 w 9144002"/>
              <a:gd name="connsiteY9707" fmla="*/ 1879797 h 4873452"/>
              <a:gd name="connsiteX9708" fmla="*/ 8693948 w 9144002"/>
              <a:gd name="connsiteY9708" fmla="*/ 1881135 h 4873452"/>
              <a:gd name="connsiteX9709" fmla="*/ 8693948 w 9144002"/>
              <a:gd name="connsiteY9709" fmla="*/ 1881581 h 4873452"/>
              <a:gd name="connsiteX9710" fmla="*/ 8693948 w 9144002"/>
              <a:gd name="connsiteY9710" fmla="*/ 1882250 h 4873452"/>
              <a:gd name="connsiteX9711" fmla="*/ 8693349 w 9144002"/>
              <a:gd name="connsiteY9711" fmla="*/ 1882696 h 4873452"/>
              <a:gd name="connsiteX9712" fmla="*/ 8693049 w 9144002"/>
              <a:gd name="connsiteY9712" fmla="*/ 1883142 h 4873452"/>
              <a:gd name="connsiteX9713" fmla="*/ 8691551 w 9144002"/>
              <a:gd name="connsiteY9713" fmla="*/ 1884034 h 4873452"/>
              <a:gd name="connsiteX9714" fmla="*/ 8689154 w 9144002"/>
              <a:gd name="connsiteY9714" fmla="*/ 1884256 h 4873452"/>
              <a:gd name="connsiteX9715" fmla="*/ 8686156 w 9144002"/>
              <a:gd name="connsiteY9715" fmla="*/ 1884480 h 4873452"/>
              <a:gd name="connsiteX9716" fmla="*/ 8678964 w 9144002"/>
              <a:gd name="connsiteY9716" fmla="*/ 1884703 h 4873452"/>
              <a:gd name="connsiteX9717" fmla="*/ 8662781 w 9144002"/>
              <a:gd name="connsiteY9717" fmla="*/ 1884703 h 4873452"/>
              <a:gd name="connsiteX9718" fmla="*/ 8655289 w 9144002"/>
              <a:gd name="connsiteY9718" fmla="*/ 1884703 h 4873452"/>
              <a:gd name="connsiteX9719" fmla="*/ 8651992 w 9144002"/>
              <a:gd name="connsiteY9719" fmla="*/ 1884703 h 4873452"/>
              <a:gd name="connsiteX9720" fmla="*/ 8649895 w 9144002"/>
              <a:gd name="connsiteY9720" fmla="*/ 1885149 h 4873452"/>
              <a:gd name="connsiteX9721" fmla="*/ 8651692 w 9144002"/>
              <a:gd name="connsiteY9721" fmla="*/ 1882696 h 4873452"/>
              <a:gd name="connsiteX9722" fmla="*/ 8654090 w 9144002"/>
              <a:gd name="connsiteY9722" fmla="*/ 1881135 h 4873452"/>
              <a:gd name="connsiteX9723" fmla="*/ 8655889 w 9144002"/>
              <a:gd name="connsiteY9723" fmla="*/ 1879797 h 4873452"/>
              <a:gd name="connsiteX9724" fmla="*/ 8658286 w 9144002"/>
              <a:gd name="connsiteY9724" fmla="*/ 1878904 h 4873452"/>
              <a:gd name="connsiteX9725" fmla="*/ 8660084 w 9144002"/>
              <a:gd name="connsiteY9725" fmla="*/ 1878235 h 4873452"/>
              <a:gd name="connsiteX9726" fmla="*/ 8917963 w 9144002"/>
              <a:gd name="connsiteY9726" fmla="*/ 1875336 h 4873452"/>
              <a:gd name="connsiteX9727" fmla="*/ 8920409 w 9144002"/>
              <a:gd name="connsiteY9727" fmla="*/ 1876694 h 4873452"/>
              <a:gd name="connsiteX9728" fmla="*/ 8921937 w 9144002"/>
              <a:gd name="connsiteY9728" fmla="*/ 1877825 h 4873452"/>
              <a:gd name="connsiteX9729" fmla="*/ 8922549 w 9144002"/>
              <a:gd name="connsiteY9729" fmla="*/ 1879410 h 4873452"/>
              <a:gd name="connsiteX9730" fmla="*/ 8922549 w 9144002"/>
              <a:gd name="connsiteY9730" fmla="*/ 1880768 h 4873452"/>
              <a:gd name="connsiteX9731" fmla="*/ 8922549 w 9144002"/>
              <a:gd name="connsiteY9731" fmla="*/ 1882579 h 4873452"/>
              <a:gd name="connsiteX9732" fmla="*/ 8921937 w 9144002"/>
              <a:gd name="connsiteY9732" fmla="*/ 1883938 h 4873452"/>
              <a:gd name="connsiteX9733" fmla="*/ 8920714 w 9144002"/>
              <a:gd name="connsiteY9733" fmla="*/ 1885070 h 4873452"/>
              <a:gd name="connsiteX9734" fmla="*/ 8919186 w 9144002"/>
              <a:gd name="connsiteY9734" fmla="*/ 1886427 h 4873452"/>
              <a:gd name="connsiteX9735" fmla="*/ 8917046 w 9144002"/>
              <a:gd name="connsiteY9735" fmla="*/ 1887559 h 4873452"/>
              <a:gd name="connsiteX9736" fmla="*/ 8915211 w 9144002"/>
              <a:gd name="connsiteY9736" fmla="*/ 1888465 h 4873452"/>
              <a:gd name="connsiteX9737" fmla="*/ 8913377 w 9144002"/>
              <a:gd name="connsiteY9737" fmla="*/ 1889370 h 4873452"/>
              <a:gd name="connsiteX9738" fmla="*/ 8910626 w 9144002"/>
              <a:gd name="connsiteY9738" fmla="*/ 1890049 h 4873452"/>
              <a:gd name="connsiteX9739" fmla="*/ 8908180 w 9144002"/>
              <a:gd name="connsiteY9739" fmla="*/ 1890503 h 4873452"/>
              <a:gd name="connsiteX9740" fmla="*/ 8906040 w 9144002"/>
              <a:gd name="connsiteY9740" fmla="*/ 1890503 h 4873452"/>
              <a:gd name="connsiteX9741" fmla="*/ 8903289 w 9144002"/>
              <a:gd name="connsiteY9741" fmla="*/ 1890276 h 4873452"/>
              <a:gd name="connsiteX9742" fmla="*/ 8900843 w 9144002"/>
              <a:gd name="connsiteY9742" fmla="*/ 1889370 h 4873452"/>
              <a:gd name="connsiteX9743" fmla="*/ 8900232 w 9144002"/>
              <a:gd name="connsiteY9743" fmla="*/ 1886427 h 4873452"/>
              <a:gd name="connsiteX9744" fmla="*/ 8899926 w 9144002"/>
              <a:gd name="connsiteY9744" fmla="*/ 1884164 h 4873452"/>
              <a:gd name="connsiteX9745" fmla="*/ 8900232 w 9144002"/>
              <a:gd name="connsiteY9745" fmla="*/ 1882579 h 4873452"/>
              <a:gd name="connsiteX9746" fmla="*/ 8900843 w 9144002"/>
              <a:gd name="connsiteY9746" fmla="*/ 1881448 h 4873452"/>
              <a:gd name="connsiteX9747" fmla="*/ 8902066 w 9144002"/>
              <a:gd name="connsiteY9747" fmla="*/ 1880768 h 4873452"/>
              <a:gd name="connsiteX9748" fmla="*/ 8903594 w 9144002"/>
              <a:gd name="connsiteY9748" fmla="*/ 1880542 h 4873452"/>
              <a:gd name="connsiteX9749" fmla="*/ 8905429 w 9144002"/>
              <a:gd name="connsiteY9749" fmla="*/ 1880316 h 4873452"/>
              <a:gd name="connsiteX9750" fmla="*/ 8907569 w 9144002"/>
              <a:gd name="connsiteY9750" fmla="*/ 1880316 h 4873452"/>
              <a:gd name="connsiteX9751" fmla="*/ 8911237 w 9144002"/>
              <a:gd name="connsiteY9751" fmla="*/ 1880542 h 4873452"/>
              <a:gd name="connsiteX9752" fmla="*/ 8913377 w 9144002"/>
              <a:gd name="connsiteY9752" fmla="*/ 1880542 h 4873452"/>
              <a:gd name="connsiteX9753" fmla="*/ 8915211 w 9144002"/>
              <a:gd name="connsiteY9753" fmla="*/ 1880316 h 4873452"/>
              <a:gd name="connsiteX9754" fmla="*/ 8916435 w 9144002"/>
              <a:gd name="connsiteY9754" fmla="*/ 1879636 h 4873452"/>
              <a:gd name="connsiteX9755" fmla="*/ 8917657 w 9144002"/>
              <a:gd name="connsiteY9755" fmla="*/ 1878731 h 4873452"/>
              <a:gd name="connsiteX9756" fmla="*/ 8918268 w 9144002"/>
              <a:gd name="connsiteY9756" fmla="*/ 1877373 h 4873452"/>
              <a:gd name="connsiteX9757" fmla="*/ 8824915 w 9144002"/>
              <a:gd name="connsiteY9757" fmla="*/ 1843070 h 4873452"/>
              <a:gd name="connsiteX9758" fmla="*/ 8824612 w 9144002"/>
              <a:gd name="connsiteY9758" fmla="*/ 1846684 h 4873452"/>
              <a:gd name="connsiteX9759" fmla="*/ 8823395 w 9144002"/>
              <a:gd name="connsiteY9759" fmla="*/ 1849846 h 4873452"/>
              <a:gd name="connsiteX9760" fmla="*/ 8821876 w 9144002"/>
              <a:gd name="connsiteY9760" fmla="*/ 1852783 h 4873452"/>
              <a:gd name="connsiteX9761" fmla="*/ 8820052 w 9144002"/>
              <a:gd name="connsiteY9761" fmla="*/ 1855041 h 4873452"/>
              <a:gd name="connsiteX9762" fmla="*/ 8817619 w 9144002"/>
              <a:gd name="connsiteY9762" fmla="*/ 1856622 h 4873452"/>
              <a:gd name="connsiteX9763" fmla="*/ 8814883 w 9144002"/>
              <a:gd name="connsiteY9763" fmla="*/ 1858429 h 4873452"/>
              <a:gd name="connsiteX9764" fmla="*/ 8811844 w 9144002"/>
              <a:gd name="connsiteY9764" fmla="*/ 1859559 h 4873452"/>
              <a:gd name="connsiteX9765" fmla="*/ 8808500 w 9144002"/>
              <a:gd name="connsiteY9765" fmla="*/ 1860462 h 4873452"/>
              <a:gd name="connsiteX9766" fmla="*/ 8805460 w 9144002"/>
              <a:gd name="connsiteY9766" fmla="*/ 1860913 h 4873452"/>
              <a:gd name="connsiteX9767" fmla="*/ 8801508 w 9144002"/>
              <a:gd name="connsiteY9767" fmla="*/ 1860913 h 4873452"/>
              <a:gd name="connsiteX9768" fmla="*/ 8798164 w 9144002"/>
              <a:gd name="connsiteY9768" fmla="*/ 1860913 h 4873452"/>
              <a:gd name="connsiteX9769" fmla="*/ 8794516 w 9144002"/>
              <a:gd name="connsiteY9769" fmla="*/ 1860688 h 4873452"/>
              <a:gd name="connsiteX9770" fmla="*/ 8791173 w 9144002"/>
              <a:gd name="connsiteY9770" fmla="*/ 1860462 h 4873452"/>
              <a:gd name="connsiteX9771" fmla="*/ 8788132 w 9144002"/>
              <a:gd name="connsiteY9771" fmla="*/ 1859559 h 4873452"/>
              <a:gd name="connsiteX9772" fmla="*/ 8785093 w 9144002"/>
              <a:gd name="connsiteY9772" fmla="*/ 1858654 h 4873452"/>
              <a:gd name="connsiteX9773" fmla="*/ 8782053 w 9144002"/>
              <a:gd name="connsiteY9773" fmla="*/ 1857525 h 4873452"/>
              <a:gd name="connsiteX9774" fmla="*/ 8783877 w 9144002"/>
              <a:gd name="connsiteY9774" fmla="*/ 1854590 h 4873452"/>
              <a:gd name="connsiteX9775" fmla="*/ 8785701 w 9144002"/>
              <a:gd name="connsiteY9775" fmla="*/ 1852331 h 4873452"/>
              <a:gd name="connsiteX9776" fmla="*/ 8788132 w 9144002"/>
              <a:gd name="connsiteY9776" fmla="*/ 1850976 h 4873452"/>
              <a:gd name="connsiteX9777" fmla="*/ 8790565 w 9144002"/>
              <a:gd name="connsiteY9777" fmla="*/ 1850073 h 4873452"/>
              <a:gd name="connsiteX9778" fmla="*/ 8792996 w 9144002"/>
              <a:gd name="connsiteY9778" fmla="*/ 1849620 h 4873452"/>
              <a:gd name="connsiteX9779" fmla="*/ 8795732 w 9144002"/>
              <a:gd name="connsiteY9779" fmla="*/ 1849620 h 4873452"/>
              <a:gd name="connsiteX9780" fmla="*/ 8801812 w 9144002"/>
              <a:gd name="connsiteY9780" fmla="*/ 1849846 h 4873452"/>
              <a:gd name="connsiteX9781" fmla="*/ 8807588 w 9144002"/>
              <a:gd name="connsiteY9781" fmla="*/ 1850073 h 4873452"/>
              <a:gd name="connsiteX9782" fmla="*/ 8810932 w 9144002"/>
              <a:gd name="connsiteY9782" fmla="*/ 1850073 h 4873452"/>
              <a:gd name="connsiteX9783" fmla="*/ 8813972 w 9144002"/>
              <a:gd name="connsiteY9783" fmla="*/ 1849846 h 4873452"/>
              <a:gd name="connsiteX9784" fmla="*/ 8817012 w 9144002"/>
              <a:gd name="connsiteY9784" fmla="*/ 1848942 h 4873452"/>
              <a:gd name="connsiteX9785" fmla="*/ 8819748 w 9144002"/>
              <a:gd name="connsiteY9785" fmla="*/ 1847588 h 4873452"/>
              <a:gd name="connsiteX9786" fmla="*/ 8822179 w 9144002"/>
              <a:gd name="connsiteY9786" fmla="*/ 1845781 h 4873452"/>
              <a:gd name="connsiteX9787" fmla="*/ 662803 w 9144002"/>
              <a:gd name="connsiteY9787" fmla="*/ 1819039 h 4873452"/>
              <a:gd name="connsiteX9788" fmla="*/ 664374 w 9144002"/>
              <a:gd name="connsiteY9788" fmla="*/ 1822741 h 4873452"/>
              <a:gd name="connsiteX9789" fmla="*/ 667351 w 9144002"/>
              <a:gd name="connsiteY9789" fmla="*/ 1827647 h 4873452"/>
              <a:gd name="connsiteX9790" fmla="*/ 665564 w 9144002"/>
              <a:gd name="connsiteY9790" fmla="*/ 1830101 h 4873452"/>
              <a:gd name="connsiteX9791" fmla="*/ 663481 w 9144002"/>
              <a:gd name="connsiteY9791" fmla="*/ 1832330 h 4873452"/>
              <a:gd name="connsiteX9792" fmla="*/ 661100 w 9144002"/>
              <a:gd name="connsiteY9792" fmla="*/ 1834337 h 4873452"/>
              <a:gd name="connsiteX9793" fmla="*/ 658421 w 9144002"/>
              <a:gd name="connsiteY9793" fmla="*/ 1836345 h 4873452"/>
              <a:gd name="connsiteX9794" fmla="*/ 655742 w 9144002"/>
              <a:gd name="connsiteY9794" fmla="*/ 1838129 h 4873452"/>
              <a:gd name="connsiteX9795" fmla="*/ 653658 w 9144002"/>
              <a:gd name="connsiteY9795" fmla="*/ 1840359 h 4873452"/>
              <a:gd name="connsiteX9796" fmla="*/ 651575 w 9144002"/>
              <a:gd name="connsiteY9796" fmla="*/ 1842811 h 4873452"/>
              <a:gd name="connsiteX9797" fmla="*/ 650682 w 9144002"/>
              <a:gd name="connsiteY9797" fmla="*/ 1845934 h 4873452"/>
              <a:gd name="connsiteX9798" fmla="*/ 653658 w 9144002"/>
              <a:gd name="connsiteY9798" fmla="*/ 1847941 h 4873452"/>
              <a:gd name="connsiteX9799" fmla="*/ 656635 w 9144002"/>
              <a:gd name="connsiteY9799" fmla="*/ 1849278 h 4873452"/>
              <a:gd name="connsiteX9800" fmla="*/ 659910 w 9144002"/>
              <a:gd name="connsiteY9800" fmla="*/ 1850394 h 4873452"/>
              <a:gd name="connsiteX9801" fmla="*/ 663481 w 9144002"/>
              <a:gd name="connsiteY9801" fmla="*/ 1850617 h 4873452"/>
              <a:gd name="connsiteX9802" fmla="*/ 666755 w 9144002"/>
              <a:gd name="connsiteY9802" fmla="*/ 1850617 h 4873452"/>
              <a:gd name="connsiteX9803" fmla="*/ 670029 w 9144002"/>
              <a:gd name="connsiteY9803" fmla="*/ 1850171 h 4873452"/>
              <a:gd name="connsiteX9804" fmla="*/ 673602 w 9144002"/>
              <a:gd name="connsiteY9804" fmla="*/ 1849056 h 4873452"/>
              <a:gd name="connsiteX9805" fmla="*/ 676876 w 9144002"/>
              <a:gd name="connsiteY9805" fmla="*/ 1847941 h 4873452"/>
              <a:gd name="connsiteX9806" fmla="*/ 679852 w 9144002"/>
              <a:gd name="connsiteY9806" fmla="*/ 1845934 h 4873452"/>
              <a:gd name="connsiteX9807" fmla="*/ 682829 w 9144002"/>
              <a:gd name="connsiteY9807" fmla="*/ 1843927 h 4873452"/>
              <a:gd name="connsiteX9808" fmla="*/ 685508 w 9144002"/>
              <a:gd name="connsiteY9808" fmla="*/ 1841696 h 4873452"/>
              <a:gd name="connsiteX9809" fmla="*/ 687889 w 9144002"/>
              <a:gd name="connsiteY9809" fmla="*/ 1839243 h 4873452"/>
              <a:gd name="connsiteX9810" fmla="*/ 689675 w 9144002"/>
              <a:gd name="connsiteY9810" fmla="*/ 1836567 h 4873452"/>
              <a:gd name="connsiteX9811" fmla="*/ 691163 w 9144002"/>
              <a:gd name="connsiteY9811" fmla="*/ 1833446 h 4873452"/>
              <a:gd name="connsiteX9812" fmla="*/ 692354 w 9144002"/>
              <a:gd name="connsiteY9812" fmla="*/ 1830770 h 4873452"/>
              <a:gd name="connsiteX9813" fmla="*/ 692621 w 9144002"/>
              <a:gd name="connsiteY9813" fmla="*/ 1827975 h 4873452"/>
              <a:gd name="connsiteX9814" fmla="*/ 692353 w 9144002"/>
              <a:gd name="connsiteY9814" fmla="*/ 1827926 h 4873452"/>
              <a:gd name="connsiteX9815" fmla="*/ 684911 w 9144002"/>
              <a:gd name="connsiteY9815" fmla="*/ 1825920 h 4873452"/>
              <a:gd name="connsiteX9816" fmla="*/ 677768 w 9144002"/>
              <a:gd name="connsiteY9816" fmla="*/ 1823912 h 4873452"/>
              <a:gd name="connsiteX9817" fmla="*/ 670624 w 9144002"/>
              <a:gd name="connsiteY9817" fmla="*/ 1821906 h 4873452"/>
              <a:gd name="connsiteX9818" fmla="*/ 663778 w 9144002"/>
              <a:gd name="connsiteY9818" fmla="*/ 1819452 h 4873452"/>
              <a:gd name="connsiteX9819" fmla="*/ 859137 w 9144002"/>
              <a:gd name="connsiteY9819" fmla="*/ 1804038 h 4873452"/>
              <a:gd name="connsiteX9820" fmla="*/ 858445 w 9144002"/>
              <a:gd name="connsiteY9820" fmla="*/ 1804065 h 4873452"/>
              <a:gd name="connsiteX9821" fmla="*/ 846241 w 9144002"/>
              <a:gd name="connsiteY9821" fmla="*/ 1804065 h 4873452"/>
              <a:gd name="connsiteX9822" fmla="*/ 846241 w 9144002"/>
              <a:gd name="connsiteY9822" fmla="*/ 1808079 h 4873452"/>
              <a:gd name="connsiteX9823" fmla="*/ 847134 w 9144002"/>
              <a:gd name="connsiteY9823" fmla="*/ 1811202 h 4873452"/>
              <a:gd name="connsiteX9824" fmla="*/ 848027 w 9144002"/>
              <a:gd name="connsiteY9824" fmla="*/ 1813654 h 4873452"/>
              <a:gd name="connsiteX9825" fmla="*/ 850111 w 9144002"/>
              <a:gd name="connsiteY9825" fmla="*/ 1815885 h 4873452"/>
              <a:gd name="connsiteX9826" fmla="*/ 851897 w 9144002"/>
              <a:gd name="connsiteY9826" fmla="*/ 1817669 h 4873452"/>
              <a:gd name="connsiteX9827" fmla="*/ 854278 w 9144002"/>
              <a:gd name="connsiteY9827" fmla="*/ 1819006 h 4873452"/>
              <a:gd name="connsiteX9828" fmla="*/ 858441 w 9144002"/>
              <a:gd name="connsiteY9828" fmla="*/ 1821541 h 4873452"/>
              <a:gd name="connsiteX9829" fmla="*/ 858441 w 9144002"/>
              <a:gd name="connsiteY9829" fmla="*/ 1818358 h 4873452"/>
              <a:gd name="connsiteX9830" fmla="*/ 858441 w 9144002"/>
              <a:gd name="connsiteY9830" fmla="*/ 1809783 h 4873452"/>
              <a:gd name="connsiteX9831" fmla="*/ 858739 w 9144002"/>
              <a:gd name="connsiteY9831" fmla="*/ 1805604 h 4873452"/>
              <a:gd name="connsiteX9832" fmla="*/ 910832 w 9144002"/>
              <a:gd name="connsiteY9832" fmla="*/ 1801286 h 4873452"/>
              <a:gd name="connsiteX9833" fmla="*/ 915297 w 9144002"/>
              <a:gd name="connsiteY9833" fmla="*/ 1801989 h 4873452"/>
              <a:gd name="connsiteX9834" fmla="*/ 919167 w 9144002"/>
              <a:gd name="connsiteY9834" fmla="*/ 1803164 h 4873452"/>
              <a:gd name="connsiteX9835" fmla="*/ 922441 w 9144002"/>
              <a:gd name="connsiteY9835" fmla="*/ 1804573 h 4873452"/>
              <a:gd name="connsiteX9836" fmla="*/ 926013 w 9144002"/>
              <a:gd name="connsiteY9836" fmla="*/ 1805981 h 4873452"/>
              <a:gd name="connsiteX9837" fmla="*/ 929287 w 9144002"/>
              <a:gd name="connsiteY9837" fmla="*/ 1807624 h 4873452"/>
              <a:gd name="connsiteX9838" fmla="*/ 932562 w 9144002"/>
              <a:gd name="connsiteY9838" fmla="*/ 1809034 h 4873452"/>
              <a:gd name="connsiteX9839" fmla="*/ 936431 w 9144002"/>
              <a:gd name="connsiteY9839" fmla="*/ 1810208 h 4873452"/>
              <a:gd name="connsiteX9840" fmla="*/ 940598 w 9144002"/>
              <a:gd name="connsiteY9840" fmla="*/ 1810443 h 4873452"/>
              <a:gd name="connsiteX9841" fmla="*/ 936729 w 9144002"/>
              <a:gd name="connsiteY9841" fmla="*/ 1812320 h 4873452"/>
              <a:gd name="connsiteX9842" fmla="*/ 932264 w 9144002"/>
              <a:gd name="connsiteY9842" fmla="*/ 1813494 h 4873452"/>
              <a:gd name="connsiteX9843" fmla="*/ 927502 w 9144002"/>
              <a:gd name="connsiteY9843" fmla="*/ 1814434 h 4873452"/>
              <a:gd name="connsiteX9844" fmla="*/ 924822 w 9144002"/>
              <a:gd name="connsiteY9844" fmla="*/ 1814669 h 4873452"/>
              <a:gd name="connsiteX9845" fmla="*/ 922144 w 9144002"/>
              <a:gd name="connsiteY9845" fmla="*/ 1814669 h 4873452"/>
              <a:gd name="connsiteX9846" fmla="*/ 919762 w 9144002"/>
              <a:gd name="connsiteY9846" fmla="*/ 1814434 h 4873452"/>
              <a:gd name="connsiteX9847" fmla="*/ 917976 w 9144002"/>
              <a:gd name="connsiteY9847" fmla="*/ 1813729 h 4873452"/>
              <a:gd name="connsiteX9848" fmla="*/ 915892 w 9144002"/>
              <a:gd name="connsiteY9848" fmla="*/ 1812790 h 4873452"/>
              <a:gd name="connsiteX9849" fmla="*/ 914106 w 9144002"/>
              <a:gd name="connsiteY9849" fmla="*/ 1811381 h 4873452"/>
              <a:gd name="connsiteX9850" fmla="*/ 912619 w 9144002"/>
              <a:gd name="connsiteY9850" fmla="*/ 1809503 h 4873452"/>
              <a:gd name="connsiteX9851" fmla="*/ 911725 w 9144002"/>
              <a:gd name="connsiteY9851" fmla="*/ 1807624 h 4873452"/>
              <a:gd name="connsiteX9852" fmla="*/ 911130 w 9144002"/>
              <a:gd name="connsiteY9852" fmla="*/ 1804573 h 4873452"/>
              <a:gd name="connsiteX9853" fmla="*/ 939226 w 9144002"/>
              <a:gd name="connsiteY9853" fmla="*/ 1788559 h 4873452"/>
              <a:gd name="connsiteX9854" fmla="*/ 931073 w 9144002"/>
              <a:gd name="connsiteY9854" fmla="*/ 1790908 h 4873452"/>
              <a:gd name="connsiteX9855" fmla="*/ 921251 w 9144002"/>
              <a:gd name="connsiteY9855" fmla="*/ 1793807 h 4873452"/>
              <a:gd name="connsiteX9856" fmla="*/ 911428 w 9144002"/>
              <a:gd name="connsiteY9856" fmla="*/ 1796260 h 4873452"/>
              <a:gd name="connsiteX9857" fmla="*/ 901605 w 9144002"/>
              <a:gd name="connsiteY9857" fmla="*/ 1798713 h 4873452"/>
              <a:gd name="connsiteX9858" fmla="*/ 891485 w 9144002"/>
              <a:gd name="connsiteY9858" fmla="*/ 1800720 h 4873452"/>
              <a:gd name="connsiteX9859" fmla="*/ 880769 w 9144002"/>
              <a:gd name="connsiteY9859" fmla="*/ 1802504 h 4873452"/>
              <a:gd name="connsiteX9860" fmla="*/ 879378 w 9144002"/>
              <a:gd name="connsiteY9860" fmla="*/ 1802645 h 4873452"/>
              <a:gd name="connsiteX9861" fmla="*/ 878682 w 9144002"/>
              <a:gd name="connsiteY9861" fmla="*/ 1805604 h 4873452"/>
              <a:gd name="connsiteX9862" fmla="*/ 877193 w 9144002"/>
              <a:gd name="connsiteY9862" fmla="*/ 1810442 h 4873452"/>
              <a:gd name="connsiteX9863" fmla="*/ 875705 w 9144002"/>
              <a:gd name="connsiteY9863" fmla="*/ 1814840 h 4873452"/>
              <a:gd name="connsiteX9864" fmla="*/ 873622 w 9144002"/>
              <a:gd name="connsiteY9864" fmla="*/ 1818799 h 4873452"/>
              <a:gd name="connsiteX9865" fmla="*/ 872431 w 9144002"/>
              <a:gd name="connsiteY9865" fmla="*/ 1820339 h 4873452"/>
              <a:gd name="connsiteX9866" fmla="*/ 870943 w 9144002"/>
              <a:gd name="connsiteY9866" fmla="*/ 1822096 h 4873452"/>
              <a:gd name="connsiteX9867" fmla="*/ 869455 w 9144002"/>
              <a:gd name="connsiteY9867" fmla="*/ 1823416 h 4873452"/>
              <a:gd name="connsiteX9868" fmla="*/ 867966 w 9144002"/>
              <a:gd name="connsiteY9868" fmla="*/ 1824736 h 4873452"/>
              <a:gd name="connsiteX9869" fmla="*/ 865585 w 9144002"/>
              <a:gd name="connsiteY9869" fmla="*/ 1825615 h 4873452"/>
              <a:gd name="connsiteX9870" fmla="*/ 863799 w 9144002"/>
              <a:gd name="connsiteY9870" fmla="*/ 1826496 h 4873452"/>
              <a:gd name="connsiteX9871" fmla="*/ 861120 w 9144002"/>
              <a:gd name="connsiteY9871" fmla="*/ 1827155 h 4873452"/>
              <a:gd name="connsiteX9872" fmla="*/ 858441 w 9144002"/>
              <a:gd name="connsiteY9872" fmla="*/ 1827594 h 4873452"/>
              <a:gd name="connsiteX9873" fmla="*/ 858441 w 9144002"/>
              <a:gd name="connsiteY9873" fmla="*/ 1822915 h 4873452"/>
              <a:gd name="connsiteX9874" fmla="*/ 857849 w 9144002"/>
              <a:gd name="connsiteY9874" fmla="*/ 1823912 h 4873452"/>
              <a:gd name="connsiteX9875" fmla="*/ 856361 w 9144002"/>
              <a:gd name="connsiteY9875" fmla="*/ 1825027 h 4873452"/>
              <a:gd name="connsiteX9876" fmla="*/ 854576 w 9144002"/>
              <a:gd name="connsiteY9876" fmla="*/ 1826143 h 4873452"/>
              <a:gd name="connsiteX9877" fmla="*/ 852790 w 9144002"/>
              <a:gd name="connsiteY9877" fmla="*/ 1826811 h 4873452"/>
              <a:gd name="connsiteX9878" fmla="*/ 850409 w 9144002"/>
              <a:gd name="connsiteY9878" fmla="*/ 1827258 h 4873452"/>
              <a:gd name="connsiteX9879" fmla="*/ 848027 w 9144002"/>
              <a:gd name="connsiteY9879" fmla="*/ 1827480 h 4873452"/>
              <a:gd name="connsiteX9880" fmla="*/ 843265 w 9144002"/>
              <a:gd name="connsiteY9880" fmla="*/ 1828373 h 4873452"/>
              <a:gd name="connsiteX9881" fmla="*/ 840884 w 9144002"/>
              <a:gd name="connsiteY9881" fmla="*/ 1828595 h 4873452"/>
              <a:gd name="connsiteX9882" fmla="*/ 839097 w 9144002"/>
              <a:gd name="connsiteY9882" fmla="*/ 1829265 h 4873452"/>
              <a:gd name="connsiteX9883" fmla="*/ 837311 w 9144002"/>
              <a:gd name="connsiteY9883" fmla="*/ 1830156 h 4873452"/>
              <a:gd name="connsiteX9884" fmla="*/ 835823 w 9144002"/>
              <a:gd name="connsiteY9884" fmla="*/ 1831271 h 4873452"/>
              <a:gd name="connsiteX9885" fmla="*/ 834335 w 9144002"/>
              <a:gd name="connsiteY9885" fmla="*/ 1832833 h 4873452"/>
              <a:gd name="connsiteX9886" fmla="*/ 833442 w 9144002"/>
              <a:gd name="connsiteY9886" fmla="*/ 1834840 h 4873452"/>
              <a:gd name="connsiteX9887" fmla="*/ 833144 w 9144002"/>
              <a:gd name="connsiteY9887" fmla="*/ 1837070 h 4873452"/>
              <a:gd name="connsiteX9888" fmla="*/ 833442 w 9144002"/>
              <a:gd name="connsiteY9888" fmla="*/ 1840192 h 4873452"/>
              <a:gd name="connsiteX9889" fmla="*/ 828977 w 9144002"/>
              <a:gd name="connsiteY9889" fmla="*/ 1838631 h 4873452"/>
              <a:gd name="connsiteX9890" fmla="*/ 824513 w 9144002"/>
              <a:gd name="connsiteY9890" fmla="*/ 1836402 h 4873452"/>
              <a:gd name="connsiteX9891" fmla="*/ 820047 w 9144002"/>
              <a:gd name="connsiteY9891" fmla="*/ 1834616 h 4873452"/>
              <a:gd name="connsiteX9892" fmla="*/ 815285 w 9144002"/>
              <a:gd name="connsiteY9892" fmla="*/ 1832610 h 4873452"/>
              <a:gd name="connsiteX9893" fmla="*/ 810224 w 9144002"/>
              <a:gd name="connsiteY9893" fmla="*/ 1831495 h 4873452"/>
              <a:gd name="connsiteX9894" fmla="*/ 807546 w 9144002"/>
              <a:gd name="connsiteY9894" fmla="*/ 1830827 h 4873452"/>
              <a:gd name="connsiteX9895" fmla="*/ 804569 w 9144002"/>
              <a:gd name="connsiteY9895" fmla="*/ 1830603 h 4873452"/>
              <a:gd name="connsiteX9896" fmla="*/ 801593 w 9144002"/>
              <a:gd name="connsiteY9896" fmla="*/ 1830603 h 4873452"/>
              <a:gd name="connsiteX9897" fmla="*/ 798021 w 9144002"/>
              <a:gd name="connsiteY9897" fmla="*/ 1830603 h 4873452"/>
              <a:gd name="connsiteX9898" fmla="*/ 794747 w 9144002"/>
              <a:gd name="connsiteY9898" fmla="*/ 1831271 h 4873452"/>
              <a:gd name="connsiteX9899" fmla="*/ 790877 w 9144002"/>
              <a:gd name="connsiteY9899" fmla="*/ 1831718 h 4873452"/>
              <a:gd name="connsiteX9900" fmla="*/ 790877 w 9144002"/>
              <a:gd name="connsiteY9900" fmla="*/ 1834394 h 4873452"/>
              <a:gd name="connsiteX9901" fmla="*/ 791174 w 9144002"/>
              <a:gd name="connsiteY9901" fmla="*/ 1836846 h 4873452"/>
              <a:gd name="connsiteX9902" fmla="*/ 792068 w 9144002"/>
              <a:gd name="connsiteY9902" fmla="*/ 1838854 h 4873452"/>
              <a:gd name="connsiteX9903" fmla="*/ 793259 w 9144002"/>
              <a:gd name="connsiteY9903" fmla="*/ 1840415 h 4873452"/>
              <a:gd name="connsiteX9904" fmla="*/ 794449 w 9144002"/>
              <a:gd name="connsiteY9904" fmla="*/ 1842199 h 4873452"/>
              <a:gd name="connsiteX9905" fmla="*/ 795937 w 9144002"/>
              <a:gd name="connsiteY9905" fmla="*/ 1843314 h 4873452"/>
              <a:gd name="connsiteX9906" fmla="*/ 797723 w 9144002"/>
              <a:gd name="connsiteY9906" fmla="*/ 1844429 h 4873452"/>
              <a:gd name="connsiteX9907" fmla="*/ 799509 w 9144002"/>
              <a:gd name="connsiteY9907" fmla="*/ 1845098 h 4873452"/>
              <a:gd name="connsiteX9908" fmla="*/ 795342 w 9144002"/>
              <a:gd name="connsiteY9908" fmla="*/ 1843983 h 4873452"/>
              <a:gd name="connsiteX9909" fmla="*/ 791174 w 9144002"/>
              <a:gd name="connsiteY9909" fmla="*/ 1842868 h 4873452"/>
              <a:gd name="connsiteX9910" fmla="*/ 781055 w 9144002"/>
              <a:gd name="connsiteY9910" fmla="*/ 1840861 h 4873452"/>
              <a:gd name="connsiteX9911" fmla="*/ 769744 w 9144002"/>
              <a:gd name="connsiteY9911" fmla="*/ 1839076 h 4873452"/>
              <a:gd name="connsiteX9912" fmla="*/ 756944 w 9144002"/>
              <a:gd name="connsiteY9912" fmla="*/ 1837739 h 4873452"/>
              <a:gd name="connsiteX9913" fmla="*/ 743550 w 9144002"/>
              <a:gd name="connsiteY9913" fmla="*/ 1835955 h 4873452"/>
              <a:gd name="connsiteX9914" fmla="*/ 729263 w 9144002"/>
              <a:gd name="connsiteY9914" fmla="*/ 1834394 h 4873452"/>
              <a:gd name="connsiteX9915" fmla="*/ 714677 w 9144002"/>
              <a:gd name="connsiteY9915" fmla="*/ 1832164 h 4873452"/>
              <a:gd name="connsiteX9916" fmla="*/ 699794 w 9144002"/>
              <a:gd name="connsiteY9916" fmla="*/ 1829265 h 4873452"/>
              <a:gd name="connsiteX9917" fmla="*/ 693237 w 9144002"/>
              <a:gd name="connsiteY9917" fmla="*/ 1828085 h 4873452"/>
              <a:gd name="connsiteX9918" fmla="*/ 696223 w 9144002"/>
              <a:gd name="connsiteY9918" fmla="*/ 1830323 h 4873452"/>
              <a:gd name="connsiteX9919" fmla="*/ 700093 w 9144002"/>
              <a:gd name="connsiteY9919" fmla="*/ 1833222 h 4873452"/>
              <a:gd name="connsiteX9920" fmla="*/ 703962 w 9144002"/>
              <a:gd name="connsiteY9920" fmla="*/ 1835451 h 4873452"/>
              <a:gd name="connsiteX9921" fmla="*/ 708427 w 9144002"/>
              <a:gd name="connsiteY9921" fmla="*/ 1837682 h 4873452"/>
              <a:gd name="connsiteX9922" fmla="*/ 712892 w 9144002"/>
              <a:gd name="connsiteY9922" fmla="*/ 1839690 h 4873452"/>
              <a:gd name="connsiteX9923" fmla="*/ 717655 w 9144002"/>
              <a:gd name="connsiteY9923" fmla="*/ 1841474 h 4873452"/>
              <a:gd name="connsiteX9924" fmla="*/ 726882 w 9144002"/>
              <a:gd name="connsiteY9924" fmla="*/ 1844818 h 4873452"/>
              <a:gd name="connsiteX9925" fmla="*/ 731347 w 9144002"/>
              <a:gd name="connsiteY9925" fmla="*/ 1846826 h 4873452"/>
              <a:gd name="connsiteX9926" fmla="*/ 736110 w 9144002"/>
              <a:gd name="connsiteY9926" fmla="*/ 1848833 h 4873452"/>
              <a:gd name="connsiteX9927" fmla="*/ 739979 w 9144002"/>
              <a:gd name="connsiteY9927" fmla="*/ 1851063 h 4873452"/>
              <a:gd name="connsiteX9928" fmla="*/ 744146 w 9144002"/>
              <a:gd name="connsiteY9928" fmla="*/ 1853292 h 4873452"/>
              <a:gd name="connsiteX9929" fmla="*/ 748016 w 9144002"/>
              <a:gd name="connsiteY9929" fmla="*/ 1856192 h 4873452"/>
              <a:gd name="connsiteX9930" fmla="*/ 751290 w 9144002"/>
              <a:gd name="connsiteY9930" fmla="*/ 1859537 h 4873452"/>
              <a:gd name="connsiteX9931" fmla="*/ 753969 w 9144002"/>
              <a:gd name="connsiteY9931" fmla="*/ 1863104 h 4873452"/>
              <a:gd name="connsiteX9932" fmla="*/ 756350 w 9144002"/>
              <a:gd name="connsiteY9932" fmla="*/ 1867342 h 4873452"/>
              <a:gd name="connsiteX9933" fmla="*/ 756945 w 9144002"/>
              <a:gd name="connsiteY9933" fmla="*/ 1873364 h 4873452"/>
              <a:gd name="connsiteX9934" fmla="*/ 756945 w 9144002"/>
              <a:gd name="connsiteY9934" fmla="*/ 1878939 h 4873452"/>
              <a:gd name="connsiteX9935" fmla="*/ 756945 w 9144002"/>
              <a:gd name="connsiteY9935" fmla="*/ 1884067 h 4873452"/>
              <a:gd name="connsiteX9936" fmla="*/ 756350 w 9144002"/>
              <a:gd name="connsiteY9936" fmla="*/ 1888751 h 4873452"/>
              <a:gd name="connsiteX9937" fmla="*/ 755457 w 9144002"/>
              <a:gd name="connsiteY9937" fmla="*/ 1893211 h 4873452"/>
              <a:gd name="connsiteX9938" fmla="*/ 754564 w 9144002"/>
              <a:gd name="connsiteY9938" fmla="*/ 1897225 h 4873452"/>
              <a:gd name="connsiteX9939" fmla="*/ 753373 w 9144002"/>
              <a:gd name="connsiteY9939" fmla="*/ 1901462 h 4873452"/>
              <a:gd name="connsiteX9940" fmla="*/ 751885 w 9144002"/>
              <a:gd name="connsiteY9940" fmla="*/ 1905253 h 4873452"/>
              <a:gd name="connsiteX9941" fmla="*/ 748314 w 9144002"/>
              <a:gd name="connsiteY9941" fmla="*/ 1912390 h 4873452"/>
              <a:gd name="connsiteX9942" fmla="*/ 745337 w 9144002"/>
              <a:gd name="connsiteY9942" fmla="*/ 1919749 h 4873452"/>
              <a:gd name="connsiteX9943" fmla="*/ 742062 w 9144002"/>
              <a:gd name="connsiteY9943" fmla="*/ 1927108 h 4873452"/>
              <a:gd name="connsiteX9944" fmla="*/ 740872 w 9144002"/>
              <a:gd name="connsiteY9944" fmla="*/ 1931122 h 4873452"/>
              <a:gd name="connsiteX9945" fmla="*/ 739681 w 9144002"/>
              <a:gd name="connsiteY9945" fmla="*/ 1935136 h 4873452"/>
              <a:gd name="connsiteX9946" fmla="*/ 741170 w 9144002"/>
              <a:gd name="connsiteY9946" fmla="*/ 1938481 h 4873452"/>
              <a:gd name="connsiteX9947" fmla="*/ 743551 w 9144002"/>
              <a:gd name="connsiteY9947" fmla="*/ 1941157 h 4873452"/>
              <a:gd name="connsiteX9948" fmla="*/ 745635 w 9144002"/>
              <a:gd name="connsiteY9948" fmla="*/ 1943834 h 4873452"/>
              <a:gd name="connsiteX9949" fmla="*/ 748016 w 9144002"/>
              <a:gd name="connsiteY9949" fmla="*/ 1946063 h 4873452"/>
              <a:gd name="connsiteX9950" fmla="*/ 750992 w 9144002"/>
              <a:gd name="connsiteY9950" fmla="*/ 1948294 h 4873452"/>
              <a:gd name="connsiteX9951" fmla="*/ 753969 w 9144002"/>
              <a:gd name="connsiteY9951" fmla="*/ 1950078 h 4873452"/>
              <a:gd name="connsiteX9952" fmla="*/ 756945 w 9144002"/>
              <a:gd name="connsiteY9952" fmla="*/ 1951639 h 4873452"/>
              <a:gd name="connsiteX9953" fmla="*/ 760517 w 9144002"/>
              <a:gd name="connsiteY9953" fmla="*/ 1953200 h 4873452"/>
              <a:gd name="connsiteX9954" fmla="*/ 767661 w 9144002"/>
              <a:gd name="connsiteY9954" fmla="*/ 1955652 h 4873452"/>
              <a:gd name="connsiteX9955" fmla="*/ 775102 w 9144002"/>
              <a:gd name="connsiteY9955" fmla="*/ 1957882 h 4873452"/>
              <a:gd name="connsiteX9956" fmla="*/ 790581 w 9144002"/>
              <a:gd name="connsiteY9956" fmla="*/ 1961451 h 4873452"/>
              <a:gd name="connsiteX9957" fmla="*/ 790878 w 9144002"/>
              <a:gd name="connsiteY9957" fmla="*/ 1966357 h 4873452"/>
              <a:gd name="connsiteX9958" fmla="*/ 792069 w 9144002"/>
              <a:gd name="connsiteY9958" fmla="*/ 1970817 h 4873452"/>
              <a:gd name="connsiteX9959" fmla="*/ 793557 w 9144002"/>
              <a:gd name="connsiteY9959" fmla="*/ 1974831 h 4873452"/>
              <a:gd name="connsiteX9960" fmla="*/ 795343 w 9144002"/>
              <a:gd name="connsiteY9960" fmla="*/ 1978845 h 4873452"/>
              <a:gd name="connsiteX9961" fmla="*/ 797724 w 9144002"/>
              <a:gd name="connsiteY9961" fmla="*/ 1982190 h 4873452"/>
              <a:gd name="connsiteX9962" fmla="*/ 800701 w 9144002"/>
              <a:gd name="connsiteY9962" fmla="*/ 1985535 h 4873452"/>
              <a:gd name="connsiteX9963" fmla="*/ 803677 w 9144002"/>
              <a:gd name="connsiteY9963" fmla="*/ 1988435 h 4873452"/>
              <a:gd name="connsiteX9964" fmla="*/ 807249 w 9144002"/>
              <a:gd name="connsiteY9964" fmla="*/ 1991110 h 4873452"/>
              <a:gd name="connsiteX9965" fmla="*/ 810821 w 9144002"/>
              <a:gd name="connsiteY9965" fmla="*/ 1994010 h 4873452"/>
              <a:gd name="connsiteX9966" fmla="*/ 814691 w 9144002"/>
              <a:gd name="connsiteY9966" fmla="*/ 1996240 h 4873452"/>
              <a:gd name="connsiteX9967" fmla="*/ 819156 w 9144002"/>
              <a:gd name="connsiteY9967" fmla="*/ 1998470 h 4873452"/>
              <a:gd name="connsiteX9968" fmla="*/ 823323 w 9144002"/>
              <a:gd name="connsiteY9968" fmla="*/ 2000700 h 4873452"/>
              <a:gd name="connsiteX9969" fmla="*/ 832848 w 9144002"/>
              <a:gd name="connsiteY9969" fmla="*/ 2004709 h 4873452"/>
              <a:gd name="connsiteX9970" fmla="*/ 842373 w 9144002"/>
              <a:gd name="connsiteY9970" fmla="*/ 2008723 h 4873452"/>
              <a:gd name="connsiteX9971" fmla="*/ 852195 w 9144002"/>
              <a:gd name="connsiteY9971" fmla="*/ 2012514 h 4873452"/>
              <a:gd name="connsiteX9972" fmla="*/ 862018 w 9144002"/>
              <a:gd name="connsiteY9972" fmla="*/ 2016528 h 4873452"/>
              <a:gd name="connsiteX9973" fmla="*/ 871543 w 9144002"/>
              <a:gd name="connsiteY9973" fmla="*/ 2020988 h 4873452"/>
              <a:gd name="connsiteX9974" fmla="*/ 876008 w 9144002"/>
              <a:gd name="connsiteY9974" fmla="*/ 2023218 h 4873452"/>
              <a:gd name="connsiteX9975" fmla="*/ 880473 w 9144002"/>
              <a:gd name="connsiteY9975" fmla="*/ 2025895 h 4873452"/>
              <a:gd name="connsiteX9976" fmla="*/ 884640 w 9144002"/>
              <a:gd name="connsiteY9976" fmla="*/ 2028571 h 4873452"/>
              <a:gd name="connsiteX9977" fmla="*/ 888509 w 9144002"/>
              <a:gd name="connsiteY9977" fmla="*/ 2031692 h 4873452"/>
              <a:gd name="connsiteX9978" fmla="*/ 892081 w 9144002"/>
              <a:gd name="connsiteY9978" fmla="*/ 2034815 h 4873452"/>
              <a:gd name="connsiteX9979" fmla="*/ 895654 w 9144002"/>
              <a:gd name="connsiteY9979" fmla="*/ 2038160 h 4873452"/>
              <a:gd name="connsiteX9980" fmla="*/ 898630 w 9144002"/>
              <a:gd name="connsiteY9980" fmla="*/ 2042174 h 4873452"/>
              <a:gd name="connsiteX9981" fmla="*/ 901308 w 9144002"/>
              <a:gd name="connsiteY9981" fmla="*/ 2046188 h 4873452"/>
              <a:gd name="connsiteX9982" fmla="*/ 903392 w 9144002"/>
              <a:gd name="connsiteY9982" fmla="*/ 2050426 h 4873452"/>
              <a:gd name="connsiteX9983" fmla="*/ 904881 w 9144002"/>
              <a:gd name="connsiteY9983" fmla="*/ 2055108 h 4873452"/>
              <a:gd name="connsiteX9984" fmla="*/ 914108 w 9144002"/>
              <a:gd name="connsiteY9984" fmla="*/ 2058007 h 4873452"/>
              <a:gd name="connsiteX9985" fmla="*/ 923037 w 9144002"/>
              <a:gd name="connsiteY9985" fmla="*/ 2060460 h 4873452"/>
              <a:gd name="connsiteX9986" fmla="*/ 931967 w 9144002"/>
              <a:gd name="connsiteY9986" fmla="*/ 2062690 h 4873452"/>
              <a:gd name="connsiteX9987" fmla="*/ 941492 w 9144002"/>
              <a:gd name="connsiteY9987" fmla="*/ 2065143 h 4873452"/>
              <a:gd name="connsiteX9988" fmla="*/ 951017 w 9144002"/>
              <a:gd name="connsiteY9988" fmla="*/ 2066928 h 4873452"/>
              <a:gd name="connsiteX9989" fmla="*/ 960244 w 9144002"/>
              <a:gd name="connsiteY9989" fmla="*/ 2068935 h 4873452"/>
              <a:gd name="connsiteX9990" fmla="*/ 970067 w 9144002"/>
              <a:gd name="connsiteY9990" fmla="*/ 2070495 h 4873452"/>
              <a:gd name="connsiteX9991" fmla="*/ 979890 w 9144002"/>
              <a:gd name="connsiteY9991" fmla="*/ 2071834 h 4873452"/>
              <a:gd name="connsiteX9992" fmla="*/ 989415 w 9144002"/>
              <a:gd name="connsiteY9992" fmla="*/ 2072725 h 4873452"/>
              <a:gd name="connsiteX9993" fmla="*/ 998421 w 9144002"/>
              <a:gd name="connsiteY9993" fmla="*/ 2073339 h 4873452"/>
              <a:gd name="connsiteX9994" fmla="*/ 1001618 w 9144002"/>
              <a:gd name="connsiteY9994" fmla="*/ 2071448 h 4873452"/>
              <a:gd name="connsiteX9995" fmla="*/ 1007274 w 9144002"/>
              <a:gd name="connsiteY9995" fmla="*/ 2067880 h 4873452"/>
              <a:gd name="connsiteX9996" fmla="*/ 1012929 w 9144002"/>
              <a:gd name="connsiteY9996" fmla="*/ 2064089 h 4873452"/>
              <a:gd name="connsiteX9997" fmla="*/ 1018287 w 9144002"/>
              <a:gd name="connsiteY9997" fmla="*/ 2059852 h 4873452"/>
              <a:gd name="connsiteX9998" fmla="*/ 1023049 w 9144002"/>
              <a:gd name="connsiteY9998" fmla="*/ 2055615 h 4873452"/>
              <a:gd name="connsiteX9999" fmla="*/ 1028109 w 9144002"/>
              <a:gd name="connsiteY9999" fmla="*/ 2051378 h 4873452"/>
              <a:gd name="connsiteX10000" fmla="*/ 1032872 w 9144002"/>
              <a:gd name="connsiteY10000" fmla="*/ 2046918 h 4873452"/>
              <a:gd name="connsiteX10001" fmla="*/ 1037634 w 9144002"/>
              <a:gd name="connsiteY10001" fmla="*/ 2042235 h 4873452"/>
              <a:gd name="connsiteX10002" fmla="*/ 1042099 w 9144002"/>
              <a:gd name="connsiteY10002" fmla="*/ 2037105 h 4873452"/>
              <a:gd name="connsiteX10003" fmla="*/ 1046266 w 9144002"/>
              <a:gd name="connsiteY10003" fmla="*/ 2031977 h 4873452"/>
              <a:gd name="connsiteX10004" fmla="*/ 1049838 w 9144002"/>
              <a:gd name="connsiteY10004" fmla="*/ 2032645 h 4873452"/>
              <a:gd name="connsiteX10005" fmla="*/ 1053708 w 9144002"/>
              <a:gd name="connsiteY10005" fmla="*/ 2032645 h 4873452"/>
              <a:gd name="connsiteX10006" fmla="*/ 1056982 w 9144002"/>
              <a:gd name="connsiteY10006" fmla="*/ 2032199 h 4873452"/>
              <a:gd name="connsiteX10007" fmla="*/ 1060554 w 9144002"/>
              <a:gd name="connsiteY10007" fmla="*/ 2031754 h 4873452"/>
              <a:gd name="connsiteX10008" fmla="*/ 1063530 w 9144002"/>
              <a:gd name="connsiteY10008" fmla="*/ 2030639 h 4873452"/>
              <a:gd name="connsiteX10009" fmla="*/ 1066209 w 9144002"/>
              <a:gd name="connsiteY10009" fmla="*/ 2029078 h 4873452"/>
              <a:gd name="connsiteX10010" fmla="*/ 1069186 w 9144002"/>
              <a:gd name="connsiteY10010" fmla="*/ 2027517 h 4873452"/>
              <a:gd name="connsiteX10011" fmla="*/ 1071864 w 9144002"/>
              <a:gd name="connsiteY10011" fmla="*/ 2025509 h 4873452"/>
              <a:gd name="connsiteX10012" fmla="*/ 1073948 w 9144002"/>
              <a:gd name="connsiteY10012" fmla="*/ 2023279 h 4873452"/>
              <a:gd name="connsiteX10013" fmla="*/ 1076627 w 9144002"/>
              <a:gd name="connsiteY10013" fmla="*/ 2021049 h 4873452"/>
              <a:gd name="connsiteX10014" fmla="*/ 1081092 w 9144002"/>
              <a:gd name="connsiteY10014" fmla="*/ 2015698 h 4873452"/>
              <a:gd name="connsiteX10015" fmla="*/ 1085259 w 9144002"/>
              <a:gd name="connsiteY10015" fmla="*/ 2009899 h 4873452"/>
              <a:gd name="connsiteX10016" fmla="*/ 1089724 w 9144002"/>
              <a:gd name="connsiteY10016" fmla="*/ 2004101 h 4873452"/>
              <a:gd name="connsiteX10017" fmla="*/ 1093891 w 9144002"/>
              <a:gd name="connsiteY10017" fmla="*/ 1998525 h 4873452"/>
              <a:gd name="connsiteX10018" fmla="*/ 1098951 w 9144002"/>
              <a:gd name="connsiteY10018" fmla="*/ 1993174 h 4873452"/>
              <a:gd name="connsiteX10019" fmla="*/ 1101035 w 9144002"/>
              <a:gd name="connsiteY10019" fmla="*/ 1990498 h 4873452"/>
              <a:gd name="connsiteX10020" fmla="*/ 1101305 w 9144002"/>
              <a:gd name="connsiteY10020" fmla="*/ 1990251 h 4873452"/>
              <a:gd name="connsiteX10021" fmla="*/ 1095083 w 9144002"/>
              <a:gd name="connsiteY10021" fmla="*/ 1988114 h 4873452"/>
              <a:gd name="connsiteX10022" fmla="*/ 1087046 w 9144002"/>
              <a:gd name="connsiteY10022" fmla="*/ 1984993 h 4873452"/>
              <a:gd name="connsiteX10023" fmla="*/ 1078117 w 9144002"/>
              <a:gd name="connsiteY10023" fmla="*/ 1981870 h 4873452"/>
              <a:gd name="connsiteX10024" fmla="*/ 1073354 w 9144002"/>
              <a:gd name="connsiteY10024" fmla="*/ 1980532 h 4873452"/>
              <a:gd name="connsiteX10025" fmla="*/ 1067698 w 9144002"/>
              <a:gd name="connsiteY10025" fmla="*/ 1978971 h 4873452"/>
              <a:gd name="connsiteX10026" fmla="*/ 1061448 w 9144002"/>
              <a:gd name="connsiteY10026" fmla="*/ 1977633 h 4873452"/>
              <a:gd name="connsiteX10027" fmla="*/ 1055197 w 9144002"/>
              <a:gd name="connsiteY10027" fmla="*/ 1976295 h 4873452"/>
              <a:gd name="connsiteX10028" fmla="*/ 1058173 w 9144002"/>
              <a:gd name="connsiteY10028" fmla="*/ 1974733 h 4873452"/>
              <a:gd name="connsiteX10029" fmla="*/ 1060555 w 9144002"/>
              <a:gd name="connsiteY10029" fmla="*/ 1973618 h 4873452"/>
              <a:gd name="connsiteX10030" fmla="*/ 1061448 w 9144002"/>
              <a:gd name="connsiteY10030" fmla="*/ 1972281 h 4873452"/>
              <a:gd name="connsiteX10031" fmla="*/ 1061448 w 9144002"/>
              <a:gd name="connsiteY10031" fmla="*/ 1970497 h 4873452"/>
              <a:gd name="connsiteX10032" fmla="*/ 1061448 w 9144002"/>
              <a:gd name="connsiteY10032" fmla="*/ 1968936 h 4873452"/>
              <a:gd name="connsiteX10033" fmla="*/ 1060852 w 9144002"/>
              <a:gd name="connsiteY10033" fmla="*/ 1967597 h 4873452"/>
              <a:gd name="connsiteX10034" fmla="*/ 1059067 w 9144002"/>
              <a:gd name="connsiteY10034" fmla="*/ 1964476 h 4873452"/>
              <a:gd name="connsiteX10035" fmla="*/ 1057578 w 9144002"/>
              <a:gd name="connsiteY10035" fmla="*/ 1961577 h 4873452"/>
              <a:gd name="connsiteX10036" fmla="*/ 1056983 w 9144002"/>
              <a:gd name="connsiteY10036" fmla="*/ 1960462 h 4873452"/>
              <a:gd name="connsiteX10037" fmla="*/ 1057578 w 9144002"/>
              <a:gd name="connsiteY10037" fmla="*/ 1959347 h 4873452"/>
              <a:gd name="connsiteX10038" fmla="*/ 1058471 w 9144002"/>
              <a:gd name="connsiteY10038" fmla="*/ 1958677 h 4873452"/>
              <a:gd name="connsiteX10039" fmla="*/ 1060555 w 9144002"/>
              <a:gd name="connsiteY10039" fmla="*/ 1958232 h 4873452"/>
              <a:gd name="connsiteX10040" fmla="*/ 1063531 w 9144002"/>
              <a:gd name="connsiteY10040" fmla="*/ 1958008 h 4873452"/>
              <a:gd name="connsiteX10041" fmla="*/ 1067996 w 9144002"/>
              <a:gd name="connsiteY10041" fmla="*/ 1958008 h 4873452"/>
              <a:gd name="connsiteX10042" fmla="*/ 1066806 w 9144002"/>
              <a:gd name="connsiteY10042" fmla="*/ 1956224 h 4873452"/>
              <a:gd name="connsiteX10043" fmla="*/ 1065317 w 9144002"/>
              <a:gd name="connsiteY10043" fmla="*/ 1954887 h 4873452"/>
              <a:gd name="connsiteX10044" fmla="*/ 1063531 w 9144002"/>
              <a:gd name="connsiteY10044" fmla="*/ 1953994 h 4873452"/>
              <a:gd name="connsiteX10045" fmla="*/ 1061448 w 9144002"/>
              <a:gd name="connsiteY10045" fmla="*/ 1953103 h 4873452"/>
              <a:gd name="connsiteX10046" fmla="*/ 1059364 w 9144002"/>
              <a:gd name="connsiteY10046" fmla="*/ 1952879 h 4873452"/>
              <a:gd name="connsiteX10047" fmla="*/ 1056685 w 9144002"/>
              <a:gd name="connsiteY10047" fmla="*/ 1952879 h 4873452"/>
              <a:gd name="connsiteX10048" fmla="*/ 1054304 w 9144002"/>
              <a:gd name="connsiteY10048" fmla="*/ 1953103 h 4873452"/>
              <a:gd name="connsiteX10049" fmla="*/ 1051923 w 9144002"/>
              <a:gd name="connsiteY10049" fmla="*/ 1953772 h 4873452"/>
              <a:gd name="connsiteX10050" fmla="*/ 1049542 w 9144002"/>
              <a:gd name="connsiteY10050" fmla="*/ 1954218 h 4873452"/>
              <a:gd name="connsiteX10051" fmla="*/ 1046863 w 9144002"/>
              <a:gd name="connsiteY10051" fmla="*/ 1955109 h 4873452"/>
              <a:gd name="connsiteX10052" fmla="*/ 1045077 w 9144002"/>
              <a:gd name="connsiteY10052" fmla="*/ 1956224 h 4873452"/>
              <a:gd name="connsiteX10053" fmla="*/ 1042696 w 9144002"/>
              <a:gd name="connsiteY10053" fmla="*/ 1957339 h 4873452"/>
              <a:gd name="connsiteX10054" fmla="*/ 1041207 w 9144002"/>
              <a:gd name="connsiteY10054" fmla="*/ 1958454 h 4873452"/>
              <a:gd name="connsiteX10055" fmla="*/ 1039719 w 9144002"/>
              <a:gd name="connsiteY10055" fmla="*/ 1959792 h 4873452"/>
              <a:gd name="connsiteX10056" fmla="*/ 1038528 w 9144002"/>
              <a:gd name="connsiteY10056" fmla="*/ 1961353 h 4873452"/>
              <a:gd name="connsiteX10057" fmla="*/ 1038231 w 9144002"/>
              <a:gd name="connsiteY10057" fmla="*/ 1962692 h 4873452"/>
              <a:gd name="connsiteX10058" fmla="*/ 1034956 w 9144002"/>
              <a:gd name="connsiteY10058" fmla="*/ 1961577 h 4873452"/>
              <a:gd name="connsiteX10059" fmla="*/ 1032277 w 9144002"/>
              <a:gd name="connsiteY10059" fmla="*/ 1960462 h 4873452"/>
              <a:gd name="connsiteX10060" fmla="*/ 1027813 w 9144002"/>
              <a:gd name="connsiteY10060" fmla="*/ 1958232 h 4873452"/>
              <a:gd name="connsiteX10061" fmla="*/ 1024240 w 9144002"/>
              <a:gd name="connsiteY10061" fmla="*/ 1955556 h 4873452"/>
              <a:gd name="connsiteX10062" fmla="*/ 1021264 w 9144002"/>
              <a:gd name="connsiteY10062" fmla="*/ 1953772 h 4873452"/>
              <a:gd name="connsiteX10063" fmla="*/ 1018288 w 9144002"/>
              <a:gd name="connsiteY10063" fmla="*/ 1951764 h 4873452"/>
              <a:gd name="connsiteX10064" fmla="*/ 1016502 w 9144002"/>
              <a:gd name="connsiteY10064" fmla="*/ 1951096 h 4873452"/>
              <a:gd name="connsiteX10065" fmla="*/ 1014418 w 9144002"/>
              <a:gd name="connsiteY10065" fmla="*/ 1950649 h 4873452"/>
              <a:gd name="connsiteX10066" fmla="*/ 1012632 w 9144002"/>
              <a:gd name="connsiteY10066" fmla="*/ 1949980 h 4873452"/>
              <a:gd name="connsiteX10067" fmla="*/ 1009953 w 9144002"/>
              <a:gd name="connsiteY10067" fmla="*/ 1949757 h 4873452"/>
              <a:gd name="connsiteX10068" fmla="*/ 1007275 w 9144002"/>
              <a:gd name="connsiteY10068" fmla="*/ 1949534 h 4873452"/>
              <a:gd name="connsiteX10069" fmla="*/ 1004000 w 9144002"/>
              <a:gd name="connsiteY10069" fmla="*/ 1949534 h 4873452"/>
              <a:gd name="connsiteX10070" fmla="*/ 1004000 w 9144002"/>
              <a:gd name="connsiteY10070" fmla="*/ 1947304 h 4873452"/>
              <a:gd name="connsiteX10071" fmla="*/ 1003702 w 9144002"/>
              <a:gd name="connsiteY10071" fmla="*/ 1944851 h 4873452"/>
              <a:gd name="connsiteX10072" fmla="*/ 1002512 w 9144002"/>
              <a:gd name="connsiteY10072" fmla="*/ 1943067 h 4873452"/>
              <a:gd name="connsiteX10073" fmla="*/ 1001619 w 9144002"/>
              <a:gd name="connsiteY10073" fmla="*/ 1941060 h 4873452"/>
              <a:gd name="connsiteX10074" fmla="*/ 999238 w 9144002"/>
              <a:gd name="connsiteY10074" fmla="*/ 1937715 h 4873452"/>
              <a:gd name="connsiteX10075" fmla="*/ 996856 w 9144002"/>
              <a:gd name="connsiteY10075" fmla="*/ 1934594 h 4873452"/>
              <a:gd name="connsiteX10076" fmla="*/ 994475 w 9144002"/>
              <a:gd name="connsiteY10076" fmla="*/ 1931694 h 4873452"/>
              <a:gd name="connsiteX10077" fmla="*/ 993880 w 9144002"/>
              <a:gd name="connsiteY10077" fmla="*/ 1930356 h 4873452"/>
              <a:gd name="connsiteX10078" fmla="*/ 993582 w 9144002"/>
              <a:gd name="connsiteY10078" fmla="*/ 1928572 h 4873452"/>
              <a:gd name="connsiteX10079" fmla="*/ 993582 w 9144002"/>
              <a:gd name="connsiteY10079" fmla="*/ 1927234 h 4873452"/>
              <a:gd name="connsiteX10080" fmla="*/ 993582 w 9144002"/>
              <a:gd name="connsiteY10080" fmla="*/ 1925673 h 4873452"/>
              <a:gd name="connsiteX10081" fmla="*/ 994177 w 9144002"/>
              <a:gd name="connsiteY10081" fmla="*/ 1924334 h 4873452"/>
              <a:gd name="connsiteX10082" fmla="*/ 995665 w 9144002"/>
              <a:gd name="connsiteY10082" fmla="*/ 1922551 h 4873452"/>
              <a:gd name="connsiteX10083" fmla="*/ 992987 w 9144002"/>
              <a:gd name="connsiteY10083" fmla="*/ 1922551 h 4873452"/>
              <a:gd name="connsiteX10084" fmla="*/ 990903 w 9144002"/>
              <a:gd name="connsiteY10084" fmla="*/ 1923219 h 4873452"/>
              <a:gd name="connsiteX10085" fmla="*/ 988819 w 9144002"/>
              <a:gd name="connsiteY10085" fmla="*/ 1924112 h 4873452"/>
              <a:gd name="connsiteX10086" fmla="*/ 987331 w 9144002"/>
              <a:gd name="connsiteY10086" fmla="*/ 1925227 h 4873452"/>
              <a:gd name="connsiteX10087" fmla="*/ 985546 w 9144002"/>
              <a:gd name="connsiteY10087" fmla="*/ 1926119 h 4873452"/>
              <a:gd name="connsiteX10088" fmla="*/ 983759 w 9144002"/>
              <a:gd name="connsiteY10088" fmla="*/ 1926788 h 4873452"/>
              <a:gd name="connsiteX10089" fmla="*/ 981378 w 9144002"/>
              <a:gd name="connsiteY10089" fmla="*/ 1927457 h 4873452"/>
              <a:gd name="connsiteX10090" fmla="*/ 978700 w 9144002"/>
              <a:gd name="connsiteY10090" fmla="*/ 1927234 h 4873452"/>
              <a:gd name="connsiteX10091" fmla="*/ 978402 w 9144002"/>
              <a:gd name="connsiteY10091" fmla="*/ 1925449 h 4873452"/>
              <a:gd name="connsiteX10092" fmla="*/ 978402 w 9144002"/>
              <a:gd name="connsiteY10092" fmla="*/ 1923888 h 4873452"/>
              <a:gd name="connsiteX10093" fmla="*/ 979294 w 9144002"/>
              <a:gd name="connsiteY10093" fmla="*/ 1920989 h 4873452"/>
              <a:gd name="connsiteX10094" fmla="*/ 980188 w 9144002"/>
              <a:gd name="connsiteY10094" fmla="*/ 1918759 h 4873452"/>
              <a:gd name="connsiteX10095" fmla="*/ 981378 w 9144002"/>
              <a:gd name="connsiteY10095" fmla="*/ 1916753 h 4873452"/>
              <a:gd name="connsiteX10096" fmla="*/ 982569 w 9144002"/>
              <a:gd name="connsiteY10096" fmla="*/ 1914523 h 4873452"/>
              <a:gd name="connsiteX10097" fmla="*/ 983164 w 9144002"/>
              <a:gd name="connsiteY10097" fmla="*/ 1912293 h 4873452"/>
              <a:gd name="connsiteX10098" fmla="*/ 983759 w 9144002"/>
              <a:gd name="connsiteY10098" fmla="*/ 1908948 h 4873452"/>
              <a:gd name="connsiteX10099" fmla="*/ 982867 w 9144002"/>
              <a:gd name="connsiteY10099" fmla="*/ 1904710 h 4873452"/>
              <a:gd name="connsiteX10100" fmla="*/ 985248 w 9144002"/>
              <a:gd name="connsiteY10100" fmla="*/ 1905825 h 4873452"/>
              <a:gd name="connsiteX10101" fmla="*/ 987927 w 9144002"/>
              <a:gd name="connsiteY10101" fmla="*/ 1906494 h 4873452"/>
              <a:gd name="connsiteX10102" fmla="*/ 992094 w 9144002"/>
              <a:gd name="connsiteY10102" fmla="*/ 1909170 h 4873452"/>
              <a:gd name="connsiteX10103" fmla="*/ 995665 w 9144002"/>
              <a:gd name="connsiteY10103" fmla="*/ 1911847 h 4873452"/>
              <a:gd name="connsiteX10104" fmla="*/ 999535 w 9144002"/>
              <a:gd name="connsiteY10104" fmla="*/ 1914968 h 4873452"/>
              <a:gd name="connsiteX10105" fmla="*/ 1002809 w 9144002"/>
              <a:gd name="connsiteY10105" fmla="*/ 1918759 h 4873452"/>
              <a:gd name="connsiteX10106" fmla="*/ 1005786 w 9144002"/>
              <a:gd name="connsiteY10106" fmla="*/ 1922327 h 4873452"/>
              <a:gd name="connsiteX10107" fmla="*/ 1012037 w 9144002"/>
              <a:gd name="connsiteY10107" fmla="*/ 1930356 h 4873452"/>
              <a:gd name="connsiteX10108" fmla="*/ 1017990 w 9144002"/>
              <a:gd name="connsiteY10108" fmla="*/ 1937938 h 4873452"/>
              <a:gd name="connsiteX10109" fmla="*/ 1020967 w 9144002"/>
              <a:gd name="connsiteY10109" fmla="*/ 1941283 h 4873452"/>
              <a:gd name="connsiteX10110" fmla="*/ 1024836 w 9144002"/>
              <a:gd name="connsiteY10110" fmla="*/ 1944628 h 4873452"/>
              <a:gd name="connsiteX10111" fmla="*/ 1028408 w 9144002"/>
              <a:gd name="connsiteY10111" fmla="*/ 1947528 h 4873452"/>
              <a:gd name="connsiteX10112" fmla="*/ 1032575 w 9144002"/>
              <a:gd name="connsiteY10112" fmla="*/ 1950203 h 4873452"/>
              <a:gd name="connsiteX10113" fmla="*/ 1037040 w 9144002"/>
              <a:gd name="connsiteY10113" fmla="*/ 1952211 h 4873452"/>
              <a:gd name="connsiteX10114" fmla="*/ 1039719 w 9144002"/>
              <a:gd name="connsiteY10114" fmla="*/ 1953103 h 4873452"/>
              <a:gd name="connsiteX10115" fmla="*/ 1042398 w 9144002"/>
              <a:gd name="connsiteY10115" fmla="*/ 1953772 h 4873452"/>
              <a:gd name="connsiteX10116" fmla="*/ 1042100 w 9144002"/>
              <a:gd name="connsiteY10116" fmla="*/ 1950872 h 4873452"/>
              <a:gd name="connsiteX10117" fmla="*/ 1041207 w 9144002"/>
              <a:gd name="connsiteY10117" fmla="*/ 1948643 h 4873452"/>
              <a:gd name="connsiteX10118" fmla="*/ 1040017 w 9144002"/>
              <a:gd name="connsiteY10118" fmla="*/ 1946858 h 4873452"/>
              <a:gd name="connsiteX10119" fmla="*/ 1038528 w 9144002"/>
              <a:gd name="connsiteY10119" fmla="*/ 1945520 h 4873452"/>
              <a:gd name="connsiteX10120" fmla="*/ 1036742 w 9144002"/>
              <a:gd name="connsiteY10120" fmla="*/ 1944405 h 4873452"/>
              <a:gd name="connsiteX10121" fmla="*/ 1034956 w 9144002"/>
              <a:gd name="connsiteY10121" fmla="*/ 1943290 h 4873452"/>
              <a:gd name="connsiteX10122" fmla="*/ 1030492 w 9144002"/>
              <a:gd name="connsiteY10122" fmla="*/ 1941729 h 4873452"/>
              <a:gd name="connsiteX10123" fmla="*/ 1028110 w 9144002"/>
              <a:gd name="connsiteY10123" fmla="*/ 1941060 h 4873452"/>
              <a:gd name="connsiteX10124" fmla="*/ 1026325 w 9144002"/>
              <a:gd name="connsiteY10124" fmla="*/ 1940168 h 4873452"/>
              <a:gd name="connsiteX10125" fmla="*/ 1024240 w 9144002"/>
              <a:gd name="connsiteY10125" fmla="*/ 1938830 h 4873452"/>
              <a:gd name="connsiteX10126" fmla="*/ 1022752 w 9144002"/>
              <a:gd name="connsiteY10126" fmla="*/ 1937269 h 4873452"/>
              <a:gd name="connsiteX10127" fmla="*/ 1021561 w 9144002"/>
              <a:gd name="connsiteY10127" fmla="*/ 1935708 h 4873452"/>
              <a:gd name="connsiteX10128" fmla="*/ 1020967 w 9144002"/>
              <a:gd name="connsiteY10128" fmla="*/ 1933479 h 4873452"/>
              <a:gd name="connsiteX10129" fmla="*/ 1020967 w 9144002"/>
              <a:gd name="connsiteY10129" fmla="*/ 1930356 h 4873452"/>
              <a:gd name="connsiteX10130" fmla="*/ 1020967 w 9144002"/>
              <a:gd name="connsiteY10130" fmla="*/ 1926788 h 4873452"/>
              <a:gd name="connsiteX10131" fmla="*/ 1022752 w 9144002"/>
              <a:gd name="connsiteY10131" fmla="*/ 1927234 h 4873452"/>
              <a:gd name="connsiteX10132" fmla="*/ 1023943 w 9144002"/>
              <a:gd name="connsiteY10132" fmla="*/ 1927234 h 4873452"/>
              <a:gd name="connsiteX10133" fmla="*/ 1025134 w 9144002"/>
              <a:gd name="connsiteY10133" fmla="*/ 1926788 h 4873452"/>
              <a:gd name="connsiteX10134" fmla="*/ 1026325 w 9144002"/>
              <a:gd name="connsiteY10134" fmla="*/ 1926564 h 4873452"/>
              <a:gd name="connsiteX10135" fmla="*/ 1026919 w 9144002"/>
              <a:gd name="connsiteY10135" fmla="*/ 1926119 h 4873452"/>
              <a:gd name="connsiteX10136" fmla="*/ 1027813 w 9144002"/>
              <a:gd name="connsiteY10136" fmla="*/ 1925227 h 4873452"/>
              <a:gd name="connsiteX10137" fmla="*/ 1028408 w 9144002"/>
              <a:gd name="connsiteY10137" fmla="*/ 1923442 h 4873452"/>
              <a:gd name="connsiteX10138" fmla="*/ 1029301 w 9144002"/>
              <a:gd name="connsiteY10138" fmla="*/ 1921436 h 4873452"/>
              <a:gd name="connsiteX10139" fmla="*/ 1030492 w 9144002"/>
              <a:gd name="connsiteY10139" fmla="*/ 1919874 h 4873452"/>
              <a:gd name="connsiteX10140" fmla="*/ 1031087 w 9144002"/>
              <a:gd name="connsiteY10140" fmla="*/ 1918983 h 4873452"/>
              <a:gd name="connsiteX10141" fmla="*/ 1031980 w 9144002"/>
              <a:gd name="connsiteY10141" fmla="*/ 1918537 h 4873452"/>
              <a:gd name="connsiteX10142" fmla="*/ 1032575 w 9144002"/>
              <a:gd name="connsiteY10142" fmla="*/ 1917868 h 4873452"/>
              <a:gd name="connsiteX10143" fmla="*/ 1033765 w 9144002"/>
              <a:gd name="connsiteY10143" fmla="*/ 1917868 h 4873452"/>
              <a:gd name="connsiteX10144" fmla="*/ 1030492 w 9144002"/>
              <a:gd name="connsiteY10144" fmla="*/ 1910732 h 4873452"/>
              <a:gd name="connsiteX10145" fmla="*/ 1026325 w 9144002"/>
              <a:gd name="connsiteY10145" fmla="*/ 1904264 h 4873452"/>
              <a:gd name="connsiteX10146" fmla="*/ 1021561 w 9144002"/>
              <a:gd name="connsiteY10146" fmla="*/ 1898020 h 4873452"/>
              <a:gd name="connsiteX10147" fmla="*/ 1016800 w 9144002"/>
              <a:gd name="connsiteY10147" fmla="*/ 1892668 h 4873452"/>
              <a:gd name="connsiteX10148" fmla="*/ 1011442 w 9144002"/>
              <a:gd name="connsiteY10148" fmla="*/ 1887762 h 4873452"/>
              <a:gd name="connsiteX10149" fmla="*/ 1006381 w 9144002"/>
              <a:gd name="connsiteY10149" fmla="*/ 1883079 h 4873452"/>
              <a:gd name="connsiteX10150" fmla="*/ 1000131 w 9144002"/>
              <a:gd name="connsiteY10150" fmla="*/ 1879288 h 4873452"/>
              <a:gd name="connsiteX10151" fmla="*/ 993880 w 9144002"/>
              <a:gd name="connsiteY10151" fmla="*/ 1876166 h 4873452"/>
              <a:gd name="connsiteX10152" fmla="*/ 990663 w 9144002"/>
              <a:gd name="connsiteY10152" fmla="*/ 1874742 h 4873452"/>
              <a:gd name="connsiteX10153" fmla="*/ 990307 w 9144002"/>
              <a:gd name="connsiteY10153" fmla="*/ 1875194 h 4873452"/>
              <a:gd name="connsiteX10154" fmla="*/ 988521 w 9144002"/>
              <a:gd name="connsiteY10154" fmla="*/ 1877622 h 4873452"/>
              <a:gd name="connsiteX10155" fmla="*/ 987331 w 9144002"/>
              <a:gd name="connsiteY10155" fmla="*/ 1880050 h 4873452"/>
              <a:gd name="connsiteX10156" fmla="*/ 987033 w 9144002"/>
              <a:gd name="connsiteY10156" fmla="*/ 1881154 h 4873452"/>
              <a:gd name="connsiteX10157" fmla="*/ 987033 w 9144002"/>
              <a:gd name="connsiteY10157" fmla="*/ 1882037 h 4873452"/>
              <a:gd name="connsiteX10158" fmla="*/ 987033 w 9144002"/>
              <a:gd name="connsiteY10158" fmla="*/ 1883140 h 4873452"/>
              <a:gd name="connsiteX10159" fmla="*/ 987331 w 9144002"/>
              <a:gd name="connsiteY10159" fmla="*/ 1884023 h 4873452"/>
              <a:gd name="connsiteX10160" fmla="*/ 988521 w 9144002"/>
              <a:gd name="connsiteY10160" fmla="*/ 1885127 h 4873452"/>
              <a:gd name="connsiteX10161" fmla="*/ 989712 w 9144002"/>
              <a:gd name="connsiteY10161" fmla="*/ 1886011 h 4873452"/>
              <a:gd name="connsiteX10162" fmla="*/ 991498 w 9144002"/>
              <a:gd name="connsiteY10162" fmla="*/ 1886893 h 4873452"/>
              <a:gd name="connsiteX10163" fmla="*/ 994177 w 9144002"/>
              <a:gd name="connsiteY10163" fmla="*/ 1887335 h 4873452"/>
              <a:gd name="connsiteX10164" fmla="*/ 993581 w 9144002"/>
              <a:gd name="connsiteY10164" fmla="*/ 1889321 h 4873452"/>
              <a:gd name="connsiteX10165" fmla="*/ 992688 w 9144002"/>
              <a:gd name="connsiteY10165" fmla="*/ 1890425 h 4873452"/>
              <a:gd name="connsiteX10166" fmla="*/ 992093 w 9144002"/>
              <a:gd name="connsiteY10166" fmla="*/ 1891086 h 4873452"/>
              <a:gd name="connsiteX10167" fmla="*/ 990902 w 9144002"/>
              <a:gd name="connsiteY10167" fmla="*/ 1891086 h 4873452"/>
              <a:gd name="connsiteX10168" fmla="*/ 989712 w 9144002"/>
              <a:gd name="connsiteY10168" fmla="*/ 1890645 h 4873452"/>
              <a:gd name="connsiteX10169" fmla="*/ 988521 w 9144002"/>
              <a:gd name="connsiteY10169" fmla="*/ 1889983 h 4873452"/>
              <a:gd name="connsiteX10170" fmla="*/ 985842 w 9144002"/>
              <a:gd name="connsiteY10170" fmla="*/ 1888217 h 4873452"/>
              <a:gd name="connsiteX10171" fmla="*/ 983164 w 9144002"/>
              <a:gd name="connsiteY10171" fmla="*/ 1885789 h 4873452"/>
              <a:gd name="connsiteX10172" fmla="*/ 979889 w 9144002"/>
              <a:gd name="connsiteY10172" fmla="*/ 1883803 h 4873452"/>
              <a:gd name="connsiteX10173" fmla="*/ 978400 w 9144002"/>
              <a:gd name="connsiteY10173" fmla="*/ 1883140 h 4873452"/>
              <a:gd name="connsiteX10174" fmla="*/ 976615 w 9144002"/>
              <a:gd name="connsiteY10174" fmla="*/ 1882699 h 4873452"/>
              <a:gd name="connsiteX10175" fmla="*/ 974531 w 9144002"/>
              <a:gd name="connsiteY10175" fmla="*/ 1882699 h 4873452"/>
              <a:gd name="connsiteX10176" fmla="*/ 972745 w 9144002"/>
              <a:gd name="connsiteY10176" fmla="*/ 1883140 h 4873452"/>
              <a:gd name="connsiteX10177" fmla="*/ 974233 w 9144002"/>
              <a:gd name="connsiteY10177" fmla="*/ 1880050 h 4873452"/>
              <a:gd name="connsiteX10178" fmla="*/ 976020 w 9144002"/>
              <a:gd name="connsiteY10178" fmla="*/ 1877622 h 4873452"/>
              <a:gd name="connsiteX10179" fmla="*/ 978400 w 9144002"/>
              <a:gd name="connsiteY10179" fmla="*/ 1875415 h 4873452"/>
              <a:gd name="connsiteX10180" fmla="*/ 981079 w 9144002"/>
              <a:gd name="connsiteY10180" fmla="*/ 1873648 h 4873452"/>
              <a:gd name="connsiteX10181" fmla="*/ 983758 w 9144002"/>
              <a:gd name="connsiteY10181" fmla="*/ 1872324 h 4873452"/>
              <a:gd name="connsiteX10182" fmla="*/ 983996 w 9144002"/>
              <a:gd name="connsiteY10182" fmla="*/ 1872244 h 4873452"/>
              <a:gd name="connsiteX10183" fmla="*/ 980783 w 9144002"/>
              <a:gd name="connsiteY10183" fmla="*/ 1871259 h 4873452"/>
              <a:gd name="connsiteX10184" fmla="*/ 977211 w 9144002"/>
              <a:gd name="connsiteY10184" fmla="*/ 1870590 h 4873452"/>
              <a:gd name="connsiteX10185" fmla="*/ 973639 w 9144002"/>
              <a:gd name="connsiteY10185" fmla="*/ 1869922 h 4873452"/>
              <a:gd name="connsiteX10186" fmla="*/ 970067 w 9144002"/>
              <a:gd name="connsiteY10186" fmla="*/ 1869699 h 4873452"/>
              <a:gd name="connsiteX10187" fmla="*/ 966496 w 9144002"/>
              <a:gd name="connsiteY10187" fmla="*/ 1869252 h 4873452"/>
              <a:gd name="connsiteX10188" fmla="*/ 962923 w 9144002"/>
              <a:gd name="connsiteY10188" fmla="*/ 1869029 h 4873452"/>
              <a:gd name="connsiteX10189" fmla="*/ 959352 w 9144002"/>
              <a:gd name="connsiteY10189" fmla="*/ 1869252 h 4873452"/>
              <a:gd name="connsiteX10190" fmla="*/ 955482 w 9144002"/>
              <a:gd name="connsiteY10190" fmla="*/ 1869699 h 4873452"/>
              <a:gd name="connsiteX10191" fmla="*/ 951613 w 9144002"/>
              <a:gd name="connsiteY10191" fmla="*/ 1869922 h 4873452"/>
              <a:gd name="connsiteX10192" fmla="*/ 947445 w 9144002"/>
              <a:gd name="connsiteY10192" fmla="*/ 1870590 h 4873452"/>
              <a:gd name="connsiteX10193" fmla="*/ 943873 w 9144002"/>
              <a:gd name="connsiteY10193" fmla="*/ 1871259 h 4873452"/>
              <a:gd name="connsiteX10194" fmla="*/ 940004 w 9144002"/>
              <a:gd name="connsiteY10194" fmla="*/ 1872374 h 4873452"/>
              <a:gd name="connsiteX10195" fmla="*/ 935837 w 9144002"/>
              <a:gd name="connsiteY10195" fmla="*/ 1873489 h 4873452"/>
              <a:gd name="connsiteX10196" fmla="*/ 932860 w 9144002"/>
              <a:gd name="connsiteY10196" fmla="*/ 1870813 h 4873452"/>
              <a:gd name="connsiteX10197" fmla="*/ 930479 w 9144002"/>
              <a:gd name="connsiteY10197" fmla="*/ 1868584 h 4873452"/>
              <a:gd name="connsiteX10198" fmla="*/ 928693 w 9144002"/>
              <a:gd name="connsiteY10198" fmla="*/ 1866354 h 4873452"/>
              <a:gd name="connsiteX10199" fmla="*/ 927502 w 9144002"/>
              <a:gd name="connsiteY10199" fmla="*/ 1863900 h 4873452"/>
              <a:gd name="connsiteX10200" fmla="*/ 927204 w 9144002"/>
              <a:gd name="connsiteY10200" fmla="*/ 1862117 h 4873452"/>
              <a:gd name="connsiteX10201" fmla="*/ 926907 w 9144002"/>
              <a:gd name="connsiteY10201" fmla="*/ 1860109 h 4873452"/>
              <a:gd name="connsiteX10202" fmla="*/ 926907 w 9144002"/>
              <a:gd name="connsiteY10202" fmla="*/ 1858102 h 4873452"/>
              <a:gd name="connsiteX10203" fmla="*/ 927204 w 9144002"/>
              <a:gd name="connsiteY10203" fmla="*/ 1855872 h 4873452"/>
              <a:gd name="connsiteX10204" fmla="*/ 928693 w 9144002"/>
              <a:gd name="connsiteY10204" fmla="*/ 1851412 h 4873452"/>
              <a:gd name="connsiteX10205" fmla="*/ 930181 w 9144002"/>
              <a:gd name="connsiteY10205" fmla="*/ 1845391 h 4873452"/>
              <a:gd name="connsiteX10206" fmla="*/ 931074 w 9144002"/>
              <a:gd name="connsiteY10206" fmla="*/ 1842046 h 4873452"/>
              <a:gd name="connsiteX10207" fmla="*/ 931372 w 9144002"/>
              <a:gd name="connsiteY10207" fmla="*/ 1838032 h 4873452"/>
              <a:gd name="connsiteX10208" fmla="*/ 931669 w 9144002"/>
              <a:gd name="connsiteY10208" fmla="*/ 1833572 h 4873452"/>
              <a:gd name="connsiteX10209" fmla="*/ 931669 w 9144002"/>
              <a:gd name="connsiteY10209" fmla="*/ 1828665 h 4873452"/>
              <a:gd name="connsiteX10210" fmla="*/ 948636 w 9144002"/>
              <a:gd name="connsiteY10210" fmla="*/ 1828443 h 4873452"/>
              <a:gd name="connsiteX10211" fmla="*/ 945957 w 9144002"/>
              <a:gd name="connsiteY10211" fmla="*/ 1826435 h 4873452"/>
              <a:gd name="connsiteX10212" fmla="*/ 943873 w 9144002"/>
              <a:gd name="connsiteY10212" fmla="*/ 1824205 h 4873452"/>
              <a:gd name="connsiteX10213" fmla="*/ 942385 w 9144002"/>
              <a:gd name="connsiteY10213" fmla="*/ 1821975 h 4873452"/>
              <a:gd name="connsiteX10214" fmla="*/ 941790 w 9144002"/>
              <a:gd name="connsiteY10214" fmla="*/ 1821084 h 4873452"/>
              <a:gd name="connsiteX10215" fmla="*/ 941790 w 9144002"/>
              <a:gd name="connsiteY10215" fmla="*/ 1819968 h 4873452"/>
              <a:gd name="connsiteX10216" fmla="*/ 942385 w 9144002"/>
              <a:gd name="connsiteY10216" fmla="*/ 1819076 h 4873452"/>
              <a:gd name="connsiteX10217" fmla="*/ 942683 w 9144002"/>
              <a:gd name="connsiteY10217" fmla="*/ 1817961 h 4873452"/>
              <a:gd name="connsiteX10218" fmla="*/ 943278 w 9144002"/>
              <a:gd name="connsiteY10218" fmla="*/ 1817515 h 4873452"/>
              <a:gd name="connsiteX10219" fmla="*/ 944469 w 9144002"/>
              <a:gd name="connsiteY10219" fmla="*/ 1816623 h 4873452"/>
              <a:gd name="connsiteX10220" fmla="*/ 945957 w 9144002"/>
              <a:gd name="connsiteY10220" fmla="*/ 1815955 h 4873452"/>
              <a:gd name="connsiteX10221" fmla="*/ 948041 w 9144002"/>
              <a:gd name="connsiteY10221" fmla="*/ 1815508 h 4873452"/>
              <a:gd name="connsiteX10222" fmla="*/ 950125 w 9144002"/>
              <a:gd name="connsiteY10222" fmla="*/ 1815285 h 4873452"/>
              <a:gd name="connsiteX10223" fmla="*/ 952803 w 9144002"/>
              <a:gd name="connsiteY10223" fmla="*/ 1814840 h 4873452"/>
              <a:gd name="connsiteX10224" fmla="*/ 951613 w 9144002"/>
              <a:gd name="connsiteY10224" fmla="*/ 1810379 h 4873452"/>
              <a:gd name="connsiteX10225" fmla="*/ 950125 w 9144002"/>
              <a:gd name="connsiteY10225" fmla="*/ 1806142 h 4873452"/>
              <a:gd name="connsiteX10226" fmla="*/ 948338 w 9144002"/>
              <a:gd name="connsiteY10226" fmla="*/ 1802351 h 4873452"/>
              <a:gd name="connsiteX10227" fmla="*/ 945957 w 9144002"/>
              <a:gd name="connsiteY10227" fmla="*/ 1798560 h 4873452"/>
              <a:gd name="connsiteX10228" fmla="*/ 944171 w 9144002"/>
              <a:gd name="connsiteY10228" fmla="*/ 1794992 h 4873452"/>
              <a:gd name="connsiteX10229" fmla="*/ 941492 w 9144002"/>
              <a:gd name="connsiteY10229" fmla="*/ 1791424 h 4873452"/>
              <a:gd name="connsiteX10230" fmla="*/ 8799913 w 9144002"/>
              <a:gd name="connsiteY10230" fmla="*/ 1721736 h 4873452"/>
              <a:gd name="connsiteX10231" fmla="*/ 8804973 w 9144002"/>
              <a:gd name="connsiteY10231" fmla="*/ 1721736 h 4873452"/>
              <a:gd name="connsiteX10232" fmla="*/ 8804973 w 9144002"/>
              <a:gd name="connsiteY10232" fmla="*/ 1725115 h 4873452"/>
              <a:gd name="connsiteX10233" fmla="*/ 8804973 w 9144002"/>
              <a:gd name="connsiteY10233" fmla="*/ 1726692 h 4873452"/>
              <a:gd name="connsiteX10234" fmla="*/ 8805865 w 9144002"/>
              <a:gd name="connsiteY10234" fmla="*/ 1727818 h 4873452"/>
              <a:gd name="connsiteX10235" fmla="*/ 8806461 w 9144002"/>
              <a:gd name="connsiteY10235" fmla="*/ 1728945 h 4873452"/>
              <a:gd name="connsiteX10236" fmla="*/ 8807354 w 9144002"/>
              <a:gd name="connsiteY10236" fmla="*/ 1729846 h 4873452"/>
              <a:gd name="connsiteX10237" fmla="*/ 8807950 w 9144002"/>
              <a:gd name="connsiteY10237" fmla="*/ 1730297 h 4873452"/>
              <a:gd name="connsiteX10238" fmla="*/ 8809438 w 9144002"/>
              <a:gd name="connsiteY10238" fmla="*/ 1730522 h 4873452"/>
              <a:gd name="connsiteX10239" fmla="*/ 8808544 w 9144002"/>
              <a:gd name="connsiteY10239" fmla="*/ 1732324 h 4873452"/>
              <a:gd name="connsiteX10240" fmla="*/ 8806461 w 9144002"/>
              <a:gd name="connsiteY10240" fmla="*/ 1733676 h 4873452"/>
              <a:gd name="connsiteX10241" fmla="*/ 8803485 w 9144002"/>
              <a:gd name="connsiteY10241" fmla="*/ 1735929 h 4873452"/>
              <a:gd name="connsiteX10242" fmla="*/ 8802889 w 9144002"/>
              <a:gd name="connsiteY10242" fmla="*/ 1737055 h 4873452"/>
              <a:gd name="connsiteX10243" fmla="*/ 8802294 w 9144002"/>
              <a:gd name="connsiteY10243" fmla="*/ 1737957 h 4873452"/>
              <a:gd name="connsiteX10244" fmla="*/ 8802889 w 9144002"/>
              <a:gd name="connsiteY10244" fmla="*/ 1738633 h 4873452"/>
              <a:gd name="connsiteX10245" fmla="*/ 8803187 w 9144002"/>
              <a:gd name="connsiteY10245" fmla="*/ 1739083 h 4873452"/>
              <a:gd name="connsiteX10246" fmla="*/ 8805568 w 9144002"/>
              <a:gd name="connsiteY10246" fmla="*/ 1739759 h 4873452"/>
              <a:gd name="connsiteX10247" fmla="*/ 8804675 w 9144002"/>
              <a:gd name="connsiteY10247" fmla="*/ 1741787 h 4873452"/>
              <a:gd name="connsiteX10248" fmla="*/ 8803485 w 9144002"/>
              <a:gd name="connsiteY10248" fmla="*/ 1743138 h 4873452"/>
              <a:gd name="connsiteX10249" fmla="*/ 8801996 w 9144002"/>
              <a:gd name="connsiteY10249" fmla="*/ 1743590 h 4873452"/>
              <a:gd name="connsiteX10250" fmla="*/ 8800806 w 9144002"/>
              <a:gd name="connsiteY10250" fmla="*/ 1744040 h 4873452"/>
              <a:gd name="connsiteX10251" fmla="*/ 8799317 w 9144002"/>
              <a:gd name="connsiteY10251" fmla="*/ 1744040 h 4873452"/>
              <a:gd name="connsiteX10252" fmla="*/ 8797829 w 9144002"/>
              <a:gd name="connsiteY10252" fmla="*/ 1743363 h 4873452"/>
              <a:gd name="connsiteX10253" fmla="*/ 8796340 w 9144002"/>
              <a:gd name="connsiteY10253" fmla="*/ 1742463 h 4873452"/>
              <a:gd name="connsiteX10254" fmla="*/ 8794555 w 9144002"/>
              <a:gd name="connsiteY10254" fmla="*/ 1741336 h 4873452"/>
              <a:gd name="connsiteX10255" fmla="*/ 8793364 w 9144002"/>
              <a:gd name="connsiteY10255" fmla="*/ 1739985 h 4873452"/>
              <a:gd name="connsiteX10256" fmla="*/ 8791876 w 9144002"/>
              <a:gd name="connsiteY10256" fmla="*/ 1738183 h 4873452"/>
              <a:gd name="connsiteX10257" fmla="*/ 8790685 w 9144002"/>
              <a:gd name="connsiteY10257" fmla="*/ 1736380 h 4873452"/>
              <a:gd name="connsiteX10258" fmla="*/ 8789494 w 9144002"/>
              <a:gd name="connsiteY10258" fmla="*/ 1734578 h 4873452"/>
              <a:gd name="connsiteX10259" fmla="*/ 8788900 w 9144002"/>
              <a:gd name="connsiteY10259" fmla="*/ 1732550 h 4873452"/>
              <a:gd name="connsiteX10260" fmla="*/ 8788006 w 9144002"/>
              <a:gd name="connsiteY10260" fmla="*/ 1730522 h 4873452"/>
              <a:gd name="connsiteX10261" fmla="*/ 8788006 w 9144002"/>
              <a:gd name="connsiteY10261" fmla="*/ 1728494 h 4873452"/>
              <a:gd name="connsiteX10262" fmla="*/ 8788006 w 9144002"/>
              <a:gd name="connsiteY10262" fmla="*/ 1726692 h 4873452"/>
              <a:gd name="connsiteX10263" fmla="*/ 8789494 w 9144002"/>
              <a:gd name="connsiteY10263" fmla="*/ 1725115 h 4873452"/>
              <a:gd name="connsiteX10264" fmla="*/ 8791281 w 9144002"/>
              <a:gd name="connsiteY10264" fmla="*/ 1724214 h 4873452"/>
              <a:gd name="connsiteX10265" fmla="*/ 8793067 w 9144002"/>
              <a:gd name="connsiteY10265" fmla="*/ 1723538 h 4873452"/>
              <a:gd name="connsiteX10266" fmla="*/ 8795150 w 9144002"/>
              <a:gd name="connsiteY10266" fmla="*/ 1722637 h 4873452"/>
              <a:gd name="connsiteX10267" fmla="*/ 8797234 w 9144002"/>
              <a:gd name="connsiteY10267" fmla="*/ 1721961 h 4873452"/>
              <a:gd name="connsiteX10268" fmla="*/ 8989222 w 9144002"/>
              <a:gd name="connsiteY10268" fmla="*/ 1663745 h 4873452"/>
              <a:gd name="connsiteX10269" fmla="*/ 8985922 w 9144002"/>
              <a:gd name="connsiteY10269" fmla="*/ 1665623 h 4873452"/>
              <a:gd name="connsiteX10270" fmla="*/ 8980822 w 9144002"/>
              <a:gd name="connsiteY10270" fmla="*/ 1668129 h 4873452"/>
              <a:gd name="connsiteX10271" fmla="*/ 8974822 w 9144002"/>
              <a:gd name="connsiteY10271" fmla="*/ 1670635 h 4873452"/>
              <a:gd name="connsiteX10272" fmla="*/ 8971522 w 9144002"/>
              <a:gd name="connsiteY10272" fmla="*/ 1671679 h 4873452"/>
              <a:gd name="connsiteX10273" fmla="*/ 8968522 w 9144002"/>
              <a:gd name="connsiteY10273" fmla="*/ 1672515 h 4873452"/>
              <a:gd name="connsiteX10274" fmla="*/ 8964922 w 9144002"/>
              <a:gd name="connsiteY10274" fmla="*/ 1673349 h 4873452"/>
              <a:gd name="connsiteX10275" fmla="*/ 8961922 w 9144002"/>
              <a:gd name="connsiteY10275" fmla="*/ 1673558 h 4873452"/>
              <a:gd name="connsiteX10276" fmla="*/ 8959222 w 9144002"/>
              <a:gd name="connsiteY10276" fmla="*/ 1673349 h 4873452"/>
              <a:gd name="connsiteX10277" fmla="*/ 8956522 w 9144002"/>
              <a:gd name="connsiteY10277" fmla="*/ 1672724 h 4873452"/>
              <a:gd name="connsiteX10278" fmla="*/ 8954422 w 9144002"/>
              <a:gd name="connsiteY10278" fmla="*/ 1671679 h 4873452"/>
              <a:gd name="connsiteX10279" fmla="*/ 8953522 w 9144002"/>
              <a:gd name="connsiteY10279" fmla="*/ 1670844 h 4873452"/>
              <a:gd name="connsiteX10280" fmla="*/ 8952922 w 9144002"/>
              <a:gd name="connsiteY10280" fmla="*/ 1670218 h 4873452"/>
              <a:gd name="connsiteX10281" fmla="*/ 8951422 w 9144002"/>
              <a:gd name="connsiteY10281" fmla="*/ 1667712 h 4873452"/>
              <a:gd name="connsiteX10282" fmla="*/ 8951122 w 9144002"/>
              <a:gd name="connsiteY10282" fmla="*/ 1664580 h 4873452"/>
              <a:gd name="connsiteX10283" fmla="*/ 8956522 w 9144002"/>
              <a:gd name="connsiteY10283" fmla="*/ 1665832 h 4873452"/>
              <a:gd name="connsiteX10284" fmla="*/ 8961622 w 9144002"/>
              <a:gd name="connsiteY10284" fmla="*/ 1666459 h 4873452"/>
              <a:gd name="connsiteX10285" fmla="*/ 8965822 w 9144002"/>
              <a:gd name="connsiteY10285" fmla="*/ 1666668 h 4873452"/>
              <a:gd name="connsiteX10286" fmla="*/ 8969122 w 9144002"/>
              <a:gd name="connsiteY10286" fmla="*/ 1666459 h 4873452"/>
              <a:gd name="connsiteX10287" fmla="*/ 8977522 w 9144002"/>
              <a:gd name="connsiteY10287" fmla="*/ 1665206 h 4873452"/>
              <a:gd name="connsiteX10288" fmla="*/ 8982322 w 9144002"/>
              <a:gd name="connsiteY10288" fmla="*/ 1664371 h 4873452"/>
              <a:gd name="connsiteX10289" fmla="*/ 8911534 w 9144002"/>
              <a:gd name="connsiteY10289" fmla="*/ 1661068 h 4873452"/>
              <a:gd name="connsiteX10290" fmla="*/ 8916296 w 9144002"/>
              <a:gd name="connsiteY10290" fmla="*/ 1661068 h 4873452"/>
              <a:gd name="connsiteX10291" fmla="*/ 8918975 w 9144002"/>
              <a:gd name="connsiteY10291" fmla="*/ 1661289 h 4873452"/>
              <a:gd name="connsiteX10292" fmla="*/ 8921654 w 9144002"/>
              <a:gd name="connsiteY10292" fmla="*/ 1661951 h 4873452"/>
              <a:gd name="connsiteX10293" fmla="*/ 8923738 w 9144002"/>
              <a:gd name="connsiteY10293" fmla="*/ 1662393 h 4873452"/>
              <a:gd name="connsiteX10294" fmla="*/ 8926119 w 9144002"/>
              <a:gd name="connsiteY10294" fmla="*/ 1663054 h 4873452"/>
              <a:gd name="connsiteX10295" fmla="*/ 8928500 w 9144002"/>
              <a:gd name="connsiteY10295" fmla="*/ 1664159 h 4873452"/>
              <a:gd name="connsiteX10296" fmla="*/ 8930584 w 9144002"/>
              <a:gd name="connsiteY10296" fmla="*/ 1665262 h 4873452"/>
              <a:gd name="connsiteX10297" fmla="*/ 8932965 w 9144002"/>
              <a:gd name="connsiteY10297" fmla="*/ 1666586 h 4873452"/>
              <a:gd name="connsiteX10298" fmla="*/ 8934751 w 9144002"/>
              <a:gd name="connsiteY10298" fmla="*/ 1668132 h 4873452"/>
              <a:gd name="connsiteX10299" fmla="*/ 8936240 w 9144002"/>
              <a:gd name="connsiteY10299" fmla="*/ 1669898 h 4873452"/>
              <a:gd name="connsiteX10300" fmla="*/ 8938323 w 9144002"/>
              <a:gd name="connsiteY10300" fmla="*/ 1671885 h 4873452"/>
              <a:gd name="connsiteX10301" fmla="*/ 8939811 w 9144002"/>
              <a:gd name="connsiteY10301" fmla="*/ 1674092 h 4873452"/>
              <a:gd name="connsiteX10302" fmla="*/ 8940704 w 9144002"/>
              <a:gd name="connsiteY10302" fmla="*/ 1676741 h 4873452"/>
              <a:gd name="connsiteX10303" fmla="*/ 8941895 w 9144002"/>
              <a:gd name="connsiteY10303" fmla="*/ 1679390 h 4873452"/>
              <a:gd name="connsiteX10304" fmla="*/ 8942788 w 9144002"/>
              <a:gd name="connsiteY10304" fmla="*/ 1682480 h 4873452"/>
              <a:gd name="connsiteX10305" fmla="*/ 8939811 w 9144002"/>
              <a:gd name="connsiteY10305" fmla="*/ 1679390 h 4873452"/>
              <a:gd name="connsiteX10306" fmla="*/ 8936240 w 9144002"/>
              <a:gd name="connsiteY10306" fmla="*/ 1676961 h 4873452"/>
              <a:gd name="connsiteX10307" fmla="*/ 8932965 w 9144002"/>
              <a:gd name="connsiteY10307" fmla="*/ 1674975 h 4873452"/>
              <a:gd name="connsiteX10308" fmla="*/ 8929096 w 9144002"/>
              <a:gd name="connsiteY10308" fmla="*/ 1673651 h 4873452"/>
              <a:gd name="connsiteX10309" fmla="*/ 8925524 w 9144002"/>
              <a:gd name="connsiteY10309" fmla="*/ 1672547 h 4873452"/>
              <a:gd name="connsiteX10310" fmla="*/ 8921357 w 9144002"/>
              <a:gd name="connsiteY10310" fmla="*/ 1671885 h 4873452"/>
              <a:gd name="connsiteX10311" fmla="*/ 8917190 w 9144002"/>
              <a:gd name="connsiteY10311" fmla="*/ 1671663 h 4873452"/>
              <a:gd name="connsiteX10312" fmla="*/ 8913022 w 9144002"/>
              <a:gd name="connsiteY10312" fmla="*/ 1671885 h 4873452"/>
              <a:gd name="connsiteX10313" fmla="*/ 8908557 w 9144002"/>
              <a:gd name="connsiteY10313" fmla="*/ 1671885 h 4873452"/>
              <a:gd name="connsiteX10314" fmla="*/ 8903794 w 9144002"/>
              <a:gd name="connsiteY10314" fmla="*/ 1672547 h 4873452"/>
              <a:gd name="connsiteX10315" fmla="*/ 8894567 w 9144002"/>
              <a:gd name="connsiteY10315" fmla="*/ 1673651 h 4873452"/>
              <a:gd name="connsiteX10316" fmla="*/ 8884744 w 9144002"/>
              <a:gd name="connsiteY10316" fmla="*/ 1674754 h 4873452"/>
              <a:gd name="connsiteX10317" fmla="*/ 8879982 w 9144002"/>
              <a:gd name="connsiteY10317" fmla="*/ 1674975 h 4873452"/>
              <a:gd name="connsiteX10318" fmla="*/ 8874922 w 9144002"/>
              <a:gd name="connsiteY10318" fmla="*/ 1675195 h 4873452"/>
              <a:gd name="connsiteX10319" fmla="*/ 8877898 w 9144002"/>
              <a:gd name="connsiteY10319" fmla="*/ 1672768 h 4873452"/>
              <a:gd name="connsiteX10320" fmla="*/ 8881768 w 9144002"/>
              <a:gd name="connsiteY10320" fmla="*/ 1670339 h 4873452"/>
              <a:gd name="connsiteX10321" fmla="*/ 8885935 w 9144002"/>
              <a:gd name="connsiteY10321" fmla="*/ 1668132 h 4873452"/>
              <a:gd name="connsiteX10322" fmla="*/ 8890697 w 9144002"/>
              <a:gd name="connsiteY10322" fmla="*/ 1665703 h 4873452"/>
              <a:gd name="connsiteX10323" fmla="*/ 8895757 w 9144002"/>
              <a:gd name="connsiteY10323" fmla="*/ 1664159 h 4873452"/>
              <a:gd name="connsiteX10324" fmla="*/ 8900818 w 9144002"/>
              <a:gd name="connsiteY10324" fmla="*/ 1662834 h 4873452"/>
              <a:gd name="connsiteX10325" fmla="*/ 8906176 w 9144002"/>
              <a:gd name="connsiteY10325" fmla="*/ 1661509 h 4873452"/>
              <a:gd name="connsiteX10326" fmla="*/ 2623 w 9144002"/>
              <a:gd name="connsiteY10326" fmla="*/ 1657338 h 4873452"/>
              <a:gd name="connsiteX10327" fmla="*/ 4662 w 9144002"/>
              <a:gd name="connsiteY10327" fmla="*/ 1657338 h 4873452"/>
              <a:gd name="connsiteX10328" fmla="*/ 6992 w 9144002"/>
              <a:gd name="connsiteY10328" fmla="*/ 1657782 h 4873452"/>
              <a:gd name="connsiteX10329" fmla="*/ 8741 w 9144002"/>
              <a:gd name="connsiteY10329" fmla="*/ 1658223 h 4873452"/>
              <a:gd name="connsiteX10330" fmla="*/ 10197 w 9144002"/>
              <a:gd name="connsiteY10330" fmla="*/ 1658889 h 4873452"/>
              <a:gd name="connsiteX10331" fmla="*/ 13693 w 9144002"/>
              <a:gd name="connsiteY10331" fmla="*/ 1660438 h 4873452"/>
              <a:gd name="connsiteX10332" fmla="*/ 16315 w 9144002"/>
              <a:gd name="connsiteY10332" fmla="*/ 1662433 h 4873452"/>
              <a:gd name="connsiteX10333" fmla="*/ 21267 w 9144002"/>
              <a:gd name="connsiteY10333" fmla="*/ 1666860 h 4873452"/>
              <a:gd name="connsiteX10334" fmla="*/ 24181 w 9144002"/>
              <a:gd name="connsiteY10334" fmla="*/ 1668854 h 4873452"/>
              <a:gd name="connsiteX10335" fmla="*/ 27386 w 9144002"/>
              <a:gd name="connsiteY10335" fmla="*/ 1670626 h 4873452"/>
              <a:gd name="connsiteX10336" fmla="*/ 25347 w 9144002"/>
              <a:gd name="connsiteY10336" fmla="*/ 1675276 h 4873452"/>
              <a:gd name="connsiteX10337" fmla="*/ 23307 w 9144002"/>
              <a:gd name="connsiteY10337" fmla="*/ 1679484 h 4873452"/>
              <a:gd name="connsiteX10338" fmla="*/ 20976 w 9144002"/>
              <a:gd name="connsiteY10338" fmla="*/ 1683912 h 4873452"/>
              <a:gd name="connsiteX10339" fmla="*/ 19228 w 9144002"/>
              <a:gd name="connsiteY10339" fmla="*/ 1688564 h 4873452"/>
              <a:gd name="connsiteX10340" fmla="*/ 15150 w 9144002"/>
              <a:gd name="connsiteY10340" fmla="*/ 1685464 h 4873452"/>
              <a:gd name="connsiteX10341" fmla="*/ 11071 w 9144002"/>
              <a:gd name="connsiteY10341" fmla="*/ 1682363 h 4873452"/>
              <a:gd name="connsiteX10342" fmla="*/ 7284 w 9144002"/>
              <a:gd name="connsiteY10342" fmla="*/ 1679263 h 4873452"/>
              <a:gd name="connsiteX10343" fmla="*/ 4080 w 9144002"/>
              <a:gd name="connsiteY10343" fmla="*/ 1675941 h 4873452"/>
              <a:gd name="connsiteX10344" fmla="*/ 2623 w 9144002"/>
              <a:gd name="connsiteY10344" fmla="*/ 1673947 h 4873452"/>
              <a:gd name="connsiteX10345" fmla="*/ 1457 w 9144002"/>
              <a:gd name="connsiteY10345" fmla="*/ 1672175 h 4873452"/>
              <a:gd name="connsiteX10346" fmla="*/ 875 w 9144002"/>
              <a:gd name="connsiteY10346" fmla="*/ 1670183 h 4873452"/>
              <a:gd name="connsiteX10347" fmla="*/ 292 w 9144002"/>
              <a:gd name="connsiteY10347" fmla="*/ 1667968 h 4873452"/>
              <a:gd name="connsiteX10348" fmla="*/ 1 w 9144002"/>
              <a:gd name="connsiteY10348" fmla="*/ 1665532 h 4873452"/>
              <a:gd name="connsiteX10349" fmla="*/ 292 w 9144002"/>
              <a:gd name="connsiteY10349" fmla="*/ 1663097 h 4873452"/>
              <a:gd name="connsiteX10350" fmla="*/ 1166 w 9144002"/>
              <a:gd name="connsiteY10350" fmla="*/ 1660438 h 4873452"/>
              <a:gd name="connsiteX10351" fmla="*/ 9061939 w 9144002"/>
              <a:gd name="connsiteY10351" fmla="*/ 1656607 h 4873452"/>
              <a:gd name="connsiteX10352" fmla="*/ 9073757 w 9144002"/>
              <a:gd name="connsiteY10352" fmla="*/ 1656607 h 4873452"/>
              <a:gd name="connsiteX10353" fmla="*/ 9062529 w 9144002"/>
              <a:gd name="connsiteY10353" fmla="*/ 1662322 h 4873452"/>
              <a:gd name="connsiteX10354" fmla="*/ 9057802 w 9144002"/>
              <a:gd name="connsiteY10354" fmla="*/ 1664521 h 4873452"/>
              <a:gd name="connsiteX10355" fmla="*/ 9053666 w 9144002"/>
              <a:gd name="connsiteY10355" fmla="*/ 1666059 h 4873452"/>
              <a:gd name="connsiteX10356" fmla="*/ 9050120 w 9144002"/>
              <a:gd name="connsiteY10356" fmla="*/ 1667158 h 4873452"/>
              <a:gd name="connsiteX10357" fmla="*/ 9046280 w 9144002"/>
              <a:gd name="connsiteY10357" fmla="*/ 1668257 h 4873452"/>
              <a:gd name="connsiteX10358" fmla="*/ 9043030 w 9144002"/>
              <a:gd name="connsiteY10358" fmla="*/ 1668917 h 4873452"/>
              <a:gd name="connsiteX10359" fmla="*/ 9039188 w 9144002"/>
              <a:gd name="connsiteY10359" fmla="*/ 1669356 h 4873452"/>
              <a:gd name="connsiteX10360" fmla="*/ 9031802 w 9144002"/>
              <a:gd name="connsiteY10360" fmla="*/ 1669796 h 4873452"/>
              <a:gd name="connsiteX10361" fmla="*/ 9022052 w 9144002"/>
              <a:gd name="connsiteY10361" fmla="*/ 1670015 h 4873452"/>
              <a:gd name="connsiteX10362" fmla="*/ 9010235 w 9144002"/>
              <a:gd name="connsiteY10362" fmla="*/ 1670456 h 4873452"/>
              <a:gd name="connsiteX10363" fmla="*/ 9002552 w 9144002"/>
              <a:gd name="connsiteY10363" fmla="*/ 1671114 h 4873452"/>
              <a:gd name="connsiteX10364" fmla="*/ 8993984 w 9144002"/>
              <a:gd name="connsiteY10364" fmla="*/ 1671774 h 4873452"/>
              <a:gd name="connsiteX10365" fmla="*/ 8996939 w 9144002"/>
              <a:gd name="connsiteY10365" fmla="*/ 1668697 h 4873452"/>
              <a:gd name="connsiteX10366" fmla="*/ 9000485 w 9144002"/>
              <a:gd name="connsiteY10366" fmla="*/ 1666059 h 4873452"/>
              <a:gd name="connsiteX10367" fmla="*/ 9003734 w 9144002"/>
              <a:gd name="connsiteY10367" fmla="*/ 1663861 h 4873452"/>
              <a:gd name="connsiteX10368" fmla="*/ 9007871 w 9144002"/>
              <a:gd name="connsiteY10368" fmla="*/ 1661882 h 4873452"/>
              <a:gd name="connsiteX10369" fmla="*/ 9012302 w 9144002"/>
              <a:gd name="connsiteY10369" fmla="*/ 1660564 h 4873452"/>
              <a:gd name="connsiteX10370" fmla="*/ 9017325 w 9144002"/>
              <a:gd name="connsiteY10370" fmla="*/ 1659244 h 4873452"/>
              <a:gd name="connsiteX10371" fmla="*/ 9022052 w 9144002"/>
              <a:gd name="connsiteY10371" fmla="*/ 1658365 h 4873452"/>
              <a:gd name="connsiteX10372" fmla="*/ 9027666 w 9144002"/>
              <a:gd name="connsiteY10372" fmla="*/ 1657706 h 4873452"/>
              <a:gd name="connsiteX10373" fmla="*/ 9032984 w 9144002"/>
              <a:gd name="connsiteY10373" fmla="*/ 1657267 h 4873452"/>
              <a:gd name="connsiteX10374" fmla="*/ 9038597 w 9144002"/>
              <a:gd name="connsiteY10374" fmla="*/ 1657047 h 4873452"/>
              <a:gd name="connsiteX10375" fmla="*/ 9050120 w 9144002"/>
              <a:gd name="connsiteY10375" fmla="*/ 1657047 h 4873452"/>
              <a:gd name="connsiteX10376" fmla="*/ 9120191 w 9144002"/>
              <a:gd name="connsiteY10376" fmla="*/ 1651254 h 4873452"/>
              <a:gd name="connsiteX10377" fmla="*/ 9119894 w 9144002"/>
              <a:gd name="connsiteY10377" fmla="*/ 1652815 h 4873452"/>
              <a:gd name="connsiteX10378" fmla="*/ 9118703 w 9144002"/>
              <a:gd name="connsiteY10378" fmla="*/ 1654377 h 4873452"/>
              <a:gd name="connsiteX10379" fmla="*/ 9117215 w 9144002"/>
              <a:gd name="connsiteY10379" fmla="*/ 1655714 h 4873452"/>
              <a:gd name="connsiteX10380" fmla="*/ 9114833 w 9144002"/>
              <a:gd name="connsiteY10380" fmla="*/ 1657053 h 4873452"/>
              <a:gd name="connsiteX10381" fmla="*/ 9112750 w 9144002"/>
              <a:gd name="connsiteY10381" fmla="*/ 1658614 h 4873452"/>
              <a:gd name="connsiteX10382" fmla="*/ 9110071 w 9144002"/>
              <a:gd name="connsiteY10382" fmla="*/ 1659729 h 4873452"/>
              <a:gd name="connsiteX10383" fmla="*/ 9107392 w 9144002"/>
              <a:gd name="connsiteY10383" fmla="*/ 1660399 h 4873452"/>
              <a:gd name="connsiteX10384" fmla="*/ 9104713 w 9144002"/>
              <a:gd name="connsiteY10384" fmla="*/ 1661290 h 4873452"/>
              <a:gd name="connsiteX10385" fmla="*/ 9101736 w 9144002"/>
              <a:gd name="connsiteY10385" fmla="*/ 1661514 h 4873452"/>
              <a:gd name="connsiteX10386" fmla="*/ 9099058 w 9144002"/>
              <a:gd name="connsiteY10386" fmla="*/ 1661960 h 4873452"/>
              <a:gd name="connsiteX10387" fmla="*/ 9096974 w 9144002"/>
              <a:gd name="connsiteY10387" fmla="*/ 1661290 h 4873452"/>
              <a:gd name="connsiteX10388" fmla="*/ 9094592 w 9144002"/>
              <a:gd name="connsiteY10388" fmla="*/ 1660844 h 4873452"/>
              <a:gd name="connsiteX10389" fmla="*/ 9092807 w 9144002"/>
              <a:gd name="connsiteY10389" fmla="*/ 1659283 h 4873452"/>
              <a:gd name="connsiteX10390" fmla="*/ 9091616 w 9144002"/>
              <a:gd name="connsiteY10390" fmla="*/ 1657722 h 4873452"/>
              <a:gd name="connsiteX10391" fmla="*/ 9090723 w 9144002"/>
              <a:gd name="connsiteY10391" fmla="*/ 1655046 h 4873452"/>
              <a:gd name="connsiteX10392" fmla="*/ 9090425 w 9144002"/>
              <a:gd name="connsiteY10392" fmla="*/ 1651923 h 4873452"/>
              <a:gd name="connsiteX10393" fmla="*/ 9094890 w 9144002"/>
              <a:gd name="connsiteY10393" fmla="*/ 1653707 h 4873452"/>
              <a:gd name="connsiteX10394" fmla="*/ 9098760 w 9144002"/>
              <a:gd name="connsiteY10394" fmla="*/ 1654599 h 4873452"/>
              <a:gd name="connsiteX10395" fmla="*/ 9101736 w 9144002"/>
              <a:gd name="connsiteY10395" fmla="*/ 1654823 h 4873452"/>
              <a:gd name="connsiteX10396" fmla="*/ 9104713 w 9144002"/>
              <a:gd name="connsiteY10396" fmla="*/ 1654377 h 4873452"/>
              <a:gd name="connsiteX10397" fmla="*/ 9110666 w 9144002"/>
              <a:gd name="connsiteY10397" fmla="*/ 1652815 h 4873452"/>
              <a:gd name="connsiteX10398" fmla="*/ 9114833 w 9144002"/>
              <a:gd name="connsiteY10398" fmla="*/ 1651923 h 4873452"/>
              <a:gd name="connsiteX10399" fmla="*/ 8964496 w 9144002"/>
              <a:gd name="connsiteY10399" fmla="*/ 1560252 h 4873452"/>
              <a:gd name="connsiteX10400" fmla="*/ 8967542 w 9144002"/>
              <a:gd name="connsiteY10400" fmla="*/ 1560680 h 4873452"/>
              <a:gd name="connsiteX10401" fmla="*/ 8970588 w 9144002"/>
              <a:gd name="connsiteY10401" fmla="*/ 1561107 h 4873452"/>
              <a:gd name="connsiteX10402" fmla="*/ 8973329 w 9144002"/>
              <a:gd name="connsiteY10402" fmla="*/ 1561962 h 4873452"/>
              <a:gd name="connsiteX10403" fmla="*/ 8976375 w 9144002"/>
              <a:gd name="connsiteY10403" fmla="*/ 1562816 h 4873452"/>
              <a:gd name="connsiteX10404" fmla="*/ 8979116 w 9144002"/>
              <a:gd name="connsiteY10404" fmla="*/ 1564098 h 4873452"/>
              <a:gd name="connsiteX10405" fmla="*/ 8981858 w 9144002"/>
              <a:gd name="connsiteY10405" fmla="*/ 1565380 h 4873452"/>
              <a:gd name="connsiteX10406" fmla="*/ 8984599 w 9144002"/>
              <a:gd name="connsiteY10406" fmla="*/ 1566875 h 4873452"/>
              <a:gd name="connsiteX10407" fmla="*/ 8986426 w 9144002"/>
              <a:gd name="connsiteY10407" fmla="*/ 1568371 h 4873452"/>
              <a:gd name="connsiteX10408" fmla="*/ 8988254 w 9144002"/>
              <a:gd name="connsiteY10408" fmla="*/ 1570079 h 4873452"/>
              <a:gd name="connsiteX10409" fmla="*/ 8990081 w 9144002"/>
              <a:gd name="connsiteY10409" fmla="*/ 1571575 h 4873452"/>
              <a:gd name="connsiteX10410" fmla="*/ 8991604 w 9144002"/>
              <a:gd name="connsiteY10410" fmla="*/ 1573284 h 4873452"/>
              <a:gd name="connsiteX10411" fmla="*/ 8989472 w 9144002"/>
              <a:gd name="connsiteY10411" fmla="*/ 1574565 h 4873452"/>
              <a:gd name="connsiteX10412" fmla="*/ 8987949 w 9144002"/>
              <a:gd name="connsiteY10412" fmla="*/ 1575206 h 4873452"/>
              <a:gd name="connsiteX10413" fmla="*/ 8986426 w 9144002"/>
              <a:gd name="connsiteY10413" fmla="*/ 1575420 h 4873452"/>
              <a:gd name="connsiteX10414" fmla="*/ 8984599 w 9144002"/>
              <a:gd name="connsiteY10414" fmla="*/ 1574993 h 4873452"/>
              <a:gd name="connsiteX10415" fmla="*/ 8982467 w 9144002"/>
              <a:gd name="connsiteY10415" fmla="*/ 1574138 h 4873452"/>
              <a:gd name="connsiteX10416" fmla="*/ 8980639 w 9144002"/>
              <a:gd name="connsiteY10416" fmla="*/ 1573070 h 4873452"/>
              <a:gd name="connsiteX10417" fmla="*/ 8976070 w 9144002"/>
              <a:gd name="connsiteY10417" fmla="*/ 1570079 h 4873452"/>
              <a:gd name="connsiteX10418" fmla="*/ 8971197 w 9144002"/>
              <a:gd name="connsiteY10418" fmla="*/ 1567089 h 4873452"/>
              <a:gd name="connsiteX10419" fmla="*/ 8968456 w 9144002"/>
              <a:gd name="connsiteY10419" fmla="*/ 1565807 h 4873452"/>
              <a:gd name="connsiteX10420" fmla="*/ 8965715 w 9144002"/>
              <a:gd name="connsiteY10420" fmla="*/ 1564952 h 4873452"/>
              <a:gd name="connsiteX10421" fmla="*/ 8962669 w 9144002"/>
              <a:gd name="connsiteY10421" fmla="*/ 1564098 h 4873452"/>
              <a:gd name="connsiteX10422" fmla="*/ 8959013 w 9144002"/>
              <a:gd name="connsiteY10422" fmla="*/ 1564098 h 4873452"/>
              <a:gd name="connsiteX10423" fmla="*/ 8955663 w 9144002"/>
              <a:gd name="connsiteY10423" fmla="*/ 1564312 h 4873452"/>
              <a:gd name="connsiteX10424" fmla="*/ 8952313 w 9144002"/>
              <a:gd name="connsiteY10424" fmla="*/ 1565380 h 4873452"/>
              <a:gd name="connsiteX10425" fmla="*/ 8954141 w 9144002"/>
              <a:gd name="connsiteY10425" fmla="*/ 1563457 h 4873452"/>
              <a:gd name="connsiteX10426" fmla="*/ 8956272 w 9144002"/>
              <a:gd name="connsiteY10426" fmla="*/ 1562175 h 4873452"/>
              <a:gd name="connsiteX10427" fmla="*/ 8959013 w 9144002"/>
              <a:gd name="connsiteY10427" fmla="*/ 1561107 h 4873452"/>
              <a:gd name="connsiteX10428" fmla="*/ 8961755 w 9144002"/>
              <a:gd name="connsiteY10428" fmla="*/ 1560680 h 4873452"/>
              <a:gd name="connsiteX10429" fmla="*/ 8922547 w 9144002"/>
              <a:gd name="connsiteY10429" fmla="*/ 1556684 h 4873452"/>
              <a:gd name="connsiteX10430" fmla="*/ 8924384 w 9144002"/>
              <a:gd name="connsiteY10430" fmla="*/ 1557813 h 4873452"/>
              <a:gd name="connsiteX10431" fmla="*/ 8926833 w 9144002"/>
              <a:gd name="connsiteY10431" fmla="*/ 1558943 h 4873452"/>
              <a:gd name="connsiteX10432" fmla="*/ 8928977 w 9144002"/>
              <a:gd name="connsiteY10432" fmla="*/ 1559846 h 4873452"/>
              <a:gd name="connsiteX10433" fmla="*/ 8931425 w 9144002"/>
              <a:gd name="connsiteY10433" fmla="*/ 1560524 h 4873452"/>
              <a:gd name="connsiteX10434" fmla="*/ 8934181 w 9144002"/>
              <a:gd name="connsiteY10434" fmla="*/ 1560975 h 4873452"/>
              <a:gd name="connsiteX10435" fmla="*/ 8937242 w 9144002"/>
              <a:gd name="connsiteY10435" fmla="*/ 1561201 h 4873452"/>
              <a:gd name="connsiteX10436" fmla="*/ 8940611 w 9144002"/>
              <a:gd name="connsiteY10436" fmla="*/ 1560975 h 4873452"/>
              <a:gd name="connsiteX10437" fmla="*/ 8943978 w 9144002"/>
              <a:gd name="connsiteY10437" fmla="*/ 1560524 h 4873452"/>
              <a:gd name="connsiteX10438" fmla="*/ 8943672 w 9144002"/>
              <a:gd name="connsiteY10438" fmla="*/ 1562104 h 4873452"/>
              <a:gd name="connsiteX10439" fmla="*/ 8943366 w 9144002"/>
              <a:gd name="connsiteY10439" fmla="*/ 1563460 h 4873452"/>
              <a:gd name="connsiteX10440" fmla="*/ 8942141 w 9144002"/>
              <a:gd name="connsiteY10440" fmla="*/ 1564589 h 4873452"/>
              <a:gd name="connsiteX10441" fmla="*/ 8941529 w 9144002"/>
              <a:gd name="connsiteY10441" fmla="*/ 1565493 h 4873452"/>
              <a:gd name="connsiteX10442" fmla="*/ 8939998 w 9144002"/>
              <a:gd name="connsiteY10442" fmla="*/ 1565945 h 4873452"/>
              <a:gd name="connsiteX10443" fmla="*/ 8938773 w 9144002"/>
              <a:gd name="connsiteY10443" fmla="*/ 1566622 h 4873452"/>
              <a:gd name="connsiteX10444" fmla="*/ 8935712 w 9144002"/>
              <a:gd name="connsiteY10444" fmla="*/ 1567526 h 4873452"/>
              <a:gd name="connsiteX10445" fmla="*/ 8932956 w 9144002"/>
              <a:gd name="connsiteY10445" fmla="*/ 1568655 h 4873452"/>
              <a:gd name="connsiteX10446" fmla="*/ 8930201 w 9144002"/>
              <a:gd name="connsiteY10446" fmla="*/ 1569784 h 4873452"/>
              <a:gd name="connsiteX10447" fmla="*/ 8928977 w 9144002"/>
              <a:gd name="connsiteY10447" fmla="*/ 1570688 h 4873452"/>
              <a:gd name="connsiteX10448" fmla="*/ 8928364 w 9144002"/>
              <a:gd name="connsiteY10448" fmla="*/ 1571817 h 4873452"/>
              <a:gd name="connsiteX10449" fmla="*/ 8927445 w 9144002"/>
              <a:gd name="connsiteY10449" fmla="*/ 1572947 h 4873452"/>
              <a:gd name="connsiteX10450" fmla="*/ 8927139 w 9144002"/>
              <a:gd name="connsiteY10450" fmla="*/ 1574528 h 4873452"/>
              <a:gd name="connsiteX10451" fmla="*/ 8926221 w 9144002"/>
              <a:gd name="connsiteY10451" fmla="*/ 1574301 h 4873452"/>
              <a:gd name="connsiteX10452" fmla="*/ 8925302 w 9144002"/>
              <a:gd name="connsiteY10452" fmla="*/ 1573624 h 4873452"/>
              <a:gd name="connsiteX10453" fmla="*/ 8924690 w 9144002"/>
              <a:gd name="connsiteY10453" fmla="*/ 1573172 h 4873452"/>
              <a:gd name="connsiteX10454" fmla="*/ 8924078 w 9144002"/>
              <a:gd name="connsiteY10454" fmla="*/ 1572269 h 4873452"/>
              <a:gd name="connsiteX10455" fmla="*/ 8923159 w 9144002"/>
              <a:gd name="connsiteY10455" fmla="*/ 1570011 h 4873452"/>
              <a:gd name="connsiteX10456" fmla="*/ 8922853 w 9144002"/>
              <a:gd name="connsiteY10456" fmla="*/ 1567752 h 4873452"/>
              <a:gd name="connsiteX10457" fmla="*/ 8922853 w 9144002"/>
              <a:gd name="connsiteY10457" fmla="*/ 1562104 h 4873452"/>
              <a:gd name="connsiteX10458" fmla="*/ 1092929 w 9144002"/>
              <a:gd name="connsiteY10458" fmla="*/ 1457801 h 4873452"/>
              <a:gd name="connsiteX10459" fmla="*/ 1094398 w 9144002"/>
              <a:gd name="connsiteY10459" fmla="*/ 1457801 h 4873452"/>
              <a:gd name="connsiteX10460" fmla="*/ 1098214 w 9144002"/>
              <a:gd name="connsiteY10460" fmla="*/ 1457801 h 4873452"/>
              <a:gd name="connsiteX10461" fmla="*/ 1102325 w 9144002"/>
              <a:gd name="connsiteY10461" fmla="*/ 1458021 h 4873452"/>
              <a:gd name="connsiteX10462" fmla="*/ 1106434 w 9144002"/>
              <a:gd name="connsiteY10462" fmla="*/ 1458460 h 4873452"/>
              <a:gd name="connsiteX10463" fmla="*/ 1107902 w 9144002"/>
              <a:gd name="connsiteY10463" fmla="*/ 1458460 h 4873452"/>
              <a:gd name="connsiteX10464" fmla="*/ 1109664 w 9144002"/>
              <a:gd name="connsiteY10464" fmla="*/ 1458021 h 4873452"/>
              <a:gd name="connsiteX10465" fmla="*/ 1109664 w 9144002"/>
              <a:gd name="connsiteY10465" fmla="*/ 1471417 h 4873452"/>
              <a:gd name="connsiteX10466" fmla="*/ 1108196 w 9144002"/>
              <a:gd name="connsiteY10466" fmla="*/ 1470977 h 4873452"/>
              <a:gd name="connsiteX10467" fmla="*/ 1107022 w 9144002"/>
              <a:gd name="connsiteY10467" fmla="*/ 1470977 h 4873452"/>
              <a:gd name="connsiteX10468" fmla="*/ 1103792 w 9144002"/>
              <a:gd name="connsiteY10468" fmla="*/ 1471197 h 4873452"/>
              <a:gd name="connsiteX10469" fmla="*/ 1096746 w 9144002"/>
              <a:gd name="connsiteY10469" fmla="*/ 1472075 h 4873452"/>
              <a:gd name="connsiteX10470" fmla="*/ 1093516 w 9144002"/>
              <a:gd name="connsiteY10470" fmla="*/ 1472075 h 4873452"/>
              <a:gd name="connsiteX10471" fmla="*/ 1092049 w 9144002"/>
              <a:gd name="connsiteY10471" fmla="*/ 1472075 h 4873452"/>
              <a:gd name="connsiteX10472" fmla="*/ 1090874 w 9144002"/>
              <a:gd name="connsiteY10472" fmla="*/ 1471417 h 4873452"/>
              <a:gd name="connsiteX10473" fmla="*/ 1089700 w 9144002"/>
              <a:gd name="connsiteY10473" fmla="*/ 1470977 h 4873452"/>
              <a:gd name="connsiteX10474" fmla="*/ 1089406 w 9144002"/>
              <a:gd name="connsiteY10474" fmla="*/ 1470099 h 4873452"/>
              <a:gd name="connsiteX10475" fmla="*/ 1089113 w 9144002"/>
              <a:gd name="connsiteY10475" fmla="*/ 1468782 h 4873452"/>
              <a:gd name="connsiteX10476" fmla="*/ 1088526 w 9144002"/>
              <a:gd name="connsiteY10476" fmla="*/ 1467024 h 4873452"/>
              <a:gd name="connsiteX10477" fmla="*/ 1088233 w 9144002"/>
              <a:gd name="connsiteY10477" fmla="*/ 1464608 h 4873452"/>
              <a:gd name="connsiteX10478" fmla="*/ 1088233 w 9144002"/>
              <a:gd name="connsiteY10478" fmla="*/ 1462632 h 4873452"/>
              <a:gd name="connsiteX10479" fmla="*/ 1088233 w 9144002"/>
              <a:gd name="connsiteY10479" fmla="*/ 1460876 h 4873452"/>
              <a:gd name="connsiteX10480" fmla="*/ 1089113 w 9144002"/>
              <a:gd name="connsiteY10480" fmla="*/ 1459777 h 4873452"/>
              <a:gd name="connsiteX10481" fmla="*/ 1089994 w 9144002"/>
              <a:gd name="connsiteY10481" fmla="*/ 1458899 h 4873452"/>
              <a:gd name="connsiteX10482" fmla="*/ 1091168 w 9144002"/>
              <a:gd name="connsiteY10482" fmla="*/ 1458021 h 4873452"/>
              <a:gd name="connsiteX10483" fmla="*/ 8604651 w 9144002"/>
              <a:gd name="connsiteY10483" fmla="*/ 1413193 h 4873452"/>
              <a:gd name="connsiteX10484" fmla="*/ 8609081 w 9144002"/>
              <a:gd name="connsiteY10484" fmla="*/ 1416538 h 4873452"/>
              <a:gd name="connsiteX10485" fmla="*/ 8613216 w 9144002"/>
              <a:gd name="connsiteY10485" fmla="*/ 1419660 h 4873452"/>
              <a:gd name="connsiteX10486" fmla="*/ 8617351 w 9144002"/>
              <a:gd name="connsiteY10486" fmla="*/ 1421891 h 4873452"/>
              <a:gd name="connsiteX10487" fmla="*/ 8619418 w 9144002"/>
              <a:gd name="connsiteY10487" fmla="*/ 1422784 h 4873452"/>
              <a:gd name="connsiteX10488" fmla="*/ 8621486 w 9144002"/>
              <a:gd name="connsiteY10488" fmla="*/ 1423229 h 4873452"/>
              <a:gd name="connsiteX10489" fmla="*/ 8623553 w 9144002"/>
              <a:gd name="connsiteY10489" fmla="*/ 1423899 h 4873452"/>
              <a:gd name="connsiteX10490" fmla="*/ 8625916 w 9144002"/>
              <a:gd name="connsiteY10490" fmla="*/ 1424121 h 4873452"/>
              <a:gd name="connsiteX10491" fmla="*/ 8628574 w 9144002"/>
              <a:gd name="connsiteY10491" fmla="*/ 1424568 h 4873452"/>
              <a:gd name="connsiteX10492" fmla="*/ 8630641 w 9144002"/>
              <a:gd name="connsiteY10492" fmla="*/ 1424121 h 4873452"/>
              <a:gd name="connsiteX10493" fmla="*/ 8633595 w 9144002"/>
              <a:gd name="connsiteY10493" fmla="*/ 1423899 h 4873452"/>
              <a:gd name="connsiteX10494" fmla="*/ 8636253 w 9144002"/>
              <a:gd name="connsiteY10494" fmla="*/ 1423229 h 4873452"/>
              <a:gd name="connsiteX10495" fmla="*/ 8639797 w 9144002"/>
              <a:gd name="connsiteY10495" fmla="*/ 1422560 h 4873452"/>
              <a:gd name="connsiteX10496" fmla="*/ 8642751 w 9144002"/>
              <a:gd name="connsiteY10496" fmla="*/ 1421444 h 4873452"/>
              <a:gd name="connsiteX10497" fmla="*/ 8640388 w 9144002"/>
              <a:gd name="connsiteY10497" fmla="*/ 1423675 h 4873452"/>
              <a:gd name="connsiteX10498" fmla="*/ 8637730 w 9144002"/>
              <a:gd name="connsiteY10498" fmla="*/ 1426129 h 4873452"/>
              <a:gd name="connsiteX10499" fmla="*/ 8635663 w 9144002"/>
              <a:gd name="connsiteY10499" fmla="*/ 1428805 h 4873452"/>
              <a:gd name="connsiteX10500" fmla="*/ 8633005 w 9144002"/>
              <a:gd name="connsiteY10500" fmla="*/ 1431035 h 4873452"/>
              <a:gd name="connsiteX10501" fmla="*/ 8630346 w 9144002"/>
              <a:gd name="connsiteY10501" fmla="*/ 1432820 h 4873452"/>
              <a:gd name="connsiteX10502" fmla="*/ 8628574 w 9144002"/>
              <a:gd name="connsiteY10502" fmla="*/ 1433712 h 4873452"/>
              <a:gd name="connsiteX10503" fmla="*/ 8627098 w 9144002"/>
              <a:gd name="connsiteY10503" fmla="*/ 1434605 h 4873452"/>
              <a:gd name="connsiteX10504" fmla="*/ 8624734 w 9144002"/>
              <a:gd name="connsiteY10504" fmla="*/ 1434827 h 4873452"/>
              <a:gd name="connsiteX10505" fmla="*/ 8622963 w 9144002"/>
              <a:gd name="connsiteY10505" fmla="*/ 1435274 h 4873452"/>
              <a:gd name="connsiteX10506" fmla="*/ 8620600 w 9144002"/>
              <a:gd name="connsiteY10506" fmla="*/ 1435497 h 4873452"/>
              <a:gd name="connsiteX10507" fmla="*/ 8617942 w 9144002"/>
              <a:gd name="connsiteY10507" fmla="*/ 1435274 h 4873452"/>
              <a:gd name="connsiteX10508" fmla="*/ 8617646 w 9144002"/>
              <a:gd name="connsiteY10508" fmla="*/ 1433266 h 4873452"/>
              <a:gd name="connsiteX10509" fmla="*/ 8617351 w 9144002"/>
              <a:gd name="connsiteY10509" fmla="*/ 1431482 h 4873452"/>
              <a:gd name="connsiteX10510" fmla="*/ 8616465 w 9144002"/>
              <a:gd name="connsiteY10510" fmla="*/ 1429920 h 4873452"/>
              <a:gd name="connsiteX10511" fmla="*/ 8615874 w 9144002"/>
              <a:gd name="connsiteY10511" fmla="*/ 1428360 h 4873452"/>
              <a:gd name="connsiteX10512" fmla="*/ 8613511 w 9144002"/>
              <a:gd name="connsiteY10512" fmla="*/ 1426352 h 4873452"/>
              <a:gd name="connsiteX10513" fmla="*/ 8610853 w 9144002"/>
              <a:gd name="connsiteY10513" fmla="*/ 1424568 h 4873452"/>
              <a:gd name="connsiteX10514" fmla="*/ 8608786 w 9144002"/>
              <a:gd name="connsiteY10514" fmla="*/ 1422560 h 4873452"/>
              <a:gd name="connsiteX10515" fmla="*/ 8607604 w 9144002"/>
              <a:gd name="connsiteY10515" fmla="*/ 1421444 h 4873452"/>
              <a:gd name="connsiteX10516" fmla="*/ 8606423 w 9144002"/>
              <a:gd name="connsiteY10516" fmla="*/ 1420329 h 4873452"/>
              <a:gd name="connsiteX10517" fmla="*/ 8605832 w 9144002"/>
              <a:gd name="connsiteY10517" fmla="*/ 1418769 h 4873452"/>
              <a:gd name="connsiteX10518" fmla="*/ 8605242 w 9144002"/>
              <a:gd name="connsiteY10518" fmla="*/ 1417207 h 4873452"/>
              <a:gd name="connsiteX10519" fmla="*/ 8604946 w 9144002"/>
              <a:gd name="connsiteY10519" fmla="*/ 1415200 h 4873452"/>
              <a:gd name="connsiteX10520" fmla="*/ 1060969 w 9144002"/>
              <a:gd name="connsiteY10520" fmla="*/ 1413193 h 4873452"/>
              <a:gd name="connsiteX10521" fmla="*/ 1063399 w 9144002"/>
              <a:gd name="connsiteY10521" fmla="*/ 1413632 h 4873452"/>
              <a:gd name="connsiteX10522" fmla="*/ 1064918 w 9144002"/>
              <a:gd name="connsiteY10522" fmla="*/ 1413850 h 4873452"/>
              <a:gd name="connsiteX10523" fmla="*/ 1066437 w 9144002"/>
              <a:gd name="connsiteY10523" fmla="*/ 1414729 h 4873452"/>
              <a:gd name="connsiteX10524" fmla="*/ 1067347 w 9144002"/>
              <a:gd name="connsiteY10524" fmla="*/ 1415606 h 4873452"/>
              <a:gd name="connsiteX10525" fmla="*/ 1068562 w 9144002"/>
              <a:gd name="connsiteY10525" fmla="*/ 1416703 h 4873452"/>
              <a:gd name="connsiteX10526" fmla="*/ 1070992 w 9144002"/>
              <a:gd name="connsiteY10526" fmla="*/ 1418897 h 4873452"/>
              <a:gd name="connsiteX10527" fmla="*/ 1072815 w 9144002"/>
              <a:gd name="connsiteY10527" fmla="*/ 1421090 h 4873452"/>
              <a:gd name="connsiteX10528" fmla="*/ 1074334 w 9144002"/>
              <a:gd name="connsiteY10528" fmla="*/ 1421967 h 4873452"/>
              <a:gd name="connsiteX10529" fmla="*/ 1075852 w 9144002"/>
              <a:gd name="connsiteY10529" fmla="*/ 1422407 h 4873452"/>
              <a:gd name="connsiteX10530" fmla="*/ 1077371 w 9144002"/>
              <a:gd name="connsiteY10530" fmla="*/ 1423065 h 4873452"/>
              <a:gd name="connsiteX10531" fmla="*/ 1079497 w 9144002"/>
              <a:gd name="connsiteY10531" fmla="*/ 1423065 h 4873452"/>
              <a:gd name="connsiteX10532" fmla="*/ 1082231 w 9144002"/>
              <a:gd name="connsiteY10532" fmla="*/ 1422626 h 4873452"/>
              <a:gd name="connsiteX10533" fmla="*/ 1084661 w 9144002"/>
              <a:gd name="connsiteY10533" fmla="*/ 1422187 h 4873452"/>
              <a:gd name="connsiteX10534" fmla="*/ 1084357 w 9144002"/>
              <a:gd name="connsiteY10534" fmla="*/ 1424162 h 4873452"/>
              <a:gd name="connsiteX10535" fmla="*/ 1083749 w 9144002"/>
              <a:gd name="connsiteY10535" fmla="*/ 1426136 h 4873452"/>
              <a:gd name="connsiteX10536" fmla="*/ 1083142 w 9144002"/>
              <a:gd name="connsiteY10536" fmla="*/ 1427892 h 4873452"/>
              <a:gd name="connsiteX10537" fmla="*/ 1082231 w 9144002"/>
              <a:gd name="connsiteY10537" fmla="*/ 1429427 h 4873452"/>
              <a:gd name="connsiteX10538" fmla="*/ 1079801 w 9144002"/>
              <a:gd name="connsiteY10538" fmla="*/ 1432060 h 4873452"/>
              <a:gd name="connsiteX10539" fmla="*/ 1077067 w 9144002"/>
              <a:gd name="connsiteY10539" fmla="*/ 1434473 h 4873452"/>
              <a:gd name="connsiteX10540" fmla="*/ 1074030 w 9144002"/>
              <a:gd name="connsiteY10540" fmla="*/ 1436228 h 4873452"/>
              <a:gd name="connsiteX10541" fmla="*/ 1070689 w 9144002"/>
              <a:gd name="connsiteY10541" fmla="*/ 1437764 h 4873452"/>
              <a:gd name="connsiteX10542" fmla="*/ 1066741 w 9144002"/>
              <a:gd name="connsiteY10542" fmla="*/ 1438860 h 4873452"/>
              <a:gd name="connsiteX10543" fmla="*/ 1062792 w 9144002"/>
              <a:gd name="connsiteY10543" fmla="*/ 1439957 h 4873452"/>
              <a:gd name="connsiteX10544" fmla="*/ 1062792 w 9144002"/>
              <a:gd name="connsiteY10544" fmla="*/ 1437764 h 4873452"/>
              <a:gd name="connsiteX10545" fmla="*/ 1062488 w 9144002"/>
              <a:gd name="connsiteY10545" fmla="*/ 1435570 h 4873452"/>
              <a:gd name="connsiteX10546" fmla="*/ 1062184 w 9144002"/>
              <a:gd name="connsiteY10546" fmla="*/ 1433595 h 4873452"/>
              <a:gd name="connsiteX10547" fmla="*/ 1060969 w 9144002"/>
              <a:gd name="connsiteY10547" fmla="*/ 1431840 h 4873452"/>
              <a:gd name="connsiteX10548" fmla="*/ 1059147 w 9144002"/>
              <a:gd name="connsiteY10548" fmla="*/ 1428768 h 4873452"/>
              <a:gd name="connsiteX10549" fmla="*/ 1056717 w 9144002"/>
              <a:gd name="connsiteY10549" fmla="*/ 1426136 h 4873452"/>
              <a:gd name="connsiteX10550" fmla="*/ 1055199 w 9144002"/>
              <a:gd name="connsiteY10550" fmla="*/ 1423503 h 4873452"/>
              <a:gd name="connsiteX10551" fmla="*/ 1054894 w 9144002"/>
              <a:gd name="connsiteY10551" fmla="*/ 1422187 h 4873452"/>
              <a:gd name="connsiteX10552" fmla="*/ 1054894 w 9144002"/>
              <a:gd name="connsiteY10552" fmla="*/ 1420871 h 4873452"/>
              <a:gd name="connsiteX10553" fmla="*/ 1054894 w 9144002"/>
              <a:gd name="connsiteY10553" fmla="*/ 1419116 h 4873452"/>
              <a:gd name="connsiteX10554" fmla="*/ 1055502 w 9144002"/>
              <a:gd name="connsiteY10554" fmla="*/ 1417361 h 4873452"/>
              <a:gd name="connsiteX10555" fmla="*/ 1056717 w 9144002"/>
              <a:gd name="connsiteY10555" fmla="*/ 1415606 h 4873452"/>
              <a:gd name="connsiteX10556" fmla="*/ 1058539 w 9144002"/>
              <a:gd name="connsiteY10556" fmla="*/ 1413632 h 4873452"/>
              <a:gd name="connsiteX10557" fmla="*/ 8436869 w 9144002"/>
              <a:gd name="connsiteY10557" fmla="*/ 1397878 h 4873452"/>
              <a:gd name="connsiteX10558" fmla="*/ 8439485 w 9144002"/>
              <a:gd name="connsiteY10558" fmla="*/ 1398101 h 4873452"/>
              <a:gd name="connsiteX10559" fmla="*/ 8441520 w 9144002"/>
              <a:gd name="connsiteY10559" fmla="*/ 1398770 h 4873452"/>
              <a:gd name="connsiteX10560" fmla="*/ 8444137 w 9144002"/>
              <a:gd name="connsiteY10560" fmla="*/ 1399662 h 4873452"/>
              <a:gd name="connsiteX10561" fmla="*/ 8446463 w 9144002"/>
              <a:gd name="connsiteY10561" fmla="*/ 1400777 h 4873452"/>
              <a:gd name="connsiteX10562" fmla="*/ 8448207 w 9144002"/>
              <a:gd name="connsiteY10562" fmla="*/ 1402339 h 4873452"/>
              <a:gd name="connsiteX10563" fmla="*/ 8450243 w 9144002"/>
              <a:gd name="connsiteY10563" fmla="*/ 1404123 h 4873452"/>
              <a:gd name="connsiteX10564" fmla="*/ 8451987 w 9144002"/>
              <a:gd name="connsiteY10564" fmla="*/ 1406354 h 4873452"/>
              <a:gd name="connsiteX10565" fmla="*/ 8453150 w 9144002"/>
              <a:gd name="connsiteY10565" fmla="*/ 1408584 h 4873452"/>
              <a:gd name="connsiteX10566" fmla="*/ 8453441 w 9144002"/>
              <a:gd name="connsiteY10566" fmla="*/ 1411261 h 4873452"/>
              <a:gd name="connsiteX10567" fmla="*/ 8453441 w 9144002"/>
              <a:gd name="connsiteY10567" fmla="*/ 1413937 h 4873452"/>
              <a:gd name="connsiteX10568" fmla="*/ 8451115 w 9144002"/>
              <a:gd name="connsiteY10568" fmla="*/ 1413937 h 4873452"/>
              <a:gd name="connsiteX10569" fmla="*/ 8449370 w 9144002"/>
              <a:gd name="connsiteY10569" fmla="*/ 1413937 h 4873452"/>
              <a:gd name="connsiteX10570" fmla="*/ 8447917 w 9144002"/>
              <a:gd name="connsiteY10570" fmla="*/ 1413491 h 4873452"/>
              <a:gd name="connsiteX10571" fmla="*/ 8446172 w 9144002"/>
              <a:gd name="connsiteY10571" fmla="*/ 1412821 h 4873452"/>
              <a:gd name="connsiteX10572" fmla="*/ 8443556 w 9144002"/>
              <a:gd name="connsiteY10572" fmla="*/ 1411484 h 4873452"/>
              <a:gd name="connsiteX10573" fmla="*/ 8440939 w 9144002"/>
              <a:gd name="connsiteY10573" fmla="*/ 1409699 h 4873452"/>
              <a:gd name="connsiteX10574" fmla="*/ 8438613 w 9144002"/>
              <a:gd name="connsiteY10574" fmla="*/ 1407691 h 4873452"/>
              <a:gd name="connsiteX10575" fmla="*/ 8435705 w 9144002"/>
              <a:gd name="connsiteY10575" fmla="*/ 1406354 h 4873452"/>
              <a:gd name="connsiteX10576" fmla="*/ 8434252 w 9144002"/>
              <a:gd name="connsiteY10576" fmla="*/ 1405907 h 4873452"/>
              <a:gd name="connsiteX10577" fmla="*/ 8432507 w 9144002"/>
              <a:gd name="connsiteY10577" fmla="*/ 1405461 h 4873452"/>
              <a:gd name="connsiteX10578" fmla="*/ 8430763 w 9144002"/>
              <a:gd name="connsiteY10578" fmla="*/ 1405239 h 4873452"/>
              <a:gd name="connsiteX10579" fmla="*/ 8428437 w 9144002"/>
              <a:gd name="connsiteY10579" fmla="*/ 1405461 h 4873452"/>
              <a:gd name="connsiteX10580" fmla="*/ 8428728 w 9144002"/>
              <a:gd name="connsiteY10580" fmla="*/ 1403008 h 4873452"/>
              <a:gd name="connsiteX10581" fmla="*/ 8429891 w 9144002"/>
              <a:gd name="connsiteY10581" fmla="*/ 1401224 h 4873452"/>
              <a:gd name="connsiteX10582" fmla="*/ 8431054 w 9144002"/>
              <a:gd name="connsiteY10582" fmla="*/ 1399662 h 4873452"/>
              <a:gd name="connsiteX10583" fmla="*/ 8432798 w 9144002"/>
              <a:gd name="connsiteY10583" fmla="*/ 1398770 h 4873452"/>
              <a:gd name="connsiteX10584" fmla="*/ 8434543 w 9144002"/>
              <a:gd name="connsiteY10584" fmla="*/ 1398101 h 4873452"/>
              <a:gd name="connsiteX10585" fmla="*/ 8824916 w 9144002"/>
              <a:gd name="connsiteY10585" fmla="*/ 1373045 h 4873452"/>
              <a:gd name="connsiteX10586" fmla="*/ 8824613 w 9144002"/>
              <a:gd name="connsiteY10586" fmla="*/ 1376658 h 4873452"/>
              <a:gd name="connsiteX10587" fmla="*/ 8823396 w 9144002"/>
              <a:gd name="connsiteY10587" fmla="*/ 1379821 h 4873452"/>
              <a:gd name="connsiteX10588" fmla="*/ 8821877 w 9144002"/>
              <a:gd name="connsiteY10588" fmla="*/ 1382758 h 4873452"/>
              <a:gd name="connsiteX10589" fmla="*/ 8820053 w 9144002"/>
              <a:gd name="connsiteY10589" fmla="*/ 1385016 h 4873452"/>
              <a:gd name="connsiteX10590" fmla="*/ 8817620 w 9144002"/>
              <a:gd name="connsiteY10590" fmla="*/ 1386597 h 4873452"/>
              <a:gd name="connsiteX10591" fmla="*/ 8814884 w 9144002"/>
              <a:gd name="connsiteY10591" fmla="*/ 1388404 h 4873452"/>
              <a:gd name="connsiteX10592" fmla="*/ 8811845 w 9144002"/>
              <a:gd name="connsiteY10592" fmla="*/ 1389533 h 4873452"/>
              <a:gd name="connsiteX10593" fmla="*/ 8808501 w 9144002"/>
              <a:gd name="connsiteY10593" fmla="*/ 1390436 h 4873452"/>
              <a:gd name="connsiteX10594" fmla="*/ 8805461 w 9144002"/>
              <a:gd name="connsiteY10594" fmla="*/ 1390888 h 4873452"/>
              <a:gd name="connsiteX10595" fmla="*/ 8801509 w 9144002"/>
              <a:gd name="connsiteY10595" fmla="*/ 1390888 h 4873452"/>
              <a:gd name="connsiteX10596" fmla="*/ 8798165 w 9144002"/>
              <a:gd name="connsiteY10596" fmla="*/ 1390888 h 4873452"/>
              <a:gd name="connsiteX10597" fmla="*/ 8794517 w 9144002"/>
              <a:gd name="connsiteY10597" fmla="*/ 1390663 h 4873452"/>
              <a:gd name="connsiteX10598" fmla="*/ 8791174 w 9144002"/>
              <a:gd name="connsiteY10598" fmla="*/ 1390436 h 4873452"/>
              <a:gd name="connsiteX10599" fmla="*/ 8788133 w 9144002"/>
              <a:gd name="connsiteY10599" fmla="*/ 1389533 h 4873452"/>
              <a:gd name="connsiteX10600" fmla="*/ 8785094 w 9144002"/>
              <a:gd name="connsiteY10600" fmla="*/ 1388629 h 4873452"/>
              <a:gd name="connsiteX10601" fmla="*/ 8782054 w 9144002"/>
              <a:gd name="connsiteY10601" fmla="*/ 1387500 h 4873452"/>
              <a:gd name="connsiteX10602" fmla="*/ 8783878 w 9144002"/>
              <a:gd name="connsiteY10602" fmla="*/ 1384565 h 4873452"/>
              <a:gd name="connsiteX10603" fmla="*/ 8785702 w 9144002"/>
              <a:gd name="connsiteY10603" fmla="*/ 1382306 h 4873452"/>
              <a:gd name="connsiteX10604" fmla="*/ 8788133 w 9144002"/>
              <a:gd name="connsiteY10604" fmla="*/ 1380950 h 4873452"/>
              <a:gd name="connsiteX10605" fmla="*/ 8790566 w 9144002"/>
              <a:gd name="connsiteY10605" fmla="*/ 1380047 h 4873452"/>
              <a:gd name="connsiteX10606" fmla="*/ 8792997 w 9144002"/>
              <a:gd name="connsiteY10606" fmla="*/ 1379595 h 4873452"/>
              <a:gd name="connsiteX10607" fmla="*/ 8795733 w 9144002"/>
              <a:gd name="connsiteY10607" fmla="*/ 1379595 h 4873452"/>
              <a:gd name="connsiteX10608" fmla="*/ 8801813 w 9144002"/>
              <a:gd name="connsiteY10608" fmla="*/ 1379821 h 4873452"/>
              <a:gd name="connsiteX10609" fmla="*/ 8807589 w 9144002"/>
              <a:gd name="connsiteY10609" fmla="*/ 1380047 h 4873452"/>
              <a:gd name="connsiteX10610" fmla="*/ 8810933 w 9144002"/>
              <a:gd name="connsiteY10610" fmla="*/ 1380047 h 4873452"/>
              <a:gd name="connsiteX10611" fmla="*/ 8813973 w 9144002"/>
              <a:gd name="connsiteY10611" fmla="*/ 1379821 h 4873452"/>
              <a:gd name="connsiteX10612" fmla="*/ 8817013 w 9144002"/>
              <a:gd name="connsiteY10612" fmla="*/ 1378917 h 4873452"/>
              <a:gd name="connsiteX10613" fmla="*/ 8819749 w 9144002"/>
              <a:gd name="connsiteY10613" fmla="*/ 1377562 h 4873452"/>
              <a:gd name="connsiteX10614" fmla="*/ 8822180 w 9144002"/>
              <a:gd name="connsiteY10614" fmla="*/ 1375755 h 4873452"/>
              <a:gd name="connsiteX10615" fmla="*/ 859138 w 9144002"/>
              <a:gd name="connsiteY10615" fmla="*/ 1334012 h 4873452"/>
              <a:gd name="connsiteX10616" fmla="*/ 858446 w 9144002"/>
              <a:gd name="connsiteY10616" fmla="*/ 1334040 h 4873452"/>
              <a:gd name="connsiteX10617" fmla="*/ 846242 w 9144002"/>
              <a:gd name="connsiteY10617" fmla="*/ 1334040 h 4873452"/>
              <a:gd name="connsiteX10618" fmla="*/ 846242 w 9144002"/>
              <a:gd name="connsiteY10618" fmla="*/ 1338054 h 4873452"/>
              <a:gd name="connsiteX10619" fmla="*/ 847135 w 9144002"/>
              <a:gd name="connsiteY10619" fmla="*/ 1341176 h 4873452"/>
              <a:gd name="connsiteX10620" fmla="*/ 848028 w 9144002"/>
              <a:gd name="connsiteY10620" fmla="*/ 1343629 h 4873452"/>
              <a:gd name="connsiteX10621" fmla="*/ 850112 w 9144002"/>
              <a:gd name="connsiteY10621" fmla="*/ 1345860 h 4873452"/>
              <a:gd name="connsiteX10622" fmla="*/ 851898 w 9144002"/>
              <a:gd name="connsiteY10622" fmla="*/ 1347644 h 4873452"/>
              <a:gd name="connsiteX10623" fmla="*/ 854279 w 9144002"/>
              <a:gd name="connsiteY10623" fmla="*/ 1348981 h 4873452"/>
              <a:gd name="connsiteX10624" fmla="*/ 858442 w 9144002"/>
              <a:gd name="connsiteY10624" fmla="*/ 1351516 h 4873452"/>
              <a:gd name="connsiteX10625" fmla="*/ 858442 w 9144002"/>
              <a:gd name="connsiteY10625" fmla="*/ 1348333 h 4873452"/>
              <a:gd name="connsiteX10626" fmla="*/ 858442 w 9144002"/>
              <a:gd name="connsiteY10626" fmla="*/ 1339757 h 4873452"/>
              <a:gd name="connsiteX10627" fmla="*/ 858740 w 9144002"/>
              <a:gd name="connsiteY10627" fmla="*/ 1335579 h 4873452"/>
              <a:gd name="connsiteX10628" fmla="*/ 1208938 w 9144002"/>
              <a:gd name="connsiteY10628" fmla="*/ 1265157 h 4873452"/>
              <a:gd name="connsiteX10629" fmla="*/ 1194798 w 9144002"/>
              <a:gd name="connsiteY10629" fmla="*/ 1267585 h 4873452"/>
              <a:gd name="connsiteX10630" fmla="*/ 1167116 w 9144002"/>
              <a:gd name="connsiteY10630" fmla="*/ 1272936 h 4873452"/>
              <a:gd name="connsiteX10631" fmla="*/ 1139434 w 9144002"/>
              <a:gd name="connsiteY10631" fmla="*/ 1278066 h 4873452"/>
              <a:gd name="connsiteX10632" fmla="*/ 1126040 w 9144002"/>
              <a:gd name="connsiteY10632" fmla="*/ 1280295 h 4873452"/>
              <a:gd name="connsiteX10633" fmla="*/ 1112049 w 9144002"/>
              <a:gd name="connsiteY10633" fmla="*/ 1282526 h 4873452"/>
              <a:gd name="connsiteX10634" fmla="*/ 1097762 w 9144002"/>
              <a:gd name="connsiteY10634" fmla="*/ 1284533 h 4873452"/>
              <a:gd name="connsiteX10635" fmla="*/ 1083177 w 9144002"/>
              <a:gd name="connsiteY10635" fmla="*/ 1285870 h 4873452"/>
              <a:gd name="connsiteX10636" fmla="*/ 1067996 w 9144002"/>
              <a:gd name="connsiteY10636" fmla="*/ 1286985 h 4873452"/>
              <a:gd name="connsiteX10637" fmla="*/ 1055922 w 9144002"/>
              <a:gd name="connsiteY10637" fmla="*/ 1287695 h 4873452"/>
              <a:gd name="connsiteX10638" fmla="*/ 1056252 w 9144002"/>
              <a:gd name="connsiteY10638" fmla="*/ 1288089 h 4873452"/>
              <a:gd name="connsiteX10639" fmla="*/ 1058384 w 9144002"/>
              <a:gd name="connsiteY10639" fmla="*/ 1290482 h 4873452"/>
              <a:gd name="connsiteX10640" fmla="*/ 1059907 w 9144002"/>
              <a:gd name="connsiteY10640" fmla="*/ 1293310 h 4873452"/>
              <a:gd name="connsiteX10641" fmla="*/ 1060820 w 9144002"/>
              <a:gd name="connsiteY10641" fmla="*/ 1295705 h 4873452"/>
              <a:gd name="connsiteX10642" fmla="*/ 1061734 w 9144002"/>
              <a:gd name="connsiteY10642" fmla="*/ 1298533 h 4873452"/>
              <a:gd name="connsiteX10643" fmla="*/ 1062039 w 9144002"/>
              <a:gd name="connsiteY10643" fmla="*/ 1301362 h 4873452"/>
              <a:gd name="connsiteX10644" fmla="*/ 1058993 w 9144002"/>
              <a:gd name="connsiteY10644" fmla="*/ 1300926 h 4873452"/>
              <a:gd name="connsiteX10645" fmla="*/ 1056252 w 9144002"/>
              <a:gd name="connsiteY10645" fmla="*/ 1300491 h 4873452"/>
              <a:gd name="connsiteX10646" fmla="*/ 1054120 w 9144002"/>
              <a:gd name="connsiteY10646" fmla="*/ 1299404 h 4873452"/>
              <a:gd name="connsiteX10647" fmla="*/ 1051987 w 9144002"/>
              <a:gd name="connsiteY10647" fmla="*/ 1297880 h 4873452"/>
              <a:gd name="connsiteX10648" fmla="*/ 1050465 w 9144002"/>
              <a:gd name="connsiteY10648" fmla="*/ 1296357 h 4873452"/>
              <a:gd name="connsiteX10649" fmla="*/ 1049247 w 9144002"/>
              <a:gd name="connsiteY10649" fmla="*/ 1294400 h 4873452"/>
              <a:gd name="connsiteX10650" fmla="*/ 1046809 w 9144002"/>
              <a:gd name="connsiteY10650" fmla="*/ 1290264 h 4873452"/>
              <a:gd name="connsiteX10651" fmla="*/ 1045641 w 9144002"/>
              <a:gd name="connsiteY10651" fmla="*/ 1287878 h 4873452"/>
              <a:gd name="connsiteX10652" fmla="*/ 1036742 w 9144002"/>
              <a:gd name="connsiteY10652" fmla="*/ 1287878 h 4873452"/>
              <a:gd name="connsiteX10653" fmla="*/ 1020073 w 9144002"/>
              <a:gd name="connsiteY10653" fmla="*/ 1287655 h 4873452"/>
              <a:gd name="connsiteX10654" fmla="*/ 1019478 w 9144002"/>
              <a:gd name="connsiteY10654" fmla="*/ 1287878 h 4873452"/>
              <a:gd name="connsiteX10655" fmla="*/ 1018585 w 9144002"/>
              <a:gd name="connsiteY10655" fmla="*/ 1288101 h 4873452"/>
              <a:gd name="connsiteX10656" fmla="*/ 1017692 w 9144002"/>
              <a:gd name="connsiteY10656" fmla="*/ 1289216 h 4873452"/>
              <a:gd name="connsiteX10657" fmla="*/ 1016800 w 9144002"/>
              <a:gd name="connsiteY10657" fmla="*/ 1290777 h 4873452"/>
              <a:gd name="connsiteX10658" fmla="*/ 1016502 w 9144002"/>
              <a:gd name="connsiteY10658" fmla="*/ 1292561 h 4873452"/>
              <a:gd name="connsiteX10659" fmla="*/ 1015906 w 9144002"/>
              <a:gd name="connsiteY10659" fmla="*/ 1296798 h 4873452"/>
              <a:gd name="connsiteX10660" fmla="*/ 1015906 w 9144002"/>
              <a:gd name="connsiteY10660" fmla="*/ 1301034 h 4873452"/>
              <a:gd name="connsiteX10661" fmla="*/ 1003702 w 9144002"/>
              <a:gd name="connsiteY10661" fmla="*/ 1302596 h 4873452"/>
              <a:gd name="connsiteX10662" fmla="*/ 992392 w 9144002"/>
              <a:gd name="connsiteY10662" fmla="*/ 1304603 h 4873452"/>
              <a:gd name="connsiteX10663" fmla="*/ 981081 w 9144002"/>
              <a:gd name="connsiteY10663" fmla="*/ 1307056 h 4873452"/>
              <a:gd name="connsiteX10664" fmla="*/ 970365 w 9144002"/>
              <a:gd name="connsiteY10664" fmla="*/ 1309510 h 4873452"/>
              <a:gd name="connsiteX10665" fmla="*/ 960244 w 9144002"/>
              <a:gd name="connsiteY10665" fmla="*/ 1312185 h 4873452"/>
              <a:gd name="connsiteX10666" fmla="*/ 950422 w 9144002"/>
              <a:gd name="connsiteY10666" fmla="*/ 1315307 h 4873452"/>
              <a:gd name="connsiteX10667" fmla="*/ 931074 w 9144002"/>
              <a:gd name="connsiteY10667" fmla="*/ 1320883 h 4873452"/>
              <a:gd name="connsiteX10668" fmla="*/ 921252 w 9144002"/>
              <a:gd name="connsiteY10668" fmla="*/ 1323782 h 4873452"/>
              <a:gd name="connsiteX10669" fmla="*/ 911429 w 9144002"/>
              <a:gd name="connsiteY10669" fmla="*/ 1326235 h 4873452"/>
              <a:gd name="connsiteX10670" fmla="*/ 901606 w 9144002"/>
              <a:gd name="connsiteY10670" fmla="*/ 1328688 h 4873452"/>
              <a:gd name="connsiteX10671" fmla="*/ 891486 w 9144002"/>
              <a:gd name="connsiteY10671" fmla="*/ 1330694 h 4873452"/>
              <a:gd name="connsiteX10672" fmla="*/ 880770 w 9144002"/>
              <a:gd name="connsiteY10672" fmla="*/ 1332479 h 4873452"/>
              <a:gd name="connsiteX10673" fmla="*/ 879379 w 9144002"/>
              <a:gd name="connsiteY10673" fmla="*/ 1332620 h 4873452"/>
              <a:gd name="connsiteX10674" fmla="*/ 878683 w 9144002"/>
              <a:gd name="connsiteY10674" fmla="*/ 1335579 h 4873452"/>
              <a:gd name="connsiteX10675" fmla="*/ 877194 w 9144002"/>
              <a:gd name="connsiteY10675" fmla="*/ 1340417 h 4873452"/>
              <a:gd name="connsiteX10676" fmla="*/ 875706 w 9144002"/>
              <a:gd name="connsiteY10676" fmla="*/ 1344815 h 4873452"/>
              <a:gd name="connsiteX10677" fmla="*/ 873623 w 9144002"/>
              <a:gd name="connsiteY10677" fmla="*/ 1348774 h 4873452"/>
              <a:gd name="connsiteX10678" fmla="*/ 872432 w 9144002"/>
              <a:gd name="connsiteY10678" fmla="*/ 1350314 h 4873452"/>
              <a:gd name="connsiteX10679" fmla="*/ 870944 w 9144002"/>
              <a:gd name="connsiteY10679" fmla="*/ 1352071 h 4873452"/>
              <a:gd name="connsiteX10680" fmla="*/ 869456 w 9144002"/>
              <a:gd name="connsiteY10680" fmla="*/ 1353390 h 4873452"/>
              <a:gd name="connsiteX10681" fmla="*/ 867967 w 9144002"/>
              <a:gd name="connsiteY10681" fmla="*/ 1354711 h 4873452"/>
              <a:gd name="connsiteX10682" fmla="*/ 865586 w 9144002"/>
              <a:gd name="connsiteY10682" fmla="*/ 1355590 h 4873452"/>
              <a:gd name="connsiteX10683" fmla="*/ 863800 w 9144002"/>
              <a:gd name="connsiteY10683" fmla="*/ 1356471 h 4873452"/>
              <a:gd name="connsiteX10684" fmla="*/ 861121 w 9144002"/>
              <a:gd name="connsiteY10684" fmla="*/ 1357130 h 4873452"/>
              <a:gd name="connsiteX10685" fmla="*/ 858442 w 9144002"/>
              <a:gd name="connsiteY10685" fmla="*/ 1357569 h 4873452"/>
              <a:gd name="connsiteX10686" fmla="*/ 858442 w 9144002"/>
              <a:gd name="connsiteY10686" fmla="*/ 1352890 h 4873452"/>
              <a:gd name="connsiteX10687" fmla="*/ 857850 w 9144002"/>
              <a:gd name="connsiteY10687" fmla="*/ 1353887 h 4873452"/>
              <a:gd name="connsiteX10688" fmla="*/ 856362 w 9144002"/>
              <a:gd name="connsiteY10688" fmla="*/ 1355002 h 4873452"/>
              <a:gd name="connsiteX10689" fmla="*/ 854577 w 9144002"/>
              <a:gd name="connsiteY10689" fmla="*/ 1356118 h 4873452"/>
              <a:gd name="connsiteX10690" fmla="*/ 852791 w 9144002"/>
              <a:gd name="connsiteY10690" fmla="*/ 1356786 h 4873452"/>
              <a:gd name="connsiteX10691" fmla="*/ 850410 w 9144002"/>
              <a:gd name="connsiteY10691" fmla="*/ 1357233 h 4873452"/>
              <a:gd name="connsiteX10692" fmla="*/ 848028 w 9144002"/>
              <a:gd name="connsiteY10692" fmla="*/ 1357455 h 4873452"/>
              <a:gd name="connsiteX10693" fmla="*/ 843266 w 9144002"/>
              <a:gd name="connsiteY10693" fmla="*/ 1358348 h 4873452"/>
              <a:gd name="connsiteX10694" fmla="*/ 840885 w 9144002"/>
              <a:gd name="connsiteY10694" fmla="*/ 1358570 h 4873452"/>
              <a:gd name="connsiteX10695" fmla="*/ 839098 w 9144002"/>
              <a:gd name="connsiteY10695" fmla="*/ 1359239 h 4873452"/>
              <a:gd name="connsiteX10696" fmla="*/ 837312 w 9144002"/>
              <a:gd name="connsiteY10696" fmla="*/ 1360131 h 4873452"/>
              <a:gd name="connsiteX10697" fmla="*/ 835824 w 9144002"/>
              <a:gd name="connsiteY10697" fmla="*/ 1361246 h 4873452"/>
              <a:gd name="connsiteX10698" fmla="*/ 834336 w 9144002"/>
              <a:gd name="connsiteY10698" fmla="*/ 1362808 h 4873452"/>
              <a:gd name="connsiteX10699" fmla="*/ 833443 w 9144002"/>
              <a:gd name="connsiteY10699" fmla="*/ 1364815 h 4873452"/>
              <a:gd name="connsiteX10700" fmla="*/ 833145 w 9144002"/>
              <a:gd name="connsiteY10700" fmla="*/ 1367044 h 4873452"/>
              <a:gd name="connsiteX10701" fmla="*/ 833443 w 9144002"/>
              <a:gd name="connsiteY10701" fmla="*/ 1370167 h 4873452"/>
              <a:gd name="connsiteX10702" fmla="*/ 828978 w 9144002"/>
              <a:gd name="connsiteY10702" fmla="*/ 1368606 h 4873452"/>
              <a:gd name="connsiteX10703" fmla="*/ 824514 w 9144002"/>
              <a:gd name="connsiteY10703" fmla="*/ 1366376 h 4873452"/>
              <a:gd name="connsiteX10704" fmla="*/ 820048 w 9144002"/>
              <a:gd name="connsiteY10704" fmla="*/ 1364591 h 4873452"/>
              <a:gd name="connsiteX10705" fmla="*/ 815286 w 9144002"/>
              <a:gd name="connsiteY10705" fmla="*/ 1362585 h 4873452"/>
              <a:gd name="connsiteX10706" fmla="*/ 810225 w 9144002"/>
              <a:gd name="connsiteY10706" fmla="*/ 1361470 h 4873452"/>
              <a:gd name="connsiteX10707" fmla="*/ 807547 w 9144002"/>
              <a:gd name="connsiteY10707" fmla="*/ 1360801 h 4873452"/>
              <a:gd name="connsiteX10708" fmla="*/ 804570 w 9144002"/>
              <a:gd name="connsiteY10708" fmla="*/ 1360578 h 4873452"/>
              <a:gd name="connsiteX10709" fmla="*/ 801594 w 9144002"/>
              <a:gd name="connsiteY10709" fmla="*/ 1360578 h 4873452"/>
              <a:gd name="connsiteX10710" fmla="*/ 800996 w 9144002"/>
              <a:gd name="connsiteY10710" fmla="*/ 1360578 h 4873452"/>
              <a:gd name="connsiteX10711" fmla="*/ 803676 w 9144002"/>
              <a:gd name="connsiteY10711" fmla="*/ 1363189 h 4873452"/>
              <a:gd name="connsiteX10712" fmla="*/ 807248 w 9144002"/>
              <a:gd name="connsiteY10712" fmla="*/ 1365865 h 4873452"/>
              <a:gd name="connsiteX10713" fmla="*/ 810820 w 9144002"/>
              <a:gd name="connsiteY10713" fmla="*/ 1368765 h 4873452"/>
              <a:gd name="connsiteX10714" fmla="*/ 814690 w 9144002"/>
              <a:gd name="connsiteY10714" fmla="*/ 1370994 h 4873452"/>
              <a:gd name="connsiteX10715" fmla="*/ 819155 w 9144002"/>
              <a:gd name="connsiteY10715" fmla="*/ 1373224 h 4873452"/>
              <a:gd name="connsiteX10716" fmla="*/ 823322 w 9144002"/>
              <a:gd name="connsiteY10716" fmla="*/ 1375454 h 4873452"/>
              <a:gd name="connsiteX10717" fmla="*/ 832847 w 9144002"/>
              <a:gd name="connsiteY10717" fmla="*/ 1379463 h 4873452"/>
              <a:gd name="connsiteX10718" fmla="*/ 842372 w 9144002"/>
              <a:gd name="connsiteY10718" fmla="*/ 1383477 h 4873452"/>
              <a:gd name="connsiteX10719" fmla="*/ 852194 w 9144002"/>
              <a:gd name="connsiteY10719" fmla="*/ 1387268 h 4873452"/>
              <a:gd name="connsiteX10720" fmla="*/ 862017 w 9144002"/>
              <a:gd name="connsiteY10720" fmla="*/ 1391282 h 4873452"/>
              <a:gd name="connsiteX10721" fmla="*/ 871542 w 9144002"/>
              <a:gd name="connsiteY10721" fmla="*/ 1395742 h 4873452"/>
              <a:gd name="connsiteX10722" fmla="*/ 876007 w 9144002"/>
              <a:gd name="connsiteY10722" fmla="*/ 1397972 h 4873452"/>
              <a:gd name="connsiteX10723" fmla="*/ 880472 w 9144002"/>
              <a:gd name="connsiteY10723" fmla="*/ 1400649 h 4873452"/>
              <a:gd name="connsiteX10724" fmla="*/ 884639 w 9144002"/>
              <a:gd name="connsiteY10724" fmla="*/ 1403325 h 4873452"/>
              <a:gd name="connsiteX10725" fmla="*/ 888508 w 9144002"/>
              <a:gd name="connsiteY10725" fmla="*/ 1406446 h 4873452"/>
              <a:gd name="connsiteX10726" fmla="*/ 892080 w 9144002"/>
              <a:gd name="connsiteY10726" fmla="*/ 1409569 h 4873452"/>
              <a:gd name="connsiteX10727" fmla="*/ 895653 w 9144002"/>
              <a:gd name="connsiteY10727" fmla="*/ 1412914 h 4873452"/>
              <a:gd name="connsiteX10728" fmla="*/ 898629 w 9144002"/>
              <a:gd name="connsiteY10728" fmla="*/ 1416928 h 4873452"/>
              <a:gd name="connsiteX10729" fmla="*/ 901307 w 9144002"/>
              <a:gd name="connsiteY10729" fmla="*/ 1420942 h 4873452"/>
              <a:gd name="connsiteX10730" fmla="*/ 903391 w 9144002"/>
              <a:gd name="connsiteY10730" fmla="*/ 1425180 h 4873452"/>
              <a:gd name="connsiteX10731" fmla="*/ 904880 w 9144002"/>
              <a:gd name="connsiteY10731" fmla="*/ 1429862 h 4873452"/>
              <a:gd name="connsiteX10732" fmla="*/ 914107 w 9144002"/>
              <a:gd name="connsiteY10732" fmla="*/ 1432761 h 4873452"/>
              <a:gd name="connsiteX10733" fmla="*/ 923036 w 9144002"/>
              <a:gd name="connsiteY10733" fmla="*/ 1435215 h 4873452"/>
              <a:gd name="connsiteX10734" fmla="*/ 931966 w 9144002"/>
              <a:gd name="connsiteY10734" fmla="*/ 1437445 h 4873452"/>
              <a:gd name="connsiteX10735" fmla="*/ 941491 w 9144002"/>
              <a:gd name="connsiteY10735" fmla="*/ 1439897 h 4873452"/>
              <a:gd name="connsiteX10736" fmla="*/ 951016 w 9144002"/>
              <a:gd name="connsiteY10736" fmla="*/ 1441682 h 4873452"/>
              <a:gd name="connsiteX10737" fmla="*/ 960243 w 9144002"/>
              <a:gd name="connsiteY10737" fmla="*/ 1443689 h 4873452"/>
              <a:gd name="connsiteX10738" fmla="*/ 970066 w 9144002"/>
              <a:gd name="connsiteY10738" fmla="*/ 1445250 h 4873452"/>
              <a:gd name="connsiteX10739" fmla="*/ 979889 w 9144002"/>
              <a:gd name="connsiteY10739" fmla="*/ 1446588 h 4873452"/>
              <a:gd name="connsiteX10740" fmla="*/ 989414 w 9144002"/>
              <a:gd name="connsiteY10740" fmla="*/ 1447480 h 4873452"/>
              <a:gd name="connsiteX10741" fmla="*/ 999237 w 9144002"/>
              <a:gd name="connsiteY10741" fmla="*/ 1448149 h 4873452"/>
              <a:gd name="connsiteX10742" fmla="*/ 1008464 w 9144002"/>
              <a:gd name="connsiteY10742" fmla="*/ 1448818 h 4873452"/>
              <a:gd name="connsiteX10743" fmla="*/ 1017989 w 9144002"/>
              <a:gd name="connsiteY10743" fmla="*/ 1449040 h 4873452"/>
              <a:gd name="connsiteX10744" fmla="*/ 1026918 w 9144002"/>
              <a:gd name="connsiteY10744" fmla="*/ 1448818 h 4873452"/>
              <a:gd name="connsiteX10745" fmla="*/ 1036443 w 9144002"/>
              <a:gd name="connsiteY10745" fmla="*/ 1448595 h 4873452"/>
              <a:gd name="connsiteX10746" fmla="*/ 1045076 w 9144002"/>
              <a:gd name="connsiteY10746" fmla="*/ 1447703 h 4873452"/>
              <a:gd name="connsiteX10747" fmla="*/ 1053708 w 9144002"/>
              <a:gd name="connsiteY10747" fmla="*/ 1446588 h 4873452"/>
              <a:gd name="connsiteX10748" fmla="*/ 1054005 w 9144002"/>
              <a:gd name="connsiteY10748" fmla="*/ 1448818 h 4873452"/>
              <a:gd name="connsiteX10749" fmla="*/ 1054303 w 9144002"/>
              <a:gd name="connsiteY10749" fmla="*/ 1450602 h 4873452"/>
              <a:gd name="connsiteX10750" fmla="*/ 1054005 w 9144002"/>
              <a:gd name="connsiteY10750" fmla="*/ 1451940 h 4873452"/>
              <a:gd name="connsiteX10751" fmla="*/ 1053708 w 9144002"/>
              <a:gd name="connsiteY10751" fmla="*/ 1453278 h 4873452"/>
              <a:gd name="connsiteX10752" fmla="*/ 1053410 w 9144002"/>
              <a:gd name="connsiteY10752" fmla="*/ 1454393 h 4873452"/>
              <a:gd name="connsiteX10753" fmla="*/ 1052517 w 9144002"/>
              <a:gd name="connsiteY10753" fmla="*/ 1455285 h 4873452"/>
              <a:gd name="connsiteX10754" fmla="*/ 1050731 w 9144002"/>
              <a:gd name="connsiteY10754" fmla="*/ 1457070 h 4873452"/>
              <a:gd name="connsiteX10755" fmla="*/ 1048647 w 9144002"/>
              <a:gd name="connsiteY10755" fmla="*/ 1458407 h 4873452"/>
              <a:gd name="connsiteX10756" fmla="*/ 1046862 w 9144002"/>
              <a:gd name="connsiteY10756" fmla="*/ 1459745 h 4873452"/>
              <a:gd name="connsiteX10757" fmla="*/ 1046564 w 9144002"/>
              <a:gd name="connsiteY10757" fmla="*/ 1460637 h 4873452"/>
              <a:gd name="connsiteX10758" fmla="*/ 1045671 w 9144002"/>
              <a:gd name="connsiteY10758" fmla="*/ 1461752 h 4873452"/>
              <a:gd name="connsiteX10759" fmla="*/ 1045374 w 9144002"/>
              <a:gd name="connsiteY10759" fmla="*/ 1463313 h 4873452"/>
              <a:gd name="connsiteX10760" fmla="*/ 1045374 w 9144002"/>
              <a:gd name="connsiteY10760" fmla="*/ 1464651 h 4873452"/>
              <a:gd name="connsiteX10761" fmla="*/ 1051326 w 9144002"/>
              <a:gd name="connsiteY10761" fmla="*/ 1466881 h 4873452"/>
              <a:gd name="connsiteX10762" fmla="*/ 1058172 w 9144002"/>
              <a:gd name="connsiteY10762" fmla="*/ 1468220 h 4873452"/>
              <a:gd name="connsiteX10763" fmla="*/ 1065316 w 9144002"/>
              <a:gd name="connsiteY10763" fmla="*/ 1469335 h 4873452"/>
              <a:gd name="connsiteX10764" fmla="*/ 1072460 w 9144002"/>
              <a:gd name="connsiteY10764" fmla="*/ 1470450 h 4873452"/>
              <a:gd name="connsiteX10765" fmla="*/ 1087045 w 9144002"/>
              <a:gd name="connsiteY10765" fmla="*/ 1472234 h 4873452"/>
              <a:gd name="connsiteX10766" fmla="*/ 1094784 w 9144002"/>
              <a:gd name="connsiteY10766" fmla="*/ 1473125 h 4873452"/>
              <a:gd name="connsiteX10767" fmla="*/ 1101928 w 9144002"/>
              <a:gd name="connsiteY10767" fmla="*/ 1474240 h 4873452"/>
              <a:gd name="connsiteX10768" fmla="*/ 1108774 w 9144002"/>
              <a:gd name="connsiteY10768" fmla="*/ 1475579 h 4873452"/>
              <a:gd name="connsiteX10769" fmla="*/ 1115025 w 9144002"/>
              <a:gd name="connsiteY10769" fmla="*/ 1477585 h 4873452"/>
              <a:gd name="connsiteX10770" fmla="*/ 1118002 w 9144002"/>
              <a:gd name="connsiteY10770" fmla="*/ 1478700 h 4873452"/>
              <a:gd name="connsiteX10771" fmla="*/ 1120681 w 9144002"/>
              <a:gd name="connsiteY10771" fmla="*/ 1479815 h 4873452"/>
              <a:gd name="connsiteX10772" fmla="*/ 1123360 w 9144002"/>
              <a:gd name="connsiteY10772" fmla="*/ 1481154 h 4873452"/>
              <a:gd name="connsiteX10773" fmla="*/ 1126039 w 9144002"/>
              <a:gd name="connsiteY10773" fmla="*/ 1482937 h 4873452"/>
              <a:gd name="connsiteX10774" fmla="*/ 1128717 w 9144002"/>
              <a:gd name="connsiteY10774" fmla="*/ 1484945 h 4873452"/>
              <a:gd name="connsiteX10775" fmla="*/ 1130503 w 9144002"/>
              <a:gd name="connsiteY10775" fmla="*/ 1486952 h 4873452"/>
              <a:gd name="connsiteX10776" fmla="*/ 1132289 w 9144002"/>
              <a:gd name="connsiteY10776" fmla="*/ 1489182 h 4873452"/>
              <a:gd name="connsiteX10777" fmla="*/ 1134373 w 9144002"/>
              <a:gd name="connsiteY10777" fmla="*/ 1491634 h 4873452"/>
              <a:gd name="connsiteX10778" fmla="*/ 1135861 w 9144002"/>
              <a:gd name="connsiteY10778" fmla="*/ 1494535 h 4873452"/>
              <a:gd name="connsiteX10779" fmla="*/ 1136754 w 9144002"/>
              <a:gd name="connsiteY10779" fmla="*/ 1497656 h 4873452"/>
              <a:gd name="connsiteX10780" fmla="*/ 1137945 w 9144002"/>
              <a:gd name="connsiteY10780" fmla="*/ 1500778 h 4873452"/>
              <a:gd name="connsiteX10781" fmla="*/ 1138837 w 9144002"/>
              <a:gd name="connsiteY10781" fmla="*/ 1504346 h 4873452"/>
              <a:gd name="connsiteX10782" fmla="*/ 1146577 w 9144002"/>
              <a:gd name="connsiteY10782" fmla="*/ 1505238 h 4873452"/>
              <a:gd name="connsiteX10783" fmla="*/ 1153720 w 9144002"/>
              <a:gd name="connsiteY10783" fmla="*/ 1506130 h 4873452"/>
              <a:gd name="connsiteX10784" fmla="*/ 1161460 w 9144002"/>
              <a:gd name="connsiteY10784" fmla="*/ 1507245 h 4873452"/>
              <a:gd name="connsiteX10785" fmla="*/ 1164592 w 9144002"/>
              <a:gd name="connsiteY10785" fmla="*/ 1507992 h 4873452"/>
              <a:gd name="connsiteX10786" fmla="*/ 1166521 w 9144002"/>
              <a:gd name="connsiteY10786" fmla="*/ 1502727 h 4873452"/>
              <a:gd name="connsiteX10787" fmla="*/ 1168009 w 9144002"/>
              <a:gd name="connsiteY10787" fmla="*/ 1496705 h 4873452"/>
              <a:gd name="connsiteX10788" fmla="*/ 1169497 w 9144002"/>
              <a:gd name="connsiteY10788" fmla="*/ 1490908 h 4873452"/>
              <a:gd name="connsiteX10789" fmla="*/ 1170390 w 9144002"/>
              <a:gd name="connsiteY10789" fmla="*/ 1484442 h 4873452"/>
              <a:gd name="connsiteX10790" fmla="*/ 1170390 w 9144002"/>
              <a:gd name="connsiteY10790" fmla="*/ 1477529 h 4873452"/>
              <a:gd name="connsiteX10791" fmla="*/ 1170092 w 9144002"/>
              <a:gd name="connsiteY10791" fmla="*/ 1474183 h 4873452"/>
              <a:gd name="connsiteX10792" fmla="*/ 1169199 w 9144002"/>
              <a:gd name="connsiteY10792" fmla="*/ 1470615 h 4873452"/>
              <a:gd name="connsiteX10793" fmla="*/ 1168604 w 9144002"/>
              <a:gd name="connsiteY10793" fmla="*/ 1466823 h 4873452"/>
              <a:gd name="connsiteX10794" fmla="*/ 1167414 w 9144002"/>
              <a:gd name="connsiteY10794" fmla="*/ 1463033 h 4873452"/>
              <a:gd name="connsiteX10795" fmla="*/ 1176046 w 9144002"/>
              <a:gd name="connsiteY10795" fmla="*/ 1463033 h 4873452"/>
              <a:gd name="connsiteX10796" fmla="*/ 1184678 w 9144002"/>
              <a:gd name="connsiteY10796" fmla="*/ 1462141 h 4873452"/>
              <a:gd name="connsiteX10797" fmla="*/ 1193012 w 9144002"/>
              <a:gd name="connsiteY10797" fmla="*/ 1461026 h 4873452"/>
              <a:gd name="connsiteX10798" fmla="*/ 1200751 w 9144002"/>
              <a:gd name="connsiteY10798" fmla="*/ 1459018 h 4873452"/>
              <a:gd name="connsiteX10799" fmla="*/ 1208490 w 9144002"/>
              <a:gd name="connsiteY10799" fmla="*/ 1456790 h 4873452"/>
              <a:gd name="connsiteX10800" fmla="*/ 1215634 w 9144002"/>
              <a:gd name="connsiteY10800" fmla="*/ 1454335 h 4873452"/>
              <a:gd name="connsiteX10801" fmla="*/ 1222778 w 9144002"/>
              <a:gd name="connsiteY10801" fmla="*/ 1450767 h 4873452"/>
              <a:gd name="connsiteX10802" fmla="*/ 1229922 w 9144002"/>
              <a:gd name="connsiteY10802" fmla="*/ 1447422 h 4873452"/>
              <a:gd name="connsiteX10803" fmla="*/ 1236767 w 9144002"/>
              <a:gd name="connsiteY10803" fmla="*/ 1443408 h 4873452"/>
              <a:gd name="connsiteX10804" fmla="*/ 1238256 w 9144002"/>
              <a:gd name="connsiteY10804" fmla="*/ 1442505 h 4873452"/>
              <a:gd name="connsiteX10805" fmla="*/ 1238256 w 9144002"/>
              <a:gd name="connsiteY10805" fmla="*/ 1440190 h 4873452"/>
              <a:gd name="connsiteX10806" fmla="*/ 1238851 w 9144002"/>
              <a:gd name="connsiteY10806" fmla="*/ 1437960 h 4873452"/>
              <a:gd name="connsiteX10807" fmla="*/ 1239149 w 9144002"/>
              <a:gd name="connsiteY10807" fmla="*/ 1435730 h 4873452"/>
              <a:gd name="connsiteX10808" fmla="*/ 1241232 w 9144002"/>
              <a:gd name="connsiteY10808" fmla="*/ 1431048 h 4873452"/>
              <a:gd name="connsiteX10809" fmla="*/ 1243911 w 9144002"/>
              <a:gd name="connsiteY10809" fmla="*/ 1427256 h 4873452"/>
              <a:gd name="connsiteX10810" fmla="*/ 1246292 w 9144002"/>
              <a:gd name="connsiteY10810" fmla="*/ 1423019 h 4873452"/>
              <a:gd name="connsiteX10811" fmla="*/ 1249567 w 9144002"/>
              <a:gd name="connsiteY10811" fmla="*/ 1419005 h 4873452"/>
              <a:gd name="connsiteX10812" fmla="*/ 1252841 w 9144002"/>
              <a:gd name="connsiteY10812" fmla="*/ 1414991 h 4873452"/>
              <a:gd name="connsiteX10813" fmla="*/ 1255817 w 9144002"/>
              <a:gd name="connsiteY10813" fmla="*/ 1410531 h 4873452"/>
              <a:gd name="connsiteX10814" fmla="*/ 1258496 w 9144002"/>
              <a:gd name="connsiteY10814" fmla="*/ 1406071 h 4873452"/>
              <a:gd name="connsiteX10815" fmla="*/ 1261175 w 9144002"/>
              <a:gd name="connsiteY10815" fmla="*/ 1400941 h 4873452"/>
              <a:gd name="connsiteX10816" fmla="*/ 1262663 w 9144002"/>
              <a:gd name="connsiteY10816" fmla="*/ 1395589 h 4873452"/>
              <a:gd name="connsiteX10817" fmla="*/ 1263259 w 9144002"/>
              <a:gd name="connsiteY10817" fmla="*/ 1392690 h 4873452"/>
              <a:gd name="connsiteX10818" fmla="*/ 1263854 w 9144002"/>
              <a:gd name="connsiteY10818" fmla="*/ 1389569 h 4873452"/>
              <a:gd name="connsiteX10819" fmla="*/ 1263854 w 9144002"/>
              <a:gd name="connsiteY10819" fmla="*/ 1386224 h 4873452"/>
              <a:gd name="connsiteX10820" fmla="*/ 1263854 w 9144002"/>
              <a:gd name="connsiteY10820" fmla="*/ 1382879 h 4873452"/>
              <a:gd name="connsiteX10821" fmla="*/ 1263259 w 9144002"/>
              <a:gd name="connsiteY10821" fmla="*/ 1379310 h 4873452"/>
              <a:gd name="connsiteX10822" fmla="*/ 1262663 w 9144002"/>
              <a:gd name="connsiteY10822" fmla="*/ 1375296 h 4873452"/>
              <a:gd name="connsiteX10823" fmla="*/ 1268319 w 9144002"/>
              <a:gd name="connsiteY10823" fmla="*/ 1376634 h 4873452"/>
              <a:gd name="connsiteX10824" fmla="*/ 1273975 w 9144002"/>
              <a:gd name="connsiteY10824" fmla="*/ 1377749 h 4873452"/>
              <a:gd name="connsiteX10825" fmla="*/ 1278737 w 9144002"/>
              <a:gd name="connsiteY10825" fmla="*/ 1378418 h 4873452"/>
              <a:gd name="connsiteX10826" fmla="*/ 1278940 w 9144002"/>
              <a:gd name="connsiteY10826" fmla="*/ 1378418 h 4873452"/>
              <a:gd name="connsiteX10827" fmla="*/ 1272485 w 9144002"/>
              <a:gd name="connsiteY10827" fmla="*/ 1369878 h 4873452"/>
              <a:gd name="connsiteX10828" fmla="*/ 1263258 w 9144002"/>
              <a:gd name="connsiteY10828" fmla="*/ 1358282 h 4873452"/>
              <a:gd name="connsiteX10829" fmla="*/ 1258793 w 9144002"/>
              <a:gd name="connsiteY10829" fmla="*/ 1352708 h 4873452"/>
              <a:gd name="connsiteX10830" fmla="*/ 1254031 w 9144002"/>
              <a:gd name="connsiteY10830" fmla="*/ 1347133 h 4873452"/>
              <a:gd name="connsiteX10831" fmla="*/ 1248970 w 9144002"/>
              <a:gd name="connsiteY10831" fmla="*/ 1341558 h 4873452"/>
              <a:gd name="connsiteX10832" fmla="*/ 1243315 w 9144002"/>
              <a:gd name="connsiteY10832" fmla="*/ 1336874 h 4873452"/>
              <a:gd name="connsiteX10833" fmla="*/ 1237660 w 9144002"/>
              <a:gd name="connsiteY10833" fmla="*/ 1331968 h 4873452"/>
              <a:gd name="connsiteX10834" fmla="*/ 1231706 w 9144002"/>
              <a:gd name="connsiteY10834" fmla="*/ 1327954 h 4873452"/>
              <a:gd name="connsiteX10835" fmla="*/ 1218610 w 9144002"/>
              <a:gd name="connsiteY10835" fmla="*/ 1290266 h 4873452"/>
              <a:gd name="connsiteX10836" fmla="*/ 8799914 w 9144002"/>
              <a:gd name="connsiteY10836" fmla="*/ 1251710 h 4873452"/>
              <a:gd name="connsiteX10837" fmla="*/ 8804974 w 9144002"/>
              <a:gd name="connsiteY10837" fmla="*/ 1251710 h 4873452"/>
              <a:gd name="connsiteX10838" fmla="*/ 8804974 w 9144002"/>
              <a:gd name="connsiteY10838" fmla="*/ 1255090 h 4873452"/>
              <a:gd name="connsiteX10839" fmla="*/ 8804974 w 9144002"/>
              <a:gd name="connsiteY10839" fmla="*/ 1256667 h 4873452"/>
              <a:gd name="connsiteX10840" fmla="*/ 8805866 w 9144002"/>
              <a:gd name="connsiteY10840" fmla="*/ 1257793 h 4873452"/>
              <a:gd name="connsiteX10841" fmla="*/ 8806462 w 9144002"/>
              <a:gd name="connsiteY10841" fmla="*/ 1258920 h 4873452"/>
              <a:gd name="connsiteX10842" fmla="*/ 8807355 w 9144002"/>
              <a:gd name="connsiteY10842" fmla="*/ 1259821 h 4873452"/>
              <a:gd name="connsiteX10843" fmla="*/ 8807951 w 9144002"/>
              <a:gd name="connsiteY10843" fmla="*/ 1260271 h 4873452"/>
              <a:gd name="connsiteX10844" fmla="*/ 8809439 w 9144002"/>
              <a:gd name="connsiteY10844" fmla="*/ 1260497 h 4873452"/>
              <a:gd name="connsiteX10845" fmla="*/ 8808545 w 9144002"/>
              <a:gd name="connsiteY10845" fmla="*/ 1262299 h 4873452"/>
              <a:gd name="connsiteX10846" fmla="*/ 8806462 w 9144002"/>
              <a:gd name="connsiteY10846" fmla="*/ 1263651 h 4873452"/>
              <a:gd name="connsiteX10847" fmla="*/ 8803486 w 9144002"/>
              <a:gd name="connsiteY10847" fmla="*/ 1265904 h 4873452"/>
              <a:gd name="connsiteX10848" fmla="*/ 8802890 w 9144002"/>
              <a:gd name="connsiteY10848" fmla="*/ 1267030 h 4873452"/>
              <a:gd name="connsiteX10849" fmla="*/ 8802295 w 9144002"/>
              <a:gd name="connsiteY10849" fmla="*/ 1267931 h 4873452"/>
              <a:gd name="connsiteX10850" fmla="*/ 8802890 w 9144002"/>
              <a:gd name="connsiteY10850" fmla="*/ 1268608 h 4873452"/>
              <a:gd name="connsiteX10851" fmla="*/ 8803188 w 9144002"/>
              <a:gd name="connsiteY10851" fmla="*/ 1269058 h 4873452"/>
              <a:gd name="connsiteX10852" fmla="*/ 8805569 w 9144002"/>
              <a:gd name="connsiteY10852" fmla="*/ 1269734 h 4873452"/>
              <a:gd name="connsiteX10853" fmla="*/ 8804676 w 9144002"/>
              <a:gd name="connsiteY10853" fmla="*/ 1271762 h 4873452"/>
              <a:gd name="connsiteX10854" fmla="*/ 8803486 w 9144002"/>
              <a:gd name="connsiteY10854" fmla="*/ 1273113 h 4873452"/>
              <a:gd name="connsiteX10855" fmla="*/ 8801997 w 9144002"/>
              <a:gd name="connsiteY10855" fmla="*/ 1273564 h 4873452"/>
              <a:gd name="connsiteX10856" fmla="*/ 8800807 w 9144002"/>
              <a:gd name="connsiteY10856" fmla="*/ 1274015 h 4873452"/>
              <a:gd name="connsiteX10857" fmla="*/ 8799318 w 9144002"/>
              <a:gd name="connsiteY10857" fmla="*/ 1274015 h 4873452"/>
              <a:gd name="connsiteX10858" fmla="*/ 8797830 w 9144002"/>
              <a:gd name="connsiteY10858" fmla="*/ 1273338 h 4873452"/>
              <a:gd name="connsiteX10859" fmla="*/ 8796341 w 9144002"/>
              <a:gd name="connsiteY10859" fmla="*/ 1272438 h 4873452"/>
              <a:gd name="connsiteX10860" fmla="*/ 8794556 w 9144002"/>
              <a:gd name="connsiteY10860" fmla="*/ 1271311 h 4873452"/>
              <a:gd name="connsiteX10861" fmla="*/ 8793365 w 9144002"/>
              <a:gd name="connsiteY10861" fmla="*/ 1269960 h 4873452"/>
              <a:gd name="connsiteX10862" fmla="*/ 8791877 w 9144002"/>
              <a:gd name="connsiteY10862" fmla="*/ 1268157 h 4873452"/>
              <a:gd name="connsiteX10863" fmla="*/ 8790686 w 9144002"/>
              <a:gd name="connsiteY10863" fmla="*/ 1266355 h 4873452"/>
              <a:gd name="connsiteX10864" fmla="*/ 8789495 w 9144002"/>
              <a:gd name="connsiteY10864" fmla="*/ 1264553 h 4873452"/>
              <a:gd name="connsiteX10865" fmla="*/ 8788901 w 9144002"/>
              <a:gd name="connsiteY10865" fmla="*/ 1262524 h 4873452"/>
              <a:gd name="connsiteX10866" fmla="*/ 8788007 w 9144002"/>
              <a:gd name="connsiteY10866" fmla="*/ 1260497 h 4873452"/>
              <a:gd name="connsiteX10867" fmla="*/ 8788007 w 9144002"/>
              <a:gd name="connsiteY10867" fmla="*/ 1258469 h 4873452"/>
              <a:gd name="connsiteX10868" fmla="*/ 8788007 w 9144002"/>
              <a:gd name="connsiteY10868" fmla="*/ 1256667 h 4873452"/>
              <a:gd name="connsiteX10869" fmla="*/ 8789495 w 9144002"/>
              <a:gd name="connsiteY10869" fmla="*/ 1255090 h 4873452"/>
              <a:gd name="connsiteX10870" fmla="*/ 8791282 w 9144002"/>
              <a:gd name="connsiteY10870" fmla="*/ 1254189 h 4873452"/>
              <a:gd name="connsiteX10871" fmla="*/ 8793068 w 9144002"/>
              <a:gd name="connsiteY10871" fmla="*/ 1253513 h 4873452"/>
              <a:gd name="connsiteX10872" fmla="*/ 8795151 w 9144002"/>
              <a:gd name="connsiteY10872" fmla="*/ 1252611 h 4873452"/>
              <a:gd name="connsiteX10873" fmla="*/ 8797235 w 9144002"/>
              <a:gd name="connsiteY10873" fmla="*/ 1251936 h 4873452"/>
              <a:gd name="connsiteX10874" fmla="*/ 8989223 w 9144002"/>
              <a:gd name="connsiteY10874" fmla="*/ 1193719 h 4873452"/>
              <a:gd name="connsiteX10875" fmla="*/ 8985923 w 9144002"/>
              <a:gd name="connsiteY10875" fmla="*/ 1195598 h 4873452"/>
              <a:gd name="connsiteX10876" fmla="*/ 8980823 w 9144002"/>
              <a:gd name="connsiteY10876" fmla="*/ 1198104 h 4873452"/>
              <a:gd name="connsiteX10877" fmla="*/ 8974823 w 9144002"/>
              <a:gd name="connsiteY10877" fmla="*/ 1200610 h 4873452"/>
              <a:gd name="connsiteX10878" fmla="*/ 8971523 w 9144002"/>
              <a:gd name="connsiteY10878" fmla="*/ 1201654 h 4873452"/>
              <a:gd name="connsiteX10879" fmla="*/ 8968523 w 9144002"/>
              <a:gd name="connsiteY10879" fmla="*/ 1202489 h 4873452"/>
              <a:gd name="connsiteX10880" fmla="*/ 8964923 w 9144002"/>
              <a:gd name="connsiteY10880" fmla="*/ 1203324 h 4873452"/>
              <a:gd name="connsiteX10881" fmla="*/ 8961923 w 9144002"/>
              <a:gd name="connsiteY10881" fmla="*/ 1203533 h 4873452"/>
              <a:gd name="connsiteX10882" fmla="*/ 8959223 w 9144002"/>
              <a:gd name="connsiteY10882" fmla="*/ 1203324 h 4873452"/>
              <a:gd name="connsiteX10883" fmla="*/ 8956523 w 9144002"/>
              <a:gd name="connsiteY10883" fmla="*/ 1202698 h 4873452"/>
              <a:gd name="connsiteX10884" fmla="*/ 8954423 w 9144002"/>
              <a:gd name="connsiteY10884" fmla="*/ 1201654 h 4873452"/>
              <a:gd name="connsiteX10885" fmla="*/ 8953523 w 9144002"/>
              <a:gd name="connsiteY10885" fmla="*/ 1200819 h 4873452"/>
              <a:gd name="connsiteX10886" fmla="*/ 8952923 w 9144002"/>
              <a:gd name="connsiteY10886" fmla="*/ 1200192 h 4873452"/>
              <a:gd name="connsiteX10887" fmla="*/ 8951423 w 9144002"/>
              <a:gd name="connsiteY10887" fmla="*/ 1197687 h 4873452"/>
              <a:gd name="connsiteX10888" fmla="*/ 8951123 w 9144002"/>
              <a:gd name="connsiteY10888" fmla="*/ 1194555 h 4873452"/>
              <a:gd name="connsiteX10889" fmla="*/ 8956523 w 9144002"/>
              <a:gd name="connsiteY10889" fmla="*/ 1195807 h 4873452"/>
              <a:gd name="connsiteX10890" fmla="*/ 8961623 w 9144002"/>
              <a:gd name="connsiteY10890" fmla="*/ 1196433 h 4873452"/>
              <a:gd name="connsiteX10891" fmla="*/ 8965823 w 9144002"/>
              <a:gd name="connsiteY10891" fmla="*/ 1196642 h 4873452"/>
              <a:gd name="connsiteX10892" fmla="*/ 8969123 w 9144002"/>
              <a:gd name="connsiteY10892" fmla="*/ 1196433 h 4873452"/>
              <a:gd name="connsiteX10893" fmla="*/ 8977523 w 9144002"/>
              <a:gd name="connsiteY10893" fmla="*/ 1195181 h 4873452"/>
              <a:gd name="connsiteX10894" fmla="*/ 8982323 w 9144002"/>
              <a:gd name="connsiteY10894" fmla="*/ 1194346 h 4873452"/>
              <a:gd name="connsiteX10895" fmla="*/ 8911535 w 9144002"/>
              <a:gd name="connsiteY10895" fmla="*/ 1191042 h 4873452"/>
              <a:gd name="connsiteX10896" fmla="*/ 8916297 w 9144002"/>
              <a:gd name="connsiteY10896" fmla="*/ 1191042 h 4873452"/>
              <a:gd name="connsiteX10897" fmla="*/ 8918976 w 9144002"/>
              <a:gd name="connsiteY10897" fmla="*/ 1191264 h 4873452"/>
              <a:gd name="connsiteX10898" fmla="*/ 8921655 w 9144002"/>
              <a:gd name="connsiteY10898" fmla="*/ 1191925 h 4873452"/>
              <a:gd name="connsiteX10899" fmla="*/ 8923739 w 9144002"/>
              <a:gd name="connsiteY10899" fmla="*/ 1192368 h 4873452"/>
              <a:gd name="connsiteX10900" fmla="*/ 8926120 w 9144002"/>
              <a:gd name="connsiteY10900" fmla="*/ 1193029 h 4873452"/>
              <a:gd name="connsiteX10901" fmla="*/ 8928501 w 9144002"/>
              <a:gd name="connsiteY10901" fmla="*/ 1194134 h 4873452"/>
              <a:gd name="connsiteX10902" fmla="*/ 8930585 w 9144002"/>
              <a:gd name="connsiteY10902" fmla="*/ 1195237 h 4873452"/>
              <a:gd name="connsiteX10903" fmla="*/ 8932966 w 9144002"/>
              <a:gd name="connsiteY10903" fmla="*/ 1196561 h 4873452"/>
              <a:gd name="connsiteX10904" fmla="*/ 8934752 w 9144002"/>
              <a:gd name="connsiteY10904" fmla="*/ 1198107 h 4873452"/>
              <a:gd name="connsiteX10905" fmla="*/ 8936241 w 9144002"/>
              <a:gd name="connsiteY10905" fmla="*/ 1199873 h 4873452"/>
              <a:gd name="connsiteX10906" fmla="*/ 8938324 w 9144002"/>
              <a:gd name="connsiteY10906" fmla="*/ 1201859 h 4873452"/>
              <a:gd name="connsiteX10907" fmla="*/ 8939812 w 9144002"/>
              <a:gd name="connsiteY10907" fmla="*/ 1204066 h 4873452"/>
              <a:gd name="connsiteX10908" fmla="*/ 8940705 w 9144002"/>
              <a:gd name="connsiteY10908" fmla="*/ 1206715 h 4873452"/>
              <a:gd name="connsiteX10909" fmla="*/ 8941896 w 9144002"/>
              <a:gd name="connsiteY10909" fmla="*/ 1209365 h 4873452"/>
              <a:gd name="connsiteX10910" fmla="*/ 8942789 w 9144002"/>
              <a:gd name="connsiteY10910" fmla="*/ 1212455 h 4873452"/>
              <a:gd name="connsiteX10911" fmla="*/ 8939812 w 9144002"/>
              <a:gd name="connsiteY10911" fmla="*/ 1209365 h 4873452"/>
              <a:gd name="connsiteX10912" fmla="*/ 8936241 w 9144002"/>
              <a:gd name="connsiteY10912" fmla="*/ 1206936 h 4873452"/>
              <a:gd name="connsiteX10913" fmla="*/ 8932966 w 9144002"/>
              <a:gd name="connsiteY10913" fmla="*/ 1204949 h 4873452"/>
              <a:gd name="connsiteX10914" fmla="*/ 8929097 w 9144002"/>
              <a:gd name="connsiteY10914" fmla="*/ 1203625 h 4873452"/>
              <a:gd name="connsiteX10915" fmla="*/ 8925525 w 9144002"/>
              <a:gd name="connsiteY10915" fmla="*/ 1202522 h 4873452"/>
              <a:gd name="connsiteX10916" fmla="*/ 8921358 w 9144002"/>
              <a:gd name="connsiteY10916" fmla="*/ 1201859 h 4873452"/>
              <a:gd name="connsiteX10917" fmla="*/ 8917191 w 9144002"/>
              <a:gd name="connsiteY10917" fmla="*/ 1201638 h 4873452"/>
              <a:gd name="connsiteX10918" fmla="*/ 8913023 w 9144002"/>
              <a:gd name="connsiteY10918" fmla="*/ 1201859 h 4873452"/>
              <a:gd name="connsiteX10919" fmla="*/ 8908558 w 9144002"/>
              <a:gd name="connsiteY10919" fmla="*/ 1201859 h 4873452"/>
              <a:gd name="connsiteX10920" fmla="*/ 8903795 w 9144002"/>
              <a:gd name="connsiteY10920" fmla="*/ 1202522 h 4873452"/>
              <a:gd name="connsiteX10921" fmla="*/ 8894568 w 9144002"/>
              <a:gd name="connsiteY10921" fmla="*/ 1203625 h 4873452"/>
              <a:gd name="connsiteX10922" fmla="*/ 8884745 w 9144002"/>
              <a:gd name="connsiteY10922" fmla="*/ 1204729 h 4873452"/>
              <a:gd name="connsiteX10923" fmla="*/ 8879983 w 9144002"/>
              <a:gd name="connsiteY10923" fmla="*/ 1204949 h 4873452"/>
              <a:gd name="connsiteX10924" fmla="*/ 8874923 w 9144002"/>
              <a:gd name="connsiteY10924" fmla="*/ 1205170 h 4873452"/>
              <a:gd name="connsiteX10925" fmla="*/ 8877899 w 9144002"/>
              <a:gd name="connsiteY10925" fmla="*/ 1202742 h 4873452"/>
              <a:gd name="connsiteX10926" fmla="*/ 8881769 w 9144002"/>
              <a:gd name="connsiteY10926" fmla="*/ 1200314 h 4873452"/>
              <a:gd name="connsiteX10927" fmla="*/ 8885936 w 9144002"/>
              <a:gd name="connsiteY10927" fmla="*/ 1198107 h 4873452"/>
              <a:gd name="connsiteX10928" fmla="*/ 8890698 w 9144002"/>
              <a:gd name="connsiteY10928" fmla="*/ 1195678 h 4873452"/>
              <a:gd name="connsiteX10929" fmla="*/ 8895758 w 9144002"/>
              <a:gd name="connsiteY10929" fmla="*/ 1194134 h 4873452"/>
              <a:gd name="connsiteX10930" fmla="*/ 8900819 w 9144002"/>
              <a:gd name="connsiteY10930" fmla="*/ 1192809 h 4873452"/>
              <a:gd name="connsiteX10931" fmla="*/ 8906177 w 9144002"/>
              <a:gd name="connsiteY10931" fmla="*/ 1191484 h 4873452"/>
              <a:gd name="connsiteX10932" fmla="*/ 9061940 w 9144002"/>
              <a:gd name="connsiteY10932" fmla="*/ 1186582 h 4873452"/>
              <a:gd name="connsiteX10933" fmla="*/ 9073758 w 9144002"/>
              <a:gd name="connsiteY10933" fmla="*/ 1186582 h 4873452"/>
              <a:gd name="connsiteX10934" fmla="*/ 9062530 w 9144002"/>
              <a:gd name="connsiteY10934" fmla="*/ 1192297 h 4873452"/>
              <a:gd name="connsiteX10935" fmla="*/ 9057803 w 9144002"/>
              <a:gd name="connsiteY10935" fmla="*/ 1194495 h 4873452"/>
              <a:gd name="connsiteX10936" fmla="*/ 9053667 w 9144002"/>
              <a:gd name="connsiteY10936" fmla="*/ 1196033 h 4873452"/>
              <a:gd name="connsiteX10937" fmla="*/ 9050121 w 9144002"/>
              <a:gd name="connsiteY10937" fmla="*/ 1197133 h 4873452"/>
              <a:gd name="connsiteX10938" fmla="*/ 9046281 w 9144002"/>
              <a:gd name="connsiteY10938" fmla="*/ 1198232 h 4873452"/>
              <a:gd name="connsiteX10939" fmla="*/ 9043031 w 9144002"/>
              <a:gd name="connsiteY10939" fmla="*/ 1198891 h 4873452"/>
              <a:gd name="connsiteX10940" fmla="*/ 9039189 w 9144002"/>
              <a:gd name="connsiteY10940" fmla="*/ 1199330 h 4873452"/>
              <a:gd name="connsiteX10941" fmla="*/ 9031803 w 9144002"/>
              <a:gd name="connsiteY10941" fmla="*/ 1199771 h 4873452"/>
              <a:gd name="connsiteX10942" fmla="*/ 9022053 w 9144002"/>
              <a:gd name="connsiteY10942" fmla="*/ 1199990 h 4873452"/>
              <a:gd name="connsiteX10943" fmla="*/ 9010236 w 9144002"/>
              <a:gd name="connsiteY10943" fmla="*/ 1200430 h 4873452"/>
              <a:gd name="connsiteX10944" fmla="*/ 9002553 w 9144002"/>
              <a:gd name="connsiteY10944" fmla="*/ 1201089 h 4873452"/>
              <a:gd name="connsiteX10945" fmla="*/ 8993985 w 9144002"/>
              <a:gd name="connsiteY10945" fmla="*/ 1201749 h 4873452"/>
              <a:gd name="connsiteX10946" fmla="*/ 8996940 w 9144002"/>
              <a:gd name="connsiteY10946" fmla="*/ 1198672 h 4873452"/>
              <a:gd name="connsiteX10947" fmla="*/ 9000486 w 9144002"/>
              <a:gd name="connsiteY10947" fmla="*/ 1196033 h 4873452"/>
              <a:gd name="connsiteX10948" fmla="*/ 9003735 w 9144002"/>
              <a:gd name="connsiteY10948" fmla="*/ 1193836 h 4873452"/>
              <a:gd name="connsiteX10949" fmla="*/ 9007872 w 9144002"/>
              <a:gd name="connsiteY10949" fmla="*/ 1191857 h 4873452"/>
              <a:gd name="connsiteX10950" fmla="*/ 9012303 w 9144002"/>
              <a:gd name="connsiteY10950" fmla="*/ 1190539 h 4873452"/>
              <a:gd name="connsiteX10951" fmla="*/ 9017326 w 9144002"/>
              <a:gd name="connsiteY10951" fmla="*/ 1189219 h 4873452"/>
              <a:gd name="connsiteX10952" fmla="*/ 9022053 w 9144002"/>
              <a:gd name="connsiteY10952" fmla="*/ 1188340 h 4873452"/>
              <a:gd name="connsiteX10953" fmla="*/ 9027667 w 9144002"/>
              <a:gd name="connsiteY10953" fmla="*/ 1187681 h 4873452"/>
              <a:gd name="connsiteX10954" fmla="*/ 9032985 w 9144002"/>
              <a:gd name="connsiteY10954" fmla="*/ 1187241 h 4873452"/>
              <a:gd name="connsiteX10955" fmla="*/ 9038598 w 9144002"/>
              <a:gd name="connsiteY10955" fmla="*/ 1187022 h 4873452"/>
              <a:gd name="connsiteX10956" fmla="*/ 9050121 w 9144002"/>
              <a:gd name="connsiteY10956" fmla="*/ 1187022 h 4873452"/>
              <a:gd name="connsiteX10957" fmla="*/ 9120192 w 9144002"/>
              <a:gd name="connsiteY10957" fmla="*/ 1181229 h 4873452"/>
              <a:gd name="connsiteX10958" fmla="*/ 9119895 w 9144002"/>
              <a:gd name="connsiteY10958" fmla="*/ 1182790 h 4873452"/>
              <a:gd name="connsiteX10959" fmla="*/ 9118704 w 9144002"/>
              <a:gd name="connsiteY10959" fmla="*/ 1184352 h 4873452"/>
              <a:gd name="connsiteX10960" fmla="*/ 9117216 w 9144002"/>
              <a:gd name="connsiteY10960" fmla="*/ 1185689 h 4873452"/>
              <a:gd name="connsiteX10961" fmla="*/ 9114834 w 9144002"/>
              <a:gd name="connsiteY10961" fmla="*/ 1187028 h 4873452"/>
              <a:gd name="connsiteX10962" fmla="*/ 9112751 w 9144002"/>
              <a:gd name="connsiteY10962" fmla="*/ 1188589 h 4873452"/>
              <a:gd name="connsiteX10963" fmla="*/ 9110072 w 9144002"/>
              <a:gd name="connsiteY10963" fmla="*/ 1189704 h 4873452"/>
              <a:gd name="connsiteX10964" fmla="*/ 9107393 w 9144002"/>
              <a:gd name="connsiteY10964" fmla="*/ 1190373 h 4873452"/>
              <a:gd name="connsiteX10965" fmla="*/ 9104714 w 9144002"/>
              <a:gd name="connsiteY10965" fmla="*/ 1191265 h 4873452"/>
              <a:gd name="connsiteX10966" fmla="*/ 9101737 w 9144002"/>
              <a:gd name="connsiteY10966" fmla="*/ 1191488 h 4873452"/>
              <a:gd name="connsiteX10967" fmla="*/ 9099059 w 9144002"/>
              <a:gd name="connsiteY10967" fmla="*/ 1191935 h 4873452"/>
              <a:gd name="connsiteX10968" fmla="*/ 9096975 w 9144002"/>
              <a:gd name="connsiteY10968" fmla="*/ 1191265 h 4873452"/>
              <a:gd name="connsiteX10969" fmla="*/ 9094593 w 9144002"/>
              <a:gd name="connsiteY10969" fmla="*/ 1190819 h 4873452"/>
              <a:gd name="connsiteX10970" fmla="*/ 9092808 w 9144002"/>
              <a:gd name="connsiteY10970" fmla="*/ 1189258 h 4873452"/>
              <a:gd name="connsiteX10971" fmla="*/ 9091617 w 9144002"/>
              <a:gd name="connsiteY10971" fmla="*/ 1187697 h 4873452"/>
              <a:gd name="connsiteX10972" fmla="*/ 9090724 w 9144002"/>
              <a:gd name="connsiteY10972" fmla="*/ 1185021 h 4873452"/>
              <a:gd name="connsiteX10973" fmla="*/ 9090426 w 9144002"/>
              <a:gd name="connsiteY10973" fmla="*/ 1181897 h 4873452"/>
              <a:gd name="connsiteX10974" fmla="*/ 9094891 w 9144002"/>
              <a:gd name="connsiteY10974" fmla="*/ 1183681 h 4873452"/>
              <a:gd name="connsiteX10975" fmla="*/ 9098761 w 9144002"/>
              <a:gd name="connsiteY10975" fmla="*/ 1184574 h 4873452"/>
              <a:gd name="connsiteX10976" fmla="*/ 9101737 w 9144002"/>
              <a:gd name="connsiteY10976" fmla="*/ 1184797 h 4873452"/>
              <a:gd name="connsiteX10977" fmla="*/ 9104714 w 9144002"/>
              <a:gd name="connsiteY10977" fmla="*/ 1184352 h 4873452"/>
              <a:gd name="connsiteX10978" fmla="*/ 9110667 w 9144002"/>
              <a:gd name="connsiteY10978" fmla="*/ 1182790 h 4873452"/>
              <a:gd name="connsiteX10979" fmla="*/ 9114834 w 9144002"/>
              <a:gd name="connsiteY10979" fmla="*/ 1181897 h 4873452"/>
              <a:gd name="connsiteX10980" fmla="*/ 8964497 w 9144002"/>
              <a:gd name="connsiteY10980" fmla="*/ 1090227 h 4873452"/>
              <a:gd name="connsiteX10981" fmla="*/ 8967543 w 9144002"/>
              <a:gd name="connsiteY10981" fmla="*/ 1090655 h 4873452"/>
              <a:gd name="connsiteX10982" fmla="*/ 8970589 w 9144002"/>
              <a:gd name="connsiteY10982" fmla="*/ 1091082 h 4873452"/>
              <a:gd name="connsiteX10983" fmla="*/ 8973330 w 9144002"/>
              <a:gd name="connsiteY10983" fmla="*/ 1091937 h 4873452"/>
              <a:gd name="connsiteX10984" fmla="*/ 8976376 w 9144002"/>
              <a:gd name="connsiteY10984" fmla="*/ 1092791 h 4873452"/>
              <a:gd name="connsiteX10985" fmla="*/ 8979117 w 9144002"/>
              <a:gd name="connsiteY10985" fmla="*/ 1094072 h 4873452"/>
              <a:gd name="connsiteX10986" fmla="*/ 8981859 w 9144002"/>
              <a:gd name="connsiteY10986" fmla="*/ 1095354 h 4873452"/>
              <a:gd name="connsiteX10987" fmla="*/ 8984600 w 9144002"/>
              <a:gd name="connsiteY10987" fmla="*/ 1096849 h 4873452"/>
              <a:gd name="connsiteX10988" fmla="*/ 8986427 w 9144002"/>
              <a:gd name="connsiteY10988" fmla="*/ 1098345 h 4873452"/>
              <a:gd name="connsiteX10989" fmla="*/ 8988255 w 9144002"/>
              <a:gd name="connsiteY10989" fmla="*/ 1100054 h 4873452"/>
              <a:gd name="connsiteX10990" fmla="*/ 8990082 w 9144002"/>
              <a:gd name="connsiteY10990" fmla="*/ 1101550 h 4873452"/>
              <a:gd name="connsiteX10991" fmla="*/ 8991605 w 9144002"/>
              <a:gd name="connsiteY10991" fmla="*/ 1103259 h 4873452"/>
              <a:gd name="connsiteX10992" fmla="*/ 8989473 w 9144002"/>
              <a:gd name="connsiteY10992" fmla="*/ 1104540 h 4873452"/>
              <a:gd name="connsiteX10993" fmla="*/ 8987950 w 9144002"/>
              <a:gd name="connsiteY10993" fmla="*/ 1105181 h 4873452"/>
              <a:gd name="connsiteX10994" fmla="*/ 8986427 w 9144002"/>
              <a:gd name="connsiteY10994" fmla="*/ 1105395 h 4873452"/>
              <a:gd name="connsiteX10995" fmla="*/ 8984600 w 9144002"/>
              <a:gd name="connsiteY10995" fmla="*/ 1104967 h 4873452"/>
              <a:gd name="connsiteX10996" fmla="*/ 8982468 w 9144002"/>
              <a:gd name="connsiteY10996" fmla="*/ 1104113 h 4873452"/>
              <a:gd name="connsiteX10997" fmla="*/ 8980640 w 9144002"/>
              <a:gd name="connsiteY10997" fmla="*/ 1103045 h 4873452"/>
              <a:gd name="connsiteX10998" fmla="*/ 8976071 w 9144002"/>
              <a:gd name="connsiteY10998" fmla="*/ 1100054 h 4873452"/>
              <a:gd name="connsiteX10999" fmla="*/ 8971198 w 9144002"/>
              <a:gd name="connsiteY10999" fmla="*/ 1097063 h 4873452"/>
              <a:gd name="connsiteX11000" fmla="*/ 8968457 w 9144002"/>
              <a:gd name="connsiteY11000" fmla="*/ 1095782 h 4873452"/>
              <a:gd name="connsiteX11001" fmla="*/ 8965716 w 9144002"/>
              <a:gd name="connsiteY11001" fmla="*/ 1094927 h 4873452"/>
              <a:gd name="connsiteX11002" fmla="*/ 8962670 w 9144002"/>
              <a:gd name="connsiteY11002" fmla="*/ 1094072 h 4873452"/>
              <a:gd name="connsiteX11003" fmla="*/ 8959014 w 9144002"/>
              <a:gd name="connsiteY11003" fmla="*/ 1094072 h 4873452"/>
              <a:gd name="connsiteX11004" fmla="*/ 8955664 w 9144002"/>
              <a:gd name="connsiteY11004" fmla="*/ 1094286 h 4873452"/>
              <a:gd name="connsiteX11005" fmla="*/ 8952314 w 9144002"/>
              <a:gd name="connsiteY11005" fmla="*/ 1095354 h 4873452"/>
              <a:gd name="connsiteX11006" fmla="*/ 8954142 w 9144002"/>
              <a:gd name="connsiteY11006" fmla="*/ 1093432 h 4873452"/>
              <a:gd name="connsiteX11007" fmla="*/ 8956273 w 9144002"/>
              <a:gd name="connsiteY11007" fmla="*/ 1092150 h 4873452"/>
              <a:gd name="connsiteX11008" fmla="*/ 8959014 w 9144002"/>
              <a:gd name="connsiteY11008" fmla="*/ 1091082 h 4873452"/>
              <a:gd name="connsiteX11009" fmla="*/ 8961756 w 9144002"/>
              <a:gd name="connsiteY11009" fmla="*/ 1090655 h 4873452"/>
              <a:gd name="connsiteX11010" fmla="*/ 8922548 w 9144002"/>
              <a:gd name="connsiteY11010" fmla="*/ 1086659 h 4873452"/>
              <a:gd name="connsiteX11011" fmla="*/ 8924385 w 9144002"/>
              <a:gd name="connsiteY11011" fmla="*/ 1087788 h 4873452"/>
              <a:gd name="connsiteX11012" fmla="*/ 8926834 w 9144002"/>
              <a:gd name="connsiteY11012" fmla="*/ 1088918 h 4873452"/>
              <a:gd name="connsiteX11013" fmla="*/ 8928978 w 9144002"/>
              <a:gd name="connsiteY11013" fmla="*/ 1089821 h 4873452"/>
              <a:gd name="connsiteX11014" fmla="*/ 8931426 w 9144002"/>
              <a:gd name="connsiteY11014" fmla="*/ 1090498 h 4873452"/>
              <a:gd name="connsiteX11015" fmla="*/ 8934182 w 9144002"/>
              <a:gd name="connsiteY11015" fmla="*/ 1090950 h 4873452"/>
              <a:gd name="connsiteX11016" fmla="*/ 8937243 w 9144002"/>
              <a:gd name="connsiteY11016" fmla="*/ 1091176 h 4873452"/>
              <a:gd name="connsiteX11017" fmla="*/ 8940612 w 9144002"/>
              <a:gd name="connsiteY11017" fmla="*/ 1090950 h 4873452"/>
              <a:gd name="connsiteX11018" fmla="*/ 8943979 w 9144002"/>
              <a:gd name="connsiteY11018" fmla="*/ 1090498 h 4873452"/>
              <a:gd name="connsiteX11019" fmla="*/ 8943673 w 9144002"/>
              <a:gd name="connsiteY11019" fmla="*/ 1092079 h 4873452"/>
              <a:gd name="connsiteX11020" fmla="*/ 8943367 w 9144002"/>
              <a:gd name="connsiteY11020" fmla="*/ 1093435 h 4873452"/>
              <a:gd name="connsiteX11021" fmla="*/ 8942142 w 9144002"/>
              <a:gd name="connsiteY11021" fmla="*/ 1094564 h 4873452"/>
              <a:gd name="connsiteX11022" fmla="*/ 8941530 w 9144002"/>
              <a:gd name="connsiteY11022" fmla="*/ 1095468 h 4873452"/>
              <a:gd name="connsiteX11023" fmla="*/ 8939999 w 9144002"/>
              <a:gd name="connsiteY11023" fmla="*/ 1095920 h 4873452"/>
              <a:gd name="connsiteX11024" fmla="*/ 8938774 w 9144002"/>
              <a:gd name="connsiteY11024" fmla="*/ 1096596 h 4873452"/>
              <a:gd name="connsiteX11025" fmla="*/ 8935713 w 9144002"/>
              <a:gd name="connsiteY11025" fmla="*/ 1097500 h 4873452"/>
              <a:gd name="connsiteX11026" fmla="*/ 8932957 w 9144002"/>
              <a:gd name="connsiteY11026" fmla="*/ 1098630 h 4873452"/>
              <a:gd name="connsiteX11027" fmla="*/ 8930202 w 9144002"/>
              <a:gd name="connsiteY11027" fmla="*/ 1099759 h 4873452"/>
              <a:gd name="connsiteX11028" fmla="*/ 8928978 w 9144002"/>
              <a:gd name="connsiteY11028" fmla="*/ 1100663 h 4873452"/>
              <a:gd name="connsiteX11029" fmla="*/ 8928365 w 9144002"/>
              <a:gd name="connsiteY11029" fmla="*/ 1101792 h 4873452"/>
              <a:gd name="connsiteX11030" fmla="*/ 8927446 w 9144002"/>
              <a:gd name="connsiteY11030" fmla="*/ 1102922 h 4873452"/>
              <a:gd name="connsiteX11031" fmla="*/ 8927140 w 9144002"/>
              <a:gd name="connsiteY11031" fmla="*/ 1104503 h 4873452"/>
              <a:gd name="connsiteX11032" fmla="*/ 8926222 w 9144002"/>
              <a:gd name="connsiteY11032" fmla="*/ 1104276 h 4873452"/>
              <a:gd name="connsiteX11033" fmla="*/ 8925303 w 9144002"/>
              <a:gd name="connsiteY11033" fmla="*/ 1103599 h 4873452"/>
              <a:gd name="connsiteX11034" fmla="*/ 8924691 w 9144002"/>
              <a:gd name="connsiteY11034" fmla="*/ 1103147 h 4873452"/>
              <a:gd name="connsiteX11035" fmla="*/ 8924079 w 9144002"/>
              <a:gd name="connsiteY11035" fmla="*/ 1102244 h 4873452"/>
              <a:gd name="connsiteX11036" fmla="*/ 8923160 w 9144002"/>
              <a:gd name="connsiteY11036" fmla="*/ 1099985 h 4873452"/>
              <a:gd name="connsiteX11037" fmla="*/ 8922854 w 9144002"/>
              <a:gd name="connsiteY11037" fmla="*/ 1097727 h 4873452"/>
              <a:gd name="connsiteX11038" fmla="*/ 8922854 w 9144002"/>
              <a:gd name="connsiteY11038" fmla="*/ 1092079 h 4873452"/>
              <a:gd name="connsiteX11039" fmla="*/ 2622 w 9144002"/>
              <a:gd name="connsiteY11039" fmla="*/ 1032092 h 4873452"/>
              <a:gd name="connsiteX11040" fmla="*/ 4661 w 9144002"/>
              <a:gd name="connsiteY11040" fmla="*/ 1032092 h 4873452"/>
              <a:gd name="connsiteX11041" fmla="*/ 6991 w 9144002"/>
              <a:gd name="connsiteY11041" fmla="*/ 1032536 h 4873452"/>
              <a:gd name="connsiteX11042" fmla="*/ 8740 w 9144002"/>
              <a:gd name="connsiteY11042" fmla="*/ 1032977 h 4873452"/>
              <a:gd name="connsiteX11043" fmla="*/ 10196 w 9144002"/>
              <a:gd name="connsiteY11043" fmla="*/ 1033643 h 4873452"/>
              <a:gd name="connsiteX11044" fmla="*/ 13692 w 9144002"/>
              <a:gd name="connsiteY11044" fmla="*/ 1035193 h 4873452"/>
              <a:gd name="connsiteX11045" fmla="*/ 16314 w 9144002"/>
              <a:gd name="connsiteY11045" fmla="*/ 1037187 h 4873452"/>
              <a:gd name="connsiteX11046" fmla="*/ 21266 w 9144002"/>
              <a:gd name="connsiteY11046" fmla="*/ 1041614 h 4873452"/>
              <a:gd name="connsiteX11047" fmla="*/ 24180 w 9144002"/>
              <a:gd name="connsiteY11047" fmla="*/ 1043608 h 4873452"/>
              <a:gd name="connsiteX11048" fmla="*/ 27385 w 9144002"/>
              <a:gd name="connsiteY11048" fmla="*/ 1045380 h 4873452"/>
              <a:gd name="connsiteX11049" fmla="*/ 25346 w 9144002"/>
              <a:gd name="connsiteY11049" fmla="*/ 1050030 h 4873452"/>
              <a:gd name="connsiteX11050" fmla="*/ 23306 w 9144002"/>
              <a:gd name="connsiteY11050" fmla="*/ 1054238 h 4873452"/>
              <a:gd name="connsiteX11051" fmla="*/ 20975 w 9144002"/>
              <a:gd name="connsiteY11051" fmla="*/ 1058667 h 4873452"/>
              <a:gd name="connsiteX11052" fmla="*/ 19227 w 9144002"/>
              <a:gd name="connsiteY11052" fmla="*/ 1063318 h 4873452"/>
              <a:gd name="connsiteX11053" fmla="*/ 15149 w 9144002"/>
              <a:gd name="connsiteY11053" fmla="*/ 1060218 h 4873452"/>
              <a:gd name="connsiteX11054" fmla="*/ 11070 w 9144002"/>
              <a:gd name="connsiteY11054" fmla="*/ 1057117 h 4873452"/>
              <a:gd name="connsiteX11055" fmla="*/ 7283 w 9144002"/>
              <a:gd name="connsiteY11055" fmla="*/ 1054018 h 4873452"/>
              <a:gd name="connsiteX11056" fmla="*/ 4079 w 9144002"/>
              <a:gd name="connsiteY11056" fmla="*/ 1050696 h 4873452"/>
              <a:gd name="connsiteX11057" fmla="*/ 2622 w 9144002"/>
              <a:gd name="connsiteY11057" fmla="*/ 1048701 h 4873452"/>
              <a:gd name="connsiteX11058" fmla="*/ 1456 w 9144002"/>
              <a:gd name="connsiteY11058" fmla="*/ 1046930 h 4873452"/>
              <a:gd name="connsiteX11059" fmla="*/ 874 w 9144002"/>
              <a:gd name="connsiteY11059" fmla="*/ 1044937 h 4873452"/>
              <a:gd name="connsiteX11060" fmla="*/ 291 w 9144002"/>
              <a:gd name="connsiteY11060" fmla="*/ 1042723 h 4873452"/>
              <a:gd name="connsiteX11061" fmla="*/ 0 w 9144002"/>
              <a:gd name="connsiteY11061" fmla="*/ 1040286 h 4873452"/>
              <a:gd name="connsiteX11062" fmla="*/ 291 w 9144002"/>
              <a:gd name="connsiteY11062" fmla="*/ 1037851 h 4873452"/>
              <a:gd name="connsiteX11063" fmla="*/ 1165 w 9144002"/>
              <a:gd name="connsiteY11063" fmla="*/ 1035193 h 4873452"/>
              <a:gd name="connsiteX11064" fmla="*/ 173174 w 9144002"/>
              <a:gd name="connsiteY11064" fmla="*/ 952690 h 4873452"/>
              <a:gd name="connsiteX11065" fmla="*/ 177041 w 9144002"/>
              <a:gd name="connsiteY11065" fmla="*/ 952690 h 4873452"/>
              <a:gd name="connsiteX11066" fmla="*/ 180312 w 9144002"/>
              <a:gd name="connsiteY11066" fmla="*/ 952690 h 4873452"/>
              <a:gd name="connsiteX11067" fmla="*/ 184179 w 9144002"/>
              <a:gd name="connsiteY11067" fmla="*/ 952912 h 4873452"/>
              <a:gd name="connsiteX11068" fmla="*/ 187748 w 9144002"/>
              <a:gd name="connsiteY11068" fmla="*/ 953358 h 4873452"/>
              <a:gd name="connsiteX11069" fmla="*/ 191616 w 9144002"/>
              <a:gd name="connsiteY11069" fmla="*/ 954250 h 4873452"/>
              <a:gd name="connsiteX11070" fmla="*/ 199646 w 9144002"/>
              <a:gd name="connsiteY11070" fmla="*/ 956254 h 4873452"/>
              <a:gd name="connsiteX11071" fmla="*/ 207083 w 9144002"/>
              <a:gd name="connsiteY11071" fmla="*/ 959152 h 4873452"/>
              <a:gd name="connsiteX11072" fmla="*/ 214817 w 9144002"/>
              <a:gd name="connsiteY11072" fmla="*/ 961826 h 4873452"/>
              <a:gd name="connsiteX11073" fmla="*/ 222848 w 9144002"/>
              <a:gd name="connsiteY11073" fmla="*/ 964945 h 4873452"/>
              <a:gd name="connsiteX11074" fmla="*/ 238018 w 9144002"/>
              <a:gd name="connsiteY11074" fmla="*/ 971185 h 4873452"/>
              <a:gd name="connsiteX11075" fmla="*/ 245157 w 9144002"/>
              <a:gd name="connsiteY11075" fmla="*/ 974082 h 4873452"/>
              <a:gd name="connsiteX11076" fmla="*/ 251701 w 9144002"/>
              <a:gd name="connsiteY11076" fmla="*/ 976087 h 4873452"/>
              <a:gd name="connsiteX11077" fmla="*/ 249916 w 9144002"/>
              <a:gd name="connsiteY11077" fmla="*/ 977202 h 4873452"/>
              <a:gd name="connsiteX11078" fmla="*/ 249024 w 9144002"/>
              <a:gd name="connsiteY11078" fmla="*/ 978540 h 4873452"/>
              <a:gd name="connsiteX11079" fmla="*/ 248429 w 9144002"/>
              <a:gd name="connsiteY11079" fmla="*/ 979653 h 4873452"/>
              <a:gd name="connsiteX11080" fmla="*/ 248429 w 9144002"/>
              <a:gd name="connsiteY11080" fmla="*/ 980989 h 4873452"/>
              <a:gd name="connsiteX11081" fmla="*/ 248726 w 9144002"/>
              <a:gd name="connsiteY11081" fmla="*/ 982549 h 4873452"/>
              <a:gd name="connsiteX11082" fmla="*/ 249024 w 9144002"/>
              <a:gd name="connsiteY11082" fmla="*/ 984109 h 4873452"/>
              <a:gd name="connsiteX11083" fmla="*/ 250511 w 9144002"/>
              <a:gd name="connsiteY11083" fmla="*/ 987230 h 4873452"/>
              <a:gd name="connsiteX11084" fmla="*/ 251701 w 9144002"/>
              <a:gd name="connsiteY11084" fmla="*/ 990349 h 4873452"/>
              <a:gd name="connsiteX11085" fmla="*/ 252296 w 9144002"/>
              <a:gd name="connsiteY11085" fmla="*/ 992133 h 4873452"/>
              <a:gd name="connsiteX11086" fmla="*/ 252296 w 9144002"/>
              <a:gd name="connsiteY11086" fmla="*/ 993469 h 4873452"/>
              <a:gd name="connsiteX11087" fmla="*/ 251701 w 9144002"/>
              <a:gd name="connsiteY11087" fmla="*/ 994807 h 4873452"/>
              <a:gd name="connsiteX11088" fmla="*/ 251106 w 9144002"/>
              <a:gd name="connsiteY11088" fmla="*/ 996366 h 4873452"/>
              <a:gd name="connsiteX11089" fmla="*/ 249618 w 9144002"/>
              <a:gd name="connsiteY11089" fmla="*/ 997481 h 4873452"/>
              <a:gd name="connsiteX11090" fmla="*/ 247239 w 9144002"/>
              <a:gd name="connsiteY11090" fmla="*/ 998594 h 4873452"/>
              <a:gd name="connsiteX11091" fmla="*/ 251701 w 9144002"/>
              <a:gd name="connsiteY11091" fmla="*/ 1003720 h 4873452"/>
              <a:gd name="connsiteX11092" fmla="*/ 256758 w 9144002"/>
              <a:gd name="connsiteY11092" fmla="*/ 1008400 h 4873452"/>
              <a:gd name="connsiteX11093" fmla="*/ 261517 w 9144002"/>
              <a:gd name="connsiteY11093" fmla="*/ 1012856 h 4873452"/>
              <a:gd name="connsiteX11094" fmla="*/ 266870 w 9144002"/>
              <a:gd name="connsiteY11094" fmla="*/ 1017090 h 4873452"/>
              <a:gd name="connsiteX11095" fmla="*/ 277877 w 9144002"/>
              <a:gd name="connsiteY11095" fmla="*/ 1025336 h 4873452"/>
              <a:gd name="connsiteX11096" fmla="*/ 288585 w 9144002"/>
              <a:gd name="connsiteY11096" fmla="*/ 1033136 h 4873452"/>
              <a:gd name="connsiteX11097" fmla="*/ 293939 w 9144002"/>
              <a:gd name="connsiteY11097" fmla="*/ 1037369 h 4873452"/>
              <a:gd name="connsiteX11098" fmla="*/ 299293 w 9144002"/>
              <a:gd name="connsiteY11098" fmla="*/ 1041605 h 4873452"/>
              <a:gd name="connsiteX11099" fmla="*/ 304053 w 9144002"/>
              <a:gd name="connsiteY11099" fmla="*/ 1046061 h 4873452"/>
              <a:gd name="connsiteX11100" fmla="*/ 308514 w 9144002"/>
              <a:gd name="connsiteY11100" fmla="*/ 1050963 h 4873452"/>
              <a:gd name="connsiteX11101" fmla="*/ 312976 w 9144002"/>
              <a:gd name="connsiteY11101" fmla="*/ 1056311 h 4873452"/>
              <a:gd name="connsiteX11102" fmla="*/ 317140 w 9144002"/>
              <a:gd name="connsiteY11102" fmla="*/ 1061883 h 4873452"/>
              <a:gd name="connsiteX11103" fmla="*/ 320709 w 9144002"/>
              <a:gd name="connsiteY11103" fmla="*/ 1067899 h 4873452"/>
              <a:gd name="connsiteX11104" fmla="*/ 323684 w 9144002"/>
              <a:gd name="connsiteY11104" fmla="*/ 1074362 h 4873452"/>
              <a:gd name="connsiteX11105" fmla="*/ 325469 w 9144002"/>
              <a:gd name="connsiteY11105" fmla="*/ 1074585 h 4873452"/>
              <a:gd name="connsiteX11106" fmla="*/ 326956 w 9144002"/>
              <a:gd name="connsiteY11106" fmla="*/ 1074585 h 4873452"/>
              <a:gd name="connsiteX11107" fmla="*/ 328443 w 9144002"/>
              <a:gd name="connsiteY11107" fmla="*/ 1074362 h 4873452"/>
              <a:gd name="connsiteX11108" fmla="*/ 329633 w 9144002"/>
              <a:gd name="connsiteY11108" fmla="*/ 1074139 h 4873452"/>
              <a:gd name="connsiteX11109" fmla="*/ 331418 w 9144002"/>
              <a:gd name="connsiteY11109" fmla="*/ 1073024 h 4873452"/>
              <a:gd name="connsiteX11110" fmla="*/ 333500 w 9144002"/>
              <a:gd name="connsiteY11110" fmla="*/ 1071464 h 4873452"/>
              <a:gd name="connsiteX11111" fmla="*/ 335582 w 9144002"/>
              <a:gd name="connsiteY11111" fmla="*/ 1070128 h 4873452"/>
              <a:gd name="connsiteX11112" fmla="*/ 336772 w 9144002"/>
              <a:gd name="connsiteY11112" fmla="*/ 1069459 h 4873452"/>
              <a:gd name="connsiteX11113" fmla="*/ 337962 w 9144002"/>
              <a:gd name="connsiteY11113" fmla="*/ 1069236 h 4873452"/>
              <a:gd name="connsiteX11114" fmla="*/ 339449 w 9144002"/>
              <a:gd name="connsiteY11114" fmla="*/ 1069014 h 4873452"/>
              <a:gd name="connsiteX11115" fmla="*/ 340936 w 9144002"/>
              <a:gd name="connsiteY11115" fmla="*/ 1069014 h 4873452"/>
              <a:gd name="connsiteX11116" fmla="*/ 342721 w 9144002"/>
              <a:gd name="connsiteY11116" fmla="*/ 1069236 h 4873452"/>
              <a:gd name="connsiteX11117" fmla="*/ 344803 w 9144002"/>
              <a:gd name="connsiteY11117" fmla="*/ 1069904 h 4873452"/>
              <a:gd name="connsiteX11118" fmla="*/ 344208 w 9144002"/>
              <a:gd name="connsiteY11118" fmla="*/ 1073470 h 4873452"/>
              <a:gd name="connsiteX11119" fmla="*/ 344208 w 9144002"/>
              <a:gd name="connsiteY11119" fmla="*/ 1076813 h 4873452"/>
              <a:gd name="connsiteX11120" fmla="*/ 344803 w 9144002"/>
              <a:gd name="connsiteY11120" fmla="*/ 1080379 h 4873452"/>
              <a:gd name="connsiteX11121" fmla="*/ 345101 w 9144002"/>
              <a:gd name="connsiteY11121" fmla="*/ 1083052 h 4873452"/>
              <a:gd name="connsiteX11122" fmla="*/ 345696 w 9144002"/>
              <a:gd name="connsiteY11122" fmla="*/ 1085727 h 4873452"/>
              <a:gd name="connsiteX11123" fmla="*/ 346588 w 9144002"/>
              <a:gd name="connsiteY11123" fmla="*/ 1088179 h 4873452"/>
              <a:gd name="connsiteX11124" fmla="*/ 347778 w 9144002"/>
              <a:gd name="connsiteY11124" fmla="*/ 1090183 h 4873452"/>
              <a:gd name="connsiteX11125" fmla="*/ 349265 w 9144002"/>
              <a:gd name="connsiteY11125" fmla="*/ 1092411 h 4873452"/>
              <a:gd name="connsiteX11126" fmla="*/ 354917 w 9144002"/>
              <a:gd name="connsiteY11126" fmla="*/ 1089293 h 4873452"/>
              <a:gd name="connsiteX11127" fmla="*/ 357891 w 9144002"/>
              <a:gd name="connsiteY11127" fmla="*/ 1087954 h 4873452"/>
              <a:gd name="connsiteX11128" fmla="*/ 360568 w 9144002"/>
              <a:gd name="connsiteY11128" fmla="*/ 1086841 h 4873452"/>
              <a:gd name="connsiteX11129" fmla="*/ 363543 w 9144002"/>
              <a:gd name="connsiteY11129" fmla="*/ 1085950 h 4873452"/>
              <a:gd name="connsiteX11130" fmla="*/ 366219 w 9144002"/>
              <a:gd name="connsiteY11130" fmla="*/ 1085281 h 4873452"/>
              <a:gd name="connsiteX11131" fmla="*/ 368302 w 9144002"/>
              <a:gd name="connsiteY11131" fmla="*/ 1085281 h 4873452"/>
              <a:gd name="connsiteX11132" fmla="*/ 370682 w 9144002"/>
              <a:gd name="connsiteY11132" fmla="*/ 1085281 h 4873452"/>
              <a:gd name="connsiteX11133" fmla="*/ 372466 w 9144002"/>
              <a:gd name="connsiteY11133" fmla="*/ 1085950 h 4873452"/>
              <a:gd name="connsiteX11134" fmla="*/ 374548 w 9144002"/>
              <a:gd name="connsiteY11134" fmla="*/ 1087065 h 4873452"/>
              <a:gd name="connsiteX11135" fmla="*/ 375441 w 9144002"/>
              <a:gd name="connsiteY11135" fmla="*/ 1088624 h 4873452"/>
              <a:gd name="connsiteX11136" fmla="*/ 376333 w 9144002"/>
              <a:gd name="connsiteY11136" fmla="*/ 1090629 h 4873452"/>
              <a:gd name="connsiteX11137" fmla="*/ 376631 w 9144002"/>
              <a:gd name="connsiteY11137" fmla="*/ 1093526 h 4873452"/>
              <a:gd name="connsiteX11138" fmla="*/ 376631 w 9144002"/>
              <a:gd name="connsiteY11138" fmla="*/ 1096869 h 4873452"/>
              <a:gd name="connsiteX11139" fmla="*/ 376035 w 9144002"/>
              <a:gd name="connsiteY11139" fmla="*/ 1100880 h 4873452"/>
              <a:gd name="connsiteX11140" fmla="*/ 374548 w 9144002"/>
              <a:gd name="connsiteY11140" fmla="*/ 1105559 h 4873452"/>
              <a:gd name="connsiteX11141" fmla="*/ 377523 w 9144002"/>
              <a:gd name="connsiteY11141" fmla="*/ 1105337 h 4873452"/>
              <a:gd name="connsiteX11142" fmla="*/ 380795 w 9144002"/>
              <a:gd name="connsiteY11142" fmla="*/ 1105559 h 4873452"/>
              <a:gd name="connsiteX11143" fmla="*/ 384067 w 9144002"/>
              <a:gd name="connsiteY11143" fmla="*/ 1105559 h 4873452"/>
              <a:gd name="connsiteX11144" fmla="*/ 387339 w 9144002"/>
              <a:gd name="connsiteY11144" fmla="*/ 1105559 h 4873452"/>
              <a:gd name="connsiteX11145" fmla="*/ 388826 w 9144002"/>
              <a:gd name="connsiteY11145" fmla="*/ 1105337 h 4873452"/>
              <a:gd name="connsiteX11146" fmla="*/ 389718 w 9144002"/>
              <a:gd name="connsiteY11146" fmla="*/ 1105114 h 4873452"/>
              <a:gd name="connsiteX11147" fmla="*/ 390909 w 9144002"/>
              <a:gd name="connsiteY11147" fmla="*/ 1104223 h 4873452"/>
              <a:gd name="connsiteX11148" fmla="*/ 391800 w 9144002"/>
              <a:gd name="connsiteY11148" fmla="*/ 1103331 h 4873452"/>
              <a:gd name="connsiteX11149" fmla="*/ 392098 w 9144002"/>
              <a:gd name="connsiteY11149" fmla="*/ 1102218 h 4873452"/>
              <a:gd name="connsiteX11150" fmla="*/ 392098 w 9144002"/>
              <a:gd name="connsiteY11150" fmla="*/ 1100657 h 4873452"/>
              <a:gd name="connsiteX11151" fmla="*/ 392098 w 9144002"/>
              <a:gd name="connsiteY11151" fmla="*/ 1098875 h 4873452"/>
              <a:gd name="connsiteX11152" fmla="*/ 391206 w 9144002"/>
              <a:gd name="connsiteY11152" fmla="*/ 1096425 h 4873452"/>
              <a:gd name="connsiteX11153" fmla="*/ 393883 w 9144002"/>
              <a:gd name="connsiteY11153" fmla="*/ 1098875 h 4873452"/>
              <a:gd name="connsiteX11154" fmla="*/ 395965 w 9144002"/>
              <a:gd name="connsiteY11154" fmla="*/ 1101772 h 4873452"/>
              <a:gd name="connsiteX11155" fmla="*/ 399534 w 9144002"/>
              <a:gd name="connsiteY11155" fmla="*/ 1108234 h 4873452"/>
              <a:gd name="connsiteX11156" fmla="*/ 401022 w 9144002"/>
              <a:gd name="connsiteY11156" fmla="*/ 1111354 h 4873452"/>
              <a:gd name="connsiteX11157" fmla="*/ 403104 w 9144002"/>
              <a:gd name="connsiteY11157" fmla="*/ 1114027 h 4873452"/>
              <a:gd name="connsiteX11158" fmla="*/ 405781 w 9144002"/>
              <a:gd name="connsiteY11158" fmla="*/ 1116925 h 4873452"/>
              <a:gd name="connsiteX11159" fmla="*/ 406674 w 9144002"/>
              <a:gd name="connsiteY11159" fmla="*/ 1117817 h 4873452"/>
              <a:gd name="connsiteX11160" fmla="*/ 408160 w 9144002"/>
              <a:gd name="connsiteY11160" fmla="*/ 1118931 h 4873452"/>
              <a:gd name="connsiteX11161" fmla="*/ 410540 w 9144002"/>
              <a:gd name="connsiteY11161" fmla="*/ 1119376 h 4873452"/>
              <a:gd name="connsiteX11162" fmla="*/ 412325 w 9144002"/>
              <a:gd name="connsiteY11162" fmla="*/ 1119822 h 4873452"/>
              <a:gd name="connsiteX11163" fmla="*/ 413812 w 9144002"/>
              <a:gd name="connsiteY11163" fmla="*/ 1119376 h 4873452"/>
              <a:gd name="connsiteX11164" fmla="*/ 415002 w 9144002"/>
              <a:gd name="connsiteY11164" fmla="*/ 1118931 h 4873452"/>
              <a:gd name="connsiteX11165" fmla="*/ 415894 w 9144002"/>
              <a:gd name="connsiteY11165" fmla="*/ 1118039 h 4873452"/>
              <a:gd name="connsiteX11166" fmla="*/ 416192 w 9144002"/>
              <a:gd name="connsiteY11166" fmla="*/ 1116925 h 4873452"/>
              <a:gd name="connsiteX11167" fmla="*/ 416787 w 9144002"/>
              <a:gd name="connsiteY11167" fmla="*/ 1114027 h 4873452"/>
              <a:gd name="connsiteX11168" fmla="*/ 417679 w 9144002"/>
              <a:gd name="connsiteY11168" fmla="*/ 1111576 h 4873452"/>
              <a:gd name="connsiteX11169" fmla="*/ 417976 w 9144002"/>
              <a:gd name="connsiteY11169" fmla="*/ 1110463 h 4873452"/>
              <a:gd name="connsiteX11170" fmla="*/ 418869 w 9144002"/>
              <a:gd name="connsiteY11170" fmla="*/ 1109571 h 4873452"/>
              <a:gd name="connsiteX11171" fmla="*/ 420059 w 9144002"/>
              <a:gd name="connsiteY11171" fmla="*/ 1108903 h 4873452"/>
              <a:gd name="connsiteX11172" fmla="*/ 420951 w 9144002"/>
              <a:gd name="connsiteY11172" fmla="*/ 1108680 h 4873452"/>
              <a:gd name="connsiteX11173" fmla="*/ 423033 w 9144002"/>
              <a:gd name="connsiteY11173" fmla="*/ 1108903 h 4873452"/>
              <a:gd name="connsiteX11174" fmla="*/ 425115 w 9144002"/>
              <a:gd name="connsiteY11174" fmla="*/ 1109571 h 4873452"/>
              <a:gd name="connsiteX11175" fmla="*/ 426305 w 9144002"/>
              <a:gd name="connsiteY11175" fmla="*/ 1113581 h 4873452"/>
              <a:gd name="connsiteX11176" fmla="*/ 427792 w 9144002"/>
              <a:gd name="connsiteY11176" fmla="*/ 1116702 h 4873452"/>
              <a:gd name="connsiteX11177" fmla="*/ 429577 w 9144002"/>
              <a:gd name="connsiteY11177" fmla="*/ 1119376 h 4873452"/>
              <a:gd name="connsiteX11178" fmla="*/ 431957 w 9144002"/>
              <a:gd name="connsiteY11178" fmla="*/ 1121604 h 4873452"/>
              <a:gd name="connsiteX11179" fmla="*/ 434634 w 9144002"/>
              <a:gd name="connsiteY11179" fmla="*/ 1123610 h 4873452"/>
              <a:gd name="connsiteX11180" fmla="*/ 437311 w 9144002"/>
              <a:gd name="connsiteY11180" fmla="*/ 1125615 h 4873452"/>
              <a:gd name="connsiteX11181" fmla="*/ 442962 w 9144002"/>
              <a:gd name="connsiteY11181" fmla="*/ 1128959 h 4873452"/>
              <a:gd name="connsiteX11182" fmla="*/ 448614 w 9144002"/>
              <a:gd name="connsiteY11182" fmla="*/ 1132301 h 4873452"/>
              <a:gd name="connsiteX11183" fmla="*/ 451588 w 9144002"/>
              <a:gd name="connsiteY11183" fmla="*/ 1134307 h 4873452"/>
              <a:gd name="connsiteX11184" fmla="*/ 453671 w 9144002"/>
              <a:gd name="connsiteY11184" fmla="*/ 1136536 h 4873452"/>
              <a:gd name="connsiteX11185" fmla="*/ 455753 w 9144002"/>
              <a:gd name="connsiteY11185" fmla="*/ 1139210 h 4873452"/>
              <a:gd name="connsiteX11186" fmla="*/ 457538 w 9144002"/>
              <a:gd name="connsiteY11186" fmla="*/ 1142329 h 4873452"/>
              <a:gd name="connsiteX11187" fmla="*/ 458727 w 9144002"/>
              <a:gd name="connsiteY11187" fmla="*/ 1145671 h 4873452"/>
              <a:gd name="connsiteX11188" fmla="*/ 459322 w 9144002"/>
              <a:gd name="connsiteY11188" fmla="*/ 1149906 h 4873452"/>
              <a:gd name="connsiteX11189" fmla="*/ 460809 w 9144002"/>
              <a:gd name="connsiteY11189" fmla="*/ 1148569 h 4873452"/>
              <a:gd name="connsiteX11190" fmla="*/ 462891 w 9144002"/>
              <a:gd name="connsiteY11190" fmla="*/ 1147231 h 4873452"/>
              <a:gd name="connsiteX11191" fmla="*/ 464677 w 9144002"/>
              <a:gd name="connsiteY11191" fmla="*/ 1146785 h 4873452"/>
              <a:gd name="connsiteX11192" fmla="*/ 467056 w 9144002"/>
              <a:gd name="connsiteY11192" fmla="*/ 1146116 h 4873452"/>
              <a:gd name="connsiteX11193" fmla="*/ 468841 w 9144002"/>
              <a:gd name="connsiteY11193" fmla="*/ 1145895 h 4873452"/>
              <a:gd name="connsiteX11194" fmla="*/ 470625 w 9144002"/>
              <a:gd name="connsiteY11194" fmla="*/ 1145671 h 4873452"/>
              <a:gd name="connsiteX11195" fmla="*/ 472707 w 9144002"/>
              <a:gd name="connsiteY11195" fmla="*/ 1145895 h 4873452"/>
              <a:gd name="connsiteX11196" fmla="*/ 474493 w 9144002"/>
              <a:gd name="connsiteY11196" fmla="*/ 1146116 h 4873452"/>
              <a:gd name="connsiteX11197" fmla="*/ 476872 w 9144002"/>
              <a:gd name="connsiteY11197" fmla="*/ 1146785 h 4873452"/>
              <a:gd name="connsiteX11198" fmla="*/ 478657 w 9144002"/>
              <a:gd name="connsiteY11198" fmla="*/ 1147676 h 4873452"/>
              <a:gd name="connsiteX11199" fmla="*/ 482821 w 9144002"/>
              <a:gd name="connsiteY11199" fmla="*/ 1149684 h 4873452"/>
              <a:gd name="connsiteX11200" fmla="*/ 486390 w 9144002"/>
              <a:gd name="connsiteY11200" fmla="*/ 1152357 h 4873452"/>
              <a:gd name="connsiteX11201" fmla="*/ 490258 w 9144002"/>
              <a:gd name="connsiteY11201" fmla="*/ 1155477 h 4873452"/>
              <a:gd name="connsiteX11202" fmla="*/ 494125 w 9144002"/>
              <a:gd name="connsiteY11202" fmla="*/ 1159265 h 4873452"/>
              <a:gd name="connsiteX11203" fmla="*/ 497694 w 9144002"/>
              <a:gd name="connsiteY11203" fmla="*/ 1163500 h 4873452"/>
              <a:gd name="connsiteX11204" fmla="*/ 501263 w 9144002"/>
              <a:gd name="connsiteY11204" fmla="*/ 1167733 h 4873452"/>
              <a:gd name="connsiteX11205" fmla="*/ 504238 w 9144002"/>
              <a:gd name="connsiteY11205" fmla="*/ 1172191 h 4873452"/>
              <a:gd name="connsiteX11206" fmla="*/ 507212 w 9144002"/>
              <a:gd name="connsiteY11206" fmla="*/ 1176647 h 4873452"/>
              <a:gd name="connsiteX11207" fmla="*/ 509890 w 9144002"/>
              <a:gd name="connsiteY11207" fmla="*/ 1181104 h 4873452"/>
              <a:gd name="connsiteX11208" fmla="*/ 512566 w 9144002"/>
              <a:gd name="connsiteY11208" fmla="*/ 1185560 h 4873452"/>
              <a:gd name="connsiteX11209" fmla="*/ 514351 w 9144002"/>
              <a:gd name="connsiteY11209" fmla="*/ 1189795 h 4873452"/>
              <a:gd name="connsiteX11210" fmla="*/ 508997 w 9144002"/>
              <a:gd name="connsiteY11210" fmla="*/ 1193359 h 4873452"/>
              <a:gd name="connsiteX11211" fmla="*/ 504238 w 9144002"/>
              <a:gd name="connsiteY11211" fmla="*/ 1196034 h 4873452"/>
              <a:gd name="connsiteX11212" fmla="*/ 499181 w 9144002"/>
              <a:gd name="connsiteY11212" fmla="*/ 1198263 h 4873452"/>
              <a:gd name="connsiteX11213" fmla="*/ 494422 w 9144002"/>
              <a:gd name="connsiteY11213" fmla="*/ 1200269 h 4873452"/>
              <a:gd name="connsiteX11214" fmla="*/ 489663 w 9144002"/>
              <a:gd name="connsiteY11214" fmla="*/ 1201383 h 4873452"/>
              <a:gd name="connsiteX11215" fmla="*/ 484903 w 9144002"/>
              <a:gd name="connsiteY11215" fmla="*/ 1202273 h 4873452"/>
              <a:gd name="connsiteX11216" fmla="*/ 480144 w 9144002"/>
              <a:gd name="connsiteY11216" fmla="*/ 1202496 h 4873452"/>
              <a:gd name="connsiteX11217" fmla="*/ 475682 w 9144002"/>
              <a:gd name="connsiteY11217" fmla="*/ 1202496 h 4873452"/>
              <a:gd name="connsiteX11218" fmla="*/ 471220 w 9144002"/>
              <a:gd name="connsiteY11218" fmla="*/ 1202273 h 4873452"/>
              <a:gd name="connsiteX11219" fmla="*/ 466461 w 9144002"/>
              <a:gd name="connsiteY11219" fmla="*/ 1201383 h 4873452"/>
              <a:gd name="connsiteX11220" fmla="*/ 461999 w 9144002"/>
              <a:gd name="connsiteY11220" fmla="*/ 1200269 h 4873452"/>
              <a:gd name="connsiteX11221" fmla="*/ 457240 w 9144002"/>
              <a:gd name="connsiteY11221" fmla="*/ 1199154 h 4873452"/>
              <a:gd name="connsiteX11222" fmla="*/ 452779 w 9144002"/>
              <a:gd name="connsiteY11222" fmla="*/ 1197594 h 4873452"/>
              <a:gd name="connsiteX11223" fmla="*/ 448019 w 9144002"/>
              <a:gd name="connsiteY11223" fmla="*/ 1195812 h 4873452"/>
              <a:gd name="connsiteX11224" fmla="*/ 438798 w 9144002"/>
              <a:gd name="connsiteY11224" fmla="*/ 1191799 h 4873452"/>
              <a:gd name="connsiteX11225" fmla="*/ 419463 w 9144002"/>
              <a:gd name="connsiteY11225" fmla="*/ 1182664 h 4873452"/>
              <a:gd name="connsiteX11226" fmla="*/ 409350 w 9144002"/>
              <a:gd name="connsiteY11226" fmla="*/ 1177984 h 4873452"/>
              <a:gd name="connsiteX11227" fmla="*/ 398345 w 9144002"/>
              <a:gd name="connsiteY11227" fmla="*/ 1173527 h 4873452"/>
              <a:gd name="connsiteX11228" fmla="*/ 393288 w 9144002"/>
              <a:gd name="connsiteY11228" fmla="*/ 1171521 h 4873452"/>
              <a:gd name="connsiteX11229" fmla="*/ 387339 w 9144002"/>
              <a:gd name="connsiteY11229" fmla="*/ 1169962 h 4873452"/>
              <a:gd name="connsiteX11230" fmla="*/ 381687 w 9144002"/>
              <a:gd name="connsiteY11230" fmla="*/ 1168179 h 4873452"/>
              <a:gd name="connsiteX11231" fmla="*/ 375144 w 9144002"/>
              <a:gd name="connsiteY11231" fmla="*/ 1166842 h 4873452"/>
              <a:gd name="connsiteX11232" fmla="*/ 369195 w 9144002"/>
              <a:gd name="connsiteY11232" fmla="*/ 1165727 h 4873452"/>
              <a:gd name="connsiteX11233" fmla="*/ 362650 w 9144002"/>
              <a:gd name="connsiteY11233" fmla="*/ 1164836 h 4873452"/>
              <a:gd name="connsiteX11234" fmla="*/ 356106 w 9144002"/>
              <a:gd name="connsiteY11234" fmla="*/ 1164615 h 4873452"/>
              <a:gd name="connsiteX11235" fmla="*/ 349265 w 9144002"/>
              <a:gd name="connsiteY11235" fmla="*/ 1164168 h 4873452"/>
              <a:gd name="connsiteX11236" fmla="*/ 348968 w 9144002"/>
              <a:gd name="connsiteY11236" fmla="*/ 1159265 h 4873452"/>
              <a:gd name="connsiteX11237" fmla="*/ 348075 w 9144002"/>
              <a:gd name="connsiteY11237" fmla="*/ 1154362 h 4873452"/>
              <a:gd name="connsiteX11238" fmla="*/ 346885 w 9144002"/>
              <a:gd name="connsiteY11238" fmla="*/ 1150351 h 4873452"/>
              <a:gd name="connsiteX11239" fmla="*/ 345398 w 9144002"/>
              <a:gd name="connsiteY11239" fmla="*/ 1146785 h 4873452"/>
              <a:gd name="connsiteX11240" fmla="*/ 343614 w 9144002"/>
              <a:gd name="connsiteY11240" fmla="*/ 1143667 h 4873452"/>
              <a:gd name="connsiteX11241" fmla="*/ 340936 w 9144002"/>
              <a:gd name="connsiteY11241" fmla="*/ 1140769 h 4873452"/>
              <a:gd name="connsiteX11242" fmla="*/ 338259 w 9144002"/>
              <a:gd name="connsiteY11242" fmla="*/ 1138541 h 4873452"/>
              <a:gd name="connsiteX11243" fmla="*/ 334987 w 9144002"/>
              <a:gd name="connsiteY11243" fmla="*/ 1136981 h 4873452"/>
              <a:gd name="connsiteX11244" fmla="*/ 331418 w 9144002"/>
              <a:gd name="connsiteY11244" fmla="*/ 1135867 h 4873452"/>
              <a:gd name="connsiteX11245" fmla="*/ 328146 w 9144002"/>
              <a:gd name="connsiteY11245" fmla="*/ 1134752 h 4873452"/>
              <a:gd name="connsiteX11246" fmla="*/ 323982 w 9144002"/>
              <a:gd name="connsiteY11246" fmla="*/ 1134307 h 4873452"/>
              <a:gd name="connsiteX11247" fmla="*/ 319818 w 9144002"/>
              <a:gd name="connsiteY11247" fmla="*/ 1134083 h 4873452"/>
              <a:gd name="connsiteX11248" fmla="*/ 315653 w 9144002"/>
              <a:gd name="connsiteY11248" fmla="*/ 1134307 h 4873452"/>
              <a:gd name="connsiteX11249" fmla="*/ 311489 w 9144002"/>
              <a:gd name="connsiteY11249" fmla="*/ 1135198 h 4873452"/>
              <a:gd name="connsiteX11250" fmla="*/ 307027 w 9144002"/>
              <a:gd name="connsiteY11250" fmla="*/ 1136312 h 4873452"/>
              <a:gd name="connsiteX11251" fmla="*/ 302565 w 9144002"/>
              <a:gd name="connsiteY11251" fmla="*/ 1137426 h 4873452"/>
              <a:gd name="connsiteX11252" fmla="*/ 299888 w 9144002"/>
              <a:gd name="connsiteY11252" fmla="*/ 1135867 h 4873452"/>
              <a:gd name="connsiteX11253" fmla="*/ 298104 w 9144002"/>
              <a:gd name="connsiteY11253" fmla="*/ 1133638 h 4873452"/>
              <a:gd name="connsiteX11254" fmla="*/ 296319 w 9144002"/>
              <a:gd name="connsiteY11254" fmla="*/ 1130741 h 4873452"/>
              <a:gd name="connsiteX11255" fmla="*/ 295129 w 9144002"/>
              <a:gd name="connsiteY11255" fmla="*/ 1127621 h 4873452"/>
              <a:gd name="connsiteX11256" fmla="*/ 294237 w 9144002"/>
              <a:gd name="connsiteY11256" fmla="*/ 1124056 h 4873452"/>
              <a:gd name="connsiteX11257" fmla="*/ 293939 w 9144002"/>
              <a:gd name="connsiteY11257" fmla="*/ 1119822 h 4873452"/>
              <a:gd name="connsiteX11258" fmla="*/ 293939 w 9144002"/>
              <a:gd name="connsiteY11258" fmla="*/ 1115587 h 4873452"/>
              <a:gd name="connsiteX11259" fmla="*/ 293939 w 9144002"/>
              <a:gd name="connsiteY11259" fmla="*/ 1110685 h 4873452"/>
              <a:gd name="connsiteX11260" fmla="*/ 288288 w 9144002"/>
              <a:gd name="connsiteY11260" fmla="*/ 1111354 h 4873452"/>
              <a:gd name="connsiteX11261" fmla="*/ 282933 w 9144002"/>
              <a:gd name="connsiteY11261" fmla="*/ 1111354 h 4873452"/>
              <a:gd name="connsiteX11262" fmla="*/ 278174 w 9144002"/>
              <a:gd name="connsiteY11262" fmla="*/ 1110908 h 4873452"/>
              <a:gd name="connsiteX11263" fmla="*/ 273117 w 9144002"/>
              <a:gd name="connsiteY11263" fmla="*/ 1110685 h 4873452"/>
              <a:gd name="connsiteX11264" fmla="*/ 268656 w 9144002"/>
              <a:gd name="connsiteY11264" fmla="*/ 1109794 h 4873452"/>
              <a:gd name="connsiteX11265" fmla="*/ 264194 w 9144002"/>
              <a:gd name="connsiteY11265" fmla="*/ 1108903 h 4873452"/>
              <a:gd name="connsiteX11266" fmla="*/ 260030 w 9144002"/>
              <a:gd name="connsiteY11266" fmla="*/ 1107788 h 4873452"/>
              <a:gd name="connsiteX11267" fmla="*/ 255865 w 9144002"/>
              <a:gd name="connsiteY11267" fmla="*/ 1106450 h 4873452"/>
              <a:gd name="connsiteX11268" fmla="*/ 248429 w 9144002"/>
              <a:gd name="connsiteY11268" fmla="*/ 1111576 h 4873452"/>
              <a:gd name="connsiteX11269" fmla="*/ 240992 w 9144002"/>
              <a:gd name="connsiteY11269" fmla="*/ 1116925 h 4873452"/>
              <a:gd name="connsiteX11270" fmla="*/ 226715 w 9144002"/>
              <a:gd name="connsiteY11270" fmla="*/ 1127844 h 4873452"/>
              <a:gd name="connsiteX11271" fmla="*/ 211842 w 9144002"/>
              <a:gd name="connsiteY11271" fmla="*/ 1139433 h 4873452"/>
              <a:gd name="connsiteX11272" fmla="*/ 204406 w 9144002"/>
              <a:gd name="connsiteY11272" fmla="*/ 1144780 h 4873452"/>
              <a:gd name="connsiteX11273" fmla="*/ 196375 w 9144002"/>
              <a:gd name="connsiteY11273" fmla="*/ 1150351 h 4873452"/>
              <a:gd name="connsiteX11274" fmla="*/ 188641 w 9144002"/>
              <a:gd name="connsiteY11274" fmla="*/ 1155477 h 4873452"/>
              <a:gd name="connsiteX11275" fmla="*/ 180015 w 9144002"/>
              <a:gd name="connsiteY11275" fmla="*/ 1160603 h 4873452"/>
              <a:gd name="connsiteX11276" fmla="*/ 170794 w 9144002"/>
              <a:gd name="connsiteY11276" fmla="*/ 1165060 h 4873452"/>
              <a:gd name="connsiteX11277" fmla="*/ 161573 w 9144002"/>
              <a:gd name="connsiteY11277" fmla="*/ 1169292 h 4873452"/>
              <a:gd name="connsiteX11278" fmla="*/ 156218 w 9144002"/>
              <a:gd name="connsiteY11278" fmla="*/ 1171077 h 4873452"/>
              <a:gd name="connsiteX11279" fmla="*/ 151460 w 9144002"/>
              <a:gd name="connsiteY11279" fmla="*/ 1172636 h 4873452"/>
              <a:gd name="connsiteX11280" fmla="*/ 145808 w 9144002"/>
              <a:gd name="connsiteY11280" fmla="*/ 1174419 h 4873452"/>
              <a:gd name="connsiteX11281" fmla="*/ 140454 w 9144002"/>
              <a:gd name="connsiteY11281" fmla="*/ 1175756 h 4873452"/>
              <a:gd name="connsiteX11282" fmla="*/ 134505 w 9144002"/>
              <a:gd name="connsiteY11282" fmla="*/ 1176870 h 4873452"/>
              <a:gd name="connsiteX11283" fmla="*/ 128853 w 9144002"/>
              <a:gd name="connsiteY11283" fmla="*/ 1177984 h 4873452"/>
              <a:gd name="connsiteX11284" fmla="*/ 122309 w 9144002"/>
              <a:gd name="connsiteY11284" fmla="*/ 1178875 h 4873452"/>
              <a:gd name="connsiteX11285" fmla="*/ 116063 w 9144002"/>
              <a:gd name="connsiteY11285" fmla="*/ 1179766 h 4873452"/>
              <a:gd name="connsiteX11286" fmla="*/ 113981 w 9144002"/>
              <a:gd name="connsiteY11286" fmla="*/ 1174641 h 4873452"/>
              <a:gd name="connsiteX11287" fmla="*/ 112196 w 9144002"/>
              <a:gd name="connsiteY11287" fmla="*/ 1171744 h 4873452"/>
              <a:gd name="connsiteX11288" fmla="*/ 111006 w 9144002"/>
              <a:gd name="connsiteY11288" fmla="*/ 1170631 h 4873452"/>
              <a:gd name="connsiteX11289" fmla="*/ 110411 w 9144002"/>
              <a:gd name="connsiteY11289" fmla="*/ 1170185 h 4873452"/>
              <a:gd name="connsiteX11290" fmla="*/ 109221 w 9144002"/>
              <a:gd name="connsiteY11290" fmla="*/ 1169516 h 4873452"/>
              <a:gd name="connsiteX11291" fmla="*/ 108032 w 9144002"/>
              <a:gd name="connsiteY11291" fmla="*/ 1169292 h 4873452"/>
              <a:gd name="connsiteX11292" fmla="*/ 105950 w 9144002"/>
              <a:gd name="connsiteY11292" fmla="*/ 1169070 h 4873452"/>
              <a:gd name="connsiteX11293" fmla="*/ 102975 w 9144002"/>
              <a:gd name="connsiteY11293" fmla="*/ 1168847 h 4873452"/>
              <a:gd name="connsiteX11294" fmla="*/ 99405 w 9144002"/>
              <a:gd name="connsiteY11294" fmla="*/ 1168179 h 4873452"/>
              <a:gd name="connsiteX11295" fmla="*/ 97323 w 9144002"/>
              <a:gd name="connsiteY11295" fmla="*/ 1167287 h 4873452"/>
              <a:gd name="connsiteX11296" fmla="*/ 94943 w 9144002"/>
              <a:gd name="connsiteY11296" fmla="*/ 1166172 h 4873452"/>
              <a:gd name="connsiteX11297" fmla="*/ 98810 w 9144002"/>
              <a:gd name="connsiteY11297" fmla="*/ 1163945 h 4873452"/>
              <a:gd name="connsiteX11298" fmla="*/ 102083 w 9144002"/>
              <a:gd name="connsiteY11298" fmla="*/ 1161494 h 4873452"/>
              <a:gd name="connsiteX11299" fmla="*/ 105057 w 9144002"/>
              <a:gd name="connsiteY11299" fmla="*/ 1158597 h 4873452"/>
              <a:gd name="connsiteX11300" fmla="*/ 108329 w 9144002"/>
              <a:gd name="connsiteY11300" fmla="*/ 1155700 h 4873452"/>
              <a:gd name="connsiteX11301" fmla="*/ 113981 w 9144002"/>
              <a:gd name="connsiteY11301" fmla="*/ 1149684 h 4873452"/>
              <a:gd name="connsiteX11302" fmla="*/ 119632 w 9144002"/>
              <a:gd name="connsiteY11302" fmla="*/ 1142998 h 4873452"/>
              <a:gd name="connsiteX11303" fmla="*/ 130340 w 9144002"/>
              <a:gd name="connsiteY11303" fmla="*/ 1129626 h 4873452"/>
              <a:gd name="connsiteX11304" fmla="*/ 135992 w 9144002"/>
              <a:gd name="connsiteY11304" fmla="*/ 1122719 h 4873452"/>
              <a:gd name="connsiteX11305" fmla="*/ 141644 w 9144002"/>
              <a:gd name="connsiteY11305" fmla="*/ 1116257 h 4873452"/>
              <a:gd name="connsiteX11306" fmla="*/ 140454 w 9144002"/>
              <a:gd name="connsiteY11306" fmla="*/ 1115142 h 4873452"/>
              <a:gd name="connsiteX11307" fmla="*/ 139562 w 9144002"/>
              <a:gd name="connsiteY11307" fmla="*/ 1114027 h 4873452"/>
              <a:gd name="connsiteX11308" fmla="*/ 138669 w 9144002"/>
              <a:gd name="connsiteY11308" fmla="*/ 1110685 h 4873452"/>
              <a:gd name="connsiteX11309" fmla="*/ 137777 w 9144002"/>
              <a:gd name="connsiteY11309" fmla="*/ 1107119 h 4873452"/>
              <a:gd name="connsiteX11310" fmla="*/ 137479 w 9144002"/>
              <a:gd name="connsiteY11310" fmla="*/ 1103109 h 4873452"/>
              <a:gd name="connsiteX11311" fmla="*/ 137182 w 9144002"/>
              <a:gd name="connsiteY11311" fmla="*/ 1093971 h 4873452"/>
              <a:gd name="connsiteX11312" fmla="*/ 137479 w 9144002"/>
              <a:gd name="connsiteY11312" fmla="*/ 1085058 h 4873452"/>
              <a:gd name="connsiteX11313" fmla="*/ 140454 w 9144002"/>
              <a:gd name="connsiteY11313" fmla="*/ 1086396 h 4873452"/>
              <a:gd name="connsiteX11314" fmla="*/ 142833 w 9144002"/>
              <a:gd name="connsiteY11314" fmla="*/ 1087509 h 4873452"/>
              <a:gd name="connsiteX11315" fmla="*/ 144916 w 9144002"/>
              <a:gd name="connsiteY11315" fmla="*/ 1088179 h 4873452"/>
              <a:gd name="connsiteX11316" fmla="*/ 146403 w 9144002"/>
              <a:gd name="connsiteY11316" fmla="*/ 1088179 h 4873452"/>
              <a:gd name="connsiteX11317" fmla="*/ 147593 w 9144002"/>
              <a:gd name="connsiteY11317" fmla="*/ 1087954 h 4873452"/>
              <a:gd name="connsiteX11318" fmla="*/ 148485 w 9144002"/>
              <a:gd name="connsiteY11318" fmla="*/ 1087287 h 4873452"/>
              <a:gd name="connsiteX11319" fmla="*/ 148782 w 9144002"/>
              <a:gd name="connsiteY11319" fmla="*/ 1086396 h 4873452"/>
              <a:gd name="connsiteX11320" fmla="*/ 148782 w 9144002"/>
              <a:gd name="connsiteY11320" fmla="*/ 1085281 h 4873452"/>
              <a:gd name="connsiteX11321" fmla="*/ 147890 w 9144002"/>
              <a:gd name="connsiteY11321" fmla="*/ 1082608 h 4873452"/>
              <a:gd name="connsiteX11322" fmla="*/ 146105 w 9144002"/>
              <a:gd name="connsiteY11322" fmla="*/ 1078820 h 4873452"/>
              <a:gd name="connsiteX11323" fmla="*/ 144320 w 9144002"/>
              <a:gd name="connsiteY11323" fmla="*/ 1075254 h 4873452"/>
              <a:gd name="connsiteX11324" fmla="*/ 141644 w 9144002"/>
              <a:gd name="connsiteY11324" fmla="*/ 1071464 h 4873452"/>
              <a:gd name="connsiteX11325" fmla="*/ 141644 w 9144002"/>
              <a:gd name="connsiteY11325" fmla="*/ 1074808 h 4873452"/>
              <a:gd name="connsiteX11326" fmla="*/ 140751 w 9144002"/>
              <a:gd name="connsiteY11326" fmla="*/ 1077705 h 4873452"/>
              <a:gd name="connsiteX11327" fmla="*/ 139264 w 9144002"/>
              <a:gd name="connsiteY11327" fmla="*/ 1079710 h 4873452"/>
              <a:gd name="connsiteX11328" fmla="*/ 137479 w 9144002"/>
              <a:gd name="connsiteY11328" fmla="*/ 1081492 h 4873452"/>
              <a:gd name="connsiteX11329" fmla="*/ 134802 w 9144002"/>
              <a:gd name="connsiteY11329" fmla="*/ 1082162 h 4873452"/>
              <a:gd name="connsiteX11330" fmla="*/ 131828 w 9144002"/>
              <a:gd name="connsiteY11330" fmla="*/ 1083052 h 4873452"/>
              <a:gd name="connsiteX11331" fmla="*/ 128258 w 9144002"/>
              <a:gd name="connsiteY11331" fmla="*/ 1083276 h 4873452"/>
              <a:gd name="connsiteX11332" fmla="*/ 124986 w 9144002"/>
              <a:gd name="connsiteY11332" fmla="*/ 1083276 h 4873452"/>
              <a:gd name="connsiteX11333" fmla="*/ 116657 w 9144002"/>
              <a:gd name="connsiteY11333" fmla="*/ 1083276 h 4873452"/>
              <a:gd name="connsiteX11334" fmla="*/ 108032 w 9144002"/>
              <a:gd name="connsiteY11334" fmla="*/ 1083052 h 4873452"/>
              <a:gd name="connsiteX11335" fmla="*/ 103868 w 9144002"/>
              <a:gd name="connsiteY11335" fmla="*/ 1083276 h 4873452"/>
              <a:gd name="connsiteX11336" fmla="*/ 99405 w 9144002"/>
              <a:gd name="connsiteY11336" fmla="*/ 1083722 h 4873452"/>
              <a:gd name="connsiteX11337" fmla="*/ 94943 w 9144002"/>
              <a:gd name="connsiteY11337" fmla="*/ 1084167 h 4873452"/>
              <a:gd name="connsiteX11338" fmla="*/ 90779 w 9144002"/>
              <a:gd name="connsiteY11338" fmla="*/ 1085281 h 4873452"/>
              <a:gd name="connsiteX11339" fmla="*/ 89590 w 9144002"/>
              <a:gd name="connsiteY11339" fmla="*/ 1082162 h 4873452"/>
              <a:gd name="connsiteX11340" fmla="*/ 88103 w 9144002"/>
              <a:gd name="connsiteY11340" fmla="*/ 1079041 h 4873452"/>
              <a:gd name="connsiteX11341" fmla="*/ 84830 w 9144002"/>
              <a:gd name="connsiteY11341" fmla="*/ 1073693 h 4873452"/>
              <a:gd name="connsiteX11342" fmla="*/ 83641 w 9144002"/>
              <a:gd name="connsiteY11342" fmla="*/ 1070797 h 4873452"/>
              <a:gd name="connsiteX11343" fmla="*/ 82451 w 9144002"/>
              <a:gd name="connsiteY11343" fmla="*/ 1067231 h 4873452"/>
              <a:gd name="connsiteX11344" fmla="*/ 82153 w 9144002"/>
              <a:gd name="connsiteY11344" fmla="*/ 1063443 h 4873452"/>
              <a:gd name="connsiteX11345" fmla="*/ 82451 w 9144002"/>
              <a:gd name="connsiteY11345" fmla="*/ 1058540 h 4873452"/>
              <a:gd name="connsiteX11346" fmla="*/ 85128 w 9144002"/>
              <a:gd name="connsiteY11346" fmla="*/ 1058540 h 4873452"/>
              <a:gd name="connsiteX11347" fmla="*/ 88103 w 9144002"/>
              <a:gd name="connsiteY11347" fmla="*/ 1058763 h 4873452"/>
              <a:gd name="connsiteX11348" fmla="*/ 95241 w 9144002"/>
              <a:gd name="connsiteY11348" fmla="*/ 1059876 h 4873452"/>
              <a:gd name="connsiteX11349" fmla="*/ 102975 w 9144002"/>
              <a:gd name="connsiteY11349" fmla="*/ 1060769 h 4873452"/>
              <a:gd name="connsiteX11350" fmla="*/ 106544 w 9144002"/>
              <a:gd name="connsiteY11350" fmla="*/ 1061215 h 4873452"/>
              <a:gd name="connsiteX11351" fmla="*/ 110114 w 9144002"/>
              <a:gd name="connsiteY11351" fmla="*/ 1061215 h 4873452"/>
              <a:gd name="connsiteX11352" fmla="*/ 113386 w 9144002"/>
              <a:gd name="connsiteY11352" fmla="*/ 1060769 h 4873452"/>
              <a:gd name="connsiteX11353" fmla="*/ 116657 w 9144002"/>
              <a:gd name="connsiteY11353" fmla="*/ 1059876 h 4873452"/>
              <a:gd name="connsiteX11354" fmla="*/ 118145 w 9144002"/>
              <a:gd name="connsiteY11354" fmla="*/ 1059431 h 4873452"/>
              <a:gd name="connsiteX11355" fmla="*/ 119335 w 9144002"/>
              <a:gd name="connsiteY11355" fmla="*/ 1058540 h 4873452"/>
              <a:gd name="connsiteX11356" fmla="*/ 120524 w 9144002"/>
              <a:gd name="connsiteY11356" fmla="*/ 1057649 h 4873452"/>
              <a:gd name="connsiteX11357" fmla="*/ 121715 w 9144002"/>
              <a:gd name="connsiteY11357" fmla="*/ 1056534 h 4873452"/>
              <a:gd name="connsiteX11358" fmla="*/ 122904 w 9144002"/>
              <a:gd name="connsiteY11358" fmla="*/ 1055420 h 4873452"/>
              <a:gd name="connsiteX11359" fmla="*/ 123499 w 9144002"/>
              <a:gd name="connsiteY11359" fmla="*/ 1053860 h 4873452"/>
              <a:gd name="connsiteX11360" fmla="*/ 124391 w 9144002"/>
              <a:gd name="connsiteY11360" fmla="*/ 1052078 h 4873452"/>
              <a:gd name="connsiteX11361" fmla="*/ 124689 w 9144002"/>
              <a:gd name="connsiteY11361" fmla="*/ 1050072 h 4873452"/>
              <a:gd name="connsiteX11362" fmla="*/ 124986 w 9144002"/>
              <a:gd name="connsiteY11362" fmla="*/ 1045615 h 4873452"/>
              <a:gd name="connsiteX11363" fmla="*/ 124689 w 9144002"/>
              <a:gd name="connsiteY11363" fmla="*/ 1040266 h 4873452"/>
              <a:gd name="connsiteX11364" fmla="*/ 130935 w 9144002"/>
              <a:gd name="connsiteY11364" fmla="*/ 1037369 h 4873452"/>
              <a:gd name="connsiteX11365" fmla="*/ 137479 w 9144002"/>
              <a:gd name="connsiteY11365" fmla="*/ 1035142 h 4873452"/>
              <a:gd name="connsiteX11366" fmla="*/ 144618 w 9144002"/>
              <a:gd name="connsiteY11366" fmla="*/ 1033136 h 4873452"/>
              <a:gd name="connsiteX11367" fmla="*/ 151757 w 9144002"/>
              <a:gd name="connsiteY11367" fmla="*/ 1031576 h 4873452"/>
              <a:gd name="connsiteX11368" fmla="*/ 159194 w 9144002"/>
              <a:gd name="connsiteY11368" fmla="*/ 1030017 h 4873452"/>
              <a:gd name="connsiteX11369" fmla="*/ 166629 w 9144002"/>
              <a:gd name="connsiteY11369" fmla="*/ 1028678 h 4873452"/>
              <a:gd name="connsiteX11370" fmla="*/ 182097 w 9144002"/>
              <a:gd name="connsiteY11370" fmla="*/ 1026450 h 4873452"/>
              <a:gd name="connsiteX11371" fmla="*/ 189831 w 9144002"/>
              <a:gd name="connsiteY11371" fmla="*/ 1025336 h 4873452"/>
              <a:gd name="connsiteX11372" fmla="*/ 197267 w 9144002"/>
              <a:gd name="connsiteY11372" fmla="*/ 1024000 h 4873452"/>
              <a:gd name="connsiteX11373" fmla="*/ 204406 w 9144002"/>
              <a:gd name="connsiteY11373" fmla="*/ 1022216 h 4873452"/>
              <a:gd name="connsiteX11374" fmla="*/ 211247 w 9144002"/>
              <a:gd name="connsiteY11374" fmla="*/ 1020210 h 4873452"/>
              <a:gd name="connsiteX11375" fmla="*/ 217791 w 9144002"/>
              <a:gd name="connsiteY11375" fmla="*/ 1017759 h 4873452"/>
              <a:gd name="connsiteX11376" fmla="*/ 224038 w 9144002"/>
              <a:gd name="connsiteY11376" fmla="*/ 1014863 h 4873452"/>
              <a:gd name="connsiteX11377" fmla="*/ 227013 w 9144002"/>
              <a:gd name="connsiteY11377" fmla="*/ 1013526 h 4873452"/>
              <a:gd name="connsiteX11378" fmla="*/ 229689 w 9144002"/>
              <a:gd name="connsiteY11378" fmla="*/ 1011742 h 4873452"/>
              <a:gd name="connsiteX11379" fmla="*/ 232367 w 9144002"/>
              <a:gd name="connsiteY11379" fmla="*/ 1009737 h 4873452"/>
              <a:gd name="connsiteX11380" fmla="*/ 234746 w 9144002"/>
              <a:gd name="connsiteY11380" fmla="*/ 1007954 h 4873452"/>
              <a:gd name="connsiteX11381" fmla="*/ 231771 w 9144002"/>
              <a:gd name="connsiteY11381" fmla="*/ 999933 h 4873452"/>
              <a:gd name="connsiteX11382" fmla="*/ 230284 w 9144002"/>
              <a:gd name="connsiteY11382" fmla="*/ 996589 h 4873452"/>
              <a:gd name="connsiteX11383" fmla="*/ 228797 w 9144002"/>
              <a:gd name="connsiteY11383" fmla="*/ 993469 h 4873452"/>
              <a:gd name="connsiteX11384" fmla="*/ 227309 w 9144002"/>
              <a:gd name="connsiteY11384" fmla="*/ 991020 h 4873452"/>
              <a:gd name="connsiteX11385" fmla="*/ 225525 w 9144002"/>
              <a:gd name="connsiteY11385" fmla="*/ 988790 h 4873452"/>
              <a:gd name="connsiteX11386" fmla="*/ 223443 w 9144002"/>
              <a:gd name="connsiteY11386" fmla="*/ 986339 h 4873452"/>
              <a:gd name="connsiteX11387" fmla="*/ 221658 w 9144002"/>
              <a:gd name="connsiteY11387" fmla="*/ 984779 h 4873452"/>
              <a:gd name="connsiteX11388" fmla="*/ 219873 w 9144002"/>
              <a:gd name="connsiteY11388" fmla="*/ 983218 h 4873452"/>
              <a:gd name="connsiteX11389" fmla="*/ 217494 w 9144002"/>
              <a:gd name="connsiteY11389" fmla="*/ 982103 h 4873452"/>
              <a:gd name="connsiteX11390" fmla="*/ 215411 w 9144002"/>
              <a:gd name="connsiteY11390" fmla="*/ 981436 h 4873452"/>
              <a:gd name="connsiteX11391" fmla="*/ 213329 w 9144002"/>
              <a:gd name="connsiteY11391" fmla="*/ 980544 h 4873452"/>
              <a:gd name="connsiteX11392" fmla="*/ 211247 w 9144002"/>
              <a:gd name="connsiteY11392" fmla="*/ 980321 h 4873452"/>
              <a:gd name="connsiteX11393" fmla="*/ 208570 w 9144002"/>
              <a:gd name="connsiteY11393" fmla="*/ 979877 h 4873452"/>
              <a:gd name="connsiteX11394" fmla="*/ 206191 w 9144002"/>
              <a:gd name="connsiteY11394" fmla="*/ 979877 h 4873452"/>
              <a:gd name="connsiteX11395" fmla="*/ 204108 w 9144002"/>
              <a:gd name="connsiteY11395" fmla="*/ 979877 h 4873452"/>
              <a:gd name="connsiteX11396" fmla="*/ 198755 w 9144002"/>
              <a:gd name="connsiteY11396" fmla="*/ 980989 h 4873452"/>
              <a:gd name="connsiteX11397" fmla="*/ 193400 w 9144002"/>
              <a:gd name="connsiteY11397" fmla="*/ 982549 h 4873452"/>
              <a:gd name="connsiteX11398" fmla="*/ 188344 w 9144002"/>
              <a:gd name="connsiteY11398" fmla="*/ 984555 h 4873452"/>
              <a:gd name="connsiteX11399" fmla="*/ 182692 w 9144002"/>
              <a:gd name="connsiteY11399" fmla="*/ 987006 h 4873452"/>
              <a:gd name="connsiteX11400" fmla="*/ 170496 w 9144002"/>
              <a:gd name="connsiteY11400" fmla="*/ 992801 h 4873452"/>
              <a:gd name="connsiteX11401" fmla="*/ 158598 w 9144002"/>
              <a:gd name="connsiteY11401" fmla="*/ 999487 h 4873452"/>
              <a:gd name="connsiteX11402" fmla="*/ 158896 w 9144002"/>
              <a:gd name="connsiteY11402" fmla="*/ 996366 h 4873452"/>
              <a:gd name="connsiteX11403" fmla="*/ 158896 w 9144002"/>
              <a:gd name="connsiteY11403" fmla="*/ 993692 h 4873452"/>
              <a:gd name="connsiteX11404" fmla="*/ 158896 w 9144002"/>
              <a:gd name="connsiteY11404" fmla="*/ 991463 h 4873452"/>
              <a:gd name="connsiteX11405" fmla="*/ 158003 w 9144002"/>
              <a:gd name="connsiteY11405" fmla="*/ 989905 h 4873452"/>
              <a:gd name="connsiteX11406" fmla="*/ 157409 w 9144002"/>
              <a:gd name="connsiteY11406" fmla="*/ 988121 h 4873452"/>
              <a:gd name="connsiteX11407" fmla="*/ 156218 w 9144002"/>
              <a:gd name="connsiteY11407" fmla="*/ 986784 h 4873452"/>
              <a:gd name="connsiteX11408" fmla="*/ 154731 w 9144002"/>
              <a:gd name="connsiteY11408" fmla="*/ 985670 h 4873452"/>
              <a:gd name="connsiteX11409" fmla="*/ 153542 w 9144002"/>
              <a:gd name="connsiteY11409" fmla="*/ 984555 h 4873452"/>
              <a:gd name="connsiteX11410" fmla="*/ 150269 w 9144002"/>
              <a:gd name="connsiteY11410" fmla="*/ 982773 h 4873452"/>
              <a:gd name="connsiteX11411" fmla="*/ 147295 w 9144002"/>
              <a:gd name="connsiteY11411" fmla="*/ 980989 h 4873452"/>
              <a:gd name="connsiteX11412" fmla="*/ 144320 w 9144002"/>
              <a:gd name="connsiteY11412" fmla="*/ 979429 h 4873452"/>
              <a:gd name="connsiteX11413" fmla="*/ 142833 w 9144002"/>
              <a:gd name="connsiteY11413" fmla="*/ 978317 h 4873452"/>
              <a:gd name="connsiteX11414" fmla="*/ 141644 w 9144002"/>
              <a:gd name="connsiteY11414" fmla="*/ 976757 h 4873452"/>
              <a:gd name="connsiteX11415" fmla="*/ 143726 w 9144002"/>
              <a:gd name="connsiteY11415" fmla="*/ 972522 h 4873452"/>
              <a:gd name="connsiteX11416" fmla="*/ 146105 w 9144002"/>
              <a:gd name="connsiteY11416" fmla="*/ 968734 h 4873452"/>
              <a:gd name="connsiteX11417" fmla="*/ 148782 w 9144002"/>
              <a:gd name="connsiteY11417" fmla="*/ 965392 h 4873452"/>
              <a:gd name="connsiteX11418" fmla="*/ 151460 w 9144002"/>
              <a:gd name="connsiteY11418" fmla="*/ 962494 h 4873452"/>
              <a:gd name="connsiteX11419" fmla="*/ 153839 w 9144002"/>
              <a:gd name="connsiteY11419" fmla="*/ 960043 h 4873452"/>
              <a:gd name="connsiteX11420" fmla="*/ 157111 w 9144002"/>
              <a:gd name="connsiteY11420" fmla="*/ 958036 h 4873452"/>
              <a:gd name="connsiteX11421" fmla="*/ 160085 w 9144002"/>
              <a:gd name="connsiteY11421" fmla="*/ 956032 h 4873452"/>
              <a:gd name="connsiteX11422" fmla="*/ 163060 w 9144002"/>
              <a:gd name="connsiteY11422" fmla="*/ 954917 h 4873452"/>
              <a:gd name="connsiteX11423" fmla="*/ 166332 w 9144002"/>
              <a:gd name="connsiteY11423" fmla="*/ 953803 h 4873452"/>
              <a:gd name="connsiteX11424" fmla="*/ 169901 w 9144002"/>
              <a:gd name="connsiteY11424" fmla="*/ 952912 h 4873452"/>
              <a:gd name="connsiteX11425" fmla="*/ 547951 w 9144002"/>
              <a:gd name="connsiteY11425" fmla="*/ 934845 h 4873452"/>
              <a:gd name="connsiteX11426" fmla="*/ 549728 w 9144002"/>
              <a:gd name="connsiteY11426" fmla="*/ 934845 h 4873452"/>
              <a:gd name="connsiteX11427" fmla="*/ 551209 w 9144002"/>
              <a:gd name="connsiteY11427" fmla="*/ 934845 h 4873452"/>
              <a:gd name="connsiteX11428" fmla="*/ 555061 w 9144002"/>
              <a:gd name="connsiteY11428" fmla="*/ 935066 h 4873452"/>
              <a:gd name="connsiteX11429" fmla="*/ 558912 w 9144002"/>
              <a:gd name="connsiteY11429" fmla="*/ 935948 h 4873452"/>
              <a:gd name="connsiteX11430" fmla="*/ 562468 w 9144002"/>
              <a:gd name="connsiteY11430" fmla="*/ 937273 h 4873452"/>
              <a:gd name="connsiteX11431" fmla="*/ 566319 w 9144002"/>
              <a:gd name="connsiteY11431" fmla="*/ 939036 h 4873452"/>
              <a:gd name="connsiteX11432" fmla="*/ 570170 w 9144002"/>
              <a:gd name="connsiteY11432" fmla="*/ 941020 h 4873452"/>
              <a:gd name="connsiteX11433" fmla="*/ 577873 w 9144002"/>
              <a:gd name="connsiteY11433" fmla="*/ 944550 h 4873452"/>
              <a:gd name="connsiteX11434" fmla="*/ 581724 w 9144002"/>
              <a:gd name="connsiteY11434" fmla="*/ 946534 h 4873452"/>
              <a:gd name="connsiteX11435" fmla="*/ 585872 w 9144002"/>
              <a:gd name="connsiteY11435" fmla="*/ 948298 h 4873452"/>
              <a:gd name="connsiteX11436" fmla="*/ 590316 w 9144002"/>
              <a:gd name="connsiteY11436" fmla="*/ 949401 h 4873452"/>
              <a:gd name="connsiteX11437" fmla="*/ 594760 w 9144002"/>
              <a:gd name="connsiteY11437" fmla="*/ 950505 h 4873452"/>
              <a:gd name="connsiteX11438" fmla="*/ 599203 w 9144002"/>
              <a:gd name="connsiteY11438" fmla="*/ 950724 h 4873452"/>
              <a:gd name="connsiteX11439" fmla="*/ 601573 w 9144002"/>
              <a:gd name="connsiteY11439" fmla="*/ 950724 h 4873452"/>
              <a:gd name="connsiteX11440" fmla="*/ 603648 w 9144002"/>
              <a:gd name="connsiteY11440" fmla="*/ 950505 h 4873452"/>
              <a:gd name="connsiteX11441" fmla="*/ 600092 w 9144002"/>
              <a:gd name="connsiteY11441" fmla="*/ 952488 h 4873452"/>
              <a:gd name="connsiteX11442" fmla="*/ 595945 w 9144002"/>
              <a:gd name="connsiteY11442" fmla="*/ 953592 h 4873452"/>
              <a:gd name="connsiteX11443" fmla="*/ 592093 w 9144002"/>
              <a:gd name="connsiteY11443" fmla="*/ 954473 h 4873452"/>
              <a:gd name="connsiteX11444" fmla="*/ 587946 w 9144002"/>
              <a:gd name="connsiteY11444" fmla="*/ 954473 h 4873452"/>
              <a:gd name="connsiteX11445" fmla="*/ 583502 w 9144002"/>
              <a:gd name="connsiteY11445" fmla="*/ 954033 h 4873452"/>
              <a:gd name="connsiteX11446" fmla="*/ 579354 w 9144002"/>
              <a:gd name="connsiteY11446" fmla="*/ 953150 h 4873452"/>
              <a:gd name="connsiteX11447" fmla="*/ 575206 w 9144002"/>
              <a:gd name="connsiteY11447" fmla="*/ 952488 h 4873452"/>
              <a:gd name="connsiteX11448" fmla="*/ 570763 w 9144002"/>
              <a:gd name="connsiteY11448" fmla="*/ 950945 h 4873452"/>
              <a:gd name="connsiteX11449" fmla="*/ 566615 w 9144002"/>
              <a:gd name="connsiteY11449" fmla="*/ 949401 h 4873452"/>
              <a:gd name="connsiteX11450" fmla="*/ 562468 w 9144002"/>
              <a:gd name="connsiteY11450" fmla="*/ 947637 h 4873452"/>
              <a:gd name="connsiteX11451" fmla="*/ 554764 w 9144002"/>
              <a:gd name="connsiteY11451" fmla="*/ 944108 h 4873452"/>
              <a:gd name="connsiteX11452" fmla="*/ 547062 w 9144002"/>
              <a:gd name="connsiteY11452" fmla="*/ 940359 h 4873452"/>
              <a:gd name="connsiteX11453" fmla="*/ 540544 w 9144002"/>
              <a:gd name="connsiteY11453" fmla="*/ 937713 h 4873452"/>
              <a:gd name="connsiteX11454" fmla="*/ 542322 w 9144002"/>
              <a:gd name="connsiteY11454" fmla="*/ 936609 h 4873452"/>
              <a:gd name="connsiteX11455" fmla="*/ 544099 w 9144002"/>
              <a:gd name="connsiteY11455" fmla="*/ 935948 h 4873452"/>
              <a:gd name="connsiteX11456" fmla="*/ 546173 w 9144002"/>
              <a:gd name="connsiteY11456" fmla="*/ 935508 h 4873452"/>
              <a:gd name="connsiteX11457" fmla="*/ 8436870 w 9144002"/>
              <a:gd name="connsiteY11457" fmla="*/ 927852 h 4873452"/>
              <a:gd name="connsiteX11458" fmla="*/ 8439486 w 9144002"/>
              <a:gd name="connsiteY11458" fmla="*/ 928076 h 4873452"/>
              <a:gd name="connsiteX11459" fmla="*/ 8441521 w 9144002"/>
              <a:gd name="connsiteY11459" fmla="*/ 928745 h 4873452"/>
              <a:gd name="connsiteX11460" fmla="*/ 8444138 w 9144002"/>
              <a:gd name="connsiteY11460" fmla="*/ 929637 h 4873452"/>
              <a:gd name="connsiteX11461" fmla="*/ 8446464 w 9144002"/>
              <a:gd name="connsiteY11461" fmla="*/ 930752 h 4873452"/>
              <a:gd name="connsiteX11462" fmla="*/ 8448208 w 9144002"/>
              <a:gd name="connsiteY11462" fmla="*/ 932313 h 4873452"/>
              <a:gd name="connsiteX11463" fmla="*/ 8450244 w 9144002"/>
              <a:gd name="connsiteY11463" fmla="*/ 934098 h 4873452"/>
              <a:gd name="connsiteX11464" fmla="*/ 8451988 w 9144002"/>
              <a:gd name="connsiteY11464" fmla="*/ 936328 h 4873452"/>
              <a:gd name="connsiteX11465" fmla="*/ 8453151 w 9144002"/>
              <a:gd name="connsiteY11465" fmla="*/ 938559 h 4873452"/>
              <a:gd name="connsiteX11466" fmla="*/ 8453442 w 9144002"/>
              <a:gd name="connsiteY11466" fmla="*/ 941235 h 4873452"/>
              <a:gd name="connsiteX11467" fmla="*/ 8453442 w 9144002"/>
              <a:gd name="connsiteY11467" fmla="*/ 943912 h 4873452"/>
              <a:gd name="connsiteX11468" fmla="*/ 8451116 w 9144002"/>
              <a:gd name="connsiteY11468" fmla="*/ 943912 h 4873452"/>
              <a:gd name="connsiteX11469" fmla="*/ 8449371 w 9144002"/>
              <a:gd name="connsiteY11469" fmla="*/ 943912 h 4873452"/>
              <a:gd name="connsiteX11470" fmla="*/ 8447918 w 9144002"/>
              <a:gd name="connsiteY11470" fmla="*/ 943466 h 4873452"/>
              <a:gd name="connsiteX11471" fmla="*/ 8446173 w 9144002"/>
              <a:gd name="connsiteY11471" fmla="*/ 942796 h 4873452"/>
              <a:gd name="connsiteX11472" fmla="*/ 8443557 w 9144002"/>
              <a:gd name="connsiteY11472" fmla="*/ 941459 h 4873452"/>
              <a:gd name="connsiteX11473" fmla="*/ 8440940 w 9144002"/>
              <a:gd name="connsiteY11473" fmla="*/ 939673 h 4873452"/>
              <a:gd name="connsiteX11474" fmla="*/ 8438614 w 9144002"/>
              <a:gd name="connsiteY11474" fmla="*/ 937666 h 4873452"/>
              <a:gd name="connsiteX11475" fmla="*/ 8435706 w 9144002"/>
              <a:gd name="connsiteY11475" fmla="*/ 936328 h 4873452"/>
              <a:gd name="connsiteX11476" fmla="*/ 8434253 w 9144002"/>
              <a:gd name="connsiteY11476" fmla="*/ 935882 h 4873452"/>
              <a:gd name="connsiteX11477" fmla="*/ 8432508 w 9144002"/>
              <a:gd name="connsiteY11477" fmla="*/ 935436 h 4873452"/>
              <a:gd name="connsiteX11478" fmla="*/ 8430764 w 9144002"/>
              <a:gd name="connsiteY11478" fmla="*/ 935213 h 4873452"/>
              <a:gd name="connsiteX11479" fmla="*/ 8428438 w 9144002"/>
              <a:gd name="connsiteY11479" fmla="*/ 935436 h 4873452"/>
              <a:gd name="connsiteX11480" fmla="*/ 8428729 w 9144002"/>
              <a:gd name="connsiteY11480" fmla="*/ 932983 h 4873452"/>
              <a:gd name="connsiteX11481" fmla="*/ 8429892 w 9144002"/>
              <a:gd name="connsiteY11481" fmla="*/ 931198 h 4873452"/>
              <a:gd name="connsiteX11482" fmla="*/ 8431055 w 9144002"/>
              <a:gd name="connsiteY11482" fmla="*/ 929637 h 4873452"/>
              <a:gd name="connsiteX11483" fmla="*/ 8432799 w 9144002"/>
              <a:gd name="connsiteY11483" fmla="*/ 928745 h 4873452"/>
              <a:gd name="connsiteX11484" fmla="*/ 8434544 w 9144002"/>
              <a:gd name="connsiteY11484" fmla="*/ 928076 h 4873452"/>
              <a:gd name="connsiteX11485" fmla="*/ 8136140 w 9144002"/>
              <a:gd name="connsiteY11485" fmla="*/ 892171 h 4873452"/>
              <a:gd name="connsiteX11486" fmla="*/ 8138521 w 9144002"/>
              <a:gd name="connsiteY11486" fmla="*/ 892171 h 4873452"/>
              <a:gd name="connsiteX11487" fmla="*/ 8140902 w 9144002"/>
              <a:gd name="connsiteY11487" fmla="*/ 892394 h 4873452"/>
              <a:gd name="connsiteX11488" fmla="*/ 8142390 w 9144002"/>
              <a:gd name="connsiteY11488" fmla="*/ 893286 h 4873452"/>
              <a:gd name="connsiteX11489" fmla="*/ 8143878 w 9144002"/>
              <a:gd name="connsiteY11489" fmla="*/ 894402 h 4873452"/>
              <a:gd name="connsiteX11490" fmla="*/ 8144772 w 9144002"/>
              <a:gd name="connsiteY11490" fmla="*/ 895517 h 4873452"/>
              <a:gd name="connsiteX11491" fmla="*/ 8145665 w 9144002"/>
              <a:gd name="connsiteY11491" fmla="*/ 897077 h 4873452"/>
              <a:gd name="connsiteX11492" fmla="*/ 8147451 w 9144002"/>
              <a:gd name="connsiteY11492" fmla="*/ 900200 h 4873452"/>
              <a:gd name="connsiteX11493" fmla="*/ 8149534 w 9144002"/>
              <a:gd name="connsiteY11493" fmla="*/ 903324 h 4873452"/>
              <a:gd name="connsiteX11494" fmla="*/ 8150427 w 9144002"/>
              <a:gd name="connsiteY11494" fmla="*/ 904662 h 4873452"/>
              <a:gd name="connsiteX11495" fmla="*/ 8151915 w 9144002"/>
              <a:gd name="connsiteY11495" fmla="*/ 905553 h 4873452"/>
              <a:gd name="connsiteX11496" fmla="*/ 8153999 w 9144002"/>
              <a:gd name="connsiteY11496" fmla="*/ 906218 h 4873452"/>
              <a:gd name="connsiteX11497" fmla="*/ 8156082 w 9144002"/>
              <a:gd name="connsiteY11497" fmla="*/ 906440 h 4873452"/>
              <a:gd name="connsiteX11498" fmla="*/ 8158761 w 9144002"/>
              <a:gd name="connsiteY11498" fmla="*/ 905771 h 4873452"/>
              <a:gd name="connsiteX11499" fmla="*/ 8161738 w 9144002"/>
              <a:gd name="connsiteY11499" fmla="*/ 905109 h 4873452"/>
              <a:gd name="connsiteX11500" fmla="*/ 8160845 w 9144002"/>
              <a:gd name="connsiteY11500" fmla="*/ 906664 h 4873452"/>
              <a:gd name="connsiteX11501" fmla="*/ 8158761 w 9144002"/>
              <a:gd name="connsiteY11501" fmla="*/ 908225 h 4873452"/>
              <a:gd name="connsiteX11502" fmla="*/ 8156976 w 9144002"/>
              <a:gd name="connsiteY11502" fmla="*/ 909340 h 4873452"/>
              <a:gd name="connsiteX11503" fmla="*/ 8154594 w 9144002"/>
              <a:gd name="connsiteY11503" fmla="*/ 909786 h 4873452"/>
              <a:gd name="connsiteX11504" fmla="*/ 8152511 w 9144002"/>
              <a:gd name="connsiteY11504" fmla="*/ 910010 h 4873452"/>
              <a:gd name="connsiteX11505" fmla="*/ 8149832 w 9144002"/>
              <a:gd name="connsiteY11505" fmla="*/ 910010 h 4873452"/>
              <a:gd name="connsiteX11506" fmla="*/ 8147451 w 9144002"/>
              <a:gd name="connsiteY11506" fmla="*/ 909563 h 4873452"/>
              <a:gd name="connsiteX11507" fmla="*/ 8144772 w 9144002"/>
              <a:gd name="connsiteY11507" fmla="*/ 908894 h 4873452"/>
              <a:gd name="connsiteX11508" fmla="*/ 8142688 w 9144002"/>
              <a:gd name="connsiteY11508" fmla="*/ 907779 h 4873452"/>
              <a:gd name="connsiteX11509" fmla="*/ 8140307 w 9144002"/>
              <a:gd name="connsiteY11509" fmla="*/ 906440 h 4873452"/>
              <a:gd name="connsiteX11510" fmla="*/ 8138521 w 9144002"/>
              <a:gd name="connsiteY11510" fmla="*/ 904662 h 4873452"/>
              <a:gd name="connsiteX11511" fmla="*/ 8137032 w 9144002"/>
              <a:gd name="connsiteY11511" fmla="*/ 902878 h 4873452"/>
              <a:gd name="connsiteX11512" fmla="*/ 8136140 w 9144002"/>
              <a:gd name="connsiteY11512" fmla="*/ 900424 h 4873452"/>
              <a:gd name="connsiteX11513" fmla="*/ 8135544 w 9144002"/>
              <a:gd name="connsiteY11513" fmla="*/ 897970 h 4873452"/>
              <a:gd name="connsiteX11514" fmla="*/ 8135544 w 9144002"/>
              <a:gd name="connsiteY11514" fmla="*/ 895071 h 4873452"/>
              <a:gd name="connsiteX11515" fmla="*/ 6927058 w 9144002"/>
              <a:gd name="connsiteY11515" fmla="*/ 795814 h 4873452"/>
              <a:gd name="connsiteX11516" fmla="*/ 6925882 w 9144002"/>
              <a:gd name="connsiteY11516" fmla="*/ 798491 h 4873452"/>
              <a:gd name="connsiteX11517" fmla="*/ 6924117 w 9144002"/>
              <a:gd name="connsiteY11517" fmla="*/ 800680 h 4873452"/>
              <a:gd name="connsiteX11518" fmla="*/ 6921763 w 9144002"/>
              <a:gd name="connsiteY11518" fmla="*/ 802628 h 4873452"/>
              <a:gd name="connsiteX11519" fmla="*/ 6919116 w 9144002"/>
              <a:gd name="connsiteY11519" fmla="*/ 803844 h 4873452"/>
              <a:gd name="connsiteX11520" fmla="*/ 6916763 w 9144002"/>
              <a:gd name="connsiteY11520" fmla="*/ 805059 h 4873452"/>
              <a:gd name="connsiteX11521" fmla="*/ 6913233 w 9144002"/>
              <a:gd name="connsiteY11521" fmla="*/ 805546 h 4873452"/>
              <a:gd name="connsiteX11522" fmla="*/ 6909997 w 9144002"/>
              <a:gd name="connsiteY11522" fmla="*/ 806276 h 4873452"/>
              <a:gd name="connsiteX11523" fmla="*/ 6906468 w 9144002"/>
              <a:gd name="connsiteY11523" fmla="*/ 806519 h 4873452"/>
              <a:gd name="connsiteX11524" fmla="*/ 6899113 w 9144002"/>
              <a:gd name="connsiteY11524" fmla="*/ 806519 h 4873452"/>
              <a:gd name="connsiteX11525" fmla="*/ 6891760 w 9144002"/>
              <a:gd name="connsiteY11525" fmla="*/ 806276 h 4873452"/>
              <a:gd name="connsiteX11526" fmla="*/ 6884406 w 9144002"/>
              <a:gd name="connsiteY11526" fmla="*/ 806276 h 4873452"/>
              <a:gd name="connsiteX11527" fmla="*/ 6877052 w 9144002"/>
              <a:gd name="connsiteY11527" fmla="*/ 806519 h 4873452"/>
              <a:gd name="connsiteX11528" fmla="*/ 6879111 w 9144002"/>
              <a:gd name="connsiteY11528" fmla="*/ 804329 h 4873452"/>
              <a:gd name="connsiteX11529" fmla="*/ 6881170 w 9144002"/>
              <a:gd name="connsiteY11529" fmla="*/ 802628 h 4873452"/>
              <a:gd name="connsiteX11530" fmla="*/ 6883524 w 9144002"/>
              <a:gd name="connsiteY11530" fmla="*/ 801410 h 4873452"/>
              <a:gd name="connsiteX11531" fmla="*/ 6885877 w 9144002"/>
              <a:gd name="connsiteY11531" fmla="*/ 800193 h 4873452"/>
              <a:gd name="connsiteX11532" fmla="*/ 6888230 w 9144002"/>
              <a:gd name="connsiteY11532" fmla="*/ 799220 h 4873452"/>
              <a:gd name="connsiteX11533" fmla="*/ 6890878 w 9144002"/>
              <a:gd name="connsiteY11533" fmla="*/ 798491 h 4873452"/>
              <a:gd name="connsiteX11534" fmla="*/ 6896467 w 9144002"/>
              <a:gd name="connsiteY11534" fmla="*/ 797517 h 4873452"/>
              <a:gd name="connsiteX11535" fmla="*/ 6902938 w 9144002"/>
              <a:gd name="connsiteY11535" fmla="*/ 797273 h 4873452"/>
              <a:gd name="connsiteX11536" fmla="*/ 6909997 w 9144002"/>
              <a:gd name="connsiteY11536" fmla="*/ 797030 h 4873452"/>
              <a:gd name="connsiteX11537" fmla="*/ 6918234 w 9144002"/>
              <a:gd name="connsiteY11537" fmla="*/ 796787 h 4873452"/>
              <a:gd name="connsiteX11538" fmla="*/ 994177 w 9144002"/>
              <a:gd name="connsiteY11538" fmla="*/ 774404 h 4873452"/>
              <a:gd name="connsiteX11539" fmla="*/ 992391 w 9144002"/>
              <a:gd name="connsiteY11539" fmla="*/ 777273 h 4873452"/>
              <a:gd name="connsiteX11540" fmla="*/ 990307 w 9144002"/>
              <a:gd name="connsiteY11540" fmla="*/ 779923 h 4873452"/>
              <a:gd name="connsiteX11541" fmla="*/ 988521 w 9144002"/>
              <a:gd name="connsiteY11541" fmla="*/ 782351 h 4873452"/>
              <a:gd name="connsiteX11542" fmla="*/ 987331 w 9144002"/>
              <a:gd name="connsiteY11542" fmla="*/ 784779 h 4873452"/>
              <a:gd name="connsiteX11543" fmla="*/ 987033 w 9144002"/>
              <a:gd name="connsiteY11543" fmla="*/ 785883 h 4873452"/>
              <a:gd name="connsiteX11544" fmla="*/ 987033 w 9144002"/>
              <a:gd name="connsiteY11544" fmla="*/ 786766 h 4873452"/>
              <a:gd name="connsiteX11545" fmla="*/ 987033 w 9144002"/>
              <a:gd name="connsiteY11545" fmla="*/ 787869 h 4873452"/>
              <a:gd name="connsiteX11546" fmla="*/ 987331 w 9144002"/>
              <a:gd name="connsiteY11546" fmla="*/ 788752 h 4873452"/>
              <a:gd name="connsiteX11547" fmla="*/ 988521 w 9144002"/>
              <a:gd name="connsiteY11547" fmla="*/ 789856 h 4873452"/>
              <a:gd name="connsiteX11548" fmla="*/ 989712 w 9144002"/>
              <a:gd name="connsiteY11548" fmla="*/ 790740 h 4873452"/>
              <a:gd name="connsiteX11549" fmla="*/ 991498 w 9144002"/>
              <a:gd name="connsiteY11549" fmla="*/ 791622 h 4873452"/>
              <a:gd name="connsiteX11550" fmla="*/ 994177 w 9144002"/>
              <a:gd name="connsiteY11550" fmla="*/ 792064 h 4873452"/>
              <a:gd name="connsiteX11551" fmla="*/ 993581 w 9144002"/>
              <a:gd name="connsiteY11551" fmla="*/ 794050 h 4873452"/>
              <a:gd name="connsiteX11552" fmla="*/ 992688 w 9144002"/>
              <a:gd name="connsiteY11552" fmla="*/ 795154 h 4873452"/>
              <a:gd name="connsiteX11553" fmla="*/ 992093 w 9144002"/>
              <a:gd name="connsiteY11553" fmla="*/ 795815 h 4873452"/>
              <a:gd name="connsiteX11554" fmla="*/ 990902 w 9144002"/>
              <a:gd name="connsiteY11554" fmla="*/ 795815 h 4873452"/>
              <a:gd name="connsiteX11555" fmla="*/ 989712 w 9144002"/>
              <a:gd name="connsiteY11555" fmla="*/ 795374 h 4873452"/>
              <a:gd name="connsiteX11556" fmla="*/ 988521 w 9144002"/>
              <a:gd name="connsiteY11556" fmla="*/ 794712 h 4873452"/>
              <a:gd name="connsiteX11557" fmla="*/ 985842 w 9144002"/>
              <a:gd name="connsiteY11557" fmla="*/ 792946 h 4873452"/>
              <a:gd name="connsiteX11558" fmla="*/ 983164 w 9144002"/>
              <a:gd name="connsiteY11558" fmla="*/ 790518 h 4873452"/>
              <a:gd name="connsiteX11559" fmla="*/ 979889 w 9144002"/>
              <a:gd name="connsiteY11559" fmla="*/ 788532 h 4873452"/>
              <a:gd name="connsiteX11560" fmla="*/ 978400 w 9144002"/>
              <a:gd name="connsiteY11560" fmla="*/ 787869 h 4873452"/>
              <a:gd name="connsiteX11561" fmla="*/ 976615 w 9144002"/>
              <a:gd name="connsiteY11561" fmla="*/ 787428 h 4873452"/>
              <a:gd name="connsiteX11562" fmla="*/ 974531 w 9144002"/>
              <a:gd name="connsiteY11562" fmla="*/ 787428 h 4873452"/>
              <a:gd name="connsiteX11563" fmla="*/ 972745 w 9144002"/>
              <a:gd name="connsiteY11563" fmla="*/ 787869 h 4873452"/>
              <a:gd name="connsiteX11564" fmla="*/ 974233 w 9144002"/>
              <a:gd name="connsiteY11564" fmla="*/ 784779 h 4873452"/>
              <a:gd name="connsiteX11565" fmla="*/ 976020 w 9144002"/>
              <a:gd name="connsiteY11565" fmla="*/ 782351 h 4873452"/>
              <a:gd name="connsiteX11566" fmla="*/ 978400 w 9144002"/>
              <a:gd name="connsiteY11566" fmla="*/ 780144 h 4873452"/>
              <a:gd name="connsiteX11567" fmla="*/ 981079 w 9144002"/>
              <a:gd name="connsiteY11567" fmla="*/ 778377 h 4873452"/>
              <a:gd name="connsiteX11568" fmla="*/ 983758 w 9144002"/>
              <a:gd name="connsiteY11568" fmla="*/ 777053 h 4873452"/>
              <a:gd name="connsiteX11569" fmla="*/ 987033 w 9144002"/>
              <a:gd name="connsiteY11569" fmla="*/ 775950 h 4873452"/>
              <a:gd name="connsiteX11570" fmla="*/ 990307 w 9144002"/>
              <a:gd name="connsiteY11570" fmla="*/ 775067 h 4873452"/>
              <a:gd name="connsiteX11571" fmla="*/ 6406755 w 9144002"/>
              <a:gd name="connsiteY11571" fmla="*/ 751205 h 4873452"/>
              <a:gd name="connsiteX11572" fmla="*/ 6406443 w 9144002"/>
              <a:gd name="connsiteY11572" fmla="*/ 753364 h 4873452"/>
              <a:gd name="connsiteX11573" fmla="*/ 6406131 w 9144002"/>
              <a:gd name="connsiteY11573" fmla="*/ 755306 h 4873452"/>
              <a:gd name="connsiteX11574" fmla="*/ 6405196 w 9144002"/>
              <a:gd name="connsiteY11574" fmla="*/ 757248 h 4873452"/>
              <a:gd name="connsiteX11575" fmla="*/ 6404261 w 9144002"/>
              <a:gd name="connsiteY11575" fmla="*/ 758544 h 4873452"/>
              <a:gd name="connsiteX11576" fmla="*/ 6403013 w 9144002"/>
              <a:gd name="connsiteY11576" fmla="*/ 759623 h 4873452"/>
              <a:gd name="connsiteX11577" fmla="*/ 6401454 w 9144002"/>
              <a:gd name="connsiteY11577" fmla="*/ 760487 h 4873452"/>
              <a:gd name="connsiteX11578" fmla="*/ 6399895 w 9144002"/>
              <a:gd name="connsiteY11578" fmla="*/ 761350 h 4873452"/>
              <a:gd name="connsiteX11579" fmla="*/ 6397712 w 9144002"/>
              <a:gd name="connsiteY11579" fmla="*/ 761998 h 4873452"/>
              <a:gd name="connsiteX11580" fmla="*/ 6393346 w 9144002"/>
              <a:gd name="connsiteY11580" fmla="*/ 763077 h 4873452"/>
              <a:gd name="connsiteX11581" fmla="*/ 6389293 w 9144002"/>
              <a:gd name="connsiteY11581" fmla="*/ 763509 h 4873452"/>
              <a:gd name="connsiteX11582" fmla="*/ 6384303 w 9144002"/>
              <a:gd name="connsiteY11582" fmla="*/ 764155 h 4873452"/>
              <a:gd name="connsiteX11583" fmla="*/ 6380561 w 9144002"/>
              <a:gd name="connsiteY11583" fmla="*/ 764587 h 4873452"/>
              <a:gd name="connsiteX11584" fmla="*/ 6380561 w 9144002"/>
              <a:gd name="connsiteY11584" fmla="*/ 762430 h 4873452"/>
              <a:gd name="connsiteX11585" fmla="*/ 6380873 w 9144002"/>
              <a:gd name="connsiteY11585" fmla="*/ 760270 h 4873452"/>
              <a:gd name="connsiteX11586" fmla="*/ 6381808 w 9144002"/>
              <a:gd name="connsiteY11586" fmla="*/ 758544 h 4873452"/>
              <a:gd name="connsiteX11587" fmla="*/ 6382744 w 9144002"/>
              <a:gd name="connsiteY11587" fmla="*/ 757248 h 4873452"/>
              <a:gd name="connsiteX11588" fmla="*/ 6383992 w 9144002"/>
              <a:gd name="connsiteY11588" fmla="*/ 756169 h 4873452"/>
              <a:gd name="connsiteX11589" fmla="*/ 6385550 w 9144002"/>
              <a:gd name="connsiteY11589" fmla="*/ 755306 h 4873452"/>
              <a:gd name="connsiteX11590" fmla="*/ 6387109 w 9144002"/>
              <a:gd name="connsiteY11590" fmla="*/ 754443 h 4873452"/>
              <a:gd name="connsiteX11591" fmla="*/ 6389293 w 9144002"/>
              <a:gd name="connsiteY11591" fmla="*/ 754011 h 4873452"/>
              <a:gd name="connsiteX11592" fmla="*/ 6393346 w 9144002"/>
              <a:gd name="connsiteY11592" fmla="*/ 752933 h 4873452"/>
              <a:gd name="connsiteX11593" fmla="*/ 6397712 w 9144002"/>
              <a:gd name="connsiteY11593" fmla="*/ 752284 h 4873452"/>
              <a:gd name="connsiteX11594" fmla="*/ 6402701 w 9144002"/>
              <a:gd name="connsiteY11594" fmla="*/ 751852 h 4873452"/>
              <a:gd name="connsiteX11595" fmla="*/ 6456845 w 9144002"/>
              <a:gd name="connsiteY11595" fmla="*/ 749420 h 4873452"/>
              <a:gd name="connsiteX11596" fmla="*/ 6458892 w 9144002"/>
              <a:gd name="connsiteY11596" fmla="*/ 749420 h 4873452"/>
              <a:gd name="connsiteX11597" fmla="*/ 6461524 w 9144002"/>
              <a:gd name="connsiteY11597" fmla="*/ 749861 h 4873452"/>
              <a:gd name="connsiteX11598" fmla="*/ 6460061 w 9144002"/>
              <a:gd name="connsiteY11598" fmla="*/ 752727 h 4873452"/>
              <a:gd name="connsiteX11599" fmla="*/ 6458600 w 9144002"/>
              <a:gd name="connsiteY11599" fmla="*/ 755813 h 4873452"/>
              <a:gd name="connsiteX11600" fmla="*/ 6457430 w 9144002"/>
              <a:gd name="connsiteY11600" fmla="*/ 759119 h 4873452"/>
              <a:gd name="connsiteX11601" fmla="*/ 6456260 w 9144002"/>
              <a:gd name="connsiteY11601" fmla="*/ 762205 h 4873452"/>
              <a:gd name="connsiteX11602" fmla="*/ 6454798 w 9144002"/>
              <a:gd name="connsiteY11602" fmla="*/ 764630 h 4873452"/>
              <a:gd name="connsiteX11603" fmla="*/ 6453920 w 9144002"/>
              <a:gd name="connsiteY11603" fmla="*/ 765952 h 4873452"/>
              <a:gd name="connsiteX11604" fmla="*/ 6452166 w 9144002"/>
              <a:gd name="connsiteY11604" fmla="*/ 767056 h 4873452"/>
              <a:gd name="connsiteX11605" fmla="*/ 6451289 w 9144002"/>
              <a:gd name="connsiteY11605" fmla="*/ 767495 h 4873452"/>
              <a:gd name="connsiteX11606" fmla="*/ 6449242 w 9144002"/>
              <a:gd name="connsiteY11606" fmla="*/ 768156 h 4873452"/>
              <a:gd name="connsiteX11607" fmla="*/ 6447487 w 9144002"/>
              <a:gd name="connsiteY11607" fmla="*/ 768156 h 4873452"/>
              <a:gd name="connsiteX11608" fmla="*/ 6444855 w 9144002"/>
              <a:gd name="connsiteY11608" fmla="*/ 767716 h 4873452"/>
              <a:gd name="connsiteX11609" fmla="*/ 6446318 w 9144002"/>
              <a:gd name="connsiteY11609" fmla="*/ 760222 h 4873452"/>
              <a:gd name="connsiteX11610" fmla="*/ 6447194 w 9144002"/>
              <a:gd name="connsiteY11610" fmla="*/ 756915 h 4873452"/>
              <a:gd name="connsiteX11611" fmla="*/ 6448657 w 9144002"/>
              <a:gd name="connsiteY11611" fmla="*/ 753829 h 4873452"/>
              <a:gd name="connsiteX11612" fmla="*/ 6449242 w 9144002"/>
              <a:gd name="connsiteY11612" fmla="*/ 752727 h 4873452"/>
              <a:gd name="connsiteX11613" fmla="*/ 6450411 w 9144002"/>
              <a:gd name="connsiteY11613" fmla="*/ 751624 h 4873452"/>
              <a:gd name="connsiteX11614" fmla="*/ 6451581 w 9144002"/>
              <a:gd name="connsiteY11614" fmla="*/ 750743 h 4873452"/>
              <a:gd name="connsiteX11615" fmla="*/ 6453044 w 9144002"/>
              <a:gd name="connsiteY11615" fmla="*/ 749861 h 4873452"/>
              <a:gd name="connsiteX11616" fmla="*/ 6454798 w 9144002"/>
              <a:gd name="connsiteY11616" fmla="*/ 749641 h 4873452"/>
              <a:gd name="connsiteX11617" fmla="*/ 6821093 w 9144002"/>
              <a:gd name="connsiteY11617" fmla="*/ 726225 h 4873452"/>
              <a:gd name="connsiteX11618" fmla="*/ 6818693 w 9144002"/>
              <a:gd name="connsiteY11618" fmla="*/ 728653 h 4873452"/>
              <a:gd name="connsiteX11619" fmla="*/ 6815993 w 9144002"/>
              <a:gd name="connsiteY11619" fmla="*/ 730860 h 4873452"/>
              <a:gd name="connsiteX11620" fmla="*/ 6812993 w 9144002"/>
              <a:gd name="connsiteY11620" fmla="*/ 733509 h 4873452"/>
              <a:gd name="connsiteX11621" fmla="*/ 6810893 w 9144002"/>
              <a:gd name="connsiteY11621" fmla="*/ 735717 h 4873452"/>
              <a:gd name="connsiteX11622" fmla="*/ 6809993 w 9144002"/>
              <a:gd name="connsiteY11622" fmla="*/ 736820 h 4873452"/>
              <a:gd name="connsiteX11623" fmla="*/ 6809693 w 9144002"/>
              <a:gd name="connsiteY11623" fmla="*/ 737925 h 4873452"/>
              <a:gd name="connsiteX11624" fmla="*/ 6809693 w 9144002"/>
              <a:gd name="connsiteY11624" fmla="*/ 739028 h 4873452"/>
              <a:gd name="connsiteX11625" fmla="*/ 6809993 w 9144002"/>
              <a:gd name="connsiteY11625" fmla="*/ 740131 h 4873452"/>
              <a:gd name="connsiteX11626" fmla="*/ 6810893 w 9144002"/>
              <a:gd name="connsiteY11626" fmla="*/ 741234 h 4873452"/>
              <a:gd name="connsiteX11627" fmla="*/ 6812393 w 9144002"/>
              <a:gd name="connsiteY11627" fmla="*/ 742118 h 4873452"/>
              <a:gd name="connsiteX11628" fmla="*/ 6814193 w 9144002"/>
              <a:gd name="connsiteY11628" fmla="*/ 743222 h 4873452"/>
              <a:gd name="connsiteX11629" fmla="*/ 6817193 w 9144002"/>
              <a:gd name="connsiteY11629" fmla="*/ 744105 h 4873452"/>
              <a:gd name="connsiteX11630" fmla="*/ 6818093 w 9144002"/>
              <a:gd name="connsiteY11630" fmla="*/ 745650 h 4873452"/>
              <a:gd name="connsiteX11631" fmla="*/ 6818393 w 9144002"/>
              <a:gd name="connsiteY11631" fmla="*/ 746974 h 4873452"/>
              <a:gd name="connsiteX11632" fmla="*/ 6818093 w 9144002"/>
              <a:gd name="connsiteY11632" fmla="*/ 747415 h 4873452"/>
              <a:gd name="connsiteX11633" fmla="*/ 6817493 w 9144002"/>
              <a:gd name="connsiteY11633" fmla="*/ 747415 h 4873452"/>
              <a:gd name="connsiteX11634" fmla="*/ 6816593 w 9144002"/>
              <a:gd name="connsiteY11634" fmla="*/ 747637 h 4873452"/>
              <a:gd name="connsiteX11635" fmla="*/ 6815093 w 9144002"/>
              <a:gd name="connsiteY11635" fmla="*/ 747194 h 4873452"/>
              <a:gd name="connsiteX11636" fmla="*/ 6812993 w 9144002"/>
              <a:gd name="connsiteY11636" fmla="*/ 746532 h 4873452"/>
              <a:gd name="connsiteX11637" fmla="*/ 6807893 w 9144002"/>
              <a:gd name="connsiteY11637" fmla="*/ 744546 h 4873452"/>
              <a:gd name="connsiteX11638" fmla="*/ 6801593 w 9144002"/>
              <a:gd name="connsiteY11638" fmla="*/ 742339 h 4873452"/>
              <a:gd name="connsiteX11639" fmla="*/ 6798293 w 9144002"/>
              <a:gd name="connsiteY11639" fmla="*/ 741234 h 4873452"/>
              <a:gd name="connsiteX11640" fmla="*/ 6795293 w 9144002"/>
              <a:gd name="connsiteY11640" fmla="*/ 740352 h 4873452"/>
              <a:gd name="connsiteX11641" fmla="*/ 6791693 w 9144002"/>
              <a:gd name="connsiteY11641" fmla="*/ 739911 h 4873452"/>
              <a:gd name="connsiteX11642" fmla="*/ 6788693 w 9144002"/>
              <a:gd name="connsiteY11642" fmla="*/ 739689 h 4873452"/>
              <a:gd name="connsiteX11643" fmla="*/ 6785693 w 9144002"/>
              <a:gd name="connsiteY11643" fmla="*/ 739689 h 4873452"/>
              <a:gd name="connsiteX11644" fmla="*/ 6782993 w 9144002"/>
              <a:gd name="connsiteY11644" fmla="*/ 740131 h 4873452"/>
              <a:gd name="connsiteX11645" fmla="*/ 6784193 w 9144002"/>
              <a:gd name="connsiteY11645" fmla="*/ 737925 h 4873452"/>
              <a:gd name="connsiteX11646" fmla="*/ 6785393 w 9144002"/>
              <a:gd name="connsiteY11646" fmla="*/ 736158 h 4873452"/>
              <a:gd name="connsiteX11647" fmla="*/ 6787193 w 9144002"/>
              <a:gd name="connsiteY11647" fmla="*/ 734613 h 4873452"/>
              <a:gd name="connsiteX11648" fmla="*/ 6788693 w 9144002"/>
              <a:gd name="connsiteY11648" fmla="*/ 733288 h 4873452"/>
              <a:gd name="connsiteX11649" fmla="*/ 6791093 w 9144002"/>
              <a:gd name="connsiteY11649" fmla="*/ 732183 h 4873452"/>
              <a:gd name="connsiteX11650" fmla="*/ 6793193 w 9144002"/>
              <a:gd name="connsiteY11650" fmla="*/ 730860 h 4873452"/>
              <a:gd name="connsiteX11651" fmla="*/ 6795593 w 9144002"/>
              <a:gd name="connsiteY11651" fmla="*/ 730197 h 4873452"/>
              <a:gd name="connsiteX11652" fmla="*/ 6798293 w 9144002"/>
              <a:gd name="connsiteY11652" fmla="*/ 729315 h 4873452"/>
              <a:gd name="connsiteX11653" fmla="*/ 6803693 w 9144002"/>
              <a:gd name="connsiteY11653" fmla="*/ 728432 h 4873452"/>
              <a:gd name="connsiteX11654" fmla="*/ 6809693 w 9144002"/>
              <a:gd name="connsiteY11654" fmla="*/ 727549 h 4873452"/>
              <a:gd name="connsiteX11655" fmla="*/ 7024438 w 9144002"/>
              <a:gd name="connsiteY11655" fmla="*/ 722655 h 4873452"/>
              <a:gd name="connsiteX11656" fmla="*/ 7028262 w 9144002"/>
              <a:gd name="connsiteY11656" fmla="*/ 722655 h 4873452"/>
              <a:gd name="connsiteX11657" fmla="*/ 7026203 w 9144002"/>
              <a:gd name="connsiteY11657" fmla="*/ 726750 h 4873452"/>
              <a:gd name="connsiteX11658" fmla="*/ 7023556 w 9144002"/>
              <a:gd name="connsiteY11658" fmla="*/ 730388 h 4873452"/>
              <a:gd name="connsiteX11659" fmla="*/ 7021202 w 9144002"/>
              <a:gd name="connsiteY11659" fmla="*/ 733799 h 4873452"/>
              <a:gd name="connsiteX11660" fmla="*/ 7017967 w 9144002"/>
              <a:gd name="connsiteY11660" fmla="*/ 736982 h 4873452"/>
              <a:gd name="connsiteX11661" fmla="*/ 7015024 w 9144002"/>
              <a:gd name="connsiteY11661" fmla="*/ 739484 h 4873452"/>
              <a:gd name="connsiteX11662" fmla="*/ 7011495 w 9144002"/>
              <a:gd name="connsiteY11662" fmla="*/ 742213 h 4873452"/>
              <a:gd name="connsiteX11663" fmla="*/ 7007671 w 9144002"/>
              <a:gd name="connsiteY11663" fmla="*/ 744259 h 4873452"/>
              <a:gd name="connsiteX11664" fmla="*/ 7003552 w 9144002"/>
              <a:gd name="connsiteY11664" fmla="*/ 745852 h 4873452"/>
              <a:gd name="connsiteX11665" fmla="*/ 7003258 w 9144002"/>
              <a:gd name="connsiteY11665" fmla="*/ 744715 h 4873452"/>
              <a:gd name="connsiteX11666" fmla="*/ 7003552 w 9144002"/>
              <a:gd name="connsiteY11666" fmla="*/ 743578 h 4873452"/>
              <a:gd name="connsiteX11667" fmla="*/ 7003846 w 9144002"/>
              <a:gd name="connsiteY11667" fmla="*/ 742440 h 4873452"/>
              <a:gd name="connsiteX11668" fmla="*/ 7005023 w 9144002"/>
              <a:gd name="connsiteY11668" fmla="*/ 741304 h 4873452"/>
              <a:gd name="connsiteX11669" fmla="*/ 7007083 w 9144002"/>
              <a:gd name="connsiteY11669" fmla="*/ 739257 h 4873452"/>
              <a:gd name="connsiteX11670" fmla="*/ 7009141 w 9144002"/>
              <a:gd name="connsiteY11670" fmla="*/ 737665 h 4873452"/>
              <a:gd name="connsiteX11671" fmla="*/ 7010907 w 9144002"/>
              <a:gd name="connsiteY11671" fmla="*/ 735845 h 4873452"/>
              <a:gd name="connsiteX11672" fmla="*/ 7011495 w 9144002"/>
              <a:gd name="connsiteY11672" fmla="*/ 735164 h 4873452"/>
              <a:gd name="connsiteX11673" fmla="*/ 7011789 w 9144002"/>
              <a:gd name="connsiteY11673" fmla="*/ 734481 h 4873452"/>
              <a:gd name="connsiteX11674" fmla="*/ 7011495 w 9144002"/>
              <a:gd name="connsiteY11674" fmla="*/ 733799 h 4873452"/>
              <a:gd name="connsiteX11675" fmla="*/ 7010612 w 9144002"/>
              <a:gd name="connsiteY11675" fmla="*/ 733344 h 4873452"/>
              <a:gd name="connsiteX11676" fmla="*/ 7009435 w 9144002"/>
              <a:gd name="connsiteY11676" fmla="*/ 732662 h 4873452"/>
              <a:gd name="connsiteX11677" fmla="*/ 7007671 w 9144002"/>
              <a:gd name="connsiteY11677" fmla="*/ 732207 h 4873452"/>
              <a:gd name="connsiteX11678" fmla="*/ 7009141 w 9144002"/>
              <a:gd name="connsiteY11678" fmla="*/ 729705 h 4873452"/>
              <a:gd name="connsiteX11679" fmla="*/ 7010612 w 9144002"/>
              <a:gd name="connsiteY11679" fmla="*/ 727886 h 4873452"/>
              <a:gd name="connsiteX11680" fmla="*/ 7012966 w 9144002"/>
              <a:gd name="connsiteY11680" fmla="*/ 726066 h 4873452"/>
              <a:gd name="connsiteX11681" fmla="*/ 7015613 w 9144002"/>
              <a:gd name="connsiteY11681" fmla="*/ 724703 h 4873452"/>
              <a:gd name="connsiteX11682" fmla="*/ 7017967 w 9144002"/>
              <a:gd name="connsiteY11682" fmla="*/ 723792 h 4873452"/>
              <a:gd name="connsiteX11683" fmla="*/ 7021202 w 9144002"/>
              <a:gd name="connsiteY11683" fmla="*/ 722884 h 4873452"/>
              <a:gd name="connsiteX11684" fmla="*/ 6942678 w 9144002"/>
              <a:gd name="connsiteY11684" fmla="*/ 719979 h 4873452"/>
              <a:gd name="connsiteX11685" fmla="*/ 6946564 w 9144002"/>
              <a:gd name="connsiteY11685" fmla="*/ 719979 h 4873452"/>
              <a:gd name="connsiteX11686" fmla="*/ 6951345 w 9144002"/>
              <a:gd name="connsiteY11686" fmla="*/ 719979 h 4873452"/>
              <a:gd name="connsiteX11687" fmla="*/ 6959414 w 9144002"/>
              <a:gd name="connsiteY11687" fmla="*/ 720851 h 4873452"/>
              <a:gd name="connsiteX11688" fmla="*/ 6967782 w 9144002"/>
              <a:gd name="connsiteY11688" fmla="*/ 721939 h 4873452"/>
              <a:gd name="connsiteX11689" fmla="*/ 6975552 w 9144002"/>
              <a:gd name="connsiteY11689" fmla="*/ 723029 h 4873452"/>
              <a:gd name="connsiteX11690" fmla="*/ 6978839 w 9144002"/>
              <a:gd name="connsiteY11690" fmla="*/ 723246 h 4873452"/>
              <a:gd name="connsiteX11691" fmla="*/ 6981828 w 9144002"/>
              <a:gd name="connsiteY11691" fmla="*/ 723682 h 4873452"/>
              <a:gd name="connsiteX11692" fmla="*/ 6978541 w 9144002"/>
              <a:gd name="connsiteY11692" fmla="*/ 725206 h 4873452"/>
              <a:gd name="connsiteX11693" fmla="*/ 6974656 w 9144002"/>
              <a:gd name="connsiteY11693" fmla="*/ 726731 h 4873452"/>
              <a:gd name="connsiteX11694" fmla="*/ 6971368 w 9144002"/>
              <a:gd name="connsiteY11694" fmla="*/ 728037 h 4873452"/>
              <a:gd name="connsiteX11695" fmla="*/ 6967483 w 9144002"/>
              <a:gd name="connsiteY11695" fmla="*/ 728908 h 4873452"/>
              <a:gd name="connsiteX11696" fmla="*/ 6963299 w 9144002"/>
              <a:gd name="connsiteY11696" fmla="*/ 729562 h 4873452"/>
              <a:gd name="connsiteX11697" fmla="*/ 6959414 w 9144002"/>
              <a:gd name="connsiteY11697" fmla="*/ 730215 h 4873452"/>
              <a:gd name="connsiteX11698" fmla="*/ 6951345 w 9144002"/>
              <a:gd name="connsiteY11698" fmla="*/ 731086 h 4873452"/>
              <a:gd name="connsiteX11699" fmla="*/ 6942678 w 9144002"/>
              <a:gd name="connsiteY11699" fmla="*/ 731304 h 4873452"/>
              <a:gd name="connsiteX11700" fmla="*/ 6933712 w 9144002"/>
              <a:gd name="connsiteY11700" fmla="*/ 731304 h 4873452"/>
              <a:gd name="connsiteX11701" fmla="*/ 6916379 w 9144002"/>
              <a:gd name="connsiteY11701" fmla="*/ 730650 h 4873452"/>
              <a:gd name="connsiteX11702" fmla="*/ 6907712 w 9144002"/>
              <a:gd name="connsiteY11702" fmla="*/ 730650 h 4873452"/>
              <a:gd name="connsiteX11703" fmla="*/ 6899046 w 9144002"/>
              <a:gd name="connsiteY11703" fmla="*/ 731086 h 4873452"/>
              <a:gd name="connsiteX11704" fmla="*/ 6890379 w 9144002"/>
              <a:gd name="connsiteY11704" fmla="*/ 731521 h 4873452"/>
              <a:gd name="connsiteX11705" fmla="*/ 6886494 w 9144002"/>
              <a:gd name="connsiteY11705" fmla="*/ 732175 h 4873452"/>
              <a:gd name="connsiteX11706" fmla="*/ 6882310 w 9144002"/>
              <a:gd name="connsiteY11706" fmla="*/ 733045 h 4873452"/>
              <a:gd name="connsiteX11707" fmla="*/ 6878724 w 9144002"/>
              <a:gd name="connsiteY11707" fmla="*/ 733699 h 4873452"/>
              <a:gd name="connsiteX11708" fmla="*/ 6874540 w 9144002"/>
              <a:gd name="connsiteY11708" fmla="*/ 735224 h 4873452"/>
              <a:gd name="connsiteX11709" fmla="*/ 6871252 w 9144002"/>
              <a:gd name="connsiteY11709" fmla="*/ 736530 h 4873452"/>
              <a:gd name="connsiteX11710" fmla="*/ 6867367 w 9144002"/>
              <a:gd name="connsiteY11710" fmla="*/ 738273 h 4873452"/>
              <a:gd name="connsiteX11711" fmla="*/ 6863781 w 9144002"/>
              <a:gd name="connsiteY11711" fmla="*/ 740015 h 4873452"/>
              <a:gd name="connsiteX11712" fmla="*/ 6860494 w 9144002"/>
              <a:gd name="connsiteY11712" fmla="*/ 742410 h 4873452"/>
              <a:gd name="connsiteX11713" fmla="*/ 6857505 w 9144002"/>
              <a:gd name="connsiteY11713" fmla="*/ 744806 h 4873452"/>
              <a:gd name="connsiteX11714" fmla="*/ 6854517 w 9144002"/>
              <a:gd name="connsiteY11714" fmla="*/ 747637 h 4873452"/>
              <a:gd name="connsiteX11715" fmla="*/ 6853620 w 9144002"/>
              <a:gd name="connsiteY11715" fmla="*/ 745677 h 4873452"/>
              <a:gd name="connsiteX11716" fmla="*/ 6852723 w 9144002"/>
              <a:gd name="connsiteY11716" fmla="*/ 743935 h 4873452"/>
              <a:gd name="connsiteX11717" fmla="*/ 6851528 w 9144002"/>
              <a:gd name="connsiteY11717" fmla="*/ 742628 h 4873452"/>
              <a:gd name="connsiteX11718" fmla="*/ 6849436 w 9144002"/>
              <a:gd name="connsiteY11718" fmla="*/ 741539 h 4873452"/>
              <a:gd name="connsiteX11719" fmla="*/ 6846149 w 9144002"/>
              <a:gd name="connsiteY11719" fmla="*/ 739579 h 4873452"/>
              <a:gd name="connsiteX11720" fmla="*/ 6842264 w 9144002"/>
              <a:gd name="connsiteY11720" fmla="*/ 737837 h 4873452"/>
              <a:gd name="connsiteX11721" fmla="*/ 6838976 w 9144002"/>
              <a:gd name="connsiteY11721" fmla="*/ 736313 h 4873452"/>
              <a:gd name="connsiteX11722" fmla="*/ 6837482 w 9144002"/>
              <a:gd name="connsiteY11722" fmla="*/ 735224 h 4873452"/>
              <a:gd name="connsiteX11723" fmla="*/ 6835988 w 9144002"/>
              <a:gd name="connsiteY11723" fmla="*/ 733699 h 4873452"/>
              <a:gd name="connsiteX11724" fmla="*/ 6834792 w 9144002"/>
              <a:gd name="connsiteY11724" fmla="*/ 732392 h 4873452"/>
              <a:gd name="connsiteX11725" fmla="*/ 6833597 w 9144002"/>
              <a:gd name="connsiteY11725" fmla="*/ 730432 h 4873452"/>
              <a:gd name="connsiteX11726" fmla="*/ 6833298 w 9144002"/>
              <a:gd name="connsiteY11726" fmla="*/ 728255 h 4873452"/>
              <a:gd name="connsiteX11727" fmla="*/ 6832999 w 9144002"/>
              <a:gd name="connsiteY11727" fmla="*/ 725860 h 4873452"/>
              <a:gd name="connsiteX11728" fmla="*/ 6840471 w 9144002"/>
              <a:gd name="connsiteY11728" fmla="*/ 727384 h 4873452"/>
              <a:gd name="connsiteX11729" fmla="*/ 6847643 w 9144002"/>
              <a:gd name="connsiteY11729" fmla="*/ 728473 h 4873452"/>
              <a:gd name="connsiteX11730" fmla="*/ 6854217 w 9144002"/>
              <a:gd name="connsiteY11730" fmla="*/ 728908 h 4873452"/>
              <a:gd name="connsiteX11731" fmla="*/ 6860195 w 9144002"/>
              <a:gd name="connsiteY11731" fmla="*/ 728473 h 4873452"/>
              <a:gd name="connsiteX11732" fmla="*/ 6866172 w 9144002"/>
              <a:gd name="connsiteY11732" fmla="*/ 728037 h 4873452"/>
              <a:gd name="connsiteX11733" fmla="*/ 6871552 w 9144002"/>
              <a:gd name="connsiteY11733" fmla="*/ 726947 h 4873452"/>
              <a:gd name="connsiteX11734" fmla="*/ 6881713 w 9144002"/>
              <a:gd name="connsiteY11734" fmla="*/ 724988 h 4873452"/>
              <a:gd name="connsiteX11735" fmla="*/ 6886494 w 9144002"/>
              <a:gd name="connsiteY11735" fmla="*/ 723899 h 4873452"/>
              <a:gd name="connsiteX11736" fmla="*/ 6891574 w 9144002"/>
              <a:gd name="connsiteY11736" fmla="*/ 723029 h 4873452"/>
              <a:gd name="connsiteX11737" fmla="*/ 6896057 w 9144002"/>
              <a:gd name="connsiteY11737" fmla="*/ 722811 h 4873452"/>
              <a:gd name="connsiteX11738" fmla="*/ 6900839 w 9144002"/>
              <a:gd name="connsiteY11738" fmla="*/ 722592 h 4873452"/>
              <a:gd name="connsiteX11739" fmla="*/ 6905920 w 9144002"/>
              <a:gd name="connsiteY11739" fmla="*/ 723029 h 4873452"/>
              <a:gd name="connsiteX11740" fmla="*/ 6911299 w 9144002"/>
              <a:gd name="connsiteY11740" fmla="*/ 724117 h 4873452"/>
              <a:gd name="connsiteX11741" fmla="*/ 6913690 w 9144002"/>
              <a:gd name="connsiteY11741" fmla="*/ 724988 h 4873452"/>
              <a:gd name="connsiteX11742" fmla="*/ 6916379 w 9144002"/>
              <a:gd name="connsiteY11742" fmla="*/ 726077 h 4873452"/>
              <a:gd name="connsiteX11743" fmla="*/ 6922057 w 9144002"/>
              <a:gd name="connsiteY11743" fmla="*/ 728908 h 4873452"/>
              <a:gd name="connsiteX11744" fmla="*/ 6924747 w 9144002"/>
              <a:gd name="connsiteY11744" fmla="*/ 726077 h 4873452"/>
              <a:gd name="connsiteX11745" fmla="*/ 6927736 w 9144002"/>
              <a:gd name="connsiteY11745" fmla="*/ 724117 h 4873452"/>
              <a:gd name="connsiteX11746" fmla="*/ 6931322 w 9144002"/>
              <a:gd name="connsiteY11746" fmla="*/ 722592 h 4873452"/>
              <a:gd name="connsiteX11747" fmla="*/ 6934908 w 9144002"/>
              <a:gd name="connsiteY11747" fmla="*/ 721068 h 4873452"/>
              <a:gd name="connsiteX11748" fmla="*/ 6938793 w 9144002"/>
              <a:gd name="connsiteY11748" fmla="*/ 720633 h 4873452"/>
              <a:gd name="connsiteX11749" fmla="*/ 5692379 w 9144002"/>
              <a:gd name="connsiteY11749" fmla="*/ 716411 h 4873452"/>
              <a:gd name="connsiteX11750" fmla="*/ 5694760 w 9144002"/>
              <a:gd name="connsiteY11750" fmla="*/ 717304 h 4873452"/>
              <a:gd name="connsiteX11751" fmla="*/ 5693570 w 9144002"/>
              <a:gd name="connsiteY11751" fmla="*/ 717304 h 4873452"/>
              <a:gd name="connsiteX11752" fmla="*/ 6237091 w 9144002"/>
              <a:gd name="connsiteY11752" fmla="*/ 712842 h 4873452"/>
              <a:gd name="connsiteX11753" fmla="*/ 6240067 w 9144002"/>
              <a:gd name="connsiteY11753" fmla="*/ 713281 h 4873452"/>
              <a:gd name="connsiteX11754" fmla="*/ 6243342 w 9144002"/>
              <a:gd name="connsiteY11754" fmla="*/ 713500 h 4873452"/>
              <a:gd name="connsiteX11755" fmla="*/ 6246914 w 9144002"/>
              <a:gd name="connsiteY11755" fmla="*/ 714375 h 4873452"/>
              <a:gd name="connsiteX11756" fmla="*/ 6253165 w 9144002"/>
              <a:gd name="connsiteY11756" fmla="*/ 715910 h 4873452"/>
              <a:gd name="connsiteX11757" fmla="*/ 6259713 w 9144002"/>
              <a:gd name="connsiteY11757" fmla="*/ 718101 h 4873452"/>
              <a:gd name="connsiteX11758" fmla="*/ 6265071 w 9144002"/>
              <a:gd name="connsiteY11758" fmla="*/ 720073 h 4873452"/>
              <a:gd name="connsiteX11759" fmla="*/ 6269833 w 9144002"/>
              <a:gd name="connsiteY11759" fmla="*/ 721827 h 4873452"/>
              <a:gd name="connsiteX11760" fmla="*/ 6267750 w 9144002"/>
              <a:gd name="connsiteY11760" fmla="*/ 723360 h 4873452"/>
              <a:gd name="connsiteX11761" fmla="*/ 6265666 w 9144002"/>
              <a:gd name="connsiteY11761" fmla="*/ 724894 h 4873452"/>
              <a:gd name="connsiteX11762" fmla="*/ 6262987 w 9144002"/>
              <a:gd name="connsiteY11762" fmla="*/ 725332 h 4873452"/>
              <a:gd name="connsiteX11763" fmla="*/ 6260308 w 9144002"/>
              <a:gd name="connsiteY11763" fmla="*/ 725332 h 4873452"/>
              <a:gd name="connsiteX11764" fmla="*/ 6257629 w 9144002"/>
              <a:gd name="connsiteY11764" fmla="*/ 725113 h 4873452"/>
              <a:gd name="connsiteX11765" fmla="*/ 6254950 w 9144002"/>
              <a:gd name="connsiteY11765" fmla="*/ 724456 h 4873452"/>
              <a:gd name="connsiteX11766" fmla="*/ 6249295 w 9144002"/>
              <a:gd name="connsiteY11766" fmla="*/ 722703 h 4873452"/>
              <a:gd name="connsiteX11767" fmla="*/ 6243044 w 9144002"/>
              <a:gd name="connsiteY11767" fmla="*/ 720073 h 4873452"/>
              <a:gd name="connsiteX11768" fmla="*/ 6240067 w 9144002"/>
              <a:gd name="connsiteY11768" fmla="*/ 718978 h 4873452"/>
              <a:gd name="connsiteX11769" fmla="*/ 6236496 w 9144002"/>
              <a:gd name="connsiteY11769" fmla="*/ 718101 h 4873452"/>
              <a:gd name="connsiteX11770" fmla="*/ 6233519 w 9144002"/>
              <a:gd name="connsiteY11770" fmla="*/ 717663 h 4873452"/>
              <a:gd name="connsiteX11771" fmla="*/ 6230245 w 9144002"/>
              <a:gd name="connsiteY11771" fmla="*/ 717443 h 4873452"/>
              <a:gd name="connsiteX11772" fmla="*/ 6226971 w 9144002"/>
              <a:gd name="connsiteY11772" fmla="*/ 717443 h 4873452"/>
              <a:gd name="connsiteX11773" fmla="*/ 6223399 w 9144002"/>
              <a:gd name="connsiteY11773" fmla="*/ 717881 h 4873452"/>
              <a:gd name="connsiteX11774" fmla="*/ 6225780 w 9144002"/>
              <a:gd name="connsiteY11774" fmla="*/ 715910 h 4873452"/>
              <a:gd name="connsiteX11775" fmla="*/ 6227863 w 9144002"/>
              <a:gd name="connsiteY11775" fmla="*/ 714596 h 4873452"/>
              <a:gd name="connsiteX11776" fmla="*/ 6230840 w 9144002"/>
              <a:gd name="connsiteY11776" fmla="*/ 713500 h 4873452"/>
              <a:gd name="connsiteX11777" fmla="*/ 6233519 w 9144002"/>
              <a:gd name="connsiteY11777" fmla="*/ 713281 h 4873452"/>
              <a:gd name="connsiteX11778" fmla="*/ 6426014 w 9144002"/>
              <a:gd name="connsiteY11778" fmla="*/ 705704 h 4873452"/>
              <a:gd name="connsiteX11779" fmla="*/ 6428740 w 9144002"/>
              <a:gd name="connsiteY11779" fmla="*/ 705928 h 4873452"/>
              <a:gd name="connsiteX11780" fmla="*/ 6434192 w 9144002"/>
              <a:gd name="connsiteY11780" fmla="*/ 706820 h 4873452"/>
              <a:gd name="connsiteX11781" fmla="*/ 6439644 w 9144002"/>
              <a:gd name="connsiteY11781" fmla="*/ 707935 h 4873452"/>
              <a:gd name="connsiteX11782" fmla="*/ 6444187 w 9144002"/>
              <a:gd name="connsiteY11782" fmla="*/ 709049 h 4873452"/>
              <a:gd name="connsiteX11783" fmla="*/ 6446610 w 9144002"/>
              <a:gd name="connsiteY11783" fmla="*/ 709273 h 4873452"/>
              <a:gd name="connsiteX11784" fmla="*/ 6448427 w 9144002"/>
              <a:gd name="connsiteY11784" fmla="*/ 709719 h 4873452"/>
              <a:gd name="connsiteX11785" fmla="*/ 6446610 w 9144002"/>
              <a:gd name="connsiteY11785" fmla="*/ 711504 h 4873452"/>
              <a:gd name="connsiteX11786" fmla="*/ 6444187 w 9144002"/>
              <a:gd name="connsiteY11786" fmla="*/ 713065 h 4873452"/>
              <a:gd name="connsiteX11787" fmla="*/ 6442370 w 9144002"/>
              <a:gd name="connsiteY11787" fmla="*/ 714180 h 4873452"/>
              <a:gd name="connsiteX11788" fmla="*/ 6439946 w 9144002"/>
              <a:gd name="connsiteY11788" fmla="*/ 714404 h 4873452"/>
              <a:gd name="connsiteX11789" fmla="*/ 6438129 w 9144002"/>
              <a:gd name="connsiteY11789" fmla="*/ 714626 h 4873452"/>
              <a:gd name="connsiteX11790" fmla="*/ 6435707 w 9144002"/>
              <a:gd name="connsiteY11790" fmla="*/ 714404 h 4873452"/>
              <a:gd name="connsiteX11791" fmla="*/ 6431163 w 9144002"/>
              <a:gd name="connsiteY11791" fmla="*/ 713512 h 4873452"/>
              <a:gd name="connsiteX11792" fmla="*/ 6426620 w 9144002"/>
              <a:gd name="connsiteY11792" fmla="*/ 712395 h 4873452"/>
              <a:gd name="connsiteX11793" fmla="*/ 6424197 w 9144002"/>
              <a:gd name="connsiteY11793" fmla="*/ 711949 h 4873452"/>
              <a:gd name="connsiteX11794" fmla="*/ 6422077 w 9144002"/>
              <a:gd name="connsiteY11794" fmla="*/ 711949 h 4873452"/>
              <a:gd name="connsiteX11795" fmla="*/ 6419957 w 9144002"/>
              <a:gd name="connsiteY11795" fmla="*/ 711949 h 4873452"/>
              <a:gd name="connsiteX11796" fmla="*/ 6417836 w 9144002"/>
              <a:gd name="connsiteY11796" fmla="*/ 712395 h 4873452"/>
              <a:gd name="connsiteX11797" fmla="*/ 6415716 w 9144002"/>
              <a:gd name="connsiteY11797" fmla="*/ 713289 h 4873452"/>
              <a:gd name="connsiteX11798" fmla="*/ 6413899 w 9144002"/>
              <a:gd name="connsiteY11798" fmla="*/ 714626 h 4873452"/>
              <a:gd name="connsiteX11799" fmla="*/ 6414808 w 9144002"/>
              <a:gd name="connsiteY11799" fmla="*/ 711949 h 4873452"/>
              <a:gd name="connsiteX11800" fmla="*/ 6415716 w 9144002"/>
              <a:gd name="connsiteY11800" fmla="*/ 709719 h 4873452"/>
              <a:gd name="connsiteX11801" fmla="*/ 6417230 w 9144002"/>
              <a:gd name="connsiteY11801" fmla="*/ 708159 h 4873452"/>
              <a:gd name="connsiteX11802" fmla="*/ 6419351 w 9144002"/>
              <a:gd name="connsiteY11802" fmla="*/ 707043 h 4873452"/>
              <a:gd name="connsiteX11803" fmla="*/ 6421471 w 9144002"/>
              <a:gd name="connsiteY11803" fmla="*/ 706151 h 4873452"/>
              <a:gd name="connsiteX11804" fmla="*/ 6423894 w 9144002"/>
              <a:gd name="connsiteY11804" fmla="*/ 705928 h 4873452"/>
              <a:gd name="connsiteX11805" fmla="*/ 862906 w 9144002"/>
              <a:gd name="connsiteY11805" fmla="*/ 701097 h 4873452"/>
              <a:gd name="connsiteX11806" fmla="*/ 864395 w 9144002"/>
              <a:gd name="connsiteY11806" fmla="*/ 702197 h 4873452"/>
              <a:gd name="connsiteX11807" fmla="*/ 865883 w 9144002"/>
              <a:gd name="connsiteY11807" fmla="*/ 703515 h 4873452"/>
              <a:gd name="connsiteX11808" fmla="*/ 867966 w 9144002"/>
              <a:gd name="connsiteY11808" fmla="*/ 703955 h 4873452"/>
              <a:gd name="connsiteX11809" fmla="*/ 870050 w 9144002"/>
              <a:gd name="connsiteY11809" fmla="*/ 704835 h 4873452"/>
              <a:gd name="connsiteX11810" fmla="*/ 872134 w 9144002"/>
              <a:gd name="connsiteY11810" fmla="*/ 705055 h 4873452"/>
              <a:gd name="connsiteX11811" fmla="*/ 874515 w 9144002"/>
              <a:gd name="connsiteY11811" fmla="*/ 705276 h 4873452"/>
              <a:gd name="connsiteX11812" fmla="*/ 879872 w 9144002"/>
              <a:gd name="connsiteY11812" fmla="*/ 705276 h 4873452"/>
              <a:gd name="connsiteX11813" fmla="*/ 878682 w 9144002"/>
              <a:gd name="connsiteY11813" fmla="*/ 710333 h 4873452"/>
              <a:gd name="connsiteX11814" fmla="*/ 877193 w 9144002"/>
              <a:gd name="connsiteY11814" fmla="*/ 715171 h 4873452"/>
              <a:gd name="connsiteX11815" fmla="*/ 875705 w 9144002"/>
              <a:gd name="connsiteY11815" fmla="*/ 719569 h 4873452"/>
              <a:gd name="connsiteX11816" fmla="*/ 873622 w 9144002"/>
              <a:gd name="connsiteY11816" fmla="*/ 723528 h 4873452"/>
              <a:gd name="connsiteX11817" fmla="*/ 872431 w 9144002"/>
              <a:gd name="connsiteY11817" fmla="*/ 725068 h 4873452"/>
              <a:gd name="connsiteX11818" fmla="*/ 870943 w 9144002"/>
              <a:gd name="connsiteY11818" fmla="*/ 726825 h 4873452"/>
              <a:gd name="connsiteX11819" fmla="*/ 869455 w 9144002"/>
              <a:gd name="connsiteY11819" fmla="*/ 728144 h 4873452"/>
              <a:gd name="connsiteX11820" fmla="*/ 867966 w 9144002"/>
              <a:gd name="connsiteY11820" fmla="*/ 729465 h 4873452"/>
              <a:gd name="connsiteX11821" fmla="*/ 865585 w 9144002"/>
              <a:gd name="connsiteY11821" fmla="*/ 730344 h 4873452"/>
              <a:gd name="connsiteX11822" fmla="*/ 863799 w 9144002"/>
              <a:gd name="connsiteY11822" fmla="*/ 731225 h 4873452"/>
              <a:gd name="connsiteX11823" fmla="*/ 861120 w 9144002"/>
              <a:gd name="connsiteY11823" fmla="*/ 731884 h 4873452"/>
              <a:gd name="connsiteX11824" fmla="*/ 858441 w 9144002"/>
              <a:gd name="connsiteY11824" fmla="*/ 732323 h 4873452"/>
              <a:gd name="connsiteX11825" fmla="*/ 858441 w 9144002"/>
              <a:gd name="connsiteY11825" fmla="*/ 723087 h 4873452"/>
              <a:gd name="connsiteX11826" fmla="*/ 858441 w 9144002"/>
              <a:gd name="connsiteY11826" fmla="*/ 714512 h 4873452"/>
              <a:gd name="connsiteX11827" fmla="*/ 858739 w 9144002"/>
              <a:gd name="connsiteY11827" fmla="*/ 710333 h 4873452"/>
              <a:gd name="connsiteX11828" fmla="*/ 859632 w 9144002"/>
              <a:gd name="connsiteY11828" fmla="*/ 706815 h 4873452"/>
              <a:gd name="connsiteX11829" fmla="*/ 861120 w 9144002"/>
              <a:gd name="connsiteY11829" fmla="*/ 703736 h 4873452"/>
              <a:gd name="connsiteX11830" fmla="*/ 861716 w 9144002"/>
              <a:gd name="connsiteY11830" fmla="*/ 702197 h 4873452"/>
              <a:gd name="connsiteX11831" fmla="*/ 5285733 w 9144002"/>
              <a:gd name="connsiteY11831" fmla="*/ 675372 h 4873452"/>
              <a:gd name="connsiteX11832" fmla="*/ 5287499 w 9144002"/>
              <a:gd name="connsiteY11832" fmla="*/ 675372 h 4873452"/>
              <a:gd name="connsiteX11833" fmla="*/ 5288970 w 9144002"/>
              <a:gd name="connsiteY11833" fmla="*/ 675827 h 4873452"/>
              <a:gd name="connsiteX11834" fmla="*/ 5290442 w 9144002"/>
              <a:gd name="connsiteY11834" fmla="*/ 676511 h 4873452"/>
              <a:gd name="connsiteX11835" fmla="*/ 5292502 w 9144002"/>
              <a:gd name="connsiteY11835" fmla="*/ 677425 h 4873452"/>
              <a:gd name="connsiteX11836" fmla="*/ 5295151 w 9144002"/>
              <a:gd name="connsiteY11836" fmla="*/ 679023 h 4873452"/>
              <a:gd name="connsiteX11837" fmla="*/ 5297505 w 9144002"/>
              <a:gd name="connsiteY11837" fmla="*/ 680848 h 4873452"/>
              <a:gd name="connsiteX11838" fmla="*/ 5298683 w 9144002"/>
              <a:gd name="connsiteY11838" fmla="*/ 681077 h 4873452"/>
              <a:gd name="connsiteX11839" fmla="*/ 5299860 w 9144002"/>
              <a:gd name="connsiteY11839" fmla="*/ 681077 h 4873452"/>
              <a:gd name="connsiteX11840" fmla="*/ 5300743 w 9144002"/>
              <a:gd name="connsiteY11840" fmla="*/ 680848 h 4873452"/>
              <a:gd name="connsiteX11841" fmla="*/ 5301332 w 9144002"/>
              <a:gd name="connsiteY11841" fmla="*/ 679935 h 4873452"/>
              <a:gd name="connsiteX11842" fmla="*/ 5302215 w 9144002"/>
              <a:gd name="connsiteY11842" fmla="*/ 678566 h 4873452"/>
              <a:gd name="connsiteX11843" fmla="*/ 5302803 w 9144002"/>
              <a:gd name="connsiteY11843" fmla="*/ 676284 h 4873452"/>
              <a:gd name="connsiteX11844" fmla="*/ 5305452 w 9144002"/>
              <a:gd name="connsiteY11844" fmla="*/ 677882 h 4873452"/>
              <a:gd name="connsiteX11845" fmla="*/ 5306924 w 9144002"/>
              <a:gd name="connsiteY11845" fmla="*/ 679707 h 4873452"/>
              <a:gd name="connsiteX11846" fmla="*/ 5307807 w 9144002"/>
              <a:gd name="connsiteY11846" fmla="*/ 680848 h 4873452"/>
              <a:gd name="connsiteX11847" fmla="*/ 5307218 w 9144002"/>
              <a:gd name="connsiteY11847" fmla="*/ 681990 h 4873452"/>
              <a:gd name="connsiteX11848" fmla="*/ 5306629 w 9144002"/>
              <a:gd name="connsiteY11848" fmla="*/ 682902 h 4873452"/>
              <a:gd name="connsiteX11849" fmla="*/ 5305452 w 9144002"/>
              <a:gd name="connsiteY11849" fmla="*/ 683815 h 4873452"/>
              <a:gd name="connsiteX11850" fmla="*/ 5301626 w 9144002"/>
              <a:gd name="connsiteY11850" fmla="*/ 685185 h 4873452"/>
              <a:gd name="connsiteX11851" fmla="*/ 5297211 w 9144002"/>
              <a:gd name="connsiteY11851" fmla="*/ 686555 h 4873452"/>
              <a:gd name="connsiteX11852" fmla="*/ 5295445 w 9144002"/>
              <a:gd name="connsiteY11852" fmla="*/ 687467 h 4873452"/>
              <a:gd name="connsiteX11853" fmla="*/ 5293680 w 9144002"/>
              <a:gd name="connsiteY11853" fmla="*/ 688608 h 4873452"/>
              <a:gd name="connsiteX11854" fmla="*/ 5291619 w 9144002"/>
              <a:gd name="connsiteY11854" fmla="*/ 689750 h 4873452"/>
              <a:gd name="connsiteX11855" fmla="*/ 5291031 w 9144002"/>
              <a:gd name="connsiteY11855" fmla="*/ 691118 h 4873452"/>
              <a:gd name="connsiteX11856" fmla="*/ 5290148 w 9144002"/>
              <a:gd name="connsiteY11856" fmla="*/ 692944 h 4873452"/>
              <a:gd name="connsiteX11857" fmla="*/ 5290442 w 9144002"/>
              <a:gd name="connsiteY11857" fmla="*/ 694998 h 4873452"/>
              <a:gd name="connsiteX11858" fmla="*/ 5288088 w 9144002"/>
              <a:gd name="connsiteY11858" fmla="*/ 694086 h 4873452"/>
              <a:gd name="connsiteX11859" fmla="*/ 5286027 w 9144002"/>
              <a:gd name="connsiteY11859" fmla="*/ 692944 h 4873452"/>
              <a:gd name="connsiteX11860" fmla="*/ 5284261 w 9144002"/>
              <a:gd name="connsiteY11860" fmla="*/ 691575 h 4873452"/>
              <a:gd name="connsiteX11861" fmla="*/ 5283084 w 9144002"/>
              <a:gd name="connsiteY11861" fmla="*/ 689291 h 4873452"/>
              <a:gd name="connsiteX11862" fmla="*/ 5282496 w 9144002"/>
              <a:gd name="connsiteY11862" fmla="*/ 686555 h 4873452"/>
              <a:gd name="connsiteX11863" fmla="*/ 5281907 w 9144002"/>
              <a:gd name="connsiteY11863" fmla="*/ 683815 h 4873452"/>
              <a:gd name="connsiteX11864" fmla="*/ 5281613 w 9144002"/>
              <a:gd name="connsiteY11864" fmla="*/ 680164 h 4873452"/>
              <a:gd name="connsiteX11865" fmla="*/ 5281907 w 9144002"/>
              <a:gd name="connsiteY11865" fmla="*/ 676511 h 4873452"/>
              <a:gd name="connsiteX11866" fmla="*/ 5283967 w 9144002"/>
              <a:gd name="connsiteY11866" fmla="*/ 675598 h 4873452"/>
              <a:gd name="connsiteX11867" fmla="*/ 4930586 w 9144002"/>
              <a:gd name="connsiteY11867" fmla="*/ 674479 h 4873452"/>
              <a:gd name="connsiteX11868" fmla="*/ 4931458 w 9144002"/>
              <a:gd name="connsiteY11868" fmla="*/ 674892 h 4873452"/>
              <a:gd name="connsiteX11869" fmla="*/ 4933203 w 9144002"/>
              <a:gd name="connsiteY11869" fmla="*/ 675307 h 4873452"/>
              <a:gd name="connsiteX11870" fmla="*/ 4936691 w 9144002"/>
              <a:gd name="connsiteY11870" fmla="*/ 676964 h 4873452"/>
              <a:gd name="connsiteX11871" fmla="*/ 4940471 w 9144002"/>
              <a:gd name="connsiteY11871" fmla="*/ 678827 h 4873452"/>
              <a:gd name="connsiteX11872" fmla="*/ 4943960 w 9144002"/>
              <a:gd name="connsiteY11872" fmla="*/ 680277 h 4873452"/>
              <a:gd name="connsiteX11873" fmla="*/ 4946286 w 9144002"/>
              <a:gd name="connsiteY11873" fmla="*/ 680899 h 4873452"/>
              <a:gd name="connsiteX11874" fmla="*/ 4948030 w 9144002"/>
              <a:gd name="connsiteY11874" fmla="*/ 681313 h 4873452"/>
              <a:gd name="connsiteX11875" fmla="*/ 4950065 w 9144002"/>
              <a:gd name="connsiteY11875" fmla="*/ 681313 h 4873452"/>
              <a:gd name="connsiteX11876" fmla="*/ 4951810 w 9144002"/>
              <a:gd name="connsiteY11876" fmla="*/ 681313 h 4873452"/>
              <a:gd name="connsiteX11877" fmla="*/ 4951519 w 9144002"/>
              <a:gd name="connsiteY11877" fmla="*/ 682970 h 4873452"/>
              <a:gd name="connsiteX11878" fmla="*/ 4950647 w 9144002"/>
              <a:gd name="connsiteY11878" fmla="*/ 684006 h 4873452"/>
              <a:gd name="connsiteX11879" fmla="*/ 4950065 w 9144002"/>
              <a:gd name="connsiteY11879" fmla="*/ 685042 h 4873452"/>
              <a:gd name="connsiteX11880" fmla="*/ 4948612 w 9144002"/>
              <a:gd name="connsiteY11880" fmla="*/ 685455 h 4873452"/>
              <a:gd name="connsiteX11881" fmla="*/ 4947158 w 9144002"/>
              <a:gd name="connsiteY11881" fmla="*/ 685870 h 4873452"/>
              <a:gd name="connsiteX11882" fmla="*/ 4945414 w 9144002"/>
              <a:gd name="connsiteY11882" fmla="*/ 686076 h 4873452"/>
              <a:gd name="connsiteX11883" fmla="*/ 4941925 w 9144002"/>
              <a:gd name="connsiteY11883" fmla="*/ 686076 h 4873452"/>
              <a:gd name="connsiteX11884" fmla="*/ 4933784 w 9144002"/>
              <a:gd name="connsiteY11884" fmla="*/ 685249 h 4873452"/>
              <a:gd name="connsiteX11885" fmla="*/ 4930004 w 9144002"/>
              <a:gd name="connsiteY11885" fmla="*/ 685249 h 4873452"/>
              <a:gd name="connsiteX11886" fmla="*/ 4928260 w 9144002"/>
              <a:gd name="connsiteY11886" fmla="*/ 685455 h 4873452"/>
              <a:gd name="connsiteX11887" fmla="*/ 4926806 w 9144002"/>
              <a:gd name="connsiteY11887" fmla="*/ 685870 h 4873452"/>
              <a:gd name="connsiteX11888" fmla="*/ 4928551 w 9144002"/>
              <a:gd name="connsiteY11888" fmla="*/ 682970 h 4873452"/>
              <a:gd name="connsiteX11889" fmla="*/ 4929423 w 9144002"/>
              <a:gd name="connsiteY11889" fmla="*/ 681521 h 4873452"/>
              <a:gd name="connsiteX11890" fmla="*/ 4929714 w 9144002"/>
              <a:gd name="connsiteY11890" fmla="*/ 680485 h 4873452"/>
              <a:gd name="connsiteX11891" fmla="*/ 4929714 w 9144002"/>
              <a:gd name="connsiteY11891" fmla="*/ 679448 h 4873452"/>
              <a:gd name="connsiteX11892" fmla="*/ 4929423 w 9144002"/>
              <a:gd name="connsiteY11892" fmla="*/ 678414 h 4873452"/>
              <a:gd name="connsiteX11893" fmla="*/ 4928260 w 9144002"/>
              <a:gd name="connsiteY11893" fmla="*/ 677999 h 4873452"/>
              <a:gd name="connsiteX11894" fmla="*/ 4926806 w 9144002"/>
              <a:gd name="connsiteY11894" fmla="*/ 677378 h 4873452"/>
              <a:gd name="connsiteX11895" fmla="*/ 4927097 w 9144002"/>
              <a:gd name="connsiteY11895" fmla="*/ 676136 h 4873452"/>
              <a:gd name="connsiteX11896" fmla="*/ 4928260 w 9144002"/>
              <a:gd name="connsiteY11896" fmla="*/ 675100 h 4873452"/>
              <a:gd name="connsiteX11897" fmla="*/ 4929132 w 9144002"/>
              <a:gd name="connsiteY11897" fmla="*/ 674892 h 4873452"/>
              <a:gd name="connsiteX11898" fmla="*/ 6678963 w 9144002"/>
              <a:gd name="connsiteY11898" fmla="*/ 668234 h 4873452"/>
              <a:gd name="connsiteX11899" fmla="*/ 6681669 w 9144002"/>
              <a:gd name="connsiteY11899" fmla="*/ 668234 h 4873452"/>
              <a:gd name="connsiteX11900" fmla="*/ 6683473 w 9144002"/>
              <a:gd name="connsiteY11900" fmla="*/ 668234 h 4873452"/>
              <a:gd name="connsiteX11901" fmla="*/ 6685878 w 9144002"/>
              <a:gd name="connsiteY11901" fmla="*/ 668459 h 4873452"/>
              <a:gd name="connsiteX11902" fmla="*/ 6687682 w 9144002"/>
              <a:gd name="connsiteY11902" fmla="*/ 669136 h 4873452"/>
              <a:gd name="connsiteX11903" fmla="*/ 6689186 w 9144002"/>
              <a:gd name="connsiteY11903" fmla="*/ 669812 h 4873452"/>
              <a:gd name="connsiteX11904" fmla="*/ 6690689 w 9144002"/>
              <a:gd name="connsiteY11904" fmla="*/ 670940 h 4873452"/>
              <a:gd name="connsiteX11905" fmla="*/ 6691892 w 9144002"/>
              <a:gd name="connsiteY11905" fmla="*/ 672519 h 4873452"/>
              <a:gd name="connsiteX11906" fmla="*/ 6692493 w 9144002"/>
              <a:gd name="connsiteY11906" fmla="*/ 674096 h 4873452"/>
              <a:gd name="connsiteX11907" fmla="*/ 6693395 w 9144002"/>
              <a:gd name="connsiteY11907" fmla="*/ 676124 h 4873452"/>
              <a:gd name="connsiteX11908" fmla="*/ 6693696 w 9144002"/>
              <a:gd name="connsiteY11908" fmla="*/ 678832 h 4873452"/>
              <a:gd name="connsiteX11909" fmla="*/ 6691892 w 9144002"/>
              <a:gd name="connsiteY11909" fmla="*/ 678832 h 4873452"/>
              <a:gd name="connsiteX11910" fmla="*/ 6690388 w 9144002"/>
              <a:gd name="connsiteY11910" fmla="*/ 678832 h 4873452"/>
              <a:gd name="connsiteX11911" fmla="*/ 6689186 w 9144002"/>
              <a:gd name="connsiteY11911" fmla="*/ 678381 h 4873452"/>
              <a:gd name="connsiteX11912" fmla="*/ 6687983 w 9144002"/>
              <a:gd name="connsiteY11912" fmla="*/ 678155 h 4873452"/>
              <a:gd name="connsiteX11913" fmla="*/ 6686781 w 9144002"/>
              <a:gd name="connsiteY11913" fmla="*/ 677254 h 4873452"/>
              <a:gd name="connsiteX11914" fmla="*/ 6686179 w 9144002"/>
              <a:gd name="connsiteY11914" fmla="*/ 676352 h 4873452"/>
              <a:gd name="connsiteX11915" fmla="*/ 6685878 w 9144002"/>
              <a:gd name="connsiteY11915" fmla="*/ 675675 h 4873452"/>
              <a:gd name="connsiteX11916" fmla="*/ 6684976 w 9144002"/>
              <a:gd name="connsiteY11916" fmla="*/ 674096 h 4873452"/>
              <a:gd name="connsiteX11917" fmla="*/ 6683473 w 9144002"/>
              <a:gd name="connsiteY11917" fmla="*/ 674774 h 4873452"/>
              <a:gd name="connsiteX11918" fmla="*/ 6682571 w 9144002"/>
              <a:gd name="connsiteY11918" fmla="*/ 675224 h 4873452"/>
              <a:gd name="connsiteX11919" fmla="*/ 6682270 w 9144002"/>
              <a:gd name="connsiteY11919" fmla="*/ 676124 h 4873452"/>
              <a:gd name="connsiteX11920" fmla="*/ 6682270 w 9144002"/>
              <a:gd name="connsiteY11920" fmla="*/ 677028 h 4873452"/>
              <a:gd name="connsiteX11921" fmla="*/ 6682571 w 9144002"/>
              <a:gd name="connsiteY11921" fmla="*/ 677479 h 4873452"/>
              <a:gd name="connsiteX11922" fmla="*/ 6683473 w 9144002"/>
              <a:gd name="connsiteY11922" fmla="*/ 678155 h 4873452"/>
              <a:gd name="connsiteX11923" fmla="*/ 6684075 w 9144002"/>
              <a:gd name="connsiteY11923" fmla="*/ 678832 h 4873452"/>
              <a:gd name="connsiteX11924" fmla="*/ 6685277 w 9144002"/>
              <a:gd name="connsiteY11924" fmla="*/ 678832 h 4873452"/>
              <a:gd name="connsiteX11925" fmla="*/ 6683172 w 9144002"/>
              <a:gd name="connsiteY11925" fmla="*/ 680636 h 4873452"/>
              <a:gd name="connsiteX11926" fmla="*/ 6680767 w 9144002"/>
              <a:gd name="connsiteY11926" fmla="*/ 681762 h 4873452"/>
              <a:gd name="connsiteX11927" fmla="*/ 6677760 w 9144002"/>
              <a:gd name="connsiteY11927" fmla="*/ 682892 h 4873452"/>
              <a:gd name="connsiteX11928" fmla="*/ 6674754 w 9144002"/>
              <a:gd name="connsiteY11928" fmla="*/ 683567 h 4873452"/>
              <a:gd name="connsiteX11929" fmla="*/ 6671146 w 9144002"/>
              <a:gd name="connsiteY11929" fmla="*/ 683793 h 4873452"/>
              <a:gd name="connsiteX11930" fmla="*/ 6667538 w 9144002"/>
              <a:gd name="connsiteY11930" fmla="*/ 684244 h 4873452"/>
              <a:gd name="connsiteX11931" fmla="*/ 6660021 w 9144002"/>
              <a:gd name="connsiteY11931" fmla="*/ 684244 h 4873452"/>
              <a:gd name="connsiteX11932" fmla="*/ 6652204 w 9144002"/>
              <a:gd name="connsiteY11932" fmla="*/ 684244 h 4873452"/>
              <a:gd name="connsiteX11933" fmla="*/ 6648897 w 9144002"/>
              <a:gd name="connsiteY11933" fmla="*/ 684470 h 4873452"/>
              <a:gd name="connsiteX11934" fmla="*/ 6644988 w 9144002"/>
              <a:gd name="connsiteY11934" fmla="*/ 684695 h 4873452"/>
              <a:gd name="connsiteX11935" fmla="*/ 6641982 w 9144002"/>
              <a:gd name="connsiteY11935" fmla="*/ 685371 h 4873452"/>
              <a:gd name="connsiteX11936" fmla="*/ 6638975 w 9144002"/>
              <a:gd name="connsiteY11936" fmla="*/ 685822 h 4873452"/>
              <a:gd name="connsiteX11937" fmla="*/ 6636269 w 9144002"/>
              <a:gd name="connsiteY11937" fmla="*/ 687174 h 4873452"/>
              <a:gd name="connsiteX11938" fmla="*/ 6634164 w 9144002"/>
              <a:gd name="connsiteY11938" fmla="*/ 688753 h 4873452"/>
              <a:gd name="connsiteX11939" fmla="*/ 6634465 w 9144002"/>
              <a:gd name="connsiteY11939" fmla="*/ 687853 h 4873452"/>
              <a:gd name="connsiteX11940" fmla="*/ 6636269 w 9144002"/>
              <a:gd name="connsiteY11940" fmla="*/ 686499 h 4873452"/>
              <a:gd name="connsiteX11941" fmla="*/ 6642884 w 9144002"/>
              <a:gd name="connsiteY11941" fmla="*/ 682215 h 4873452"/>
              <a:gd name="connsiteX11942" fmla="*/ 6647394 w 9144002"/>
              <a:gd name="connsiteY11942" fmla="*/ 679960 h 4873452"/>
              <a:gd name="connsiteX11943" fmla="*/ 6652204 w 9144002"/>
              <a:gd name="connsiteY11943" fmla="*/ 677254 h 4873452"/>
              <a:gd name="connsiteX11944" fmla="*/ 6657616 w 9144002"/>
              <a:gd name="connsiteY11944" fmla="*/ 674774 h 4873452"/>
              <a:gd name="connsiteX11945" fmla="*/ 6663028 w 9144002"/>
              <a:gd name="connsiteY11945" fmla="*/ 672519 h 4873452"/>
              <a:gd name="connsiteX11946" fmla="*/ 6668741 w 9144002"/>
              <a:gd name="connsiteY11946" fmla="*/ 670488 h 4873452"/>
              <a:gd name="connsiteX11947" fmla="*/ 6673852 w 9144002"/>
              <a:gd name="connsiteY11947" fmla="*/ 669136 h 4873452"/>
              <a:gd name="connsiteX11948" fmla="*/ 5527350 w 9144002"/>
              <a:gd name="connsiteY11948" fmla="*/ 663773 h 4873452"/>
              <a:gd name="connsiteX11949" fmla="*/ 5530093 w 9144002"/>
              <a:gd name="connsiteY11949" fmla="*/ 663999 h 4873452"/>
              <a:gd name="connsiteX11950" fmla="*/ 5532835 w 9144002"/>
              <a:gd name="connsiteY11950" fmla="*/ 664225 h 4873452"/>
              <a:gd name="connsiteX11951" fmla="*/ 5532835 w 9144002"/>
              <a:gd name="connsiteY11951" fmla="*/ 678047 h 4873452"/>
              <a:gd name="connsiteX11952" fmla="*/ 5531616 w 9144002"/>
              <a:gd name="connsiteY11952" fmla="*/ 677366 h 4873452"/>
              <a:gd name="connsiteX11953" fmla="*/ 5530093 w 9144002"/>
              <a:gd name="connsiteY11953" fmla="*/ 677140 h 4873452"/>
              <a:gd name="connsiteX11954" fmla="*/ 5526436 w 9144002"/>
              <a:gd name="connsiteY11954" fmla="*/ 676688 h 4873452"/>
              <a:gd name="connsiteX11955" fmla="*/ 5521255 w 9144002"/>
              <a:gd name="connsiteY11955" fmla="*/ 676235 h 4873452"/>
              <a:gd name="connsiteX11956" fmla="*/ 5515465 w 9144002"/>
              <a:gd name="connsiteY11956" fmla="*/ 676235 h 4873452"/>
              <a:gd name="connsiteX11957" fmla="*/ 5503275 w 9144002"/>
              <a:gd name="connsiteY11957" fmla="*/ 676235 h 4873452"/>
              <a:gd name="connsiteX11958" fmla="*/ 5491999 w 9144002"/>
              <a:gd name="connsiteY11958" fmla="*/ 676915 h 4873452"/>
              <a:gd name="connsiteX11959" fmla="*/ 5483771 w 9144002"/>
              <a:gd name="connsiteY11959" fmla="*/ 677140 h 4873452"/>
              <a:gd name="connsiteX11960" fmla="*/ 5481942 w 9144002"/>
              <a:gd name="connsiteY11960" fmla="*/ 677140 h 4873452"/>
              <a:gd name="connsiteX11961" fmla="*/ 5481638 w 9144002"/>
              <a:gd name="connsiteY11961" fmla="*/ 677140 h 4873452"/>
              <a:gd name="connsiteX11962" fmla="*/ 5487124 w 9144002"/>
              <a:gd name="connsiteY11962" fmla="*/ 676007 h 4873452"/>
              <a:gd name="connsiteX11963" fmla="*/ 5502361 w 9144002"/>
              <a:gd name="connsiteY11963" fmla="*/ 673969 h 4873452"/>
              <a:gd name="connsiteX11964" fmla="*/ 5506018 w 9144002"/>
              <a:gd name="connsiteY11964" fmla="*/ 672383 h 4873452"/>
              <a:gd name="connsiteX11965" fmla="*/ 5509065 w 9144002"/>
              <a:gd name="connsiteY11965" fmla="*/ 670343 h 4873452"/>
              <a:gd name="connsiteX11966" fmla="*/ 5512112 w 9144002"/>
              <a:gd name="connsiteY11966" fmla="*/ 668531 h 4873452"/>
              <a:gd name="connsiteX11967" fmla="*/ 5515465 w 9144002"/>
              <a:gd name="connsiteY11967" fmla="*/ 666492 h 4873452"/>
              <a:gd name="connsiteX11968" fmla="*/ 5519122 w 9144002"/>
              <a:gd name="connsiteY11968" fmla="*/ 665132 h 4873452"/>
              <a:gd name="connsiteX11969" fmla="*/ 5520950 w 9144002"/>
              <a:gd name="connsiteY11969" fmla="*/ 664680 h 4873452"/>
              <a:gd name="connsiteX11970" fmla="*/ 5522779 w 9144002"/>
              <a:gd name="connsiteY11970" fmla="*/ 664225 h 4873452"/>
              <a:gd name="connsiteX11971" fmla="*/ 5525217 w 9144002"/>
              <a:gd name="connsiteY11971" fmla="*/ 663999 h 4873452"/>
              <a:gd name="connsiteX11972" fmla="*/ 5629573 w 9144002"/>
              <a:gd name="connsiteY11972" fmla="*/ 662880 h 4873452"/>
              <a:gd name="connsiteX11973" fmla="*/ 5628978 w 9144002"/>
              <a:gd name="connsiteY11973" fmla="*/ 666246 h 4873452"/>
              <a:gd name="connsiteX11974" fmla="*/ 5628681 w 9144002"/>
              <a:gd name="connsiteY11974" fmla="*/ 668939 h 4873452"/>
              <a:gd name="connsiteX11975" fmla="*/ 5628978 w 9144002"/>
              <a:gd name="connsiteY11975" fmla="*/ 670285 h 4873452"/>
              <a:gd name="connsiteX11976" fmla="*/ 5629871 w 9144002"/>
              <a:gd name="connsiteY11976" fmla="*/ 671182 h 4873452"/>
              <a:gd name="connsiteX11977" fmla="*/ 5630467 w 9144002"/>
              <a:gd name="connsiteY11977" fmla="*/ 671406 h 4873452"/>
              <a:gd name="connsiteX11978" fmla="*/ 5631359 w 9144002"/>
              <a:gd name="connsiteY11978" fmla="*/ 671182 h 4873452"/>
              <a:gd name="connsiteX11979" fmla="*/ 5633443 w 9144002"/>
              <a:gd name="connsiteY11979" fmla="*/ 669387 h 4873452"/>
              <a:gd name="connsiteX11980" fmla="*/ 5636122 w 9144002"/>
              <a:gd name="connsiteY11980" fmla="*/ 667593 h 4873452"/>
              <a:gd name="connsiteX11981" fmla="*/ 5637610 w 9144002"/>
              <a:gd name="connsiteY11981" fmla="*/ 667144 h 4873452"/>
              <a:gd name="connsiteX11982" fmla="*/ 5638801 w 9144002"/>
              <a:gd name="connsiteY11982" fmla="*/ 666919 h 4873452"/>
              <a:gd name="connsiteX11983" fmla="*/ 5639992 w 9144002"/>
              <a:gd name="connsiteY11983" fmla="*/ 667144 h 4873452"/>
              <a:gd name="connsiteX11984" fmla="*/ 5641182 w 9144002"/>
              <a:gd name="connsiteY11984" fmla="*/ 668042 h 4873452"/>
              <a:gd name="connsiteX11985" fmla="*/ 5641777 w 9144002"/>
              <a:gd name="connsiteY11985" fmla="*/ 669387 h 4873452"/>
              <a:gd name="connsiteX11986" fmla="*/ 5642373 w 9144002"/>
              <a:gd name="connsiteY11986" fmla="*/ 671631 h 4873452"/>
              <a:gd name="connsiteX11987" fmla="*/ 5641182 w 9144002"/>
              <a:gd name="connsiteY11987" fmla="*/ 673427 h 4873452"/>
              <a:gd name="connsiteX11988" fmla="*/ 5639992 w 9144002"/>
              <a:gd name="connsiteY11988" fmla="*/ 674547 h 4873452"/>
              <a:gd name="connsiteX11989" fmla="*/ 5638503 w 9144002"/>
              <a:gd name="connsiteY11989" fmla="*/ 675670 h 4873452"/>
              <a:gd name="connsiteX11990" fmla="*/ 5636717 w 9144002"/>
              <a:gd name="connsiteY11990" fmla="*/ 676793 h 4873452"/>
              <a:gd name="connsiteX11991" fmla="*/ 5634634 w 9144002"/>
              <a:gd name="connsiteY11991" fmla="*/ 677241 h 4873452"/>
              <a:gd name="connsiteX11992" fmla="*/ 5632550 w 9144002"/>
              <a:gd name="connsiteY11992" fmla="*/ 678138 h 4873452"/>
              <a:gd name="connsiteX11993" fmla="*/ 5627490 w 9144002"/>
              <a:gd name="connsiteY11993" fmla="*/ 679035 h 4873452"/>
              <a:gd name="connsiteX11994" fmla="*/ 5622430 w 9144002"/>
              <a:gd name="connsiteY11994" fmla="*/ 679260 h 4873452"/>
              <a:gd name="connsiteX11995" fmla="*/ 5616775 w 9144002"/>
              <a:gd name="connsiteY11995" fmla="*/ 679709 h 4873452"/>
              <a:gd name="connsiteX11996" fmla="*/ 5604273 w 9144002"/>
              <a:gd name="connsiteY11996" fmla="*/ 679260 h 4873452"/>
              <a:gd name="connsiteX11997" fmla="*/ 5597725 w 9144002"/>
              <a:gd name="connsiteY11997" fmla="*/ 679260 h 4873452"/>
              <a:gd name="connsiteX11998" fmla="*/ 5591473 w 9144002"/>
              <a:gd name="connsiteY11998" fmla="*/ 679260 h 4873452"/>
              <a:gd name="connsiteX11999" fmla="*/ 5585521 w 9144002"/>
              <a:gd name="connsiteY11999" fmla="*/ 679933 h 4873452"/>
              <a:gd name="connsiteX12000" fmla="*/ 5579269 w 9144002"/>
              <a:gd name="connsiteY12000" fmla="*/ 680831 h 4873452"/>
              <a:gd name="connsiteX12001" fmla="*/ 5576888 w 9144002"/>
              <a:gd name="connsiteY12001" fmla="*/ 681279 h 4873452"/>
              <a:gd name="connsiteX12002" fmla="*/ 5574209 w 9144002"/>
              <a:gd name="connsiteY12002" fmla="*/ 682178 h 4873452"/>
              <a:gd name="connsiteX12003" fmla="*/ 5571531 w 9144002"/>
              <a:gd name="connsiteY12003" fmla="*/ 683298 h 4873452"/>
              <a:gd name="connsiteX12004" fmla="*/ 5569150 w 9144002"/>
              <a:gd name="connsiteY12004" fmla="*/ 684420 h 4873452"/>
              <a:gd name="connsiteX12005" fmla="*/ 5567065 w 9144002"/>
              <a:gd name="connsiteY12005" fmla="*/ 685543 h 4873452"/>
              <a:gd name="connsiteX12006" fmla="*/ 5564982 w 9144002"/>
              <a:gd name="connsiteY12006" fmla="*/ 687337 h 4873452"/>
              <a:gd name="connsiteX12007" fmla="*/ 5563494 w 9144002"/>
              <a:gd name="connsiteY12007" fmla="*/ 688908 h 4873452"/>
              <a:gd name="connsiteX12008" fmla="*/ 5561708 w 9144002"/>
              <a:gd name="connsiteY12008" fmla="*/ 690928 h 4873452"/>
              <a:gd name="connsiteX12009" fmla="*/ 5562006 w 9144002"/>
              <a:gd name="connsiteY12009" fmla="*/ 692049 h 4873452"/>
              <a:gd name="connsiteX12010" fmla="*/ 5562898 w 9144002"/>
              <a:gd name="connsiteY12010" fmla="*/ 692947 h 4873452"/>
              <a:gd name="connsiteX12011" fmla="*/ 5563494 w 9144002"/>
              <a:gd name="connsiteY12011" fmla="*/ 693621 h 4873452"/>
              <a:gd name="connsiteX12012" fmla="*/ 5564387 w 9144002"/>
              <a:gd name="connsiteY12012" fmla="*/ 694068 h 4873452"/>
              <a:gd name="connsiteX12013" fmla="*/ 5566173 w 9144002"/>
              <a:gd name="connsiteY12013" fmla="*/ 694967 h 4873452"/>
              <a:gd name="connsiteX12014" fmla="*/ 5568554 w 9144002"/>
              <a:gd name="connsiteY12014" fmla="*/ 695190 h 4873452"/>
              <a:gd name="connsiteX12015" fmla="*/ 5573614 w 9144002"/>
              <a:gd name="connsiteY12015" fmla="*/ 695190 h 4873452"/>
              <a:gd name="connsiteX12016" fmla="*/ 5576293 w 9144002"/>
              <a:gd name="connsiteY12016" fmla="*/ 695190 h 4873452"/>
              <a:gd name="connsiteX12017" fmla="*/ 5578972 w 9144002"/>
              <a:gd name="connsiteY12017" fmla="*/ 695190 h 4873452"/>
              <a:gd name="connsiteX12018" fmla="*/ 5579269 w 9144002"/>
              <a:gd name="connsiteY12018" fmla="*/ 696313 h 4873452"/>
              <a:gd name="connsiteX12019" fmla="*/ 5579269 w 9144002"/>
              <a:gd name="connsiteY12019" fmla="*/ 697210 h 4873452"/>
              <a:gd name="connsiteX12020" fmla="*/ 5578972 w 9144002"/>
              <a:gd name="connsiteY12020" fmla="*/ 697883 h 4873452"/>
              <a:gd name="connsiteX12021" fmla="*/ 5578675 w 9144002"/>
              <a:gd name="connsiteY12021" fmla="*/ 698556 h 4873452"/>
              <a:gd name="connsiteX12022" fmla="*/ 5578377 w 9144002"/>
              <a:gd name="connsiteY12022" fmla="*/ 699006 h 4873452"/>
              <a:gd name="connsiteX12023" fmla="*/ 5577484 w 9144002"/>
              <a:gd name="connsiteY12023" fmla="*/ 699454 h 4873452"/>
              <a:gd name="connsiteX12024" fmla="*/ 5575698 w 9144002"/>
              <a:gd name="connsiteY12024" fmla="*/ 700127 h 4873452"/>
              <a:gd name="connsiteX12025" fmla="*/ 5573019 w 9144002"/>
              <a:gd name="connsiteY12025" fmla="*/ 700352 h 4873452"/>
              <a:gd name="connsiteX12026" fmla="*/ 5570042 w 9144002"/>
              <a:gd name="connsiteY12026" fmla="*/ 700127 h 4873452"/>
              <a:gd name="connsiteX12027" fmla="*/ 5566471 w 9144002"/>
              <a:gd name="connsiteY12027" fmla="*/ 699454 h 4873452"/>
              <a:gd name="connsiteX12028" fmla="*/ 5563196 w 9144002"/>
              <a:gd name="connsiteY12028" fmla="*/ 698556 h 4873452"/>
              <a:gd name="connsiteX12029" fmla="*/ 5559327 w 9144002"/>
              <a:gd name="connsiteY12029" fmla="*/ 697434 h 4873452"/>
              <a:gd name="connsiteX12030" fmla="*/ 5556052 w 9144002"/>
              <a:gd name="connsiteY12030" fmla="*/ 696088 h 4873452"/>
              <a:gd name="connsiteX12031" fmla="*/ 5553076 w 9144002"/>
              <a:gd name="connsiteY12031" fmla="*/ 694294 h 4873452"/>
              <a:gd name="connsiteX12032" fmla="*/ 5550100 w 9144002"/>
              <a:gd name="connsiteY12032" fmla="*/ 692275 h 4873452"/>
              <a:gd name="connsiteX12033" fmla="*/ 5547718 w 9144002"/>
              <a:gd name="connsiteY12033" fmla="*/ 690030 h 4873452"/>
              <a:gd name="connsiteX12034" fmla="*/ 5545932 w 9144002"/>
              <a:gd name="connsiteY12034" fmla="*/ 687563 h 4873452"/>
              <a:gd name="connsiteX12035" fmla="*/ 5545039 w 9144002"/>
              <a:gd name="connsiteY12035" fmla="*/ 685095 h 4873452"/>
              <a:gd name="connsiteX12036" fmla="*/ 5544742 w 9144002"/>
              <a:gd name="connsiteY12036" fmla="*/ 683523 h 4873452"/>
              <a:gd name="connsiteX12037" fmla="*/ 5544742 w 9144002"/>
              <a:gd name="connsiteY12037" fmla="*/ 682178 h 4873452"/>
              <a:gd name="connsiteX12038" fmla="*/ 5555755 w 9144002"/>
              <a:gd name="connsiteY12038" fmla="*/ 682401 h 4873452"/>
              <a:gd name="connsiteX12039" fmla="*/ 5559327 w 9144002"/>
              <a:gd name="connsiteY12039" fmla="*/ 682178 h 4873452"/>
              <a:gd name="connsiteX12040" fmla="*/ 5560815 w 9144002"/>
              <a:gd name="connsiteY12040" fmla="*/ 681952 h 4873452"/>
              <a:gd name="connsiteX12041" fmla="*/ 5562303 w 9144002"/>
              <a:gd name="connsiteY12041" fmla="*/ 681279 h 4873452"/>
              <a:gd name="connsiteX12042" fmla="*/ 5563494 w 9144002"/>
              <a:gd name="connsiteY12042" fmla="*/ 680831 h 4873452"/>
              <a:gd name="connsiteX12043" fmla="*/ 5564089 w 9144002"/>
              <a:gd name="connsiteY12043" fmla="*/ 679933 h 4873452"/>
              <a:gd name="connsiteX12044" fmla="*/ 5564684 w 9144002"/>
              <a:gd name="connsiteY12044" fmla="*/ 678812 h 4873452"/>
              <a:gd name="connsiteX12045" fmla="*/ 5564684 w 9144002"/>
              <a:gd name="connsiteY12045" fmla="*/ 677241 h 4873452"/>
              <a:gd name="connsiteX12046" fmla="*/ 5564387 w 9144002"/>
              <a:gd name="connsiteY12046" fmla="*/ 675670 h 4873452"/>
              <a:gd name="connsiteX12047" fmla="*/ 5564089 w 9144002"/>
              <a:gd name="connsiteY12047" fmla="*/ 673650 h 4873452"/>
              <a:gd name="connsiteX12048" fmla="*/ 5561708 w 9144002"/>
              <a:gd name="connsiteY12048" fmla="*/ 668265 h 4873452"/>
              <a:gd name="connsiteX12049" fmla="*/ 5565577 w 9144002"/>
              <a:gd name="connsiteY12049" fmla="*/ 670061 h 4873452"/>
              <a:gd name="connsiteX12050" fmla="*/ 5569150 w 9144002"/>
              <a:gd name="connsiteY12050" fmla="*/ 671406 h 4873452"/>
              <a:gd name="connsiteX12051" fmla="*/ 5573317 w 9144002"/>
              <a:gd name="connsiteY12051" fmla="*/ 671854 h 4873452"/>
              <a:gd name="connsiteX12052" fmla="*/ 5577484 w 9144002"/>
              <a:gd name="connsiteY12052" fmla="*/ 672529 h 4873452"/>
              <a:gd name="connsiteX12053" fmla="*/ 5581651 w 9144002"/>
              <a:gd name="connsiteY12053" fmla="*/ 672529 h 4873452"/>
              <a:gd name="connsiteX12054" fmla="*/ 5585818 w 9144002"/>
              <a:gd name="connsiteY12054" fmla="*/ 672529 h 4873452"/>
              <a:gd name="connsiteX12055" fmla="*/ 5589985 w 9144002"/>
              <a:gd name="connsiteY12055" fmla="*/ 671854 h 4873452"/>
              <a:gd name="connsiteX12056" fmla="*/ 5594450 w 9144002"/>
              <a:gd name="connsiteY12056" fmla="*/ 671406 h 4873452"/>
              <a:gd name="connsiteX12057" fmla="*/ 5603082 w 9144002"/>
              <a:gd name="connsiteY12057" fmla="*/ 669612 h 4873452"/>
              <a:gd name="connsiteX12058" fmla="*/ 5611714 w 9144002"/>
              <a:gd name="connsiteY12058" fmla="*/ 667369 h 4873452"/>
              <a:gd name="connsiteX12059" fmla="*/ 5620644 w 9144002"/>
              <a:gd name="connsiteY12059" fmla="*/ 665123 h 4873452"/>
              <a:gd name="connsiteX12060" fmla="*/ 5686260 w 9144002"/>
              <a:gd name="connsiteY12060" fmla="*/ 659312 h 4873452"/>
              <a:gd name="connsiteX12061" fmla="*/ 5688697 w 9144002"/>
              <a:gd name="connsiteY12061" fmla="*/ 659745 h 4873452"/>
              <a:gd name="connsiteX12062" fmla="*/ 5690524 w 9144002"/>
              <a:gd name="connsiteY12062" fmla="*/ 659962 h 4873452"/>
              <a:gd name="connsiteX12063" fmla="*/ 5692961 w 9144002"/>
              <a:gd name="connsiteY12063" fmla="*/ 660831 h 4873452"/>
              <a:gd name="connsiteX12064" fmla="*/ 5695093 w 9144002"/>
              <a:gd name="connsiteY12064" fmla="*/ 661482 h 4873452"/>
              <a:gd name="connsiteX12065" fmla="*/ 5697529 w 9144002"/>
              <a:gd name="connsiteY12065" fmla="*/ 663000 h 4873452"/>
              <a:gd name="connsiteX12066" fmla="*/ 5699966 w 9144002"/>
              <a:gd name="connsiteY12066" fmla="*/ 664303 h 4873452"/>
              <a:gd name="connsiteX12067" fmla="*/ 5701794 w 9144002"/>
              <a:gd name="connsiteY12067" fmla="*/ 665605 h 4873452"/>
              <a:gd name="connsiteX12068" fmla="*/ 5703316 w 9144002"/>
              <a:gd name="connsiteY12068" fmla="*/ 667559 h 4873452"/>
              <a:gd name="connsiteX12069" fmla="*/ 5704840 w 9144002"/>
              <a:gd name="connsiteY12069" fmla="*/ 669295 h 4873452"/>
              <a:gd name="connsiteX12070" fmla="*/ 5706058 w 9144002"/>
              <a:gd name="connsiteY12070" fmla="*/ 671248 h 4873452"/>
              <a:gd name="connsiteX12071" fmla="*/ 5706362 w 9144002"/>
              <a:gd name="connsiteY12071" fmla="*/ 673418 h 4873452"/>
              <a:gd name="connsiteX12072" fmla="*/ 5706667 w 9144002"/>
              <a:gd name="connsiteY12072" fmla="*/ 675372 h 4873452"/>
              <a:gd name="connsiteX12073" fmla="*/ 5704535 w 9144002"/>
              <a:gd name="connsiteY12073" fmla="*/ 675372 h 4873452"/>
              <a:gd name="connsiteX12074" fmla="*/ 5702098 w 9144002"/>
              <a:gd name="connsiteY12074" fmla="*/ 674720 h 4873452"/>
              <a:gd name="connsiteX12075" fmla="*/ 5700575 w 9144002"/>
              <a:gd name="connsiteY12075" fmla="*/ 674286 h 4873452"/>
              <a:gd name="connsiteX12076" fmla="*/ 5698748 w 9144002"/>
              <a:gd name="connsiteY12076" fmla="*/ 673635 h 4873452"/>
              <a:gd name="connsiteX12077" fmla="*/ 5695702 w 9144002"/>
              <a:gd name="connsiteY12077" fmla="*/ 671682 h 4873452"/>
              <a:gd name="connsiteX12078" fmla="*/ 5692961 w 9144002"/>
              <a:gd name="connsiteY12078" fmla="*/ 669512 h 4873452"/>
              <a:gd name="connsiteX12079" fmla="*/ 5690220 w 9144002"/>
              <a:gd name="connsiteY12079" fmla="*/ 667340 h 4873452"/>
              <a:gd name="connsiteX12080" fmla="*/ 5687478 w 9144002"/>
              <a:gd name="connsiteY12080" fmla="*/ 665170 h 4873452"/>
              <a:gd name="connsiteX12081" fmla="*/ 5685955 w 9144002"/>
              <a:gd name="connsiteY12081" fmla="*/ 664303 h 4873452"/>
              <a:gd name="connsiteX12082" fmla="*/ 5684432 w 9144002"/>
              <a:gd name="connsiteY12082" fmla="*/ 663435 h 4873452"/>
              <a:gd name="connsiteX12083" fmla="*/ 5682604 w 9144002"/>
              <a:gd name="connsiteY12083" fmla="*/ 663000 h 4873452"/>
              <a:gd name="connsiteX12084" fmla="*/ 5680473 w 9144002"/>
              <a:gd name="connsiteY12084" fmla="*/ 662350 h 4873452"/>
              <a:gd name="connsiteX12085" fmla="*/ 5681386 w 9144002"/>
              <a:gd name="connsiteY12085" fmla="*/ 661265 h 4873452"/>
              <a:gd name="connsiteX12086" fmla="*/ 5682910 w 9144002"/>
              <a:gd name="connsiteY12086" fmla="*/ 660180 h 4873452"/>
              <a:gd name="connsiteX12087" fmla="*/ 5684432 w 9144002"/>
              <a:gd name="connsiteY12087" fmla="*/ 659745 h 4873452"/>
              <a:gd name="connsiteX12088" fmla="*/ 6498136 w 9144002"/>
              <a:gd name="connsiteY12088" fmla="*/ 654851 h 4873452"/>
              <a:gd name="connsiteX12089" fmla="*/ 6496349 w 9144002"/>
              <a:gd name="connsiteY12089" fmla="*/ 657319 h 4873452"/>
              <a:gd name="connsiteX12090" fmla="*/ 6495159 w 9144002"/>
              <a:gd name="connsiteY12090" fmla="*/ 660012 h 4873452"/>
              <a:gd name="connsiteX12091" fmla="*/ 6495159 w 9144002"/>
              <a:gd name="connsiteY12091" fmla="*/ 662481 h 4873452"/>
              <a:gd name="connsiteX12092" fmla="*/ 6495159 w 9144002"/>
              <a:gd name="connsiteY12092" fmla="*/ 663378 h 4873452"/>
              <a:gd name="connsiteX12093" fmla="*/ 6495755 w 9144002"/>
              <a:gd name="connsiteY12093" fmla="*/ 664500 h 4873452"/>
              <a:gd name="connsiteX12094" fmla="*/ 6496349 w 9144002"/>
              <a:gd name="connsiteY12094" fmla="*/ 665398 h 4873452"/>
              <a:gd name="connsiteX12095" fmla="*/ 6497243 w 9144002"/>
              <a:gd name="connsiteY12095" fmla="*/ 666296 h 4873452"/>
              <a:gd name="connsiteX12096" fmla="*/ 6498136 w 9144002"/>
              <a:gd name="connsiteY12096" fmla="*/ 666970 h 4873452"/>
              <a:gd name="connsiteX12097" fmla="*/ 6499624 w 9144002"/>
              <a:gd name="connsiteY12097" fmla="*/ 667642 h 4873452"/>
              <a:gd name="connsiteX12098" fmla="*/ 6501112 w 9144002"/>
              <a:gd name="connsiteY12098" fmla="*/ 668091 h 4873452"/>
              <a:gd name="connsiteX12099" fmla="*/ 6502601 w 9144002"/>
              <a:gd name="connsiteY12099" fmla="*/ 668540 h 4873452"/>
              <a:gd name="connsiteX12100" fmla="*/ 6504684 w 9144002"/>
              <a:gd name="connsiteY12100" fmla="*/ 668540 h 4873452"/>
              <a:gd name="connsiteX12101" fmla="*/ 6506768 w 9144002"/>
              <a:gd name="connsiteY12101" fmla="*/ 668540 h 4873452"/>
              <a:gd name="connsiteX12102" fmla="*/ 6504982 w 9144002"/>
              <a:gd name="connsiteY12102" fmla="*/ 669663 h 4873452"/>
              <a:gd name="connsiteX12103" fmla="*/ 6503493 w 9144002"/>
              <a:gd name="connsiteY12103" fmla="*/ 671009 h 4873452"/>
              <a:gd name="connsiteX12104" fmla="*/ 6502005 w 9144002"/>
              <a:gd name="connsiteY12104" fmla="*/ 672803 h 4873452"/>
              <a:gd name="connsiteX12105" fmla="*/ 6500814 w 9144002"/>
              <a:gd name="connsiteY12105" fmla="*/ 674375 h 4873452"/>
              <a:gd name="connsiteX12106" fmla="*/ 6498434 w 9144002"/>
              <a:gd name="connsiteY12106" fmla="*/ 678189 h 4873452"/>
              <a:gd name="connsiteX12107" fmla="*/ 6496349 w 9144002"/>
              <a:gd name="connsiteY12107" fmla="*/ 682005 h 4873452"/>
              <a:gd name="connsiteX12108" fmla="*/ 6493671 w 9144002"/>
              <a:gd name="connsiteY12108" fmla="*/ 685820 h 4873452"/>
              <a:gd name="connsiteX12109" fmla="*/ 6492480 w 9144002"/>
              <a:gd name="connsiteY12109" fmla="*/ 687166 h 4873452"/>
              <a:gd name="connsiteX12110" fmla="*/ 6490694 w 9144002"/>
              <a:gd name="connsiteY12110" fmla="*/ 688737 h 4873452"/>
              <a:gd name="connsiteX12111" fmla="*/ 6488611 w 9144002"/>
              <a:gd name="connsiteY12111" fmla="*/ 689859 h 4873452"/>
              <a:gd name="connsiteX12112" fmla="*/ 6486824 w 9144002"/>
              <a:gd name="connsiteY12112" fmla="*/ 690532 h 4873452"/>
              <a:gd name="connsiteX12113" fmla="*/ 6484146 w 9144002"/>
              <a:gd name="connsiteY12113" fmla="*/ 691206 h 4873452"/>
              <a:gd name="connsiteX12114" fmla="*/ 6481467 w 9144002"/>
              <a:gd name="connsiteY12114" fmla="*/ 691430 h 4873452"/>
              <a:gd name="connsiteX12115" fmla="*/ 6480872 w 9144002"/>
              <a:gd name="connsiteY12115" fmla="*/ 688289 h 4873452"/>
              <a:gd name="connsiteX12116" fmla="*/ 6480574 w 9144002"/>
              <a:gd name="connsiteY12116" fmla="*/ 685820 h 4873452"/>
              <a:gd name="connsiteX12117" fmla="*/ 6480574 w 9144002"/>
              <a:gd name="connsiteY12117" fmla="*/ 683800 h 4873452"/>
              <a:gd name="connsiteX12118" fmla="*/ 6481169 w 9144002"/>
              <a:gd name="connsiteY12118" fmla="*/ 682005 h 4873452"/>
              <a:gd name="connsiteX12119" fmla="*/ 6482062 w 9144002"/>
              <a:gd name="connsiteY12119" fmla="*/ 680658 h 4873452"/>
              <a:gd name="connsiteX12120" fmla="*/ 6482955 w 9144002"/>
              <a:gd name="connsiteY12120" fmla="*/ 679536 h 4873452"/>
              <a:gd name="connsiteX12121" fmla="*/ 6484146 w 9144002"/>
              <a:gd name="connsiteY12121" fmla="*/ 678639 h 4873452"/>
              <a:gd name="connsiteX12122" fmla="*/ 6485634 w 9144002"/>
              <a:gd name="connsiteY12122" fmla="*/ 677742 h 4873452"/>
              <a:gd name="connsiteX12123" fmla="*/ 6489206 w 9144002"/>
              <a:gd name="connsiteY12123" fmla="*/ 677067 h 4873452"/>
              <a:gd name="connsiteX12124" fmla="*/ 6492480 w 9144002"/>
              <a:gd name="connsiteY12124" fmla="*/ 676170 h 4873452"/>
              <a:gd name="connsiteX12125" fmla="*/ 6494266 w 9144002"/>
              <a:gd name="connsiteY12125" fmla="*/ 675497 h 4873452"/>
              <a:gd name="connsiteX12126" fmla="*/ 6495755 w 9144002"/>
              <a:gd name="connsiteY12126" fmla="*/ 675048 h 4873452"/>
              <a:gd name="connsiteX12127" fmla="*/ 6496945 w 9144002"/>
              <a:gd name="connsiteY12127" fmla="*/ 674150 h 4873452"/>
              <a:gd name="connsiteX12128" fmla="*/ 6498136 w 9144002"/>
              <a:gd name="connsiteY12128" fmla="*/ 673029 h 4873452"/>
              <a:gd name="connsiteX12129" fmla="*/ 6496647 w 9144002"/>
              <a:gd name="connsiteY12129" fmla="*/ 671009 h 4873452"/>
              <a:gd name="connsiteX12130" fmla="*/ 6494861 w 9144002"/>
              <a:gd name="connsiteY12130" fmla="*/ 668990 h 4873452"/>
              <a:gd name="connsiteX12131" fmla="*/ 6492480 w 9144002"/>
              <a:gd name="connsiteY12131" fmla="*/ 667416 h 4873452"/>
              <a:gd name="connsiteX12132" fmla="*/ 6490099 w 9144002"/>
              <a:gd name="connsiteY12132" fmla="*/ 665847 h 4873452"/>
              <a:gd name="connsiteX12133" fmla="*/ 6485634 w 9144002"/>
              <a:gd name="connsiteY12133" fmla="*/ 662705 h 4873452"/>
              <a:gd name="connsiteX12134" fmla="*/ 6481169 w 9144002"/>
              <a:gd name="connsiteY12134" fmla="*/ 659787 h 4873452"/>
              <a:gd name="connsiteX12135" fmla="*/ 6481467 w 9144002"/>
              <a:gd name="connsiteY12135" fmla="*/ 658441 h 4873452"/>
              <a:gd name="connsiteX12136" fmla="*/ 6482062 w 9144002"/>
              <a:gd name="connsiteY12136" fmla="*/ 657768 h 4873452"/>
              <a:gd name="connsiteX12137" fmla="*/ 6482657 w 9144002"/>
              <a:gd name="connsiteY12137" fmla="*/ 657094 h 4873452"/>
              <a:gd name="connsiteX12138" fmla="*/ 6483551 w 9144002"/>
              <a:gd name="connsiteY12138" fmla="*/ 656645 h 4873452"/>
              <a:gd name="connsiteX12139" fmla="*/ 6485336 w 9144002"/>
              <a:gd name="connsiteY12139" fmla="*/ 655747 h 4873452"/>
              <a:gd name="connsiteX12140" fmla="*/ 6487718 w 9144002"/>
              <a:gd name="connsiteY12140" fmla="*/ 655525 h 4873452"/>
              <a:gd name="connsiteX12141" fmla="*/ 6492778 w 9144002"/>
              <a:gd name="connsiteY12141" fmla="*/ 655075 h 4873452"/>
              <a:gd name="connsiteX12142" fmla="*/ 6495457 w 9144002"/>
              <a:gd name="connsiteY12142" fmla="*/ 655075 h 4873452"/>
              <a:gd name="connsiteX12143" fmla="*/ 6515263 w 9144002"/>
              <a:gd name="connsiteY12143" fmla="*/ 653958 h 4873452"/>
              <a:gd name="connsiteX12144" fmla="*/ 6516421 w 9144002"/>
              <a:gd name="connsiteY12144" fmla="*/ 654865 h 4873452"/>
              <a:gd name="connsiteX12145" fmla="*/ 6517580 w 9144002"/>
              <a:gd name="connsiteY12145" fmla="*/ 655998 h 4873452"/>
              <a:gd name="connsiteX12146" fmla="*/ 6519607 w 9144002"/>
              <a:gd name="connsiteY12146" fmla="*/ 658266 h 4873452"/>
              <a:gd name="connsiteX12147" fmla="*/ 6521055 w 9144002"/>
              <a:gd name="connsiteY12147" fmla="*/ 660986 h 4873452"/>
              <a:gd name="connsiteX12148" fmla="*/ 6522503 w 9144002"/>
              <a:gd name="connsiteY12148" fmla="*/ 663934 h 4873452"/>
              <a:gd name="connsiteX12149" fmla="*/ 6524530 w 9144002"/>
              <a:gd name="connsiteY12149" fmla="*/ 666881 h 4873452"/>
              <a:gd name="connsiteX12150" fmla="*/ 6526268 w 9144002"/>
              <a:gd name="connsiteY12150" fmla="*/ 669148 h 4873452"/>
              <a:gd name="connsiteX12151" fmla="*/ 6527426 w 9144002"/>
              <a:gd name="connsiteY12151" fmla="*/ 670282 h 4873452"/>
              <a:gd name="connsiteX12152" fmla="*/ 6528875 w 9144002"/>
              <a:gd name="connsiteY12152" fmla="*/ 671187 h 4873452"/>
              <a:gd name="connsiteX12153" fmla="*/ 6530322 w 9144002"/>
              <a:gd name="connsiteY12153" fmla="*/ 671642 h 4873452"/>
              <a:gd name="connsiteX12154" fmla="*/ 6531770 w 9144002"/>
              <a:gd name="connsiteY12154" fmla="*/ 671869 h 4873452"/>
              <a:gd name="connsiteX12155" fmla="*/ 6531770 w 9144002"/>
              <a:gd name="connsiteY12155" fmla="*/ 673681 h 4873452"/>
              <a:gd name="connsiteX12156" fmla="*/ 6531481 w 9144002"/>
              <a:gd name="connsiteY12156" fmla="*/ 675494 h 4873452"/>
              <a:gd name="connsiteX12157" fmla="*/ 6530612 w 9144002"/>
              <a:gd name="connsiteY12157" fmla="*/ 676629 h 4873452"/>
              <a:gd name="connsiteX12158" fmla="*/ 6530033 w 9144002"/>
              <a:gd name="connsiteY12158" fmla="*/ 677762 h 4873452"/>
              <a:gd name="connsiteX12159" fmla="*/ 6528875 w 9144002"/>
              <a:gd name="connsiteY12159" fmla="*/ 678896 h 4873452"/>
              <a:gd name="connsiteX12160" fmla="*/ 6527716 w 9144002"/>
              <a:gd name="connsiteY12160" fmla="*/ 679348 h 4873452"/>
              <a:gd name="connsiteX12161" fmla="*/ 6526557 w 9144002"/>
              <a:gd name="connsiteY12161" fmla="*/ 680257 h 4873452"/>
              <a:gd name="connsiteX12162" fmla="*/ 6525110 w 9144002"/>
              <a:gd name="connsiteY12162" fmla="*/ 680483 h 4873452"/>
              <a:gd name="connsiteX12163" fmla="*/ 6522213 w 9144002"/>
              <a:gd name="connsiteY12163" fmla="*/ 681389 h 4873452"/>
              <a:gd name="connsiteX12164" fmla="*/ 6519027 w 9144002"/>
              <a:gd name="connsiteY12164" fmla="*/ 681616 h 4873452"/>
              <a:gd name="connsiteX12165" fmla="*/ 6515263 w 9144002"/>
              <a:gd name="connsiteY12165" fmla="*/ 681616 h 4873452"/>
              <a:gd name="connsiteX12166" fmla="*/ 6511498 w 9144002"/>
              <a:gd name="connsiteY12166" fmla="*/ 681389 h 4873452"/>
              <a:gd name="connsiteX12167" fmla="*/ 6510339 w 9144002"/>
              <a:gd name="connsiteY12167" fmla="*/ 676856 h 4873452"/>
              <a:gd name="connsiteX12168" fmla="*/ 6510918 w 9144002"/>
              <a:gd name="connsiteY12168" fmla="*/ 672776 h 4873452"/>
              <a:gd name="connsiteX12169" fmla="*/ 6511208 w 9144002"/>
              <a:gd name="connsiteY12169" fmla="*/ 669374 h 4873452"/>
              <a:gd name="connsiteX12170" fmla="*/ 6512366 w 9144002"/>
              <a:gd name="connsiteY12170" fmla="*/ 666427 h 4873452"/>
              <a:gd name="connsiteX12171" fmla="*/ 6514104 w 9144002"/>
              <a:gd name="connsiteY12171" fmla="*/ 660760 h 4873452"/>
              <a:gd name="connsiteX12172" fmla="*/ 6514973 w 9144002"/>
              <a:gd name="connsiteY12172" fmla="*/ 657585 h 4873452"/>
              <a:gd name="connsiteX12173" fmla="*/ 1037062 w 9144002"/>
              <a:gd name="connsiteY12173" fmla="*/ 649351 h 4873452"/>
              <a:gd name="connsiteX12174" fmla="*/ 1038281 w 9144002"/>
              <a:gd name="connsiteY12174" fmla="*/ 649351 h 4873452"/>
              <a:gd name="connsiteX12175" fmla="*/ 1039803 w 9144002"/>
              <a:gd name="connsiteY12175" fmla="*/ 649569 h 4873452"/>
              <a:gd name="connsiteX12176" fmla="*/ 1041631 w 9144002"/>
              <a:gd name="connsiteY12176" fmla="*/ 650440 h 4873452"/>
              <a:gd name="connsiteX12177" fmla="*/ 1043763 w 9144002"/>
              <a:gd name="connsiteY12177" fmla="*/ 651310 h 4873452"/>
              <a:gd name="connsiteX12178" fmla="*/ 1045590 w 9144002"/>
              <a:gd name="connsiteY12178" fmla="*/ 652615 h 4873452"/>
              <a:gd name="connsiteX12179" fmla="*/ 1050159 w 9144002"/>
              <a:gd name="connsiteY12179" fmla="*/ 656314 h 4873452"/>
              <a:gd name="connsiteX12180" fmla="*/ 1054423 w 9144002"/>
              <a:gd name="connsiteY12180" fmla="*/ 660666 h 4873452"/>
              <a:gd name="connsiteX12181" fmla="*/ 1056251 w 9144002"/>
              <a:gd name="connsiteY12181" fmla="*/ 662843 h 4873452"/>
              <a:gd name="connsiteX12182" fmla="*/ 1058383 w 9144002"/>
              <a:gd name="connsiteY12182" fmla="*/ 665236 h 4873452"/>
              <a:gd name="connsiteX12183" fmla="*/ 1059906 w 9144002"/>
              <a:gd name="connsiteY12183" fmla="*/ 668065 h 4873452"/>
              <a:gd name="connsiteX12184" fmla="*/ 1060819 w 9144002"/>
              <a:gd name="connsiteY12184" fmla="*/ 670459 h 4873452"/>
              <a:gd name="connsiteX12185" fmla="*/ 1061733 w 9144002"/>
              <a:gd name="connsiteY12185" fmla="*/ 673287 h 4873452"/>
              <a:gd name="connsiteX12186" fmla="*/ 1062038 w 9144002"/>
              <a:gd name="connsiteY12186" fmla="*/ 676116 h 4873452"/>
              <a:gd name="connsiteX12187" fmla="*/ 1058992 w 9144002"/>
              <a:gd name="connsiteY12187" fmla="*/ 675681 h 4873452"/>
              <a:gd name="connsiteX12188" fmla="*/ 1056251 w 9144002"/>
              <a:gd name="connsiteY12188" fmla="*/ 675245 h 4873452"/>
              <a:gd name="connsiteX12189" fmla="*/ 1054119 w 9144002"/>
              <a:gd name="connsiteY12189" fmla="*/ 674158 h 4873452"/>
              <a:gd name="connsiteX12190" fmla="*/ 1051986 w 9144002"/>
              <a:gd name="connsiteY12190" fmla="*/ 672634 h 4873452"/>
              <a:gd name="connsiteX12191" fmla="*/ 1050464 w 9144002"/>
              <a:gd name="connsiteY12191" fmla="*/ 671111 h 4873452"/>
              <a:gd name="connsiteX12192" fmla="*/ 1049246 w 9144002"/>
              <a:gd name="connsiteY12192" fmla="*/ 669154 h 4873452"/>
              <a:gd name="connsiteX12193" fmla="*/ 1046808 w 9144002"/>
              <a:gd name="connsiteY12193" fmla="*/ 665018 h 4873452"/>
              <a:gd name="connsiteX12194" fmla="*/ 1044677 w 9144002"/>
              <a:gd name="connsiteY12194" fmla="*/ 660666 h 4873452"/>
              <a:gd name="connsiteX12195" fmla="*/ 1042545 w 9144002"/>
              <a:gd name="connsiteY12195" fmla="*/ 656314 h 4873452"/>
              <a:gd name="connsiteX12196" fmla="*/ 1041326 w 9144002"/>
              <a:gd name="connsiteY12196" fmla="*/ 654356 h 4873452"/>
              <a:gd name="connsiteX12197" fmla="*/ 1039803 w 9144002"/>
              <a:gd name="connsiteY12197" fmla="*/ 652615 h 4873452"/>
              <a:gd name="connsiteX12198" fmla="*/ 1037976 w 9144002"/>
              <a:gd name="connsiteY12198" fmla="*/ 651092 h 4873452"/>
              <a:gd name="connsiteX12199" fmla="*/ 1035844 w 9144002"/>
              <a:gd name="connsiteY12199" fmla="*/ 650004 h 4873452"/>
              <a:gd name="connsiteX12200" fmla="*/ 6578205 w 9144002"/>
              <a:gd name="connsiteY12200" fmla="*/ 634331 h 4873452"/>
              <a:gd name="connsiteX12201" fmla="*/ 6586539 w 9144002"/>
              <a:gd name="connsiteY12201" fmla="*/ 635009 h 4873452"/>
              <a:gd name="connsiteX12202" fmla="*/ 6590706 w 9144002"/>
              <a:gd name="connsiteY12202" fmla="*/ 635234 h 4873452"/>
              <a:gd name="connsiteX12203" fmla="*/ 6594576 w 9144002"/>
              <a:gd name="connsiteY12203" fmla="*/ 635910 h 4873452"/>
              <a:gd name="connsiteX12204" fmla="*/ 6598148 w 9144002"/>
              <a:gd name="connsiteY12204" fmla="*/ 636587 h 4873452"/>
              <a:gd name="connsiteX12205" fmla="*/ 6602018 w 9144002"/>
              <a:gd name="connsiteY12205" fmla="*/ 637491 h 4873452"/>
              <a:gd name="connsiteX12206" fmla="*/ 6605291 w 9144002"/>
              <a:gd name="connsiteY12206" fmla="*/ 638619 h 4873452"/>
              <a:gd name="connsiteX12207" fmla="*/ 6608566 w 9144002"/>
              <a:gd name="connsiteY12207" fmla="*/ 640199 h 4873452"/>
              <a:gd name="connsiteX12208" fmla="*/ 6611543 w 9144002"/>
              <a:gd name="connsiteY12208" fmla="*/ 641553 h 4873452"/>
              <a:gd name="connsiteX12209" fmla="*/ 6613626 w 9144002"/>
              <a:gd name="connsiteY12209" fmla="*/ 643583 h 4873452"/>
              <a:gd name="connsiteX12210" fmla="*/ 6616007 w 9144002"/>
              <a:gd name="connsiteY12210" fmla="*/ 645615 h 4873452"/>
              <a:gd name="connsiteX12211" fmla="*/ 6618091 w 9144002"/>
              <a:gd name="connsiteY12211" fmla="*/ 647420 h 4873452"/>
              <a:gd name="connsiteX12212" fmla="*/ 6619579 w 9144002"/>
              <a:gd name="connsiteY12212" fmla="*/ 650127 h 4873452"/>
              <a:gd name="connsiteX12213" fmla="*/ 6620770 w 9144002"/>
              <a:gd name="connsiteY12213" fmla="*/ 652610 h 4873452"/>
              <a:gd name="connsiteX12214" fmla="*/ 6628806 w 9144002"/>
              <a:gd name="connsiteY12214" fmla="*/ 653513 h 4873452"/>
              <a:gd name="connsiteX12215" fmla="*/ 6634760 w 9144002"/>
              <a:gd name="connsiteY12215" fmla="*/ 654189 h 4873452"/>
              <a:gd name="connsiteX12216" fmla="*/ 6644880 w 9144002"/>
              <a:gd name="connsiteY12216" fmla="*/ 654416 h 4873452"/>
              <a:gd name="connsiteX12217" fmla="*/ 6649345 w 9144002"/>
              <a:gd name="connsiteY12217" fmla="*/ 654642 h 4873452"/>
              <a:gd name="connsiteX12218" fmla="*/ 6654405 w 9144002"/>
              <a:gd name="connsiteY12218" fmla="*/ 654867 h 4873452"/>
              <a:gd name="connsiteX12219" fmla="*/ 6660358 w 9144002"/>
              <a:gd name="connsiteY12219" fmla="*/ 655544 h 4873452"/>
              <a:gd name="connsiteX12220" fmla="*/ 6667502 w 9144002"/>
              <a:gd name="connsiteY12220" fmla="*/ 656447 h 4873452"/>
              <a:gd name="connsiteX12221" fmla="*/ 6664525 w 9144002"/>
              <a:gd name="connsiteY12221" fmla="*/ 658027 h 4873452"/>
              <a:gd name="connsiteX12222" fmla="*/ 6661548 w 9144002"/>
              <a:gd name="connsiteY12222" fmla="*/ 659606 h 4873452"/>
              <a:gd name="connsiteX12223" fmla="*/ 6655000 w 9144002"/>
              <a:gd name="connsiteY12223" fmla="*/ 662314 h 4873452"/>
              <a:gd name="connsiteX12224" fmla="*/ 6647856 w 9144002"/>
              <a:gd name="connsiteY12224" fmla="*/ 664571 h 4873452"/>
              <a:gd name="connsiteX12225" fmla="*/ 6640118 w 9144002"/>
              <a:gd name="connsiteY12225" fmla="*/ 666602 h 4873452"/>
              <a:gd name="connsiteX12226" fmla="*/ 6631783 w 9144002"/>
              <a:gd name="connsiteY12226" fmla="*/ 667955 h 4873452"/>
              <a:gd name="connsiteX12227" fmla="*/ 6623448 w 9144002"/>
              <a:gd name="connsiteY12227" fmla="*/ 669536 h 4873452"/>
              <a:gd name="connsiteX12228" fmla="*/ 6614816 w 9144002"/>
              <a:gd name="connsiteY12228" fmla="*/ 670664 h 4873452"/>
              <a:gd name="connsiteX12229" fmla="*/ 6606185 w 9144002"/>
              <a:gd name="connsiteY12229" fmla="*/ 671116 h 4873452"/>
              <a:gd name="connsiteX12230" fmla="*/ 6597255 w 9144002"/>
              <a:gd name="connsiteY12230" fmla="*/ 672018 h 4873452"/>
              <a:gd name="connsiteX12231" fmla="*/ 6588623 w 9144002"/>
              <a:gd name="connsiteY12231" fmla="*/ 672243 h 4873452"/>
              <a:gd name="connsiteX12232" fmla="*/ 6571954 w 9144002"/>
              <a:gd name="connsiteY12232" fmla="*/ 672695 h 4873452"/>
              <a:gd name="connsiteX12233" fmla="*/ 6557369 w 9144002"/>
              <a:gd name="connsiteY12233" fmla="*/ 672695 h 4873452"/>
              <a:gd name="connsiteX12234" fmla="*/ 6544868 w 9144002"/>
              <a:gd name="connsiteY12234" fmla="*/ 672018 h 4873452"/>
              <a:gd name="connsiteX12235" fmla="*/ 6545462 w 9144002"/>
              <a:gd name="connsiteY12235" fmla="*/ 670890 h 4873452"/>
              <a:gd name="connsiteX12236" fmla="*/ 6546653 w 9144002"/>
              <a:gd name="connsiteY12236" fmla="*/ 669761 h 4873452"/>
              <a:gd name="connsiteX12237" fmla="*/ 6547844 w 9144002"/>
              <a:gd name="connsiteY12237" fmla="*/ 668858 h 4873452"/>
              <a:gd name="connsiteX12238" fmla="*/ 6549332 w 9144002"/>
              <a:gd name="connsiteY12238" fmla="*/ 667955 h 4873452"/>
              <a:gd name="connsiteX12239" fmla="*/ 6553202 w 9144002"/>
              <a:gd name="connsiteY12239" fmla="*/ 666602 h 4873452"/>
              <a:gd name="connsiteX12240" fmla="*/ 6557369 w 9144002"/>
              <a:gd name="connsiteY12240" fmla="*/ 665474 h 4873452"/>
              <a:gd name="connsiteX12241" fmla="*/ 6562429 w 9144002"/>
              <a:gd name="connsiteY12241" fmla="*/ 665022 h 4873452"/>
              <a:gd name="connsiteX12242" fmla="*/ 6567787 w 9144002"/>
              <a:gd name="connsiteY12242" fmla="*/ 664571 h 4873452"/>
              <a:gd name="connsiteX12243" fmla="*/ 6573443 w 9144002"/>
              <a:gd name="connsiteY12243" fmla="*/ 664571 h 4873452"/>
              <a:gd name="connsiteX12244" fmla="*/ 6579693 w 9144002"/>
              <a:gd name="connsiteY12244" fmla="*/ 665022 h 4873452"/>
              <a:gd name="connsiteX12245" fmla="*/ 6592195 w 9144002"/>
              <a:gd name="connsiteY12245" fmla="*/ 665474 h 4873452"/>
              <a:gd name="connsiteX12246" fmla="*/ 6604696 w 9144002"/>
              <a:gd name="connsiteY12246" fmla="*/ 666377 h 4873452"/>
              <a:gd name="connsiteX12247" fmla="*/ 6616007 w 9144002"/>
              <a:gd name="connsiteY12247" fmla="*/ 666602 h 4873452"/>
              <a:gd name="connsiteX12248" fmla="*/ 6620770 w 9144002"/>
              <a:gd name="connsiteY12248" fmla="*/ 666602 h 4873452"/>
              <a:gd name="connsiteX12249" fmla="*/ 6625235 w 9144002"/>
              <a:gd name="connsiteY12249" fmla="*/ 666377 h 4873452"/>
              <a:gd name="connsiteX12250" fmla="*/ 6625830 w 9144002"/>
              <a:gd name="connsiteY12250" fmla="*/ 664119 h 4873452"/>
              <a:gd name="connsiteX12251" fmla="*/ 6625830 w 9144002"/>
              <a:gd name="connsiteY12251" fmla="*/ 662089 h 4873452"/>
              <a:gd name="connsiteX12252" fmla="*/ 6624937 w 9144002"/>
              <a:gd name="connsiteY12252" fmla="*/ 660057 h 4873452"/>
              <a:gd name="connsiteX12253" fmla="*/ 6623746 w 9144002"/>
              <a:gd name="connsiteY12253" fmla="*/ 658252 h 4873452"/>
              <a:gd name="connsiteX12254" fmla="*/ 6621960 w 9144002"/>
              <a:gd name="connsiteY12254" fmla="*/ 656672 h 4873452"/>
              <a:gd name="connsiteX12255" fmla="*/ 6619579 w 9144002"/>
              <a:gd name="connsiteY12255" fmla="*/ 654867 h 4873452"/>
              <a:gd name="connsiteX12256" fmla="*/ 6617198 w 9144002"/>
              <a:gd name="connsiteY12256" fmla="*/ 653288 h 4873452"/>
              <a:gd name="connsiteX12257" fmla="*/ 6614221 w 9144002"/>
              <a:gd name="connsiteY12257" fmla="*/ 651482 h 4873452"/>
              <a:gd name="connsiteX12258" fmla="*/ 6607970 w 9144002"/>
              <a:gd name="connsiteY12258" fmla="*/ 648548 h 4873452"/>
              <a:gd name="connsiteX12259" fmla="*/ 6601720 w 9144002"/>
              <a:gd name="connsiteY12259" fmla="*/ 645615 h 4873452"/>
              <a:gd name="connsiteX12260" fmla="*/ 6595766 w 9144002"/>
              <a:gd name="connsiteY12260" fmla="*/ 642681 h 4873452"/>
              <a:gd name="connsiteX12261" fmla="*/ 6593385 w 9144002"/>
              <a:gd name="connsiteY12261" fmla="*/ 640875 h 4873452"/>
              <a:gd name="connsiteX12262" fmla="*/ 6591004 w 9144002"/>
              <a:gd name="connsiteY12262" fmla="*/ 639522 h 4873452"/>
              <a:gd name="connsiteX12263" fmla="*/ 6591004 w 9144002"/>
              <a:gd name="connsiteY12263" fmla="*/ 640650 h 4873452"/>
              <a:gd name="connsiteX12264" fmla="*/ 6590706 w 9144002"/>
              <a:gd name="connsiteY12264" fmla="*/ 641778 h 4873452"/>
              <a:gd name="connsiteX12265" fmla="*/ 6590111 w 9144002"/>
              <a:gd name="connsiteY12265" fmla="*/ 642906 h 4873452"/>
              <a:gd name="connsiteX12266" fmla="*/ 6589218 w 9144002"/>
              <a:gd name="connsiteY12266" fmla="*/ 643810 h 4873452"/>
              <a:gd name="connsiteX12267" fmla="*/ 6588623 w 9144002"/>
              <a:gd name="connsiteY12267" fmla="*/ 644712 h 4873452"/>
              <a:gd name="connsiteX12268" fmla="*/ 6587432 w 9144002"/>
              <a:gd name="connsiteY12268" fmla="*/ 645162 h 4873452"/>
              <a:gd name="connsiteX12269" fmla="*/ 6583860 w 9144002"/>
              <a:gd name="connsiteY12269" fmla="*/ 646292 h 4873452"/>
              <a:gd name="connsiteX12270" fmla="*/ 6580289 w 9144002"/>
              <a:gd name="connsiteY12270" fmla="*/ 647420 h 4873452"/>
              <a:gd name="connsiteX12271" fmla="*/ 6576121 w 9144002"/>
              <a:gd name="connsiteY12271" fmla="*/ 648097 h 4873452"/>
              <a:gd name="connsiteX12272" fmla="*/ 6570764 w 9144002"/>
              <a:gd name="connsiteY12272" fmla="*/ 648548 h 4873452"/>
              <a:gd name="connsiteX12273" fmla="*/ 6565406 w 9144002"/>
              <a:gd name="connsiteY12273" fmla="*/ 648999 h 4873452"/>
              <a:gd name="connsiteX12274" fmla="*/ 6553499 w 9144002"/>
              <a:gd name="connsiteY12274" fmla="*/ 649225 h 4873452"/>
              <a:gd name="connsiteX12275" fmla="*/ 6540402 w 9144002"/>
              <a:gd name="connsiteY12275" fmla="*/ 649225 h 4873452"/>
              <a:gd name="connsiteX12276" fmla="*/ 6527603 w 9144002"/>
              <a:gd name="connsiteY12276" fmla="*/ 649225 h 4873452"/>
              <a:gd name="connsiteX12277" fmla="*/ 6521055 w 9144002"/>
              <a:gd name="connsiteY12277" fmla="*/ 649451 h 4873452"/>
              <a:gd name="connsiteX12278" fmla="*/ 6515102 w 9144002"/>
              <a:gd name="connsiteY12278" fmla="*/ 649902 h 4873452"/>
              <a:gd name="connsiteX12279" fmla="*/ 6516590 w 9144002"/>
              <a:gd name="connsiteY12279" fmla="*/ 648323 h 4873452"/>
              <a:gd name="connsiteX12280" fmla="*/ 6518376 w 9144002"/>
              <a:gd name="connsiteY12280" fmla="*/ 647195 h 4873452"/>
              <a:gd name="connsiteX12281" fmla="*/ 6523436 w 9144002"/>
              <a:gd name="connsiteY12281" fmla="*/ 644712 h 4873452"/>
              <a:gd name="connsiteX12282" fmla="*/ 6529389 w 9144002"/>
              <a:gd name="connsiteY12282" fmla="*/ 642456 h 4873452"/>
              <a:gd name="connsiteX12283" fmla="*/ 6536533 w 9144002"/>
              <a:gd name="connsiteY12283" fmla="*/ 640199 h 4873452"/>
              <a:gd name="connsiteX12284" fmla="*/ 6543974 w 9144002"/>
              <a:gd name="connsiteY12284" fmla="*/ 638168 h 4873452"/>
              <a:gd name="connsiteX12285" fmla="*/ 6552308 w 9144002"/>
              <a:gd name="connsiteY12285" fmla="*/ 636587 h 4873452"/>
              <a:gd name="connsiteX12286" fmla="*/ 6560941 w 9144002"/>
              <a:gd name="connsiteY12286" fmla="*/ 635460 h 4873452"/>
              <a:gd name="connsiteX12287" fmla="*/ 6569573 w 9144002"/>
              <a:gd name="connsiteY12287" fmla="*/ 634782 h 4873452"/>
              <a:gd name="connsiteX12288" fmla="*/ 6784472 w 9144002"/>
              <a:gd name="connsiteY12288" fmla="*/ 631655 h 4873452"/>
              <a:gd name="connsiteX12289" fmla="*/ 6789090 w 9144002"/>
              <a:gd name="connsiteY12289" fmla="*/ 631655 h 4873452"/>
              <a:gd name="connsiteX12290" fmla="*/ 6793708 w 9144002"/>
              <a:gd name="connsiteY12290" fmla="*/ 631655 h 4873452"/>
              <a:gd name="connsiteX12291" fmla="*/ 6793708 w 9144002"/>
              <a:gd name="connsiteY12291" fmla="*/ 633936 h 4873452"/>
              <a:gd name="connsiteX12292" fmla="*/ 6792842 w 9144002"/>
              <a:gd name="connsiteY12292" fmla="*/ 635991 h 4873452"/>
              <a:gd name="connsiteX12293" fmla="*/ 6791976 w 9144002"/>
              <a:gd name="connsiteY12293" fmla="*/ 637360 h 4873452"/>
              <a:gd name="connsiteX12294" fmla="*/ 6790822 w 9144002"/>
              <a:gd name="connsiteY12294" fmla="*/ 638501 h 4873452"/>
              <a:gd name="connsiteX12295" fmla="*/ 6789378 w 9144002"/>
              <a:gd name="connsiteY12295" fmla="*/ 639642 h 4873452"/>
              <a:gd name="connsiteX12296" fmla="*/ 6787647 w 9144002"/>
              <a:gd name="connsiteY12296" fmla="*/ 640328 h 4873452"/>
              <a:gd name="connsiteX12297" fmla="*/ 6785626 w 9144002"/>
              <a:gd name="connsiteY12297" fmla="*/ 640784 h 4873452"/>
              <a:gd name="connsiteX12298" fmla="*/ 6783894 w 9144002"/>
              <a:gd name="connsiteY12298" fmla="*/ 641013 h 4873452"/>
              <a:gd name="connsiteX12299" fmla="*/ 6778988 w 9144002"/>
              <a:gd name="connsiteY12299" fmla="*/ 641468 h 4873452"/>
              <a:gd name="connsiteX12300" fmla="*/ 6774369 w 9144002"/>
              <a:gd name="connsiteY12300" fmla="*/ 641468 h 4873452"/>
              <a:gd name="connsiteX12301" fmla="*/ 6769752 w 9144002"/>
              <a:gd name="connsiteY12301" fmla="*/ 641013 h 4873452"/>
              <a:gd name="connsiteX12302" fmla="*/ 6765133 w 9144002"/>
              <a:gd name="connsiteY12302" fmla="*/ 641468 h 4873452"/>
              <a:gd name="connsiteX12303" fmla="*/ 6765999 w 9144002"/>
              <a:gd name="connsiteY12303" fmla="*/ 639642 h 4873452"/>
              <a:gd name="connsiteX12304" fmla="*/ 6767154 w 9144002"/>
              <a:gd name="connsiteY12304" fmla="*/ 638273 h 4873452"/>
              <a:gd name="connsiteX12305" fmla="*/ 6768019 w 9144002"/>
              <a:gd name="connsiteY12305" fmla="*/ 636676 h 4873452"/>
              <a:gd name="connsiteX12306" fmla="*/ 6769752 w 9144002"/>
              <a:gd name="connsiteY12306" fmla="*/ 635991 h 4873452"/>
              <a:gd name="connsiteX12307" fmla="*/ 6771195 w 9144002"/>
              <a:gd name="connsiteY12307" fmla="*/ 634851 h 4873452"/>
              <a:gd name="connsiteX12308" fmla="*/ 6772638 w 9144002"/>
              <a:gd name="connsiteY12308" fmla="*/ 633936 h 4873452"/>
              <a:gd name="connsiteX12309" fmla="*/ 6776101 w 9144002"/>
              <a:gd name="connsiteY12309" fmla="*/ 632795 h 4873452"/>
              <a:gd name="connsiteX12310" fmla="*/ 6780142 w 9144002"/>
              <a:gd name="connsiteY12310" fmla="*/ 632111 h 4873452"/>
              <a:gd name="connsiteX12311" fmla="*/ 6749166 w 9144002"/>
              <a:gd name="connsiteY12311" fmla="*/ 627194 h 4873452"/>
              <a:gd name="connsiteX12312" fmla="*/ 6751515 w 9144002"/>
              <a:gd name="connsiteY12312" fmla="*/ 627194 h 4873452"/>
              <a:gd name="connsiteX12313" fmla="*/ 6753570 w 9144002"/>
              <a:gd name="connsiteY12313" fmla="*/ 627654 h 4873452"/>
              <a:gd name="connsiteX12314" fmla="*/ 6756212 w 9144002"/>
              <a:gd name="connsiteY12314" fmla="*/ 628113 h 4873452"/>
              <a:gd name="connsiteX12315" fmla="*/ 6756799 w 9144002"/>
              <a:gd name="connsiteY12315" fmla="*/ 630412 h 4873452"/>
              <a:gd name="connsiteX12316" fmla="*/ 6756212 w 9144002"/>
              <a:gd name="connsiteY12316" fmla="*/ 632708 h 4873452"/>
              <a:gd name="connsiteX12317" fmla="*/ 6756212 w 9144002"/>
              <a:gd name="connsiteY12317" fmla="*/ 634776 h 4873452"/>
              <a:gd name="connsiteX12318" fmla="*/ 6755625 w 9144002"/>
              <a:gd name="connsiteY12318" fmla="*/ 636616 h 4873452"/>
              <a:gd name="connsiteX12319" fmla="*/ 6754744 w 9144002"/>
              <a:gd name="connsiteY12319" fmla="*/ 637995 h 4873452"/>
              <a:gd name="connsiteX12320" fmla="*/ 6753570 w 9144002"/>
              <a:gd name="connsiteY12320" fmla="*/ 639144 h 4873452"/>
              <a:gd name="connsiteX12321" fmla="*/ 6752689 w 9144002"/>
              <a:gd name="connsiteY12321" fmla="*/ 640064 h 4873452"/>
              <a:gd name="connsiteX12322" fmla="*/ 6751221 w 9144002"/>
              <a:gd name="connsiteY12322" fmla="*/ 640982 h 4873452"/>
              <a:gd name="connsiteX12323" fmla="*/ 6749753 w 9144002"/>
              <a:gd name="connsiteY12323" fmla="*/ 641441 h 4873452"/>
              <a:gd name="connsiteX12324" fmla="*/ 6747698 w 9144002"/>
              <a:gd name="connsiteY12324" fmla="*/ 641901 h 4873452"/>
              <a:gd name="connsiteX12325" fmla="*/ 6744175 w 9144002"/>
              <a:gd name="connsiteY12325" fmla="*/ 642361 h 4873452"/>
              <a:gd name="connsiteX12326" fmla="*/ 6740065 w 9144002"/>
              <a:gd name="connsiteY12326" fmla="*/ 642361 h 4873452"/>
              <a:gd name="connsiteX12327" fmla="*/ 6735368 w 9144002"/>
              <a:gd name="connsiteY12327" fmla="*/ 642361 h 4873452"/>
              <a:gd name="connsiteX12328" fmla="*/ 6736542 w 9144002"/>
              <a:gd name="connsiteY12328" fmla="*/ 638914 h 4873452"/>
              <a:gd name="connsiteX12329" fmla="*/ 6737717 w 9144002"/>
              <a:gd name="connsiteY12329" fmla="*/ 635466 h 4873452"/>
              <a:gd name="connsiteX12330" fmla="*/ 6739185 w 9144002"/>
              <a:gd name="connsiteY12330" fmla="*/ 632479 h 4873452"/>
              <a:gd name="connsiteX12331" fmla="*/ 6741533 w 9144002"/>
              <a:gd name="connsiteY12331" fmla="*/ 630182 h 4873452"/>
              <a:gd name="connsiteX12332" fmla="*/ 6742414 w 9144002"/>
              <a:gd name="connsiteY12332" fmla="*/ 629261 h 4873452"/>
              <a:gd name="connsiteX12333" fmla="*/ 6744175 w 9144002"/>
              <a:gd name="connsiteY12333" fmla="*/ 628342 h 4873452"/>
              <a:gd name="connsiteX12334" fmla="*/ 6745643 w 9144002"/>
              <a:gd name="connsiteY12334" fmla="*/ 627883 h 4873452"/>
              <a:gd name="connsiteX12335" fmla="*/ 6747405 w 9144002"/>
              <a:gd name="connsiteY12335" fmla="*/ 627654 h 4873452"/>
              <a:gd name="connsiteX12336" fmla="*/ 997803 w 9144002"/>
              <a:gd name="connsiteY12336" fmla="*/ 627047 h 4873452"/>
              <a:gd name="connsiteX12337" fmla="*/ 1001591 w 9144002"/>
              <a:gd name="connsiteY12337" fmla="*/ 627501 h 4873452"/>
              <a:gd name="connsiteX12338" fmla="*/ 1005088 w 9144002"/>
              <a:gd name="connsiteY12338" fmla="*/ 628409 h 4873452"/>
              <a:gd name="connsiteX12339" fmla="*/ 1007420 w 9144002"/>
              <a:gd name="connsiteY12339" fmla="*/ 629772 h 4873452"/>
              <a:gd name="connsiteX12340" fmla="*/ 1009751 w 9144002"/>
              <a:gd name="connsiteY12340" fmla="*/ 631816 h 4873452"/>
              <a:gd name="connsiteX12341" fmla="*/ 1012082 w 9144002"/>
              <a:gd name="connsiteY12341" fmla="*/ 634541 h 4873452"/>
              <a:gd name="connsiteX12342" fmla="*/ 1012956 w 9144002"/>
              <a:gd name="connsiteY12342" fmla="*/ 637493 h 4873452"/>
              <a:gd name="connsiteX12343" fmla="*/ 1014122 w 9144002"/>
              <a:gd name="connsiteY12343" fmla="*/ 641127 h 4873452"/>
              <a:gd name="connsiteX12344" fmla="*/ 1014414 w 9144002"/>
              <a:gd name="connsiteY12344" fmla="*/ 645441 h 4873452"/>
              <a:gd name="connsiteX12345" fmla="*/ 1010916 w 9144002"/>
              <a:gd name="connsiteY12345" fmla="*/ 645896 h 4873452"/>
              <a:gd name="connsiteX12346" fmla="*/ 1007420 w 9144002"/>
              <a:gd name="connsiteY12346" fmla="*/ 646577 h 4873452"/>
              <a:gd name="connsiteX12347" fmla="*/ 1001883 w 9144002"/>
              <a:gd name="connsiteY12347" fmla="*/ 648166 h 4873452"/>
              <a:gd name="connsiteX12348" fmla="*/ 997220 w 9144002"/>
              <a:gd name="connsiteY12348" fmla="*/ 649983 h 4873452"/>
              <a:gd name="connsiteX12349" fmla="*/ 992558 w 9144002"/>
              <a:gd name="connsiteY12349" fmla="*/ 651346 h 4873452"/>
              <a:gd name="connsiteX12350" fmla="*/ 990226 w 9144002"/>
              <a:gd name="connsiteY12350" fmla="*/ 651574 h 4873452"/>
              <a:gd name="connsiteX12351" fmla="*/ 988478 w 9144002"/>
              <a:gd name="connsiteY12351" fmla="*/ 652027 h 4873452"/>
              <a:gd name="connsiteX12352" fmla="*/ 986146 w 9144002"/>
              <a:gd name="connsiteY12352" fmla="*/ 651574 h 4873452"/>
              <a:gd name="connsiteX12353" fmla="*/ 983523 w 9144002"/>
              <a:gd name="connsiteY12353" fmla="*/ 651346 h 4873452"/>
              <a:gd name="connsiteX12354" fmla="*/ 981483 w 9144002"/>
              <a:gd name="connsiteY12354" fmla="*/ 650439 h 4873452"/>
              <a:gd name="connsiteX12355" fmla="*/ 978861 w 9144002"/>
              <a:gd name="connsiteY12355" fmla="*/ 649303 h 4873452"/>
              <a:gd name="connsiteX12356" fmla="*/ 975947 w 9144002"/>
              <a:gd name="connsiteY12356" fmla="*/ 647712 h 4873452"/>
              <a:gd name="connsiteX12357" fmla="*/ 972741 w 9144002"/>
              <a:gd name="connsiteY12357" fmla="*/ 645668 h 4873452"/>
              <a:gd name="connsiteX12358" fmla="*/ 973324 w 9144002"/>
              <a:gd name="connsiteY12358" fmla="*/ 644533 h 4873452"/>
              <a:gd name="connsiteX12359" fmla="*/ 973615 w 9144002"/>
              <a:gd name="connsiteY12359" fmla="*/ 643624 h 4873452"/>
              <a:gd name="connsiteX12360" fmla="*/ 974490 w 9144002"/>
              <a:gd name="connsiteY12360" fmla="*/ 642718 h 4873452"/>
              <a:gd name="connsiteX12361" fmla="*/ 975364 w 9144002"/>
              <a:gd name="connsiteY12361" fmla="*/ 642262 h 4873452"/>
              <a:gd name="connsiteX12362" fmla="*/ 977404 w 9144002"/>
              <a:gd name="connsiteY12362" fmla="*/ 641354 h 4873452"/>
              <a:gd name="connsiteX12363" fmla="*/ 979443 w 9144002"/>
              <a:gd name="connsiteY12363" fmla="*/ 641127 h 4873452"/>
              <a:gd name="connsiteX12364" fmla="*/ 981775 w 9144002"/>
              <a:gd name="connsiteY12364" fmla="*/ 641354 h 4873452"/>
              <a:gd name="connsiteX12365" fmla="*/ 983523 w 9144002"/>
              <a:gd name="connsiteY12365" fmla="*/ 642262 h 4873452"/>
              <a:gd name="connsiteX12366" fmla="*/ 984398 w 9144002"/>
              <a:gd name="connsiteY12366" fmla="*/ 642718 h 4873452"/>
              <a:gd name="connsiteX12367" fmla="*/ 984980 w 9144002"/>
              <a:gd name="connsiteY12367" fmla="*/ 643624 h 4873452"/>
              <a:gd name="connsiteX12368" fmla="*/ 985272 w 9144002"/>
              <a:gd name="connsiteY12368" fmla="*/ 644533 h 4873452"/>
              <a:gd name="connsiteX12369" fmla="*/ 985272 w 9144002"/>
              <a:gd name="connsiteY12369" fmla="*/ 645441 h 4873452"/>
              <a:gd name="connsiteX12370" fmla="*/ 990226 w 9144002"/>
              <a:gd name="connsiteY12370" fmla="*/ 642490 h 4873452"/>
              <a:gd name="connsiteX12371" fmla="*/ 991974 w 9144002"/>
              <a:gd name="connsiteY12371" fmla="*/ 640673 h 4873452"/>
              <a:gd name="connsiteX12372" fmla="*/ 994306 w 9144002"/>
              <a:gd name="connsiteY12372" fmla="*/ 639083 h 4873452"/>
              <a:gd name="connsiteX12373" fmla="*/ 995763 w 9144002"/>
              <a:gd name="connsiteY12373" fmla="*/ 636812 h 4873452"/>
              <a:gd name="connsiteX12374" fmla="*/ 997220 w 9144002"/>
              <a:gd name="connsiteY12374" fmla="*/ 634087 h 4873452"/>
              <a:gd name="connsiteX12375" fmla="*/ 997512 w 9144002"/>
              <a:gd name="connsiteY12375" fmla="*/ 630907 h 4873452"/>
              <a:gd name="connsiteX12376" fmla="*/ 6861673 w 9144002"/>
              <a:gd name="connsiteY12376" fmla="*/ 625409 h 4873452"/>
              <a:gd name="connsiteX12377" fmla="*/ 6863451 w 9144002"/>
              <a:gd name="connsiteY12377" fmla="*/ 625637 h 4873452"/>
              <a:gd name="connsiteX12378" fmla="*/ 6864932 w 9144002"/>
              <a:gd name="connsiteY12378" fmla="*/ 625864 h 4873452"/>
              <a:gd name="connsiteX12379" fmla="*/ 6866413 w 9144002"/>
              <a:gd name="connsiteY12379" fmla="*/ 626317 h 4873452"/>
              <a:gd name="connsiteX12380" fmla="*/ 6867599 w 9144002"/>
              <a:gd name="connsiteY12380" fmla="*/ 626774 h 4873452"/>
              <a:gd name="connsiteX12381" fmla="*/ 6870265 w 9144002"/>
              <a:gd name="connsiteY12381" fmla="*/ 628137 h 4873452"/>
              <a:gd name="connsiteX12382" fmla="*/ 6872339 w 9144002"/>
              <a:gd name="connsiteY12382" fmla="*/ 629727 h 4873452"/>
              <a:gd name="connsiteX12383" fmla="*/ 6873525 w 9144002"/>
              <a:gd name="connsiteY12383" fmla="*/ 630182 h 4873452"/>
              <a:gd name="connsiteX12384" fmla="*/ 6875006 w 9144002"/>
              <a:gd name="connsiteY12384" fmla="*/ 630635 h 4873452"/>
              <a:gd name="connsiteX12385" fmla="*/ 6876487 w 9144002"/>
              <a:gd name="connsiteY12385" fmla="*/ 630864 h 4873452"/>
              <a:gd name="connsiteX12386" fmla="*/ 6878561 w 9144002"/>
              <a:gd name="connsiteY12386" fmla="*/ 631091 h 4873452"/>
              <a:gd name="connsiteX12387" fmla="*/ 6880339 w 9144002"/>
              <a:gd name="connsiteY12387" fmla="*/ 630864 h 4873452"/>
              <a:gd name="connsiteX12388" fmla="*/ 6882413 w 9144002"/>
              <a:gd name="connsiteY12388" fmla="*/ 630182 h 4873452"/>
              <a:gd name="connsiteX12389" fmla="*/ 6883006 w 9144002"/>
              <a:gd name="connsiteY12389" fmla="*/ 634499 h 4873452"/>
              <a:gd name="connsiteX12390" fmla="*/ 6882117 w 9144002"/>
              <a:gd name="connsiteY12390" fmla="*/ 637908 h 4873452"/>
              <a:gd name="connsiteX12391" fmla="*/ 6881821 w 9144002"/>
              <a:gd name="connsiteY12391" fmla="*/ 639044 h 4873452"/>
              <a:gd name="connsiteX12392" fmla="*/ 6880932 w 9144002"/>
              <a:gd name="connsiteY12392" fmla="*/ 639953 h 4873452"/>
              <a:gd name="connsiteX12393" fmla="*/ 6880339 w 9144002"/>
              <a:gd name="connsiteY12393" fmla="*/ 640636 h 4873452"/>
              <a:gd name="connsiteX12394" fmla="*/ 6879450 w 9144002"/>
              <a:gd name="connsiteY12394" fmla="*/ 641090 h 4873452"/>
              <a:gd name="connsiteX12395" fmla="*/ 6878857 w 9144002"/>
              <a:gd name="connsiteY12395" fmla="*/ 641544 h 4873452"/>
              <a:gd name="connsiteX12396" fmla="*/ 6877672 w 9144002"/>
              <a:gd name="connsiteY12396" fmla="*/ 641772 h 4873452"/>
              <a:gd name="connsiteX12397" fmla="*/ 6875302 w 9144002"/>
              <a:gd name="connsiteY12397" fmla="*/ 641544 h 4873452"/>
              <a:gd name="connsiteX12398" fmla="*/ 6873228 w 9144002"/>
              <a:gd name="connsiteY12398" fmla="*/ 640863 h 4873452"/>
              <a:gd name="connsiteX12399" fmla="*/ 6870562 w 9144002"/>
              <a:gd name="connsiteY12399" fmla="*/ 639953 h 4873452"/>
              <a:gd name="connsiteX12400" fmla="*/ 6866117 w 9144002"/>
              <a:gd name="connsiteY12400" fmla="*/ 638364 h 4873452"/>
              <a:gd name="connsiteX12401" fmla="*/ 6864043 w 9144002"/>
              <a:gd name="connsiteY12401" fmla="*/ 637908 h 4873452"/>
              <a:gd name="connsiteX12402" fmla="*/ 6862562 w 9144002"/>
              <a:gd name="connsiteY12402" fmla="*/ 637682 h 4873452"/>
              <a:gd name="connsiteX12403" fmla="*/ 6861970 w 9144002"/>
              <a:gd name="connsiteY12403" fmla="*/ 637682 h 4873452"/>
              <a:gd name="connsiteX12404" fmla="*/ 6861673 w 9144002"/>
              <a:gd name="connsiteY12404" fmla="*/ 637908 h 4873452"/>
              <a:gd name="connsiteX12405" fmla="*/ 6861081 w 9144002"/>
              <a:gd name="connsiteY12405" fmla="*/ 638590 h 4873452"/>
              <a:gd name="connsiteX12406" fmla="*/ 6860785 w 9144002"/>
              <a:gd name="connsiteY12406" fmla="*/ 639044 h 4873452"/>
              <a:gd name="connsiteX12407" fmla="*/ 6860785 w 9144002"/>
              <a:gd name="connsiteY12407" fmla="*/ 641090 h 4873452"/>
              <a:gd name="connsiteX12408" fmla="*/ 6861970 w 9144002"/>
              <a:gd name="connsiteY12408" fmla="*/ 644271 h 4873452"/>
              <a:gd name="connsiteX12409" fmla="*/ 6861673 w 9144002"/>
              <a:gd name="connsiteY12409" fmla="*/ 646317 h 4873452"/>
              <a:gd name="connsiteX12410" fmla="*/ 6861081 w 9144002"/>
              <a:gd name="connsiteY12410" fmla="*/ 647680 h 4873452"/>
              <a:gd name="connsiteX12411" fmla="*/ 6860488 w 9144002"/>
              <a:gd name="connsiteY12411" fmla="*/ 648589 h 4873452"/>
              <a:gd name="connsiteX12412" fmla="*/ 6859599 w 9144002"/>
              <a:gd name="connsiteY12412" fmla="*/ 649272 h 4873452"/>
              <a:gd name="connsiteX12413" fmla="*/ 6858710 w 9144002"/>
              <a:gd name="connsiteY12413" fmla="*/ 649498 h 4873452"/>
              <a:gd name="connsiteX12414" fmla="*/ 6857525 w 9144002"/>
              <a:gd name="connsiteY12414" fmla="*/ 649498 h 4873452"/>
              <a:gd name="connsiteX12415" fmla="*/ 6856044 w 9144002"/>
              <a:gd name="connsiteY12415" fmla="*/ 649272 h 4873452"/>
              <a:gd name="connsiteX12416" fmla="*/ 6854859 w 9144002"/>
              <a:gd name="connsiteY12416" fmla="*/ 648589 h 4873452"/>
              <a:gd name="connsiteX12417" fmla="*/ 6852488 w 9144002"/>
              <a:gd name="connsiteY12417" fmla="*/ 646998 h 4873452"/>
              <a:gd name="connsiteX12418" fmla="*/ 6850710 w 9144002"/>
              <a:gd name="connsiteY12418" fmla="*/ 644725 h 4873452"/>
              <a:gd name="connsiteX12419" fmla="*/ 6849229 w 9144002"/>
              <a:gd name="connsiteY12419" fmla="*/ 642226 h 4873452"/>
              <a:gd name="connsiteX12420" fmla="*/ 6849229 w 9144002"/>
              <a:gd name="connsiteY12420" fmla="*/ 641090 h 4873452"/>
              <a:gd name="connsiteX12421" fmla="*/ 6849229 w 9144002"/>
              <a:gd name="connsiteY12421" fmla="*/ 639953 h 4873452"/>
              <a:gd name="connsiteX12422" fmla="*/ 6839451 w 9144002"/>
              <a:gd name="connsiteY12422" fmla="*/ 640636 h 4873452"/>
              <a:gd name="connsiteX12423" fmla="*/ 6831452 w 9144002"/>
              <a:gd name="connsiteY12423" fmla="*/ 640863 h 4873452"/>
              <a:gd name="connsiteX12424" fmla="*/ 6826119 w 9144002"/>
              <a:gd name="connsiteY12424" fmla="*/ 640863 h 4873452"/>
              <a:gd name="connsiteX12425" fmla="*/ 6821971 w 9144002"/>
              <a:gd name="connsiteY12425" fmla="*/ 640636 h 4873452"/>
              <a:gd name="connsiteX12426" fmla="*/ 6819600 w 9144002"/>
              <a:gd name="connsiteY12426" fmla="*/ 639953 h 4873452"/>
              <a:gd name="connsiteX12427" fmla="*/ 6818712 w 9144002"/>
              <a:gd name="connsiteY12427" fmla="*/ 639500 h 4873452"/>
              <a:gd name="connsiteX12428" fmla="*/ 6818712 w 9144002"/>
              <a:gd name="connsiteY12428" fmla="*/ 639044 h 4873452"/>
              <a:gd name="connsiteX12429" fmla="*/ 6818712 w 9144002"/>
              <a:gd name="connsiteY12429" fmla="*/ 638590 h 4873452"/>
              <a:gd name="connsiteX12430" fmla="*/ 6819304 w 9144002"/>
              <a:gd name="connsiteY12430" fmla="*/ 638364 h 4873452"/>
              <a:gd name="connsiteX12431" fmla="*/ 6820785 w 9144002"/>
              <a:gd name="connsiteY12431" fmla="*/ 637454 h 4873452"/>
              <a:gd name="connsiteX12432" fmla="*/ 6822860 w 9144002"/>
              <a:gd name="connsiteY12432" fmla="*/ 636318 h 4873452"/>
              <a:gd name="connsiteX12433" fmla="*/ 6826415 w 9144002"/>
              <a:gd name="connsiteY12433" fmla="*/ 635409 h 4873452"/>
              <a:gd name="connsiteX12434" fmla="*/ 6830563 w 9144002"/>
              <a:gd name="connsiteY12434" fmla="*/ 634953 h 4873452"/>
              <a:gd name="connsiteX12435" fmla="*/ 6834711 w 9144002"/>
              <a:gd name="connsiteY12435" fmla="*/ 634272 h 4873452"/>
              <a:gd name="connsiteX12436" fmla="*/ 6839451 w 9144002"/>
              <a:gd name="connsiteY12436" fmla="*/ 634045 h 4873452"/>
              <a:gd name="connsiteX12437" fmla="*/ 6843896 w 9144002"/>
              <a:gd name="connsiteY12437" fmla="*/ 634045 h 4873452"/>
              <a:gd name="connsiteX12438" fmla="*/ 6848933 w 9144002"/>
              <a:gd name="connsiteY12438" fmla="*/ 634499 h 4873452"/>
              <a:gd name="connsiteX12439" fmla="*/ 6853377 w 9144002"/>
              <a:gd name="connsiteY12439" fmla="*/ 635409 h 4873452"/>
              <a:gd name="connsiteX12440" fmla="*/ 6854562 w 9144002"/>
              <a:gd name="connsiteY12440" fmla="*/ 635182 h 4873452"/>
              <a:gd name="connsiteX12441" fmla="*/ 6855451 w 9144002"/>
              <a:gd name="connsiteY12441" fmla="*/ 634272 h 4873452"/>
              <a:gd name="connsiteX12442" fmla="*/ 6856044 w 9144002"/>
              <a:gd name="connsiteY12442" fmla="*/ 633364 h 4873452"/>
              <a:gd name="connsiteX12443" fmla="*/ 6856340 w 9144002"/>
              <a:gd name="connsiteY12443" fmla="*/ 632000 h 4873452"/>
              <a:gd name="connsiteX12444" fmla="*/ 6856932 w 9144002"/>
              <a:gd name="connsiteY12444" fmla="*/ 629046 h 4873452"/>
              <a:gd name="connsiteX12445" fmla="*/ 6857525 w 9144002"/>
              <a:gd name="connsiteY12445" fmla="*/ 626317 h 4873452"/>
              <a:gd name="connsiteX12446" fmla="*/ 6859599 w 9144002"/>
              <a:gd name="connsiteY12446" fmla="*/ 625637 h 4873452"/>
              <a:gd name="connsiteX12447" fmla="*/ 6675241 w 9144002"/>
              <a:gd name="connsiteY12447" fmla="*/ 624518 h 4873452"/>
              <a:gd name="connsiteX12448" fmla="*/ 6683277 w 9144002"/>
              <a:gd name="connsiteY12448" fmla="*/ 626573 h 4873452"/>
              <a:gd name="connsiteX12449" fmla="*/ 6690124 w 9144002"/>
              <a:gd name="connsiteY12449" fmla="*/ 628174 h 4873452"/>
              <a:gd name="connsiteX12450" fmla="*/ 6700245 w 9144002"/>
              <a:gd name="connsiteY12450" fmla="*/ 631374 h 4873452"/>
              <a:gd name="connsiteX12451" fmla="*/ 6705304 w 9144002"/>
              <a:gd name="connsiteY12451" fmla="*/ 632974 h 4873452"/>
              <a:gd name="connsiteX12452" fmla="*/ 6710960 w 9144002"/>
              <a:gd name="connsiteY12452" fmla="*/ 634574 h 4873452"/>
              <a:gd name="connsiteX12453" fmla="*/ 6717806 w 9144002"/>
              <a:gd name="connsiteY12453" fmla="*/ 636175 h 4873452"/>
              <a:gd name="connsiteX12454" fmla="*/ 6725843 w 9144002"/>
              <a:gd name="connsiteY12454" fmla="*/ 637546 h 4873452"/>
              <a:gd name="connsiteX12455" fmla="*/ 6725843 w 9144002"/>
              <a:gd name="connsiteY12455" fmla="*/ 639603 h 4873452"/>
              <a:gd name="connsiteX12456" fmla="*/ 6725545 w 9144002"/>
              <a:gd name="connsiteY12456" fmla="*/ 640975 h 4873452"/>
              <a:gd name="connsiteX12457" fmla="*/ 6724950 w 9144002"/>
              <a:gd name="connsiteY12457" fmla="*/ 642116 h 4873452"/>
              <a:gd name="connsiteX12458" fmla="*/ 6723759 w 9144002"/>
              <a:gd name="connsiteY12458" fmla="*/ 643032 h 4873452"/>
              <a:gd name="connsiteX12459" fmla="*/ 6722568 w 9144002"/>
              <a:gd name="connsiteY12459" fmla="*/ 643489 h 4873452"/>
              <a:gd name="connsiteX12460" fmla="*/ 6721080 w 9144002"/>
              <a:gd name="connsiteY12460" fmla="*/ 644175 h 4873452"/>
              <a:gd name="connsiteX12461" fmla="*/ 6719592 w 9144002"/>
              <a:gd name="connsiteY12461" fmla="*/ 644175 h 4873452"/>
              <a:gd name="connsiteX12462" fmla="*/ 6717806 w 9144002"/>
              <a:gd name="connsiteY12462" fmla="*/ 644175 h 4873452"/>
              <a:gd name="connsiteX12463" fmla="*/ 6713639 w 9144002"/>
              <a:gd name="connsiteY12463" fmla="*/ 643261 h 4873452"/>
              <a:gd name="connsiteX12464" fmla="*/ 6708876 w 9144002"/>
              <a:gd name="connsiteY12464" fmla="*/ 642116 h 4873452"/>
              <a:gd name="connsiteX12465" fmla="*/ 6699351 w 9144002"/>
              <a:gd name="connsiteY12465" fmla="*/ 639146 h 4873452"/>
              <a:gd name="connsiteX12466" fmla="*/ 6694291 w 9144002"/>
              <a:gd name="connsiteY12466" fmla="*/ 638002 h 4873452"/>
              <a:gd name="connsiteX12467" fmla="*/ 6689826 w 9144002"/>
              <a:gd name="connsiteY12467" fmla="*/ 637318 h 4873452"/>
              <a:gd name="connsiteX12468" fmla="*/ 6688041 w 9144002"/>
              <a:gd name="connsiteY12468" fmla="*/ 636860 h 4873452"/>
              <a:gd name="connsiteX12469" fmla="*/ 6685956 w 9144002"/>
              <a:gd name="connsiteY12469" fmla="*/ 636860 h 4873452"/>
              <a:gd name="connsiteX12470" fmla="*/ 6684171 w 9144002"/>
              <a:gd name="connsiteY12470" fmla="*/ 636860 h 4873452"/>
              <a:gd name="connsiteX12471" fmla="*/ 6682683 w 9144002"/>
              <a:gd name="connsiteY12471" fmla="*/ 637546 h 4873452"/>
              <a:gd name="connsiteX12472" fmla="*/ 6681194 w 9144002"/>
              <a:gd name="connsiteY12472" fmla="*/ 638002 h 4873452"/>
              <a:gd name="connsiteX12473" fmla="*/ 6680004 w 9144002"/>
              <a:gd name="connsiteY12473" fmla="*/ 638917 h 4873452"/>
              <a:gd name="connsiteX12474" fmla="*/ 6679408 w 9144002"/>
              <a:gd name="connsiteY12474" fmla="*/ 640060 h 4873452"/>
              <a:gd name="connsiteX12475" fmla="*/ 6678813 w 9144002"/>
              <a:gd name="connsiteY12475" fmla="*/ 641890 h 4873452"/>
              <a:gd name="connsiteX12476" fmla="*/ 6678515 w 9144002"/>
              <a:gd name="connsiteY12476" fmla="*/ 643946 h 4873452"/>
              <a:gd name="connsiteX12477" fmla="*/ 6678515 w 9144002"/>
              <a:gd name="connsiteY12477" fmla="*/ 646232 h 4873452"/>
              <a:gd name="connsiteX12478" fmla="*/ 6678813 w 9144002"/>
              <a:gd name="connsiteY12478" fmla="*/ 648975 h 4873452"/>
              <a:gd name="connsiteX12479" fmla="*/ 6679706 w 9144002"/>
              <a:gd name="connsiteY12479" fmla="*/ 652175 h 4873452"/>
              <a:gd name="connsiteX12480" fmla="*/ 6677325 w 9144002"/>
              <a:gd name="connsiteY12480" fmla="*/ 649660 h 4873452"/>
              <a:gd name="connsiteX12481" fmla="*/ 6675539 w 9144002"/>
              <a:gd name="connsiteY12481" fmla="*/ 646460 h 4873452"/>
              <a:gd name="connsiteX12482" fmla="*/ 6673752 w 9144002"/>
              <a:gd name="connsiteY12482" fmla="*/ 642803 h 4873452"/>
              <a:gd name="connsiteX12483" fmla="*/ 6672562 w 9144002"/>
              <a:gd name="connsiteY12483" fmla="*/ 638917 h 4873452"/>
              <a:gd name="connsiteX12484" fmla="*/ 6672264 w 9144002"/>
              <a:gd name="connsiteY12484" fmla="*/ 635031 h 4873452"/>
              <a:gd name="connsiteX12485" fmla="*/ 6672264 w 9144002"/>
              <a:gd name="connsiteY12485" fmla="*/ 631145 h 4873452"/>
              <a:gd name="connsiteX12486" fmla="*/ 6672562 w 9144002"/>
              <a:gd name="connsiteY12486" fmla="*/ 629318 h 4873452"/>
              <a:gd name="connsiteX12487" fmla="*/ 6673158 w 9144002"/>
              <a:gd name="connsiteY12487" fmla="*/ 627718 h 4873452"/>
              <a:gd name="connsiteX12488" fmla="*/ 6674050 w 9144002"/>
              <a:gd name="connsiteY12488" fmla="*/ 625889 h 4873452"/>
              <a:gd name="connsiteX12489" fmla="*/ 6918700 w 9144002"/>
              <a:gd name="connsiteY12489" fmla="*/ 623625 h 4873452"/>
              <a:gd name="connsiteX12490" fmla="*/ 6922909 w 9144002"/>
              <a:gd name="connsiteY12490" fmla="*/ 623625 h 4873452"/>
              <a:gd name="connsiteX12491" fmla="*/ 6926818 w 9144002"/>
              <a:gd name="connsiteY12491" fmla="*/ 623625 h 4873452"/>
              <a:gd name="connsiteX12492" fmla="*/ 6931027 w 9144002"/>
              <a:gd name="connsiteY12492" fmla="*/ 624062 h 4873452"/>
              <a:gd name="connsiteX12493" fmla="*/ 6935838 w 9144002"/>
              <a:gd name="connsiteY12493" fmla="*/ 624715 h 4873452"/>
              <a:gd name="connsiteX12494" fmla="*/ 6939445 w 9144002"/>
              <a:gd name="connsiteY12494" fmla="*/ 625586 h 4873452"/>
              <a:gd name="connsiteX12495" fmla="*/ 6943655 w 9144002"/>
              <a:gd name="connsiteY12495" fmla="*/ 626675 h 4873452"/>
              <a:gd name="connsiteX12496" fmla="*/ 6947563 w 9144002"/>
              <a:gd name="connsiteY12496" fmla="*/ 627764 h 4873452"/>
              <a:gd name="connsiteX12497" fmla="*/ 6950871 w 9144002"/>
              <a:gd name="connsiteY12497" fmla="*/ 629071 h 4873452"/>
              <a:gd name="connsiteX12498" fmla="*/ 6949368 w 9144002"/>
              <a:gd name="connsiteY12498" fmla="*/ 631904 h 4873452"/>
              <a:gd name="connsiteX12499" fmla="*/ 6947864 w 9144002"/>
              <a:gd name="connsiteY12499" fmla="*/ 634953 h 4873452"/>
              <a:gd name="connsiteX12500" fmla="*/ 6946963 w 9144002"/>
              <a:gd name="connsiteY12500" fmla="*/ 638222 h 4873452"/>
              <a:gd name="connsiteX12501" fmla="*/ 6946963 w 9144002"/>
              <a:gd name="connsiteY12501" fmla="*/ 642361 h 4873452"/>
              <a:gd name="connsiteX12502" fmla="*/ 6943054 w 9144002"/>
              <a:gd name="connsiteY12502" fmla="*/ 640182 h 4873452"/>
              <a:gd name="connsiteX12503" fmla="*/ 6939445 w 9144002"/>
              <a:gd name="connsiteY12503" fmla="*/ 638222 h 4873452"/>
              <a:gd name="connsiteX12504" fmla="*/ 6936439 w 9144002"/>
              <a:gd name="connsiteY12504" fmla="*/ 636479 h 4873452"/>
              <a:gd name="connsiteX12505" fmla="*/ 6933433 w 9144002"/>
              <a:gd name="connsiteY12505" fmla="*/ 635390 h 4873452"/>
              <a:gd name="connsiteX12506" fmla="*/ 6930727 w 9144002"/>
              <a:gd name="connsiteY12506" fmla="*/ 634953 h 4873452"/>
              <a:gd name="connsiteX12507" fmla="*/ 6928021 w 9144002"/>
              <a:gd name="connsiteY12507" fmla="*/ 634301 h 4873452"/>
              <a:gd name="connsiteX12508" fmla="*/ 6925315 w 9144002"/>
              <a:gd name="connsiteY12508" fmla="*/ 634082 h 4873452"/>
              <a:gd name="connsiteX12509" fmla="*/ 6922909 w 9144002"/>
              <a:gd name="connsiteY12509" fmla="*/ 634301 h 4873452"/>
              <a:gd name="connsiteX12510" fmla="*/ 6917197 w 9144002"/>
              <a:gd name="connsiteY12510" fmla="*/ 634953 h 4873452"/>
              <a:gd name="connsiteX12511" fmla="*/ 6910282 w 9144002"/>
              <a:gd name="connsiteY12511" fmla="*/ 636261 h 4873452"/>
              <a:gd name="connsiteX12512" fmla="*/ 6901863 w 9144002"/>
              <a:gd name="connsiteY12512" fmla="*/ 637568 h 4873452"/>
              <a:gd name="connsiteX12513" fmla="*/ 6891340 w 9144002"/>
              <a:gd name="connsiteY12513" fmla="*/ 639093 h 4873452"/>
              <a:gd name="connsiteX12514" fmla="*/ 6893444 w 9144002"/>
              <a:gd name="connsiteY12514" fmla="*/ 635390 h 4873452"/>
              <a:gd name="connsiteX12515" fmla="*/ 6896150 w 9144002"/>
              <a:gd name="connsiteY12515" fmla="*/ 632340 h 4873452"/>
              <a:gd name="connsiteX12516" fmla="*/ 6899157 w 9144002"/>
              <a:gd name="connsiteY12516" fmla="*/ 629942 h 4873452"/>
              <a:gd name="connsiteX12517" fmla="*/ 6902464 w 9144002"/>
              <a:gd name="connsiteY12517" fmla="*/ 627764 h 4873452"/>
              <a:gd name="connsiteX12518" fmla="*/ 6906373 w 9144002"/>
              <a:gd name="connsiteY12518" fmla="*/ 626021 h 4873452"/>
              <a:gd name="connsiteX12519" fmla="*/ 6910282 w 9144002"/>
              <a:gd name="connsiteY12519" fmla="*/ 624931 h 4873452"/>
              <a:gd name="connsiteX12520" fmla="*/ 6914491 w 9144002"/>
              <a:gd name="connsiteY12520" fmla="*/ 624062 h 4873452"/>
              <a:gd name="connsiteX12521" fmla="*/ 891779 w 9144002"/>
              <a:gd name="connsiteY12521" fmla="*/ 614556 h 4873452"/>
              <a:gd name="connsiteX12522" fmla="*/ 898572 w 9144002"/>
              <a:gd name="connsiteY12522" fmla="*/ 617041 h 4873452"/>
              <a:gd name="connsiteX12523" fmla="*/ 904184 w 9144002"/>
              <a:gd name="connsiteY12523" fmla="*/ 618396 h 4873452"/>
              <a:gd name="connsiteX12524" fmla="*/ 908909 w 9144002"/>
              <a:gd name="connsiteY12524" fmla="*/ 619978 h 4873452"/>
              <a:gd name="connsiteX12525" fmla="*/ 913044 w 9144002"/>
              <a:gd name="connsiteY12525" fmla="*/ 621333 h 4873452"/>
              <a:gd name="connsiteX12526" fmla="*/ 916883 w 9144002"/>
              <a:gd name="connsiteY12526" fmla="*/ 622688 h 4873452"/>
              <a:gd name="connsiteX12527" fmla="*/ 920428 w 9144002"/>
              <a:gd name="connsiteY12527" fmla="*/ 625173 h 4873452"/>
              <a:gd name="connsiteX12528" fmla="*/ 924858 w 9144002"/>
              <a:gd name="connsiteY12528" fmla="*/ 628108 h 4873452"/>
              <a:gd name="connsiteX12529" fmla="*/ 929879 w 9144002"/>
              <a:gd name="connsiteY12529" fmla="*/ 632400 h 4873452"/>
              <a:gd name="connsiteX12530" fmla="*/ 926335 w 9144002"/>
              <a:gd name="connsiteY12530" fmla="*/ 632174 h 4873452"/>
              <a:gd name="connsiteX12531" fmla="*/ 921905 w 9144002"/>
              <a:gd name="connsiteY12531" fmla="*/ 631722 h 4873452"/>
              <a:gd name="connsiteX12532" fmla="*/ 916883 w 9144002"/>
              <a:gd name="connsiteY12532" fmla="*/ 631045 h 4873452"/>
              <a:gd name="connsiteX12533" fmla="*/ 910681 w 9144002"/>
              <a:gd name="connsiteY12533" fmla="*/ 630141 h 4873452"/>
              <a:gd name="connsiteX12534" fmla="*/ 908319 w 9144002"/>
              <a:gd name="connsiteY12534" fmla="*/ 629238 h 4873452"/>
              <a:gd name="connsiteX12535" fmla="*/ 905069 w 9144002"/>
              <a:gd name="connsiteY12535" fmla="*/ 628108 h 4873452"/>
              <a:gd name="connsiteX12536" fmla="*/ 902707 w 9144002"/>
              <a:gd name="connsiteY12536" fmla="*/ 626754 h 4873452"/>
              <a:gd name="connsiteX12537" fmla="*/ 900049 w 9144002"/>
              <a:gd name="connsiteY12537" fmla="*/ 625173 h 4873452"/>
              <a:gd name="connsiteX12538" fmla="*/ 897390 w 9144002"/>
              <a:gd name="connsiteY12538" fmla="*/ 623139 h 4873452"/>
              <a:gd name="connsiteX12539" fmla="*/ 895619 w 9144002"/>
              <a:gd name="connsiteY12539" fmla="*/ 620882 h 4873452"/>
              <a:gd name="connsiteX12540" fmla="*/ 893256 w 9144002"/>
              <a:gd name="connsiteY12540" fmla="*/ 617945 h 4873452"/>
              <a:gd name="connsiteX12541" fmla="*/ 4675584 w 9144002"/>
              <a:gd name="connsiteY12541" fmla="*/ 599536 h 4873452"/>
              <a:gd name="connsiteX12542" fmla="*/ 4669959 w 9144002"/>
              <a:gd name="connsiteY12542" fmla="*/ 602611 h 4873452"/>
              <a:gd name="connsiteX12543" fmla="*/ 4664038 w 9144002"/>
              <a:gd name="connsiteY12543" fmla="*/ 605904 h 4873452"/>
              <a:gd name="connsiteX12544" fmla="*/ 4657229 w 9144002"/>
              <a:gd name="connsiteY12544" fmla="*/ 608979 h 4873452"/>
              <a:gd name="connsiteX12545" fmla="*/ 4653676 w 9144002"/>
              <a:gd name="connsiteY12545" fmla="*/ 610517 h 4873452"/>
              <a:gd name="connsiteX12546" fmla="*/ 4650123 w 9144002"/>
              <a:gd name="connsiteY12546" fmla="*/ 611834 h 4873452"/>
              <a:gd name="connsiteX12547" fmla="*/ 4646275 w 9144002"/>
              <a:gd name="connsiteY12547" fmla="*/ 612713 h 4873452"/>
              <a:gd name="connsiteX12548" fmla="*/ 4642427 w 9144002"/>
              <a:gd name="connsiteY12548" fmla="*/ 613371 h 4873452"/>
              <a:gd name="connsiteX12549" fmla="*/ 4638874 w 9144002"/>
              <a:gd name="connsiteY12549" fmla="*/ 613811 h 4873452"/>
              <a:gd name="connsiteX12550" fmla="*/ 4635025 w 9144002"/>
              <a:gd name="connsiteY12550" fmla="*/ 613811 h 4873452"/>
              <a:gd name="connsiteX12551" fmla="*/ 4631473 w 9144002"/>
              <a:gd name="connsiteY12551" fmla="*/ 613371 h 4873452"/>
              <a:gd name="connsiteX12552" fmla="*/ 4627624 w 9144002"/>
              <a:gd name="connsiteY12552" fmla="*/ 612713 h 4873452"/>
              <a:gd name="connsiteX12553" fmla="*/ 4624368 w 9144002"/>
              <a:gd name="connsiteY12553" fmla="*/ 611176 h 4873452"/>
              <a:gd name="connsiteX12554" fmla="*/ 4620815 w 9144002"/>
              <a:gd name="connsiteY12554" fmla="*/ 609200 h 4873452"/>
              <a:gd name="connsiteX12555" fmla="*/ 4623480 w 9144002"/>
              <a:gd name="connsiteY12555" fmla="*/ 607882 h 4873452"/>
              <a:gd name="connsiteX12556" fmla="*/ 4626144 w 9144002"/>
              <a:gd name="connsiteY12556" fmla="*/ 606783 h 4873452"/>
              <a:gd name="connsiteX12557" fmla="*/ 4629400 w 9144002"/>
              <a:gd name="connsiteY12557" fmla="*/ 605685 h 4873452"/>
              <a:gd name="connsiteX12558" fmla="*/ 4632361 w 9144002"/>
              <a:gd name="connsiteY12558" fmla="*/ 605026 h 4873452"/>
              <a:gd name="connsiteX12559" fmla="*/ 4639466 w 9144002"/>
              <a:gd name="connsiteY12559" fmla="*/ 603928 h 4873452"/>
              <a:gd name="connsiteX12560" fmla="*/ 4647163 w 9144002"/>
              <a:gd name="connsiteY12560" fmla="*/ 603270 h 4873452"/>
              <a:gd name="connsiteX12561" fmla="*/ 4654564 w 9144002"/>
              <a:gd name="connsiteY12561" fmla="*/ 602611 h 4873452"/>
              <a:gd name="connsiteX12562" fmla="*/ 4661670 w 9144002"/>
              <a:gd name="connsiteY12562" fmla="*/ 602171 h 4873452"/>
              <a:gd name="connsiteX12563" fmla="*/ 4668774 w 9144002"/>
              <a:gd name="connsiteY12563" fmla="*/ 601294 h 4873452"/>
              <a:gd name="connsiteX12564" fmla="*/ 4672031 w 9144002"/>
              <a:gd name="connsiteY12564" fmla="*/ 600414 h 4873452"/>
              <a:gd name="connsiteX12565" fmla="*/ 4417199 w 9144002"/>
              <a:gd name="connsiteY12565" fmla="*/ 593291 h 4873452"/>
              <a:gd name="connsiteX12566" fmla="*/ 4419834 w 9144002"/>
              <a:gd name="connsiteY12566" fmla="*/ 593291 h 4873452"/>
              <a:gd name="connsiteX12567" fmla="*/ 4421591 w 9144002"/>
              <a:gd name="connsiteY12567" fmla="*/ 593749 h 4873452"/>
              <a:gd name="connsiteX12568" fmla="*/ 4423349 w 9144002"/>
              <a:gd name="connsiteY12568" fmla="*/ 594662 h 4873452"/>
              <a:gd name="connsiteX12569" fmla="*/ 4425397 w 9144002"/>
              <a:gd name="connsiteY12569" fmla="*/ 595577 h 4873452"/>
              <a:gd name="connsiteX12570" fmla="*/ 4427155 w 9144002"/>
              <a:gd name="connsiteY12570" fmla="*/ 596718 h 4873452"/>
              <a:gd name="connsiteX12571" fmla="*/ 4428910 w 9144002"/>
              <a:gd name="connsiteY12571" fmla="*/ 597404 h 4873452"/>
              <a:gd name="connsiteX12572" fmla="*/ 4431251 w 9144002"/>
              <a:gd name="connsiteY12572" fmla="*/ 597861 h 4873452"/>
              <a:gd name="connsiteX12573" fmla="*/ 4433889 w 9144002"/>
              <a:gd name="connsiteY12573" fmla="*/ 597633 h 4873452"/>
              <a:gd name="connsiteX12574" fmla="*/ 4432131 w 9144002"/>
              <a:gd name="connsiteY12574" fmla="*/ 600602 h 4873452"/>
              <a:gd name="connsiteX12575" fmla="*/ 4430667 w 9144002"/>
              <a:gd name="connsiteY12575" fmla="*/ 602887 h 4873452"/>
              <a:gd name="connsiteX12576" fmla="*/ 4428619 w 9144002"/>
              <a:gd name="connsiteY12576" fmla="*/ 604715 h 4873452"/>
              <a:gd name="connsiteX12577" fmla="*/ 4427155 w 9144002"/>
              <a:gd name="connsiteY12577" fmla="*/ 606314 h 4873452"/>
              <a:gd name="connsiteX12578" fmla="*/ 4425397 w 9144002"/>
              <a:gd name="connsiteY12578" fmla="*/ 607458 h 4873452"/>
              <a:gd name="connsiteX12579" fmla="*/ 4423933 w 9144002"/>
              <a:gd name="connsiteY12579" fmla="*/ 608371 h 4873452"/>
              <a:gd name="connsiteX12580" fmla="*/ 4421885 w 9144002"/>
              <a:gd name="connsiteY12580" fmla="*/ 609056 h 4873452"/>
              <a:gd name="connsiteX12581" fmla="*/ 4420127 w 9144002"/>
              <a:gd name="connsiteY12581" fmla="*/ 609514 h 4873452"/>
              <a:gd name="connsiteX12582" fmla="*/ 4416322 w 9144002"/>
              <a:gd name="connsiteY12582" fmla="*/ 609971 h 4873452"/>
              <a:gd name="connsiteX12583" fmla="*/ 4411636 w 9144002"/>
              <a:gd name="connsiteY12583" fmla="*/ 610427 h 4873452"/>
              <a:gd name="connsiteX12584" fmla="*/ 4406366 w 9144002"/>
              <a:gd name="connsiteY12584" fmla="*/ 610885 h 4873452"/>
              <a:gd name="connsiteX12585" fmla="*/ 4403439 w 9144002"/>
              <a:gd name="connsiteY12585" fmla="*/ 611113 h 4873452"/>
              <a:gd name="connsiteX12586" fmla="*/ 4400511 w 9144002"/>
              <a:gd name="connsiteY12586" fmla="*/ 612028 h 4873452"/>
              <a:gd name="connsiteX12587" fmla="*/ 4399048 w 9144002"/>
              <a:gd name="connsiteY12587" fmla="*/ 610885 h 4873452"/>
              <a:gd name="connsiteX12588" fmla="*/ 4398169 w 9144002"/>
              <a:gd name="connsiteY12588" fmla="*/ 609971 h 4873452"/>
              <a:gd name="connsiteX12589" fmla="*/ 4398755 w 9144002"/>
              <a:gd name="connsiteY12589" fmla="*/ 609514 h 4873452"/>
              <a:gd name="connsiteX12590" fmla="*/ 4399340 w 9144002"/>
              <a:gd name="connsiteY12590" fmla="*/ 608828 h 4873452"/>
              <a:gd name="connsiteX12591" fmla="*/ 4402855 w 9144002"/>
              <a:gd name="connsiteY12591" fmla="*/ 607458 h 4873452"/>
              <a:gd name="connsiteX12592" fmla="*/ 4406951 w 9144002"/>
              <a:gd name="connsiteY12592" fmla="*/ 606314 h 4873452"/>
              <a:gd name="connsiteX12593" fmla="*/ 4409003 w 9144002"/>
              <a:gd name="connsiteY12593" fmla="*/ 605401 h 4873452"/>
              <a:gd name="connsiteX12594" fmla="*/ 4411344 w 9144002"/>
              <a:gd name="connsiteY12594" fmla="*/ 604488 h 4873452"/>
              <a:gd name="connsiteX12595" fmla="*/ 4413394 w 9144002"/>
              <a:gd name="connsiteY12595" fmla="*/ 603344 h 4873452"/>
              <a:gd name="connsiteX12596" fmla="*/ 4415442 w 9144002"/>
              <a:gd name="connsiteY12596" fmla="*/ 601975 h 4873452"/>
              <a:gd name="connsiteX12597" fmla="*/ 4416905 w 9144002"/>
              <a:gd name="connsiteY12597" fmla="*/ 600146 h 4873452"/>
              <a:gd name="connsiteX12598" fmla="*/ 4417492 w 9144002"/>
              <a:gd name="connsiteY12598" fmla="*/ 598090 h 4873452"/>
              <a:gd name="connsiteX12599" fmla="*/ 4417492 w 9144002"/>
              <a:gd name="connsiteY12599" fmla="*/ 595805 h 4873452"/>
              <a:gd name="connsiteX12600" fmla="*/ 4315123 w 9144002"/>
              <a:gd name="connsiteY12600" fmla="*/ 586154 h 4873452"/>
              <a:gd name="connsiteX12601" fmla="*/ 4319291 w 9144002"/>
              <a:gd name="connsiteY12601" fmla="*/ 586154 h 4873452"/>
              <a:gd name="connsiteX12602" fmla="*/ 4327924 w 9144002"/>
              <a:gd name="connsiteY12602" fmla="*/ 586154 h 4873452"/>
              <a:gd name="connsiteX12603" fmla="*/ 4326136 w 9144002"/>
              <a:gd name="connsiteY12603" fmla="*/ 589277 h 4873452"/>
              <a:gd name="connsiteX12604" fmla="*/ 4325245 w 9144002"/>
              <a:gd name="connsiteY12604" fmla="*/ 590839 h 4873452"/>
              <a:gd name="connsiteX12605" fmla="*/ 4324945 w 9144002"/>
              <a:gd name="connsiteY12605" fmla="*/ 591954 h 4873452"/>
              <a:gd name="connsiteX12606" fmla="*/ 4324945 w 9144002"/>
              <a:gd name="connsiteY12606" fmla="*/ 593069 h 4873452"/>
              <a:gd name="connsiteX12607" fmla="*/ 4325245 w 9144002"/>
              <a:gd name="connsiteY12607" fmla="*/ 594184 h 4873452"/>
              <a:gd name="connsiteX12608" fmla="*/ 4326435 w 9144002"/>
              <a:gd name="connsiteY12608" fmla="*/ 594630 h 4873452"/>
              <a:gd name="connsiteX12609" fmla="*/ 4327924 w 9144002"/>
              <a:gd name="connsiteY12609" fmla="*/ 595299 h 4873452"/>
              <a:gd name="connsiteX12610" fmla="*/ 4326435 w 9144002"/>
              <a:gd name="connsiteY12610" fmla="*/ 596637 h 4873452"/>
              <a:gd name="connsiteX12611" fmla="*/ 4324945 w 9144002"/>
              <a:gd name="connsiteY12611" fmla="*/ 597529 h 4873452"/>
              <a:gd name="connsiteX12612" fmla="*/ 4323755 w 9144002"/>
              <a:gd name="connsiteY12612" fmla="*/ 597753 h 4873452"/>
              <a:gd name="connsiteX12613" fmla="*/ 4322861 w 9144002"/>
              <a:gd name="connsiteY12613" fmla="*/ 597753 h 4873452"/>
              <a:gd name="connsiteX12614" fmla="*/ 4321672 w 9144002"/>
              <a:gd name="connsiteY12614" fmla="*/ 597529 h 4873452"/>
              <a:gd name="connsiteX12615" fmla="*/ 4320482 w 9144002"/>
              <a:gd name="connsiteY12615" fmla="*/ 597084 h 4873452"/>
              <a:gd name="connsiteX12616" fmla="*/ 4318099 w 9144002"/>
              <a:gd name="connsiteY12616" fmla="*/ 595299 h 4873452"/>
              <a:gd name="connsiteX12617" fmla="*/ 4316016 w 9144002"/>
              <a:gd name="connsiteY12617" fmla="*/ 593515 h 4873452"/>
              <a:gd name="connsiteX12618" fmla="*/ 4314529 w 9144002"/>
              <a:gd name="connsiteY12618" fmla="*/ 593069 h 4873452"/>
              <a:gd name="connsiteX12619" fmla="*/ 4312444 w 9144002"/>
              <a:gd name="connsiteY12619" fmla="*/ 592846 h 4873452"/>
              <a:gd name="connsiteX12620" fmla="*/ 4310658 w 9144002"/>
              <a:gd name="connsiteY12620" fmla="*/ 592846 h 4873452"/>
              <a:gd name="connsiteX12621" fmla="*/ 4308574 w 9144002"/>
              <a:gd name="connsiteY12621" fmla="*/ 593069 h 4873452"/>
              <a:gd name="connsiteX12622" fmla="*/ 4305895 w 9144002"/>
              <a:gd name="connsiteY12622" fmla="*/ 594184 h 4873452"/>
              <a:gd name="connsiteX12623" fmla="*/ 4302919 w 9144002"/>
              <a:gd name="connsiteY12623" fmla="*/ 595522 h 4873452"/>
              <a:gd name="connsiteX12624" fmla="*/ 4302919 w 9144002"/>
              <a:gd name="connsiteY12624" fmla="*/ 593515 h 4873452"/>
              <a:gd name="connsiteX12625" fmla="*/ 4303514 w 9144002"/>
              <a:gd name="connsiteY12625" fmla="*/ 591954 h 4873452"/>
              <a:gd name="connsiteX12626" fmla="*/ 4304407 w 9144002"/>
              <a:gd name="connsiteY12626" fmla="*/ 590391 h 4873452"/>
              <a:gd name="connsiteX12627" fmla="*/ 4305002 w 9144002"/>
              <a:gd name="connsiteY12627" fmla="*/ 589277 h 4873452"/>
              <a:gd name="connsiteX12628" fmla="*/ 4306492 w 9144002"/>
              <a:gd name="connsiteY12628" fmla="*/ 588161 h 4873452"/>
              <a:gd name="connsiteX12629" fmla="*/ 4307681 w 9144002"/>
              <a:gd name="connsiteY12629" fmla="*/ 587715 h 4873452"/>
              <a:gd name="connsiteX12630" fmla="*/ 4309466 w 9144002"/>
              <a:gd name="connsiteY12630" fmla="*/ 587046 h 4873452"/>
              <a:gd name="connsiteX12631" fmla="*/ 4310957 w 9144002"/>
              <a:gd name="connsiteY12631" fmla="*/ 586600 h 4873452"/>
              <a:gd name="connsiteX12632" fmla="*/ 4293989 w 9144002"/>
              <a:gd name="connsiteY12632" fmla="*/ 586154 h 4873452"/>
              <a:gd name="connsiteX12633" fmla="*/ 4293989 w 9144002"/>
              <a:gd name="connsiteY12633" fmla="*/ 589865 h 4873452"/>
              <a:gd name="connsiteX12634" fmla="*/ 4293989 w 9144002"/>
              <a:gd name="connsiteY12634" fmla="*/ 591490 h 4873452"/>
              <a:gd name="connsiteX12635" fmla="*/ 4294882 w 9144002"/>
              <a:gd name="connsiteY12635" fmla="*/ 592650 h 4873452"/>
              <a:gd name="connsiteX12636" fmla="*/ 4295179 w 9144002"/>
              <a:gd name="connsiteY12636" fmla="*/ 593809 h 4873452"/>
              <a:gd name="connsiteX12637" fmla="*/ 4296371 w 9144002"/>
              <a:gd name="connsiteY12637" fmla="*/ 594272 h 4873452"/>
              <a:gd name="connsiteX12638" fmla="*/ 4297264 w 9144002"/>
              <a:gd name="connsiteY12638" fmla="*/ 595201 h 4873452"/>
              <a:gd name="connsiteX12639" fmla="*/ 4298156 w 9144002"/>
              <a:gd name="connsiteY12639" fmla="*/ 595433 h 4873452"/>
              <a:gd name="connsiteX12640" fmla="*/ 4296073 w 9144002"/>
              <a:gd name="connsiteY12640" fmla="*/ 596360 h 4873452"/>
              <a:gd name="connsiteX12641" fmla="*/ 4293393 w 9144002"/>
              <a:gd name="connsiteY12641" fmla="*/ 597055 h 4873452"/>
              <a:gd name="connsiteX12642" fmla="*/ 4291013 w 9144002"/>
              <a:gd name="connsiteY12642" fmla="*/ 597521 h 4873452"/>
              <a:gd name="connsiteX12643" fmla="*/ 4288335 w 9144002"/>
              <a:gd name="connsiteY12643" fmla="*/ 597753 h 4873452"/>
              <a:gd name="connsiteX12644" fmla="*/ 4283273 w 9144002"/>
              <a:gd name="connsiteY12644" fmla="*/ 597753 h 4873452"/>
              <a:gd name="connsiteX12645" fmla="*/ 4277620 w 9144002"/>
              <a:gd name="connsiteY12645" fmla="*/ 597521 h 4873452"/>
              <a:gd name="connsiteX12646" fmla="*/ 4265414 w 9144002"/>
              <a:gd name="connsiteY12646" fmla="*/ 596592 h 4873452"/>
              <a:gd name="connsiteX12647" fmla="*/ 4258868 w 9144002"/>
              <a:gd name="connsiteY12647" fmla="*/ 596360 h 4873452"/>
              <a:gd name="connsiteX12648" fmla="*/ 4251721 w 9144002"/>
              <a:gd name="connsiteY12648" fmla="*/ 596128 h 4873452"/>
              <a:gd name="connsiteX12649" fmla="*/ 4253510 w 9144002"/>
              <a:gd name="connsiteY12649" fmla="*/ 594272 h 4873452"/>
              <a:gd name="connsiteX12650" fmla="*/ 4255293 w 9144002"/>
              <a:gd name="connsiteY12650" fmla="*/ 593113 h 4873452"/>
              <a:gd name="connsiteX12651" fmla="*/ 4257675 w 9144002"/>
              <a:gd name="connsiteY12651" fmla="*/ 591953 h 4873452"/>
              <a:gd name="connsiteX12652" fmla="*/ 4260355 w 9144002"/>
              <a:gd name="connsiteY12652" fmla="*/ 591490 h 4873452"/>
              <a:gd name="connsiteX12653" fmla="*/ 4263331 w 9144002"/>
              <a:gd name="connsiteY12653" fmla="*/ 591025 h 4873452"/>
              <a:gd name="connsiteX12654" fmla="*/ 4266009 w 9144002"/>
              <a:gd name="connsiteY12654" fmla="*/ 590793 h 4873452"/>
              <a:gd name="connsiteX12655" fmla="*/ 4272262 w 9144002"/>
              <a:gd name="connsiteY12655" fmla="*/ 590560 h 4873452"/>
              <a:gd name="connsiteX12656" fmla="*/ 4278810 w 9144002"/>
              <a:gd name="connsiteY12656" fmla="*/ 590560 h 4873452"/>
              <a:gd name="connsiteX12657" fmla="*/ 4284761 w 9144002"/>
              <a:gd name="connsiteY12657" fmla="*/ 589865 h 4873452"/>
              <a:gd name="connsiteX12658" fmla="*/ 4287441 w 9144002"/>
              <a:gd name="connsiteY12658" fmla="*/ 589633 h 4873452"/>
              <a:gd name="connsiteX12659" fmla="*/ 4290119 w 9144002"/>
              <a:gd name="connsiteY12659" fmla="*/ 588706 h 4873452"/>
              <a:gd name="connsiteX12660" fmla="*/ 4292204 w 9144002"/>
              <a:gd name="connsiteY12660" fmla="*/ 587546 h 4873452"/>
              <a:gd name="connsiteX12661" fmla="*/ 916782 w 9144002"/>
              <a:gd name="connsiteY12661" fmla="*/ 583331 h 4873452"/>
              <a:gd name="connsiteX12662" fmla="*/ 920078 w 9144002"/>
              <a:gd name="connsiteY12662" fmla="*/ 585095 h 4873452"/>
              <a:gd name="connsiteX12663" fmla="*/ 924573 w 9144002"/>
              <a:gd name="connsiteY12663" fmla="*/ 586418 h 4873452"/>
              <a:gd name="connsiteX12664" fmla="*/ 929966 w 9144002"/>
              <a:gd name="connsiteY12664" fmla="*/ 587741 h 4873452"/>
              <a:gd name="connsiteX12665" fmla="*/ 935960 w 9144002"/>
              <a:gd name="connsiteY12665" fmla="*/ 589285 h 4873452"/>
              <a:gd name="connsiteX12666" fmla="*/ 949743 w 9144002"/>
              <a:gd name="connsiteY12666" fmla="*/ 591710 h 4873452"/>
              <a:gd name="connsiteX12667" fmla="*/ 956636 w 9144002"/>
              <a:gd name="connsiteY12667" fmla="*/ 593035 h 4873452"/>
              <a:gd name="connsiteX12668" fmla="*/ 963828 w 9144002"/>
              <a:gd name="connsiteY12668" fmla="*/ 594799 h 4873452"/>
              <a:gd name="connsiteX12669" fmla="*/ 971019 w 9144002"/>
              <a:gd name="connsiteY12669" fmla="*/ 596783 h 4873452"/>
              <a:gd name="connsiteX12670" fmla="*/ 977612 w 9144002"/>
              <a:gd name="connsiteY12670" fmla="*/ 598989 h 4873452"/>
              <a:gd name="connsiteX12671" fmla="*/ 984204 w 9144002"/>
              <a:gd name="connsiteY12671" fmla="*/ 601856 h 4873452"/>
              <a:gd name="connsiteX12672" fmla="*/ 990197 w 9144002"/>
              <a:gd name="connsiteY12672" fmla="*/ 604723 h 4873452"/>
              <a:gd name="connsiteX12673" fmla="*/ 992894 w 9144002"/>
              <a:gd name="connsiteY12673" fmla="*/ 606487 h 4873452"/>
              <a:gd name="connsiteX12674" fmla="*/ 995591 w 9144002"/>
              <a:gd name="connsiteY12674" fmla="*/ 608251 h 4873452"/>
              <a:gd name="connsiteX12675" fmla="*/ 998288 w 9144002"/>
              <a:gd name="connsiteY12675" fmla="*/ 610456 h 4873452"/>
              <a:gd name="connsiteX12676" fmla="*/ 1000086 w 9144002"/>
              <a:gd name="connsiteY12676" fmla="*/ 612441 h 4873452"/>
              <a:gd name="connsiteX12677" fmla="*/ 1001883 w 9144002"/>
              <a:gd name="connsiteY12677" fmla="*/ 614868 h 4873452"/>
              <a:gd name="connsiteX12678" fmla="*/ 1003981 w 9144002"/>
              <a:gd name="connsiteY12678" fmla="*/ 617073 h 4873452"/>
              <a:gd name="connsiteX12679" fmla="*/ 1005180 w 9144002"/>
              <a:gd name="connsiteY12679" fmla="*/ 619939 h 4873452"/>
              <a:gd name="connsiteX12680" fmla="*/ 1006079 w 9144002"/>
              <a:gd name="connsiteY12680" fmla="*/ 622587 h 4873452"/>
              <a:gd name="connsiteX12681" fmla="*/ 1003382 w 9144002"/>
              <a:gd name="connsiteY12681" fmla="*/ 620823 h 4873452"/>
              <a:gd name="connsiteX12682" fmla="*/ 1000985 w 9144002"/>
              <a:gd name="connsiteY12682" fmla="*/ 619057 h 4873452"/>
              <a:gd name="connsiteX12683" fmla="*/ 998288 w 9144002"/>
              <a:gd name="connsiteY12683" fmla="*/ 617734 h 4873452"/>
              <a:gd name="connsiteX12684" fmla="*/ 995591 w 9144002"/>
              <a:gd name="connsiteY12684" fmla="*/ 616191 h 4873452"/>
              <a:gd name="connsiteX12685" fmla="*/ 989598 w 9144002"/>
              <a:gd name="connsiteY12685" fmla="*/ 613986 h 4873452"/>
              <a:gd name="connsiteX12686" fmla="*/ 983305 w 9144002"/>
              <a:gd name="connsiteY12686" fmla="*/ 612441 h 4873452"/>
              <a:gd name="connsiteX12687" fmla="*/ 977312 w 9144002"/>
              <a:gd name="connsiteY12687" fmla="*/ 610898 h 4873452"/>
              <a:gd name="connsiteX12688" fmla="*/ 971318 w 9144002"/>
              <a:gd name="connsiteY12688" fmla="*/ 609796 h 4873452"/>
              <a:gd name="connsiteX12689" fmla="*/ 958734 w 9144002"/>
              <a:gd name="connsiteY12689" fmla="*/ 607590 h 4873452"/>
              <a:gd name="connsiteX12690" fmla="*/ 952440 w 9144002"/>
              <a:gd name="connsiteY12690" fmla="*/ 606487 h 4873452"/>
              <a:gd name="connsiteX12691" fmla="*/ 946747 w 9144002"/>
              <a:gd name="connsiteY12691" fmla="*/ 604723 h 4873452"/>
              <a:gd name="connsiteX12692" fmla="*/ 940754 w 9144002"/>
              <a:gd name="connsiteY12692" fmla="*/ 603179 h 4873452"/>
              <a:gd name="connsiteX12693" fmla="*/ 935360 w 9144002"/>
              <a:gd name="connsiteY12693" fmla="*/ 600533 h 4873452"/>
              <a:gd name="connsiteX12694" fmla="*/ 932664 w 9144002"/>
              <a:gd name="connsiteY12694" fmla="*/ 599209 h 4873452"/>
              <a:gd name="connsiteX12695" fmla="*/ 929966 w 9144002"/>
              <a:gd name="connsiteY12695" fmla="*/ 597665 h 4873452"/>
              <a:gd name="connsiteX12696" fmla="*/ 927269 w 9144002"/>
              <a:gd name="connsiteY12696" fmla="*/ 595901 h 4873452"/>
              <a:gd name="connsiteX12697" fmla="*/ 925172 w 9144002"/>
              <a:gd name="connsiteY12697" fmla="*/ 593696 h 4873452"/>
              <a:gd name="connsiteX12698" fmla="*/ 922775 w 9144002"/>
              <a:gd name="connsiteY12698" fmla="*/ 591491 h 4873452"/>
              <a:gd name="connsiteX12699" fmla="*/ 920677 w 9144002"/>
              <a:gd name="connsiteY12699" fmla="*/ 588845 h 4873452"/>
              <a:gd name="connsiteX12700" fmla="*/ 918579 w 9144002"/>
              <a:gd name="connsiteY12700" fmla="*/ 586418 h 4873452"/>
              <a:gd name="connsiteX12701" fmla="*/ 883147 w 9144002"/>
              <a:gd name="connsiteY12701" fmla="*/ 575301 h 4873452"/>
              <a:gd name="connsiteX12702" fmla="*/ 885230 w 9144002"/>
              <a:gd name="connsiteY12702" fmla="*/ 575530 h 4873452"/>
              <a:gd name="connsiteX12703" fmla="*/ 891481 w 9144002"/>
              <a:gd name="connsiteY12703" fmla="*/ 576674 h 4873452"/>
              <a:gd name="connsiteX12704" fmla="*/ 898923 w 9144002"/>
              <a:gd name="connsiteY12704" fmla="*/ 578504 h 4873452"/>
              <a:gd name="connsiteX12705" fmla="*/ 903090 w 9144002"/>
              <a:gd name="connsiteY12705" fmla="*/ 579876 h 4873452"/>
              <a:gd name="connsiteX12706" fmla="*/ 906959 w 9144002"/>
              <a:gd name="connsiteY12706" fmla="*/ 581021 h 4873452"/>
              <a:gd name="connsiteX12707" fmla="*/ 910234 w 9144002"/>
              <a:gd name="connsiteY12707" fmla="*/ 582851 h 4873452"/>
              <a:gd name="connsiteX12708" fmla="*/ 913211 w 9144002"/>
              <a:gd name="connsiteY12708" fmla="*/ 584223 h 4873452"/>
              <a:gd name="connsiteX12709" fmla="*/ 915294 w 9144002"/>
              <a:gd name="connsiteY12709" fmla="*/ 586282 h 4873452"/>
              <a:gd name="connsiteX12710" fmla="*/ 915890 w 9144002"/>
              <a:gd name="connsiteY12710" fmla="*/ 587197 h 4873452"/>
              <a:gd name="connsiteX12711" fmla="*/ 916782 w 9144002"/>
              <a:gd name="connsiteY12711" fmla="*/ 587883 h 4873452"/>
              <a:gd name="connsiteX12712" fmla="*/ 914996 w 9144002"/>
              <a:gd name="connsiteY12712" fmla="*/ 590171 h 4873452"/>
              <a:gd name="connsiteX12713" fmla="*/ 913211 w 9144002"/>
              <a:gd name="connsiteY12713" fmla="*/ 592002 h 4873452"/>
              <a:gd name="connsiteX12714" fmla="*/ 911722 w 9144002"/>
              <a:gd name="connsiteY12714" fmla="*/ 592916 h 4873452"/>
              <a:gd name="connsiteX12715" fmla="*/ 909936 w 9144002"/>
              <a:gd name="connsiteY12715" fmla="*/ 593144 h 4873452"/>
              <a:gd name="connsiteX12716" fmla="*/ 908448 w 9144002"/>
              <a:gd name="connsiteY12716" fmla="*/ 592916 h 4873452"/>
              <a:gd name="connsiteX12717" fmla="*/ 906662 w 9144002"/>
              <a:gd name="connsiteY12717" fmla="*/ 592230 h 4873452"/>
              <a:gd name="connsiteX12718" fmla="*/ 905174 w 9144002"/>
              <a:gd name="connsiteY12718" fmla="*/ 591086 h 4873452"/>
              <a:gd name="connsiteX12719" fmla="*/ 903686 w 9144002"/>
              <a:gd name="connsiteY12719" fmla="*/ 589713 h 4873452"/>
              <a:gd name="connsiteX12720" fmla="*/ 900113 w 9144002"/>
              <a:gd name="connsiteY12720" fmla="*/ 586511 h 4873452"/>
              <a:gd name="connsiteX12721" fmla="*/ 897137 w 9144002"/>
              <a:gd name="connsiteY12721" fmla="*/ 583080 h 4873452"/>
              <a:gd name="connsiteX12722" fmla="*/ 894160 w 9144002"/>
              <a:gd name="connsiteY12722" fmla="*/ 580334 h 4873452"/>
              <a:gd name="connsiteX12723" fmla="*/ 892672 w 9144002"/>
              <a:gd name="connsiteY12723" fmla="*/ 579190 h 4873452"/>
              <a:gd name="connsiteX12724" fmla="*/ 891184 w 9144002"/>
              <a:gd name="connsiteY12724" fmla="*/ 578962 h 4873452"/>
              <a:gd name="connsiteX12725" fmla="*/ 886719 w 9144002"/>
              <a:gd name="connsiteY12725" fmla="*/ 577589 h 4873452"/>
              <a:gd name="connsiteX12726" fmla="*/ 883742 w 9144002"/>
              <a:gd name="connsiteY12726" fmla="*/ 576446 h 4873452"/>
              <a:gd name="connsiteX12727" fmla="*/ 882254 w 9144002"/>
              <a:gd name="connsiteY12727" fmla="*/ 575759 h 4873452"/>
              <a:gd name="connsiteX12728" fmla="*/ 882254 w 9144002"/>
              <a:gd name="connsiteY12728" fmla="*/ 575530 h 4873452"/>
              <a:gd name="connsiteX12729" fmla="*/ 4645041 w 9144002"/>
              <a:gd name="connsiteY12729" fmla="*/ 572771 h 4873452"/>
              <a:gd name="connsiteX12730" fmla="*/ 4645911 w 9144002"/>
              <a:gd name="connsiteY12730" fmla="*/ 573217 h 4873452"/>
              <a:gd name="connsiteX12731" fmla="*/ 4646781 w 9144002"/>
              <a:gd name="connsiteY12731" fmla="*/ 573663 h 4873452"/>
              <a:gd name="connsiteX12732" fmla="*/ 4647361 w 9144002"/>
              <a:gd name="connsiteY12732" fmla="*/ 574333 h 4873452"/>
              <a:gd name="connsiteX12733" fmla="*/ 4647941 w 9144002"/>
              <a:gd name="connsiteY12733" fmla="*/ 575002 h 4873452"/>
              <a:gd name="connsiteX12734" fmla="*/ 4648521 w 9144002"/>
              <a:gd name="connsiteY12734" fmla="*/ 577455 h 4873452"/>
              <a:gd name="connsiteX12735" fmla="*/ 4649100 w 9144002"/>
              <a:gd name="connsiteY12735" fmla="*/ 579686 h 4873452"/>
              <a:gd name="connsiteX12736" fmla="*/ 4649100 w 9144002"/>
              <a:gd name="connsiteY12736" fmla="*/ 585261 h 4873452"/>
              <a:gd name="connsiteX12737" fmla="*/ 4649390 w 9144002"/>
              <a:gd name="connsiteY12737" fmla="*/ 590615 h 4873452"/>
              <a:gd name="connsiteX12738" fmla="*/ 4647071 w 9144002"/>
              <a:gd name="connsiteY12738" fmla="*/ 590615 h 4873452"/>
              <a:gd name="connsiteX12739" fmla="*/ 4644462 w 9144002"/>
              <a:gd name="connsiteY12739" fmla="*/ 590838 h 4873452"/>
              <a:gd name="connsiteX12740" fmla="*/ 4641853 w 9144002"/>
              <a:gd name="connsiteY12740" fmla="*/ 591730 h 4873452"/>
              <a:gd name="connsiteX12741" fmla="*/ 4638954 w 9144002"/>
              <a:gd name="connsiteY12741" fmla="*/ 592622 h 4873452"/>
              <a:gd name="connsiteX12742" fmla="*/ 4633156 w 9144002"/>
              <a:gd name="connsiteY12742" fmla="*/ 594183 h 4873452"/>
              <a:gd name="connsiteX12743" fmla="*/ 4630257 w 9144002"/>
              <a:gd name="connsiteY12743" fmla="*/ 595075 h 4873452"/>
              <a:gd name="connsiteX12744" fmla="*/ 4627359 w 9144002"/>
              <a:gd name="connsiteY12744" fmla="*/ 595745 h 4873452"/>
              <a:gd name="connsiteX12745" fmla="*/ 4624749 w 9144002"/>
              <a:gd name="connsiteY12745" fmla="*/ 595967 h 4873452"/>
              <a:gd name="connsiteX12746" fmla="*/ 4622140 w 9144002"/>
              <a:gd name="connsiteY12746" fmla="*/ 595967 h 4873452"/>
              <a:gd name="connsiteX12747" fmla="*/ 4620401 w 9144002"/>
              <a:gd name="connsiteY12747" fmla="*/ 595299 h 4873452"/>
              <a:gd name="connsiteX12748" fmla="*/ 4619241 w 9144002"/>
              <a:gd name="connsiteY12748" fmla="*/ 595075 h 4873452"/>
              <a:gd name="connsiteX12749" fmla="*/ 4618662 w 9144002"/>
              <a:gd name="connsiteY12749" fmla="*/ 594183 h 4873452"/>
              <a:gd name="connsiteX12750" fmla="*/ 4617792 w 9144002"/>
              <a:gd name="connsiteY12750" fmla="*/ 593737 h 4873452"/>
              <a:gd name="connsiteX12751" fmla="*/ 4616922 w 9144002"/>
              <a:gd name="connsiteY12751" fmla="*/ 592622 h 4873452"/>
              <a:gd name="connsiteX12752" fmla="*/ 4616343 w 9144002"/>
              <a:gd name="connsiteY12752" fmla="*/ 589945 h 4873452"/>
              <a:gd name="connsiteX12753" fmla="*/ 4616052 w 9144002"/>
              <a:gd name="connsiteY12753" fmla="*/ 586599 h 4873452"/>
              <a:gd name="connsiteX12754" fmla="*/ 4616343 w 9144002"/>
              <a:gd name="connsiteY12754" fmla="*/ 582139 h 4873452"/>
              <a:gd name="connsiteX12755" fmla="*/ 4618951 w 9144002"/>
              <a:gd name="connsiteY12755" fmla="*/ 583031 h 4873452"/>
              <a:gd name="connsiteX12756" fmla="*/ 4620981 w 9144002"/>
              <a:gd name="connsiteY12756" fmla="*/ 583924 h 4873452"/>
              <a:gd name="connsiteX12757" fmla="*/ 4626199 w 9144002"/>
              <a:gd name="connsiteY12757" fmla="*/ 585708 h 4873452"/>
              <a:gd name="connsiteX12758" fmla="*/ 4631417 w 9144002"/>
              <a:gd name="connsiteY12758" fmla="*/ 587491 h 4873452"/>
              <a:gd name="connsiteX12759" fmla="*/ 4633446 w 9144002"/>
              <a:gd name="connsiteY12759" fmla="*/ 588384 h 4873452"/>
              <a:gd name="connsiteX12760" fmla="*/ 4635765 w 9144002"/>
              <a:gd name="connsiteY12760" fmla="*/ 588608 h 4873452"/>
              <a:gd name="connsiteX12761" fmla="*/ 4637505 w 9144002"/>
              <a:gd name="connsiteY12761" fmla="*/ 588608 h 4873452"/>
              <a:gd name="connsiteX12762" fmla="*/ 4639534 w 9144002"/>
              <a:gd name="connsiteY12762" fmla="*/ 588384 h 4873452"/>
              <a:gd name="connsiteX12763" fmla="*/ 4641273 w 9144002"/>
              <a:gd name="connsiteY12763" fmla="*/ 587491 h 4873452"/>
              <a:gd name="connsiteX12764" fmla="*/ 4642433 w 9144002"/>
              <a:gd name="connsiteY12764" fmla="*/ 586154 h 4873452"/>
              <a:gd name="connsiteX12765" fmla="*/ 4643592 w 9144002"/>
              <a:gd name="connsiteY12765" fmla="*/ 583924 h 4873452"/>
              <a:gd name="connsiteX12766" fmla="*/ 4644462 w 9144002"/>
              <a:gd name="connsiteY12766" fmla="*/ 581024 h 4873452"/>
              <a:gd name="connsiteX12767" fmla="*/ 4645041 w 9144002"/>
              <a:gd name="connsiteY12767" fmla="*/ 577455 h 4873452"/>
              <a:gd name="connsiteX12768" fmla="*/ 4301729 w 9144002"/>
              <a:gd name="connsiteY12768" fmla="*/ 572770 h 4873452"/>
              <a:gd name="connsiteX12769" fmla="*/ 4298467 w 9144002"/>
              <a:gd name="connsiteY12769" fmla="*/ 575196 h 4873452"/>
              <a:gd name="connsiteX12770" fmla="*/ 4294614 w 9144002"/>
              <a:gd name="connsiteY12770" fmla="*/ 576959 h 4873452"/>
              <a:gd name="connsiteX12771" fmla="*/ 4290464 w 9144002"/>
              <a:gd name="connsiteY12771" fmla="*/ 578282 h 4873452"/>
              <a:gd name="connsiteX12772" fmla="*/ 4286314 w 9144002"/>
              <a:gd name="connsiteY12772" fmla="*/ 579163 h 4873452"/>
              <a:gd name="connsiteX12773" fmla="*/ 4281869 w 9144002"/>
              <a:gd name="connsiteY12773" fmla="*/ 579825 h 4873452"/>
              <a:gd name="connsiteX12774" fmla="*/ 4277125 w 9144002"/>
              <a:gd name="connsiteY12774" fmla="*/ 580045 h 4873452"/>
              <a:gd name="connsiteX12775" fmla="*/ 4267345 w 9144002"/>
              <a:gd name="connsiteY12775" fmla="*/ 580486 h 4873452"/>
              <a:gd name="connsiteX12776" fmla="*/ 4262008 w 9144002"/>
              <a:gd name="connsiteY12776" fmla="*/ 580925 h 4873452"/>
              <a:gd name="connsiteX12777" fmla="*/ 4257264 w 9144002"/>
              <a:gd name="connsiteY12777" fmla="*/ 581146 h 4873452"/>
              <a:gd name="connsiteX12778" fmla="*/ 4252227 w 9144002"/>
              <a:gd name="connsiteY12778" fmla="*/ 581808 h 4873452"/>
              <a:gd name="connsiteX12779" fmla="*/ 4247482 w 9144002"/>
              <a:gd name="connsiteY12779" fmla="*/ 582910 h 4873452"/>
              <a:gd name="connsiteX12780" fmla="*/ 4243038 w 9144002"/>
              <a:gd name="connsiteY12780" fmla="*/ 584232 h 4873452"/>
              <a:gd name="connsiteX12781" fmla="*/ 4238590 w 9144002"/>
              <a:gd name="connsiteY12781" fmla="*/ 585776 h 4873452"/>
              <a:gd name="connsiteX12782" fmla="*/ 4233847 w 9144002"/>
              <a:gd name="connsiteY12782" fmla="*/ 588420 h 4873452"/>
              <a:gd name="connsiteX12783" fmla="*/ 4232071 w 9144002"/>
              <a:gd name="connsiteY12783" fmla="*/ 589743 h 4873452"/>
              <a:gd name="connsiteX12784" fmla="*/ 4230290 w 9144002"/>
              <a:gd name="connsiteY12784" fmla="*/ 591506 h 4873452"/>
              <a:gd name="connsiteX12785" fmla="*/ 4231477 w 9144002"/>
              <a:gd name="connsiteY12785" fmla="*/ 589303 h 4873452"/>
              <a:gd name="connsiteX12786" fmla="*/ 4232959 w 9144002"/>
              <a:gd name="connsiteY12786" fmla="*/ 587319 h 4873452"/>
              <a:gd name="connsiteX12787" fmla="*/ 4234440 w 9144002"/>
              <a:gd name="connsiteY12787" fmla="*/ 585336 h 4873452"/>
              <a:gd name="connsiteX12788" fmla="*/ 4235922 w 9144002"/>
              <a:gd name="connsiteY12788" fmla="*/ 583571 h 4873452"/>
              <a:gd name="connsiteX12789" fmla="*/ 4237702 w 9144002"/>
              <a:gd name="connsiteY12789" fmla="*/ 582248 h 4873452"/>
              <a:gd name="connsiteX12790" fmla="*/ 4239183 w 9144002"/>
              <a:gd name="connsiteY12790" fmla="*/ 580925 h 4873452"/>
              <a:gd name="connsiteX12791" fmla="*/ 4243333 w 9144002"/>
              <a:gd name="connsiteY12791" fmla="*/ 578722 h 4873452"/>
              <a:gd name="connsiteX12792" fmla="*/ 4247482 w 9144002"/>
              <a:gd name="connsiteY12792" fmla="*/ 576959 h 4873452"/>
              <a:gd name="connsiteX12793" fmla="*/ 4251929 w 9144002"/>
              <a:gd name="connsiteY12793" fmla="*/ 575636 h 4873452"/>
              <a:gd name="connsiteX12794" fmla="*/ 4256971 w 9144002"/>
              <a:gd name="connsiteY12794" fmla="*/ 574755 h 4873452"/>
              <a:gd name="connsiteX12795" fmla="*/ 4261711 w 9144002"/>
              <a:gd name="connsiteY12795" fmla="*/ 574093 h 4873452"/>
              <a:gd name="connsiteX12796" fmla="*/ 4266455 w 9144002"/>
              <a:gd name="connsiteY12796" fmla="*/ 573872 h 4873452"/>
              <a:gd name="connsiteX12797" fmla="*/ 4271788 w 9144002"/>
              <a:gd name="connsiteY12797" fmla="*/ 573872 h 4873452"/>
              <a:gd name="connsiteX12798" fmla="*/ 4282462 w 9144002"/>
              <a:gd name="connsiteY12798" fmla="*/ 573872 h 4873452"/>
              <a:gd name="connsiteX12799" fmla="*/ 4292539 w 9144002"/>
              <a:gd name="connsiteY12799" fmla="*/ 573652 h 4873452"/>
              <a:gd name="connsiteX12800" fmla="*/ 4297282 w 9144002"/>
              <a:gd name="connsiteY12800" fmla="*/ 573432 h 4873452"/>
              <a:gd name="connsiteX12801" fmla="*/ 5162551 w 9144002"/>
              <a:gd name="connsiteY12801" fmla="*/ 565633 h 4873452"/>
              <a:gd name="connsiteX12802" fmla="*/ 5162551 w 9144002"/>
              <a:gd name="connsiteY12802" fmla="*/ 583478 h 4873452"/>
              <a:gd name="connsiteX12803" fmla="*/ 5161361 w 9144002"/>
              <a:gd name="connsiteY12803" fmla="*/ 582586 h 4873452"/>
              <a:gd name="connsiteX12804" fmla="*/ 5160467 w 9144002"/>
              <a:gd name="connsiteY12804" fmla="*/ 581694 h 4873452"/>
              <a:gd name="connsiteX12805" fmla="*/ 5158979 w 9144002"/>
              <a:gd name="connsiteY12805" fmla="*/ 580800 h 4873452"/>
              <a:gd name="connsiteX12806" fmla="*/ 5157193 w 9144002"/>
              <a:gd name="connsiteY12806" fmla="*/ 580355 h 4873452"/>
              <a:gd name="connsiteX12807" fmla="*/ 5153919 w 9144002"/>
              <a:gd name="connsiteY12807" fmla="*/ 579462 h 4873452"/>
              <a:gd name="connsiteX12808" fmla="*/ 5150049 w 9144002"/>
              <a:gd name="connsiteY12808" fmla="*/ 579240 h 4873452"/>
              <a:gd name="connsiteX12809" fmla="*/ 5146180 w 9144002"/>
              <a:gd name="connsiteY12809" fmla="*/ 579240 h 4873452"/>
              <a:gd name="connsiteX12810" fmla="*/ 5141417 w 9144002"/>
              <a:gd name="connsiteY12810" fmla="*/ 579240 h 4873452"/>
              <a:gd name="connsiteX12811" fmla="*/ 5132785 w 9144002"/>
              <a:gd name="connsiteY12811" fmla="*/ 579462 h 4873452"/>
              <a:gd name="connsiteX12812" fmla="*/ 5133380 w 9144002"/>
              <a:gd name="connsiteY12812" fmla="*/ 577009 h 4873452"/>
              <a:gd name="connsiteX12813" fmla="*/ 5133976 w 9144002"/>
              <a:gd name="connsiteY12813" fmla="*/ 575002 h 4873452"/>
              <a:gd name="connsiteX12814" fmla="*/ 5134868 w 9144002"/>
              <a:gd name="connsiteY12814" fmla="*/ 572995 h 4873452"/>
              <a:gd name="connsiteX12815" fmla="*/ 5136357 w 9144002"/>
              <a:gd name="connsiteY12815" fmla="*/ 571657 h 4873452"/>
              <a:gd name="connsiteX12816" fmla="*/ 5137845 w 9144002"/>
              <a:gd name="connsiteY12816" fmla="*/ 570318 h 4873452"/>
              <a:gd name="connsiteX12817" fmla="*/ 5139631 w 9144002"/>
              <a:gd name="connsiteY12817" fmla="*/ 569648 h 4873452"/>
              <a:gd name="connsiteX12818" fmla="*/ 5142013 w 9144002"/>
              <a:gd name="connsiteY12818" fmla="*/ 568979 h 4873452"/>
              <a:gd name="connsiteX12819" fmla="*/ 5143799 w 9144002"/>
              <a:gd name="connsiteY12819" fmla="*/ 568533 h 4873452"/>
              <a:gd name="connsiteX12820" fmla="*/ 5148561 w 9144002"/>
              <a:gd name="connsiteY12820" fmla="*/ 567864 h 4873452"/>
              <a:gd name="connsiteX12821" fmla="*/ 5153621 w 9144002"/>
              <a:gd name="connsiteY12821" fmla="*/ 567419 h 4873452"/>
              <a:gd name="connsiteX12822" fmla="*/ 5158384 w 9144002"/>
              <a:gd name="connsiteY12822" fmla="*/ 566749 h 4873452"/>
              <a:gd name="connsiteX12823" fmla="*/ 5160467 w 9144002"/>
              <a:gd name="connsiteY12823" fmla="*/ 566080 h 4873452"/>
              <a:gd name="connsiteX12824" fmla="*/ 2623 w 9144002"/>
              <a:gd name="connsiteY12824" fmla="*/ 562067 h 4873452"/>
              <a:gd name="connsiteX12825" fmla="*/ 4662 w 9144002"/>
              <a:gd name="connsiteY12825" fmla="*/ 562067 h 4873452"/>
              <a:gd name="connsiteX12826" fmla="*/ 6992 w 9144002"/>
              <a:gd name="connsiteY12826" fmla="*/ 562511 h 4873452"/>
              <a:gd name="connsiteX12827" fmla="*/ 8741 w 9144002"/>
              <a:gd name="connsiteY12827" fmla="*/ 562952 h 4873452"/>
              <a:gd name="connsiteX12828" fmla="*/ 10197 w 9144002"/>
              <a:gd name="connsiteY12828" fmla="*/ 563618 h 4873452"/>
              <a:gd name="connsiteX12829" fmla="*/ 13693 w 9144002"/>
              <a:gd name="connsiteY12829" fmla="*/ 565167 h 4873452"/>
              <a:gd name="connsiteX12830" fmla="*/ 16315 w 9144002"/>
              <a:gd name="connsiteY12830" fmla="*/ 567161 h 4873452"/>
              <a:gd name="connsiteX12831" fmla="*/ 21267 w 9144002"/>
              <a:gd name="connsiteY12831" fmla="*/ 571589 h 4873452"/>
              <a:gd name="connsiteX12832" fmla="*/ 24181 w 9144002"/>
              <a:gd name="connsiteY12832" fmla="*/ 573583 h 4873452"/>
              <a:gd name="connsiteX12833" fmla="*/ 27386 w 9144002"/>
              <a:gd name="connsiteY12833" fmla="*/ 575355 h 4873452"/>
              <a:gd name="connsiteX12834" fmla="*/ 25347 w 9144002"/>
              <a:gd name="connsiteY12834" fmla="*/ 580005 h 4873452"/>
              <a:gd name="connsiteX12835" fmla="*/ 23307 w 9144002"/>
              <a:gd name="connsiteY12835" fmla="*/ 584213 h 4873452"/>
              <a:gd name="connsiteX12836" fmla="*/ 20976 w 9144002"/>
              <a:gd name="connsiteY12836" fmla="*/ 588641 h 4873452"/>
              <a:gd name="connsiteX12837" fmla="*/ 19228 w 9144002"/>
              <a:gd name="connsiteY12837" fmla="*/ 593293 h 4873452"/>
              <a:gd name="connsiteX12838" fmla="*/ 15150 w 9144002"/>
              <a:gd name="connsiteY12838" fmla="*/ 590193 h 4873452"/>
              <a:gd name="connsiteX12839" fmla="*/ 11071 w 9144002"/>
              <a:gd name="connsiteY12839" fmla="*/ 587092 h 4873452"/>
              <a:gd name="connsiteX12840" fmla="*/ 7284 w 9144002"/>
              <a:gd name="connsiteY12840" fmla="*/ 583992 h 4873452"/>
              <a:gd name="connsiteX12841" fmla="*/ 4080 w 9144002"/>
              <a:gd name="connsiteY12841" fmla="*/ 580670 h 4873452"/>
              <a:gd name="connsiteX12842" fmla="*/ 2623 w 9144002"/>
              <a:gd name="connsiteY12842" fmla="*/ 578676 h 4873452"/>
              <a:gd name="connsiteX12843" fmla="*/ 1457 w 9144002"/>
              <a:gd name="connsiteY12843" fmla="*/ 576904 h 4873452"/>
              <a:gd name="connsiteX12844" fmla="*/ 875 w 9144002"/>
              <a:gd name="connsiteY12844" fmla="*/ 574912 h 4873452"/>
              <a:gd name="connsiteX12845" fmla="*/ 292 w 9144002"/>
              <a:gd name="connsiteY12845" fmla="*/ 572697 h 4873452"/>
              <a:gd name="connsiteX12846" fmla="*/ 1 w 9144002"/>
              <a:gd name="connsiteY12846" fmla="*/ 570261 h 4873452"/>
              <a:gd name="connsiteX12847" fmla="*/ 292 w 9144002"/>
              <a:gd name="connsiteY12847" fmla="*/ 567826 h 4873452"/>
              <a:gd name="connsiteX12848" fmla="*/ 1166 w 9144002"/>
              <a:gd name="connsiteY12848" fmla="*/ 565167 h 4873452"/>
              <a:gd name="connsiteX12849" fmla="*/ 5258220 w 9144002"/>
              <a:gd name="connsiteY12849" fmla="*/ 558497 h 4873452"/>
              <a:gd name="connsiteX12850" fmla="*/ 5261758 w 9144002"/>
              <a:gd name="connsiteY12850" fmla="*/ 558497 h 4873452"/>
              <a:gd name="connsiteX12851" fmla="*/ 5265296 w 9144002"/>
              <a:gd name="connsiteY12851" fmla="*/ 559159 h 4873452"/>
              <a:gd name="connsiteX12852" fmla="*/ 5268834 w 9144002"/>
              <a:gd name="connsiteY12852" fmla="*/ 559820 h 4873452"/>
              <a:gd name="connsiteX12853" fmla="*/ 5270603 w 9144002"/>
              <a:gd name="connsiteY12853" fmla="*/ 561363 h 4873452"/>
              <a:gd name="connsiteX12854" fmla="*/ 5270898 w 9144002"/>
              <a:gd name="connsiteY12854" fmla="*/ 562466 h 4873452"/>
              <a:gd name="connsiteX12855" fmla="*/ 5270898 w 9144002"/>
              <a:gd name="connsiteY12855" fmla="*/ 562686 h 4873452"/>
              <a:gd name="connsiteX12856" fmla="*/ 5270603 w 9144002"/>
              <a:gd name="connsiteY12856" fmla="*/ 563348 h 4873452"/>
              <a:gd name="connsiteX12857" fmla="*/ 5269424 w 9144002"/>
              <a:gd name="connsiteY12857" fmla="*/ 563568 h 4873452"/>
              <a:gd name="connsiteX12858" fmla="*/ 5267655 w 9144002"/>
              <a:gd name="connsiteY12858" fmla="*/ 564010 h 4873452"/>
              <a:gd name="connsiteX12859" fmla="*/ 5265296 w 9144002"/>
              <a:gd name="connsiteY12859" fmla="*/ 564010 h 4873452"/>
              <a:gd name="connsiteX12860" fmla="*/ 5259695 w 9144002"/>
              <a:gd name="connsiteY12860" fmla="*/ 564672 h 4873452"/>
              <a:gd name="connsiteX12861" fmla="*/ 5256746 w 9144002"/>
              <a:gd name="connsiteY12861" fmla="*/ 565113 h 4873452"/>
              <a:gd name="connsiteX12862" fmla="*/ 5253798 w 9144002"/>
              <a:gd name="connsiteY12862" fmla="*/ 565774 h 4873452"/>
              <a:gd name="connsiteX12863" fmla="*/ 5251145 w 9144002"/>
              <a:gd name="connsiteY12863" fmla="*/ 566657 h 4873452"/>
              <a:gd name="connsiteX12864" fmla="*/ 5249081 w 9144002"/>
              <a:gd name="connsiteY12864" fmla="*/ 567759 h 4873452"/>
              <a:gd name="connsiteX12865" fmla="*/ 5248196 w 9144002"/>
              <a:gd name="connsiteY12865" fmla="*/ 568641 h 4873452"/>
              <a:gd name="connsiteX12866" fmla="*/ 5247312 w 9144002"/>
              <a:gd name="connsiteY12866" fmla="*/ 569303 h 4873452"/>
              <a:gd name="connsiteX12867" fmla="*/ 5247017 w 9144002"/>
              <a:gd name="connsiteY12867" fmla="*/ 570405 h 4873452"/>
              <a:gd name="connsiteX12868" fmla="*/ 5246722 w 9144002"/>
              <a:gd name="connsiteY12868" fmla="*/ 571728 h 4873452"/>
              <a:gd name="connsiteX12869" fmla="*/ 5246722 w 9144002"/>
              <a:gd name="connsiteY12869" fmla="*/ 573053 h 4873452"/>
              <a:gd name="connsiteX12870" fmla="*/ 5246722 w 9144002"/>
              <a:gd name="connsiteY12870" fmla="*/ 574376 h 4873452"/>
              <a:gd name="connsiteX12871" fmla="*/ 5247017 w 9144002"/>
              <a:gd name="connsiteY12871" fmla="*/ 576139 h 4873452"/>
              <a:gd name="connsiteX12872" fmla="*/ 5247902 w 9144002"/>
              <a:gd name="connsiteY12872" fmla="*/ 578124 h 4873452"/>
              <a:gd name="connsiteX12873" fmla="*/ 5244364 w 9144002"/>
              <a:gd name="connsiteY12873" fmla="*/ 576360 h 4873452"/>
              <a:gd name="connsiteX12874" fmla="*/ 5242300 w 9144002"/>
              <a:gd name="connsiteY12874" fmla="*/ 574376 h 4873452"/>
              <a:gd name="connsiteX12875" fmla="*/ 5240826 w 9144002"/>
              <a:gd name="connsiteY12875" fmla="*/ 572831 h 4873452"/>
              <a:gd name="connsiteX12876" fmla="*/ 5239941 w 9144002"/>
              <a:gd name="connsiteY12876" fmla="*/ 570847 h 4873452"/>
              <a:gd name="connsiteX12877" fmla="*/ 5239941 w 9144002"/>
              <a:gd name="connsiteY12877" fmla="*/ 568862 h 4873452"/>
              <a:gd name="connsiteX12878" fmla="*/ 5240236 w 9144002"/>
              <a:gd name="connsiteY12878" fmla="*/ 566876 h 4873452"/>
              <a:gd name="connsiteX12879" fmla="*/ 5241710 w 9144002"/>
              <a:gd name="connsiteY12879" fmla="*/ 565113 h 4873452"/>
              <a:gd name="connsiteX12880" fmla="*/ 5243774 w 9144002"/>
              <a:gd name="connsiteY12880" fmla="*/ 563568 h 4873452"/>
              <a:gd name="connsiteX12881" fmla="*/ 5245838 w 9144002"/>
              <a:gd name="connsiteY12881" fmla="*/ 561805 h 4873452"/>
              <a:gd name="connsiteX12882" fmla="*/ 5248491 w 9144002"/>
              <a:gd name="connsiteY12882" fmla="*/ 560703 h 4873452"/>
              <a:gd name="connsiteX12883" fmla="*/ 5251439 w 9144002"/>
              <a:gd name="connsiteY12883" fmla="*/ 559600 h 4873452"/>
              <a:gd name="connsiteX12884" fmla="*/ 5254388 w 9144002"/>
              <a:gd name="connsiteY12884" fmla="*/ 559159 h 4873452"/>
              <a:gd name="connsiteX12885" fmla="*/ 609179 w 9144002"/>
              <a:gd name="connsiteY12885" fmla="*/ 537086 h 4873452"/>
              <a:gd name="connsiteX12886" fmla="*/ 612418 w 9144002"/>
              <a:gd name="connsiteY12886" fmla="*/ 537310 h 4873452"/>
              <a:gd name="connsiteX12887" fmla="*/ 617424 w 9144002"/>
              <a:gd name="connsiteY12887" fmla="*/ 537980 h 4873452"/>
              <a:gd name="connsiteX12888" fmla="*/ 619485 w 9144002"/>
              <a:gd name="connsiteY12888" fmla="*/ 538204 h 4873452"/>
              <a:gd name="connsiteX12889" fmla="*/ 620369 w 9144002"/>
              <a:gd name="connsiteY12889" fmla="*/ 538876 h 4873452"/>
              <a:gd name="connsiteX12890" fmla="*/ 617424 w 9144002"/>
              <a:gd name="connsiteY12890" fmla="*/ 541113 h 4873452"/>
              <a:gd name="connsiteX12891" fmla="*/ 615363 w 9144002"/>
              <a:gd name="connsiteY12891" fmla="*/ 543126 h 4873452"/>
              <a:gd name="connsiteX12892" fmla="*/ 613891 w 9144002"/>
              <a:gd name="connsiteY12892" fmla="*/ 544915 h 4873452"/>
              <a:gd name="connsiteX12893" fmla="*/ 613007 w 9144002"/>
              <a:gd name="connsiteY12893" fmla="*/ 547376 h 4873452"/>
              <a:gd name="connsiteX12894" fmla="*/ 612713 w 9144002"/>
              <a:gd name="connsiteY12894" fmla="*/ 549167 h 4873452"/>
              <a:gd name="connsiteX12895" fmla="*/ 613007 w 9144002"/>
              <a:gd name="connsiteY12895" fmla="*/ 551181 h 4873452"/>
              <a:gd name="connsiteX12896" fmla="*/ 613891 w 9144002"/>
              <a:gd name="connsiteY12896" fmla="*/ 553417 h 4873452"/>
              <a:gd name="connsiteX12897" fmla="*/ 614774 w 9144002"/>
              <a:gd name="connsiteY12897" fmla="*/ 555431 h 4873452"/>
              <a:gd name="connsiteX12898" fmla="*/ 617718 w 9144002"/>
              <a:gd name="connsiteY12898" fmla="*/ 559904 h 4873452"/>
              <a:gd name="connsiteX12899" fmla="*/ 620957 w 9144002"/>
              <a:gd name="connsiteY12899" fmla="*/ 564604 h 4873452"/>
              <a:gd name="connsiteX12900" fmla="*/ 622430 w 9144002"/>
              <a:gd name="connsiteY12900" fmla="*/ 567064 h 4873452"/>
              <a:gd name="connsiteX12901" fmla="*/ 623313 w 9144002"/>
              <a:gd name="connsiteY12901" fmla="*/ 569525 h 4873452"/>
              <a:gd name="connsiteX12902" fmla="*/ 624197 w 9144002"/>
              <a:gd name="connsiteY12902" fmla="*/ 572210 h 4873452"/>
              <a:gd name="connsiteX12903" fmla="*/ 625080 w 9144002"/>
              <a:gd name="connsiteY12903" fmla="*/ 574894 h 4873452"/>
              <a:gd name="connsiteX12904" fmla="*/ 620957 w 9144002"/>
              <a:gd name="connsiteY12904" fmla="*/ 579593 h 4873452"/>
              <a:gd name="connsiteX12905" fmla="*/ 616835 w 9144002"/>
              <a:gd name="connsiteY12905" fmla="*/ 584066 h 4873452"/>
              <a:gd name="connsiteX12906" fmla="*/ 613007 w 9144002"/>
              <a:gd name="connsiteY12906" fmla="*/ 588540 h 4873452"/>
              <a:gd name="connsiteX12907" fmla="*/ 610063 w 9144002"/>
              <a:gd name="connsiteY12907" fmla="*/ 592792 h 4873452"/>
              <a:gd name="connsiteX12908" fmla="*/ 608885 w 9144002"/>
              <a:gd name="connsiteY12908" fmla="*/ 595028 h 4873452"/>
              <a:gd name="connsiteX12909" fmla="*/ 608296 w 9144002"/>
              <a:gd name="connsiteY12909" fmla="*/ 597266 h 4873452"/>
              <a:gd name="connsiteX12910" fmla="*/ 607412 w 9144002"/>
              <a:gd name="connsiteY12910" fmla="*/ 599280 h 4873452"/>
              <a:gd name="connsiteX12911" fmla="*/ 607412 w 9144002"/>
              <a:gd name="connsiteY12911" fmla="*/ 601517 h 4873452"/>
              <a:gd name="connsiteX12912" fmla="*/ 607707 w 9144002"/>
              <a:gd name="connsiteY12912" fmla="*/ 603755 h 4873452"/>
              <a:gd name="connsiteX12913" fmla="*/ 608885 w 9144002"/>
              <a:gd name="connsiteY12913" fmla="*/ 606438 h 4873452"/>
              <a:gd name="connsiteX12914" fmla="*/ 610063 w 9144002"/>
              <a:gd name="connsiteY12914" fmla="*/ 608676 h 4873452"/>
              <a:gd name="connsiteX12915" fmla="*/ 612418 w 9144002"/>
              <a:gd name="connsiteY12915" fmla="*/ 611137 h 4873452"/>
              <a:gd name="connsiteX12916" fmla="*/ 606235 w 9144002"/>
              <a:gd name="connsiteY12916" fmla="*/ 608676 h 4873452"/>
              <a:gd name="connsiteX12917" fmla="*/ 600346 w 9144002"/>
              <a:gd name="connsiteY12917" fmla="*/ 606215 h 4873452"/>
              <a:gd name="connsiteX12918" fmla="*/ 594457 w 9144002"/>
              <a:gd name="connsiteY12918" fmla="*/ 603529 h 4873452"/>
              <a:gd name="connsiteX12919" fmla="*/ 588567 w 9144002"/>
              <a:gd name="connsiteY12919" fmla="*/ 600846 h 4873452"/>
              <a:gd name="connsiteX12920" fmla="*/ 583267 w 9144002"/>
              <a:gd name="connsiteY12920" fmla="*/ 597714 h 4873452"/>
              <a:gd name="connsiteX12921" fmla="*/ 580617 w 9144002"/>
              <a:gd name="connsiteY12921" fmla="*/ 595924 h 4873452"/>
              <a:gd name="connsiteX12922" fmla="*/ 577967 w 9144002"/>
              <a:gd name="connsiteY12922" fmla="*/ 593911 h 4873452"/>
              <a:gd name="connsiteX12923" fmla="*/ 575906 w 9144002"/>
              <a:gd name="connsiteY12923" fmla="*/ 591898 h 4873452"/>
              <a:gd name="connsiteX12924" fmla="*/ 573845 w 9144002"/>
              <a:gd name="connsiteY12924" fmla="*/ 589660 h 4873452"/>
              <a:gd name="connsiteX12925" fmla="*/ 572078 w 9144002"/>
              <a:gd name="connsiteY12925" fmla="*/ 587199 h 4873452"/>
              <a:gd name="connsiteX12926" fmla="*/ 570311 w 9144002"/>
              <a:gd name="connsiteY12926" fmla="*/ 584290 h 4873452"/>
              <a:gd name="connsiteX12927" fmla="*/ 577378 w 9144002"/>
              <a:gd name="connsiteY12927" fmla="*/ 585408 h 4873452"/>
              <a:gd name="connsiteX12928" fmla="*/ 580617 w 9144002"/>
              <a:gd name="connsiteY12928" fmla="*/ 585633 h 4873452"/>
              <a:gd name="connsiteX12929" fmla="*/ 584445 w 9144002"/>
              <a:gd name="connsiteY12929" fmla="*/ 586081 h 4873452"/>
              <a:gd name="connsiteX12930" fmla="*/ 587390 w 9144002"/>
              <a:gd name="connsiteY12930" fmla="*/ 585633 h 4873452"/>
              <a:gd name="connsiteX12931" fmla="*/ 590629 w 9144002"/>
              <a:gd name="connsiteY12931" fmla="*/ 585408 h 4873452"/>
              <a:gd name="connsiteX12932" fmla="*/ 593279 w 9144002"/>
              <a:gd name="connsiteY12932" fmla="*/ 584514 h 4873452"/>
              <a:gd name="connsiteX12933" fmla="*/ 595929 w 9144002"/>
              <a:gd name="connsiteY12933" fmla="*/ 583172 h 4873452"/>
              <a:gd name="connsiteX12934" fmla="*/ 597990 w 9144002"/>
              <a:gd name="connsiteY12934" fmla="*/ 581158 h 4873452"/>
              <a:gd name="connsiteX12935" fmla="*/ 600051 w 9144002"/>
              <a:gd name="connsiteY12935" fmla="*/ 578920 h 4873452"/>
              <a:gd name="connsiteX12936" fmla="*/ 601523 w 9144002"/>
              <a:gd name="connsiteY12936" fmla="*/ 575788 h 4873452"/>
              <a:gd name="connsiteX12937" fmla="*/ 602112 w 9144002"/>
              <a:gd name="connsiteY12937" fmla="*/ 571985 h 4873452"/>
              <a:gd name="connsiteX12938" fmla="*/ 602702 w 9144002"/>
              <a:gd name="connsiteY12938" fmla="*/ 567289 h 4873452"/>
              <a:gd name="connsiteX12939" fmla="*/ 602112 w 9144002"/>
              <a:gd name="connsiteY12939" fmla="*/ 561694 h 4873452"/>
              <a:gd name="connsiteX12940" fmla="*/ 601523 w 9144002"/>
              <a:gd name="connsiteY12940" fmla="*/ 555431 h 4873452"/>
              <a:gd name="connsiteX12941" fmla="*/ 599757 w 9144002"/>
              <a:gd name="connsiteY12941" fmla="*/ 548049 h 4873452"/>
              <a:gd name="connsiteX12942" fmla="*/ 597107 w 9144002"/>
              <a:gd name="connsiteY12942" fmla="*/ 548049 h 4873452"/>
              <a:gd name="connsiteX12943" fmla="*/ 595046 w 9144002"/>
              <a:gd name="connsiteY12943" fmla="*/ 548719 h 4873452"/>
              <a:gd name="connsiteX12944" fmla="*/ 593279 w 9144002"/>
              <a:gd name="connsiteY12944" fmla="*/ 549614 h 4873452"/>
              <a:gd name="connsiteX12945" fmla="*/ 591512 w 9144002"/>
              <a:gd name="connsiteY12945" fmla="*/ 550285 h 4873452"/>
              <a:gd name="connsiteX12946" fmla="*/ 589451 w 9144002"/>
              <a:gd name="connsiteY12946" fmla="*/ 551404 h 4873452"/>
              <a:gd name="connsiteX12947" fmla="*/ 587684 w 9144002"/>
              <a:gd name="connsiteY12947" fmla="*/ 552299 h 4873452"/>
              <a:gd name="connsiteX12948" fmla="*/ 585329 w 9144002"/>
              <a:gd name="connsiteY12948" fmla="*/ 552746 h 4873452"/>
              <a:gd name="connsiteX12949" fmla="*/ 582973 w 9144002"/>
              <a:gd name="connsiteY12949" fmla="*/ 552746 h 4873452"/>
              <a:gd name="connsiteX12950" fmla="*/ 583267 w 9144002"/>
              <a:gd name="connsiteY12950" fmla="*/ 549614 h 4873452"/>
              <a:gd name="connsiteX12951" fmla="*/ 584445 w 9144002"/>
              <a:gd name="connsiteY12951" fmla="*/ 546928 h 4873452"/>
              <a:gd name="connsiteX12952" fmla="*/ 585917 w 9144002"/>
              <a:gd name="connsiteY12952" fmla="*/ 544694 h 4873452"/>
              <a:gd name="connsiteX12953" fmla="*/ 587978 w 9144002"/>
              <a:gd name="connsiteY12953" fmla="*/ 542679 h 4873452"/>
              <a:gd name="connsiteX12954" fmla="*/ 590629 w 9144002"/>
              <a:gd name="connsiteY12954" fmla="*/ 541337 h 4873452"/>
              <a:gd name="connsiteX12955" fmla="*/ 593279 w 9144002"/>
              <a:gd name="connsiteY12955" fmla="*/ 539994 h 4873452"/>
              <a:gd name="connsiteX12956" fmla="*/ 596223 w 9144002"/>
              <a:gd name="connsiteY12956" fmla="*/ 538876 h 4873452"/>
              <a:gd name="connsiteX12957" fmla="*/ 599757 w 9144002"/>
              <a:gd name="connsiteY12957" fmla="*/ 538204 h 4873452"/>
              <a:gd name="connsiteX12958" fmla="*/ 602996 w 9144002"/>
              <a:gd name="connsiteY12958" fmla="*/ 537756 h 4873452"/>
              <a:gd name="connsiteX12959" fmla="*/ 606235 w 9144002"/>
              <a:gd name="connsiteY12959" fmla="*/ 537310 h 4873452"/>
              <a:gd name="connsiteX12960" fmla="*/ 4286452 w 9144002"/>
              <a:gd name="connsiteY12960" fmla="*/ 531732 h 4873452"/>
              <a:gd name="connsiteX12961" fmla="*/ 4289772 w 9144002"/>
              <a:gd name="connsiteY12961" fmla="*/ 531732 h 4873452"/>
              <a:gd name="connsiteX12962" fmla="*/ 4293094 w 9144002"/>
              <a:gd name="connsiteY12962" fmla="*/ 531732 h 4873452"/>
              <a:gd name="connsiteX12963" fmla="*/ 4300033 w 9144002"/>
              <a:gd name="connsiteY12963" fmla="*/ 532401 h 4873452"/>
              <a:gd name="connsiteX12964" fmla="*/ 4306374 w 9144002"/>
              <a:gd name="connsiteY12964" fmla="*/ 533516 h 4873452"/>
              <a:gd name="connsiteX12965" fmla="*/ 4309091 w 9144002"/>
              <a:gd name="connsiteY12965" fmla="*/ 534184 h 4873452"/>
              <a:gd name="connsiteX12966" fmla="*/ 4311506 w 9144002"/>
              <a:gd name="connsiteY12966" fmla="*/ 534853 h 4873452"/>
              <a:gd name="connsiteX12967" fmla="*/ 4313317 w 9144002"/>
              <a:gd name="connsiteY12967" fmla="*/ 535746 h 4873452"/>
              <a:gd name="connsiteX12968" fmla="*/ 4314824 w 9144002"/>
              <a:gd name="connsiteY12968" fmla="*/ 536861 h 4873452"/>
              <a:gd name="connsiteX12969" fmla="*/ 4313617 w 9144002"/>
              <a:gd name="connsiteY12969" fmla="*/ 538423 h 4873452"/>
              <a:gd name="connsiteX12970" fmla="*/ 4311805 w 9144002"/>
              <a:gd name="connsiteY12970" fmla="*/ 539760 h 4873452"/>
              <a:gd name="connsiteX12971" fmla="*/ 4309391 w 9144002"/>
              <a:gd name="connsiteY12971" fmla="*/ 540653 h 4873452"/>
              <a:gd name="connsiteX12972" fmla="*/ 4306675 w 9144002"/>
              <a:gd name="connsiteY12972" fmla="*/ 541322 h 4873452"/>
              <a:gd name="connsiteX12973" fmla="*/ 4303656 w 9144002"/>
              <a:gd name="connsiteY12973" fmla="*/ 541991 h 4873452"/>
              <a:gd name="connsiteX12974" fmla="*/ 4300336 w 9144002"/>
              <a:gd name="connsiteY12974" fmla="*/ 542214 h 4873452"/>
              <a:gd name="connsiteX12975" fmla="*/ 4297318 w 9144002"/>
              <a:gd name="connsiteY12975" fmla="*/ 542437 h 4873452"/>
              <a:gd name="connsiteX12976" fmla="*/ 4293697 w 9144002"/>
              <a:gd name="connsiteY12976" fmla="*/ 542437 h 4873452"/>
              <a:gd name="connsiteX12977" fmla="*/ 4287055 w 9144002"/>
              <a:gd name="connsiteY12977" fmla="*/ 541991 h 4873452"/>
              <a:gd name="connsiteX12978" fmla="*/ 4280415 w 9144002"/>
              <a:gd name="connsiteY12978" fmla="*/ 540877 h 4873452"/>
              <a:gd name="connsiteX12979" fmla="*/ 4277698 w 9144002"/>
              <a:gd name="connsiteY12979" fmla="*/ 539985 h 4873452"/>
              <a:gd name="connsiteX12980" fmla="*/ 4275583 w 9144002"/>
              <a:gd name="connsiteY12980" fmla="*/ 539091 h 4873452"/>
              <a:gd name="connsiteX12981" fmla="*/ 4273474 w 9144002"/>
              <a:gd name="connsiteY12981" fmla="*/ 538423 h 4873452"/>
              <a:gd name="connsiteX12982" fmla="*/ 4271962 w 9144002"/>
              <a:gd name="connsiteY12982" fmla="*/ 537530 h 4873452"/>
              <a:gd name="connsiteX12983" fmla="*/ 4273169 w 9144002"/>
              <a:gd name="connsiteY12983" fmla="*/ 535746 h 4873452"/>
              <a:gd name="connsiteX12984" fmla="*/ 4274980 w 9144002"/>
              <a:gd name="connsiteY12984" fmla="*/ 534631 h 4873452"/>
              <a:gd name="connsiteX12985" fmla="*/ 4277396 w 9144002"/>
              <a:gd name="connsiteY12985" fmla="*/ 533516 h 4873452"/>
              <a:gd name="connsiteX12986" fmla="*/ 4280112 w 9144002"/>
              <a:gd name="connsiteY12986" fmla="*/ 532623 h 4873452"/>
              <a:gd name="connsiteX12987" fmla="*/ 4283131 w 9144002"/>
              <a:gd name="connsiteY12987" fmla="*/ 532177 h 4873452"/>
              <a:gd name="connsiteX12988" fmla="*/ 4254854 w 9144002"/>
              <a:gd name="connsiteY12988" fmla="*/ 528162 h 4873452"/>
              <a:gd name="connsiteX12989" fmla="*/ 4256317 w 9144002"/>
              <a:gd name="connsiteY12989" fmla="*/ 528388 h 4873452"/>
              <a:gd name="connsiteX12990" fmla="*/ 4258951 w 9144002"/>
              <a:gd name="connsiteY12990" fmla="*/ 529062 h 4873452"/>
              <a:gd name="connsiteX12991" fmla="*/ 4261581 w 9144002"/>
              <a:gd name="connsiteY12991" fmla="*/ 530188 h 4873452"/>
              <a:gd name="connsiteX12992" fmla="*/ 4263630 w 9144002"/>
              <a:gd name="connsiteY12992" fmla="*/ 531989 h 4873452"/>
              <a:gd name="connsiteX12993" fmla="*/ 4263630 w 9144002"/>
              <a:gd name="connsiteY12993" fmla="*/ 534013 h 4873452"/>
              <a:gd name="connsiteX12994" fmla="*/ 4263337 w 9144002"/>
              <a:gd name="connsiteY12994" fmla="*/ 536264 h 4873452"/>
              <a:gd name="connsiteX12995" fmla="*/ 4262458 w 9144002"/>
              <a:gd name="connsiteY12995" fmla="*/ 538740 h 4873452"/>
              <a:gd name="connsiteX12996" fmla="*/ 4261581 w 9144002"/>
              <a:gd name="connsiteY12996" fmla="*/ 540991 h 4873452"/>
              <a:gd name="connsiteX12997" fmla="*/ 4258951 w 9144002"/>
              <a:gd name="connsiteY12997" fmla="*/ 545716 h 4873452"/>
              <a:gd name="connsiteX12998" fmla="*/ 4257195 w 9144002"/>
              <a:gd name="connsiteY12998" fmla="*/ 547967 h 4873452"/>
              <a:gd name="connsiteX12999" fmla="*/ 4255440 w 9144002"/>
              <a:gd name="connsiteY12999" fmla="*/ 549768 h 4873452"/>
              <a:gd name="connsiteX13000" fmla="*/ 4253687 w 9144002"/>
              <a:gd name="connsiteY13000" fmla="*/ 551343 h 4873452"/>
              <a:gd name="connsiteX13001" fmla="*/ 4252224 w 9144002"/>
              <a:gd name="connsiteY13001" fmla="*/ 552693 h 4873452"/>
              <a:gd name="connsiteX13002" fmla="*/ 4250761 w 9144002"/>
              <a:gd name="connsiteY13002" fmla="*/ 553144 h 4873452"/>
              <a:gd name="connsiteX13003" fmla="*/ 4249591 w 9144002"/>
              <a:gd name="connsiteY13003" fmla="*/ 553144 h 4873452"/>
              <a:gd name="connsiteX13004" fmla="*/ 4249007 w 9144002"/>
              <a:gd name="connsiteY13004" fmla="*/ 552919 h 4873452"/>
              <a:gd name="connsiteX13005" fmla="*/ 4248423 w 9144002"/>
              <a:gd name="connsiteY13005" fmla="*/ 552693 h 4873452"/>
              <a:gd name="connsiteX13006" fmla="*/ 4247547 w 9144002"/>
              <a:gd name="connsiteY13006" fmla="*/ 551118 h 4873452"/>
              <a:gd name="connsiteX13007" fmla="*/ 4246959 w 9144002"/>
              <a:gd name="connsiteY13007" fmla="*/ 548867 h 4873452"/>
              <a:gd name="connsiteX13008" fmla="*/ 4246959 w 9144002"/>
              <a:gd name="connsiteY13008" fmla="*/ 545941 h 4873452"/>
              <a:gd name="connsiteX13009" fmla="*/ 4255440 w 9144002"/>
              <a:gd name="connsiteY13009" fmla="*/ 545941 h 4873452"/>
              <a:gd name="connsiteX13010" fmla="*/ 4255440 w 9144002"/>
              <a:gd name="connsiteY13010" fmla="*/ 543242 h 4873452"/>
              <a:gd name="connsiteX13011" fmla="*/ 4255440 w 9144002"/>
              <a:gd name="connsiteY13011" fmla="*/ 541216 h 4873452"/>
              <a:gd name="connsiteX13012" fmla="*/ 4254854 w 9144002"/>
              <a:gd name="connsiteY13012" fmla="*/ 539866 h 4873452"/>
              <a:gd name="connsiteX13013" fmla="*/ 4253687 w 9144002"/>
              <a:gd name="connsiteY13013" fmla="*/ 538740 h 4873452"/>
              <a:gd name="connsiteX13014" fmla="*/ 4252224 w 9144002"/>
              <a:gd name="connsiteY13014" fmla="*/ 537840 h 4873452"/>
              <a:gd name="connsiteX13015" fmla="*/ 4250761 w 9144002"/>
              <a:gd name="connsiteY13015" fmla="*/ 537614 h 4873452"/>
              <a:gd name="connsiteX13016" fmla="*/ 4246959 w 9144002"/>
              <a:gd name="connsiteY13016" fmla="*/ 536939 h 4873452"/>
              <a:gd name="connsiteX13017" fmla="*/ 4247547 w 9144002"/>
              <a:gd name="connsiteY13017" fmla="*/ 534914 h 4873452"/>
              <a:gd name="connsiteX13018" fmla="*/ 4247836 w 9144002"/>
              <a:gd name="connsiteY13018" fmla="*/ 533564 h 4873452"/>
              <a:gd name="connsiteX13019" fmla="*/ 4248423 w 9144002"/>
              <a:gd name="connsiteY13019" fmla="*/ 531989 h 4873452"/>
              <a:gd name="connsiteX13020" fmla="*/ 4249299 w 9144002"/>
              <a:gd name="connsiteY13020" fmla="*/ 530862 h 4873452"/>
              <a:gd name="connsiteX13021" fmla="*/ 4250469 w 9144002"/>
              <a:gd name="connsiteY13021" fmla="*/ 529738 h 4873452"/>
              <a:gd name="connsiteX13022" fmla="*/ 4251638 w 9144002"/>
              <a:gd name="connsiteY13022" fmla="*/ 529288 h 4873452"/>
              <a:gd name="connsiteX13023" fmla="*/ 4252515 w 9144002"/>
              <a:gd name="connsiteY13023" fmla="*/ 528613 h 4873452"/>
              <a:gd name="connsiteX13024" fmla="*/ 4253687 w 9144002"/>
              <a:gd name="connsiteY13024" fmla="*/ 528388 h 4873452"/>
              <a:gd name="connsiteX13025" fmla="*/ 5408385 w 9144002"/>
              <a:gd name="connsiteY13025" fmla="*/ 519241 h 4873452"/>
              <a:gd name="connsiteX13026" fmla="*/ 5410454 w 9144002"/>
              <a:gd name="connsiteY13026" fmla="*/ 519241 h 4873452"/>
              <a:gd name="connsiteX13027" fmla="*/ 5412819 w 9144002"/>
              <a:gd name="connsiteY13027" fmla="*/ 519241 h 4873452"/>
              <a:gd name="connsiteX13028" fmla="*/ 5415478 w 9144002"/>
              <a:gd name="connsiteY13028" fmla="*/ 519678 h 4873452"/>
              <a:gd name="connsiteX13029" fmla="*/ 5421093 w 9144002"/>
              <a:gd name="connsiteY13029" fmla="*/ 520767 h 4873452"/>
              <a:gd name="connsiteX13030" fmla="*/ 5427005 w 9144002"/>
              <a:gd name="connsiteY13030" fmla="*/ 521857 h 4873452"/>
              <a:gd name="connsiteX13031" fmla="*/ 5433211 w 9144002"/>
              <a:gd name="connsiteY13031" fmla="*/ 522512 h 4873452"/>
              <a:gd name="connsiteX13032" fmla="*/ 5436758 w 9144002"/>
              <a:gd name="connsiteY13032" fmla="*/ 522512 h 4873452"/>
              <a:gd name="connsiteX13033" fmla="*/ 5439713 w 9144002"/>
              <a:gd name="connsiteY13033" fmla="*/ 522512 h 4873452"/>
              <a:gd name="connsiteX13034" fmla="*/ 5442964 w 9144002"/>
              <a:gd name="connsiteY13034" fmla="*/ 522076 h 4873452"/>
              <a:gd name="connsiteX13035" fmla="*/ 5445920 w 9144002"/>
              <a:gd name="connsiteY13035" fmla="*/ 521203 h 4873452"/>
              <a:gd name="connsiteX13036" fmla="*/ 5443851 w 9144002"/>
              <a:gd name="connsiteY13036" fmla="*/ 523821 h 4873452"/>
              <a:gd name="connsiteX13037" fmla="*/ 5441487 w 9144002"/>
              <a:gd name="connsiteY13037" fmla="*/ 525566 h 4873452"/>
              <a:gd name="connsiteX13038" fmla="*/ 5439417 w 9144002"/>
              <a:gd name="connsiteY13038" fmla="*/ 527091 h 4873452"/>
              <a:gd name="connsiteX13039" fmla="*/ 5436758 w 9144002"/>
              <a:gd name="connsiteY13039" fmla="*/ 528183 h 4873452"/>
              <a:gd name="connsiteX13040" fmla="*/ 5434393 w 9144002"/>
              <a:gd name="connsiteY13040" fmla="*/ 528620 h 4873452"/>
              <a:gd name="connsiteX13041" fmla="*/ 5431734 w 9144002"/>
              <a:gd name="connsiteY13041" fmla="*/ 529056 h 4873452"/>
              <a:gd name="connsiteX13042" fmla="*/ 5429369 w 9144002"/>
              <a:gd name="connsiteY13042" fmla="*/ 528620 h 4873452"/>
              <a:gd name="connsiteX13043" fmla="*/ 5426709 w 9144002"/>
              <a:gd name="connsiteY13043" fmla="*/ 528401 h 4873452"/>
              <a:gd name="connsiteX13044" fmla="*/ 5421389 w 9144002"/>
              <a:gd name="connsiteY13044" fmla="*/ 527091 h 4873452"/>
              <a:gd name="connsiteX13045" fmla="*/ 5415774 w 9144002"/>
              <a:gd name="connsiteY13045" fmla="*/ 525347 h 4873452"/>
              <a:gd name="connsiteX13046" fmla="*/ 5409863 w 9144002"/>
              <a:gd name="connsiteY13046" fmla="*/ 523384 h 4873452"/>
              <a:gd name="connsiteX13047" fmla="*/ 5404248 w 9144002"/>
              <a:gd name="connsiteY13047" fmla="*/ 522076 h 4873452"/>
              <a:gd name="connsiteX13048" fmla="*/ 5405430 w 9144002"/>
              <a:gd name="connsiteY13048" fmla="*/ 520767 h 4873452"/>
              <a:gd name="connsiteX13049" fmla="*/ 5406316 w 9144002"/>
              <a:gd name="connsiteY13049" fmla="*/ 519895 h 4873452"/>
              <a:gd name="connsiteX13050" fmla="*/ 5635145 w 9144002"/>
              <a:gd name="connsiteY13050" fmla="*/ 505860 h 4873452"/>
              <a:gd name="connsiteX13051" fmla="*/ 5638697 w 9144002"/>
              <a:gd name="connsiteY13051" fmla="*/ 506088 h 4873452"/>
              <a:gd name="connsiteX13052" fmla="*/ 5642842 w 9144002"/>
              <a:gd name="connsiteY13052" fmla="*/ 506314 h 4873452"/>
              <a:gd name="connsiteX13053" fmla="*/ 5646394 w 9144002"/>
              <a:gd name="connsiteY13053" fmla="*/ 507228 h 4873452"/>
              <a:gd name="connsiteX13054" fmla="*/ 5654388 w 9144002"/>
              <a:gd name="connsiteY13054" fmla="*/ 508598 h 4873452"/>
              <a:gd name="connsiteX13055" fmla="*/ 5661789 w 9144002"/>
              <a:gd name="connsiteY13055" fmla="*/ 510652 h 4873452"/>
              <a:gd name="connsiteX13056" fmla="*/ 5668598 w 9144002"/>
              <a:gd name="connsiteY13056" fmla="*/ 512477 h 4873452"/>
              <a:gd name="connsiteX13057" fmla="*/ 5674519 w 9144002"/>
              <a:gd name="connsiteY13057" fmla="*/ 513847 h 4873452"/>
              <a:gd name="connsiteX13058" fmla="*/ 5673039 w 9144002"/>
              <a:gd name="connsiteY13058" fmla="*/ 514761 h 4873452"/>
              <a:gd name="connsiteX13059" fmla="*/ 5670670 w 9144002"/>
              <a:gd name="connsiteY13059" fmla="*/ 515216 h 4873452"/>
              <a:gd name="connsiteX13060" fmla="*/ 5668302 w 9144002"/>
              <a:gd name="connsiteY13060" fmla="*/ 515216 h 4873452"/>
              <a:gd name="connsiteX13061" fmla="*/ 5665045 w 9144002"/>
              <a:gd name="connsiteY13061" fmla="*/ 515673 h 4873452"/>
              <a:gd name="connsiteX13062" fmla="*/ 5658532 w 9144002"/>
              <a:gd name="connsiteY13062" fmla="*/ 514989 h 4873452"/>
              <a:gd name="connsiteX13063" fmla="*/ 5650540 w 9144002"/>
              <a:gd name="connsiteY13063" fmla="*/ 513847 h 4873452"/>
              <a:gd name="connsiteX13064" fmla="*/ 5634553 w 9144002"/>
              <a:gd name="connsiteY13064" fmla="*/ 511565 h 4873452"/>
              <a:gd name="connsiteX13065" fmla="*/ 5626560 w 9144002"/>
              <a:gd name="connsiteY13065" fmla="*/ 510424 h 4873452"/>
              <a:gd name="connsiteX13066" fmla="*/ 5619751 w 9144002"/>
              <a:gd name="connsiteY13066" fmla="*/ 510195 h 4873452"/>
              <a:gd name="connsiteX13067" fmla="*/ 5622415 w 9144002"/>
              <a:gd name="connsiteY13067" fmla="*/ 508369 h 4873452"/>
              <a:gd name="connsiteX13068" fmla="*/ 5625079 w 9144002"/>
              <a:gd name="connsiteY13068" fmla="*/ 507228 h 4873452"/>
              <a:gd name="connsiteX13069" fmla="*/ 5628040 w 9144002"/>
              <a:gd name="connsiteY13069" fmla="*/ 506314 h 4873452"/>
              <a:gd name="connsiteX13070" fmla="*/ 5631592 w 9144002"/>
              <a:gd name="connsiteY13070" fmla="*/ 506088 h 4873452"/>
              <a:gd name="connsiteX13071" fmla="*/ 5267872 w 9144002"/>
              <a:gd name="connsiteY13071" fmla="*/ 505860 h 4873452"/>
              <a:gd name="connsiteX13072" fmla="*/ 5269932 w 9144002"/>
              <a:gd name="connsiteY13072" fmla="*/ 505860 h 4873452"/>
              <a:gd name="connsiteX13073" fmla="*/ 5271402 w 9144002"/>
              <a:gd name="connsiteY13073" fmla="*/ 506073 h 4873452"/>
              <a:gd name="connsiteX13074" fmla="*/ 5272873 w 9144002"/>
              <a:gd name="connsiteY13074" fmla="*/ 506709 h 4873452"/>
              <a:gd name="connsiteX13075" fmla="*/ 5274050 w 9144002"/>
              <a:gd name="connsiteY13075" fmla="*/ 507134 h 4873452"/>
              <a:gd name="connsiteX13076" fmla="*/ 5276109 w 9144002"/>
              <a:gd name="connsiteY13076" fmla="*/ 508620 h 4873452"/>
              <a:gd name="connsiteX13077" fmla="*/ 5278756 w 9144002"/>
              <a:gd name="connsiteY13077" fmla="*/ 509895 h 4873452"/>
              <a:gd name="connsiteX13078" fmla="*/ 5279933 w 9144002"/>
              <a:gd name="connsiteY13078" fmla="*/ 510533 h 4873452"/>
              <a:gd name="connsiteX13079" fmla="*/ 5281404 w 9144002"/>
              <a:gd name="connsiteY13079" fmla="*/ 510745 h 4873452"/>
              <a:gd name="connsiteX13080" fmla="*/ 5282874 w 9144002"/>
              <a:gd name="connsiteY13080" fmla="*/ 510957 h 4873452"/>
              <a:gd name="connsiteX13081" fmla="*/ 5284639 w 9144002"/>
              <a:gd name="connsiteY13081" fmla="*/ 511169 h 4873452"/>
              <a:gd name="connsiteX13082" fmla="*/ 5286699 w 9144002"/>
              <a:gd name="connsiteY13082" fmla="*/ 510957 h 4873452"/>
              <a:gd name="connsiteX13083" fmla="*/ 5288757 w 9144002"/>
              <a:gd name="connsiteY13083" fmla="*/ 510533 h 4873452"/>
              <a:gd name="connsiteX13084" fmla="*/ 5288463 w 9144002"/>
              <a:gd name="connsiteY13084" fmla="*/ 513293 h 4873452"/>
              <a:gd name="connsiteX13085" fmla="*/ 5288169 w 9144002"/>
              <a:gd name="connsiteY13085" fmla="*/ 515631 h 4873452"/>
              <a:gd name="connsiteX13086" fmla="*/ 5287287 w 9144002"/>
              <a:gd name="connsiteY13086" fmla="*/ 517118 h 4873452"/>
              <a:gd name="connsiteX13087" fmla="*/ 5286110 w 9144002"/>
              <a:gd name="connsiteY13087" fmla="*/ 517967 h 4873452"/>
              <a:gd name="connsiteX13088" fmla="*/ 5284639 w 9144002"/>
              <a:gd name="connsiteY13088" fmla="*/ 518180 h 4873452"/>
              <a:gd name="connsiteX13089" fmla="*/ 5283168 w 9144002"/>
              <a:gd name="connsiteY13089" fmla="*/ 518180 h 4873452"/>
              <a:gd name="connsiteX13090" fmla="*/ 5281698 w 9144002"/>
              <a:gd name="connsiteY13090" fmla="*/ 518180 h 4873452"/>
              <a:gd name="connsiteX13091" fmla="*/ 5279933 w 9144002"/>
              <a:gd name="connsiteY13091" fmla="*/ 517755 h 4873452"/>
              <a:gd name="connsiteX13092" fmla="*/ 5276109 w 9144002"/>
              <a:gd name="connsiteY13092" fmla="*/ 516693 h 4873452"/>
              <a:gd name="connsiteX13093" fmla="*/ 5274050 w 9144002"/>
              <a:gd name="connsiteY13093" fmla="*/ 516056 h 4873452"/>
              <a:gd name="connsiteX13094" fmla="*/ 5271990 w 9144002"/>
              <a:gd name="connsiteY13094" fmla="*/ 516056 h 4873452"/>
              <a:gd name="connsiteX13095" fmla="*/ 5269932 w 9144002"/>
              <a:gd name="connsiteY13095" fmla="*/ 516056 h 4873452"/>
              <a:gd name="connsiteX13096" fmla="*/ 5267872 w 9144002"/>
              <a:gd name="connsiteY13096" fmla="*/ 516693 h 4873452"/>
              <a:gd name="connsiteX13097" fmla="*/ 5265813 w 9144002"/>
              <a:gd name="connsiteY13097" fmla="*/ 517755 h 4873452"/>
              <a:gd name="connsiteX13098" fmla="*/ 5263754 w 9144002"/>
              <a:gd name="connsiteY13098" fmla="*/ 519243 h 4873452"/>
              <a:gd name="connsiteX13099" fmla="*/ 5263754 w 9144002"/>
              <a:gd name="connsiteY13099" fmla="*/ 506497 h 4873452"/>
              <a:gd name="connsiteX13100" fmla="*/ 5266107 w 9144002"/>
              <a:gd name="connsiteY13100" fmla="*/ 506073 h 4873452"/>
              <a:gd name="connsiteX13101" fmla="*/ 5489806 w 9144002"/>
              <a:gd name="connsiteY13101" fmla="*/ 502289 h 4873452"/>
              <a:gd name="connsiteX13102" fmla="*/ 5494485 w 9144002"/>
              <a:gd name="connsiteY13102" fmla="*/ 502289 h 4873452"/>
              <a:gd name="connsiteX13103" fmla="*/ 5504428 w 9144002"/>
              <a:gd name="connsiteY13103" fmla="*/ 503160 h 4873452"/>
              <a:gd name="connsiteX13104" fmla="*/ 5509399 w 9144002"/>
              <a:gd name="connsiteY13104" fmla="*/ 503160 h 4873452"/>
              <a:gd name="connsiteX13105" fmla="*/ 5511445 w 9144002"/>
              <a:gd name="connsiteY13105" fmla="*/ 503160 h 4873452"/>
              <a:gd name="connsiteX13106" fmla="*/ 5513785 w 9144002"/>
              <a:gd name="connsiteY13106" fmla="*/ 502507 h 4873452"/>
              <a:gd name="connsiteX13107" fmla="*/ 5512615 w 9144002"/>
              <a:gd name="connsiteY13107" fmla="*/ 504901 h 4873452"/>
              <a:gd name="connsiteX13108" fmla="*/ 5511154 w 9144002"/>
              <a:gd name="connsiteY13108" fmla="*/ 506424 h 4873452"/>
              <a:gd name="connsiteX13109" fmla="*/ 5509691 w 9144002"/>
              <a:gd name="connsiteY13109" fmla="*/ 508165 h 4873452"/>
              <a:gd name="connsiteX13110" fmla="*/ 5507937 w 9144002"/>
              <a:gd name="connsiteY13110" fmla="*/ 509254 h 4873452"/>
              <a:gd name="connsiteX13111" fmla="*/ 5505597 w 9144002"/>
              <a:gd name="connsiteY13111" fmla="*/ 510124 h 4873452"/>
              <a:gd name="connsiteX13112" fmla="*/ 5503843 w 9144002"/>
              <a:gd name="connsiteY13112" fmla="*/ 510559 h 4873452"/>
              <a:gd name="connsiteX13113" fmla="*/ 5501503 w 9144002"/>
              <a:gd name="connsiteY13113" fmla="*/ 511211 h 4873452"/>
              <a:gd name="connsiteX13114" fmla="*/ 5498871 w 9144002"/>
              <a:gd name="connsiteY13114" fmla="*/ 511211 h 4873452"/>
              <a:gd name="connsiteX13115" fmla="*/ 5496824 w 9144002"/>
              <a:gd name="connsiteY13115" fmla="*/ 511211 h 4873452"/>
              <a:gd name="connsiteX13116" fmla="*/ 5494192 w 9144002"/>
              <a:gd name="connsiteY13116" fmla="*/ 511211 h 4873452"/>
              <a:gd name="connsiteX13117" fmla="*/ 5489513 w 9144002"/>
              <a:gd name="connsiteY13117" fmla="*/ 510342 h 4873452"/>
              <a:gd name="connsiteX13118" fmla="*/ 5484542 w 9144002"/>
              <a:gd name="connsiteY13118" fmla="*/ 509036 h 4873452"/>
              <a:gd name="connsiteX13119" fmla="*/ 5480448 w 9144002"/>
              <a:gd name="connsiteY13119" fmla="*/ 507512 h 4873452"/>
              <a:gd name="connsiteX13120" fmla="*/ 5481324 w 9144002"/>
              <a:gd name="connsiteY13120" fmla="*/ 505990 h 4873452"/>
              <a:gd name="connsiteX13121" fmla="*/ 5482494 w 9144002"/>
              <a:gd name="connsiteY13121" fmla="*/ 504466 h 4873452"/>
              <a:gd name="connsiteX13122" fmla="*/ 5483957 w 9144002"/>
              <a:gd name="connsiteY13122" fmla="*/ 503812 h 4873452"/>
              <a:gd name="connsiteX13123" fmla="*/ 5485419 w 9144002"/>
              <a:gd name="connsiteY13123" fmla="*/ 502943 h 4873452"/>
              <a:gd name="connsiteX13124" fmla="*/ 5487466 w 9144002"/>
              <a:gd name="connsiteY13124" fmla="*/ 502507 h 4873452"/>
              <a:gd name="connsiteX13125" fmla="*/ 5400399 w 9144002"/>
              <a:gd name="connsiteY13125" fmla="*/ 493368 h 4873452"/>
              <a:gd name="connsiteX13126" fmla="*/ 5401921 w 9144002"/>
              <a:gd name="connsiteY13126" fmla="*/ 493368 h 4873452"/>
              <a:gd name="connsiteX13127" fmla="*/ 5403749 w 9144002"/>
              <a:gd name="connsiteY13127" fmla="*/ 493368 h 4873452"/>
              <a:gd name="connsiteX13128" fmla="*/ 5405271 w 9144002"/>
              <a:gd name="connsiteY13128" fmla="*/ 493808 h 4873452"/>
              <a:gd name="connsiteX13129" fmla="*/ 5407099 w 9144002"/>
              <a:gd name="connsiteY13129" fmla="*/ 494690 h 4873452"/>
              <a:gd name="connsiteX13130" fmla="*/ 5408622 w 9144002"/>
              <a:gd name="connsiteY13130" fmla="*/ 495790 h 4873452"/>
              <a:gd name="connsiteX13131" fmla="*/ 5410449 w 9144002"/>
              <a:gd name="connsiteY13131" fmla="*/ 497552 h 4873452"/>
              <a:gd name="connsiteX13132" fmla="*/ 5412582 w 9144002"/>
              <a:gd name="connsiteY13132" fmla="*/ 499532 h 4873452"/>
              <a:gd name="connsiteX13133" fmla="*/ 5410145 w 9144002"/>
              <a:gd name="connsiteY13133" fmla="*/ 500193 h 4873452"/>
              <a:gd name="connsiteX13134" fmla="*/ 5407708 w 9144002"/>
              <a:gd name="connsiteY13134" fmla="*/ 501294 h 4873452"/>
              <a:gd name="connsiteX13135" fmla="*/ 5404053 w 9144002"/>
              <a:gd name="connsiteY13135" fmla="*/ 503716 h 4873452"/>
              <a:gd name="connsiteX13136" fmla="*/ 5400093 w 9144002"/>
              <a:gd name="connsiteY13136" fmla="*/ 506357 h 4873452"/>
              <a:gd name="connsiteX13137" fmla="*/ 5396743 w 9144002"/>
              <a:gd name="connsiteY13137" fmla="*/ 508558 h 4873452"/>
              <a:gd name="connsiteX13138" fmla="*/ 5395221 w 9144002"/>
              <a:gd name="connsiteY13138" fmla="*/ 509440 h 4873452"/>
              <a:gd name="connsiteX13139" fmla="*/ 5394002 w 9144002"/>
              <a:gd name="connsiteY13139" fmla="*/ 510100 h 4873452"/>
              <a:gd name="connsiteX13140" fmla="*/ 5392479 w 9144002"/>
              <a:gd name="connsiteY13140" fmla="*/ 510321 h 4873452"/>
              <a:gd name="connsiteX13141" fmla="*/ 5390956 w 9144002"/>
              <a:gd name="connsiteY13141" fmla="*/ 510100 h 4873452"/>
              <a:gd name="connsiteX13142" fmla="*/ 5389738 w 9144002"/>
              <a:gd name="connsiteY13142" fmla="*/ 509440 h 4873452"/>
              <a:gd name="connsiteX13143" fmla="*/ 5388519 w 9144002"/>
              <a:gd name="connsiteY13143" fmla="*/ 508338 h 4873452"/>
              <a:gd name="connsiteX13144" fmla="*/ 5387301 w 9144002"/>
              <a:gd name="connsiteY13144" fmla="*/ 506577 h 4873452"/>
              <a:gd name="connsiteX13145" fmla="*/ 5386388 w 9144002"/>
              <a:gd name="connsiteY13145" fmla="*/ 504375 h 4873452"/>
              <a:gd name="connsiteX13146" fmla="*/ 5389738 w 9144002"/>
              <a:gd name="connsiteY13146" fmla="*/ 500854 h 4873452"/>
              <a:gd name="connsiteX13147" fmla="*/ 5392784 w 9144002"/>
              <a:gd name="connsiteY13147" fmla="*/ 497770 h 4873452"/>
              <a:gd name="connsiteX13148" fmla="*/ 5395830 w 9144002"/>
              <a:gd name="connsiteY13148" fmla="*/ 495349 h 4873452"/>
              <a:gd name="connsiteX13149" fmla="*/ 5397353 w 9144002"/>
              <a:gd name="connsiteY13149" fmla="*/ 494469 h 4873452"/>
              <a:gd name="connsiteX13150" fmla="*/ 5398875 w 9144002"/>
              <a:gd name="connsiteY13150" fmla="*/ 493808 h 4873452"/>
              <a:gd name="connsiteX13151" fmla="*/ 4975696 w 9144002"/>
              <a:gd name="connsiteY13151" fmla="*/ 491584 h 4873452"/>
              <a:gd name="connsiteX13152" fmla="*/ 4983874 w 9144002"/>
              <a:gd name="connsiteY13152" fmla="*/ 491584 h 4873452"/>
              <a:gd name="connsiteX13153" fmla="*/ 4983874 w 9144002"/>
              <a:gd name="connsiteY13153" fmla="*/ 492710 h 4873452"/>
              <a:gd name="connsiteX13154" fmla="*/ 4983874 w 9144002"/>
              <a:gd name="connsiteY13154" fmla="*/ 494062 h 4873452"/>
              <a:gd name="connsiteX13155" fmla="*/ 4984479 w 9144002"/>
              <a:gd name="connsiteY13155" fmla="*/ 494512 h 4873452"/>
              <a:gd name="connsiteX13156" fmla="*/ 4985085 w 9144002"/>
              <a:gd name="connsiteY13156" fmla="*/ 495187 h 4873452"/>
              <a:gd name="connsiteX13157" fmla="*/ 4985994 w 9144002"/>
              <a:gd name="connsiteY13157" fmla="*/ 495639 h 4873452"/>
              <a:gd name="connsiteX13158" fmla="*/ 4986599 w 9144002"/>
              <a:gd name="connsiteY13158" fmla="*/ 495639 h 4873452"/>
              <a:gd name="connsiteX13159" fmla="*/ 4988719 w 9144002"/>
              <a:gd name="connsiteY13159" fmla="*/ 495863 h 4873452"/>
              <a:gd name="connsiteX13160" fmla="*/ 4984479 w 9144002"/>
              <a:gd name="connsiteY13160" fmla="*/ 498567 h 4873452"/>
              <a:gd name="connsiteX13161" fmla="*/ 4980239 w 9144002"/>
              <a:gd name="connsiteY13161" fmla="*/ 501043 h 4873452"/>
              <a:gd name="connsiteX13162" fmla="*/ 4972667 w 9144002"/>
              <a:gd name="connsiteY13162" fmla="*/ 506674 h 4873452"/>
              <a:gd name="connsiteX13163" fmla="*/ 4968427 w 9144002"/>
              <a:gd name="connsiteY13163" fmla="*/ 509376 h 4873452"/>
              <a:gd name="connsiteX13164" fmla="*/ 4964186 w 9144002"/>
              <a:gd name="connsiteY13164" fmla="*/ 511628 h 4873452"/>
              <a:gd name="connsiteX13165" fmla="*/ 4959643 w 9144002"/>
              <a:gd name="connsiteY13165" fmla="*/ 513204 h 4873452"/>
              <a:gd name="connsiteX13166" fmla="*/ 4956917 w 9144002"/>
              <a:gd name="connsiteY13166" fmla="*/ 514105 h 4873452"/>
              <a:gd name="connsiteX13167" fmla="*/ 4954191 w 9144002"/>
              <a:gd name="connsiteY13167" fmla="*/ 514781 h 4873452"/>
              <a:gd name="connsiteX13168" fmla="*/ 4954191 w 9144002"/>
              <a:gd name="connsiteY13168" fmla="*/ 512078 h 4873452"/>
              <a:gd name="connsiteX13169" fmla="*/ 4954494 w 9144002"/>
              <a:gd name="connsiteY13169" fmla="*/ 510276 h 4873452"/>
              <a:gd name="connsiteX13170" fmla="*/ 4955403 w 9144002"/>
              <a:gd name="connsiteY13170" fmla="*/ 508700 h 4873452"/>
              <a:gd name="connsiteX13171" fmla="*/ 4956311 w 9144002"/>
              <a:gd name="connsiteY13171" fmla="*/ 507574 h 4873452"/>
              <a:gd name="connsiteX13172" fmla="*/ 4957825 w 9144002"/>
              <a:gd name="connsiteY13172" fmla="*/ 506674 h 4873452"/>
              <a:gd name="connsiteX13173" fmla="*/ 4959643 w 9144002"/>
              <a:gd name="connsiteY13173" fmla="*/ 505997 h 4873452"/>
              <a:gd name="connsiteX13174" fmla="*/ 4963278 w 9144002"/>
              <a:gd name="connsiteY13174" fmla="*/ 504872 h 4873452"/>
              <a:gd name="connsiteX13175" fmla="*/ 4967215 w 9144002"/>
              <a:gd name="connsiteY13175" fmla="*/ 503745 h 4873452"/>
              <a:gd name="connsiteX13176" fmla="*/ 4969033 w 9144002"/>
              <a:gd name="connsiteY13176" fmla="*/ 502394 h 4873452"/>
              <a:gd name="connsiteX13177" fmla="*/ 4970547 w 9144002"/>
              <a:gd name="connsiteY13177" fmla="*/ 501268 h 4873452"/>
              <a:gd name="connsiteX13178" fmla="*/ 4972061 w 9144002"/>
              <a:gd name="connsiteY13178" fmla="*/ 499691 h 4873452"/>
              <a:gd name="connsiteX13179" fmla="*/ 4973575 w 9144002"/>
              <a:gd name="connsiteY13179" fmla="*/ 497665 h 4873452"/>
              <a:gd name="connsiteX13180" fmla="*/ 4974787 w 9144002"/>
              <a:gd name="connsiteY13180" fmla="*/ 495187 h 4873452"/>
              <a:gd name="connsiteX13181" fmla="*/ 3846316 w 9144002"/>
              <a:gd name="connsiteY13181" fmla="*/ 491584 h 4873452"/>
              <a:gd name="connsiteX13182" fmla="*/ 3848103 w 9144002"/>
              <a:gd name="connsiteY13182" fmla="*/ 491810 h 4873452"/>
              <a:gd name="connsiteX13183" fmla="*/ 3849887 w 9144002"/>
              <a:gd name="connsiteY13183" fmla="*/ 492260 h 4873452"/>
              <a:gd name="connsiteX13184" fmla="*/ 3853459 w 9144002"/>
              <a:gd name="connsiteY13184" fmla="*/ 492938 h 4873452"/>
              <a:gd name="connsiteX13185" fmla="*/ 3856735 w 9144002"/>
              <a:gd name="connsiteY13185" fmla="*/ 494517 h 4873452"/>
              <a:gd name="connsiteX13186" fmla="*/ 3859413 w 9144002"/>
              <a:gd name="connsiteY13186" fmla="*/ 495644 h 4873452"/>
              <a:gd name="connsiteX13187" fmla="*/ 3860901 w 9144002"/>
              <a:gd name="connsiteY13187" fmla="*/ 496999 h 4873452"/>
              <a:gd name="connsiteX13188" fmla="*/ 3861199 w 9144002"/>
              <a:gd name="connsiteY13188" fmla="*/ 510761 h 4873452"/>
              <a:gd name="connsiteX13189" fmla="*/ 3858223 w 9144002"/>
              <a:gd name="connsiteY13189" fmla="*/ 511211 h 4873452"/>
              <a:gd name="connsiteX13190" fmla="*/ 3856436 w 9144002"/>
              <a:gd name="connsiteY13190" fmla="*/ 511211 h 4873452"/>
              <a:gd name="connsiteX13191" fmla="*/ 3854354 w 9144002"/>
              <a:gd name="connsiteY13191" fmla="*/ 510986 h 4873452"/>
              <a:gd name="connsiteX13192" fmla="*/ 3852865 w 9144002"/>
              <a:gd name="connsiteY13192" fmla="*/ 510084 h 4873452"/>
              <a:gd name="connsiteX13193" fmla="*/ 3852270 w 9144002"/>
              <a:gd name="connsiteY13193" fmla="*/ 508956 h 4873452"/>
              <a:gd name="connsiteX13194" fmla="*/ 3851078 w 9144002"/>
              <a:gd name="connsiteY13194" fmla="*/ 507602 h 4873452"/>
              <a:gd name="connsiteX13195" fmla="*/ 3849887 w 9144002"/>
              <a:gd name="connsiteY13195" fmla="*/ 504444 h 4873452"/>
              <a:gd name="connsiteX13196" fmla="*/ 3848697 w 9144002"/>
              <a:gd name="connsiteY13196" fmla="*/ 501060 h 4873452"/>
              <a:gd name="connsiteX13197" fmla="*/ 3848103 w 9144002"/>
              <a:gd name="connsiteY13197" fmla="*/ 499706 h 4873452"/>
              <a:gd name="connsiteX13198" fmla="*/ 3846911 w 9144002"/>
              <a:gd name="connsiteY13198" fmla="*/ 498353 h 4873452"/>
              <a:gd name="connsiteX13199" fmla="*/ 3845721 w 9144002"/>
              <a:gd name="connsiteY13199" fmla="*/ 497676 h 4873452"/>
              <a:gd name="connsiteX13200" fmla="*/ 3844233 w 9144002"/>
              <a:gd name="connsiteY13200" fmla="*/ 496999 h 4873452"/>
              <a:gd name="connsiteX13201" fmla="*/ 3842445 w 9144002"/>
              <a:gd name="connsiteY13201" fmla="*/ 496773 h 4873452"/>
              <a:gd name="connsiteX13202" fmla="*/ 3839766 w 9144002"/>
              <a:gd name="connsiteY13202" fmla="*/ 496999 h 4873452"/>
              <a:gd name="connsiteX13203" fmla="*/ 3840066 w 9144002"/>
              <a:gd name="connsiteY13203" fmla="*/ 495419 h 4873452"/>
              <a:gd name="connsiteX13204" fmla="*/ 3840960 w 9144002"/>
              <a:gd name="connsiteY13204" fmla="*/ 493841 h 4873452"/>
              <a:gd name="connsiteX13205" fmla="*/ 3842151 w 9144002"/>
              <a:gd name="connsiteY13205" fmla="*/ 492938 h 4873452"/>
              <a:gd name="connsiteX13206" fmla="*/ 3843042 w 9144002"/>
              <a:gd name="connsiteY13206" fmla="*/ 492260 h 4873452"/>
              <a:gd name="connsiteX13207" fmla="*/ 3844830 w 9144002"/>
              <a:gd name="connsiteY13207" fmla="*/ 491810 h 4873452"/>
              <a:gd name="connsiteX13208" fmla="*/ 5211587 w 9144002"/>
              <a:gd name="connsiteY13208" fmla="*/ 488908 h 4873452"/>
              <a:gd name="connsiteX13209" fmla="*/ 5220891 w 9144002"/>
              <a:gd name="connsiteY13209" fmla="*/ 489120 h 4873452"/>
              <a:gd name="connsiteX13210" fmla="*/ 5220601 w 9144002"/>
              <a:gd name="connsiteY13210" fmla="*/ 490607 h 4873452"/>
              <a:gd name="connsiteX13211" fmla="*/ 5220019 w 9144002"/>
              <a:gd name="connsiteY13211" fmla="*/ 491458 h 4873452"/>
              <a:gd name="connsiteX13212" fmla="*/ 5219147 w 9144002"/>
              <a:gd name="connsiteY13212" fmla="*/ 492094 h 4873452"/>
              <a:gd name="connsiteX13213" fmla="*/ 5217984 w 9144002"/>
              <a:gd name="connsiteY13213" fmla="*/ 492519 h 4873452"/>
              <a:gd name="connsiteX13214" fmla="*/ 5215076 w 9144002"/>
              <a:gd name="connsiteY13214" fmla="*/ 492944 h 4873452"/>
              <a:gd name="connsiteX13215" fmla="*/ 5212460 w 9144002"/>
              <a:gd name="connsiteY13215" fmla="*/ 493582 h 4873452"/>
              <a:gd name="connsiteX13216" fmla="*/ 5211006 w 9144002"/>
              <a:gd name="connsiteY13216" fmla="*/ 494005 h 4873452"/>
              <a:gd name="connsiteX13217" fmla="*/ 5210425 w 9144002"/>
              <a:gd name="connsiteY13217" fmla="*/ 494643 h 4873452"/>
              <a:gd name="connsiteX13218" fmla="*/ 5210134 w 9144002"/>
              <a:gd name="connsiteY13218" fmla="*/ 495069 h 4873452"/>
              <a:gd name="connsiteX13219" fmla="*/ 5210134 w 9144002"/>
              <a:gd name="connsiteY13219" fmla="*/ 495917 h 4873452"/>
              <a:gd name="connsiteX13220" fmla="*/ 5210425 w 9144002"/>
              <a:gd name="connsiteY13220" fmla="*/ 496767 h 4873452"/>
              <a:gd name="connsiteX13221" fmla="*/ 5211006 w 9144002"/>
              <a:gd name="connsiteY13221" fmla="*/ 497193 h 4873452"/>
              <a:gd name="connsiteX13222" fmla="*/ 5211878 w 9144002"/>
              <a:gd name="connsiteY13222" fmla="*/ 497618 h 4873452"/>
              <a:gd name="connsiteX13223" fmla="*/ 5212460 w 9144002"/>
              <a:gd name="connsiteY13223" fmla="*/ 497831 h 4873452"/>
              <a:gd name="connsiteX13224" fmla="*/ 5212169 w 9144002"/>
              <a:gd name="connsiteY13224" fmla="*/ 498892 h 4873452"/>
              <a:gd name="connsiteX13225" fmla="*/ 5211878 w 9144002"/>
              <a:gd name="connsiteY13225" fmla="*/ 499742 h 4873452"/>
              <a:gd name="connsiteX13226" fmla="*/ 5211006 w 9144002"/>
              <a:gd name="connsiteY13226" fmla="*/ 500165 h 4873452"/>
              <a:gd name="connsiteX13227" fmla="*/ 5210425 w 9144002"/>
              <a:gd name="connsiteY13227" fmla="*/ 500804 h 4873452"/>
              <a:gd name="connsiteX13228" fmla="*/ 5208389 w 9144002"/>
              <a:gd name="connsiteY13228" fmla="*/ 501654 h 4873452"/>
              <a:gd name="connsiteX13229" fmla="*/ 5206355 w 9144002"/>
              <a:gd name="connsiteY13229" fmla="*/ 501867 h 4873452"/>
              <a:gd name="connsiteX13230" fmla="*/ 5201121 w 9144002"/>
              <a:gd name="connsiteY13230" fmla="*/ 502078 h 4873452"/>
              <a:gd name="connsiteX13231" fmla="*/ 5198504 w 9144002"/>
              <a:gd name="connsiteY13231" fmla="*/ 502078 h 4873452"/>
              <a:gd name="connsiteX13232" fmla="*/ 5196470 w 9144002"/>
              <a:gd name="connsiteY13232" fmla="*/ 502291 h 4873452"/>
              <a:gd name="connsiteX13233" fmla="*/ 5195888 w 9144002"/>
              <a:gd name="connsiteY13233" fmla="*/ 499742 h 4873452"/>
              <a:gd name="connsiteX13234" fmla="*/ 5195888 w 9144002"/>
              <a:gd name="connsiteY13234" fmla="*/ 497193 h 4873452"/>
              <a:gd name="connsiteX13235" fmla="*/ 5196470 w 9144002"/>
              <a:gd name="connsiteY13235" fmla="*/ 495493 h 4873452"/>
              <a:gd name="connsiteX13236" fmla="*/ 5197051 w 9144002"/>
              <a:gd name="connsiteY13236" fmla="*/ 493792 h 4873452"/>
              <a:gd name="connsiteX13237" fmla="*/ 5198213 w 9144002"/>
              <a:gd name="connsiteY13237" fmla="*/ 492519 h 4873452"/>
              <a:gd name="connsiteX13238" fmla="*/ 5199668 w 9144002"/>
              <a:gd name="connsiteY13238" fmla="*/ 491458 h 4873452"/>
              <a:gd name="connsiteX13239" fmla="*/ 5201121 w 9144002"/>
              <a:gd name="connsiteY13239" fmla="*/ 490607 h 4873452"/>
              <a:gd name="connsiteX13240" fmla="*/ 5202866 w 9144002"/>
              <a:gd name="connsiteY13240" fmla="*/ 489970 h 4873452"/>
              <a:gd name="connsiteX13241" fmla="*/ 5204900 w 9144002"/>
              <a:gd name="connsiteY13241" fmla="*/ 489545 h 4873452"/>
              <a:gd name="connsiteX13242" fmla="*/ 5206645 w 9144002"/>
              <a:gd name="connsiteY13242" fmla="*/ 489120 h 4873452"/>
              <a:gd name="connsiteX13243" fmla="*/ 173175 w 9144002"/>
              <a:gd name="connsiteY13243" fmla="*/ 482664 h 4873452"/>
              <a:gd name="connsiteX13244" fmla="*/ 177042 w 9144002"/>
              <a:gd name="connsiteY13244" fmla="*/ 482664 h 4873452"/>
              <a:gd name="connsiteX13245" fmla="*/ 180313 w 9144002"/>
              <a:gd name="connsiteY13245" fmla="*/ 482664 h 4873452"/>
              <a:gd name="connsiteX13246" fmla="*/ 184180 w 9144002"/>
              <a:gd name="connsiteY13246" fmla="*/ 482887 h 4873452"/>
              <a:gd name="connsiteX13247" fmla="*/ 187749 w 9144002"/>
              <a:gd name="connsiteY13247" fmla="*/ 483333 h 4873452"/>
              <a:gd name="connsiteX13248" fmla="*/ 191617 w 9144002"/>
              <a:gd name="connsiteY13248" fmla="*/ 484224 h 4873452"/>
              <a:gd name="connsiteX13249" fmla="*/ 199647 w 9144002"/>
              <a:gd name="connsiteY13249" fmla="*/ 486229 h 4873452"/>
              <a:gd name="connsiteX13250" fmla="*/ 207084 w 9144002"/>
              <a:gd name="connsiteY13250" fmla="*/ 489127 h 4873452"/>
              <a:gd name="connsiteX13251" fmla="*/ 214818 w 9144002"/>
              <a:gd name="connsiteY13251" fmla="*/ 491801 h 4873452"/>
              <a:gd name="connsiteX13252" fmla="*/ 222849 w 9144002"/>
              <a:gd name="connsiteY13252" fmla="*/ 494920 h 4873452"/>
              <a:gd name="connsiteX13253" fmla="*/ 238019 w 9144002"/>
              <a:gd name="connsiteY13253" fmla="*/ 501160 h 4873452"/>
              <a:gd name="connsiteX13254" fmla="*/ 245158 w 9144002"/>
              <a:gd name="connsiteY13254" fmla="*/ 504056 h 4873452"/>
              <a:gd name="connsiteX13255" fmla="*/ 251702 w 9144002"/>
              <a:gd name="connsiteY13255" fmla="*/ 506062 h 4873452"/>
              <a:gd name="connsiteX13256" fmla="*/ 249917 w 9144002"/>
              <a:gd name="connsiteY13256" fmla="*/ 507177 h 4873452"/>
              <a:gd name="connsiteX13257" fmla="*/ 249025 w 9144002"/>
              <a:gd name="connsiteY13257" fmla="*/ 508515 h 4873452"/>
              <a:gd name="connsiteX13258" fmla="*/ 248430 w 9144002"/>
              <a:gd name="connsiteY13258" fmla="*/ 509628 h 4873452"/>
              <a:gd name="connsiteX13259" fmla="*/ 248430 w 9144002"/>
              <a:gd name="connsiteY13259" fmla="*/ 510964 h 4873452"/>
              <a:gd name="connsiteX13260" fmla="*/ 248727 w 9144002"/>
              <a:gd name="connsiteY13260" fmla="*/ 512524 h 4873452"/>
              <a:gd name="connsiteX13261" fmla="*/ 249025 w 9144002"/>
              <a:gd name="connsiteY13261" fmla="*/ 514084 h 4873452"/>
              <a:gd name="connsiteX13262" fmla="*/ 250512 w 9144002"/>
              <a:gd name="connsiteY13262" fmla="*/ 517204 h 4873452"/>
              <a:gd name="connsiteX13263" fmla="*/ 251702 w 9144002"/>
              <a:gd name="connsiteY13263" fmla="*/ 520324 h 4873452"/>
              <a:gd name="connsiteX13264" fmla="*/ 252297 w 9144002"/>
              <a:gd name="connsiteY13264" fmla="*/ 522107 h 4873452"/>
              <a:gd name="connsiteX13265" fmla="*/ 252297 w 9144002"/>
              <a:gd name="connsiteY13265" fmla="*/ 523444 h 4873452"/>
              <a:gd name="connsiteX13266" fmla="*/ 251702 w 9144002"/>
              <a:gd name="connsiteY13266" fmla="*/ 524781 h 4873452"/>
              <a:gd name="connsiteX13267" fmla="*/ 251107 w 9144002"/>
              <a:gd name="connsiteY13267" fmla="*/ 526341 h 4873452"/>
              <a:gd name="connsiteX13268" fmla="*/ 249619 w 9144002"/>
              <a:gd name="connsiteY13268" fmla="*/ 527456 h 4873452"/>
              <a:gd name="connsiteX13269" fmla="*/ 247240 w 9144002"/>
              <a:gd name="connsiteY13269" fmla="*/ 528569 h 4873452"/>
              <a:gd name="connsiteX13270" fmla="*/ 251702 w 9144002"/>
              <a:gd name="connsiteY13270" fmla="*/ 533695 h 4873452"/>
              <a:gd name="connsiteX13271" fmla="*/ 256759 w 9144002"/>
              <a:gd name="connsiteY13271" fmla="*/ 538375 h 4873452"/>
              <a:gd name="connsiteX13272" fmla="*/ 261518 w 9144002"/>
              <a:gd name="connsiteY13272" fmla="*/ 542831 h 4873452"/>
              <a:gd name="connsiteX13273" fmla="*/ 266871 w 9144002"/>
              <a:gd name="connsiteY13273" fmla="*/ 547065 h 4873452"/>
              <a:gd name="connsiteX13274" fmla="*/ 277878 w 9144002"/>
              <a:gd name="connsiteY13274" fmla="*/ 555311 h 4873452"/>
              <a:gd name="connsiteX13275" fmla="*/ 288586 w 9144002"/>
              <a:gd name="connsiteY13275" fmla="*/ 563111 h 4873452"/>
              <a:gd name="connsiteX13276" fmla="*/ 293940 w 9144002"/>
              <a:gd name="connsiteY13276" fmla="*/ 567344 h 4873452"/>
              <a:gd name="connsiteX13277" fmla="*/ 299294 w 9144002"/>
              <a:gd name="connsiteY13277" fmla="*/ 571579 h 4873452"/>
              <a:gd name="connsiteX13278" fmla="*/ 304054 w 9144002"/>
              <a:gd name="connsiteY13278" fmla="*/ 576036 h 4873452"/>
              <a:gd name="connsiteX13279" fmla="*/ 308515 w 9144002"/>
              <a:gd name="connsiteY13279" fmla="*/ 580938 h 4873452"/>
              <a:gd name="connsiteX13280" fmla="*/ 312977 w 9144002"/>
              <a:gd name="connsiteY13280" fmla="*/ 586285 h 4873452"/>
              <a:gd name="connsiteX13281" fmla="*/ 317141 w 9144002"/>
              <a:gd name="connsiteY13281" fmla="*/ 591857 h 4873452"/>
              <a:gd name="connsiteX13282" fmla="*/ 320710 w 9144002"/>
              <a:gd name="connsiteY13282" fmla="*/ 597873 h 4873452"/>
              <a:gd name="connsiteX13283" fmla="*/ 323685 w 9144002"/>
              <a:gd name="connsiteY13283" fmla="*/ 604337 h 4873452"/>
              <a:gd name="connsiteX13284" fmla="*/ 325470 w 9144002"/>
              <a:gd name="connsiteY13284" fmla="*/ 604560 h 4873452"/>
              <a:gd name="connsiteX13285" fmla="*/ 326957 w 9144002"/>
              <a:gd name="connsiteY13285" fmla="*/ 604560 h 4873452"/>
              <a:gd name="connsiteX13286" fmla="*/ 328444 w 9144002"/>
              <a:gd name="connsiteY13286" fmla="*/ 604337 h 4873452"/>
              <a:gd name="connsiteX13287" fmla="*/ 329634 w 9144002"/>
              <a:gd name="connsiteY13287" fmla="*/ 604114 h 4873452"/>
              <a:gd name="connsiteX13288" fmla="*/ 331419 w 9144002"/>
              <a:gd name="connsiteY13288" fmla="*/ 602999 h 4873452"/>
              <a:gd name="connsiteX13289" fmla="*/ 333501 w 9144002"/>
              <a:gd name="connsiteY13289" fmla="*/ 601439 h 4873452"/>
              <a:gd name="connsiteX13290" fmla="*/ 335583 w 9144002"/>
              <a:gd name="connsiteY13290" fmla="*/ 600102 h 4873452"/>
              <a:gd name="connsiteX13291" fmla="*/ 336773 w 9144002"/>
              <a:gd name="connsiteY13291" fmla="*/ 599433 h 4873452"/>
              <a:gd name="connsiteX13292" fmla="*/ 337963 w 9144002"/>
              <a:gd name="connsiteY13292" fmla="*/ 599211 h 4873452"/>
              <a:gd name="connsiteX13293" fmla="*/ 339450 w 9144002"/>
              <a:gd name="connsiteY13293" fmla="*/ 598988 h 4873452"/>
              <a:gd name="connsiteX13294" fmla="*/ 340937 w 9144002"/>
              <a:gd name="connsiteY13294" fmla="*/ 598988 h 4873452"/>
              <a:gd name="connsiteX13295" fmla="*/ 342722 w 9144002"/>
              <a:gd name="connsiteY13295" fmla="*/ 599211 h 4873452"/>
              <a:gd name="connsiteX13296" fmla="*/ 344804 w 9144002"/>
              <a:gd name="connsiteY13296" fmla="*/ 599879 h 4873452"/>
              <a:gd name="connsiteX13297" fmla="*/ 344209 w 9144002"/>
              <a:gd name="connsiteY13297" fmla="*/ 603445 h 4873452"/>
              <a:gd name="connsiteX13298" fmla="*/ 344209 w 9144002"/>
              <a:gd name="connsiteY13298" fmla="*/ 606788 h 4873452"/>
              <a:gd name="connsiteX13299" fmla="*/ 344804 w 9144002"/>
              <a:gd name="connsiteY13299" fmla="*/ 610354 h 4873452"/>
              <a:gd name="connsiteX13300" fmla="*/ 345102 w 9144002"/>
              <a:gd name="connsiteY13300" fmla="*/ 613027 h 4873452"/>
              <a:gd name="connsiteX13301" fmla="*/ 345697 w 9144002"/>
              <a:gd name="connsiteY13301" fmla="*/ 615702 h 4873452"/>
              <a:gd name="connsiteX13302" fmla="*/ 346589 w 9144002"/>
              <a:gd name="connsiteY13302" fmla="*/ 618153 h 4873452"/>
              <a:gd name="connsiteX13303" fmla="*/ 347779 w 9144002"/>
              <a:gd name="connsiteY13303" fmla="*/ 620158 h 4873452"/>
              <a:gd name="connsiteX13304" fmla="*/ 349266 w 9144002"/>
              <a:gd name="connsiteY13304" fmla="*/ 622386 h 4873452"/>
              <a:gd name="connsiteX13305" fmla="*/ 354918 w 9144002"/>
              <a:gd name="connsiteY13305" fmla="*/ 619267 h 4873452"/>
              <a:gd name="connsiteX13306" fmla="*/ 357892 w 9144002"/>
              <a:gd name="connsiteY13306" fmla="*/ 617929 h 4873452"/>
              <a:gd name="connsiteX13307" fmla="*/ 360569 w 9144002"/>
              <a:gd name="connsiteY13307" fmla="*/ 616816 h 4873452"/>
              <a:gd name="connsiteX13308" fmla="*/ 363544 w 9144002"/>
              <a:gd name="connsiteY13308" fmla="*/ 615924 h 4873452"/>
              <a:gd name="connsiteX13309" fmla="*/ 366220 w 9144002"/>
              <a:gd name="connsiteY13309" fmla="*/ 615256 h 4873452"/>
              <a:gd name="connsiteX13310" fmla="*/ 368303 w 9144002"/>
              <a:gd name="connsiteY13310" fmla="*/ 615256 h 4873452"/>
              <a:gd name="connsiteX13311" fmla="*/ 370683 w 9144002"/>
              <a:gd name="connsiteY13311" fmla="*/ 615256 h 4873452"/>
              <a:gd name="connsiteX13312" fmla="*/ 372467 w 9144002"/>
              <a:gd name="connsiteY13312" fmla="*/ 615924 h 4873452"/>
              <a:gd name="connsiteX13313" fmla="*/ 374549 w 9144002"/>
              <a:gd name="connsiteY13313" fmla="*/ 617039 h 4873452"/>
              <a:gd name="connsiteX13314" fmla="*/ 375442 w 9144002"/>
              <a:gd name="connsiteY13314" fmla="*/ 618599 h 4873452"/>
              <a:gd name="connsiteX13315" fmla="*/ 376334 w 9144002"/>
              <a:gd name="connsiteY13315" fmla="*/ 620604 h 4873452"/>
              <a:gd name="connsiteX13316" fmla="*/ 376632 w 9144002"/>
              <a:gd name="connsiteY13316" fmla="*/ 623501 h 4873452"/>
              <a:gd name="connsiteX13317" fmla="*/ 376632 w 9144002"/>
              <a:gd name="connsiteY13317" fmla="*/ 626844 h 4873452"/>
              <a:gd name="connsiteX13318" fmla="*/ 376036 w 9144002"/>
              <a:gd name="connsiteY13318" fmla="*/ 630855 h 4873452"/>
              <a:gd name="connsiteX13319" fmla="*/ 374549 w 9144002"/>
              <a:gd name="connsiteY13319" fmla="*/ 635534 h 4873452"/>
              <a:gd name="connsiteX13320" fmla="*/ 377524 w 9144002"/>
              <a:gd name="connsiteY13320" fmla="*/ 635312 h 4873452"/>
              <a:gd name="connsiteX13321" fmla="*/ 380796 w 9144002"/>
              <a:gd name="connsiteY13321" fmla="*/ 635534 h 4873452"/>
              <a:gd name="connsiteX13322" fmla="*/ 384068 w 9144002"/>
              <a:gd name="connsiteY13322" fmla="*/ 635534 h 4873452"/>
              <a:gd name="connsiteX13323" fmla="*/ 387340 w 9144002"/>
              <a:gd name="connsiteY13323" fmla="*/ 635534 h 4873452"/>
              <a:gd name="connsiteX13324" fmla="*/ 388827 w 9144002"/>
              <a:gd name="connsiteY13324" fmla="*/ 635312 h 4873452"/>
              <a:gd name="connsiteX13325" fmla="*/ 389719 w 9144002"/>
              <a:gd name="connsiteY13325" fmla="*/ 635088 h 4873452"/>
              <a:gd name="connsiteX13326" fmla="*/ 390910 w 9144002"/>
              <a:gd name="connsiteY13326" fmla="*/ 634198 h 4873452"/>
              <a:gd name="connsiteX13327" fmla="*/ 391801 w 9144002"/>
              <a:gd name="connsiteY13327" fmla="*/ 633306 h 4873452"/>
              <a:gd name="connsiteX13328" fmla="*/ 392099 w 9144002"/>
              <a:gd name="connsiteY13328" fmla="*/ 632193 h 4873452"/>
              <a:gd name="connsiteX13329" fmla="*/ 392099 w 9144002"/>
              <a:gd name="connsiteY13329" fmla="*/ 630632 h 4873452"/>
              <a:gd name="connsiteX13330" fmla="*/ 392099 w 9144002"/>
              <a:gd name="connsiteY13330" fmla="*/ 628850 h 4873452"/>
              <a:gd name="connsiteX13331" fmla="*/ 391207 w 9144002"/>
              <a:gd name="connsiteY13331" fmla="*/ 626399 h 4873452"/>
              <a:gd name="connsiteX13332" fmla="*/ 393884 w 9144002"/>
              <a:gd name="connsiteY13332" fmla="*/ 628850 h 4873452"/>
              <a:gd name="connsiteX13333" fmla="*/ 395966 w 9144002"/>
              <a:gd name="connsiteY13333" fmla="*/ 631747 h 4873452"/>
              <a:gd name="connsiteX13334" fmla="*/ 399535 w 9144002"/>
              <a:gd name="connsiteY13334" fmla="*/ 638209 h 4873452"/>
              <a:gd name="connsiteX13335" fmla="*/ 401023 w 9144002"/>
              <a:gd name="connsiteY13335" fmla="*/ 641329 h 4873452"/>
              <a:gd name="connsiteX13336" fmla="*/ 403105 w 9144002"/>
              <a:gd name="connsiteY13336" fmla="*/ 644002 h 4873452"/>
              <a:gd name="connsiteX13337" fmla="*/ 405782 w 9144002"/>
              <a:gd name="connsiteY13337" fmla="*/ 646900 h 4873452"/>
              <a:gd name="connsiteX13338" fmla="*/ 406675 w 9144002"/>
              <a:gd name="connsiteY13338" fmla="*/ 647791 h 4873452"/>
              <a:gd name="connsiteX13339" fmla="*/ 408161 w 9144002"/>
              <a:gd name="connsiteY13339" fmla="*/ 648905 h 4873452"/>
              <a:gd name="connsiteX13340" fmla="*/ 410541 w 9144002"/>
              <a:gd name="connsiteY13340" fmla="*/ 649351 h 4873452"/>
              <a:gd name="connsiteX13341" fmla="*/ 412326 w 9144002"/>
              <a:gd name="connsiteY13341" fmla="*/ 649797 h 4873452"/>
              <a:gd name="connsiteX13342" fmla="*/ 413813 w 9144002"/>
              <a:gd name="connsiteY13342" fmla="*/ 649351 h 4873452"/>
              <a:gd name="connsiteX13343" fmla="*/ 415003 w 9144002"/>
              <a:gd name="connsiteY13343" fmla="*/ 648905 h 4873452"/>
              <a:gd name="connsiteX13344" fmla="*/ 415895 w 9144002"/>
              <a:gd name="connsiteY13344" fmla="*/ 648014 h 4873452"/>
              <a:gd name="connsiteX13345" fmla="*/ 416193 w 9144002"/>
              <a:gd name="connsiteY13345" fmla="*/ 646900 h 4873452"/>
              <a:gd name="connsiteX13346" fmla="*/ 416788 w 9144002"/>
              <a:gd name="connsiteY13346" fmla="*/ 644002 h 4873452"/>
              <a:gd name="connsiteX13347" fmla="*/ 417680 w 9144002"/>
              <a:gd name="connsiteY13347" fmla="*/ 641551 h 4873452"/>
              <a:gd name="connsiteX13348" fmla="*/ 417977 w 9144002"/>
              <a:gd name="connsiteY13348" fmla="*/ 640438 h 4873452"/>
              <a:gd name="connsiteX13349" fmla="*/ 418870 w 9144002"/>
              <a:gd name="connsiteY13349" fmla="*/ 639545 h 4873452"/>
              <a:gd name="connsiteX13350" fmla="*/ 420060 w 9144002"/>
              <a:gd name="connsiteY13350" fmla="*/ 638878 h 4873452"/>
              <a:gd name="connsiteX13351" fmla="*/ 420952 w 9144002"/>
              <a:gd name="connsiteY13351" fmla="*/ 638655 h 4873452"/>
              <a:gd name="connsiteX13352" fmla="*/ 423034 w 9144002"/>
              <a:gd name="connsiteY13352" fmla="*/ 638878 h 4873452"/>
              <a:gd name="connsiteX13353" fmla="*/ 425116 w 9144002"/>
              <a:gd name="connsiteY13353" fmla="*/ 639545 h 4873452"/>
              <a:gd name="connsiteX13354" fmla="*/ 426306 w 9144002"/>
              <a:gd name="connsiteY13354" fmla="*/ 643556 h 4873452"/>
              <a:gd name="connsiteX13355" fmla="*/ 427793 w 9144002"/>
              <a:gd name="connsiteY13355" fmla="*/ 646676 h 4873452"/>
              <a:gd name="connsiteX13356" fmla="*/ 429578 w 9144002"/>
              <a:gd name="connsiteY13356" fmla="*/ 649351 h 4873452"/>
              <a:gd name="connsiteX13357" fmla="*/ 431958 w 9144002"/>
              <a:gd name="connsiteY13357" fmla="*/ 651578 h 4873452"/>
              <a:gd name="connsiteX13358" fmla="*/ 434635 w 9144002"/>
              <a:gd name="connsiteY13358" fmla="*/ 653585 h 4873452"/>
              <a:gd name="connsiteX13359" fmla="*/ 437312 w 9144002"/>
              <a:gd name="connsiteY13359" fmla="*/ 655590 h 4873452"/>
              <a:gd name="connsiteX13360" fmla="*/ 442963 w 9144002"/>
              <a:gd name="connsiteY13360" fmla="*/ 658934 h 4873452"/>
              <a:gd name="connsiteX13361" fmla="*/ 448615 w 9144002"/>
              <a:gd name="connsiteY13361" fmla="*/ 662276 h 4873452"/>
              <a:gd name="connsiteX13362" fmla="*/ 451589 w 9144002"/>
              <a:gd name="connsiteY13362" fmla="*/ 664281 h 4873452"/>
              <a:gd name="connsiteX13363" fmla="*/ 453672 w 9144002"/>
              <a:gd name="connsiteY13363" fmla="*/ 666510 h 4873452"/>
              <a:gd name="connsiteX13364" fmla="*/ 455754 w 9144002"/>
              <a:gd name="connsiteY13364" fmla="*/ 669184 h 4873452"/>
              <a:gd name="connsiteX13365" fmla="*/ 457539 w 9144002"/>
              <a:gd name="connsiteY13365" fmla="*/ 672304 h 4873452"/>
              <a:gd name="connsiteX13366" fmla="*/ 458728 w 9144002"/>
              <a:gd name="connsiteY13366" fmla="*/ 675645 h 4873452"/>
              <a:gd name="connsiteX13367" fmla="*/ 459323 w 9144002"/>
              <a:gd name="connsiteY13367" fmla="*/ 679881 h 4873452"/>
              <a:gd name="connsiteX13368" fmla="*/ 460810 w 9144002"/>
              <a:gd name="connsiteY13368" fmla="*/ 678544 h 4873452"/>
              <a:gd name="connsiteX13369" fmla="*/ 462892 w 9144002"/>
              <a:gd name="connsiteY13369" fmla="*/ 677206 h 4873452"/>
              <a:gd name="connsiteX13370" fmla="*/ 464678 w 9144002"/>
              <a:gd name="connsiteY13370" fmla="*/ 676760 h 4873452"/>
              <a:gd name="connsiteX13371" fmla="*/ 467057 w 9144002"/>
              <a:gd name="connsiteY13371" fmla="*/ 676091 h 4873452"/>
              <a:gd name="connsiteX13372" fmla="*/ 468842 w 9144002"/>
              <a:gd name="connsiteY13372" fmla="*/ 675870 h 4873452"/>
              <a:gd name="connsiteX13373" fmla="*/ 470626 w 9144002"/>
              <a:gd name="connsiteY13373" fmla="*/ 675645 h 4873452"/>
              <a:gd name="connsiteX13374" fmla="*/ 472708 w 9144002"/>
              <a:gd name="connsiteY13374" fmla="*/ 675870 h 4873452"/>
              <a:gd name="connsiteX13375" fmla="*/ 474494 w 9144002"/>
              <a:gd name="connsiteY13375" fmla="*/ 676091 h 4873452"/>
              <a:gd name="connsiteX13376" fmla="*/ 476873 w 9144002"/>
              <a:gd name="connsiteY13376" fmla="*/ 676760 h 4873452"/>
              <a:gd name="connsiteX13377" fmla="*/ 478658 w 9144002"/>
              <a:gd name="connsiteY13377" fmla="*/ 677651 h 4873452"/>
              <a:gd name="connsiteX13378" fmla="*/ 482822 w 9144002"/>
              <a:gd name="connsiteY13378" fmla="*/ 679659 h 4873452"/>
              <a:gd name="connsiteX13379" fmla="*/ 486391 w 9144002"/>
              <a:gd name="connsiteY13379" fmla="*/ 682331 h 4873452"/>
              <a:gd name="connsiteX13380" fmla="*/ 490259 w 9144002"/>
              <a:gd name="connsiteY13380" fmla="*/ 685452 h 4873452"/>
              <a:gd name="connsiteX13381" fmla="*/ 494126 w 9144002"/>
              <a:gd name="connsiteY13381" fmla="*/ 689240 h 4873452"/>
              <a:gd name="connsiteX13382" fmla="*/ 497695 w 9144002"/>
              <a:gd name="connsiteY13382" fmla="*/ 693475 h 4873452"/>
              <a:gd name="connsiteX13383" fmla="*/ 501264 w 9144002"/>
              <a:gd name="connsiteY13383" fmla="*/ 697707 h 4873452"/>
              <a:gd name="connsiteX13384" fmla="*/ 504239 w 9144002"/>
              <a:gd name="connsiteY13384" fmla="*/ 702166 h 4873452"/>
              <a:gd name="connsiteX13385" fmla="*/ 507213 w 9144002"/>
              <a:gd name="connsiteY13385" fmla="*/ 706622 h 4873452"/>
              <a:gd name="connsiteX13386" fmla="*/ 509891 w 9144002"/>
              <a:gd name="connsiteY13386" fmla="*/ 711079 h 4873452"/>
              <a:gd name="connsiteX13387" fmla="*/ 512567 w 9144002"/>
              <a:gd name="connsiteY13387" fmla="*/ 715535 h 4873452"/>
              <a:gd name="connsiteX13388" fmla="*/ 514352 w 9144002"/>
              <a:gd name="connsiteY13388" fmla="*/ 719770 h 4873452"/>
              <a:gd name="connsiteX13389" fmla="*/ 508998 w 9144002"/>
              <a:gd name="connsiteY13389" fmla="*/ 723334 h 4873452"/>
              <a:gd name="connsiteX13390" fmla="*/ 504239 w 9144002"/>
              <a:gd name="connsiteY13390" fmla="*/ 726009 h 4873452"/>
              <a:gd name="connsiteX13391" fmla="*/ 499182 w 9144002"/>
              <a:gd name="connsiteY13391" fmla="*/ 728238 h 4873452"/>
              <a:gd name="connsiteX13392" fmla="*/ 494423 w 9144002"/>
              <a:gd name="connsiteY13392" fmla="*/ 730244 h 4873452"/>
              <a:gd name="connsiteX13393" fmla="*/ 489664 w 9144002"/>
              <a:gd name="connsiteY13393" fmla="*/ 731358 h 4873452"/>
              <a:gd name="connsiteX13394" fmla="*/ 484904 w 9144002"/>
              <a:gd name="connsiteY13394" fmla="*/ 732247 h 4873452"/>
              <a:gd name="connsiteX13395" fmla="*/ 480145 w 9144002"/>
              <a:gd name="connsiteY13395" fmla="*/ 732471 h 4873452"/>
              <a:gd name="connsiteX13396" fmla="*/ 475683 w 9144002"/>
              <a:gd name="connsiteY13396" fmla="*/ 732471 h 4873452"/>
              <a:gd name="connsiteX13397" fmla="*/ 471221 w 9144002"/>
              <a:gd name="connsiteY13397" fmla="*/ 732247 h 4873452"/>
              <a:gd name="connsiteX13398" fmla="*/ 466462 w 9144002"/>
              <a:gd name="connsiteY13398" fmla="*/ 731358 h 4873452"/>
              <a:gd name="connsiteX13399" fmla="*/ 462000 w 9144002"/>
              <a:gd name="connsiteY13399" fmla="*/ 730244 h 4873452"/>
              <a:gd name="connsiteX13400" fmla="*/ 457241 w 9144002"/>
              <a:gd name="connsiteY13400" fmla="*/ 729129 h 4873452"/>
              <a:gd name="connsiteX13401" fmla="*/ 452780 w 9144002"/>
              <a:gd name="connsiteY13401" fmla="*/ 727569 h 4873452"/>
              <a:gd name="connsiteX13402" fmla="*/ 448020 w 9144002"/>
              <a:gd name="connsiteY13402" fmla="*/ 725787 h 4873452"/>
              <a:gd name="connsiteX13403" fmla="*/ 438799 w 9144002"/>
              <a:gd name="connsiteY13403" fmla="*/ 721774 h 4873452"/>
              <a:gd name="connsiteX13404" fmla="*/ 419464 w 9144002"/>
              <a:gd name="connsiteY13404" fmla="*/ 712639 h 4873452"/>
              <a:gd name="connsiteX13405" fmla="*/ 409351 w 9144002"/>
              <a:gd name="connsiteY13405" fmla="*/ 707959 h 4873452"/>
              <a:gd name="connsiteX13406" fmla="*/ 398346 w 9144002"/>
              <a:gd name="connsiteY13406" fmla="*/ 703502 h 4873452"/>
              <a:gd name="connsiteX13407" fmla="*/ 393289 w 9144002"/>
              <a:gd name="connsiteY13407" fmla="*/ 701496 h 4873452"/>
              <a:gd name="connsiteX13408" fmla="*/ 387340 w 9144002"/>
              <a:gd name="connsiteY13408" fmla="*/ 699937 h 4873452"/>
              <a:gd name="connsiteX13409" fmla="*/ 381688 w 9144002"/>
              <a:gd name="connsiteY13409" fmla="*/ 698154 h 4873452"/>
              <a:gd name="connsiteX13410" fmla="*/ 375145 w 9144002"/>
              <a:gd name="connsiteY13410" fmla="*/ 696817 h 4873452"/>
              <a:gd name="connsiteX13411" fmla="*/ 369196 w 9144002"/>
              <a:gd name="connsiteY13411" fmla="*/ 695702 h 4873452"/>
              <a:gd name="connsiteX13412" fmla="*/ 362651 w 9144002"/>
              <a:gd name="connsiteY13412" fmla="*/ 694811 h 4873452"/>
              <a:gd name="connsiteX13413" fmla="*/ 356107 w 9144002"/>
              <a:gd name="connsiteY13413" fmla="*/ 694590 h 4873452"/>
              <a:gd name="connsiteX13414" fmla="*/ 349266 w 9144002"/>
              <a:gd name="connsiteY13414" fmla="*/ 694143 h 4873452"/>
              <a:gd name="connsiteX13415" fmla="*/ 348969 w 9144002"/>
              <a:gd name="connsiteY13415" fmla="*/ 689240 h 4873452"/>
              <a:gd name="connsiteX13416" fmla="*/ 348076 w 9144002"/>
              <a:gd name="connsiteY13416" fmla="*/ 684337 h 4873452"/>
              <a:gd name="connsiteX13417" fmla="*/ 346886 w 9144002"/>
              <a:gd name="connsiteY13417" fmla="*/ 680326 h 4873452"/>
              <a:gd name="connsiteX13418" fmla="*/ 345399 w 9144002"/>
              <a:gd name="connsiteY13418" fmla="*/ 676760 h 4873452"/>
              <a:gd name="connsiteX13419" fmla="*/ 343615 w 9144002"/>
              <a:gd name="connsiteY13419" fmla="*/ 673642 h 4873452"/>
              <a:gd name="connsiteX13420" fmla="*/ 340937 w 9144002"/>
              <a:gd name="connsiteY13420" fmla="*/ 670744 h 4873452"/>
              <a:gd name="connsiteX13421" fmla="*/ 338260 w 9144002"/>
              <a:gd name="connsiteY13421" fmla="*/ 668516 h 4873452"/>
              <a:gd name="connsiteX13422" fmla="*/ 334988 w 9144002"/>
              <a:gd name="connsiteY13422" fmla="*/ 666956 h 4873452"/>
              <a:gd name="connsiteX13423" fmla="*/ 331419 w 9144002"/>
              <a:gd name="connsiteY13423" fmla="*/ 665841 h 4873452"/>
              <a:gd name="connsiteX13424" fmla="*/ 328147 w 9144002"/>
              <a:gd name="connsiteY13424" fmla="*/ 664727 h 4873452"/>
              <a:gd name="connsiteX13425" fmla="*/ 323983 w 9144002"/>
              <a:gd name="connsiteY13425" fmla="*/ 664281 h 4873452"/>
              <a:gd name="connsiteX13426" fmla="*/ 319819 w 9144002"/>
              <a:gd name="connsiteY13426" fmla="*/ 664058 h 4873452"/>
              <a:gd name="connsiteX13427" fmla="*/ 315654 w 9144002"/>
              <a:gd name="connsiteY13427" fmla="*/ 664281 h 4873452"/>
              <a:gd name="connsiteX13428" fmla="*/ 311490 w 9144002"/>
              <a:gd name="connsiteY13428" fmla="*/ 665173 h 4873452"/>
              <a:gd name="connsiteX13429" fmla="*/ 307028 w 9144002"/>
              <a:gd name="connsiteY13429" fmla="*/ 666287 h 4873452"/>
              <a:gd name="connsiteX13430" fmla="*/ 302566 w 9144002"/>
              <a:gd name="connsiteY13430" fmla="*/ 667401 h 4873452"/>
              <a:gd name="connsiteX13431" fmla="*/ 299889 w 9144002"/>
              <a:gd name="connsiteY13431" fmla="*/ 665841 h 4873452"/>
              <a:gd name="connsiteX13432" fmla="*/ 298105 w 9144002"/>
              <a:gd name="connsiteY13432" fmla="*/ 663612 h 4873452"/>
              <a:gd name="connsiteX13433" fmla="*/ 296320 w 9144002"/>
              <a:gd name="connsiteY13433" fmla="*/ 660716 h 4873452"/>
              <a:gd name="connsiteX13434" fmla="*/ 295130 w 9144002"/>
              <a:gd name="connsiteY13434" fmla="*/ 657595 h 4873452"/>
              <a:gd name="connsiteX13435" fmla="*/ 294238 w 9144002"/>
              <a:gd name="connsiteY13435" fmla="*/ 654031 h 4873452"/>
              <a:gd name="connsiteX13436" fmla="*/ 293940 w 9144002"/>
              <a:gd name="connsiteY13436" fmla="*/ 649797 h 4873452"/>
              <a:gd name="connsiteX13437" fmla="*/ 293940 w 9144002"/>
              <a:gd name="connsiteY13437" fmla="*/ 645561 h 4873452"/>
              <a:gd name="connsiteX13438" fmla="*/ 293940 w 9144002"/>
              <a:gd name="connsiteY13438" fmla="*/ 640659 h 4873452"/>
              <a:gd name="connsiteX13439" fmla="*/ 288289 w 9144002"/>
              <a:gd name="connsiteY13439" fmla="*/ 641329 h 4873452"/>
              <a:gd name="connsiteX13440" fmla="*/ 282934 w 9144002"/>
              <a:gd name="connsiteY13440" fmla="*/ 641329 h 4873452"/>
              <a:gd name="connsiteX13441" fmla="*/ 278175 w 9144002"/>
              <a:gd name="connsiteY13441" fmla="*/ 640883 h 4873452"/>
              <a:gd name="connsiteX13442" fmla="*/ 273118 w 9144002"/>
              <a:gd name="connsiteY13442" fmla="*/ 640659 h 4873452"/>
              <a:gd name="connsiteX13443" fmla="*/ 268657 w 9144002"/>
              <a:gd name="connsiteY13443" fmla="*/ 639769 h 4873452"/>
              <a:gd name="connsiteX13444" fmla="*/ 264195 w 9144002"/>
              <a:gd name="connsiteY13444" fmla="*/ 638878 h 4873452"/>
              <a:gd name="connsiteX13445" fmla="*/ 260031 w 9144002"/>
              <a:gd name="connsiteY13445" fmla="*/ 637763 h 4873452"/>
              <a:gd name="connsiteX13446" fmla="*/ 255866 w 9144002"/>
              <a:gd name="connsiteY13446" fmla="*/ 636425 h 4873452"/>
              <a:gd name="connsiteX13447" fmla="*/ 248430 w 9144002"/>
              <a:gd name="connsiteY13447" fmla="*/ 641551 h 4873452"/>
              <a:gd name="connsiteX13448" fmla="*/ 240993 w 9144002"/>
              <a:gd name="connsiteY13448" fmla="*/ 646900 h 4873452"/>
              <a:gd name="connsiteX13449" fmla="*/ 226716 w 9144002"/>
              <a:gd name="connsiteY13449" fmla="*/ 657819 h 4873452"/>
              <a:gd name="connsiteX13450" fmla="*/ 211843 w 9144002"/>
              <a:gd name="connsiteY13450" fmla="*/ 669408 h 4873452"/>
              <a:gd name="connsiteX13451" fmla="*/ 204407 w 9144002"/>
              <a:gd name="connsiteY13451" fmla="*/ 674755 h 4873452"/>
              <a:gd name="connsiteX13452" fmla="*/ 196376 w 9144002"/>
              <a:gd name="connsiteY13452" fmla="*/ 680326 h 4873452"/>
              <a:gd name="connsiteX13453" fmla="*/ 188642 w 9144002"/>
              <a:gd name="connsiteY13453" fmla="*/ 685452 h 4873452"/>
              <a:gd name="connsiteX13454" fmla="*/ 180016 w 9144002"/>
              <a:gd name="connsiteY13454" fmla="*/ 690577 h 4873452"/>
              <a:gd name="connsiteX13455" fmla="*/ 170795 w 9144002"/>
              <a:gd name="connsiteY13455" fmla="*/ 695035 h 4873452"/>
              <a:gd name="connsiteX13456" fmla="*/ 161574 w 9144002"/>
              <a:gd name="connsiteY13456" fmla="*/ 699267 h 4873452"/>
              <a:gd name="connsiteX13457" fmla="*/ 156219 w 9144002"/>
              <a:gd name="connsiteY13457" fmla="*/ 701051 h 4873452"/>
              <a:gd name="connsiteX13458" fmla="*/ 151461 w 9144002"/>
              <a:gd name="connsiteY13458" fmla="*/ 702610 h 4873452"/>
              <a:gd name="connsiteX13459" fmla="*/ 145809 w 9144002"/>
              <a:gd name="connsiteY13459" fmla="*/ 704394 h 4873452"/>
              <a:gd name="connsiteX13460" fmla="*/ 140455 w 9144002"/>
              <a:gd name="connsiteY13460" fmla="*/ 705731 h 4873452"/>
              <a:gd name="connsiteX13461" fmla="*/ 134506 w 9144002"/>
              <a:gd name="connsiteY13461" fmla="*/ 706845 h 4873452"/>
              <a:gd name="connsiteX13462" fmla="*/ 128854 w 9144002"/>
              <a:gd name="connsiteY13462" fmla="*/ 707959 h 4873452"/>
              <a:gd name="connsiteX13463" fmla="*/ 122310 w 9144002"/>
              <a:gd name="connsiteY13463" fmla="*/ 708850 h 4873452"/>
              <a:gd name="connsiteX13464" fmla="*/ 116064 w 9144002"/>
              <a:gd name="connsiteY13464" fmla="*/ 709740 h 4873452"/>
              <a:gd name="connsiteX13465" fmla="*/ 113982 w 9144002"/>
              <a:gd name="connsiteY13465" fmla="*/ 704616 h 4873452"/>
              <a:gd name="connsiteX13466" fmla="*/ 112197 w 9144002"/>
              <a:gd name="connsiteY13466" fmla="*/ 701719 h 4873452"/>
              <a:gd name="connsiteX13467" fmla="*/ 111007 w 9144002"/>
              <a:gd name="connsiteY13467" fmla="*/ 700606 h 4873452"/>
              <a:gd name="connsiteX13468" fmla="*/ 110412 w 9144002"/>
              <a:gd name="connsiteY13468" fmla="*/ 700160 h 4873452"/>
              <a:gd name="connsiteX13469" fmla="*/ 109222 w 9144002"/>
              <a:gd name="connsiteY13469" fmla="*/ 699491 h 4873452"/>
              <a:gd name="connsiteX13470" fmla="*/ 108033 w 9144002"/>
              <a:gd name="connsiteY13470" fmla="*/ 699267 h 4873452"/>
              <a:gd name="connsiteX13471" fmla="*/ 105951 w 9144002"/>
              <a:gd name="connsiteY13471" fmla="*/ 699045 h 4873452"/>
              <a:gd name="connsiteX13472" fmla="*/ 102976 w 9144002"/>
              <a:gd name="connsiteY13472" fmla="*/ 698822 h 4873452"/>
              <a:gd name="connsiteX13473" fmla="*/ 99406 w 9144002"/>
              <a:gd name="connsiteY13473" fmla="*/ 698154 h 4873452"/>
              <a:gd name="connsiteX13474" fmla="*/ 97324 w 9144002"/>
              <a:gd name="connsiteY13474" fmla="*/ 697262 h 4873452"/>
              <a:gd name="connsiteX13475" fmla="*/ 94944 w 9144002"/>
              <a:gd name="connsiteY13475" fmla="*/ 696147 h 4873452"/>
              <a:gd name="connsiteX13476" fmla="*/ 98811 w 9144002"/>
              <a:gd name="connsiteY13476" fmla="*/ 693920 h 4873452"/>
              <a:gd name="connsiteX13477" fmla="*/ 102084 w 9144002"/>
              <a:gd name="connsiteY13477" fmla="*/ 691469 h 4873452"/>
              <a:gd name="connsiteX13478" fmla="*/ 105058 w 9144002"/>
              <a:gd name="connsiteY13478" fmla="*/ 688572 h 4873452"/>
              <a:gd name="connsiteX13479" fmla="*/ 108330 w 9144002"/>
              <a:gd name="connsiteY13479" fmla="*/ 685675 h 4873452"/>
              <a:gd name="connsiteX13480" fmla="*/ 113982 w 9144002"/>
              <a:gd name="connsiteY13480" fmla="*/ 679659 h 4873452"/>
              <a:gd name="connsiteX13481" fmla="*/ 119633 w 9144002"/>
              <a:gd name="connsiteY13481" fmla="*/ 672973 h 4873452"/>
              <a:gd name="connsiteX13482" fmla="*/ 130341 w 9144002"/>
              <a:gd name="connsiteY13482" fmla="*/ 659601 h 4873452"/>
              <a:gd name="connsiteX13483" fmla="*/ 135993 w 9144002"/>
              <a:gd name="connsiteY13483" fmla="*/ 652693 h 4873452"/>
              <a:gd name="connsiteX13484" fmla="*/ 141645 w 9144002"/>
              <a:gd name="connsiteY13484" fmla="*/ 646232 h 4873452"/>
              <a:gd name="connsiteX13485" fmla="*/ 140455 w 9144002"/>
              <a:gd name="connsiteY13485" fmla="*/ 645117 h 4873452"/>
              <a:gd name="connsiteX13486" fmla="*/ 139563 w 9144002"/>
              <a:gd name="connsiteY13486" fmla="*/ 644002 h 4873452"/>
              <a:gd name="connsiteX13487" fmla="*/ 138670 w 9144002"/>
              <a:gd name="connsiteY13487" fmla="*/ 640659 h 4873452"/>
              <a:gd name="connsiteX13488" fmla="*/ 137778 w 9144002"/>
              <a:gd name="connsiteY13488" fmla="*/ 637094 h 4873452"/>
              <a:gd name="connsiteX13489" fmla="*/ 137480 w 9144002"/>
              <a:gd name="connsiteY13489" fmla="*/ 633084 h 4873452"/>
              <a:gd name="connsiteX13490" fmla="*/ 137183 w 9144002"/>
              <a:gd name="connsiteY13490" fmla="*/ 623946 h 4873452"/>
              <a:gd name="connsiteX13491" fmla="*/ 137480 w 9144002"/>
              <a:gd name="connsiteY13491" fmla="*/ 615033 h 4873452"/>
              <a:gd name="connsiteX13492" fmla="*/ 140455 w 9144002"/>
              <a:gd name="connsiteY13492" fmla="*/ 616371 h 4873452"/>
              <a:gd name="connsiteX13493" fmla="*/ 142834 w 9144002"/>
              <a:gd name="connsiteY13493" fmla="*/ 617484 h 4873452"/>
              <a:gd name="connsiteX13494" fmla="*/ 144917 w 9144002"/>
              <a:gd name="connsiteY13494" fmla="*/ 618153 h 4873452"/>
              <a:gd name="connsiteX13495" fmla="*/ 146404 w 9144002"/>
              <a:gd name="connsiteY13495" fmla="*/ 618153 h 4873452"/>
              <a:gd name="connsiteX13496" fmla="*/ 147594 w 9144002"/>
              <a:gd name="connsiteY13496" fmla="*/ 617929 h 4873452"/>
              <a:gd name="connsiteX13497" fmla="*/ 148486 w 9144002"/>
              <a:gd name="connsiteY13497" fmla="*/ 617262 h 4873452"/>
              <a:gd name="connsiteX13498" fmla="*/ 148783 w 9144002"/>
              <a:gd name="connsiteY13498" fmla="*/ 616371 h 4873452"/>
              <a:gd name="connsiteX13499" fmla="*/ 148783 w 9144002"/>
              <a:gd name="connsiteY13499" fmla="*/ 615256 h 4873452"/>
              <a:gd name="connsiteX13500" fmla="*/ 147891 w 9144002"/>
              <a:gd name="connsiteY13500" fmla="*/ 612582 h 4873452"/>
              <a:gd name="connsiteX13501" fmla="*/ 146106 w 9144002"/>
              <a:gd name="connsiteY13501" fmla="*/ 608794 h 4873452"/>
              <a:gd name="connsiteX13502" fmla="*/ 144321 w 9144002"/>
              <a:gd name="connsiteY13502" fmla="*/ 605229 h 4873452"/>
              <a:gd name="connsiteX13503" fmla="*/ 141645 w 9144002"/>
              <a:gd name="connsiteY13503" fmla="*/ 601439 h 4873452"/>
              <a:gd name="connsiteX13504" fmla="*/ 141645 w 9144002"/>
              <a:gd name="connsiteY13504" fmla="*/ 604783 h 4873452"/>
              <a:gd name="connsiteX13505" fmla="*/ 140752 w 9144002"/>
              <a:gd name="connsiteY13505" fmla="*/ 607679 h 4873452"/>
              <a:gd name="connsiteX13506" fmla="*/ 139265 w 9144002"/>
              <a:gd name="connsiteY13506" fmla="*/ 609685 h 4873452"/>
              <a:gd name="connsiteX13507" fmla="*/ 137480 w 9144002"/>
              <a:gd name="connsiteY13507" fmla="*/ 611466 h 4873452"/>
              <a:gd name="connsiteX13508" fmla="*/ 134803 w 9144002"/>
              <a:gd name="connsiteY13508" fmla="*/ 612136 h 4873452"/>
              <a:gd name="connsiteX13509" fmla="*/ 131829 w 9144002"/>
              <a:gd name="connsiteY13509" fmla="*/ 613027 h 4873452"/>
              <a:gd name="connsiteX13510" fmla="*/ 128259 w 9144002"/>
              <a:gd name="connsiteY13510" fmla="*/ 613250 h 4873452"/>
              <a:gd name="connsiteX13511" fmla="*/ 124987 w 9144002"/>
              <a:gd name="connsiteY13511" fmla="*/ 613250 h 4873452"/>
              <a:gd name="connsiteX13512" fmla="*/ 116658 w 9144002"/>
              <a:gd name="connsiteY13512" fmla="*/ 613250 h 4873452"/>
              <a:gd name="connsiteX13513" fmla="*/ 108033 w 9144002"/>
              <a:gd name="connsiteY13513" fmla="*/ 613027 h 4873452"/>
              <a:gd name="connsiteX13514" fmla="*/ 103869 w 9144002"/>
              <a:gd name="connsiteY13514" fmla="*/ 613250 h 4873452"/>
              <a:gd name="connsiteX13515" fmla="*/ 99406 w 9144002"/>
              <a:gd name="connsiteY13515" fmla="*/ 613696 h 4873452"/>
              <a:gd name="connsiteX13516" fmla="*/ 94944 w 9144002"/>
              <a:gd name="connsiteY13516" fmla="*/ 614142 h 4873452"/>
              <a:gd name="connsiteX13517" fmla="*/ 90780 w 9144002"/>
              <a:gd name="connsiteY13517" fmla="*/ 615256 h 4873452"/>
              <a:gd name="connsiteX13518" fmla="*/ 89591 w 9144002"/>
              <a:gd name="connsiteY13518" fmla="*/ 612136 h 4873452"/>
              <a:gd name="connsiteX13519" fmla="*/ 88104 w 9144002"/>
              <a:gd name="connsiteY13519" fmla="*/ 609016 h 4873452"/>
              <a:gd name="connsiteX13520" fmla="*/ 84831 w 9144002"/>
              <a:gd name="connsiteY13520" fmla="*/ 603668 h 4873452"/>
              <a:gd name="connsiteX13521" fmla="*/ 83642 w 9144002"/>
              <a:gd name="connsiteY13521" fmla="*/ 600772 h 4873452"/>
              <a:gd name="connsiteX13522" fmla="*/ 82452 w 9144002"/>
              <a:gd name="connsiteY13522" fmla="*/ 597206 h 4873452"/>
              <a:gd name="connsiteX13523" fmla="*/ 82154 w 9144002"/>
              <a:gd name="connsiteY13523" fmla="*/ 593417 h 4873452"/>
              <a:gd name="connsiteX13524" fmla="*/ 82452 w 9144002"/>
              <a:gd name="connsiteY13524" fmla="*/ 588514 h 4873452"/>
              <a:gd name="connsiteX13525" fmla="*/ 85129 w 9144002"/>
              <a:gd name="connsiteY13525" fmla="*/ 588514 h 4873452"/>
              <a:gd name="connsiteX13526" fmla="*/ 88104 w 9144002"/>
              <a:gd name="connsiteY13526" fmla="*/ 588738 h 4873452"/>
              <a:gd name="connsiteX13527" fmla="*/ 95242 w 9144002"/>
              <a:gd name="connsiteY13527" fmla="*/ 589851 h 4873452"/>
              <a:gd name="connsiteX13528" fmla="*/ 102976 w 9144002"/>
              <a:gd name="connsiteY13528" fmla="*/ 590743 h 4873452"/>
              <a:gd name="connsiteX13529" fmla="*/ 106545 w 9144002"/>
              <a:gd name="connsiteY13529" fmla="*/ 591189 h 4873452"/>
              <a:gd name="connsiteX13530" fmla="*/ 110115 w 9144002"/>
              <a:gd name="connsiteY13530" fmla="*/ 591189 h 4873452"/>
              <a:gd name="connsiteX13531" fmla="*/ 113387 w 9144002"/>
              <a:gd name="connsiteY13531" fmla="*/ 590743 h 4873452"/>
              <a:gd name="connsiteX13532" fmla="*/ 116658 w 9144002"/>
              <a:gd name="connsiteY13532" fmla="*/ 589851 h 4873452"/>
              <a:gd name="connsiteX13533" fmla="*/ 118146 w 9144002"/>
              <a:gd name="connsiteY13533" fmla="*/ 589406 h 4873452"/>
              <a:gd name="connsiteX13534" fmla="*/ 119336 w 9144002"/>
              <a:gd name="connsiteY13534" fmla="*/ 588514 h 4873452"/>
              <a:gd name="connsiteX13535" fmla="*/ 120525 w 9144002"/>
              <a:gd name="connsiteY13535" fmla="*/ 587624 h 4873452"/>
              <a:gd name="connsiteX13536" fmla="*/ 121716 w 9144002"/>
              <a:gd name="connsiteY13536" fmla="*/ 586509 h 4873452"/>
              <a:gd name="connsiteX13537" fmla="*/ 122905 w 9144002"/>
              <a:gd name="connsiteY13537" fmla="*/ 585395 h 4873452"/>
              <a:gd name="connsiteX13538" fmla="*/ 123500 w 9144002"/>
              <a:gd name="connsiteY13538" fmla="*/ 583835 h 4873452"/>
              <a:gd name="connsiteX13539" fmla="*/ 124392 w 9144002"/>
              <a:gd name="connsiteY13539" fmla="*/ 582053 h 4873452"/>
              <a:gd name="connsiteX13540" fmla="*/ 124690 w 9144002"/>
              <a:gd name="connsiteY13540" fmla="*/ 580047 h 4873452"/>
              <a:gd name="connsiteX13541" fmla="*/ 124987 w 9144002"/>
              <a:gd name="connsiteY13541" fmla="*/ 575590 h 4873452"/>
              <a:gd name="connsiteX13542" fmla="*/ 124690 w 9144002"/>
              <a:gd name="connsiteY13542" fmla="*/ 570241 h 4873452"/>
              <a:gd name="connsiteX13543" fmla="*/ 130936 w 9144002"/>
              <a:gd name="connsiteY13543" fmla="*/ 567344 h 4873452"/>
              <a:gd name="connsiteX13544" fmla="*/ 137480 w 9144002"/>
              <a:gd name="connsiteY13544" fmla="*/ 565117 h 4873452"/>
              <a:gd name="connsiteX13545" fmla="*/ 144619 w 9144002"/>
              <a:gd name="connsiteY13545" fmla="*/ 563111 h 4873452"/>
              <a:gd name="connsiteX13546" fmla="*/ 151758 w 9144002"/>
              <a:gd name="connsiteY13546" fmla="*/ 561551 h 4873452"/>
              <a:gd name="connsiteX13547" fmla="*/ 159195 w 9144002"/>
              <a:gd name="connsiteY13547" fmla="*/ 559991 h 4873452"/>
              <a:gd name="connsiteX13548" fmla="*/ 166630 w 9144002"/>
              <a:gd name="connsiteY13548" fmla="*/ 558653 h 4873452"/>
              <a:gd name="connsiteX13549" fmla="*/ 182098 w 9144002"/>
              <a:gd name="connsiteY13549" fmla="*/ 556425 h 4873452"/>
              <a:gd name="connsiteX13550" fmla="*/ 189832 w 9144002"/>
              <a:gd name="connsiteY13550" fmla="*/ 555311 h 4873452"/>
              <a:gd name="connsiteX13551" fmla="*/ 197268 w 9144002"/>
              <a:gd name="connsiteY13551" fmla="*/ 553974 h 4873452"/>
              <a:gd name="connsiteX13552" fmla="*/ 204407 w 9144002"/>
              <a:gd name="connsiteY13552" fmla="*/ 552190 h 4873452"/>
              <a:gd name="connsiteX13553" fmla="*/ 211248 w 9144002"/>
              <a:gd name="connsiteY13553" fmla="*/ 550185 h 4873452"/>
              <a:gd name="connsiteX13554" fmla="*/ 217792 w 9144002"/>
              <a:gd name="connsiteY13554" fmla="*/ 547734 h 4873452"/>
              <a:gd name="connsiteX13555" fmla="*/ 224039 w 9144002"/>
              <a:gd name="connsiteY13555" fmla="*/ 544838 h 4873452"/>
              <a:gd name="connsiteX13556" fmla="*/ 227014 w 9144002"/>
              <a:gd name="connsiteY13556" fmla="*/ 543500 h 4873452"/>
              <a:gd name="connsiteX13557" fmla="*/ 229690 w 9144002"/>
              <a:gd name="connsiteY13557" fmla="*/ 541717 h 4873452"/>
              <a:gd name="connsiteX13558" fmla="*/ 232368 w 9144002"/>
              <a:gd name="connsiteY13558" fmla="*/ 539711 h 4873452"/>
              <a:gd name="connsiteX13559" fmla="*/ 234747 w 9144002"/>
              <a:gd name="connsiteY13559" fmla="*/ 537928 h 4873452"/>
              <a:gd name="connsiteX13560" fmla="*/ 231772 w 9144002"/>
              <a:gd name="connsiteY13560" fmla="*/ 529908 h 4873452"/>
              <a:gd name="connsiteX13561" fmla="*/ 230285 w 9144002"/>
              <a:gd name="connsiteY13561" fmla="*/ 526564 h 4873452"/>
              <a:gd name="connsiteX13562" fmla="*/ 228798 w 9144002"/>
              <a:gd name="connsiteY13562" fmla="*/ 523444 h 4873452"/>
              <a:gd name="connsiteX13563" fmla="*/ 227310 w 9144002"/>
              <a:gd name="connsiteY13563" fmla="*/ 520994 h 4873452"/>
              <a:gd name="connsiteX13564" fmla="*/ 225526 w 9144002"/>
              <a:gd name="connsiteY13564" fmla="*/ 518764 h 4873452"/>
              <a:gd name="connsiteX13565" fmla="*/ 223444 w 9144002"/>
              <a:gd name="connsiteY13565" fmla="*/ 516314 h 4873452"/>
              <a:gd name="connsiteX13566" fmla="*/ 221659 w 9144002"/>
              <a:gd name="connsiteY13566" fmla="*/ 514754 h 4873452"/>
              <a:gd name="connsiteX13567" fmla="*/ 219874 w 9144002"/>
              <a:gd name="connsiteY13567" fmla="*/ 513193 h 4873452"/>
              <a:gd name="connsiteX13568" fmla="*/ 217495 w 9144002"/>
              <a:gd name="connsiteY13568" fmla="*/ 512078 h 4873452"/>
              <a:gd name="connsiteX13569" fmla="*/ 215412 w 9144002"/>
              <a:gd name="connsiteY13569" fmla="*/ 511411 h 4873452"/>
              <a:gd name="connsiteX13570" fmla="*/ 213330 w 9144002"/>
              <a:gd name="connsiteY13570" fmla="*/ 510518 h 4873452"/>
              <a:gd name="connsiteX13571" fmla="*/ 211248 w 9144002"/>
              <a:gd name="connsiteY13571" fmla="*/ 510296 h 4873452"/>
              <a:gd name="connsiteX13572" fmla="*/ 208571 w 9144002"/>
              <a:gd name="connsiteY13572" fmla="*/ 509852 h 4873452"/>
              <a:gd name="connsiteX13573" fmla="*/ 206192 w 9144002"/>
              <a:gd name="connsiteY13573" fmla="*/ 509852 h 4873452"/>
              <a:gd name="connsiteX13574" fmla="*/ 204109 w 9144002"/>
              <a:gd name="connsiteY13574" fmla="*/ 509852 h 4873452"/>
              <a:gd name="connsiteX13575" fmla="*/ 198756 w 9144002"/>
              <a:gd name="connsiteY13575" fmla="*/ 510964 h 4873452"/>
              <a:gd name="connsiteX13576" fmla="*/ 193401 w 9144002"/>
              <a:gd name="connsiteY13576" fmla="*/ 512524 h 4873452"/>
              <a:gd name="connsiteX13577" fmla="*/ 188345 w 9144002"/>
              <a:gd name="connsiteY13577" fmla="*/ 514530 h 4873452"/>
              <a:gd name="connsiteX13578" fmla="*/ 182693 w 9144002"/>
              <a:gd name="connsiteY13578" fmla="*/ 516981 h 4873452"/>
              <a:gd name="connsiteX13579" fmla="*/ 170497 w 9144002"/>
              <a:gd name="connsiteY13579" fmla="*/ 522776 h 4873452"/>
              <a:gd name="connsiteX13580" fmla="*/ 158599 w 9144002"/>
              <a:gd name="connsiteY13580" fmla="*/ 529462 h 4873452"/>
              <a:gd name="connsiteX13581" fmla="*/ 158897 w 9144002"/>
              <a:gd name="connsiteY13581" fmla="*/ 526341 h 4873452"/>
              <a:gd name="connsiteX13582" fmla="*/ 158897 w 9144002"/>
              <a:gd name="connsiteY13582" fmla="*/ 523667 h 4873452"/>
              <a:gd name="connsiteX13583" fmla="*/ 158897 w 9144002"/>
              <a:gd name="connsiteY13583" fmla="*/ 521438 h 4873452"/>
              <a:gd name="connsiteX13584" fmla="*/ 158004 w 9144002"/>
              <a:gd name="connsiteY13584" fmla="*/ 519879 h 4873452"/>
              <a:gd name="connsiteX13585" fmla="*/ 157410 w 9144002"/>
              <a:gd name="connsiteY13585" fmla="*/ 518096 h 4873452"/>
              <a:gd name="connsiteX13586" fmla="*/ 156219 w 9144002"/>
              <a:gd name="connsiteY13586" fmla="*/ 516759 h 4873452"/>
              <a:gd name="connsiteX13587" fmla="*/ 154732 w 9144002"/>
              <a:gd name="connsiteY13587" fmla="*/ 515645 h 4873452"/>
              <a:gd name="connsiteX13588" fmla="*/ 153543 w 9144002"/>
              <a:gd name="connsiteY13588" fmla="*/ 514530 h 4873452"/>
              <a:gd name="connsiteX13589" fmla="*/ 150270 w 9144002"/>
              <a:gd name="connsiteY13589" fmla="*/ 512747 h 4873452"/>
              <a:gd name="connsiteX13590" fmla="*/ 147296 w 9144002"/>
              <a:gd name="connsiteY13590" fmla="*/ 510964 h 4873452"/>
              <a:gd name="connsiteX13591" fmla="*/ 144321 w 9144002"/>
              <a:gd name="connsiteY13591" fmla="*/ 509404 h 4873452"/>
              <a:gd name="connsiteX13592" fmla="*/ 142834 w 9144002"/>
              <a:gd name="connsiteY13592" fmla="*/ 508292 h 4873452"/>
              <a:gd name="connsiteX13593" fmla="*/ 141645 w 9144002"/>
              <a:gd name="connsiteY13593" fmla="*/ 506731 h 4873452"/>
              <a:gd name="connsiteX13594" fmla="*/ 143727 w 9144002"/>
              <a:gd name="connsiteY13594" fmla="*/ 502497 h 4873452"/>
              <a:gd name="connsiteX13595" fmla="*/ 146106 w 9144002"/>
              <a:gd name="connsiteY13595" fmla="*/ 498709 h 4873452"/>
              <a:gd name="connsiteX13596" fmla="*/ 148783 w 9144002"/>
              <a:gd name="connsiteY13596" fmla="*/ 495367 h 4873452"/>
              <a:gd name="connsiteX13597" fmla="*/ 151461 w 9144002"/>
              <a:gd name="connsiteY13597" fmla="*/ 492468 h 4873452"/>
              <a:gd name="connsiteX13598" fmla="*/ 153840 w 9144002"/>
              <a:gd name="connsiteY13598" fmla="*/ 490018 h 4873452"/>
              <a:gd name="connsiteX13599" fmla="*/ 157112 w 9144002"/>
              <a:gd name="connsiteY13599" fmla="*/ 488011 h 4873452"/>
              <a:gd name="connsiteX13600" fmla="*/ 160086 w 9144002"/>
              <a:gd name="connsiteY13600" fmla="*/ 486007 h 4873452"/>
              <a:gd name="connsiteX13601" fmla="*/ 163061 w 9144002"/>
              <a:gd name="connsiteY13601" fmla="*/ 484892 h 4873452"/>
              <a:gd name="connsiteX13602" fmla="*/ 166333 w 9144002"/>
              <a:gd name="connsiteY13602" fmla="*/ 483778 h 4873452"/>
              <a:gd name="connsiteX13603" fmla="*/ 169902 w 9144002"/>
              <a:gd name="connsiteY13603" fmla="*/ 482887 h 4873452"/>
              <a:gd name="connsiteX13604" fmla="*/ 4394214 w 9144002"/>
              <a:gd name="connsiteY13604" fmla="*/ 479093 h 4873452"/>
              <a:gd name="connsiteX13605" fmla="*/ 4396317 w 9144002"/>
              <a:gd name="connsiteY13605" fmla="*/ 479313 h 4873452"/>
              <a:gd name="connsiteX13606" fmla="*/ 4398121 w 9144002"/>
              <a:gd name="connsiteY13606" fmla="*/ 479750 h 4873452"/>
              <a:gd name="connsiteX13607" fmla="*/ 4400528 w 9144002"/>
              <a:gd name="connsiteY13607" fmla="*/ 480624 h 4873452"/>
              <a:gd name="connsiteX13608" fmla="*/ 4402932 w 9144002"/>
              <a:gd name="connsiteY13608" fmla="*/ 481282 h 4873452"/>
              <a:gd name="connsiteX13609" fmla="*/ 4402029 w 9144002"/>
              <a:gd name="connsiteY13609" fmla="*/ 483033 h 4873452"/>
              <a:gd name="connsiteX13610" fmla="*/ 4401129 w 9144002"/>
              <a:gd name="connsiteY13610" fmla="*/ 484346 h 4873452"/>
              <a:gd name="connsiteX13611" fmla="*/ 4399623 w 9144002"/>
              <a:gd name="connsiteY13611" fmla="*/ 485877 h 4873452"/>
              <a:gd name="connsiteX13612" fmla="*/ 4398422 w 9144002"/>
              <a:gd name="connsiteY13612" fmla="*/ 486972 h 4873452"/>
              <a:gd name="connsiteX13613" fmla="*/ 4396918 w 9144002"/>
              <a:gd name="connsiteY13613" fmla="*/ 487627 h 4873452"/>
              <a:gd name="connsiteX13614" fmla="*/ 4395114 w 9144002"/>
              <a:gd name="connsiteY13614" fmla="*/ 488503 h 4873452"/>
              <a:gd name="connsiteX13615" fmla="*/ 4391807 w 9144002"/>
              <a:gd name="connsiteY13615" fmla="*/ 489598 h 4873452"/>
              <a:gd name="connsiteX13616" fmla="*/ 4387597 w 9144002"/>
              <a:gd name="connsiteY13616" fmla="*/ 490473 h 4873452"/>
              <a:gd name="connsiteX13617" fmla="*/ 4382787 w 9144002"/>
              <a:gd name="connsiteY13617" fmla="*/ 490692 h 4873452"/>
              <a:gd name="connsiteX13618" fmla="*/ 4377977 w 9144002"/>
              <a:gd name="connsiteY13618" fmla="*/ 490692 h 4873452"/>
              <a:gd name="connsiteX13619" fmla="*/ 4373165 w 9144002"/>
              <a:gd name="connsiteY13619" fmla="*/ 490692 h 4873452"/>
              <a:gd name="connsiteX13620" fmla="*/ 4377074 w 9144002"/>
              <a:gd name="connsiteY13620" fmla="*/ 488284 h 4873452"/>
              <a:gd name="connsiteX13621" fmla="*/ 4380682 w 9144002"/>
              <a:gd name="connsiteY13621" fmla="*/ 485877 h 4873452"/>
              <a:gd name="connsiteX13622" fmla="*/ 4383990 w 9144002"/>
              <a:gd name="connsiteY13622" fmla="*/ 483252 h 4873452"/>
              <a:gd name="connsiteX13623" fmla="*/ 4386996 w 9144002"/>
              <a:gd name="connsiteY13623" fmla="*/ 481282 h 4873452"/>
              <a:gd name="connsiteX13624" fmla="*/ 4389101 w 9144002"/>
              <a:gd name="connsiteY13624" fmla="*/ 480624 h 4873452"/>
              <a:gd name="connsiteX13625" fmla="*/ 4390604 w 9144002"/>
              <a:gd name="connsiteY13625" fmla="*/ 479969 h 4873452"/>
              <a:gd name="connsiteX13626" fmla="*/ 4392410 w 9144002"/>
              <a:gd name="connsiteY13626" fmla="*/ 479313 h 4873452"/>
              <a:gd name="connsiteX13627" fmla="*/ 5360799 w 9144002"/>
              <a:gd name="connsiteY13627" fmla="*/ 478202 h 4873452"/>
              <a:gd name="connsiteX13628" fmla="*/ 5363221 w 9144002"/>
              <a:gd name="connsiteY13628" fmla="*/ 478202 h 4873452"/>
              <a:gd name="connsiteX13629" fmla="*/ 5365340 w 9144002"/>
              <a:gd name="connsiteY13629" fmla="*/ 478837 h 4873452"/>
              <a:gd name="connsiteX13630" fmla="*/ 5367156 w 9144002"/>
              <a:gd name="connsiteY13630" fmla="*/ 479473 h 4873452"/>
              <a:gd name="connsiteX13631" fmla="*/ 5368972 w 9144002"/>
              <a:gd name="connsiteY13631" fmla="*/ 480320 h 4873452"/>
              <a:gd name="connsiteX13632" fmla="*/ 5371092 w 9144002"/>
              <a:gd name="connsiteY13632" fmla="*/ 481379 h 4873452"/>
              <a:gd name="connsiteX13633" fmla="*/ 5372907 w 9144002"/>
              <a:gd name="connsiteY13633" fmla="*/ 482015 h 4873452"/>
              <a:gd name="connsiteX13634" fmla="*/ 5375329 w 9144002"/>
              <a:gd name="connsiteY13634" fmla="*/ 482439 h 4873452"/>
              <a:gd name="connsiteX13635" fmla="*/ 5378054 w 9144002"/>
              <a:gd name="connsiteY13635" fmla="*/ 482227 h 4873452"/>
              <a:gd name="connsiteX13636" fmla="*/ 5378054 w 9144002"/>
              <a:gd name="connsiteY13636" fmla="*/ 495154 h 4873452"/>
              <a:gd name="connsiteX13637" fmla="*/ 5375329 w 9144002"/>
              <a:gd name="connsiteY13637" fmla="*/ 493457 h 4873452"/>
              <a:gd name="connsiteX13638" fmla="*/ 5372302 w 9144002"/>
              <a:gd name="connsiteY13638" fmla="*/ 492398 h 4873452"/>
              <a:gd name="connsiteX13639" fmla="*/ 5368972 w 9144002"/>
              <a:gd name="connsiteY13639" fmla="*/ 491126 h 4873452"/>
              <a:gd name="connsiteX13640" fmla="*/ 5365945 w 9144002"/>
              <a:gd name="connsiteY13640" fmla="*/ 489855 h 4873452"/>
              <a:gd name="connsiteX13641" fmla="*/ 5365038 w 9144002"/>
              <a:gd name="connsiteY13641" fmla="*/ 489219 h 4873452"/>
              <a:gd name="connsiteX13642" fmla="*/ 5363826 w 9144002"/>
              <a:gd name="connsiteY13642" fmla="*/ 488160 h 4873452"/>
              <a:gd name="connsiteX13643" fmla="*/ 5362616 w 9144002"/>
              <a:gd name="connsiteY13643" fmla="*/ 487101 h 4873452"/>
              <a:gd name="connsiteX13644" fmla="*/ 5361708 w 9144002"/>
              <a:gd name="connsiteY13644" fmla="*/ 485829 h 4873452"/>
              <a:gd name="connsiteX13645" fmla="*/ 5361102 w 9144002"/>
              <a:gd name="connsiteY13645" fmla="*/ 484346 h 4873452"/>
              <a:gd name="connsiteX13646" fmla="*/ 5360799 w 9144002"/>
              <a:gd name="connsiteY13646" fmla="*/ 482439 h 4873452"/>
              <a:gd name="connsiteX13647" fmla="*/ 5360194 w 9144002"/>
              <a:gd name="connsiteY13647" fmla="*/ 480743 h 4873452"/>
              <a:gd name="connsiteX13648" fmla="*/ 4626915 w 9144002"/>
              <a:gd name="connsiteY13648" fmla="*/ 478202 h 4873452"/>
              <a:gd name="connsiteX13649" fmla="*/ 4632721 w 9144002"/>
              <a:gd name="connsiteY13649" fmla="*/ 478202 h 4873452"/>
              <a:gd name="connsiteX13650" fmla="*/ 4632721 w 9144002"/>
              <a:gd name="connsiteY13650" fmla="*/ 494229 h 4873452"/>
              <a:gd name="connsiteX13651" fmla="*/ 4632110 w 9144002"/>
              <a:gd name="connsiteY13651" fmla="*/ 492196 h 4873452"/>
              <a:gd name="connsiteX13652" fmla="*/ 4630888 w 9144002"/>
              <a:gd name="connsiteY13652" fmla="*/ 490165 h 4873452"/>
              <a:gd name="connsiteX13653" fmla="*/ 4629666 w 9144002"/>
              <a:gd name="connsiteY13653" fmla="*/ 488359 h 4873452"/>
              <a:gd name="connsiteX13654" fmla="*/ 4627833 w 9144002"/>
              <a:gd name="connsiteY13654" fmla="*/ 487005 h 4873452"/>
              <a:gd name="connsiteX13655" fmla="*/ 4625999 w 9144002"/>
              <a:gd name="connsiteY13655" fmla="*/ 485876 h 4873452"/>
              <a:gd name="connsiteX13656" fmla="*/ 4623860 w 9144002"/>
              <a:gd name="connsiteY13656" fmla="*/ 484747 h 4873452"/>
              <a:gd name="connsiteX13657" fmla="*/ 4622027 w 9144002"/>
              <a:gd name="connsiteY13657" fmla="*/ 484070 h 4873452"/>
              <a:gd name="connsiteX13658" fmla="*/ 4620193 w 9144002"/>
              <a:gd name="connsiteY13658" fmla="*/ 483619 h 4873452"/>
              <a:gd name="connsiteX13659" fmla="*/ 4618665 w 9144002"/>
              <a:gd name="connsiteY13659" fmla="*/ 483619 h 4873452"/>
              <a:gd name="connsiteX13660" fmla="*/ 4617443 w 9144002"/>
              <a:gd name="connsiteY13660" fmla="*/ 483845 h 4873452"/>
              <a:gd name="connsiteX13661" fmla="*/ 4616526 w 9144002"/>
              <a:gd name="connsiteY13661" fmla="*/ 484747 h 4873452"/>
              <a:gd name="connsiteX13662" fmla="*/ 4616221 w 9144002"/>
              <a:gd name="connsiteY13662" fmla="*/ 485876 h 4873452"/>
              <a:gd name="connsiteX13663" fmla="*/ 4616526 w 9144002"/>
              <a:gd name="connsiteY13663" fmla="*/ 487231 h 4873452"/>
              <a:gd name="connsiteX13664" fmla="*/ 4617749 w 9144002"/>
              <a:gd name="connsiteY13664" fmla="*/ 489487 h 4873452"/>
              <a:gd name="connsiteX13665" fmla="*/ 4619582 w 9144002"/>
              <a:gd name="connsiteY13665" fmla="*/ 492196 h 4873452"/>
              <a:gd name="connsiteX13666" fmla="*/ 4618665 w 9144002"/>
              <a:gd name="connsiteY13666" fmla="*/ 494454 h 4873452"/>
              <a:gd name="connsiteX13667" fmla="*/ 4617443 w 9144002"/>
              <a:gd name="connsiteY13667" fmla="*/ 495809 h 4873452"/>
              <a:gd name="connsiteX13668" fmla="*/ 4616221 w 9144002"/>
              <a:gd name="connsiteY13668" fmla="*/ 496712 h 4873452"/>
              <a:gd name="connsiteX13669" fmla="*/ 4614999 w 9144002"/>
              <a:gd name="connsiteY13669" fmla="*/ 496937 h 4873452"/>
              <a:gd name="connsiteX13670" fmla="*/ 4613776 w 9144002"/>
              <a:gd name="connsiteY13670" fmla="*/ 496712 h 4873452"/>
              <a:gd name="connsiteX13671" fmla="*/ 4613166 w 9144002"/>
              <a:gd name="connsiteY13671" fmla="*/ 496035 h 4873452"/>
              <a:gd name="connsiteX13672" fmla="*/ 4610415 w 9144002"/>
              <a:gd name="connsiteY13672" fmla="*/ 493551 h 4873452"/>
              <a:gd name="connsiteX13673" fmla="*/ 4607971 w 9144002"/>
              <a:gd name="connsiteY13673" fmla="*/ 491068 h 4873452"/>
              <a:gd name="connsiteX13674" fmla="*/ 4606443 w 9144002"/>
              <a:gd name="connsiteY13674" fmla="*/ 489487 h 4873452"/>
              <a:gd name="connsiteX13675" fmla="*/ 4604915 w 9144002"/>
              <a:gd name="connsiteY13675" fmla="*/ 488359 h 4873452"/>
              <a:gd name="connsiteX13676" fmla="*/ 4603387 w 9144002"/>
              <a:gd name="connsiteY13676" fmla="*/ 487457 h 4873452"/>
              <a:gd name="connsiteX13677" fmla="*/ 4601859 w 9144002"/>
              <a:gd name="connsiteY13677" fmla="*/ 487005 h 4873452"/>
              <a:gd name="connsiteX13678" fmla="*/ 4600026 w 9144002"/>
              <a:gd name="connsiteY13678" fmla="*/ 487005 h 4873452"/>
              <a:gd name="connsiteX13679" fmla="*/ 4598193 w 9144002"/>
              <a:gd name="connsiteY13679" fmla="*/ 487907 h 4873452"/>
              <a:gd name="connsiteX13680" fmla="*/ 4600638 w 9144002"/>
              <a:gd name="connsiteY13680" fmla="*/ 484974 h 4873452"/>
              <a:gd name="connsiteX13681" fmla="*/ 4604304 w 9144002"/>
              <a:gd name="connsiteY13681" fmla="*/ 482715 h 4873452"/>
              <a:gd name="connsiteX13682" fmla="*/ 4607971 w 9144002"/>
              <a:gd name="connsiteY13682" fmla="*/ 480910 h 4873452"/>
              <a:gd name="connsiteX13683" fmla="*/ 4612248 w 9144002"/>
              <a:gd name="connsiteY13683" fmla="*/ 479782 h 4873452"/>
              <a:gd name="connsiteX13684" fmla="*/ 4616832 w 9144002"/>
              <a:gd name="connsiteY13684" fmla="*/ 478652 h 4873452"/>
              <a:gd name="connsiteX13685" fmla="*/ 4621721 w 9144002"/>
              <a:gd name="connsiteY13685" fmla="*/ 478427 h 4873452"/>
              <a:gd name="connsiteX13686" fmla="*/ 4483029 w 9144002"/>
              <a:gd name="connsiteY13686" fmla="*/ 471064 h 4873452"/>
              <a:gd name="connsiteX13687" fmla="*/ 4483029 w 9144002"/>
              <a:gd name="connsiteY13687" fmla="*/ 474410 h 4873452"/>
              <a:gd name="connsiteX13688" fmla="*/ 4483326 w 9144002"/>
              <a:gd name="connsiteY13688" fmla="*/ 475970 h 4873452"/>
              <a:gd name="connsiteX13689" fmla="*/ 4483620 w 9144002"/>
              <a:gd name="connsiteY13689" fmla="*/ 477309 h 4873452"/>
              <a:gd name="connsiteX13690" fmla="*/ 4484509 w 9144002"/>
              <a:gd name="connsiteY13690" fmla="*/ 478202 h 4873452"/>
              <a:gd name="connsiteX13691" fmla="*/ 4485099 w 9144002"/>
              <a:gd name="connsiteY13691" fmla="*/ 478870 h 4873452"/>
              <a:gd name="connsiteX13692" fmla="*/ 4486283 w 9144002"/>
              <a:gd name="connsiteY13692" fmla="*/ 479539 h 4873452"/>
              <a:gd name="connsiteX13693" fmla="*/ 4487465 w 9144002"/>
              <a:gd name="connsiteY13693" fmla="*/ 480208 h 4873452"/>
              <a:gd name="connsiteX13694" fmla="*/ 4484509 w 9144002"/>
              <a:gd name="connsiteY13694" fmla="*/ 482439 h 4873452"/>
              <a:gd name="connsiteX13695" fmla="*/ 4481846 w 9144002"/>
              <a:gd name="connsiteY13695" fmla="*/ 484001 h 4873452"/>
              <a:gd name="connsiteX13696" fmla="*/ 4478889 w 9144002"/>
              <a:gd name="connsiteY13696" fmla="*/ 485563 h 4873452"/>
              <a:gd name="connsiteX13697" fmla="*/ 4475931 w 9144002"/>
              <a:gd name="connsiteY13697" fmla="*/ 486231 h 4873452"/>
              <a:gd name="connsiteX13698" fmla="*/ 4472974 w 9144002"/>
              <a:gd name="connsiteY13698" fmla="*/ 486900 h 4873452"/>
              <a:gd name="connsiteX13699" fmla="*/ 4470017 w 9144002"/>
              <a:gd name="connsiteY13699" fmla="*/ 487123 h 4873452"/>
              <a:gd name="connsiteX13700" fmla="*/ 4466763 w 9144002"/>
              <a:gd name="connsiteY13700" fmla="*/ 486900 h 4873452"/>
              <a:gd name="connsiteX13701" fmla="*/ 4464397 w 9144002"/>
              <a:gd name="connsiteY13701" fmla="*/ 486678 h 4873452"/>
              <a:gd name="connsiteX13702" fmla="*/ 4461143 w 9144002"/>
              <a:gd name="connsiteY13702" fmla="*/ 485784 h 4873452"/>
              <a:gd name="connsiteX13703" fmla="*/ 4458187 w 9144002"/>
              <a:gd name="connsiteY13703" fmla="*/ 484892 h 4873452"/>
              <a:gd name="connsiteX13704" fmla="*/ 4452270 w 9144002"/>
              <a:gd name="connsiteY13704" fmla="*/ 482439 h 4873452"/>
              <a:gd name="connsiteX13705" fmla="*/ 4446650 w 9144002"/>
              <a:gd name="connsiteY13705" fmla="*/ 479317 h 4873452"/>
              <a:gd name="connsiteX13706" fmla="*/ 4441031 w 9144002"/>
              <a:gd name="connsiteY13706" fmla="*/ 476193 h 4873452"/>
              <a:gd name="connsiteX13707" fmla="*/ 4443101 w 9144002"/>
              <a:gd name="connsiteY13707" fmla="*/ 474410 h 4873452"/>
              <a:gd name="connsiteX13708" fmla="*/ 4445171 w 9144002"/>
              <a:gd name="connsiteY13708" fmla="*/ 473517 h 4873452"/>
              <a:gd name="connsiteX13709" fmla="*/ 4447537 w 9144002"/>
              <a:gd name="connsiteY13709" fmla="*/ 472848 h 4873452"/>
              <a:gd name="connsiteX13710" fmla="*/ 4449608 w 9144002"/>
              <a:gd name="connsiteY13710" fmla="*/ 472402 h 4873452"/>
              <a:gd name="connsiteX13711" fmla="*/ 4451975 w 9144002"/>
              <a:gd name="connsiteY13711" fmla="*/ 472402 h 4873452"/>
              <a:gd name="connsiteX13712" fmla="*/ 4454637 w 9144002"/>
              <a:gd name="connsiteY13712" fmla="*/ 472402 h 4873452"/>
              <a:gd name="connsiteX13713" fmla="*/ 4459665 w 9144002"/>
              <a:gd name="connsiteY13713" fmla="*/ 473072 h 4873452"/>
              <a:gd name="connsiteX13714" fmla="*/ 4465284 w 9144002"/>
              <a:gd name="connsiteY13714" fmla="*/ 473517 h 4873452"/>
              <a:gd name="connsiteX13715" fmla="*/ 4468240 w 9144002"/>
              <a:gd name="connsiteY13715" fmla="*/ 473963 h 4873452"/>
              <a:gd name="connsiteX13716" fmla="*/ 4470904 w 9144002"/>
              <a:gd name="connsiteY13716" fmla="*/ 473963 h 4873452"/>
              <a:gd name="connsiteX13717" fmla="*/ 4473860 w 9144002"/>
              <a:gd name="connsiteY13717" fmla="*/ 473963 h 4873452"/>
              <a:gd name="connsiteX13718" fmla="*/ 4477115 w 9144002"/>
              <a:gd name="connsiteY13718" fmla="*/ 473295 h 4873452"/>
              <a:gd name="connsiteX13719" fmla="*/ 4480070 w 9144002"/>
              <a:gd name="connsiteY13719" fmla="*/ 472402 h 4873452"/>
              <a:gd name="connsiteX13720" fmla="*/ 5048058 w 9144002"/>
              <a:gd name="connsiteY13720" fmla="*/ 468388 h 4873452"/>
              <a:gd name="connsiteX13721" fmla="*/ 5055395 w 9144002"/>
              <a:gd name="connsiteY13721" fmla="*/ 468612 h 4873452"/>
              <a:gd name="connsiteX13722" fmla="*/ 5045417 w 9144002"/>
              <a:gd name="connsiteY13722" fmla="*/ 473519 h 4873452"/>
              <a:gd name="connsiteX13723" fmla="*/ 5034852 w 9144002"/>
              <a:gd name="connsiteY13723" fmla="*/ 478203 h 4873452"/>
              <a:gd name="connsiteX13724" fmla="*/ 5024581 w 9144002"/>
              <a:gd name="connsiteY13724" fmla="*/ 482887 h 4873452"/>
              <a:gd name="connsiteX13725" fmla="*/ 5019298 w 9144002"/>
              <a:gd name="connsiteY13725" fmla="*/ 485116 h 4873452"/>
              <a:gd name="connsiteX13726" fmla="*/ 5013722 w 9144002"/>
              <a:gd name="connsiteY13726" fmla="*/ 487124 h 4873452"/>
              <a:gd name="connsiteX13727" fmla="*/ 5014896 w 9144002"/>
              <a:gd name="connsiteY13727" fmla="*/ 484448 h 4873452"/>
              <a:gd name="connsiteX13728" fmla="*/ 5016364 w 9144002"/>
              <a:gd name="connsiteY13728" fmla="*/ 481993 h 4873452"/>
              <a:gd name="connsiteX13729" fmla="*/ 5017831 w 9144002"/>
              <a:gd name="connsiteY13729" fmla="*/ 479762 h 4873452"/>
              <a:gd name="connsiteX13730" fmla="*/ 5019885 w 9144002"/>
              <a:gd name="connsiteY13730" fmla="*/ 477755 h 4873452"/>
              <a:gd name="connsiteX13731" fmla="*/ 5021646 w 9144002"/>
              <a:gd name="connsiteY13731" fmla="*/ 475972 h 4873452"/>
              <a:gd name="connsiteX13732" fmla="*/ 5023993 w 9144002"/>
              <a:gd name="connsiteY13732" fmla="*/ 474410 h 4873452"/>
              <a:gd name="connsiteX13733" fmla="*/ 5026342 w 9144002"/>
              <a:gd name="connsiteY13733" fmla="*/ 472849 h 4873452"/>
              <a:gd name="connsiteX13734" fmla="*/ 5028982 w 9144002"/>
              <a:gd name="connsiteY13734" fmla="*/ 471733 h 4873452"/>
              <a:gd name="connsiteX13735" fmla="*/ 5031624 w 9144002"/>
              <a:gd name="connsiteY13735" fmla="*/ 471064 h 4873452"/>
              <a:gd name="connsiteX13736" fmla="*/ 5034559 w 9144002"/>
              <a:gd name="connsiteY13736" fmla="*/ 470172 h 4873452"/>
              <a:gd name="connsiteX13737" fmla="*/ 5037494 w 9144002"/>
              <a:gd name="connsiteY13737" fmla="*/ 469280 h 4873452"/>
              <a:gd name="connsiteX13738" fmla="*/ 5041015 w 9144002"/>
              <a:gd name="connsiteY13738" fmla="*/ 469057 h 4873452"/>
              <a:gd name="connsiteX13739" fmla="*/ 547952 w 9144002"/>
              <a:gd name="connsiteY13739" fmla="*/ 464820 h 4873452"/>
              <a:gd name="connsiteX13740" fmla="*/ 549729 w 9144002"/>
              <a:gd name="connsiteY13740" fmla="*/ 464820 h 4873452"/>
              <a:gd name="connsiteX13741" fmla="*/ 551210 w 9144002"/>
              <a:gd name="connsiteY13741" fmla="*/ 464820 h 4873452"/>
              <a:gd name="connsiteX13742" fmla="*/ 555062 w 9144002"/>
              <a:gd name="connsiteY13742" fmla="*/ 465040 h 4873452"/>
              <a:gd name="connsiteX13743" fmla="*/ 558913 w 9144002"/>
              <a:gd name="connsiteY13743" fmla="*/ 465922 h 4873452"/>
              <a:gd name="connsiteX13744" fmla="*/ 562469 w 9144002"/>
              <a:gd name="connsiteY13744" fmla="*/ 467247 h 4873452"/>
              <a:gd name="connsiteX13745" fmla="*/ 566320 w 9144002"/>
              <a:gd name="connsiteY13745" fmla="*/ 469011 h 4873452"/>
              <a:gd name="connsiteX13746" fmla="*/ 570171 w 9144002"/>
              <a:gd name="connsiteY13746" fmla="*/ 470995 h 4873452"/>
              <a:gd name="connsiteX13747" fmla="*/ 577874 w 9144002"/>
              <a:gd name="connsiteY13747" fmla="*/ 474524 h 4873452"/>
              <a:gd name="connsiteX13748" fmla="*/ 581725 w 9144002"/>
              <a:gd name="connsiteY13748" fmla="*/ 476509 h 4873452"/>
              <a:gd name="connsiteX13749" fmla="*/ 585873 w 9144002"/>
              <a:gd name="connsiteY13749" fmla="*/ 478273 h 4873452"/>
              <a:gd name="connsiteX13750" fmla="*/ 590317 w 9144002"/>
              <a:gd name="connsiteY13750" fmla="*/ 479376 h 4873452"/>
              <a:gd name="connsiteX13751" fmla="*/ 594761 w 9144002"/>
              <a:gd name="connsiteY13751" fmla="*/ 480479 h 4873452"/>
              <a:gd name="connsiteX13752" fmla="*/ 599204 w 9144002"/>
              <a:gd name="connsiteY13752" fmla="*/ 480699 h 4873452"/>
              <a:gd name="connsiteX13753" fmla="*/ 601574 w 9144002"/>
              <a:gd name="connsiteY13753" fmla="*/ 480699 h 4873452"/>
              <a:gd name="connsiteX13754" fmla="*/ 603649 w 9144002"/>
              <a:gd name="connsiteY13754" fmla="*/ 480479 h 4873452"/>
              <a:gd name="connsiteX13755" fmla="*/ 600093 w 9144002"/>
              <a:gd name="connsiteY13755" fmla="*/ 482463 h 4873452"/>
              <a:gd name="connsiteX13756" fmla="*/ 595946 w 9144002"/>
              <a:gd name="connsiteY13756" fmla="*/ 483567 h 4873452"/>
              <a:gd name="connsiteX13757" fmla="*/ 592094 w 9144002"/>
              <a:gd name="connsiteY13757" fmla="*/ 484448 h 4873452"/>
              <a:gd name="connsiteX13758" fmla="*/ 587947 w 9144002"/>
              <a:gd name="connsiteY13758" fmla="*/ 484448 h 4873452"/>
              <a:gd name="connsiteX13759" fmla="*/ 583503 w 9144002"/>
              <a:gd name="connsiteY13759" fmla="*/ 484008 h 4873452"/>
              <a:gd name="connsiteX13760" fmla="*/ 579355 w 9144002"/>
              <a:gd name="connsiteY13760" fmla="*/ 483125 h 4873452"/>
              <a:gd name="connsiteX13761" fmla="*/ 575207 w 9144002"/>
              <a:gd name="connsiteY13761" fmla="*/ 482463 h 4873452"/>
              <a:gd name="connsiteX13762" fmla="*/ 570764 w 9144002"/>
              <a:gd name="connsiteY13762" fmla="*/ 480919 h 4873452"/>
              <a:gd name="connsiteX13763" fmla="*/ 566616 w 9144002"/>
              <a:gd name="connsiteY13763" fmla="*/ 479376 h 4873452"/>
              <a:gd name="connsiteX13764" fmla="*/ 562469 w 9144002"/>
              <a:gd name="connsiteY13764" fmla="*/ 477612 h 4873452"/>
              <a:gd name="connsiteX13765" fmla="*/ 554765 w 9144002"/>
              <a:gd name="connsiteY13765" fmla="*/ 474082 h 4873452"/>
              <a:gd name="connsiteX13766" fmla="*/ 547063 w 9144002"/>
              <a:gd name="connsiteY13766" fmla="*/ 470334 h 4873452"/>
              <a:gd name="connsiteX13767" fmla="*/ 540545 w 9144002"/>
              <a:gd name="connsiteY13767" fmla="*/ 467688 h 4873452"/>
              <a:gd name="connsiteX13768" fmla="*/ 542323 w 9144002"/>
              <a:gd name="connsiteY13768" fmla="*/ 466584 h 4873452"/>
              <a:gd name="connsiteX13769" fmla="*/ 544100 w 9144002"/>
              <a:gd name="connsiteY13769" fmla="*/ 465922 h 4873452"/>
              <a:gd name="connsiteX13770" fmla="*/ 546174 w 9144002"/>
              <a:gd name="connsiteY13770" fmla="*/ 465483 h 4873452"/>
              <a:gd name="connsiteX13771" fmla="*/ 4073191 w 9144002"/>
              <a:gd name="connsiteY13771" fmla="*/ 463926 h 4873452"/>
              <a:gd name="connsiteX13772" fmla="*/ 4074098 w 9144002"/>
              <a:gd name="connsiteY13772" fmla="*/ 464377 h 4873452"/>
              <a:gd name="connsiteX13773" fmla="*/ 4075304 w 9144002"/>
              <a:gd name="connsiteY13773" fmla="*/ 464601 h 4873452"/>
              <a:gd name="connsiteX13774" fmla="*/ 4078017 w 9144002"/>
              <a:gd name="connsiteY13774" fmla="*/ 465503 h 4873452"/>
              <a:gd name="connsiteX13775" fmla="*/ 4081337 w 9144002"/>
              <a:gd name="connsiteY13775" fmla="*/ 466631 h 4873452"/>
              <a:gd name="connsiteX13776" fmla="*/ 4083145 w 9144002"/>
              <a:gd name="connsiteY13776" fmla="*/ 466857 h 4873452"/>
              <a:gd name="connsiteX13777" fmla="*/ 4085257 w 9144002"/>
              <a:gd name="connsiteY13777" fmla="*/ 467082 h 4873452"/>
              <a:gd name="connsiteX13778" fmla="*/ 4087368 w 9144002"/>
              <a:gd name="connsiteY13778" fmla="*/ 467082 h 4873452"/>
              <a:gd name="connsiteX13779" fmla="*/ 4089780 w 9144002"/>
              <a:gd name="connsiteY13779" fmla="*/ 466857 h 4873452"/>
              <a:gd name="connsiteX13780" fmla="*/ 4090384 w 9144002"/>
              <a:gd name="connsiteY13780" fmla="*/ 469336 h 4873452"/>
              <a:gd name="connsiteX13781" fmla="*/ 4090987 w 9144002"/>
              <a:gd name="connsiteY13781" fmla="*/ 471138 h 4873452"/>
              <a:gd name="connsiteX13782" fmla="*/ 4090384 w 9144002"/>
              <a:gd name="connsiteY13782" fmla="*/ 472942 h 4873452"/>
              <a:gd name="connsiteX13783" fmla="*/ 4090084 w 9144002"/>
              <a:gd name="connsiteY13783" fmla="*/ 474069 h 4873452"/>
              <a:gd name="connsiteX13784" fmla="*/ 4088877 w 9144002"/>
              <a:gd name="connsiteY13784" fmla="*/ 474520 h 4873452"/>
              <a:gd name="connsiteX13785" fmla="*/ 4087671 w 9144002"/>
              <a:gd name="connsiteY13785" fmla="*/ 475196 h 4873452"/>
              <a:gd name="connsiteX13786" fmla="*/ 4085558 w 9144002"/>
              <a:gd name="connsiteY13786" fmla="*/ 476097 h 4873452"/>
              <a:gd name="connsiteX13787" fmla="*/ 4082844 w 9144002"/>
              <a:gd name="connsiteY13787" fmla="*/ 476773 h 4873452"/>
              <a:gd name="connsiteX13788" fmla="*/ 4081940 w 9144002"/>
              <a:gd name="connsiteY13788" fmla="*/ 477449 h 4873452"/>
              <a:gd name="connsiteX13789" fmla="*/ 4081035 w 9144002"/>
              <a:gd name="connsiteY13789" fmla="*/ 478351 h 4873452"/>
              <a:gd name="connsiteX13790" fmla="*/ 4080431 w 9144002"/>
              <a:gd name="connsiteY13790" fmla="*/ 479478 h 4873452"/>
              <a:gd name="connsiteX13791" fmla="*/ 4080131 w 9144002"/>
              <a:gd name="connsiteY13791" fmla="*/ 480831 h 4873452"/>
              <a:gd name="connsiteX13792" fmla="*/ 4080431 w 9144002"/>
              <a:gd name="connsiteY13792" fmla="*/ 482858 h 4873452"/>
              <a:gd name="connsiteX13793" fmla="*/ 4081337 w 9144002"/>
              <a:gd name="connsiteY13793" fmla="*/ 485112 h 4873452"/>
              <a:gd name="connsiteX13794" fmla="*/ 4079527 w 9144002"/>
              <a:gd name="connsiteY13794" fmla="*/ 485338 h 4873452"/>
              <a:gd name="connsiteX13795" fmla="*/ 4078320 w 9144002"/>
              <a:gd name="connsiteY13795" fmla="*/ 485112 h 4873452"/>
              <a:gd name="connsiteX13796" fmla="*/ 4077114 w 9144002"/>
              <a:gd name="connsiteY13796" fmla="*/ 484662 h 4873452"/>
              <a:gd name="connsiteX13797" fmla="*/ 4076510 w 9144002"/>
              <a:gd name="connsiteY13797" fmla="*/ 483760 h 4873452"/>
              <a:gd name="connsiteX13798" fmla="*/ 4075604 w 9144002"/>
              <a:gd name="connsiteY13798" fmla="*/ 482858 h 4873452"/>
              <a:gd name="connsiteX13799" fmla="*/ 4074700 w 9144002"/>
              <a:gd name="connsiteY13799" fmla="*/ 481732 h 4873452"/>
              <a:gd name="connsiteX13800" fmla="*/ 4074098 w 9144002"/>
              <a:gd name="connsiteY13800" fmla="*/ 479027 h 4873452"/>
              <a:gd name="connsiteX13801" fmla="*/ 4073191 w 9144002"/>
              <a:gd name="connsiteY13801" fmla="*/ 476548 h 4873452"/>
              <a:gd name="connsiteX13802" fmla="*/ 4072287 w 9144002"/>
              <a:gd name="connsiteY13802" fmla="*/ 474295 h 4873452"/>
              <a:gd name="connsiteX13803" fmla="*/ 4071684 w 9144002"/>
              <a:gd name="connsiteY13803" fmla="*/ 473166 h 4873452"/>
              <a:gd name="connsiteX13804" fmla="*/ 4070778 w 9144002"/>
              <a:gd name="connsiteY13804" fmla="*/ 472490 h 4873452"/>
              <a:gd name="connsiteX13805" fmla="*/ 4069572 w 9144002"/>
              <a:gd name="connsiteY13805" fmla="*/ 472040 h 4873452"/>
              <a:gd name="connsiteX13806" fmla="*/ 4068367 w 9144002"/>
              <a:gd name="connsiteY13806" fmla="*/ 471814 h 4873452"/>
              <a:gd name="connsiteX13807" fmla="*/ 4069874 w 9144002"/>
              <a:gd name="connsiteY13807" fmla="*/ 467082 h 4873452"/>
              <a:gd name="connsiteX13808" fmla="*/ 4070778 w 9144002"/>
              <a:gd name="connsiteY13808" fmla="*/ 465730 h 4873452"/>
              <a:gd name="connsiteX13809" fmla="*/ 4071381 w 9144002"/>
              <a:gd name="connsiteY13809" fmla="*/ 464828 h 4873452"/>
              <a:gd name="connsiteX13810" fmla="*/ 4072287 w 9144002"/>
              <a:gd name="connsiteY13810" fmla="*/ 464377 h 4873452"/>
              <a:gd name="connsiteX13811" fmla="*/ 4035670 w 9144002"/>
              <a:gd name="connsiteY13811" fmla="*/ 463926 h 4873452"/>
              <a:gd name="connsiteX13812" fmla="*/ 4037472 w 9144002"/>
              <a:gd name="connsiteY13812" fmla="*/ 464372 h 4873452"/>
              <a:gd name="connsiteX13813" fmla="*/ 4039273 w 9144002"/>
              <a:gd name="connsiteY13813" fmla="*/ 464594 h 4873452"/>
              <a:gd name="connsiteX13814" fmla="*/ 4043476 w 9144002"/>
              <a:gd name="connsiteY13814" fmla="*/ 465709 h 4873452"/>
              <a:gd name="connsiteX13815" fmla="*/ 4048581 w 9144002"/>
              <a:gd name="connsiteY13815" fmla="*/ 467496 h 4873452"/>
              <a:gd name="connsiteX13816" fmla="*/ 4051283 w 9144002"/>
              <a:gd name="connsiteY13816" fmla="*/ 467941 h 4873452"/>
              <a:gd name="connsiteX13817" fmla="*/ 4053686 w 9144002"/>
              <a:gd name="connsiteY13817" fmla="*/ 468164 h 4873452"/>
              <a:gd name="connsiteX13818" fmla="*/ 4056387 w 9144002"/>
              <a:gd name="connsiteY13818" fmla="*/ 468610 h 4873452"/>
              <a:gd name="connsiteX13819" fmla="*/ 4059090 w 9144002"/>
              <a:gd name="connsiteY13819" fmla="*/ 468610 h 4873452"/>
              <a:gd name="connsiteX13820" fmla="*/ 4061792 w 9144002"/>
              <a:gd name="connsiteY13820" fmla="*/ 467941 h 4873452"/>
              <a:gd name="connsiteX13821" fmla="*/ 4064794 w 9144002"/>
              <a:gd name="connsiteY13821" fmla="*/ 467050 h 4873452"/>
              <a:gd name="connsiteX13822" fmla="*/ 4063592 w 9144002"/>
              <a:gd name="connsiteY13822" fmla="*/ 470172 h 4873452"/>
              <a:gd name="connsiteX13823" fmla="*/ 4062092 w 9144002"/>
              <a:gd name="connsiteY13823" fmla="*/ 472402 h 4873452"/>
              <a:gd name="connsiteX13824" fmla="*/ 4060592 w 9144002"/>
              <a:gd name="connsiteY13824" fmla="*/ 474186 h 4873452"/>
              <a:gd name="connsiteX13825" fmla="*/ 4059090 w 9144002"/>
              <a:gd name="connsiteY13825" fmla="*/ 475079 h 4873452"/>
              <a:gd name="connsiteX13826" fmla="*/ 4057287 w 9144002"/>
              <a:gd name="connsiteY13826" fmla="*/ 475524 h 4873452"/>
              <a:gd name="connsiteX13827" fmla="*/ 4054886 w 9144002"/>
              <a:gd name="connsiteY13827" fmla="*/ 475302 h 4873452"/>
              <a:gd name="connsiteX13828" fmla="*/ 4053085 w 9144002"/>
              <a:gd name="connsiteY13828" fmla="*/ 475079 h 4873452"/>
              <a:gd name="connsiteX13829" fmla="*/ 4050383 w 9144002"/>
              <a:gd name="connsiteY13829" fmla="*/ 474186 h 4873452"/>
              <a:gd name="connsiteX13830" fmla="*/ 4045877 w 9144002"/>
              <a:gd name="connsiteY13830" fmla="*/ 472178 h 4873452"/>
              <a:gd name="connsiteX13831" fmla="*/ 4040475 w 9144002"/>
              <a:gd name="connsiteY13831" fmla="*/ 469948 h 4873452"/>
              <a:gd name="connsiteX13832" fmla="*/ 4037772 w 9144002"/>
              <a:gd name="connsiteY13832" fmla="*/ 468833 h 4873452"/>
              <a:gd name="connsiteX13833" fmla="*/ 4035670 w 9144002"/>
              <a:gd name="connsiteY13833" fmla="*/ 468164 h 4873452"/>
              <a:gd name="connsiteX13834" fmla="*/ 4032968 w 9144002"/>
              <a:gd name="connsiteY13834" fmla="*/ 467717 h 4873452"/>
              <a:gd name="connsiteX13835" fmla="*/ 4030266 w 9144002"/>
              <a:gd name="connsiteY13835" fmla="*/ 467717 h 4873452"/>
              <a:gd name="connsiteX13836" fmla="*/ 4031468 w 9144002"/>
              <a:gd name="connsiteY13836" fmla="*/ 465934 h 4873452"/>
              <a:gd name="connsiteX13837" fmla="*/ 4032666 w 9144002"/>
              <a:gd name="connsiteY13837" fmla="*/ 464819 h 4873452"/>
              <a:gd name="connsiteX13838" fmla="*/ 4034170 w 9144002"/>
              <a:gd name="connsiteY13838" fmla="*/ 464372 h 4873452"/>
              <a:gd name="connsiteX13839" fmla="*/ 3996472 w 9144002"/>
              <a:gd name="connsiteY13839" fmla="*/ 455004 h 4873452"/>
              <a:gd name="connsiteX13840" fmla="*/ 3998276 w 9144002"/>
              <a:gd name="connsiteY13840" fmla="*/ 455004 h 4873452"/>
              <a:gd name="connsiteX13841" fmla="*/ 4000077 w 9144002"/>
              <a:gd name="connsiteY13841" fmla="*/ 455443 h 4873452"/>
              <a:gd name="connsiteX13842" fmla="*/ 4000980 w 9144002"/>
              <a:gd name="connsiteY13842" fmla="*/ 456319 h 4873452"/>
              <a:gd name="connsiteX13843" fmla="*/ 4002181 w 9144002"/>
              <a:gd name="connsiteY13843" fmla="*/ 456977 h 4873452"/>
              <a:gd name="connsiteX13844" fmla="*/ 4002482 w 9144002"/>
              <a:gd name="connsiteY13844" fmla="*/ 458512 h 4873452"/>
              <a:gd name="connsiteX13845" fmla="*/ 4003383 w 9144002"/>
              <a:gd name="connsiteY13845" fmla="*/ 459825 h 4873452"/>
              <a:gd name="connsiteX13846" fmla="*/ 4003983 w 9144002"/>
              <a:gd name="connsiteY13846" fmla="*/ 462674 h 4873452"/>
              <a:gd name="connsiteX13847" fmla="*/ 4005185 w 9144002"/>
              <a:gd name="connsiteY13847" fmla="*/ 465742 h 4873452"/>
              <a:gd name="connsiteX13848" fmla="*/ 4006088 w 9144002"/>
              <a:gd name="connsiteY13848" fmla="*/ 466838 h 4873452"/>
              <a:gd name="connsiteX13849" fmla="*/ 4006689 w 9144002"/>
              <a:gd name="connsiteY13849" fmla="*/ 467496 h 4873452"/>
              <a:gd name="connsiteX13850" fmla="*/ 4007890 w 9144002"/>
              <a:gd name="connsiteY13850" fmla="*/ 468372 h 4873452"/>
              <a:gd name="connsiteX13851" fmla="*/ 4009391 w 9144002"/>
              <a:gd name="connsiteY13851" fmla="*/ 468591 h 4873452"/>
              <a:gd name="connsiteX13852" fmla="*/ 4011195 w 9144002"/>
              <a:gd name="connsiteY13852" fmla="*/ 468591 h 4873452"/>
              <a:gd name="connsiteX13853" fmla="*/ 4013599 w 9144002"/>
              <a:gd name="connsiteY13853" fmla="*/ 468152 h 4873452"/>
              <a:gd name="connsiteX13854" fmla="*/ 4010894 w 9144002"/>
              <a:gd name="connsiteY13854" fmla="*/ 470343 h 4873452"/>
              <a:gd name="connsiteX13855" fmla="*/ 4007890 w 9144002"/>
              <a:gd name="connsiteY13855" fmla="*/ 472316 h 4873452"/>
              <a:gd name="connsiteX13856" fmla="*/ 4003983 w 9144002"/>
              <a:gd name="connsiteY13856" fmla="*/ 473849 h 4873452"/>
              <a:gd name="connsiteX13857" fmla="*/ 4000077 w 9144002"/>
              <a:gd name="connsiteY13857" fmla="*/ 475602 h 4873452"/>
              <a:gd name="connsiteX13858" fmla="*/ 3995272 w 9144002"/>
              <a:gd name="connsiteY13858" fmla="*/ 476919 h 4873452"/>
              <a:gd name="connsiteX13859" fmla="*/ 3990464 w 9144002"/>
              <a:gd name="connsiteY13859" fmla="*/ 478013 h 4873452"/>
              <a:gd name="connsiteX13860" fmla="*/ 3985356 w 9144002"/>
              <a:gd name="connsiteY13860" fmla="*/ 478890 h 4873452"/>
              <a:gd name="connsiteX13861" fmla="*/ 3980548 w 9144002"/>
              <a:gd name="connsiteY13861" fmla="*/ 479548 h 4873452"/>
              <a:gd name="connsiteX13862" fmla="*/ 3975741 w 9144002"/>
              <a:gd name="connsiteY13862" fmla="*/ 479766 h 4873452"/>
              <a:gd name="connsiteX13863" fmla="*/ 3970634 w 9144002"/>
              <a:gd name="connsiteY13863" fmla="*/ 479985 h 4873452"/>
              <a:gd name="connsiteX13864" fmla="*/ 3966128 w 9144002"/>
              <a:gd name="connsiteY13864" fmla="*/ 479766 h 4873452"/>
              <a:gd name="connsiteX13865" fmla="*/ 3961620 w 9144002"/>
              <a:gd name="connsiteY13865" fmla="*/ 479108 h 4873452"/>
              <a:gd name="connsiteX13866" fmla="*/ 3957717 w 9144002"/>
              <a:gd name="connsiteY13866" fmla="*/ 478013 h 4873452"/>
              <a:gd name="connsiteX13867" fmla="*/ 3954412 w 9144002"/>
              <a:gd name="connsiteY13867" fmla="*/ 476919 h 4873452"/>
              <a:gd name="connsiteX13868" fmla="*/ 3951706 w 9144002"/>
              <a:gd name="connsiteY13868" fmla="*/ 475384 h 4873452"/>
              <a:gd name="connsiteX13869" fmla="*/ 3950505 w 9144002"/>
              <a:gd name="connsiteY13869" fmla="*/ 474508 h 4873452"/>
              <a:gd name="connsiteX13870" fmla="*/ 3949304 w 9144002"/>
              <a:gd name="connsiteY13870" fmla="*/ 473412 h 4873452"/>
              <a:gd name="connsiteX13871" fmla="*/ 3950806 w 9144002"/>
              <a:gd name="connsiteY13871" fmla="*/ 470343 h 4873452"/>
              <a:gd name="connsiteX13872" fmla="*/ 3952908 w 9144002"/>
              <a:gd name="connsiteY13872" fmla="*/ 467933 h 4873452"/>
              <a:gd name="connsiteX13873" fmla="*/ 3955011 w 9144002"/>
              <a:gd name="connsiteY13873" fmla="*/ 465742 h 4873452"/>
              <a:gd name="connsiteX13874" fmla="*/ 3957717 w 9144002"/>
              <a:gd name="connsiteY13874" fmla="*/ 463988 h 4873452"/>
              <a:gd name="connsiteX13875" fmla="*/ 3960419 w 9144002"/>
              <a:gd name="connsiteY13875" fmla="*/ 462674 h 4873452"/>
              <a:gd name="connsiteX13876" fmla="*/ 3963724 w 9144002"/>
              <a:gd name="connsiteY13876" fmla="*/ 461578 h 4873452"/>
              <a:gd name="connsiteX13877" fmla="*/ 3967329 w 9144002"/>
              <a:gd name="connsiteY13877" fmla="*/ 460702 h 4873452"/>
              <a:gd name="connsiteX13878" fmla="*/ 3970935 w 9144002"/>
              <a:gd name="connsiteY13878" fmla="*/ 459825 h 4873452"/>
              <a:gd name="connsiteX13879" fmla="*/ 3969433 w 9144002"/>
              <a:gd name="connsiteY13879" fmla="*/ 460922 h 4873452"/>
              <a:gd name="connsiteX13880" fmla="*/ 3968531 w 9144002"/>
              <a:gd name="connsiteY13880" fmla="*/ 462017 h 4873452"/>
              <a:gd name="connsiteX13881" fmla="*/ 3967631 w 9144002"/>
              <a:gd name="connsiteY13881" fmla="*/ 463112 h 4873452"/>
              <a:gd name="connsiteX13882" fmla="*/ 3967329 w 9144002"/>
              <a:gd name="connsiteY13882" fmla="*/ 463988 h 4873452"/>
              <a:gd name="connsiteX13883" fmla="*/ 3967329 w 9144002"/>
              <a:gd name="connsiteY13883" fmla="*/ 464865 h 4873452"/>
              <a:gd name="connsiteX13884" fmla="*/ 3967631 w 9144002"/>
              <a:gd name="connsiteY13884" fmla="*/ 465742 h 4873452"/>
              <a:gd name="connsiteX13885" fmla="*/ 3968531 w 9144002"/>
              <a:gd name="connsiteY13885" fmla="*/ 466399 h 4873452"/>
              <a:gd name="connsiteX13886" fmla="*/ 3969133 w 9144002"/>
              <a:gd name="connsiteY13886" fmla="*/ 467276 h 4873452"/>
              <a:gd name="connsiteX13887" fmla="*/ 3971536 w 9144002"/>
              <a:gd name="connsiteY13887" fmla="*/ 468372 h 4873452"/>
              <a:gd name="connsiteX13888" fmla="*/ 3974240 w 9144002"/>
              <a:gd name="connsiteY13888" fmla="*/ 469248 h 4873452"/>
              <a:gd name="connsiteX13889" fmla="*/ 3977544 w 9144002"/>
              <a:gd name="connsiteY13889" fmla="*/ 469687 h 4873452"/>
              <a:gd name="connsiteX13890" fmla="*/ 3981450 w 9144002"/>
              <a:gd name="connsiteY13890" fmla="*/ 470125 h 4873452"/>
              <a:gd name="connsiteX13891" fmla="*/ 3985056 w 9144002"/>
              <a:gd name="connsiteY13891" fmla="*/ 469687 h 4873452"/>
              <a:gd name="connsiteX13892" fmla="*/ 3988661 w 9144002"/>
              <a:gd name="connsiteY13892" fmla="*/ 469248 h 4873452"/>
              <a:gd name="connsiteX13893" fmla="*/ 3991965 w 9144002"/>
              <a:gd name="connsiteY13893" fmla="*/ 468152 h 4873452"/>
              <a:gd name="connsiteX13894" fmla="*/ 3993469 w 9144002"/>
              <a:gd name="connsiteY13894" fmla="*/ 467496 h 4873452"/>
              <a:gd name="connsiteX13895" fmla="*/ 3994670 w 9144002"/>
              <a:gd name="connsiteY13895" fmla="*/ 466838 h 4873452"/>
              <a:gd name="connsiteX13896" fmla="*/ 3995873 w 9144002"/>
              <a:gd name="connsiteY13896" fmla="*/ 465742 h 4873452"/>
              <a:gd name="connsiteX13897" fmla="*/ 3996773 w 9144002"/>
              <a:gd name="connsiteY13897" fmla="*/ 464428 h 4873452"/>
              <a:gd name="connsiteX13898" fmla="*/ 3997674 w 9144002"/>
              <a:gd name="connsiteY13898" fmla="*/ 463332 h 4873452"/>
              <a:gd name="connsiteX13899" fmla="*/ 3997974 w 9144002"/>
              <a:gd name="connsiteY13899" fmla="*/ 462017 h 4873452"/>
              <a:gd name="connsiteX13900" fmla="*/ 3997974 w 9144002"/>
              <a:gd name="connsiteY13900" fmla="*/ 460702 h 4873452"/>
              <a:gd name="connsiteX13901" fmla="*/ 3997974 w 9144002"/>
              <a:gd name="connsiteY13901" fmla="*/ 458949 h 4873452"/>
              <a:gd name="connsiteX13902" fmla="*/ 3997374 w 9144002"/>
              <a:gd name="connsiteY13902" fmla="*/ 456977 h 4873452"/>
              <a:gd name="connsiteX13903" fmla="*/ 3783808 w 9144002"/>
              <a:gd name="connsiteY13903" fmla="*/ 452329 h 4873452"/>
              <a:gd name="connsiteX13904" fmla="*/ 3783213 w 9144002"/>
              <a:gd name="connsiteY13904" fmla="*/ 456180 h 4873452"/>
              <a:gd name="connsiteX13905" fmla="*/ 3782021 w 9144002"/>
              <a:gd name="connsiteY13905" fmla="*/ 459353 h 4873452"/>
              <a:gd name="connsiteX13906" fmla="*/ 3780235 w 9144002"/>
              <a:gd name="connsiteY13906" fmla="*/ 461619 h 4873452"/>
              <a:gd name="connsiteX13907" fmla="*/ 3778450 w 9144002"/>
              <a:gd name="connsiteY13907" fmla="*/ 463205 h 4873452"/>
              <a:gd name="connsiteX13908" fmla="*/ 3776366 w 9144002"/>
              <a:gd name="connsiteY13908" fmla="*/ 463884 h 4873452"/>
              <a:gd name="connsiteX13909" fmla="*/ 3773985 w 9144002"/>
              <a:gd name="connsiteY13909" fmla="*/ 464563 h 4873452"/>
              <a:gd name="connsiteX13910" fmla="*/ 3771305 w 9144002"/>
              <a:gd name="connsiteY13910" fmla="*/ 464563 h 4873452"/>
              <a:gd name="connsiteX13911" fmla="*/ 3768926 w 9144002"/>
              <a:gd name="connsiteY13911" fmla="*/ 464338 h 4873452"/>
              <a:gd name="connsiteX13912" fmla="*/ 3763269 w 9144002"/>
              <a:gd name="connsiteY13912" fmla="*/ 463432 h 4873452"/>
              <a:gd name="connsiteX13913" fmla="*/ 3759994 w 9144002"/>
              <a:gd name="connsiteY13913" fmla="*/ 463205 h 4873452"/>
              <a:gd name="connsiteX13914" fmla="*/ 3757018 w 9144002"/>
              <a:gd name="connsiteY13914" fmla="*/ 462751 h 4873452"/>
              <a:gd name="connsiteX13915" fmla="*/ 3754042 w 9144002"/>
              <a:gd name="connsiteY13915" fmla="*/ 463205 h 4873452"/>
              <a:gd name="connsiteX13916" fmla="*/ 3751363 w 9144002"/>
              <a:gd name="connsiteY13916" fmla="*/ 463659 h 4873452"/>
              <a:gd name="connsiteX13917" fmla="*/ 3748387 w 9144002"/>
              <a:gd name="connsiteY13917" fmla="*/ 464563 h 4873452"/>
              <a:gd name="connsiteX13918" fmla="*/ 3745709 w 9144002"/>
              <a:gd name="connsiteY13918" fmla="*/ 466603 h 4873452"/>
              <a:gd name="connsiteX13919" fmla="*/ 3746599 w 9144002"/>
              <a:gd name="connsiteY13919" fmla="*/ 463884 h 4873452"/>
              <a:gd name="connsiteX13920" fmla="*/ 3747791 w 9144002"/>
              <a:gd name="connsiteY13920" fmla="*/ 461619 h 4873452"/>
              <a:gd name="connsiteX13921" fmla="*/ 3749278 w 9144002"/>
              <a:gd name="connsiteY13921" fmla="*/ 460032 h 4873452"/>
              <a:gd name="connsiteX13922" fmla="*/ 3751363 w 9144002"/>
              <a:gd name="connsiteY13922" fmla="*/ 458899 h 4873452"/>
              <a:gd name="connsiteX13923" fmla="*/ 3753745 w 9144002"/>
              <a:gd name="connsiteY13923" fmla="*/ 457993 h 4873452"/>
              <a:gd name="connsiteX13924" fmla="*/ 3756425 w 9144002"/>
              <a:gd name="connsiteY13924" fmla="*/ 457313 h 4873452"/>
              <a:gd name="connsiteX13925" fmla="*/ 3759103 w 9144002"/>
              <a:gd name="connsiteY13925" fmla="*/ 456861 h 4873452"/>
              <a:gd name="connsiteX13926" fmla="*/ 3762078 w 9144002"/>
              <a:gd name="connsiteY13926" fmla="*/ 456634 h 4873452"/>
              <a:gd name="connsiteX13927" fmla="*/ 3768330 w 9144002"/>
              <a:gd name="connsiteY13927" fmla="*/ 456180 h 4873452"/>
              <a:gd name="connsiteX13928" fmla="*/ 3773985 w 9144002"/>
              <a:gd name="connsiteY13928" fmla="*/ 455728 h 4873452"/>
              <a:gd name="connsiteX13929" fmla="*/ 3776962 w 9144002"/>
              <a:gd name="connsiteY13929" fmla="*/ 455501 h 4873452"/>
              <a:gd name="connsiteX13930" fmla="*/ 3779642 w 9144002"/>
              <a:gd name="connsiteY13930" fmla="*/ 454595 h 4873452"/>
              <a:gd name="connsiteX13931" fmla="*/ 3782021 w 9144002"/>
              <a:gd name="connsiteY13931" fmla="*/ 453688 h 4873452"/>
              <a:gd name="connsiteX13932" fmla="*/ 4059139 w 9144002"/>
              <a:gd name="connsiteY13932" fmla="*/ 413964 h 4873452"/>
              <a:gd name="connsiteX13933" fmla="*/ 4061818 w 9144002"/>
              <a:gd name="connsiteY13933" fmla="*/ 414199 h 4873452"/>
              <a:gd name="connsiteX13934" fmla="*/ 4064496 w 9144002"/>
              <a:gd name="connsiteY13934" fmla="*/ 414669 h 4873452"/>
              <a:gd name="connsiteX13935" fmla="*/ 4067472 w 9144002"/>
              <a:gd name="connsiteY13935" fmla="*/ 415608 h 4873452"/>
              <a:gd name="connsiteX13936" fmla="*/ 4070450 w 9144002"/>
              <a:gd name="connsiteY13936" fmla="*/ 416781 h 4873452"/>
              <a:gd name="connsiteX13937" fmla="*/ 4076700 w 9144002"/>
              <a:gd name="connsiteY13937" fmla="*/ 419130 h 4873452"/>
              <a:gd name="connsiteX13938" fmla="*/ 4079676 w 9144002"/>
              <a:gd name="connsiteY13938" fmla="*/ 420303 h 4873452"/>
              <a:gd name="connsiteX13939" fmla="*/ 4082950 w 9144002"/>
              <a:gd name="connsiteY13939" fmla="*/ 421243 h 4873452"/>
              <a:gd name="connsiteX13940" fmla="*/ 4085928 w 9144002"/>
              <a:gd name="connsiteY13940" fmla="*/ 421948 h 4873452"/>
              <a:gd name="connsiteX13941" fmla="*/ 4088606 w 9144002"/>
              <a:gd name="connsiteY13941" fmla="*/ 421948 h 4873452"/>
              <a:gd name="connsiteX13942" fmla="*/ 4086524 w 9144002"/>
              <a:gd name="connsiteY13942" fmla="*/ 424060 h 4873452"/>
              <a:gd name="connsiteX13943" fmla="*/ 4084737 w 9144002"/>
              <a:gd name="connsiteY13943" fmla="*/ 425469 h 4873452"/>
              <a:gd name="connsiteX13944" fmla="*/ 4082354 w 9144002"/>
              <a:gd name="connsiteY13944" fmla="*/ 426409 h 4873452"/>
              <a:gd name="connsiteX13945" fmla="*/ 4080270 w 9144002"/>
              <a:gd name="connsiteY13945" fmla="*/ 426644 h 4873452"/>
              <a:gd name="connsiteX13946" fmla="*/ 4077892 w 9144002"/>
              <a:gd name="connsiteY13946" fmla="*/ 426644 h 4873452"/>
              <a:gd name="connsiteX13947" fmla="*/ 4075212 w 9144002"/>
              <a:gd name="connsiteY13947" fmla="*/ 425939 h 4873452"/>
              <a:gd name="connsiteX13948" fmla="*/ 4070450 w 9144002"/>
              <a:gd name="connsiteY13948" fmla="*/ 424765 h 4873452"/>
              <a:gd name="connsiteX13949" fmla="*/ 4065092 w 9144002"/>
              <a:gd name="connsiteY13949" fmla="*/ 423591 h 4873452"/>
              <a:gd name="connsiteX13950" fmla="*/ 4063009 w 9144002"/>
              <a:gd name="connsiteY13950" fmla="*/ 423121 h 4873452"/>
              <a:gd name="connsiteX13951" fmla="*/ 4060329 w 9144002"/>
              <a:gd name="connsiteY13951" fmla="*/ 423121 h 4873452"/>
              <a:gd name="connsiteX13952" fmla="*/ 4057651 w 9144002"/>
              <a:gd name="connsiteY13952" fmla="*/ 423356 h 4873452"/>
              <a:gd name="connsiteX13953" fmla="*/ 4055269 w 9144002"/>
              <a:gd name="connsiteY13953" fmla="*/ 424060 h 4873452"/>
              <a:gd name="connsiteX13954" fmla="*/ 4052589 w 9144002"/>
              <a:gd name="connsiteY13954" fmla="*/ 425234 h 4873452"/>
              <a:gd name="connsiteX13955" fmla="*/ 4050507 w 9144002"/>
              <a:gd name="connsiteY13955" fmla="*/ 427347 h 4873452"/>
              <a:gd name="connsiteX13956" fmla="*/ 4050804 w 9144002"/>
              <a:gd name="connsiteY13956" fmla="*/ 422887 h 4873452"/>
              <a:gd name="connsiteX13957" fmla="*/ 4051698 w 9144002"/>
              <a:gd name="connsiteY13957" fmla="*/ 419130 h 4873452"/>
              <a:gd name="connsiteX13958" fmla="*/ 4052589 w 9144002"/>
              <a:gd name="connsiteY13958" fmla="*/ 416781 h 4873452"/>
              <a:gd name="connsiteX13959" fmla="*/ 4053481 w 9144002"/>
              <a:gd name="connsiteY13959" fmla="*/ 415843 h 4873452"/>
              <a:gd name="connsiteX13960" fmla="*/ 4054673 w 9144002"/>
              <a:gd name="connsiteY13960" fmla="*/ 415138 h 4873452"/>
              <a:gd name="connsiteX13961" fmla="*/ 4055269 w 9144002"/>
              <a:gd name="connsiteY13961" fmla="*/ 414669 h 4873452"/>
              <a:gd name="connsiteX13962" fmla="*/ 4056460 w 9144002"/>
              <a:gd name="connsiteY13962" fmla="*/ 414199 h 4873452"/>
              <a:gd name="connsiteX13963" fmla="*/ 4062691 w 9144002"/>
              <a:gd name="connsiteY13963" fmla="*/ 379170 h 4873452"/>
              <a:gd name="connsiteX13964" fmla="*/ 4064517 w 9144002"/>
              <a:gd name="connsiteY13964" fmla="*/ 379170 h 4873452"/>
              <a:gd name="connsiteX13965" fmla="*/ 4066953 w 9144002"/>
              <a:gd name="connsiteY13965" fmla="*/ 379397 h 4873452"/>
              <a:gd name="connsiteX13966" fmla="*/ 4068781 w 9144002"/>
              <a:gd name="connsiteY13966" fmla="*/ 380076 h 4873452"/>
              <a:gd name="connsiteX13967" fmla="*/ 4070305 w 9144002"/>
              <a:gd name="connsiteY13967" fmla="*/ 381206 h 4873452"/>
              <a:gd name="connsiteX13968" fmla="*/ 4072437 w 9144002"/>
              <a:gd name="connsiteY13968" fmla="*/ 382337 h 4873452"/>
              <a:gd name="connsiteX13969" fmla="*/ 4073349 w 9144002"/>
              <a:gd name="connsiteY13969" fmla="*/ 384372 h 4873452"/>
              <a:gd name="connsiteX13970" fmla="*/ 4074567 w 9144002"/>
              <a:gd name="connsiteY13970" fmla="*/ 386183 h 4873452"/>
              <a:gd name="connsiteX13971" fmla="*/ 4075785 w 9144002"/>
              <a:gd name="connsiteY13971" fmla="*/ 388897 h 4873452"/>
              <a:gd name="connsiteX13972" fmla="*/ 4076091 w 9144002"/>
              <a:gd name="connsiteY13972" fmla="*/ 391610 h 4873452"/>
              <a:gd name="connsiteX13973" fmla="*/ 4076701 w 9144002"/>
              <a:gd name="connsiteY13973" fmla="*/ 395229 h 4873452"/>
              <a:gd name="connsiteX13974" fmla="*/ 4075482 w 9144002"/>
              <a:gd name="connsiteY13974" fmla="*/ 394099 h 4873452"/>
              <a:gd name="connsiteX13975" fmla="*/ 4073959 w 9144002"/>
              <a:gd name="connsiteY13975" fmla="*/ 393195 h 4873452"/>
              <a:gd name="connsiteX13976" fmla="*/ 4072740 w 9144002"/>
              <a:gd name="connsiteY13976" fmla="*/ 392516 h 4873452"/>
              <a:gd name="connsiteX13977" fmla="*/ 4070913 w 9144002"/>
              <a:gd name="connsiteY13977" fmla="*/ 392063 h 4873452"/>
              <a:gd name="connsiteX13978" fmla="*/ 4067259 w 9144002"/>
              <a:gd name="connsiteY13978" fmla="*/ 391385 h 4873452"/>
              <a:gd name="connsiteX13979" fmla="*/ 4063603 w 9144002"/>
              <a:gd name="connsiteY13979" fmla="*/ 390932 h 4873452"/>
              <a:gd name="connsiteX13980" fmla="*/ 4059645 w 9144002"/>
              <a:gd name="connsiteY13980" fmla="*/ 390253 h 4873452"/>
              <a:gd name="connsiteX13981" fmla="*/ 4055988 w 9144002"/>
              <a:gd name="connsiteY13981" fmla="*/ 389349 h 4873452"/>
              <a:gd name="connsiteX13982" fmla="*/ 4054467 w 9144002"/>
              <a:gd name="connsiteY13982" fmla="*/ 388897 h 4873452"/>
              <a:gd name="connsiteX13983" fmla="*/ 4052943 w 9144002"/>
              <a:gd name="connsiteY13983" fmla="*/ 388217 h 4873452"/>
              <a:gd name="connsiteX13984" fmla="*/ 4051421 w 9144002"/>
              <a:gd name="connsiteY13984" fmla="*/ 387539 h 4873452"/>
              <a:gd name="connsiteX13985" fmla="*/ 4050507 w 9144002"/>
              <a:gd name="connsiteY13985" fmla="*/ 386183 h 4873452"/>
              <a:gd name="connsiteX13986" fmla="*/ 4052334 w 9144002"/>
              <a:gd name="connsiteY13986" fmla="*/ 384372 h 4873452"/>
              <a:gd name="connsiteX13987" fmla="*/ 4054161 w 9144002"/>
              <a:gd name="connsiteY13987" fmla="*/ 382789 h 4873452"/>
              <a:gd name="connsiteX13988" fmla="*/ 4055988 w 9144002"/>
              <a:gd name="connsiteY13988" fmla="*/ 381433 h 4873452"/>
              <a:gd name="connsiteX13989" fmla="*/ 4058425 w 9144002"/>
              <a:gd name="connsiteY13989" fmla="*/ 380302 h 4873452"/>
              <a:gd name="connsiteX13990" fmla="*/ 4060255 w 9144002"/>
              <a:gd name="connsiteY13990" fmla="*/ 379397 h 4873452"/>
              <a:gd name="connsiteX13991" fmla="*/ 3770710 w 9144002"/>
              <a:gd name="connsiteY13991" fmla="*/ 353297 h 4873452"/>
              <a:gd name="connsiteX13992" fmla="*/ 3770710 w 9144002"/>
              <a:gd name="connsiteY13992" fmla="*/ 367573 h 4873452"/>
              <a:gd name="connsiteX13993" fmla="*/ 3769808 w 9144002"/>
              <a:gd name="connsiteY13993" fmla="*/ 366145 h 4873452"/>
              <a:gd name="connsiteX13994" fmla="*/ 3768302 w 9144002"/>
              <a:gd name="connsiteY13994" fmla="*/ 364956 h 4873452"/>
              <a:gd name="connsiteX13995" fmla="*/ 3766799 w 9144002"/>
              <a:gd name="connsiteY13995" fmla="*/ 364003 h 4873452"/>
              <a:gd name="connsiteX13996" fmla="*/ 3764690 w 9144002"/>
              <a:gd name="connsiteY13996" fmla="*/ 363767 h 4873452"/>
              <a:gd name="connsiteX13997" fmla="*/ 3762282 w 9144002"/>
              <a:gd name="connsiteY13997" fmla="*/ 363528 h 4873452"/>
              <a:gd name="connsiteX13998" fmla="*/ 3759873 w 9144002"/>
              <a:gd name="connsiteY13998" fmla="*/ 363528 h 4873452"/>
              <a:gd name="connsiteX13999" fmla="*/ 3755054 w 9144002"/>
              <a:gd name="connsiteY13999" fmla="*/ 363767 h 4873452"/>
              <a:gd name="connsiteX14000" fmla="*/ 3752647 w 9144002"/>
              <a:gd name="connsiteY14000" fmla="*/ 363767 h 4873452"/>
              <a:gd name="connsiteX14001" fmla="*/ 3750539 w 9144002"/>
              <a:gd name="connsiteY14001" fmla="*/ 363767 h 4873452"/>
              <a:gd name="connsiteX14002" fmla="*/ 3748733 w 9144002"/>
              <a:gd name="connsiteY14002" fmla="*/ 363053 h 4873452"/>
              <a:gd name="connsiteX14003" fmla="*/ 3746626 w 9144002"/>
              <a:gd name="connsiteY14003" fmla="*/ 362340 h 4873452"/>
              <a:gd name="connsiteX14004" fmla="*/ 3745421 w 9144002"/>
              <a:gd name="connsiteY14004" fmla="*/ 361149 h 4873452"/>
              <a:gd name="connsiteX14005" fmla="*/ 3744818 w 9144002"/>
              <a:gd name="connsiteY14005" fmla="*/ 359246 h 4873452"/>
              <a:gd name="connsiteX14006" fmla="*/ 3744518 w 9144002"/>
              <a:gd name="connsiteY14006" fmla="*/ 356867 h 4873452"/>
              <a:gd name="connsiteX14007" fmla="*/ 3744818 w 9144002"/>
              <a:gd name="connsiteY14007" fmla="*/ 353774 h 4873452"/>
              <a:gd name="connsiteX14008" fmla="*/ 1608247 w 9144002"/>
              <a:gd name="connsiteY14008" fmla="*/ 305122 h 4873452"/>
              <a:gd name="connsiteX14009" fmla="*/ 1607651 w 9144002"/>
              <a:gd name="connsiteY14009" fmla="*/ 308651 h 4873452"/>
              <a:gd name="connsiteX14010" fmla="*/ 1607351 w 9144002"/>
              <a:gd name="connsiteY14010" fmla="*/ 311740 h 4873452"/>
              <a:gd name="connsiteX14011" fmla="*/ 1607651 w 9144002"/>
              <a:gd name="connsiteY14011" fmla="*/ 314828 h 4873452"/>
              <a:gd name="connsiteX14012" fmla="*/ 1608247 w 9144002"/>
              <a:gd name="connsiteY14012" fmla="*/ 317475 h 4873452"/>
              <a:gd name="connsiteX14013" fmla="*/ 1608841 w 9144002"/>
              <a:gd name="connsiteY14013" fmla="*/ 319683 h 4873452"/>
              <a:gd name="connsiteX14014" fmla="*/ 1609735 w 9144002"/>
              <a:gd name="connsiteY14014" fmla="*/ 321888 h 4873452"/>
              <a:gd name="connsiteX14015" fmla="*/ 1611816 w 9144002"/>
              <a:gd name="connsiteY14015" fmla="*/ 325858 h 4873452"/>
              <a:gd name="connsiteX14016" fmla="*/ 1613900 w 9144002"/>
              <a:gd name="connsiteY14016" fmla="*/ 329608 h 4873452"/>
              <a:gd name="connsiteX14017" fmla="*/ 1615687 w 9144002"/>
              <a:gd name="connsiteY14017" fmla="*/ 333800 h 4873452"/>
              <a:gd name="connsiteX14018" fmla="*/ 1616579 w 9144002"/>
              <a:gd name="connsiteY14018" fmla="*/ 336006 h 4873452"/>
              <a:gd name="connsiteX14019" fmla="*/ 1616878 w 9144002"/>
              <a:gd name="connsiteY14019" fmla="*/ 338873 h 4873452"/>
              <a:gd name="connsiteX14020" fmla="*/ 1616878 w 9144002"/>
              <a:gd name="connsiteY14020" fmla="*/ 341741 h 4873452"/>
              <a:gd name="connsiteX14021" fmla="*/ 1616878 w 9144002"/>
              <a:gd name="connsiteY14021" fmla="*/ 345051 h 4873452"/>
              <a:gd name="connsiteX14022" fmla="*/ 1614199 w 9144002"/>
              <a:gd name="connsiteY14022" fmla="*/ 345271 h 4873452"/>
              <a:gd name="connsiteX14023" fmla="*/ 1611816 w 9144002"/>
              <a:gd name="connsiteY14023" fmla="*/ 345271 h 4873452"/>
              <a:gd name="connsiteX14024" fmla="*/ 1609735 w 9144002"/>
              <a:gd name="connsiteY14024" fmla="*/ 345271 h 4873452"/>
              <a:gd name="connsiteX14025" fmla="*/ 1608247 w 9144002"/>
              <a:gd name="connsiteY14025" fmla="*/ 344830 h 4873452"/>
              <a:gd name="connsiteX14026" fmla="*/ 1606756 w 9144002"/>
              <a:gd name="connsiteY14026" fmla="*/ 344389 h 4873452"/>
              <a:gd name="connsiteX14027" fmla="*/ 1605269 w 9144002"/>
              <a:gd name="connsiteY14027" fmla="*/ 343947 h 4873452"/>
              <a:gd name="connsiteX14028" fmla="*/ 1604077 w 9144002"/>
              <a:gd name="connsiteY14028" fmla="*/ 343064 h 4873452"/>
              <a:gd name="connsiteX14029" fmla="*/ 1603184 w 9144002"/>
              <a:gd name="connsiteY14029" fmla="*/ 342182 h 4873452"/>
              <a:gd name="connsiteX14030" fmla="*/ 1601993 w 9144002"/>
              <a:gd name="connsiteY14030" fmla="*/ 340197 h 4873452"/>
              <a:gd name="connsiteX14031" fmla="*/ 1601398 w 9144002"/>
              <a:gd name="connsiteY14031" fmla="*/ 337771 h 4873452"/>
              <a:gd name="connsiteX14032" fmla="*/ 1601101 w 9144002"/>
              <a:gd name="connsiteY14032" fmla="*/ 335343 h 4873452"/>
              <a:gd name="connsiteX14033" fmla="*/ 1601101 w 9144002"/>
              <a:gd name="connsiteY14033" fmla="*/ 332697 h 4873452"/>
              <a:gd name="connsiteX14034" fmla="*/ 1600506 w 9144002"/>
              <a:gd name="connsiteY14034" fmla="*/ 327403 h 4873452"/>
              <a:gd name="connsiteX14035" fmla="*/ 1600210 w 9144002"/>
              <a:gd name="connsiteY14035" fmla="*/ 324976 h 4873452"/>
              <a:gd name="connsiteX14036" fmla="*/ 1599019 w 9144002"/>
              <a:gd name="connsiteY14036" fmla="*/ 322771 h 4873452"/>
              <a:gd name="connsiteX14037" fmla="*/ 1598422 w 9144002"/>
              <a:gd name="connsiteY14037" fmla="*/ 321888 h 4873452"/>
              <a:gd name="connsiteX14038" fmla="*/ 1597531 w 9144002"/>
              <a:gd name="connsiteY14038" fmla="*/ 320785 h 4873452"/>
              <a:gd name="connsiteX14039" fmla="*/ 1596337 w 9144002"/>
              <a:gd name="connsiteY14039" fmla="*/ 320123 h 4873452"/>
              <a:gd name="connsiteX14040" fmla="*/ 1594851 w 9144002"/>
              <a:gd name="connsiteY14040" fmla="*/ 319683 h 4873452"/>
              <a:gd name="connsiteX14041" fmla="*/ 1593360 w 9144002"/>
              <a:gd name="connsiteY14041" fmla="*/ 319020 h 4873452"/>
              <a:gd name="connsiteX14042" fmla="*/ 1591577 w 9144002"/>
              <a:gd name="connsiteY14042" fmla="*/ 318799 h 4873452"/>
              <a:gd name="connsiteX14043" fmla="*/ 1589195 w 9144002"/>
              <a:gd name="connsiteY14043" fmla="*/ 318578 h 4873452"/>
              <a:gd name="connsiteX14044" fmla="*/ 1587110 w 9144002"/>
              <a:gd name="connsiteY14044" fmla="*/ 318578 h 4873452"/>
              <a:gd name="connsiteX14045" fmla="*/ 1589790 w 9144002"/>
              <a:gd name="connsiteY14045" fmla="*/ 317034 h 4873452"/>
              <a:gd name="connsiteX14046" fmla="*/ 1592468 w 9144002"/>
              <a:gd name="connsiteY14046" fmla="*/ 315269 h 4873452"/>
              <a:gd name="connsiteX14047" fmla="*/ 1596935 w 9144002"/>
              <a:gd name="connsiteY14047" fmla="*/ 311299 h 4873452"/>
              <a:gd name="connsiteX14048" fmla="*/ 1599613 w 9144002"/>
              <a:gd name="connsiteY14048" fmla="*/ 309313 h 4873452"/>
              <a:gd name="connsiteX14049" fmla="*/ 1601993 w 9144002"/>
              <a:gd name="connsiteY14049" fmla="*/ 307328 h 4873452"/>
              <a:gd name="connsiteX14050" fmla="*/ 1604673 w 9144002"/>
              <a:gd name="connsiteY14050" fmla="*/ 306004 h 4873452"/>
              <a:gd name="connsiteX14051" fmla="*/ 3121229 w 9144002"/>
              <a:gd name="connsiteY14051" fmla="*/ 275679 h 4873452"/>
              <a:gd name="connsiteX14052" fmla="*/ 3121822 w 9144002"/>
              <a:gd name="connsiteY14052" fmla="*/ 277592 h 4873452"/>
              <a:gd name="connsiteX14053" fmla="*/ 3120931 w 9144002"/>
              <a:gd name="connsiteY14053" fmla="*/ 279079 h 4873452"/>
              <a:gd name="connsiteX14054" fmla="*/ 3119739 w 9144002"/>
              <a:gd name="connsiteY14054" fmla="*/ 279504 h 4873452"/>
              <a:gd name="connsiteX14055" fmla="*/ 3118251 w 9144002"/>
              <a:gd name="connsiteY14055" fmla="*/ 280140 h 4873452"/>
              <a:gd name="connsiteX14056" fmla="*/ 3120335 w 9144002"/>
              <a:gd name="connsiteY14056" fmla="*/ 278228 h 4873452"/>
              <a:gd name="connsiteX14057" fmla="*/ 3487592 w 9144002"/>
              <a:gd name="connsiteY14057" fmla="*/ 259621 h 4873452"/>
              <a:gd name="connsiteX14058" fmla="*/ 3490317 w 9144002"/>
              <a:gd name="connsiteY14058" fmla="*/ 259621 h 4873452"/>
              <a:gd name="connsiteX14059" fmla="*/ 3493044 w 9144002"/>
              <a:gd name="connsiteY14059" fmla="*/ 259621 h 4873452"/>
              <a:gd name="connsiteX14060" fmla="*/ 3498194 w 9144002"/>
              <a:gd name="connsiteY14060" fmla="*/ 259839 h 4873452"/>
              <a:gd name="connsiteX14061" fmla="*/ 3503343 w 9144002"/>
              <a:gd name="connsiteY14061" fmla="*/ 260933 h 4873452"/>
              <a:gd name="connsiteX14062" fmla="*/ 3507583 w 9144002"/>
              <a:gd name="connsiteY14062" fmla="*/ 262027 h 4873452"/>
              <a:gd name="connsiteX14063" fmla="*/ 3506371 w 9144002"/>
              <a:gd name="connsiteY14063" fmla="*/ 263340 h 4873452"/>
              <a:gd name="connsiteX14064" fmla="*/ 3504858 w 9144002"/>
              <a:gd name="connsiteY14064" fmla="*/ 264873 h 4873452"/>
              <a:gd name="connsiteX14065" fmla="*/ 3502737 w 9144002"/>
              <a:gd name="connsiteY14065" fmla="*/ 265529 h 4873452"/>
              <a:gd name="connsiteX14066" fmla="*/ 3500618 w 9144002"/>
              <a:gd name="connsiteY14066" fmla="*/ 266186 h 4873452"/>
              <a:gd name="connsiteX14067" fmla="*/ 3498801 w 9144002"/>
              <a:gd name="connsiteY14067" fmla="*/ 266842 h 4873452"/>
              <a:gd name="connsiteX14068" fmla="*/ 3496074 w 9144002"/>
              <a:gd name="connsiteY14068" fmla="*/ 267061 h 4873452"/>
              <a:gd name="connsiteX14069" fmla="*/ 3490923 w 9144002"/>
              <a:gd name="connsiteY14069" fmla="*/ 267498 h 4873452"/>
              <a:gd name="connsiteX14070" fmla="*/ 3486079 w 9144002"/>
              <a:gd name="connsiteY14070" fmla="*/ 267936 h 4873452"/>
              <a:gd name="connsiteX14071" fmla="*/ 3480928 w 9144002"/>
              <a:gd name="connsiteY14071" fmla="*/ 268374 h 4873452"/>
              <a:gd name="connsiteX14072" fmla="*/ 3478810 w 9144002"/>
              <a:gd name="connsiteY14072" fmla="*/ 268593 h 4873452"/>
              <a:gd name="connsiteX14073" fmla="*/ 3476387 w 9144002"/>
              <a:gd name="connsiteY14073" fmla="*/ 269468 h 4873452"/>
              <a:gd name="connsiteX14074" fmla="*/ 3474567 w 9144002"/>
              <a:gd name="connsiteY14074" fmla="*/ 270125 h 4873452"/>
              <a:gd name="connsiteX14075" fmla="*/ 3473053 w 9144002"/>
              <a:gd name="connsiteY14075" fmla="*/ 271218 h 4873452"/>
              <a:gd name="connsiteX14076" fmla="*/ 3473660 w 9144002"/>
              <a:gd name="connsiteY14076" fmla="*/ 268593 h 4873452"/>
              <a:gd name="connsiteX14077" fmla="*/ 3474872 w 9144002"/>
              <a:gd name="connsiteY14077" fmla="*/ 266404 h 4873452"/>
              <a:gd name="connsiteX14078" fmla="*/ 3476387 w 9144002"/>
              <a:gd name="connsiteY14078" fmla="*/ 264435 h 4873452"/>
              <a:gd name="connsiteX14079" fmla="*/ 3478506 w 9144002"/>
              <a:gd name="connsiteY14079" fmla="*/ 262903 h 4873452"/>
              <a:gd name="connsiteX14080" fmla="*/ 3480323 w 9144002"/>
              <a:gd name="connsiteY14080" fmla="*/ 261809 h 4873452"/>
              <a:gd name="connsiteX14081" fmla="*/ 3482445 w 9144002"/>
              <a:gd name="connsiteY14081" fmla="*/ 260714 h 4873452"/>
              <a:gd name="connsiteX14082" fmla="*/ 3484867 w 9144002"/>
              <a:gd name="connsiteY14082" fmla="*/ 260058 h 4873452"/>
              <a:gd name="connsiteX14083" fmla="*/ 2554835 w 9144002"/>
              <a:gd name="connsiteY14083" fmla="*/ 248915 h 4873452"/>
              <a:gd name="connsiteX14084" fmla="*/ 2557736 w 9144002"/>
              <a:gd name="connsiteY14084" fmla="*/ 248915 h 4873452"/>
              <a:gd name="connsiteX14085" fmla="*/ 2563243 w 9144002"/>
              <a:gd name="connsiteY14085" fmla="*/ 249375 h 4873452"/>
              <a:gd name="connsiteX14086" fmla="*/ 2569041 w 9144002"/>
              <a:gd name="connsiteY14086" fmla="*/ 250069 h 4873452"/>
              <a:gd name="connsiteX14087" fmla="*/ 2571650 w 9144002"/>
              <a:gd name="connsiteY14087" fmla="*/ 250299 h 4873452"/>
              <a:gd name="connsiteX14088" fmla="*/ 2574550 w 9144002"/>
              <a:gd name="connsiteY14088" fmla="*/ 250299 h 4873452"/>
              <a:gd name="connsiteX14089" fmla="*/ 2576868 w 9144002"/>
              <a:gd name="connsiteY14089" fmla="*/ 250069 h 4873452"/>
              <a:gd name="connsiteX14090" fmla="*/ 2578898 w 9144002"/>
              <a:gd name="connsiteY14090" fmla="*/ 249375 h 4873452"/>
              <a:gd name="connsiteX14091" fmla="*/ 2578317 w 9144002"/>
              <a:gd name="connsiteY14091" fmla="*/ 254453 h 4873452"/>
              <a:gd name="connsiteX14092" fmla="*/ 2577158 w 9144002"/>
              <a:gd name="connsiteY14092" fmla="*/ 258145 h 4873452"/>
              <a:gd name="connsiteX14093" fmla="*/ 2575708 w 9144002"/>
              <a:gd name="connsiteY14093" fmla="*/ 260450 h 4873452"/>
              <a:gd name="connsiteX14094" fmla="*/ 2574838 w 9144002"/>
              <a:gd name="connsiteY14094" fmla="*/ 261143 h 4873452"/>
              <a:gd name="connsiteX14095" fmla="*/ 2574259 w 9144002"/>
              <a:gd name="connsiteY14095" fmla="*/ 261836 h 4873452"/>
              <a:gd name="connsiteX14096" fmla="*/ 2573389 w 9144002"/>
              <a:gd name="connsiteY14096" fmla="*/ 262067 h 4873452"/>
              <a:gd name="connsiteX14097" fmla="*/ 2572810 w 9144002"/>
              <a:gd name="connsiteY14097" fmla="*/ 262297 h 4873452"/>
              <a:gd name="connsiteX14098" fmla="*/ 2570780 w 9144002"/>
              <a:gd name="connsiteY14098" fmla="*/ 262067 h 4873452"/>
              <a:gd name="connsiteX14099" fmla="*/ 2568751 w 9144002"/>
              <a:gd name="connsiteY14099" fmla="*/ 261375 h 4873452"/>
              <a:gd name="connsiteX14100" fmla="*/ 2566433 w 9144002"/>
              <a:gd name="connsiteY14100" fmla="*/ 260220 h 4873452"/>
              <a:gd name="connsiteX14101" fmla="*/ 2561794 w 9144002"/>
              <a:gd name="connsiteY14101" fmla="*/ 257683 h 4873452"/>
              <a:gd name="connsiteX14102" fmla="*/ 2559185 w 9144002"/>
              <a:gd name="connsiteY14102" fmla="*/ 256529 h 4873452"/>
              <a:gd name="connsiteX14103" fmla="*/ 2556576 w 9144002"/>
              <a:gd name="connsiteY14103" fmla="*/ 255606 h 4873452"/>
              <a:gd name="connsiteX14104" fmla="*/ 2553967 w 9144002"/>
              <a:gd name="connsiteY14104" fmla="*/ 255376 h 4873452"/>
              <a:gd name="connsiteX14105" fmla="*/ 2552518 w 9144002"/>
              <a:gd name="connsiteY14105" fmla="*/ 255606 h 4873452"/>
              <a:gd name="connsiteX14106" fmla="*/ 2551358 w 9144002"/>
              <a:gd name="connsiteY14106" fmla="*/ 255836 h 4873452"/>
              <a:gd name="connsiteX14107" fmla="*/ 2549907 w 9144002"/>
              <a:gd name="connsiteY14107" fmla="*/ 256068 h 4873452"/>
              <a:gd name="connsiteX14108" fmla="*/ 2548460 w 9144002"/>
              <a:gd name="connsiteY14108" fmla="*/ 256990 h 4873452"/>
              <a:gd name="connsiteX14109" fmla="*/ 2547300 w 9144002"/>
              <a:gd name="connsiteY14109" fmla="*/ 257913 h 4873452"/>
              <a:gd name="connsiteX14110" fmla="*/ 2545849 w 9144002"/>
              <a:gd name="connsiteY14110" fmla="*/ 259298 h 4873452"/>
              <a:gd name="connsiteX14111" fmla="*/ 2545559 w 9144002"/>
              <a:gd name="connsiteY14111" fmla="*/ 256068 h 4873452"/>
              <a:gd name="connsiteX14112" fmla="*/ 2546429 w 9144002"/>
              <a:gd name="connsiteY14112" fmla="*/ 253759 h 4873452"/>
              <a:gd name="connsiteX14113" fmla="*/ 2547009 w 9144002"/>
              <a:gd name="connsiteY14113" fmla="*/ 251914 h 4873452"/>
              <a:gd name="connsiteX14114" fmla="*/ 2548460 w 9144002"/>
              <a:gd name="connsiteY14114" fmla="*/ 250529 h 4873452"/>
              <a:gd name="connsiteX14115" fmla="*/ 2550200 w 9144002"/>
              <a:gd name="connsiteY14115" fmla="*/ 249838 h 4873452"/>
              <a:gd name="connsiteX14116" fmla="*/ 2552518 w 9144002"/>
              <a:gd name="connsiteY14116" fmla="*/ 249146 h 4873452"/>
              <a:gd name="connsiteX14117" fmla="*/ 1679454 w 9144002"/>
              <a:gd name="connsiteY14117" fmla="*/ 238210 h 4873452"/>
              <a:gd name="connsiteX14118" fmla="*/ 1681282 w 9144002"/>
              <a:gd name="connsiteY14118" fmla="*/ 238210 h 4873452"/>
              <a:gd name="connsiteX14119" fmla="*/ 1682804 w 9144002"/>
              <a:gd name="connsiteY14119" fmla="*/ 238210 h 4873452"/>
              <a:gd name="connsiteX14120" fmla="*/ 1684630 w 9144002"/>
              <a:gd name="connsiteY14120" fmla="*/ 238663 h 4873452"/>
              <a:gd name="connsiteX14121" fmla="*/ 1686763 w 9144002"/>
              <a:gd name="connsiteY14121" fmla="*/ 239568 h 4873452"/>
              <a:gd name="connsiteX14122" fmla="*/ 1689504 w 9144002"/>
              <a:gd name="connsiteY14122" fmla="*/ 240927 h 4873452"/>
              <a:gd name="connsiteX14123" fmla="*/ 1686155 w 9144002"/>
              <a:gd name="connsiteY14123" fmla="*/ 242737 h 4873452"/>
              <a:gd name="connsiteX14124" fmla="*/ 1683718 w 9144002"/>
              <a:gd name="connsiteY14124" fmla="*/ 244775 h 4873452"/>
              <a:gd name="connsiteX14125" fmla="*/ 1682194 w 9144002"/>
              <a:gd name="connsiteY14125" fmla="*/ 246358 h 4873452"/>
              <a:gd name="connsiteX14126" fmla="*/ 1681584 w 9144002"/>
              <a:gd name="connsiteY14126" fmla="*/ 248396 h 4873452"/>
              <a:gd name="connsiteX14127" fmla="*/ 1681584 w 9144002"/>
              <a:gd name="connsiteY14127" fmla="*/ 250435 h 4873452"/>
              <a:gd name="connsiteX14128" fmla="*/ 1681891 w 9144002"/>
              <a:gd name="connsiteY14128" fmla="*/ 252472 h 4873452"/>
              <a:gd name="connsiteX14129" fmla="*/ 1682804 w 9144002"/>
              <a:gd name="connsiteY14129" fmla="*/ 256094 h 4873452"/>
              <a:gd name="connsiteX14130" fmla="*/ 1683109 w 9144002"/>
              <a:gd name="connsiteY14130" fmla="*/ 258130 h 4873452"/>
              <a:gd name="connsiteX14131" fmla="*/ 1683109 w 9144002"/>
              <a:gd name="connsiteY14131" fmla="*/ 259943 h 4873452"/>
              <a:gd name="connsiteX14132" fmla="*/ 1682194 w 9144002"/>
              <a:gd name="connsiteY14132" fmla="*/ 261526 h 4873452"/>
              <a:gd name="connsiteX14133" fmla="*/ 1680673 w 9144002"/>
              <a:gd name="connsiteY14133" fmla="*/ 263110 h 4873452"/>
              <a:gd name="connsiteX14134" fmla="*/ 1678541 w 9144002"/>
              <a:gd name="connsiteY14134" fmla="*/ 264696 h 4873452"/>
              <a:gd name="connsiteX14135" fmla="*/ 1674886 w 9144002"/>
              <a:gd name="connsiteY14135" fmla="*/ 266054 h 4873452"/>
              <a:gd name="connsiteX14136" fmla="*/ 1670011 w 9144002"/>
              <a:gd name="connsiteY14136" fmla="*/ 267410 h 4873452"/>
              <a:gd name="connsiteX14137" fmla="*/ 1663310 w 9144002"/>
              <a:gd name="connsiteY14137" fmla="*/ 268544 h 4873452"/>
              <a:gd name="connsiteX14138" fmla="*/ 1663310 w 9144002"/>
              <a:gd name="connsiteY14138" fmla="*/ 245453 h 4873452"/>
              <a:gd name="connsiteX14139" fmla="*/ 1666051 w 9144002"/>
              <a:gd name="connsiteY14139" fmla="*/ 245227 h 4873452"/>
              <a:gd name="connsiteX14140" fmla="*/ 1668488 w 9144002"/>
              <a:gd name="connsiteY14140" fmla="*/ 244775 h 4873452"/>
              <a:gd name="connsiteX14141" fmla="*/ 1670316 w 9144002"/>
              <a:gd name="connsiteY14141" fmla="*/ 243869 h 4873452"/>
              <a:gd name="connsiteX14142" fmla="*/ 1671838 w 9144002"/>
              <a:gd name="connsiteY14142" fmla="*/ 242964 h 4873452"/>
              <a:gd name="connsiteX14143" fmla="*/ 1674580 w 9144002"/>
              <a:gd name="connsiteY14143" fmla="*/ 241153 h 4873452"/>
              <a:gd name="connsiteX14144" fmla="*/ 1676407 w 9144002"/>
              <a:gd name="connsiteY14144" fmla="*/ 239568 h 4873452"/>
              <a:gd name="connsiteX14145" fmla="*/ 1678541 w 9144002"/>
              <a:gd name="connsiteY14145" fmla="*/ 238436 h 4873452"/>
              <a:gd name="connsiteX14146" fmla="*/ 862907 w 9144002"/>
              <a:gd name="connsiteY14146" fmla="*/ 231072 h 4873452"/>
              <a:gd name="connsiteX14147" fmla="*/ 864396 w 9144002"/>
              <a:gd name="connsiteY14147" fmla="*/ 232172 h 4873452"/>
              <a:gd name="connsiteX14148" fmla="*/ 865884 w 9144002"/>
              <a:gd name="connsiteY14148" fmla="*/ 233490 h 4873452"/>
              <a:gd name="connsiteX14149" fmla="*/ 867967 w 9144002"/>
              <a:gd name="connsiteY14149" fmla="*/ 233930 h 4873452"/>
              <a:gd name="connsiteX14150" fmla="*/ 870051 w 9144002"/>
              <a:gd name="connsiteY14150" fmla="*/ 234809 h 4873452"/>
              <a:gd name="connsiteX14151" fmla="*/ 872135 w 9144002"/>
              <a:gd name="connsiteY14151" fmla="*/ 235030 h 4873452"/>
              <a:gd name="connsiteX14152" fmla="*/ 874516 w 9144002"/>
              <a:gd name="connsiteY14152" fmla="*/ 235250 h 4873452"/>
              <a:gd name="connsiteX14153" fmla="*/ 879873 w 9144002"/>
              <a:gd name="connsiteY14153" fmla="*/ 235250 h 4873452"/>
              <a:gd name="connsiteX14154" fmla="*/ 878683 w 9144002"/>
              <a:gd name="connsiteY14154" fmla="*/ 240308 h 4873452"/>
              <a:gd name="connsiteX14155" fmla="*/ 877194 w 9144002"/>
              <a:gd name="connsiteY14155" fmla="*/ 245146 h 4873452"/>
              <a:gd name="connsiteX14156" fmla="*/ 875706 w 9144002"/>
              <a:gd name="connsiteY14156" fmla="*/ 249544 h 4873452"/>
              <a:gd name="connsiteX14157" fmla="*/ 873623 w 9144002"/>
              <a:gd name="connsiteY14157" fmla="*/ 253503 h 4873452"/>
              <a:gd name="connsiteX14158" fmla="*/ 872432 w 9144002"/>
              <a:gd name="connsiteY14158" fmla="*/ 255042 h 4873452"/>
              <a:gd name="connsiteX14159" fmla="*/ 870944 w 9144002"/>
              <a:gd name="connsiteY14159" fmla="*/ 256800 h 4873452"/>
              <a:gd name="connsiteX14160" fmla="*/ 869456 w 9144002"/>
              <a:gd name="connsiteY14160" fmla="*/ 258119 h 4873452"/>
              <a:gd name="connsiteX14161" fmla="*/ 867967 w 9144002"/>
              <a:gd name="connsiteY14161" fmla="*/ 259439 h 4873452"/>
              <a:gd name="connsiteX14162" fmla="*/ 865586 w 9144002"/>
              <a:gd name="connsiteY14162" fmla="*/ 260319 h 4873452"/>
              <a:gd name="connsiteX14163" fmla="*/ 863800 w 9144002"/>
              <a:gd name="connsiteY14163" fmla="*/ 261200 h 4873452"/>
              <a:gd name="connsiteX14164" fmla="*/ 861121 w 9144002"/>
              <a:gd name="connsiteY14164" fmla="*/ 261858 h 4873452"/>
              <a:gd name="connsiteX14165" fmla="*/ 858442 w 9144002"/>
              <a:gd name="connsiteY14165" fmla="*/ 262298 h 4873452"/>
              <a:gd name="connsiteX14166" fmla="*/ 858442 w 9144002"/>
              <a:gd name="connsiteY14166" fmla="*/ 253062 h 4873452"/>
              <a:gd name="connsiteX14167" fmla="*/ 858442 w 9144002"/>
              <a:gd name="connsiteY14167" fmla="*/ 244486 h 4873452"/>
              <a:gd name="connsiteX14168" fmla="*/ 858740 w 9144002"/>
              <a:gd name="connsiteY14168" fmla="*/ 240308 h 4873452"/>
              <a:gd name="connsiteX14169" fmla="*/ 859633 w 9144002"/>
              <a:gd name="connsiteY14169" fmla="*/ 236789 h 4873452"/>
              <a:gd name="connsiteX14170" fmla="*/ 861121 w 9144002"/>
              <a:gd name="connsiteY14170" fmla="*/ 233711 h 4873452"/>
              <a:gd name="connsiteX14171" fmla="*/ 861717 w 9144002"/>
              <a:gd name="connsiteY14171" fmla="*/ 232172 h 4873452"/>
              <a:gd name="connsiteX14172" fmla="*/ 2278860 w 9144002"/>
              <a:gd name="connsiteY14172" fmla="*/ 207875 h 4873452"/>
              <a:gd name="connsiteX14173" fmla="*/ 2279753 w 9144002"/>
              <a:gd name="connsiteY14173" fmla="*/ 207875 h 4873452"/>
              <a:gd name="connsiteX14174" fmla="*/ 2280349 w 9144002"/>
              <a:gd name="connsiteY14174" fmla="*/ 208767 h 4873452"/>
              <a:gd name="connsiteX14175" fmla="*/ 2281241 w 9144002"/>
              <a:gd name="connsiteY14175" fmla="*/ 209659 h 4873452"/>
              <a:gd name="connsiteX14176" fmla="*/ 2279456 w 9144002"/>
              <a:gd name="connsiteY14176" fmla="*/ 208990 h 4873452"/>
              <a:gd name="connsiteX14177" fmla="*/ 2277669 w 9144002"/>
              <a:gd name="connsiteY14177" fmla="*/ 208098 h 4873452"/>
              <a:gd name="connsiteX14178" fmla="*/ 1612532 w 9144002"/>
              <a:gd name="connsiteY14178" fmla="*/ 191817 h 4873452"/>
              <a:gd name="connsiteX14179" fmla="*/ 1614947 w 9144002"/>
              <a:gd name="connsiteY14179" fmla="*/ 191817 h 4873452"/>
              <a:gd name="connsiteX14180" fmla="*/ 1617666 w 9144002"/>
              <a:gd name="connsiteY14180" fmla="*/ 191817 h 4873452"/>
              <a:gd name="connsiteX14181" fmla="*/ 1620081 w 9144002"/>
              <a:gd name="connsiteY14181" fmla="*/ 192042 h 4873452"/>
              <a:gd name="connsiteX14182" fmla="*/ 1622193 w 9144002"/>
              <a:gd name="connsiteY14182" fmla="*/ 192491 h 4873452"/>
              <a:gd name="connsiteX14183" fmla="*/ 1624608 w 9144002"/>
              <a:gd name="connsiteY14183" fmla="*/ 192939 h 4873452"/>
              <a:gd name="connsiteX14184" fmla="*/ 1626418 w 9144002"/>
              <a:gd name="connsiteY14184" fmla="*/ 193837 h 4873452"/>
              <a:gd name="connsiteX14185" fmla="*/ 1627928 w 9144002"/>
              <a:gd name="connsiteY14185" fmla="*/ 194960 h 4873452"/>
              <a:gd name="connsiteX14186" fmla="*/ 1629738 w 9144002"/>
              <a:gd name="connsiteY14186" fmla="*/ 196082 h 4873452"/>
              <a:gd name="connsiteX14187" fmla="*/ 1632154 w 9144002"/>
              <a:gd name="connsiteY14187" fmla="*/ 199001 h 4873452"/>
              <a:gd name="connsiteX14188" fmla="*/ 1634568 w 9144002"/>
              <a:gd name="connsiteY14188" fmla="*/ 202142 h 4873452"/>
              <a:gd name="connsiteX14189" fmla="*/ 1636379 w 9144002"/>
              <a:gd name="connsiteY14189" fmla="*/ 205735 h 4873452"/>
              <a:gd name="connsiteX14190" fmla="*/ 1637890 w 9144002"/>
              <a:gd name="connsiteY14190" fmla="*/ 209775 h 4873452"/>
              <a:gd name="connsiteX14191" fmla="*/ 1641511 w 9144002"/>
              <a:gd name="connsiteY14191" fmla="*/ 206408 h 4873452"/>
              <a:gd name="connsiteX14192" fmla="*/ 1643020 w 9144002"/>
              <a:gd name="connsiteY14192" fmla="*/ 205285 h 4873452"/>
              <a:gd name="connsiteX14193" fmla="*/ 1644529 w 9144002"/>
              <a:gd name="connsiteY14193" fmla="*/ 204388 h 4873452"/>
              <a:gd name="connsiteX14194" fmla="*/ 1646039 w 9144002"/>
              <a:gd name="connsiteY14194" fmla="*/ 203714 h 4873452"/>
              <a:gd name="connsiteX14195" fmla="*/ 1647247 w 9144002"/>
              <a:gd name="connsiteY14195" fmla="*/ 203489 h 4873452"/>
              <a:gd name="connsiteX14196" fmla="*/ 1648754 w 9144002"/>
              <a:gd name="connsiteY14196" fmla="*/ 203265 h 4873452"/>
              <a:gd name="connsiteX14197" fmla="*/ 1649962 w 9144002"/>
              <a:gd name="connsiteY14197" fmla="*/ 203265 h 4873452"/>
              <a:gd name="connsiteX14198" fmla="*/ 1653284 w 9144002"/>
              <a:gd name="connsiteY14198" fmla="*/ 203714 h 4873452"/>
              <a:gd name="connsiteX14199" fmla="*/ 1657207 w 9144002"/>
              <a:gd name="connsiteY14199" fmla="*/ 204388 h 4873452"/>
              <a:gd name="connsiteX14200" fmla="*/ 1662037 w 9144002"/>
              <a:gd name="connsiteY14200" fmla="*/ 204836 h 4873452"/>
              <a:gd name="connsiteX14201" fmla="*/ 1668073 w 9144002"/>
              <a:gd name="connsiteY14201" fmla="*/ 204836 h 4873452"/>
              <a:gd name="connsiteX14202" fmla="*/ 1663544 w 9144002"/>
              <a:gd name="connsiteY14202" fmla="*/ 206857 h 4873452"/>
              <a:gd name="connsiteX14203" fmla="*/ 1659622 w 9144002"/>
              <a:gd name="connsiteY14203" fmla="*/ 209101 h 4873452"/>
              <a:gd name="connsiteX14204" fmla="*/ 1656000 w 9144002"/>
              <a:gd name="connsiteY14204" fmla="*/ 211794 h 4873452"/>
              <a:gd name="connsiteX14205" fmla="*/ 1652377 w 9144002"/>
              <a:gd name="connsiteY14205" fmla="*/ 214488 h 4873452"/>
              <a:gd name="connsiteX14206" fmla="*/ 1649058 w 9144002"/>
              <a:gd name="connsiteY14206" fmla="*/ 217632 h 4873452"/>
              <a:gd name="connsiteX14207" fmla="*/ 1646039 w 9144002"/>
              <a:gd name="connsiteY14207" fmla="*/ 220775 h 4873452"/>
              <a:gd name="connsiteX14208" fmla="*/ 1640002 w 9144002"/>
              <a:gd name="connsiteY14208" fmla="*/ 227283 h 4873452"/>
              <a:gd name="connsiteX14209" fmla="*/ 1633360 w 9144002"/>
              <a:gd name="connsiteY14209" fmla="*/ 233793 h 4873452"/>
              <a:gd name="connsiteX14210" fmla="*/ 1630042 w 9144002"/>
              <a:gd name="connsiteY14210" fmla="*/ 236711 h 4873452"/>
              <a:gd name="connsiteX14211" fmla="*/ 1626418 w 9144002"/>
              <a:gd name="connsiteY14211" fmla="*/ 239628 h 4873452"/>
              <a:gd name="connsiteX14212" fmla="*/ 1622193 w 9144002"/>
              <a:gd name="connsiteY14212" fmla="*/ 241874 h 4873452"/>
              <a:gd name="connsiteX14213" fmla="*/ 1618270 w 9144002"/>
              <a:gd name="connsiteY14213" fmla="*/ 243893 h 4873452"/>
              <a:gd name="connsiteX14214" fmla="*/ 1613136 w 9144002"/>
              <a:gd name="connsiteY14214" fmla="*/ 245240 h 4873452"/>
              <a:gd name="connsiteX14215" fmla="*/ 1608306 w 9144002"/>
              <a:gd name="connsiteY14215" fmla="*/ 246364 h 4873452"/>
              <a:gd name="connsiteX14216" fmla="*/ 1607702 w 9144002"/>
              <a:gd name="connsiteY14216" fmla="*/ 248832 h 4873452"/>
              <a:gd name="connsiteX14217" fmla="*/ 1608306 w 9144002"/>
              <a:gd name="connsiteY14217" fmla="*/ 250853 h 4873452"/>
              <a:gd name="connsiteX14218" fmla="*/ 1608910 w 9144002"/>
              <a:gd name="connsiteY14218" fmla="*/ 252423 h 4873452"/>
              <a:gd name="connsiteX14219" fmla="*/ 1609816 w 9144002"/>
              <a:gd name="connsiteY14219" fmla="*/ 253771 h 4873452"/>
              <a:gd name="connsiteX14220" fmla="*/ 1611628 w 9144002"/>
              <a:gd name="connsiteY14220" fmla="*/ 256240 h 4873452"/>
              <a:gd name="connsiteX14221" fmla="*/ 1611928 w 9144002"/>
              <a:gd name="connsiteY14221" fmla="*/ 258035 h 4873452"/>
              <a:gd name="connsiteX14222" fmla="*/ 1612532 w 9144002"/>
              <a:gd name="connsiteY14222" fmla="*/ 260055 h 4873452"/>
              <a:gd name="connsiteX14223" fmla="*/ 1616155 w 9144002"/>
              <a:gd name="connsiteY14223" fmla="*/ 257812 h 4873452"/>
              <a:gd name="connsiteX14224" fmla="*/ 1620382 w 9144002"/>
              <a:gd name="connsiteY14224" fmla="*/ 256016 h 4873452"/>
              <a:gd name="connsiteX14225" fmla="*/ 1629738 w 9144002"/>
              <a:gd name="connsiteY14225" fmla="*/ 252873 h 4873452"/>
              <a:gd name="connsiteX14226" fmla="*/ 1638494 w 9144002"/>
              <a:gd name="connsiteY14226" fmla="*/ 249729 h 4873452"/>
              <a:gd name="connsiteX14227" fmla="*/ 1643020 w 9144002"/>
              <a:gd name="connsiteY14227" fmla="*/ 248160 h 4873452"/>
              <a:gd name="connsiteX14228" fmla="*/ 1646643 w 9144002"/>
              <a:gd name="connsiteY14228" fmla="*/ 246139 h 4873452"/>
              <a:gd name="connsiteX14229" fmla="*/ 1647247 w 9144002"/>
              <a:gd name="connsiteY14229" fmla="*/ 248608 h 4873452"/>
              <a:gd name="connsiteX14230" fmla="*/ 1647247 w 9144002"/>
              <a:gd name="connsiteY14230" fmla="*/ 251525 h 4873452"/>
              <a:gd name="connsiteX14231" fmla="*/ 1646340 w 9144002"/>
              <a:gd name="connsiteY14231" fmla="*/ 258035 h 4873452"/>
              <a:gd name="connsiteX14232" fmla="*/ 1645735 w 9144002"/>
              <a:gd name="connsiteY14232" fmla="*/ 264994 h 4873452"/>
              <a:gd name="connsiteX14233" fmla="*/ 1645735 w 9144002"/>
              <a:gd name="connsiteY14233" fmla="*/ 268810 h 4873452"/>
              <a:gd name="connsiteX14234" fmla="*/ 1645735 w 9144002"/>
              <a:gd name="connsiteY14234" fmla="*/ 272401 h 4873452"/>
              <a:gd name="connsiteX14235" fmla="*/ 1645735 w 9144002"/>
              <a:gd name="connsiteY14235" fmla="*/ 275768 h 4873452"/>
              <a:gd name="connsiteX14236" fmla="*/ 1646340 w 9144002"/>
              <a:gd name="connsiteY14236" fmla="*/ 278911 h 4873452"/>
              <a:gd name="connsiteX14237" fmla="*/ 1647547 w 9144002"/>
              <a:gd name="connsiteY14237" fmla="*/ 282053 h 4873452"/>
              <a:gd name="connsiteX14238" fmla="*/ 1649359 w 9144002"/>
              <a:gd name="connsiteY14238" fmla="*/ 284748 h 4873452"/>
              <a:gd name="connsiteX14239" fmla="*/ 1651774 w 9144002"/>
              <a:gd name="connsiteY14239" fmla="*/ 286992 h 4873452"/>
              <a:gd name="connsiteX14240" fmla="*/ 1653284 w 9144002"/>
              <a:gd name="connsiteY14240" fmla="*/ 288113 h 4873452"/>
              <a:gd name="connsiteX14241" fmla="*/ 1655095 w 9144002"/>
              <a:gd name="connsiteY14241" fmla="*/ 289012 h 4873452"/>
              <a:gd name="connsiteX14242" fmla="*/ 1657207 w 9144002"/>
              <a:gd name="connsiteY14242" fmla="*/ 289686 h 4873452"/>
              <a:gd name="connsiteX14243" fmla="*/ 1659019 w 9144002"/>
              <a:gd name="connsiteY14243" fmla="*/ 290359 h 4873452"/>
              <a:gd name="connsiteX14244" fmla="*/ 1661735 w 9144002"/>
              <a:gd name="connsiteY14244" fmla="*/ 290807 h 4873452"/>
              <a:gd name="connsiteX14245" fmla="*/ 1663847 w 9144002"/>
              <a:gd name="connsiteY14245" fmla="*/ 291256 h 4873452"/>
              <a:gd name="connsiteX14246" fmla="*/ 1662037 w 9144002"/>
              <a:gd name="connsiteY14246" fmla="*/ 293277 h 4873452"/>
              <a:gd name="connsiteX14247" fmla="*/ 1660226 w 9144002"/>
              <a:gd name="connsiteY14247" fmla="*/ 294848 h 4873452"/>
              <a:gd name="connsiteX14248" fmla="*/ 1658115 w 9144002"/>
              <a:gd name="connsiteY14248" fmla="*/ 295971 h 4873452"/>
              <a:gd name="connsiteX14249" fmla="*/ 1656303 w 9144002"/>
              <a:gd name="connsiteY14249" fmla="*/ 296868 h 4873452"/>
              <a:gd name="connsiteX14250" fmla="*/ 1654793 w 9144002"/>
              <a:gd name="connsiteY14250" fmla="*/ 297092 h 4873452"/>
              <a:gd name="connsiteX14251" fmla="*/ 1652981 w 9144002"/>
              <a:gd name="connsiteY14251" fmla="*/ 297092 h 4873452"/>
              <a:gd name="connsiteX14252" fmla="*/ 1650869 w 9144002"/>
              <a:gd name="connsiteY14252" fmla="*/ 297092 h 4873452"/>
              <a:gd name="connsiteX14253" fmla="*/ 1649359 w 9144002"/>
              <a:gd name="connsiteY14253" fmla="*/ 296643 h 4873452"/>
              <a:gd name="connsiteX14254" fmla="*/ 1647547 w 9144002"/>
              <a:gd name="connsiteY14254" fmla="*/ 295746 h 4873452"/>
              <a:gd name="connsiteX14255" fmla="*/ 1646039 w 9144002"/>
              <a:gd name="connsiteY14255" fmla="*/ 294624 h 4873452"/>
              <a:gd name="connsiteX14256" fmla="*/ 1642718 w 9144002"/>
              <a:gd name="connsiteY14256" fmla="*/ 292154 h 4873452"/>
              <a:gd name="connsiteX14257" fmla="*/ 1639097 w 9144002"/>
              <a:gd name="connsiteY14257" fmla="*/ 288563 h 4873452"/>
              <a:gd name="connsiteX14258" fmla="*/ 1635775 w 9144002"/>
              <a:gd name="connsiteY14258" fmla="*/ 284972 h 4873452"/>
              <a:gd name="connsiteX14259" fmla="*/ 1627928 w 9144002"/>
              <a:gd name="connsiteY14259" fmla="*/ 277115 h 4873452"/>
              <a:gd name="connsiteX14260" fmla="*/ 1624306 w 9144002"/>
              <a:gd name="connsiteY14260" fmla="*/ 273299 h 4873452"/>
              <a:gd name="connsiteX14261" fmla="*/ 1620081 w 9144002"/>
              <a:gd name="connsiteY14261" fmla="*/ 269932 h 4873452"/>
              <a:gd name="connsiteX14262" fmla="*/ 1617666 w 9144002"/>
              <a:gd name="connsiteY14262" fmla="*/ 268586 h 4873452"/>
              <a:gd name="connsiteX14263" fmla="*/ 1615551 w 9144002"/>
              <a:gd name="connsiteY14263" fmla="*/ 267014 h 4873452"/>
              <a:gd name="connsiteX14264" fmla="*/ 1612837 w 9144002"/>
              <a:gd name="connsiteY14264" fmla="*/ 265892 h 4873452"/>
              <a:gd name="connsiteX14265" fmla="*/ 1610421 w 9144002"/>
              <a:gd name="connsiteY14265" fmla="*/ 264994 h 4873452"/>
              <a:gd name="connsiteX14266" fmla="*/ 1607702 w 9144002"/>
              <a:gd name="connsiteY14266" fmla="*/ 264545 h 4873452"/>
              <a:gd name="connsiteX14267" fmla="*/ 1605289 w 9144002"/>
              <a:gd name="connsiteY14267" fmla="*/ 264320 h 4873452"/>
              <a:gd name="connsiteX14268" fmla="*/ 1602573 w 9144002"/>
              <a:gd name="connsiteY14268" fmla="*/ 264320 h 4873452"/>
              <a:gd name="connsiteX14269" fmla="*/ 1599554 w 9144002"/>
              <a:gd name="connsiteY14269" fmla="*/ 264545 h 4873452"/>
              <a:gd name="connsiteX14270" fmla="*/ 1598950 w 9144002"/>
              <a:gd name="connsiteY14270" fmla="*/ 257812 h 4873452"/>
              <a:gd name="connsiteX14271" fmla="*/ 1598347 w 9144002"/>
              <a:gd name="connsiteY14271" fmla="*/ 251077 h 4873452"/>
              <a:gd name="connsiteX14272" fmla="*/ 1596839 w 9144002"/>
              <a:gd name="connsiteY14272" fmla="*/ 245465 h 4873452"/>
              <a:gd name="connsiteX14273" fmla="*/ 1594423 w 9144002"/>
              <a:gd name="connsiteY14273" fmla="*/ 240302 h 4873452"/>
              <a:gd name="connsiteX14274" fmla="*/ 1592309 w 9144002"/>
              <a:gd name="connsiteY14274" fmla="*/ 235813 h 4873452"/>
              <a:gd name="connsiteX14275" fmla="*/ 1588988 w 9144002"/>
              <a:gd name="connsiteY14275" fmla="*/ 231548 h 4873452"/>
              <a:gd name="connsiteX14276" fmla="*/ 1585669 w 9144002"/>
              <a:gd name="connsiteY14276" fmla="*/ 227507 h 4873452"/>
              <a:gd name="connsiteX14277" fmla="*/ 1582348 w 9144002"/>
              <a:gd name="connsiteY14277" fmla="*/ 223916 h 4873452"/>
              <a:gd name="connsiteX14278" fmla="*/ 1588988 w 9144002"/>
              <a:gd name="connsiteY14278" fmla="*/ 215387 h 4873452"/>
              <a:gd name="connsiteX14279" fmla="*/ 1595932 w 9144002"/>
              <a:gd name="connsiteY14279" fmla="*/ 206857 h 4873452"/>
              <a:gd name="connsiteX14280" fmla="*/ 1599857 w 9144002"/>
              <a:gd name="connsiteY14280" fmla="*/ 202592 h 4873452"/>
              <a:gd name="connsiteX14281" fmla="*/ 1603780 w 9144002"/>
              <a:gd name="connsiteY14281" fmla="*/ 199001 h 4873452"/>
              <a:gd name="connsiteX14282" fmla="*/ 1607702 w 9144002"/>
              <a:gd name="connsiteY14282" fmla="*/ 195184 h 4873452"/>
              <a:gd name="connsiteX14283" fmla="*/ 1037063 w 9144002"/>
              <a:gd name="connsiteY14283" fmla="*/ 179326 h 4873452"/>
              <a:gd name="connsiteX14284" fmla="*/ 1038282 w 9144002"/>
              <a:gd name="connsiteY14284" fmla="*/ 179326 h 4873452"/>
              <a:gd name="connsiteX14285" fmla="*/ 1039804 w 9144002"/>
              <a:gd name="connsiteY14285" fmla="*/ 179544 h 4873452"/>
              <a:gd name="connsiteX14286" fmla="*/ 1041632 w 9144002"/>
              <a:gd name="connsiteY14286" fmla="*/ 180414 h 4873452"/>
              <a:gd name="connsiteX14287" fmla="*/ 1043764 w 9144002"/>
              <a:gd name="connsiteY14287" fmla="*/ 181285 h 4873452"/>
              <a:gd name="connsiteX14288" fmla="*/ 1045591 w 9144002"/>
              <a:gd name="connsiteY14288" fmla="*/ 182590 h 4873452"/>
              <a:gd name="connsiteX14289" fmla="*/ 1050160 w 9144002"/>
              <a:gd name="connsiteY14289" fmla="*/ 186289 h 4873452"/>
              <a:gd name="connsiteX14290" fmla="*/ 1054424 w 9144002"/>
              <a:gd name="connsiteY14290" fmla="*/ 190641 h 4873452"/>
              <a:gd name="connsiteX14291" fmla="*/ 1056252 w 9144002"/>
              <a:gd name="connsiteY14291" fmla="*/ 192818 h 4873452"/>
              <a:gd name="connsiteX14292" fmla="*/ 1058384 w 9144002"/>
              <a:gd name="connsiteY14292" fmla="*/ 195211 h 4873452"/>
              <a:gd name="connsiteX14293" fmla="*/ 1059907 w 9144002"/>
              <a:gd name="connsiteY14293" fmla="*/ 198039 h 4873452"/>
              <a:gd name="connsiteX14294" fmla="*/ 1060820 w 9144002"/>
              <a:gd name="connsiteY14294" fmla="*/ 200434 h 4873452"/>
              <a:gd name="connsiteX14295" fmla="*/ 1061734 w 9144002"/>
              <a:gd name="connsiteY14295" fmla="*/ 203262 h 4873452"/>
              <a:gd name="connsiteX14296" fmla="*/ 1062039 w 9144002"/>
              <a:gd name="connsiteY14296" fmla="*/ 206091 h 4873452"/>
              <a:gd name="connsiteX14297" fmla="*/ 1058993 w 9144002"/>
              <a:gd name="connsiteY14297" fmla="*/ 205655 h 4873452"/>
              <a:gd name="connsiteX14298" fmla="*/ 1056252 w 9144002"/>
              <a:gd name="connsiteY14298" fmla="*/ 205220 h 4873452"/>
              <a:gd name="connsiteX14299" fmla="*/ 1054120 w 9144002"/>
              <a:gd name="connsiteY14299" fmla="*/ 204133 h 4873452"/>
              <a:gd name="connsiteX14300" fmla="*/ 1051987 w 9144002"/>
              <a:gd name="connsiteY14300" fmla="*/ 202609 h 4873452"/>
              <a:gd name="connsiteX14301" fmla="*/ 1050465 w 9144002"/>
              <a:gd name="connsiteY14301" fmla="*/ 201086 h 4873452"/>
              <a:gd name="connsiteX14302" fmla="*/ 1049247 w 9144002"/>
              <a:gd name="connsiteY14302" fmla="*/ 199129 h 4873452"/>
              <a:gd name="connsiteX14303" fmla="*/ 1046809 w 9144002"/>
              <a:gd name="connsiteY14303" fmla="*/ 194993 h 4873452"/>
              <a:gd name="connsiteX14304" fmla="*/ 1044678 w 9144002"/>
              <a:gd name="connsiteY14304" fmla="*/ 190641 h 4873452"/>
              <a:gd name="connsiteX14305" fmla="*/ 1042546 w 9144002"/>
              <a:gd name="connsiteY14305" fmla="*/ 186289 h 4873452"/>
              <a:gd name="connsiteX14306" fmla="*/ 1041327 w 9144002"/>
              <a:gd name="connsiteY14306" fmla="*/ 184331 h 4873452"/>
              <a:gd name="connsiteX14307" fmla="*/ 1039804 w 9144002"/>
              <a:gd name="connsiteY14307" fmla="*/ 182590 h 4873452"/>
              <a:gd name="connsiteX14308" fmla="*/ 1037977 w 9144002"/>
              <a:gd name="connsiteY14308" fmla="*/ 181066 h 4873452"/>
              <a:gd name="connsiteX14309" fmla="*/ 1035845 w 9144002"/>
              <a:gd name="connsiteY14309" fmla="*/ 179979 h 4873452"/>
              <a:gd name="connsiteX14310" fmla="*/ 2254763 w 9144002"/>
              <a:gd name="connsiteY14310" fmla="*/ 158806 h 4873452"/>
              <a:gd name="connsiteX14311" fmla="*/ 2257513 w 9144002"/>
              <a:gd name="connsiteY14311" fmla="*/ 159257 h 4873452"/>
              <a:gd name="connsiteX14312" fmla="*/ 2259040 w 9144002"/>
              <a:gd name="connsiteY14312" fmla="*/ 159483 h 4873452"/>
              <a:gd name="connsiteX14313" fmla="*/ 2259958 w 9144002"/>
              <a:gd name="connsiteY14313" fmla="*/ 160160 h 4873452"/>
              <a:gd name="connsiteX14314" fmla="*/ 2261179 w 9144002"/>
              <a:gd name="connsiteY14314" fmla="*/ 161063 h 4873452"/>
              <a:gd name="connsiteX14315" fmla="*/ 2262402 w 9144002"/>
              <a:gd name="connsiteY14315" fmla="*/ 161965 h 4873452"/>
              <a:gd name="connsiteX14316" fmla="*/ 2263318 w 9144002"/>
              <a:gd name="connsiteY14316" fmla="*/ 163321 h 4873452"/>
              <a:gd name="connsiteX14317" fmla="*/ 2263930 w 9144002"/>
              <a:gd name="connsiteY14317" fmla="*/ 164675 h 4873452"/>
              <a:gd name="connsiteX14318" fmla="*/ 2265153 w 9144002"/>
              <a:gd name="connsiteY14318" fmla="*/ 168061 h 4873452"/>
              <a:gd name="connsiteX14319" fmla="*/ 2265763 w 9144002"/>
              <a:gd name="connsiteY14319" fmla="*/ 172801 h 4873452"/>
              <a:gd name="connsiteX14320" fmla="*/ 2262709 w 9144002"/>
              <a:gd name="connsiteY14320" fmla="*/ 171221 h 4873452"/>
              <a:gd name="connsiteX14321" fmla="*/ 2260569 w 9144002"/>
              <a:gd name="connsiteY14321" fmla="*/ 170092 h 4873452"/>
              <a:gd name="connsiteX14322" fmla="*/ 2258125 w 9144002"/>
              <a:gd name="connsiteY14322" fmla="*/ 169640 h 4873452"/>
              <a:gd name="connsiteX14323" fmla="*/ 2255986 w 9144002"/>
              <a:gd name="connsiteY14323" fmla="*/ 169191 h 4873452"/>
              <a:gd name="connsiteX14324" fmla="*/ 2253846 w 9144002"/>
              <a:gd name="connsiteY14324" fmla="*/ 169191 h 4873452"/>
              <a:gd name="connsiteX14325" fmla="*/ 2252013 w 9144002"/>
              <a:gd name="connsiteY14325" fmla="*/ 169640 h 4873452"/>
              <a:gd name="connsiteX14326" fmla="*/ 2250180 w 9144002"/>
              <a:gd name="connsiteY14326" fmla="*/ 170092 h 4873452"/>
              <a:gd name="connsiteX14327" fmla="*/ 2248651 w 9144002"/>
              <a:gd name="connsiteY14327" fmla="*/ 170770 h 4873452"/>
              <a:gd name="connsiteX14328" fmla="*/ 2244679 w 9144002"/>
              <a:gd name="connsiteY14328" fmla="*/ 172350 h 4873452"/>
              <a:gd name="connsiteX14329" fmla="*/ 2240707 w 9144002"/>
              <a:gd name="connsiteY14329" fmla="*/ 174382 h 4873452"/>
              <a:gd name="connsiteX14330" fmla="*/ 2236124 w 9144002"/>
              <a:gd name="connsiteY14330" fmla="*/ 176187 h 4873452"/>
              <a:gd name="connsiteX14331" fmla="*/ 2233678 w 9144002"/>
              <a:gd name="connsiteY14331" fmla="*/ 177090 h 4873452"/>
              <a:gd name="connsiteX14332" fmla="*/ 2231234 w 9144002"/>
              <a:gd name="connsiteY14332" fmla="*/ 177541 h 4873452"/>
              <a:gd name="connsiteX14333" fmla="*/ 2231539 w 9144002"/>
              <a:gd name="connsiteY14333" fmla="*/ 175058 h 4873452"/>
              <a:gd name="connsiteX14334" fmla="*/ 2232762 w 9144002"/>
              <a:gd name="connsiteY14334" fmla="*/ 172350 h 4873452"/>
              <a:gd name="connsiteX14335" fmla="*/ 2234596 w 9144002"/>
              <a:gd name="connsiteY14335" fmla="*/ 169866 h 4873452"/>
              <a:gd name="connsiteX14336" fmla="*/ 2237041 w 9144002"/>
              <a:gd name="connsiteY14336" fmla="*/ 167384 h 4873452"/>
              <a:gd name="connsiteX14337" fmla="*/ 2239486 w 9144002"/>
              <a:gd name="connsiteY14337" fmla="*/ 165127 h 4873452"/>
              <a:gd name="connsiteX14338" fmla="*/ 2242235 w 9144002"/>
              <a:gd name="connsiteY14338" fmla="*/ 163095 h 4873452"/>
              <a:gd name="connsiteX14339" fmla="*/ 2245290 w 9144002"/>
              <a:gd name="connsiteY14339" fmla="*/ 161288 h 4873452"/>
              <a:gd name="connsiteX14340" fmla="*/ 2248651 w 9144002"/>
              <a:gd name="connsiteY14340" fmla="*/ 159934 h 4873452"/>
              <a:gd name="connsiteX14341" fmla="*/ 2251707 w 9144002"/>
              <a:gd name="connsiteY14341" fmla="*/ 159031 h 4873452"/>
              <a:gd name="connsiteX14342" fmla="*/ 997804 w 9144002"/>
              <a:gd name="connsiteY14342" fmla="*/ 157021 h 4873452"/>
              <a:gd name="connsiteX14343" fmla="*/ 1001592 w 9144002"/>
              <a:gd name="connsiteY14343" fmla="*/ 157476 h 4873452"/>
              <a:gd name="connsiteX14344" fmla="*/ 1005089 w 9144002"/>
              <a:gd name="connsiteY14344" fmla="*/ 158384 h 4873452"/>
              <a:gd name="connsiteX14345" fmla="*/ 1007421 w 9144002"/>
              <a:gd name="connsiteY14345" fmla="*/ 159747 h 4873452"/>
              <a:gd name="connsiteX14346" fmla="*/ 1009752 w 9144002"/>
              <a:gd name="connsiteY14346" fmla="*/ 161791 h 4873452"/>
              <a:gd name="connsiteX14347" fmla="*/ 1012083 w 9144002"/>
              <a:gd name="connsiteY14347" fmla="*/ 164516 h 4873452"/>
              <a:gd name="connsiteX14348" fmla="*/ 1012957 w 9144002"/>
              <a:gd name="connsiteY14348" fmla="*/ 167468 h 4873452"/>
              <a:gd name="connsiteX14349" fmla="*/ 1014123 w 9144002"/>
              <a:gd name="connsiteY14349" fmla="*/ 171102 h 4873452"/>
              <a:gd name="connsiteX14350" fmla="*/ 1014415 w 9144002"/>
              <a:gd name="connsiteY14350" fmla="*/ 175416 h 4873452"/>
              <a:gd name="connsiteX14351" fmla="*/ 1010917 w 9144002"/>
              <a:gd name="connsiteY14351" fmla="*/ 175870 h 4873452"/>
              <a:gd name="connsiteX14352" fmla="*/ 1007421 w 9144002"/>
              <a:gd name="connsiteY14352" fmla="*/ 176552 h 4873452"/>
              <a:gd name="connsiteX14353" fmla="*/ 1001884 w 9144002"/>
              <a:gd name="connsiteY14353" fmla="*/ 178140 h 4873452"/>
              <a:gd name="connsiteX14354" fmla="*/ 997221 w 9144002"/>
              <a:gd name="connsiteY14354" fmla="*/ 179958 h 4873452"/>
              <a:gd name="connsiteX14355" fmla="*/ 992559 w 9144002"/>
              <a:gd name="connsiteY14355" fmla="*/ 181321 h 4873452"/>
              <a:gd name="connsiteX14356" fmla="*/ 990227 w 9144002"/>
              <a:gd name="connsiteY14356" fmla="*/ 181548 h 4873452"/>
              <a:gd name="connsiteX14357" fmla="*/ 988479 w 9144002"/>
              <a:gd name="connsiteY14357" fmla="*/ 182002 h 4873452"/>
              <a:gd name="connsiteX14358" fmla="*/ 986147 w 9144002"/>
              <a:gd name="connsiteY14358" fmla="*/ 181548 h 4873452"/>
              <a:gd name="connsiteX14359" fmla="*/ 983524 w 9144002"/>
              <a:gd name="connsiteY14359" fmla="*/ 181321 h 4873452"/>
              <a:gd name="connsiteX14360" fmla="*/ 981484 w 9144002"/>
              <a:gd name="connsiteY14360" fmla="*/ 180413 h 4873452"/>
              <a:gd name="connsiteX14361" fmla="*/ 978862 w 9144002"/>
              <a:gd name="connsiteY14361" fmla="*/ 179277 h 4873452"/>
              <a:gd name="connsiteX14362" fmla="*/ 975948 w 9144002"/>
              <a:gd name="connsiteY14362" fmla="*/ 177687 h 4873452"/>
              <a:gd name="connsiteX14363" fmla="*/ 972742 w 9144002"/>
              <a:gd name="connsiteY14363" fmla="*/ 175643 h 4873452"/>
              <a:gd name="connsiteX14364" fmla="*/ 973325 w 9144002"/>
              <a:gd name="connsiteY14364" fmla="*/ 174508 h 4873452"/>
              <a:gd name="connsiteX14365" fmla="*/ 973616 w 9144002"/>
              <a:gd name="connsiteY14365" fmla="*/ 173599 h 4873452"/>
              <a:gd name="connsiteX14366" fmla="*/ 974491 w 9144002"/>
              <a:gd name="connsiteY14366" fmla="*/ 172692 h 4873452"/>
              <a:gd name="connsiteX14367" fmla="*/ 975365 w 9144002"/>
              <a:gd name="connsiteY14367" fmla="*/ 172237 h 4873452"/>
              <a:gd name="connsiteX14368" fmla="*/ 977405 w 9144002"/>
              <a:gd name="connsiteY14368" fmla="*/ 171329 h 4873452"/>
              <a:gd name="connsiteX14369" fmla="*/ 979444 w 9144002"/>
              <a:gd name="connsiteY14369" fmla="*/ 171102 h 4873452"/>
              <a:gd name="connsiteX14370" fmla="*/ 981776 w 9144002"/>
              <a:gd name="connsiteY14370" fmla="*/ 171329 h 4873452"/>
              <a:gd name="connsiteX14371" fmla="*/ 983524 w 9144002"/>
              <a:gd name="connsiteY14371" fmla="*/ 172237 h 4873452"/>
              <a:gd name="connsiteX14372" fmla="*/ 984399 w 9144002"/>
              <a:gd name="connsiteY14372" fmla="*/ 172692 h 4873452"/>
              <a:gd name="connsiteX14373" fmla="*/ 984981 w 9144002"/>
              <a:gd name="connsiteY14373" fmla="*/ 173599 h 4873452"/>
              <a:gd name="connsiteX14374" fmla="*/ 985273 w 9144002"/>
              <a:gd name="connsiteY14374" fmla="*/ 174508 h 4873452"/>
              <a:gd name="connsiteX14375" fmla="*/ 985273 w 9144002"/>
              <a:gd name="connsiteY14375" fmla="*/ 175416 h 4873452"/>
              <a:gd name="connsiteX14376" fmla="*/ 990227 w 9144002"/>
              <a:gd name="connsiteY14376" fmla="*/ 172464 h 4873452"/>
              <a:gd name="connsiteX14377" fmla="*/ 991975 w 9144002"/>
              <a:gd name="connsiteY14377" fmla="*/ 170648 h 4873452"/>
              <a:gd name="connsiteX14378" fmla="*/ 994307 w 9144002"/>
              <a:gd name="connsiteY14378" fmla="*/ 169058 h 4873452"/>
              <a:gd name="connsiteX14379" fmla="*/ 995764 w 9144002"/>
              <a:gd name="connsiteY14379" fmla="*/ 166787 h 4873452"/>
              <a:gd name="connsiteX14380" fmla="*/ 997221 w 9144002"/>
              <a:gd name="connsiteY14380" fmla="*/ 164062 h 4873452"/>
              <a:gd name="connsiteX14381" fmla="*/ 997513 w 9144002"/>
              <a:gd name="connsiteY14381" fmla="*/ 160882 h 4873452"/>
              <a:gd name="connsiteX14382" fmla="*/ 1788326 w 9144002"/>
              <a:gd name="connsiteY14382" fmla="*/ 149885 h 4873452"/>
              <a:gd name="connsiteX14383" fmla="*/ 1789517 w 9144002"/>
              <a:gd name="connsiteY14383" fmla="*/ 149885 h 4873452"/>
              <a:gd name="connsiteX14384" fmla="*/ 1790114 w 9144002"/>
              <a:gd name="connsiteY14384" fmla="*/ 149885 h 4873452"/>
              <a:gd name="connsiteX14385" fmla="*/ 1791303 w 9144002"/>
              <a:gd name="connsiteY14385" fmla="*/ 150111 h 4873452"/>
              <a:gd name="connsiteX14386" fmla="*/ 1792792 w 9144002"/>
              <a:gd name="connsiteY14386" fmla="*/ 151013 h 4873452"/>
              <a:gd name="connsiteX14387" fmla="*/ 1794576 w 9144002"/>
              <a:gd name="connsiteY14387" fmla="*/ 152592 h 4873452"/>
              <a:gd name="connsiteX14388" fmla="*/ 1796066 w 9144002"/>
              <a:gd name="connsiteY14388" fmla="*/ 154621 h 4873452"/>
              <a:gd name="connsiteX14389" fmla="*/ 1797850 w 9144002"/>
              <a:gd name="connsiteY14389" fmla="*/ 156875 h 4873452"/>
              <a:gd name="connsiteX14390" fmla="*/ 1800828 w 9144002"/>
              <a:gd name="connsiteY14390" fmla="*/ 162062 h 4873452"/>
              <a:gd name="connsiteX14391" fmla="*/ 1803803 w 9144002"/>
              <a:gd name="connsiteY14391" fmla="*/ 167247 h 4873452"/>
              <a:gd name="connsiteX14392" fmla="*/ 1805591 w 9144002"/>
              <a:gd name="connsiteY14392" fmla="*/ 169278 h 4873452"/>
              <a:gd name="connsiteX14393" fmla="*/ 1807377 w 9144002"/>
              <a:gd name="connsiteY14393" fmla="*/ 170857 h 4873452"/>
              <a:gd name="connsiteX14394" fmla="*/ 1809757 w 9144002"/>
              <a:gd name="connsiteY14394" fmla="*/ 171758 h 4873452"/>
              <a:gd name="connsiteX14395" fmla="*/ 1810949 w 9144002"/>
              <a:gd name="connsiteY14395" fmla="*/ 171983 h 4873452"/>
              <a:gd name="connsiteX14396" fmla="*/ 1812141 w 9144002"/>
              <a:gd name="connsiteY14396" fmla="*/ 172435 h 4873452"/>
              <a:gd name="connsiteX14397" fmla="*/ 1812141 w 9144002"/>
              <a:gd name="connsiteY14397" fmla="*/ 176718 h 4873452"/>
              <a:gd name="connsiteX14398" fmla="*/ 1811545 w 9144002"/>
              <a:gd name="connsiteY14398" fmla="*/ 179876 h 4873452"/>
              <a:gd name="connsiteX14399" fmla="*/ 1810949 w 9144002"/>
              <a:gd name="connsiteY14399" fmla="*/ 181680 h 4873452"/>
              <a:gd name="connsiteX14400" fmla="*/ 1810055 w 9144002"/>
              <a:gd name="connsiteY14400" fmla="*/ 182581 h 4873452"/>
              <a:gd name="connsiteX14401" fmla="*/ 1809461 w 9144002"/>
              <a:gd name="connsiteY14401" fmla="*/ 183258 h 4873452"/>
              <a:gd name="connsiteX14402" fmla="*/ 1807971 w 9144002"/>
              <a:gd name="connsiteY14402" fmla="*/ 183709 h 4873452"/>
              <a:gd name="connsiteX14403" fmla="*/ 1805887 w 9144002"/>
              <a:gd name="connsiteY14403" fmla="*/ 183709 h 4873452"/>
              <a:gd name="connsiteX14404" fmla="*/ 1803803 w 9144002"/>
              <a:gd name="connsiteY14404" fmla="*/ 183709 h 4873452"/>
              <a:gd name="connsiteX14405" fmla="*/ 1801424 w 9144002"/>
              <a:gd name="connsiteY14405" fmla="*/ 183258 h 4873452"/>
              <a:gd name="connsiteX14406" fmla="*/ 1796958 w 9144002"/>
              <a:gd name="connsiteY14406" fmla="*/ 182355 h 4873452"/>
              <a:gd name="connsiteX14407" fmla="*/ 1794280 w 9144002"/>
              <a:gd name="connsiteY14407" fmla="*/ 182131 h 4873452"/>
              <a:gd name="connsiteX14408" fmla="*/ 1792493 w 9144002"/>
              <a:gd name="connsiteY14408" fmla="*/ 182355 h 4873452"/>
              <a:gd name="connsiteX14409" fmla="*/ 1790708 w 9144002"/>
              <a:gd name="connsiteY14409" fmla="*/ 183258 h 4873452"/>
              <a:gd name="connsiteX14410" fmla="*/ 1789517 w 9144002"/>
              <a:gd name="connsiteY14410" fmla="*/ 183935 h 4873452"/>
              <a:gd name="connsiteX14411" fmla="*/ 1788626 w 9144002"/>
              <a:gd name="connsiteY14411" fmla="*/ 184837 h 4873452"/>
              <a:gd name="connsiteX14412" fmla="*/ 1787434 w 9144002"/>
              <a:gd name="connsiteY14412" fmla="*/ 187091 h 4873452"/>
              <a:gd name="connsiteX14413" fmla="*/ 1786541 w 9144002"/>
              <a:gd name="connsiteY14413" fmla="*/ 190925 h 4873452"/>
              <a:gd name="connsiteX14414" fmla="*/ 1785350 w 9144002"/>
              <a:gd name="connsiteY14414" fmla="*/ 189120 h 4873452"/>
              <a:gd name="connsiteX14415" fmla="*/ 1784456 w 9144002"/>
              <a:gd name="connsiteY14415" fmla="*/ 187091 h 4873452"/>
              <a:gd name="connsiteX14416" fmla="*/ 1784456 w 9144002"/>
              <a:gd name="connsiteY14416" fmla="*/ 185513 h 4873452"/>
              <a:gd name="connsiteX14417" fmla="*/ 1785052 w 9144002"/>
              <a:gd name="connsiteY14417" fmla="*/ 183258 h 4873452"/>
              <a:gd name="connsiteX14418" fmla="*/ 1785947 w 9144002"/>
              <a:gd name="connsiteY14418" fmla="*/ 178522 h 4873452"/>
              <a:gd name="connsiteX14419" fmla="*/ 1788029 w 9144002"/>
              <a:gd name="connsiteY14419" fmla="*/ 173787 h 4873452"/>
              <a:gd name="connsiteX14420" fmla="*/ 1788626 w 9144002"/>
              <a:gd name="connsiteY14420" fmla="*/ 171307 h 4873452"/>
              <a:gd name="connsiteX14421" fmla="*/ 1788922 w 9144002"/>
              <a:gd name="connsiteY14421" fmla="*/ 168601 h 4873452"/>
              <a:gd name="connsiteX14422" fmla="*/ 1789517 w 9144002"/>
              <a:gd name="connsiteY14422" fmla="*/ 166120 h 4873452"/>
              <a:gd name="connsiteX14423" fmla="*/ 1788922 w 9144002"/>
              <a:gd name="connsiteY14423" fmla="*/ 163415 h 4873452"/>
              <a:gd name="connsiteX14424" fmla="*/ 1788626 w 9144002"/>
              <a:gd name="connsiteY14424" fmla="*/ 161160 h 4873452"/>
              <a:gd name="connsiteX14425" fmla="*/ 1787135 w 9144002"/>
              <a:gd name="connsiteY14425" fmla="*/ 158680 h 4873452"/>
              <a:gd name="connsiteX14426" fmla="*/ 1785350 w 9144002"/>
              <a:gd name="connsiteY14426" fmla="*/ 156424 h 4873452"/>
              <a:gd name="connsiteX14427" fmla="*/ 1782372 w 9144002"/>
              <a:gd name="connsiteY14427" fmla="*/ 154395 h 4873452"/>
              <a:gd name="connsiteX14428" fmla="*/ 1785052 w 9144002"/>
              <a:gd name="connsiteY14428" fmla="*/ 151914 h 4873452"/>
              <a:gd name="connsiteX14429" fmla="*/ 1787135 w 9144002"/>
              <a:gd name="connsiteY14429" fmla="*/ 150111 h 4873452"/>
              <a:gd name="connsiteX14430" fmla="*/ 2001747 w 9144002"/>
              <a:gd name="connsiteY14430" fmla="*/ 148101 h 4873452"/>
              <a:gd name="connsiteX14431" fmla="*/ 2004131 w 9144002"/>
              <a:gd name="connsiteY14431" fmla="*/ 150555 h 4873452"/>
              <a:gd name="connsiteX14432" fmla="*/ 2005916 w 9144002"/>
              <a:gd name="connsiteY14432" fmla="*/ 152784 h 4873452"/>
              <a:gd name="connsiteX14433" fmla="*/ 2007999 w 9144002"/>
              <a:gd name="connsiteY14433" fmla="*/ 155461 h 4873452"/>
              <a:gd name="connsiteX14434" fmla="*/ 2009190 w 9144002"/>
              <a:gd name="connsiteY14434" fmla="*/ 157691 h 4873452"/>
              <a:gd name="connsiteX14435" fmla="*/ 2010083 w 9144002"/>
              <a:gd name="connsiteY14435" fmla="*/ 160143 h 4873452"/>
              <a:gd name="connsiteX14436" fmla="*/ 2010976 w 9144002"/>
              <a:gd name="connsiteY14436" fmla="*/ 162596 h 4873452"/>
              <a:gd name="connsiteX14437" fmla="*/ 2011571 w 9144002"/>
              <a:gd name="connsiteY14437" fmla="*/ 165272 h 4873452"/>
              <a:gd name="connsiteX14438" fmla="*/ 2012166 w 9144002"/>
              <a:gd name="connsiteY14438" fmla="*/ 167725 h 4873452"/>
              <a:gd name="connsiteX14439" fmla="*/ 2012166 w 9144002"/>
              <a:gd name="connsiteY14439" fmla="*/ 170401 h 4873452"/>
              <a:gd name="connsiteX14440" fmla="*/ 2012166 w 9144002"/>
              <a:gd name="connsiteY14440" fmla="*/ 172854 h 4873452"/>
              <a:gd name="connsiteX14441" fmla="*/ 2010976 w 9144002"/>
              <a:gd name="connsiteY14441" fmla="*/ 177984 h 4873452"/>
              <a:gd name="connsiteX14442" fmla="*/ 2009190 w 9144002"/>
              <a:gd name="connsiteY14442" fmla="*/ 183336 h 4873452"/>
              <a:gd name="connsiteX14443" fmla="*/ 2006511 w 9144002"/>
              <a:gd name="connsiteY14443" fmla="*/ 188689 h 4873452"/>
              <a:gd name="connsiteX14444" fmla="*/ 2016930 w 9144002"/>
              <a:gd name="connsiteY14444" fmla="*/ 194933 h 4873452"/>
              <a:gd name="connsiteX14445" fmla="*/ 2027940 w 9144002"/>
              <a:gd name="connsiteY14445" fmla="*/ 200508 h 4873452"/>
              <a:gd name="connsiteX14446" fmla="*/ 2039550 w 9144002"/>
              <a:gd name="connsiteY14446" fmla="*/ 205860 h 4873452"/>
              <a:gd name="connsiteX14447" fmla="*/ 2051456 w 9144002"/>
              <a:gd name="connsiteY14447" fmla="*/ 210542 h 4873452"/>
              <a:gd name="connsiteX14448" fmla="*/ 2063957 w 9144002"/>
              <a:gd name="connsiteY14448" fmla="*/ 215226 h 4873452"/>
              <a:gd name="connsiteX14449" fmla="*/ 2076757 w 9144002"/>
              <a:gd name="connsiteY14449" fmla="*/ 219463 h 4873452"/>
              <a:gd name="connsiteX14450" fmla="*/ 2089556 w 9144002"/>
              <a:gd name="connsiteY14450" fmla="*/ 223030 h 4873452"/>
              <a:gd name="connsiteX14451" fmla="*/ 2102652 w 9144002"/>
              <a:gd name="connsiteY14451" fmla="*/ 226154 h 4873452"/>
              <a:gd name="connsiteX14452" fmla="*/ 2116048 w 9144002"/>
              <a:gd name="connsiteY14452" fmla="*/ 229052 h 4873452"/>
              <a:gd name="connsiteX14453" fmla="*/ 2129442 w 9144002"/>
              <a:gd name="connsiteY14453" fmla="*/ 231282 h 4873452"/>
              <a:gd name="connsiteX14454" fmla="*/ 2142538 w 9144002"/>
              <a:gd name="connsiteY14454" fmla="*/ 233289 h 4873452"/>
              <a:gd name="connsiteX14455" fmla="*/ 2155932 w 9144002"/>
              <a:gd name="connsiteY14455" fmla="*/ 234627 h 4873452"/>
              <a:gd name="connsiteX14456" fmla="*/ 2168732 w 9144002"/>
              <a:gd name="connsiteY14456" fmla="*/ 235742 h 4873452"/>
              <a:gd name="connsiteX14457" fmla="*/ 2181532 w 9144002"/>
              <a:gd name="connsiteY14457" fmla="*/ 236188 h 4873452"/>
              <a:gd name="connsiteX14458" fmla="*/ 2193736 w 9144002"/>
              <a:gd name="connsiteY14458" fmla="*/ 236188 h 4873452"/>
              <a:gd name="connsiteX14459" fmla="*/ 2205939 w 9144002"/>
              <a:gd name="connsiteY14459" fmla="*/ 235964 h 4873452"/>
              <a:gd name="connsiteX14460" fmla="*/ 2204154 w 9144002"/>
              <a:gd name="connsiteY14460" fmla="*/ 231729 h 4873452"/>
              <a:gd name="connsiteX14461" fmla="*/ 2202961 w 9144002"/>
              <a:gd name="connsiteY14461" fmla="*/ 227044 h 4873452"/>
              <a:gd name="connsiteX14462" fmla="*/ 2201772 w 9144002"/>
              <a:gd name="connsiteY14462" fmla="*/ 221915 h 4873452"/>
              <a:gd name="connsiteX14463" fmla="*/ 2200283 w 9144002"/>
              <a:gd name="connsiteY14463" fmla="*/ 217011 h 4873452"/>
              <a:gd name="connsiteX14464" fmla="*/ 2198795 w 9144002"/>
              <a:gd name="connsiteY14464" fmla="*/ 212550 h 4873452"/>
              <a:gd name="connsiteX14465" fmla="*/ 2197605 w 9144002"/>
              <a:gd name="connsiteY14465" fmla="*/ 210542 h 4873452"/>
              <a:gd name="connsiteX14466" fmla="*/ 2196117 w 9144002"/>
              <a:gd name="connsiteY14466" fmla="*/ 208981 h 4873452"/>
              <a:gd name="connsiteX14467" fmla="*/ 2194927 w 9144002"/>
              <a:gd name="connsiteY14467" fmla="*/ 207420 h 4873452"/>
              <a:gd name="connsiteX14468" fmla="*/ 2193141 w 9144002"/>
              <a:gd name="connsiteY14468" fmla="*/ 206083 h 4873452"/>
              <a:gd name="connsiteX14469" fmla="*/ 2191353 w 9144002"/>
              <a:gd name="connsiteY14469" fmla="*/ 205190 h 4873452"/>
              <a:gd name="connsiteX14470" fmla="*/ 2188675 w 9144002"/>
              <a:gd name="connsiteY14470" fmla="*/ 204744 h 4873452"/>
              <a:gd name="connsiteX14471" fmla="*/ 2190461 w 9144002"/>
              <a:gd name="connsiteY14471" fmla="*/ 201623 h 4873452"/>
              <a:gd name="connsiteX14472" fmla="*/ 2191652 w 9144002"/>
              <a:gd name="connsiteY14472" fmla="*/ 198723 h 4873452"/>
              <a:gd name="connsiteX14473" fmla="*/ 2192842 w 9144002"/>
              <a:gd name="connsiteY14473" fmla="*/ 196048 h 4873452"/>
              <a:gd name="connsiteX14474" fmla="*/ 2193141 w 9144002"/>
              <a:gd name="connsiteY14474" fmla="*/ 193148 h 4873452"/>
              <a:gd name="connsiteX14475" fmla="*/ 2193437 w 9144002"/>
              <a:gd name="connsiteY14475" fmla="*/ 190249 h 4873452"/>
              <a:gd name="connsiteX14476" fmla="*/ 2193437 w 9144002"/>
              <a:gd name="connsiteY14476" fmla="*/ 187795 h 4873452"/>
              <a:gd name="connsiteX14477" fmla="*/ 2192842 w 9144002"/>
              <a:gd name="connsiteY14477" fmla="*/ 182220 h 4873452"/>
              <a:gd name="connsiteX14478" fmla="*/ 2190163 w 9144002"/>
              <a:gd name="connsiteY14478" fmla="*/ 169955 h 4873452"/>
              <a:gd name="connsiteX14479" fmla="*/ 2188972 w 9144002"/>
              <a:gd name="connsiteY14479" fmla="*/ 163043 h 4873452"/>
              <a:gd name="connsiteX14480" fmla="*/ 2188675 w 9144002"/>
              <a:gd name="connsiteY14480" fmla="*/ 159251 h 4873452"/>
              <a:gd name="connsiteX14481" fmla="*/ 2188675 w 9144002"/>
              <a:gd name="connsiteY14481" fmla="*/ 155461 h 4873452"/>
              <a:gd name="connsiteX14482" fmla="*/ 2191652 w 9144002"/>
              <a:gd name="connsiteY14482" fmla="*/ 158359 h 4873452"/>
              <a:gd name="connsiteX14483" fmla="*/ 2195224 w 9144002"/>
              <a:gd name="connsiteY14483" fmla="*/ 161259 h 4873452"/>
              <a:gd name="connsiteX14484" fmla="*/ 2199391 w 9144002"/>
              <a:gd name="connsiteY14484" fmla="*/ 163711 h 4873452"/>
              <a:gd name="connsiteX14485" fmla="*/ 2203558 w 9144002"/>
              <a:gd name="connsiteY14485" fmla="*/ 166165 h 4873452"/>
              <a:gd name="connsiteX14486" fmla="*/ 2208023 w 9144002"/>
              <a:gd name="connsiteY14486" fmla="*/ 167949 h 4873452"/>
              <a:gd name="connsiteX14487" fmla="*/ 2212785 w 9144002"/>
              <a:gd name="connsiteY14487" fmla="*/ 169732 h 4873452"/>
              <a:gd name="connsiteX14488" fmla="*/ 2222608 w 9144002"/>
              <a:gd name="connsiteY14488" fmla="*/ 172854 h 4873452"/>
              <a:gd name="connsiteX14489" fmla="*/ 2220227 w 9144002"/>
              <a:gd name="connsiteY14489" fmla="*/ 177314 h 4873452"/>
              <a:gd name="connsiteX14490" fmla="*/ 2219037 w 9144002"/>
              <a:gd name="connsiteY14490" fmla="*/ 179991 h 4873452"/>
              <a:gd name="connsiteX14491" fmla="*/ 2218441 w 9144002"/>
              <a:gd name="connsiteY14491" fmla="*/ 182444 h 4873452"/>
              <a:gd name="connsiteX14492" fmla="*/ 2218441 w 9144002"/>
              <a:gd name="connsiteY14492" fmla="*/ 183559 h 4873452"/>
              <a:gd name="connsiteX14493" fmla="*/ 2218739 w 9144002"/>
              <a:gd name="connsiteY14493" fmla="*/ 184674 h 4873452"/>
              <a:gd name="connsiteX14494" fmla="*/ 2219037 w 9144002"/>
              <a:gd name="connsiteY14494" fmla="*/ 185565 h 4873452"/>
              <a:gd name="connsiteX14495" fmla="*/ 2219929 w 9144002"/>
              <a:gd name="connsiteY14495" fmla="*/ 186012 h 4873452"/>
              <a:gd name="connsiteX14496" fmla="*/ 2220823 w 9144002"/>
              <a:gd name="connsiteY14496" fmla="*/ 186680 h 4873452"/>
              <a:gd name="connsiteX14497" fmla="*/ 2222608 w 9144002"/>
              <a:gd name="connsiteY14497" fmla="*/ 186904 h 4873452"/>
              <a:gd name="connsiteX14498" fmla="*/ 2224392 w 9144002"/>
              <a:gd name="connsiteY14498" fmla="*/ 186680 h 4873452"/>
              <a:gd name="connsiteX14499" fmla="*/ 2226477 w 9144002"/>
              <a:gd name="connsiteY14499" fmla="*/ 186458 h 4873452"/>
              <a:gd name="connsiteX14500" fmla="*/ 2225882 w 9144002"/>
              <a:gd name="connsiteY14500" fmla="*/ 188689 h 4873452"/>
              <a:gd name="connsiteX14501" fmla="*/ 2224692 w 9144002"/>
              <a:gd name="connsiteY14501" fmla="*/ 190918 h 4873452"/>
              <a:gd name="connsiteX14502" fmla="*/ 2223205 w 9144002"/>
              <a:gd name="connsiteY14502" fmla="*/ 192926 h 4873452"/>
              <a:gd name="connsiteX14503" fmla="*/ 2221717 w 9144002"/>
              <a:gd name="connsiteY14503" fmla="*/ 194486 h 4873452"/>
              <a:gd name="connsiteX14504" fmla="*/ 2220227 w 9144002"/>
              <a:gd name="connsiteY14504" fmla="*/ 196270 h 4873452"/>
              <a:gd name="connsiteX14505" fmla="*/ 2218441 w 9144002"/>
              <a:gd name="connsiteY14505" fmla="*/ 197609 h 4873452"/>
              <a:gd name="connsiteX14506" fmla="*/ 2216357 w 9144002"/>
              <a:gd name="connsiteY14506" fmla="*/ 198723 h 4873452"/>
              <a:gd name="connsiteX14507" fmla="*/ 2214273 w 9144002"/>
              <a:gd name="connsiteY14507" fmla="*/ 199839 h 4873452"/>
              <a:gd name="connsiteX14508" fmla="*/ 2217251 w 9144002"/>
              <a:gd name="connsiteY14508" fmla="*/ 201400 h 4873452"/>
              <a:gd name="connsiteX14509" fmla="*/ 2220227 w 9144002"/>
              <a:gd name="connsiteY14509" fmla="*/ 202515 h 4873452"/>
              <a:gd name="connsiteX14510" fmla="*/ 2222608 w 9144002"/>
              <a:gd name="connsiteY14510" fmla="*/ 202960 h 4873452"/>
              <a:gd name="connsiteX14511" fmla="*/ 2224989 w 9144002"/>
              <a:gd name="connsiteY14511" fmla="*/ 203630 h 4873452"/>
              <a:gd name="connsiteX14512" fmla="*/ 2228263 w 9144002"/>
              <a:gd name="connsiteY14512" fmla="*/ 204075 h 4873452"/>
              <a:gd name="connsiteX14513" fmla="*/ 2231538 w 9144002"/>
              <a:gd name="connsiteY14513" fmla="*/ 204968 h 4873452"/>
              <a:gd name="connsiteX14514" fmla="*/ 2235406 w 9144002"/>
              <a:gd name="connsiteY14514" fmla="*/ 206305 h 4873452"/>
              <a:gd name="connsiteX14515" fmla="*/ 2239276 w 9144002"/>
              <a:gd name="connsiteY14515" fmla="*/ 208758 h 4873452"/>
              <a:gd name="connsiteX14516" fmla="*/ 2241061 w 9144002"/>
              <a:gd name="connsiteY14516" fmla="*/ 208313 h 4873452"/>
              <a:gd name="connsiteX14517" fmla="*/ 2241956 w 9144002"/>
              <a:gd name="connsiteY14517" fmla="*/ 207866 h 4873452"/>
              <a:gd name="connsiteX14518" fmla="*/ 2242849 w 9144002"/>
              <a:gd name="connsiteY14518" fmla="*/ 206975 h 4873452"/>
              <a:gd name="connsiteX14519" fmla="*/ 2243446 w 9144002"/>
              <a:gd name="connsiteY14519" fmla="*/ 205860 h 4873452"/>
              <a:gd name="connsiteX14520" fmla="*/ 2244337 w 9144002"/>
              <a:gd name="connsiteY14520" fmla="*/ 203183 h 4873452"/>
              <a:gd name="connsiteX14521" fmla="*/ 2244634 w 9144002"/>
              <a:gd name="connsiteY14521" fmla="*/ 200508 h 4873452"/>
              <a:gd name="connsiteX14522" fmla="*/ 2244634 w 9144002"/>
              <a:gd name="connsiteY14522" fmla="*/ 197385 h 4873452"/>
              <a:gd name="connsiteX14523" fmla="*/ 2245529 w 9144002"/>
              <a:gd name="connsiteY14523" fmla="*/ 194486 h 4873452"/>
              <a:gd name="connsiteX14524" fmla="*/ 2245824 w 9144002"/>
              <a:gd name="connsiteY14524" fmla="*/ 193148 h 4873452"/>
              <a:gd name="connsiteX14525" fmla="*/ 2246123 w 9144002"/>
              <a:gd name="connsiteY14525" fmla="*/ 192257 h 4873452"/>
              <a:gd name="connsiteX14526" fmla="*/ 2247015 w 9144002"/>
              <a:gd name="connsiteY14526" fmla="*/ 191141 h 4873452"/>
              <a:gd name="connsiteX14527" fmla="*/ 2248209 w 9144002"/>
              <a:gd name="connsiteY14527" fmla="*/ 190695 h 4873452"/>
              <a:gd name="connsiteX14528" fmla="*/ 2249992 w 9144002"/>
              <a:gd name="connsiteY14528" fmla="*/ 190918 h 4873452"/>
              <a:gd name="connsiteX14529" fmla="*/ 2251779 w 9144002"/>
              <a:gd name="connsiteY14529" fmla="*/ 191365 h 4873452"/>
              <a:gd name="connsiteX14530" fmla="*/ 2253862 w 9144002"/>
              <a:gd name="connsiteY14530" fmla="*/ 192257 h 4873452"/>
              <a:gd name="connsiteX14531" fmla="*/ 2255350 w 9144002"/>
              <a:gd name="connsiteY14531" fmla="*/ 193148 h 4873452"/>
              <a:gd name="connsiteX14532" fmla="*/ 2256245 w 9144002"/>
              <a:gd name="connsiteY14532" fmla="*/ 194263 h 4873452"/>
              <a:gd name="connsiteX14533" fmla="*/ 2257435 w 9144002"/>
              <a:gd name="connsiteY14533" fmla="*/ 195379 h 4873452"/>
              <a:gd name="connsiteX14534" fmla="*/ 2258625 w 9144002"/>
              <a:gd name="connsiteY14534" fmla="*/ 196717 h 4873452"/>
              <a:gd name="connsiteX14535" fmla="*/ 2259220 w 9144002"/>
              <a:gd name="connsiteY14535" fmla="*/ 198500 h 4873452"/>
              <a:gd name="connsiteX14536" fmla="*/ 2261005 w 9144002"/>
              <a:gd name="connsiteY14536" fmla="*/ 202068 h 4873452"/>
              <a:gd name="connsiteX14537" fmla="*/ 2261601 w 9144002"/>
              <a:gd name="connsiteY14537" fmla="*/ 206751 h 4873452"/>
              <a:gd name="connsiteX14538" fmla="*/ 2261601 w 9144002"/>
              <a:gd name="connsiteY14538" fmla="*/ 211658 h 4873452"/>
              <a:gd name="connsiteX14539" fmla="*/ 2261005 w 9144002"/>
              <a:gd name="connsiteY14539" fmla="*/ 217455 h 4873452"/>
              <a:gd name="connsiteX14540" fmla="*/ 2265769 w 9144002"/>
              <a:gd name="connsiteY14540" fmla="*/ 215449 h 4873452"/>
              <a:gd name="connsiteX14541" fmla="*/ 2267555 w 9144002"/>
              <a:gd name="connsiteY14541" fmla="*/ 214780 h 4873452"/>
              <a:gd name="connsiteX14542" fmla="*/ 2268745 w 9144002"/>
              <a:gd name="connsiteY14542" fmla="*/ 214556 h 4873452"/>
              <a:gd name="connsiteX14543" fmla="*/ 2269934 w 9144002"/>
              <a:gd name="connsiteY14543" fmla="*/ 214556 h 4873452"/>
              <a:gd name="connsiteX14544" fmla="*/ 2270531 w 9144002"/>
              <a:gd name="connsiteY14544" fmla="*/ 214780 h 4873452"/>
              <a:gd name="connsiteX14545" fmla="*/ 2271423 w 9144002"/>
              <a:gd name="connsiteY14545" fmla="*/ 215226 h 4873452"/>
              <a:gd name="connsiteX14546" fmla="*/ 2271723 w 9144002"/>
              <a:gd name="connsiteY14546" fmla="*/ 215895 h 4873452"/>
              <a:gd name="connsiteX14547" fmla="*/ 2272913 w 9144002"/>
              <a:gd name="connsiteY14547" fmla="*/ 217901 h 4873452"/>
              <a:gd name="connsiteX14548" fmla="*/ 2273804 w 9144002"/>
              <a:gd name="connsiteY14548" fmla="*/ 220577 h 4873452"/>
              <a:gd name="connsiteX14549" fmla="*/ 2275293 w 9144002"/>
              <a:gd name="connsiteY14549" fmla="*/ 223254 h 4873452"/>
              <a:gd name="connsiteX14550" fmla="*/ 2276186 w 9144002"/>
              <a:gd name="connsiteY14550" fmla="*/ 224815 h 4873452"/>
              <a:gd name="connsiteX14551" fmla="*/ 2277674 w 9144002"/>
              <a:gd name="connsiteY14551" fmla="*/ 226375 h 4873452"/>
              <a:gd name="connsiteX14552" fmla="*/ 2278569 w 9144002"/>
              <a:gd name="connsiteY14552" fmla="*/ 226599 h 4873452"/>
              <a:gd name="connsiteX14553" fmla="*/ 2279760 w 9144002"/>
              <a:gd name="connsiteY14553" fmla="*/ 226375 h 4873452"/>
              <a:gd name="connsiteX14554" fmla="*/ 2280354 w 9144002"/>
              <a:gd name="connsiteY14554" fmla="*/ 226154 h 4873452"/>
              <a:gd name="connsiteX14555" fmla="*/ 2280949 w 9144002"/>
              <a:gd name="connsiteY14555" fmla="*/ 225484 h 4873452"/>
              <a:gd name="connsiteX14556" fmla="*/ 2281840 w 9144002"/>
              <a:gd name="connsiteY14556" fmla="*/ 223699 h 4873452"/>
              <a:gd name="connsiteX14557" fmla="*/ 2282734 w 9144002"/>
              <a:gd name="connsiteY14557" fmla="*/ 220801 h 4873452"/>
              <a:gd name="connsiteX14558" fmla="*/ 2282734 w 9144002"/>
              <a:gd name="connsiteY14558" fmla="*/ 217679 h 4873452"/>
              <a:gd name="connsiteX14559" fmla="*/ 2282734 w 9144002"/>
              <a:gd name="connsiteY14559" fmla="*/ 214780 h 4873452"/>
              <a:gd name="connsiteX14560" fmla="*/ 2282439 w 9144002"/>
              <a:gd name="connsiteY14560" fmla="*/ 212105 h 4873452"/>
              <a:gd name="connsiteX14561" fmla="*/ 2281246 w 9144002"/>
              <a:gd name="connsiteY14561" fmla="*/ 209874 h 4873452"/>
              <a:gd name="connsiteX14562" fmla="*/ 2283924 w 9144002"/>
              <a:gd name="connsiteY14562" fmla="*/ 210542 h 4873452"/>
              <a:gd name="connsiteX14563" fmla="*/ 2286901 w 9144002"/>
              <a:gd name="connsiteY14563" fmla="*/ 210988 h 4873452"/>
              <a:gd name="connsiteX14564" fmla="*/ 2290177 w 9144002"/>
              <a:gd name="connsiteY14564" fmla="*/ 211211 h 4873452"/>
              <a:gd name="connsiteX14565" fmla="*/ 2294046 w 9144002"/>
              <a:gd name="connsiteY14565" fmla="*/ 211211 h 4873452"/>
              <a:gd name="connsiteX14566" fmla="*/ 2297618 w 9144002"/>
              <a:gd name="connsiteY14566" fmla="*/ 211211 h 4873452"/>
              <a:gd name="connsiteX14567" fmla="*/ 2301487 w 9144002"/>
              <a:gd name="connsiteY14567" fmla="*/ 210542 h 4873452"/>
              <a:gd name="connsiteX14568" fmla="*/ 2309821 w 9144002"/>
              <a:gd name="connsiteY14568" fmla="*/ 209205 h 4873452"/>
              <a:gd name="connsiteX14569" fmla="*/ 2318454 w 9144002"/>
              <a:gd name="connsiteY14569" fmla="*/ 207198 h 4873452"/>
              <a:gd name="connsiteX14570" fmla="*/ 2326788 w 9144002"/>
              <a:gd name="connsiteY14570" fmla="*/ 204968 h 4873452"/>
              <a:gd name="connsiteX14571" fmla="*/ 2334228 w 9144002"/>
              <a:gd name="connsiteY14571" fmla="*/ 201845 h 4873452"/>
              <a:gd name="connsiteX14572" fmla="*/ 2341373 w 9144002"/>
              <a:gd name="connsiteY14572" fmla="*/ 198500 h 4873452"/>
              <a:gd name="connsiteX14573" fmla="*/ 2339886 w 9144002"/>
              <a:gd name="connsiteY14573" fmla="*/ 199615 h 4873452"/>
              <a:gd name="connsiteX14574" fmla="*/ 2338695 w 9144002"/>
              <a:gd name="connsiteY14574" fmla="*/ 200730 h 4873452"/>
              <a:gd name="connsiteX14575" fmla="*/ 2338098 w 9144002"/>
              <a:gd name="connsiteY14575" fmla="*/ 201623 h 4873452"/>
              <a:gd name="connsiteX14576" fmla="*/ 2337801 w 9144002"/>
              <a:gd name="connsiteY14576" fmla="*/ 202515 h 4873452"/>
              <a:gd name="connsiteX14577" fmla="*/ 2337801 w 9144002"/>
              <a:gd name="connsiteY14577" fmla="*/ 203183 h 4873452"/>
              <a:gd name="connsiteX14578" fmla="*/ 2337801 w 9144002"/>
              <a:gd name="connsiteY14578" fmla="*/ 204075 h 4873452"/>
              <a:gd name="connsiteX14579" fmla="*/ 2338098 w 9144002"/>
              <a:gd name="connsiteY14579" fmla="*/ 204744 h 4873452"/>
              <a:gd name="connsiteX14580" fmla="*/ 2338695 w 9144002"/>
              <a:gd name="connsiteY14580" fmla="*/ 205637 h 4873452"/>
              <a:gd name="connsiteX14581" fmla="*/ 2340777 w 9144002"/>
              <a:gd name="connsiteY14581" fmla="*/ 206751 h 4873452"/>
              <a:gd name="connsiteX14582" fmla="*/ 2343157 w 9144002"/>
              <a:gd name="connsiteY14582" fmla="*/ 207420 h 4873452"/>
              <a:gd name="connsiteX14583" fmla="*/ 2349410 w 9144002"/>
              <a:gd name="connsiteY14583" fmla="*/ 209205 h 4873452"/>
              <a:gd name="connsiteX14584" fmla="*/ 2354469 w 9144002"/>
              <a:gd name="connsiteY14584" fmla="*/ 210988 h 4873452"/>
              <a:gd name="connsiteX14585" fmla="*/ 2356553 w 9144002"/>
              <a:gd name="connsiteY14585" fmla="*/ 211435 h 4873452"/>
              <a:gd name="connsiteX14586" fmla="*/ 2357743 w 9144002"/>
              <a:gd name="connsiteY14586" fmla="*/ 212326 h 4873452"/>
              <a:gd name="connsiteX14587" fmla="*/ 2358042 w 9144002"/>
              <a:gd name="connsiteY14587" fmla="*/ 212550 h 4873452"/>
              <a:gd name="connsiteX14588" fmla="*/ 2357743 w 9144002"/>
              <a:gd name="connsiteY14588" fmla="*/ 213219 h 4873452"/>
              <a:gd name="connsiteX14589" fmla="*/ 2357148 w 9144002"/>
              <a:gd name="connsiteY14589" fmla="*/ 213665 h 4873452"/>
              <a:gd name="connsiteX14590" fmla="*/ 2356553 w 9144002"/>
              <a:gd name="connsiteY14590" fmla="*/ 214110 h 4873452"/>
              <a:gd name="connsiteX14591" fmla="*/ 2354173 w 9144002"/>
              <a:gd name="connsiteY14591" fmla="*/ 215226 h 4873452"/>
              <a:gd name="connsiteX14592" fmla="*/ 2349707 w 9144002"/>
              <a:gd name="connsiteY14592" fmla="*/ 216564 h 4873452"/>
              <a:gd name="connsiteX14593" fmla="*/ 2369947 w 9144002"/>
              <a:gd name="connsiteY14593" fmla="*/ 220131 h 4873452"/>
              <a:gd name="connsiteX14594" fmla="*/ 2387808 w 9144002"/>
              <a:gd name="connsiteY14594" fmla="*/ 222808 h 4873452"/>
              <a:gd name="connsiteX14595" fmla="*/ 2403880 w 9144002"/>
              <a:gd name="connsiteY14595" fmla="*/ 225260 h 4873452"/>
              <a:gd name="connsiteX14596" fmla="*/ 2418467 w 9144002"/>
              <a:gd name="connsiteY14596" fmla="*/ 227491 h 4873452"/>
              <a:gd name="connsiteX14597" fmla="*/ 2425610 w 9144002"/>
              <a:gd name="connsiteY14597" fmla="*/ 229052 h 4873452"/>
              <a:gd name="connsiteX14598" fmla="*/ 2432752 w 9144002"/>
              <a:gd name="connsiteY14598" fmla="*/ 230614 h 4873452"/>
              <a:gd name="connsiteX14599" fmla="*/ 2439897 w 9144002"/>
              <a:gd name="connsiteY14599" fmla="*/ 232397 h 4873452"/>
              <a:gd name="connsiteX14600" fmla="*/ 2446744 w 9144002"/>
              <a:gd name="connsiteY14600" fmla="*/ 234627 h 4873452"/>
              <a:gd name="connsiteX14601" fmla="*/ 2453887 w 9144002"/>
              <a:gd name="connsiteY14601" fmla="*/ 236858 h 4873452"/>
              <a:gd name="connsiteX14602" fmla="*/ 2461625 w 9144002"/>
              <a:gd name="connsiteY14602" fmla="*/ 239756 h 4873452"/>
              <a:gd name="connsiteX14603" fmla="*/ 2469066 w 9144002"/>
              <a:gd name="connsiteY14603" fmla="*/ 243101 h 4873452"/>
              <a:gd name="connsiteX14604" fmla="*/ 2476806 w 9144002"/>
              <a:gd name="connsiteY14604" fmla="*/ 246669 h 4873452"/>
              <a:gd name="connsiteX14605" fmla="*/ 2478294 w 9144002"/>
              <a:gd name="connsiteY14605" fmla="*/ 246223 h 4873452"/>
              <a:gd name="connsiteX14606" fmla="*/ 2479485 w 9144002"/>
              <a:gd name="connsiteY14606" fmla="*/ 245555 h 4873452"/>
              <a:gd name="connsiteX14607" fmla="*/ 2480378 w 9144002"/>
              <a:gd name="connsiteY14607" fmla="*/ 245109 h 4873452"/>
              <a:gd name="connsiteX14608" fmla="*/ 2480378 w 9144002"/>
              <a:gd name="connsiteY14608" fmla="*/ 244440 h 4873452"/>
              <a:gd name="connsiteX14609" fmla="*/ 2480378 w 9144002"/>
              <a:gd name="connsiteY14609" fmla="*/ 243993 h 4873452"/>
              <a:gd name="connsiteX14610" fmla="*/ 2480378 w 9144002"/>
              <a:gd name="connsiteY14610" fmla="*/ 243101 h 4873452"/>
              <a:gd name="connsiteX14611" fmla="*/ 2479187 w 9144002"/>
              <a:gd name="connsiteY14611" fmla="*/ 241317 h 4873452"/>
              <a:gd name="connsiteX14612" fmla="*/ 2478294 w 9144002"/>
              <a:gd name="connsiteY14612" fmla="*/ 239756 h 4873452"/>
              <a:gd name="connsiteX14613" fmla="*/ 2477997 w 9144002"/>
              <a:gd name="connsiteY14613" fmla="*/ 238864 h 4873452"/>
              <a:gd name="connsiteX14614" fmla="*/ 2477997 w 9144002"/>
              <a:gd name="connsiteY14614" fmla="*/ 237750 h 4873452"/>
              <a:gd name="connsiteX14615" fmla="*/ 2477997 w 9144002"/>
              <a:gd name="connsiteY14615" fmla="*/ 236635 h 4873452"/>
              <a:gd name="connsiteX14616" fmla="*/ 2478890 w 9144002"/>
              <a:gd name="connsiteY14616" fmla="*/ 235520 h 4873452"/>
              <a:gd name="connsiteX14617" fmla="*/ 2480081 w 9144002"/>
              <a:gd name="connsiteY14617" fmla="*/ 234404 h 4873452"/>
              <a:gd name="connsiteX14618" fmla="*/ 2481568 w 9144002"/>
              <a:gd name="connsiteY14618" fmla="*/ 233289 h 4873452"/>
              <a:gd name="connsiteX14619" fmla="*/ 2484842 w 9144002"/>
              <a:gd name="connsiteY14619" fmla="*/ 235964 h 4873452"/>
              <a:gd name="connsiteX14620" fmla="*/ 2488712 w 9144002"/>
              <a:gd name="connsiteY14620" fmla="*/ 238195 h 4873452"/>
              <a:gd name="connsiteX14621" fmla="*/ 2492879 w 9144002"/>
              <a:gd name="connsiteY14621" fmla="*/ 240425 h 4873452"/>
              <a:gd name="connsiteX14622" fmla="*/ 2496748 w 9144002"/>
              <a:gd name="connsiteY14622" fmla="*/ 242433 h 4873452"/>
              <a:gd name="connsiteX14623" fmla="*/ 2505976 w 9144002"/>
              <a:gd name="connsiteY14623" fmla="*/ 245778 h 4873452"/>
              <a:gd name="connsiteX14624" fmla="*/ 2514607 w 9144002"/>
              <a:gd name="connsiteY14624" fmla="*/ 249568 h 4873452"/>
              <a:gd name="connsiteX14625" fmla="*/ 2518775 w 9144002"/>
              <a:gd name="connsiteY14625" fmla="*/ 251575 h 4873452"/>
              <a:gd name="connsiteX14626" fmla="*/ 2522347 w 9144002"/>
              <a:gd name="connsiteY14626" fmla="*/ 253805 h 4873452"/>
              <a:gd name="connsiteX14627" fmla="*/ 2525919 w 9144002"/>
              <a:gd name="connsiteY14627" fmla="*/ 256482 h 4873452"/>
              <a:gd name="connsiteX14628" fmla="*/ 2529193 w 9144002"/>
              <a:gd name="connsiteY14628" fmla="*/ 259604 h 4873452"/>
              <a:gd name="connsiteX14629" fmla="*/ 2531872 w 9144002"/>
              <a:gd name="connsiteY14629" fmla="*/ 263173 h 4873452"/>
              <a:gd name="connsiteX14630" fmla="*/ 2534254 w 9144002"/>
              <a:gd name="connsiteY14630" fmla="*/ 267409 h 4873452"/>
              <a:gd name="connsiteX14631" fmla="*/ 2535739 w 9144002"/>
              <a:gd name="connsiteY14631" fmla="*/ 272091 h 4873452"/>
              <a:gd name="connsiteX14632" fmla="*/ 2536336 w 9144002"/>
              <a:gd name="connsiteY14632" fmla="*/ 277667 h 4873452"/>
              <a:gd name="connsiteX14633" fmla="*/ 2555684 w 9144002"/>
              <a:gd name="connsiteY14633" fmla="*/ 277222 h 4873452"/>
              <a:gd name="connsiteX14634" fmla="*/ 2563424 w 9144002"/>
              <a:gd name="connsiteY14634" fmla="*/ 276998 h 4873452"/>
              <a:gd name="connsiteX14635" fmla="*/ 2570270 w 9144002"/>
              <a:gd name="connsiteY14635" fmla="*/ 276551 h 4873452"/>
              <a:gd name="connsiteX14636" fmla="*/ 2577116 w 9144002"/>
              <a:gd name="connsiteY14636" fmla="*/ 276105 h 4873452"/>
              <a:gd name="connsiteX14637" fmla="*/ 2583070 w 9144002"/>
              <a:gd name="connsiteY14637" fmla="*/ 275215 h 4873452"/>
              <a:gd name="connsiteX14638" fmla="*/ 2589618 w 9144002"/>
              <a:gd name="connsiteY14638" fmla="*/ 274099 h 4873452"/>
              <a:gd name="connsiteX14639" fmla="*/ 2595868 w 9144002"/>
              <a:gd name="connsiteY14639" fmla="*/ 272761 h 4873452"/>
              <a:gd name="connsiteX14640" fmla="*/ 2596167 w 9144002"/>
              <a:gd name="connsiteY14640" fmla="*/ 270085 h 4873452"/>
              <a:gd name="connsiteX14641" fmla="*/ 2595868 w 9144002"/>
              <a:gd name="connsiteY14641" fmla="*/ 267854 h 4873452"/>
              <a:gd name="connsiteX14642" fmla="*/ 2595274 w 9144002"/>
              <a:gd name="connsiteY14642" fmla="*/ 266516 h 4873452"/>
              <a:gd name="connsiteX14643" fmla="*/ 2594083 w 9144002"/>
              <a:gd name="connsiteY14643" fmla="*/ 265402 h 4873452"/>
              <a:gd name="connsiteX14644" fmla="*/ 2592893 w 9144002"/>
              <a:gd name="connsiteY14644" fmla="*/ 264733 h 4873452"/>
              <a:gd name="connsiteX14645" fmla="*/ 2591106 w 9144002"/>
              <a:gd name="connsiteY14645" fmla="*/ 264287 h 4873452"/>
              <a:gd name="connsiteX14646" fmla="*/ 2587236 w 9144002"/>
              <a:gd name="connsiteY14646" fmla="*/ 263618 h 4873452"/>
              <a:gd name="connsiteX14647" fmla="*/ 2589618 w 9144002"/>
              <a:gd name="connsiteY14647" fmla="*/ 261165 h 4873452"/>
              <a:gd name="connsiteX14648" fmla="*/ 2591405 w 9144002"/>
              <a:gd name="connsiteY14648" fmla="*/ 259604 h 4873452"/>
              <a:gd name="connsiteX14649" fmla="*/ 2592893 w 9144002"/>
              <a:gd name="connsiteY14649" fmla="*/ 258934 h 4873452"/>
              <a:gd name="connsiteX14650" fmla="*/ 2594083 w 9144002"/>
              <a:gd name="connsiteY14650" fmla="*/ 258934 h 4873452"/>
              <a:gd name="connsiteX14651" fmla="*/ 2594677 w 9144002"/>
              <a:gd name="connsiteY14651" fmla="*/ 258934 h 4873452"/>
              <a:gd name="connsiteX14652" fmla="*/ 2596167 w 9144002"/>
              <a:gd name="connsiteY14652" fmla="*/ 259380 h 4873452"/>
              <a:gd name="connsiteX14653" fmla="*/ 2597654 w 9144002"/>
              <a:gd name="connsiteY14653" fmla="*/ 260495 h 4873452"/>
              <a:gd name="connsiteX14654" fmla="*/ 2599142 w 9144002"/>
              <a:gd name="connsiteY14654" fmla="*/ 262279 h 4873452"/>
              <a:gd name="connsiteX14655" fmla="*/ 2600632 w 9144002"/>
              <a:gd name="connsiteY14655" fmla="*/ 264287 h 4873452"/>
              <a:gd name="connsiteX14656" fmla="*/ 2603012 w 9144002"/>
              <a:gd name="connsiteY14656" fmla="*/ 268747 h 4873452"/>
              <a:gd name="connsiteX14657" fmla="*/ 2605394 w 9144002"/>
              <a:gd name="connsiteY14657" fmla="*/ 273429 h 4873452"/>
              <a:gd name="connsiteX14658" fmla="*/ 2607180 w 9144002"/>
              <a:gd name="connsiteY14658" fmla="*/ 278113 h 4873452"/>
              <a:gd name="connsiteX14659" fmla="*/ 2608670 w 9144002"/>
              <a:gd name="connsiteY14659" fmla="*/ 281458 h 4873452"/>
              <a:gd name="connsiteX14660" fmla="*/ 2614325 w 9144002"/>
              <a:gd name="connsiteY14660" fmla="*/ 280343 h 4873452"/>
              <a:gd name="connsiteX14661" fmla="*/ 2619979 w 9144002"/>
              <a:gd name="connsiteY14661" fmla="*/ 279674 h 4873452"/>
              <a:gd name="connsiteX14662" fmla="*/ 2625635 w 9144002"/>
              <a:gd name="connsiteY14662" fmla="*/ 279451 h 4873452"/>
              <a:gd name="connsiteX14663" fmla="*/ 2630993 w 9144002"/>
              <a:gd name="connsiteY14663" fmla="*/ 279228 h 4873452"/>
              <a:gd name="connsiteX14664" fmla="*/ 2641412 w 9144002"/>
              <a:gd name="connsiteY14664" fmla="*/ 279451 h 4873452"/>
              <a:gd name="connsiteX14665" fmla="*/ 2651531 w 9144002"/>
              <a:gd name="connsiteY14665" fmla="*/ 279897 h 4873452"/>
              <a:gd name="connsiteX14666" fmla="*/ 2656592 w 9144002"/>
              <a:gd name="connsiteY14666" fmla="*/ 279897 h 4873452"/>
              <a:gd name="connsiteX14667" fmla="*/ 2661355 w 9144002"/>
              <a:gd name="connsiteY14667" fmla="*/ 279897 h 4873452"/>
              <a:gd name="connsiteX14668" fmla="*/ 2666415 w 9144002"/>
              <a:gd name="connsiteY14668" fmla="*/ 279674 h 4873452"/>
              <a:gd name="connsiteX14669" fmla="*/ 2670880 w 9144002"/>
              <a:gd name="connsiteY14669" fmla="*/ 279228 h 4873452"/>
              <a:gd name="connsiteX14670" fmla="*/ 2675643 w 9144002"/>
              <a:gd name="connsiteY14670" fmla="*/ 278113 h 4873452"/>
              <a:gd name="connsiteX14671" fmla="*/ 2680106 w 9144002"/>
              <a:gd name="connsiteY14671" fmla="*/ 276330 h 4873452"/>
              <a:gd name="connsiteX14672" fmla="*/ 2684571 w 9144002"/>
              <a:gd name="connsiteY14672" fmla="*/ 274322 h 4873452"/>
              <a:gd name="connsiteX14673" fmla="*/ 2689335 w 9144002"/>
              <a:gd name="connsiteY14673" fmla="*/ 271645 h 4873452"/>
              <a:gd name="connsiteX14674" fmla="*/ 2688739 w 9144002"/>
              <a:gd name="connsiteY14674" fmla="*/ 274545 h 4873452"/>
              <a:gd name="connsiteX14675" fmla="*/ 2688440 w 9144002"/>
              <a:gd name="connsiteY14675" fmla="*/ 277444 h 4873452"/>
              <a:gd name="connsiteX14676" fmla="*/ 2688739 w 9144002"/>
              <a:gd name="connsiteY14676" fmla="*/ 279674 h 4873452"/>
              <a:gd name="connsiteX14677" fmla="*/ 2689335 w 9144002"/>
              <a:gd name="connsiteY14677" fmla="*/ 281680 h 4873452"/>
              <a:gd name="connsiteX14678" fmla="*/ 2689928 w 9144002"/>
              <a:gd name="connsiteY14678" fmla="*/ 283465 h 4873452"/>
              <a:gd name="connsiteX14679" fmla="*/ 2691120 w 9144002"/>
              <a:gd name="connsiteY14679" fmla="*/ 284803 h 4873452"/>
              <a:gd name="connsiteX14680" fmla="*/ 2693501 w 9144002"/>
              <a:gd name="connsiteY14680" fmla="*/ 287703 h 4873452"/>
              <a:gd name="connsiteX14681" fmla="*/ 2695882 w 9144002"/>
              <a:gd name="connsiteY14681" fmla="*/ 289932 h 4873452"/>
              <a:gd name="connsiteX14682" fmla="*/ 2698560 w 9144002"/>
              <a:gd name="connsiteY14682" fmla="*/ 292163 h 4873452"/>
              <a:gd name="connsiteX14683" fmla="*/ 2699752 w 9144002"/>
              <a:gd name="connsiteY14683" fmla="*/ 293500 h 4873452"/>
              <a:gd name="connsiteX14684" fmla="*/ 2700645 w 9144002"/>
              <a:gd name="connsiteY14684" fmla="*/ 294839 h 4873452"/>
              <a:gd name="connsiteX14685" fmla="*/ 2701240 w 9144002"/>
              <a:gd name="connsiteY14685" fmla="*/ 296623 h 4873452"/>
              <a:gd name="connsiteX14686" fmla="*/ 2702135 w 9144002"/>
              <a:gd name="connsiteY14686" fmla="*/ 298629 h 4873452"/>
              <a:gd name="connsiteX14687" fmla="*/ 2703620 w 9144002"/>
              <a:gd name="connsiteY14687" fmla="*/ 297292 h 4873452"/>
              <a:gd name="connsiteX14688" fmla="*/ 2705407 w 9144002"/>
              <a:gd name="connsiteY14688" fmla="*/ 296398 h 4873452"/>
              <a:gd name="connsiteX14689" fmla="*/ 2709276 w 9144002"/>
              <a:gd name="connsiteY14689" fmla="*/ 294839 h 4873452"/>
              <a:gd name="connsiteX14690" fmla="*/ 2711063 w 9144002"/>
              <a:gd name="connsiteY14690" fmla="*/ 294169 h 4873452"/>
              <a:gd name="connsiteX14691" fmla="*/ 2712550 w 9144002"/>
              <a:gd name="connsiteY14691" fmla="*/ 293053 h 4873452"/>
              <a:gd name="connsiteX14692" fmla="*/ 2714038 w 9144002"/>
              <a:gd name="connsiteY14692" fmla="*/ 291270 h 4873452"/>
              <a:gd name="connsiteX14693" fmla="*/ 2714933 w 9144002"/>
              <a:gd name="connsiteY14693" fmla="*/ 289264 h 4873452"/>
              <a:gd name="connsiteX14694" fmla="*/ 2713741 w 9144002"/>
              <a:gd name="connsiteY14694" fmla="*/ 287257 h 4873452"/>
              <a:gd name="connsiteX14695" fmla="*/ 2712849 w 9144002"/>
              <a:gd name="connsiteY14695" fmla="*/ 285918 h 4873452"/>
              <a:gd name="connsiteX14696" fmla="*/ 2712253 w 9144002"/>
              <a:gd name="connsiteY14696" fmla="*/ 285026 h 4873452"/>
              <a:gd name="connsiteX14697" fmla="*/ 2711063 w 9144002"/>
              <a:gd name="connsiteY14697" fmla="*/ 284803 h 4873452"/>
              <a:gd name="connsiteX14698" fmla="*/ 2709871 w 9144002"/>
              <a:gd name="connsiteY14698" fmla="*/ 285026 h 4873452"/>
              <a:gd name="connsiteX14699" fmla="*/ 2708681 w 9144002"/>
              <a:gd name="connsiteY14699" fmla="*/ 285249 h 4873452"/>
              <a:gd name="connsiteX14700" fmla="*/ 2706895 w 9144002"/>
              <a:gd name="connsiteY14700" fmla="*/ 286587 h 4873452"/>
              <a:gd name="connsiteX14701" fmla="*/ 2704217 w 9144002"/>
              <a:gd name="connsiteY14701" fmla="*/ 287924 h 4873452"/>
              <a:gd name="connsiteX14702" fmla="*/ 2703025 w 9144002"/>
              <a:gd name="connsiteY14702" fmla="*/ 288371 h 4873452"/>
              <a:gd name="connsiteX14703" fmla="*/ 2702135 w 9144002"/>
              <a:gd name="connsiteY14703" fmla="*/ 288371 h 4873452"/>
              <a:gd name="connsiteX14704" fmla="*/ 2700942 w 9144002"/>
              <a:gd name="connsiteY14704" fmla="*/ 288371 h 4873452"/>
              <a:gd name="connsiteX14705" fmla="*/ 2699752 w 9144002"/>
              <a:gd name="connsiteY14705" fmla="*/ 287924 h 4873452"/>
              <a:gd name="connsiteX14706" fmla="*/ 2698560 w 9144002"/>
              <a:gd name="connsiteY14706" fmla="*/ 286809 h 4873452"/>
              <a:gd name="connsiteX14707" fmla="*/ 2697966 w 9144002"/>
              <a:gd name="connsiteY14707" fmla="*/ 285026 h 4873452"/>
              <a:gd name="connsiteX14708" fmla="*/ 2704217 w 9144002"/>
              <a:gd name="connsiteY14708" fmla="*/ 284134 h 4873452"/>
              <a:gd name="connsiteX14709" fmla="*/ 2711063 w 9144002"/>
              <a:gd name="connsiteY14709" fmla="*/ 283911 h 4873452"/>
              <a:gd name="connsiteX14710" fmla="*/ 2725649 w 9144002"/>
              <a:gd name="connsiteY14710" fmla="*/ 283465 h 4873452"/>
              <a:gd name="connsiteX14711" fmla="*/ 2741423 w 9144002"/>
              <a:gd name="connsiteY14711" fmla="*/ 283019 h 4873452"/>
              <a:gd name="connsiteX14712" fmla="*/ 2749459 w 9144002"/>
              <a:gd name="connsiteY14712" fmla="*/ 282573 h 4873452"/>
              <a:gd name="connsiteX14713" fmla="*/ 2757495 w 9144002"/>
              <a:gd name="connsiteY14713" fmla="*/ 281905 h 4873452"/>
              <a:gd name="connsiteX14714" fmla="*/ 2765235 w 9144002"/>
              <a:gd name="connsiteY14714" fmla="*/ 281011 h 4873452"/>
              <a:gd name="connsiteX14715" fmla="*/ 2772677 w 9144002"/>
              <a:gd name="connsiteY14715" fmla="*/ 279897 h 4873452"/>
              <a:gd name="connsiteX14716" fmla="*/ 2780414 w 9144002"/>
              <a:gd name="connsiteY14716" fmla="*/ 278336 h 4873452"/>
              <a:gd name="connsiteX14717" fmla="*/ 2787559 w 9144002"/>
              <a:gd name="connsiteY14717" fmla="*/ 276330 h 4873452"/>
              <a:gd name="connsiteX14718" fmla="*/ 2791131 w 9144002"/>
              <a:gd name="connsiteY14718" fmla="*/ 274991 h 4873452"/>
              <a:gd name="connsiteX14719" fmla="*/ 2794704 w 9144002"/>
              <a:gd name="connsiteY14719" fmla="*/ 273429 h 4873452"/>
              <a:gd name="connsiteX14720" fmla="*/ 2797679 w 9144002"/>
              <a:gd name="connsiteY14720" fmla="*/ 271870 h 4873452"/>
              <a:gd name="connsiteX14721" fmla="*/ 2800953 w 9144002"/>
              <a:gd name="connsiteY14721" fmla="*/ 270085 h 4873452"/>
              <a:gd name="connsiteX14722" fmla="*/ 2803930 w 9144002"/>
              <a:gd name="connsiteY14722" fmla="*/ 268078 h 4873452"/>
              <a:gd name="connsiteX14723" fmla="*/ 2806608 w 9144002"/>
              <a:gd name="connsiteY14723" fmla="*/ 266071 h 4873452"/>
              <a:gd name="connsiteX14724" fmla="*/ 2809287 w 9144002"/>
              <a:gd name="connsiteY14724" fmla="*/ 263840 h 4873452"/>
              <a:gd name="connsiteX14725" fmla="*/ 2811966 w 9144002"/>
              <a:gd name="connsiteY14725" fmla="*/ 261387 h 4873452"/>
              <a:gd name="connsiteX14726" fmla="*/ 2815836 w 9144002"/>
              <a:gd name="connsiteY14726" fmla="*/ 262725 h 4873452"/>
              <a:gd name="connsiteX14727" fmla="*/ 2817324 w 9144002"/>
              <a:gd name="connsiteY14727" fmla="*/ 263394 h 4873452"/>
              <a:gd name="connsiteX14728" fmla="*/ 2817919 w 9144002"/>
              <a:gd name="connsiteY14728" fmla="*/ 264287 h 4873452"/>
              <a:gd name="connsiteX14729" fmla="*/ 2818814 w 9144002"/>
              <a:gd name="connsiteY14729" fmla="*/ 264733 h 4873452"/>
              <a:gd name="connsiteX14730" fmla="*/ 2819109 w 9144002"/>
              <a:gd name="connsiteY14730" fmla="*/ 265625 h 4873452"/>
              <a:gd name="connsiteX14731" fmla="*/ 2819109 w 9144002"/>
              <a:gd name="connsiteY14731" fmla="*/ 267632 h 4873452"/>
              <a:gd name="connsiteX14732" fmla="*/ 2818220 w 9144002"/>
              <a:gd name="connsiteY14732" fmla="*/ 269639 h 4873452"/>
              <a:gd name="connsiteX14733" fmla="*/ 2817621 w 9144002"/>
              <a:gd name="connsiteY14733" fmla="*/ 272091 h 4873452"/>
              <a:gd name="connsiteX14734" fmla="*/ 2816730 w 9144002"/>
              <a:gd name="connsiteY14734" fmla="*/ 275437 h 4873452"/>
              <a:gd name="connsiteX14735" fmla="*/ 2816431 w 9144002"/>
              <a:gd name="connsiteY14735" fmla="*/ 279228 h 4873452"/>
              <a:gd name="connsiteX14736" fmla="*/ 2819705 w 9144002"/>
              <a:gd name="connsiteY14736" fmla="*/ 278782 h 4873452"/>
              <a:gd name="connsiteX14737" fmla="*/ 2823277 w 9144002"/>
              <a:gd name="connsiteY14737" fmla="*/ 278113 h 4873452"/>
              <a:gd name="connsiteX14738" fmla="*/ 2826255 w 9144002"/>
              <a:gd name="connsiteY14738" fmla="*/ 276998 h 4873452"/>
              <a:gd name="connsiteX14739" fmla="*/ 2828934 w 9144002"/>
              <a:gd name="connsiteY14739" fmla="*/ 275437 h 4873452"/>
              <a:gd name="connsiteX14740" fmla="*/ 2831613 w 9144002"/>
              <a:gd name="connsiteY14740" fmla="*/ 274099 h 4873452"/>
              <a:gd name="connsiteX14741" fmla="*/ 2833697 w 9144002"/>
              <a:gd name="connsiteY14741" fmla="*/ 272315 h 4873452"/>
              <a:gd name="connsiteX14742" fmla="*/ 2838160 w 9144002"/>
              <a:gd name="connsiteY14742" fmla="*/ 268747 h 4873452"/>
              <a:gd name="connsiteX14743" fmla="*/ 2843219 w 9144002"/>
              <a:gd name="connsiteY14743" fmla="*/ 265402 h 4873452"/>
              <a:gd name="connsiteX14744" fmla="*/ 2845899 w 9144002"/>
              <a:gd name="connsiteY14744" fmla="*/ 263618 h 4873452"/>
              <a:gd name="connsiteX14745" fmla="*/ 2848579 w 9144002"/>
              <a:gd name="connsiteY14745" fmla="*/ 262502 h 4873452"/>
              <a:gd name="connsiteX14746" fmla="*/ 2851554 w 9144002"/>
              <a:gd name="connsiteY14746" fmla="*/ 261387 h 4873452"/>
              <a:gd name="connsiteX14747" fmla="*/ 2854829 w 9144002"/>
              <a:gd name="connsiteY14747" fmla="*/ 260719 h 4873452"/>
              <a:gd name="connsiteX14748" fmla="*/ 2858699 w 9144002"/>
              <a:gd name="connsiteY14748" fmla="*/ 260495 h 4873452"/>
              <a:gd name="connsiteX14749" fmla="*/ 2862867 w 9144002"/>
              <a:gd name="connsiteY14749" fmla="*/ 260719 h 4873452"/>
              <a:gd name="connsiteX14750" fmla="*/ 2861377 w 9144002"/>
              <a:gd name="connsiteY14750" fmla="*/ 262725 h 4873452"/>
              <a:gd name="connsiteX14751" fmla="*/ 2859890 w 9144002"/>
              <a:gd name="connsiteY14751" fmla="*/ 264510 h 4873452"/>
              <a:gd name="connsiteX14752" fmla="*/ 2857807 w 9144002"/>
              <a:gd name="connsiteY14752" fmla="*/ 266071 h 4873452"/>
              <a:gd name="connsiteX14753" fmla="*/ 2855723 w 9144002"/>
              <a:gd name="connsiteY14753" fmla="*/ 267854 h 4873452"/>
              <a:gd name="connsiteX14754" fmla="*/ 2851554 w 9144002"/>
              <a:gd name="connsiteY14754" fmla="*/ 270755 h 4873452"/>
              <a:gd name="connsiteX14755" fmla="*/ 2847090 w 9144002"/>
              <a:gd name="connsiteY14755" fmla="*/ 273207 h 4873452"/>
              <a:gd name="connsiteX14756" fmla="*/ 2842924 w 9144002"/>
              <a:gd name="connsiteY14756" fmla="*/ 276105 h 4873452"/>
              <a:gd name="connsiteX14757" fmla="*/ 2840840 w 9144002"/>
              <a:gd name="connsiteY14757" fmla="*/ 277667 h 4873452"/>
              <a:gd name="connsiteX14758" fmla="*/ 2839055 w 9144002"/>
              <a:gd name="connsiteY14758" fmla="*/ 279451 h 4873452"/>
              <a:gd name="connsiteX14759" fmla="*/ 2837268 w 9144002"/>
              <a:gd name="connsiteY14759" fmla="*/ 281011 h 4873452"/>
              <a:gd name="connsiteX14760" fmla="*/ 2835779 w 9144002"/>
              <a:gd name="connsiteY14760" fmla="*/ 283465 h 4873452"/>
              <a:gd name="connsiteX14761" fmla="*/ 2834588 w 9144002"/>
              <a:gd name="connsiteY14761" fmla="*/ 285695 h 4873452"/>
              <a:gd name="connsiteX14762" fmla="*/ 2833397 w 9144002"/>
              <a:gd name="connsiteY14762" fmla="*/ 288149 h 4873452"/>
              <a:gd name="connsiteX14763" fmla="*/ 2836673 w 9144002"/>
              <a:gd name="connsiteY14763" fmla="*/ 288371 h 4873452"/>
              <a:gd name="connsiteX14764" fmla="*/ 2839351 w 9144002"/>
              <a:gd name="connsiteY14764" fmla="*/ 289264 h 4873452"/>
              <a:gd name="connsiteX14765" fmla="*/ 2842029 w 9144002"/>
              <a:gd name="connsiteY14765" fmla="*/ 290378 h 4873452"/>
              <a:gd name="connsiteX14766" fmla="*/ 2844709 w 9144002"/>
              <a:gd name="connsiteY14766" fmla="*/ 291938 h 4873452"/>
              <a:gd name="connsiteX14767" fmla="*/ 2847090 w 9144002"/>
              <a:gd name="connsiteY14767" fmla="*/ 293277 h 4873452"/>
              <a:gd name="connsiteX14768" fmla="*/ 2849174 w 9144002"/>
              <a:gd name="connsiteY14768" fmla="*/ 294839 h 4873452"/>
              <a:gd name="connsiteX14769" fmla="*/ 2853341 w 9144002"/>
              <a:gd name="connsiteY14769" fmla="*/ 298406 h 4873452"/>
              <a:gd name="connsiteX14770" fmla="*/ 2857807 w 9144002"/>
              <a:gd name="connsiteY14770" fmla="*/ 301529 h 4873452"/>
              <a:gd name="connsiteX14771" fmla="*/ 2860189 w 9144002"/>
              <a:gd name="connsiteY14771" fmla="*/ 302866 h 4873452"/>
              <a:gd name="connsiteX14772" fmla="*/ 2862867 w 9144002"/>
              <a:gd name="connsiteY14772" fmla="*/ 303981 h 4873452"/>
              <a:gd name="connsiteX14773" fmla="*/ 2865545 w 9144002"/>
              <a:gd name="connsiteY14773" fmla="*/ 304874 h 4873452"/>
              <a:gd name="connsiteX14774" fmla="*/ 2868524 w 9144002"/>
              <a:gd name="connsiteY14774" fmla="*/ 305765 h 4873452"/>
              <a:gd name="connsiteX14775" fmla="*/ 2871798 w 9144002"/>
              <a:gd name="connsiteY14775" fmla="*/ 305765 h 4873452"/>
              <a:gd name="connsiteX14776" fmla="*/ 2875964 w 9144002"/>
              <a:gd name="connsiteY14776" fmla="*/ 305765 h 4873452"/>
              <a:gd name="connsiteX14777" fmla="*/ 2877156 w 9144002"/>
              <a:gd name="connsiteY14777" fmla="*/ 305097 h 4873452"/>
              <a:gd name="connsiteX14778" fmla="*/ 2877750 w 9144002"/>
              <a:gd name="connsiteY14778" fmla="*/ 304428 h 4873452"/>
              <a:gd name="connsiteX14779" fmla="*/ 2878642 w 9144002"/>
              <a:gd name="connsiteY14779" fmla="*/ 303759 h 4873452"/>
              <a:gd name="connsiteX14780" fmla="*/ 2878642 w 9144002"/>
              <a:gd name="connsiteY14780" fmla="*/ 302866 h 4873452"/>
              <a:gd name="connsiteX14781" fmla="*/ 2878345 w 9144002"/>
              <a:gd name="connsiteY14781" fmla="*/ 300859 h 4873452"/>
              <a:gd name="connsiteX14782" fmla="*/ 2877750 w 9144002"/>
              <a:gd name="connsiteY14782" fmla="*/ 298852 h 4873452"/>
              <a:gd name="connsiteX14783" fmla="*/ 2877750 w 9144002"/>
              <a:gd name="connsiteY14783" fmla="*/ 297960 h 4873452"/>
              <a:gd name="connsiteX14784" fmla="*/ 2878345 w 9144002"/>
              <a:gd name="connsiteY14784" fmla="*/ 297292 h 4873452"/>
              <a:gd name="connsiteX14785" fmla="*/ 2878642 w 9144002"/>
              <a:gd name="connsiteY14785" fmla="*/ 296623 h 4873452"/>
              <a:gd name="connsiteX14786" fmla="*/ 2879239 w 9144002"/>
              <a:gd name="connsiteY14786" fmla="*/ 296176 h 4873452"/>
              <a:gd name="connsiteX14787" fmla="*/ 2880724 w 9144002"/>
              <a:gd name="connsiteY14787" fmla="*/ 295730 h 4873452"/>
              <a:gd name="connsiteX14788" fmla="*/ 2882809 w 9144002"/>
              <a:gd name="connsiteY14788" fmla="*/ 295730 h 4873452"/>
              <a:gd name="connsiteX14789" fmla="*/ 2885489 w 9144002"/>
              <a:gd name="connsiteY14789" fmla="*/ 296176 h 4873452"/>
              <a:gd name="connsiteX14790" fmla="*/ 2888466 w 9144002"/>
              <a:gd name="connsiteY14790" fmla="*/ 296398 h 4873452"/>
              <a:gd name="connsiteX14791" fmla="*/ 2888466 w 9144002"/>
              <a:gd name="connsiteY14791" fmla="*/ 293724 h 4873452"/>
              <a:gd name="connsiteX14792" fmla="*/ 2888466 w 9144002"/>
              <a:gd name="connsiteY14792" fmla="*/ 291494 h 4873452"/>
              <a:gd name="connsiteX14793" fmla="*/ 2887573 w 9144002"/>
              <a:gd name="connsiteY14793" fmla="*/ 289486 h 4873452"/>
              <a:gd name="connsiteX14794" fmla="*/ 2887275 w 9144002"/>
              <a:gd name="connsiteY14794" fmla="*/ 287924 h 4873452"/>
              <a:gd name="connsiteX14795" fmla="*/ 2885489 w 9144002"/>
              <a:gd name="connsiteY14795" fmla="*/ 284580 h 4873452"/>
              <a:gd name="connsiteX14796" fmla="*/ 2883404 w 9144002"/>
              <a:gd name="connsiteY14796" fmla="*/ 281680 h 4873452"/>
              <a:gd name="connsiteX14797" fmla="*/ 2881619 w 9144002"/>
              <a:gd name="connsiteY14797" fmla="*/ 278559 h 4873452"/>
              <a:gd name="connsiteX14798" fmla="*/ 2880131 w 9144002"/>
              <a:gd name="connsiteY14798" fmla="*/ 274991 h 4873452"/>
              <a:gd name="connsiteX14799" fmla="*/ 2879834 w 9144002"/>
              <a:gd name="connsiteY14799" fmla="*/ 272984 h 4873452"/>
              <a:gd name="connsiteX14800" fmla="*/ 2879239 w 9144002"/>
              <a:gd name="connsiteY14800" fmla="*/ 270308 h 4873452"/>
              <a:gd name="connsiteX14801" fmla="*/ 2879834 w 9144002"/>
              <a:gd name="connsiteY14801" fmla="*/ 267854 h 4873452"/>
              <a:gd name="connsiteX14802" fmla="*/ 2879834 w 9144002"/>
              <a:gd name="connsiteY14802" fmla="*/ 264955 h 4873452"/>
              <a:gd name="connsiteX14803" fmla="*/ 2883108 w 9144002"/>
              <a:gd name="connsiteY14803" fmla="*/ 267854 h 4873452"/>
              <a:gd name="connsiteX14804" fmla="*/ 2886381 w 9144002"/>
              <a:gd name="connsiteY14804" fmla="*/ 271200 h 4873452"/>
              <a:gd name="connsiteX14805" fmla="*/ 2889955 w 9144002"/>
              <a:gd name="connsiteY14805" fmla="*/ 274991 h 4873452"/>
              <a:gd name="connsiteX14806" fmla="*/ 2892929 w 9144002"/>
              <a:gd name="connsiteY14806" fmla="*/ 278782 h 4873452"/>
              <a:gd name="connsiteX14807" fmla="*/ 2894120 w 9144002"/>
              <a:gd name="connsiteY14807" fmla="*/ 281011 h 4873452"/>
              <a:gd name="connsiteX14808" fmla="*/ 2894716 w 9144002"/>
              <a:gd name="connsiteY14808" fmla="*/ 283019 h 4873452"/>
              <a:gd name="connsiteX14809" fmla="*/ 2895609 w 9144002"/>
              <a:gd name="connsiteY14809" fmla="*/ 285249 h 4873452"/>
              <a:gd name="connsiteX14810" fmla="*/ 2895908 w 9144002"/>
              <a:gd name="connsiteY14810" fmla="*/ 287703 h 4873452"/>
              <a:gd name="connsiteX14811" fmla="*/ 2895908 w 9144002"/>
              <a:gd name="connsiteY14811" fmla="*/ 289932 h 4873452"/>
              <a:gd name="connsiteX14812" fmla="*/ 2895012 w 9144002"/>
              <a:gd name="connsiteY14812" fmla="*/ 292163 h 4873452"/>
              <a:gd name="connsiteX14813" fmla="*/ 2894418 w 9144002"/>
              <a:gd name="connsiteY14813" fmla="*/ 294392 h 4873452"/>
              <a:gd name="connsiteX14814" fmla="*/ 2892929 w 9144002"/>
              <a:gd name="connsiteY14814" fmla="*/ 296398 h 4873452"/>
              <a:gd name="connsiteX14815" fmla="*/ 2895908 w 9144002"/>
              <a:gd name="connsiteY14815" fmla="*/ 296176 h 4873452"/>
              <a:gd name="connsiteX14816" fmla="*/ 2898586 w 9144002"/>
              <a:gd name="connsiteY14816" fmla="*/ 296176 h 4873452"/>
              <a:gd name="connsiteX14817" fmla="*/ 2900671 w 9144002"/>
              <a:gd name="connsiteY14817" fmla="*/ 296398 h 4873452"/>
              <a:gd name="connsiteX14818" fmla="*/ 2902753 w 9144002"/>
              <a:gd name="connsiteY14818" fmla="*/ 297292 h 4873452"/>
              <a:gd name="connsiteX14819" fmla="*/ 2903645 w 9144002"/>
              <a:gd name="connsiteY14819" fmla="*/ 298406 h 4873452"/>
              <a:gd name="connsiteX14820" fmla="*/ 2904836 w 9144002"/>
              <a:gd name="connsiteY14820" fmla="*/ 300190 h 4873452"/>
              <a:gd name="connsiteX14821" fmla="*/ 2905432 w 9144002"/>
              <a:gd name="connsiteY14821" fmla="*/ 302643 h 4873452"/>
              <a:gd name="connsiteX14822" fmla="*/ 2905729 w 9144002"/>
              <a:gd name="connsiteY14822" fmla="*/ 305097 h 4873452"/>
              <a:gd name="connsiteX14823" fmla="*/ 2909003 w 9144002"/>
              <a:gd name="connsiteY14823" fmla="*/ 302198 h 4873452"/>
              <a:gd name="connsiteX14824" fmla="*/ 2912874 w 9144002"/>
              <a:gd name="connsiteY14824" fmla="*/ 299521 h 4873452"/>
              <a:gd name="connsiteX14825" fmla="*/ 2917039 w 9144002"/>
              <a:gd name="connsiteY14825" fmla="*/ 296845 h 4873452"/>
              <a:gd name="connsiteX14826" fmla="*/ 2921207 w 9144002"/>
              <a:gd name="connsiteY14826" fmla="*/ 294615 h 4873452"/>
              <a:gd name="connsiteX14827" fmla="*/ 2925375 w 9144002"/>
              <a:gd name="connsiteY14827" fmla="*/ 292385 h 4873452"/>
              <a:gd name="connsiteX14828" fmla="*/ 2929837 w 9144002"/>
              <a:gd name="connsiteY14828" fmla="*/ 290378 h 4873452"/>
              <a:gd name="connsiteX14829" fmla="*/ 2934603 w 9144002"/>
              <a:gd name="connsiteY14829" fmla="*/ 288371 h 4873452"/>
              <a:gd name="connsiteX14830" fmla="*/ 2939068 w 9144002"/>
              <a:gd name="connsiteY14830" fmla="*/ 286809 h 4873452"/>
              <a:gd name="connsiteX14831" fmla="*/ 2938473 w 9144002"/>
              <a:gd name="connsiteY14831" fmla="*/ 284803 h 4873452"/>
              <a:gd name="connsiteX14832" fmla="*/ 2937580 w 9144002"/>
              <a:gd name="connsiteY14832" fmla="*/ 283019 h 4873452"/>
              <a:gd name="connsiteX14833" fmla="*/ 2936685 w 9144002"/>
              <a:gd name="connsiteY14833" fmla="*/ 282349 h 4873452"/>
              <a:gd name="connsiteX14834" fmla="*/ 2935495 w 9144002"/>
              <a:gd name="connsiteY14834" fmla="*/ 281680 h 4873452"/>
              <a:gd name="connsiteX14835" fmla="*/ 2934304 w 9144002"/>
              <a:gd name="connsiteY14835" fmla="*/ 281680 h 4873452"/>
              <a:gd name="connsiteX14836" fmla="*/ 2933113 w 9144002"/>
              <a:gd name="connsiteY14836" fmla="*/ 281905 h 4873452"/>
              <a:gd name="connsiteX14837" fmla="*/ 2930138 w 9144002"/>
              <a:gd name="connsiteY14837" fmla="*/ 283019 h 4873452"/>
              <a:gd name="connsiteX14838" fmla="*/ 2927159 w 9144002"/>
              <a:gd name="connsiteY14838" fmla="*/ 284803 h 4873452"/>
              <a:gd name="connsiteX14839" fmla="*/ 2924185 w 9144002"/>
              <a:gd name="connsiteY14839" fmla="*/ 286140 h 4873452"/>
              <a:gd name="connsiteX14840" fmla="*/ 2922696 w 9144002"/>
              <a:gd name="connsiteY14840" fmla="*/ 287033 h 4873452"/>
              <a:gd name="connsiteX14841" fmla="*/ 2921207 w 9144002"/>
              <a:gd name="connsiteY14841" fmla="*/ 287257 h 4873452"/>
              <a:gd name="connsiteX14842" fmla="*/ 2919719 w 9144002"/>
              <a:gd name="connsiteY14842" fmla="*/ 287257 h 4873452"/>
              <a:gd name="connsiteX14843" fmla="*/ 2918232 w 9144002"/>
              <a:gd name="connsiteY14843" fmla="*/ 287033 h 4873452"/>
              <a:gd name="connsiteX14844" fmla="*/ 2919719 w 9144002"/>
              <a:gd name="connsiteY14844" fmla="*/ 283688 h 4873452"/>
              <a:gd name="connsiteX14845" fmla="*/ 2921505 w 9144002"/>
              <a:gd name="connsiteY14845" fmla="*/ 280565 h 4873452"/>
              <a:gd name="connsiteX14846" fmla="*/ 2924185 w 9144002"/>
              <a:gd name="connsiteY14846" fmla="*/ 278336 h 4873452"/>
              <a:gd name="connsiteX14847" fmla="*/ 2926863 w 9144002"/>
              <a:gd name="connsiteY14847" fmla="*/ 276105 h 4873452"/>
              <a:gd name="connsiteX14848" fmla="*/ 2930138 w 9144002"/>
              <a:gd name="connsiteY14848" fmla="*/ 274322 h 4873452"/>
              <a:gd name="connsiteX14849" fmla="*/ 2933412 w 9144002"/>
              <a:gd name="connsiteY14849" fmla="*/ 272984 h 4873452"/>
              <a:gd name="connsiteX14850" fmla="*/ 2937279 w 9144002"/>
              <a:gd name="connsiteY14850" fmla="*/ 271870 h 4873452"/>
              <a:gd name="connsiteX14851" fmla="*/ 2941151 w 9144002"/>
              <a:gd name="connsiteY14851" fmla="*/ 270755 h 4873452"/>
              <a:gd name="connsiteX14852" fmla="*/ 2949484 w 9144002"/>
              <a:gd name="connsiteY14852" fmla="*/ 269193 h 4873452"/>
              <a:gd name="connsiteX14853" fmla="*/ 2957520 w 9144002"/>
              <a:gd name="connsiteY14853" fmla="*/ 267854 h 4873452"/>
              <a:gd name="connsiteX14854" fmla="*/ 2965557 w 9144002"/>
              <a:gd name="connsiteY14854" fmla="*/ 266071 h 4873452"/>
              <a:gd name="connsiteX14855" fmla="*/ 2969725 w 9144002"/>
              <a:gd name="connsiteY14855" fmla="*/ 265402 h 4873452"/>
              <a:gd name="connsiteX14856" fmla="*/ 2973000 w 9144002"/>
              <a:gd name="connsiteY14856" fmla="*/ 263840 h 4873452"/>
              <a:gd name="connsiteX14857" fmla="*/ 2966748 w 9144002"/>
              <a:gd name="connsiteY14857" fmla="*/ 270755 h 4873452"/>
              <a:gd name="connsiteX14858" fmla="*/ 2963178 w 9144002"/>
              <a:gd name="connsiteY14858" fmla="*/ 274099 h 4873452"/>
              <a:gd name="connsiteX14859" fmla="*/ 2959903 w 9144002"/>
              <a:gd name="connsiteY14859" fmla="*/ 277222 h 4873452"/>
              <a:gd name="connsiteX14860" fmla="*/ 2956032 w 9144002"/>
              <a:gd name="connsiteY14860" fmla="*/ 279897 h 4873452"/>
              <a:gd name="connsiteX14861" fmla="*/ 2952462 w 9144002"/>
              <a:gd name="connsiteY14861" fmla="*/ 282573 h 4873452"/>
              <a:gd name="connsiteX14862" fmla="*/ 2948294 w 9144002"/>
              <a:gd name="connsiteY14862" fmla="*/ 284803 h 4873452"/>
              <a:gd name="connsiteX14863" fmla="*/ 2943829 w 9144002"/>
              <a:gd name="connsiteY14863" fmla="*/ 286809 h 4873452"/>
              <a:gd name="connsiteX14864" fmla="*/ 2946804 w 9144002"/>
              <a:gd name="connsiteY14864" fmla="*/ 289932 h 4873452"/>
              <a:gd name="connsiteX14865" fmla="*/ 2948294 w 9144002"/>
              <a:gd name="connsiteY14865" fmla="*/ 291048 h 4873452"/>
              <a:gd name="connsiteX14866" fmla="*/ 2950080 w 9144002"/>
              <a:gd name="connsiteY14866" fmla="*/ 291938 h 4873452"/>
              <a:gd name="connsiteX14867" fmla="*/ 2951867 w 9144002"/>
              <a:gd name="connsiteY14867" fmla="*/ 292609 h 4873452"/>
              <a:gd name="connsiteX14868" fmla="*/ 2953353 w 9144002"/>
              <a:gd name="connsiteY14868" fmla="*/ 293277 h 4873452"/>
              <a:gd name="connsiteX14869" fmla="*/ 2955438 w 9144002"/>
              <a:gd name="connsiteY14869" fmla="*/ 293724 h 4873452"/>
              <a:gd name="connsiteX14870" fmla="*/ 2957225 w 9144002"/>
              <a:gd name="connsiteY14870" fmla="*/ 294169 h 4873452"/>
              <a:gd name="connsiteX14871" fmla="*/ 2961094 w 9144002"/>
              <a:gd name="connsiteY14871" fmla="*/ 294169 h 4873452"/>
              <a:gd name="connsiteX14872" fmla="*/ 2965260 w 9144002"/>
              <a:gd name="connsiteY14872" fmla="*/ 293500 h 4873452"/>
              <a:gd name="connsiteX14873" fmla="*/ 2968833 w 9144002"/>
              <a:gd name="connsiteY14873" fmla="*/ 292609 h 4873452"/>
              <a:gd name="connsiteX14874" fmla="*/ 2973000 w 9144002"/>
              <a:gd name="connsiteY14874" fmla="*/ 291048 h 4873452"/>
              <a:gd name="connsiteX14875" fmla="*/ 2971511 w 9144002"/>
              <a:gd name="connsiteY14875" fmla="*/ 293724 h 4873452"/>
              <a:gd name="connsiteX14876" fmla="*/ 2970320 w 9144002"/>
              <a:gd name="connsiteY14876" fmla="*/ 296845 h 4873452"/>
              <a:gd name="connsiteX14877" fmla="*/ 2969428 w 9144002"/>
              <a:gd name="connsiteY14877" fmla="*/ 300190 h 4873452"/>
              <a:gd name="connsiteX14878" fmla="*/ 2969428 w 9144002"/>
              <a:gd name="connsiteY14878" fmla="*/ 304428 h 4873452"/>
              <a:gd name="connsiteX14879" fmla="*/ 2978059 w 9144002"/>
              <a:gd name="connsiteY14879" fmla="*/ 303089 h 4873452"/>
              <a:gd name="connsiteX14880" fmla="*/ 2986095 w 9144002"/>
              <a:gd name="connsiteY14880" fmla="*/ 302198 h 4873452"/>
              <a:gd name="connsiteX14881" fmla="*/ 3000682 w 9144002"/>
              <a:gd name="connsiteY14881" fmla="*/ 300859 h 4873452"/>
              <a:gd name="connsiteX14882" fmla="*/ 3007826 w 9144002"/>
              <a:gd name="connsiteY14882" fmla="*/ 299968 h 4873452"/>
              <a:gd name="connsiteX14883" fmla="*/ 3015268 w 9144002"/>
              <a:gd name="connsiteY14883" fmla="*/ 298852 h 4873452"/>
              <a:gd name="connsiteX14884" fmla="*/ 3023601 w 9144002"/>
              <a:gd name="connsiteY14884" fmla="*/ 297292 h 4873452"/>
              <a:gd name="connsiteX14885" fmla="*/ 3032531 w 9144002"/>
              <a:gd name="connsiteY14885" fmla="*/ 294839 h 4873452"/>
              <a:gd name="connsiteX14886" fmla="*/ 3045329 w 9144002"/>
              <a:gd name="connsiteY14886" fmla="*/ 308219 h 4873452"/>
              <a:gd name="connsiteX14887" fmla="*/ 3049498 w 9144002"/>
              <a:gd name="connsiteY14887" fmla="*/ 305988 h 4873452"/>
              <a:gd name="connsiteX14888" fmla="*/ 3053367 w 9144002"/>
              <a:gd name="connsiteY14888" fmla="*/ 303981 h 4873452"/>
              <a:gd name="connsiteX14889" fmla="*/ 3055748 w 9144002"/>
              <a:gd name="connsiteY14889" fmla="*/ 302198 h 4873452"/>
              <a:gd name="connsiteX14890" fmla="*/ 3058426 w 9144002"/>
              <a:gd name="connsiteY14890" fmla="*/ 301083 h 4873452"/>
              <a:gd name="connsiteX14891" fmla="*/ 3059915 w 9144002"/>
              <a:gd name="connsiteY14891" fmla="*/ 300859 h 4873452"/>
              <a:gd name="connsiteX14892" fmla="*/ 3061105 w 9144002"/>
              <a:gd name="connsiteY14892" fmla="*/ 301083 h 4873452"/>
              <a:gd name="connsiteX14893" fmla="*/ 3062593 w 9144002"/>
              <a:gd name="connsiteY14893" fmla="*/ 301529 h 4873452"/>
              <a:gd name="connsiteX14894" fmla="*/ 3063784 w 9144002"/>
              <a:gd name="connsiteY14894" fmla="*/ 301973 h 4873452"/>
              <a:gd name="connsiteX14895" fmla="*/ 3065273 w 9144002"/>
              <a:gd name="connsiteY14895" fmla="*/ 302866 h 4873452"/>
              <a:gd name="connsiteX14896" fmla="*/ 3067060 w 9144002"/>
              <a:gd name="connsiteY14896" fmla="*/ 304204 h 4873452"/>
              <a:gd name="connsiteX14897" fmla="*/ 3070928 w 9144002"/>
              <a:gd name="connsiteY14897" fmla="*/ 307995 h 4873452"/>
              <a:gd name="connsiteX14898" fmla="*/ 3073606 w 9144002"/>
              <a:gd name="connsiteY14898" fmla="*/ 306212 h 4873452"/>
              <a:gd name="connsiteX14899" fmla="*/ 3076286 w 9144002"/>
              <a:gd name="connsiteY14899" fmla="*/ 304428 h 4873452"/>
              <a:gd name="connsiteX14900" fmla="*/ 3077179 w 9144002"/>
              <a:gd name="connsiteY14900" fmla="*/ 303312 h 4873452"/>
              <a:gd name="connsiteX14901" fmla="*/ 3078072 w 9144002"/>
              <a:gd name="connsiteY14901" fmla="*/ 301973 h 4873452"/>
              <a:gd name="connsiteX14902" fmla="*/ 3078964 w 9144002"/>
              <a:gd name="connsiteY14902" fmla="*/ 300637 h 4873452"/>
              <a:gd name="connsiteX14903" fmla="*/ 3079264 w 9144002"/>
              <a:gd name="connsiteY14903" fmla="*/ 298852 h 4873452"/>
              <a:gd name="connsiteX14904" fmla="*/ 3078964 w 9144002"/>
              <a:gd name="connsiteY14904" fmla="*/ 297292 h 4873452"/>
              <a:gd name="connsiteX14905" fmla="*/ 3078072 w 9144002"/>
              <a:gd name="connsiteY14905" fmla="*/ 296176 h 4873452"/>
              <a:gd name="connsiteX14906" fmla="*/ 3076882 w 9144002"/>
              <a:gd name="connsiteY14906" fmla="*/ 295284 h 4873452"/>
              <a:gd name="connsiteX14907" fmla="*/ 3075692 w 9144002"/>
              <a:gd name="connsiteY14907" fmla="*/ 294615 h 4873452"/>
              <a:gd name="connsiteX14908" fmla="*/ 3074203 w 9144002"/>
              <a:gd name="connsiteY14908" fmla="*/ 294169 h 4873452"/>
              <a:gd name="connsiteX14909" fmla="*/ 3072715 w 9144002"/>
              <a:gd name="connsiteY14909" fmla="*/ 294169 h 4873452"/>
              <a:gd name="connsiteX14910" fmla="*/ 3069142 w 9144002"/>
              <a:gd name="connsiteY14910" fmla="*/ 293724 h 4873452"/>
              <a:gd name="connsiteX14911" fmla="*/ 3065570 w 9144002"/>
              <a:gd name="connsiteY14911" fmla="*/ 293724 h 4873452"/>
              <a:gd name="connsiteX14912" fmla="*/ 3062298 w 9144002"/>
              <a:gd name="connsiteY14912" fmla="*/ 293500 h 4873452"/>
              <a:gd name="connsiteX14913" fmla="*/ 3060808 w 9144002"/>
              <a:gd name="connsiteY14913" fmla="*/ 293053 h 4873452"/>
              <a:gd name="connsiteX14914" fmla="*/ 3059618 w 9144002"/>
              <a:gd name="connsiteY14914" fmla="*/ 292385 h 4873452"/>
              <a:gd name="connsiteX14915" fmla="*/ 3059023 w 9144002"/>
              <a:gd name="connsiteY14915" fmla="*/ 291270 h 4873452"/>
              <a:gd name="connsiteX14916" fmla="*/ 3058129 w 9144002"/>
              <a:gd name="connsiteY14916" fmla="*/ 290155 h 4873452"/>
              <a:gd name="connsiteX14917" fmla="*/ 3058426 w 9144002"/>
              <a:gd name="connsiteY14917" fmla="*/ 288817 h 4873452"/>
              <a:gd name="connsiteX14918" fmla="*/ 3059618 w 9144002"/>
              <a:gd name="connsiteY14918" fmla="*/ 287924 h 4873452"/>
              <a:gd name="connsiteX14919" fmla="*/ 3061105 w 9144002"/>
              <a:gd name="connsiteY14919" fmla="*/ 287257 h 4873452"/>
              <a:gd name="connsiteX14920" fmla="*/ 3062593 w 9144002"/>
              <a:gd name="connsiteY14920" fmla="*/ 287033 h 4873452"/>
              <a:gd name="connsiteX14921" fmla="*/ 3064381 w 9144002"/>
              <a:gd name="connsiteY14921" fmla="*/ 287033 h 4873452"/>
              <a:gd name="connsiteX14922" fmla="*/ 3066763 w 9144002"/>
              <a:gd name="connsiteY14922" fmla="*/ 287033 h 4873452"/>
              <a:gd name="connsiteX14923" fmla="*/ 3071822 w 9144002"/>
              <a:gd name="connsiteY14923" fmla="*/ 287924 h 4873452"/>
              <a:gd name="connsiteX14924" fmla="*/ 3076584 w 9144002"/>
              <a:gd name="connsiteY14924" fmla="*/ 289040 h 4873452"/>
              <a:gd name="connsiteX14925" fmla="*/ 3081346 w 9144002"/>
              <a:gd name="connsiteY14925" fmla="*/ 290601 h 4873452"/>
              <a:gd name="connsiteX14926" fmla="*/ 3085216 w 9144002"/>
              <a:gd name="connsiteY14926" fmla="*/ 292385 h 4873452"/>
              <a:gd name="connsiteX14927" fmla="*/ 3087895 w 9144002"/>
              <a:gd name="connsiteY14927" fmla="*/ 294169 h 4873452"/>
              <a:gd name="connsiteX14928" fmla="*/ 3087895 w 9144002"/>
              <a:gd name="connsiteY14928" fmla="*/ 292163 h 4873452"/>
              <a:gd name="connsiteX14929" fmla="*/ 3088193 w 9144002"/>
              <a:gd name="connsiteY14929" fmla="*/ 290601 h 4873452"/>
              <a:gd name="connsiteX14930" fmla="*/ 3089086 w 9144002"/>
              <a:gd name="connsiteY14930" fmla="*/ 289486 h 4873452"/>
              <a:gd name="connsiteX14931" fmla="*/ 3090573 w 9144002"/>
              <a:gd name="connsiteY14931" fmla="*/ 288817 h 4873452"/>
              <a:gd name="connsiteX14932" fmla="*/ 3092062 w 9144002"/>
              <a:gd name="connsiteY14932" fmla="*/ 288149 h 4873452"/>
              <a:gd name="connsiteX14933" fmla="*/ 3093848 w 9144002"/>
              <a:gd name="connsiteY14933" fmla="*/ 287703 h 4873452"/>
              <a:gd name="connsiteX14934" fmla="*/ 3098313 w 9144002"/>
              <a:gd name="connsiteY14934" fmla="*/ 287257 h 4873452"/>
              <a:gd name="connsiteX14935" fmla="*/ 3103671 w 9144002"/>
              <a:gd name="connsiteY14935" fmla="*/ 287033 h 4873452"/>
              <a:gd name="connsiteX14936" fmla="*/ 3106351 w 9144002"/>
              <a:gd name="connsiteY14936" fmla="*/ 286809 h 4873452"/>
              <a:gd name="connsiteX14937" fmla="*/ 3109029 w 9144002"/>
              <a:gd name="connsiteY14937" fmla="*/ 286140 h 4873452"/>
              <a:gd name="connsiteX14938" fmla="*/ 3111112 w 9144002"/>
              <a:gd name="connsiteY14938" fmla="*/ 285249 h 4873452"/>
              <a:gd name="connsiteX14939" fmla="*/ 3113792 w 9144002"/>
              <a:gd name="connsiteY14939" fmla="*/ 284134 h 4873452"/>
              <a:gd name="connsiteX14940" fmla="*/ 3116172 w 9144002"/>
              <a:gd name="connsiteY14940" fmla="*/ 282573 h 4873452"/>
              <a:gd name="connsiteX14941" fmla="*/ 3118256 w 9144002"/>
              <a:gd name="connsiteY14941" fmla="*/ 280565 h 4873452"/>
              <a:gd name="connsiteX14942" fmla="*/ 3123317 w 9144002"/>
              <a:gd name="connsiteY14942" fmla="*/ 281680 h 4873452"/>
              <a:gd name="connsiteX14943" fmla="*/ 3128079 w 9144002"/>
              <a:gd name="connsiteY14943" fmla="*/ 282349 h 4873452"/>
              <a:gd name="connsiteX14944" fmla="*/ 3133437 w 9144002"/>
              <a:gd name="connsiteY14944" fmla="*/ 282796 h 4873452"/>
              <a:gd name="connsiteX14945" fmla="*/ 3138795 w 9144002"/>
              <a:gd name="connsiteY14945" fmla="*/ 282796 h 4873452"/>
              <a:gd name="connsiteX14946" fmla="*/ 3143855 w 9144002"/>
              <a:gd name="connsiteY14946" fmla="*/ 282796 h 4873452"/>
              <a:gd name="connsiteX14947" fmla="*/ 3149503 w 9144002"/>
              <a:gd name="connsiteY14947" fmla="*/ 282349 h 4873452"/>
              <a:gd name="connsiteX14948" fmla="*/ 3155161 w 9144002"/>
              <a:gd name="connsiteY14948" fmla="*/ 281680 h 4873452"/>
              <a:gd name="connsiteX14949" fmla="*/ 3160814 w 9144002"/>
              <a:gd name="connsiteY14949" fmla="*/ 280790 h 4873452"/>
              <a:gd name="connsiteX14950" fmla="*/ 3172423 w 9144002"/>
              <a:gd name="connsiteY14950" fmla="*/ 278782 h 4873452"/>
              <a:gd name="connsiteX14951" fmla="*/ 3184331 w 9144002"/>
              <a:gd name="connsiteY14951" fmla="*/ 276330 h 4873452"/>
              <a:gd name="connsiteX14952" fmla="*/ 3207844 w 9144002"/>
              <a:gd name="connsiteY14952" fmla="*/ 270976 h 4873452"/>
              <a:gd name="connsiteX14953" fmla="*/ 3220047 w 9144002"/>
              <a:gd name="connsiteY14953" fmla="*/ 268078 h 4873452"/>
              <a:gd name="connsiteX14954" fmla="*/ 3231952 w 9144002"/>
              <a:gd name="connsiteY14954" fmla="*/ 265625 h 4873452"/>
              <a:gd name="connsiteX14955" fmla="*/ 3244158 w 9144002"/>
              <a:gd name="connsiteY14955" fmla="*/ 263840 h 4873452"/>
              <a:gd name="connsiteX14956" fmla="*/ 3249813 w 9144002"/>
              <a:gd name="connsiteY14956" fmla="*/ 263394 h 4873452"/>
              <a:gd name="connsiteX14957" fmla="*/ 3255765 w 9144002"/>
              <a:gd name="connsiteY14957" fmla="*/ 262725 h 4873452"/>
              <a:gd name="connsiteX14958" fmla="*/ 3261423 w 9144002"/>
              <a:gd name="connsiteY14958" fmla="*/ 262502 h 4873452"/>
              <a:gd name="connsiteX14959" fmla="*/ 3267077 w 9144002"/>
              <a:gd name="connsiteY14959" fmla="*/ 262502 h 4873452"/>
              <a:gd name="connsiteX14960" fmla="*/ 3272732 w 9144002"/>
              <a:gd name="connsiteY14960" fmla="*/ 262725 h 4873452"/>
              <a:gd name="connsiteX14961" fmla="*/ 3278389 w 9144002"/>
              <a:gd name="connsiteY14961" fmla="*/ 263394 h 4873452"/>
              <a:gd name="connsiteX14962" fmla="*/ 3284046 w 9144002"/>
              <a:gd name="connsiteY14962" fmla="*/ 264510 h 4873452"/>
              <a:gd name="connsiteX14963" fmla="*/ 3289107 w 9144002"/>
              <a:gd name="connsiteY14963" fmla="*/ 265625 h 4873452"/>
              <a:gd name="connsiteX14964" fmla="*/ 3294463 w 9144002"/>
              <a:gd name="connsiteY14964" fmla="*/ 267409 h 4873452"/>
              <a:gd name="connsiteX14965" fmla="*/ 3299523 w 9144002"/>
              <a:gd name="connsiteY14965" fmla="*/ 269193 h 4873452"/>
              <a:gd name="connsiteX14966" fmla="*/ 3302797 w 9144002"/>
              <a:gd name="connsiteY14966" fmla="*/ 267854 h 4873452"/>
              <a:gd name="connsiteX14967" fmla="*/ 3306071 w 9144002"/>
              <a:gd name="connsiteY14967" fmla="*/ 266516 h 4873452"/>
              <a:gd name="connsiteX14968" fmla="*/ 3312917 w 9144002"/>
              <a:gd name="connsiteY14968" fmla="*/ 263394 h 4873452"/>
              <a:gd name="connsiteX14969" fmla="*/ 3316490 w 9144002"/>
              <a:gd name="connsiteY14969" fmla="*/ 262056 h 4873452"/>
              <a:gd name="connsiteX14970" fmla="*/ 3320357 w 9144002"/>
              <a:gd name="connsiteY14970" fmla="*/ 260719 h 4873452"/>
              <a:gd name="connsiteX14971" fmla="*/ 3324525 w 9144002"/>
              <a:gd name="connsiteY14971" fmla="*/ 260273 h 4873452"/>
              <a:gd name="connsiteX14972" fmla="*/ 3329291 w 9144002"/>
              <a:gd name="connsiteY14972" fmla="*/ 260049 h 4873452"/>
              <a:gd name="connsiteX14973" fmla="*/ 3330181 w 9144002"/>
              <a:gd name="connsiteY14973" fmla="*/ 261610 h 4873452"/>
              <a:gd name="connsiteX14974" fmla="*/ 3331376 w 9144002"/>
              <a:gd name="connsiteY14974" fmla="*/ 263394 h 4873452"/>
              <a:gd name="connsiteX14975" fmla="*/ 3332264 w 9144002"/>
              <a:gd name="connsiteY14975" fmla="*/ 265402 h 4873452"/>
              <a:gd name="connsiteX14976" fmla="*/ 3332565 w 9144002"/>
              <a:gd name="connsiteY14976" fmla="*/ 267632 h 4873452"/>
              <a:gd name="connsiteX14977" fmla="*/ 3333156 w 9144002"/>
              <a:gd name="connsiteY14977" fmla="*/ 272315 h 4873452"/>
              <a:gd name="connsiteX14978" fmla="*/ 3333751 w 9144002"/>
              <a:gd name="connsiteY14978" fmla="*/ 278113 h 4873452"/>
              <a:gd name="connsiteX14979" fmla="*/ 3335835 w 9144002"/>
              <a:gd name="connsiteY14979" fmla="*/ 278113 h 4873452"/>
              <a:gd name="connsiteX14980" fmla="*/ 3338816 w 9144002"/>
              <a:gd name="connsiteY14980" fmla="*/ 277667 h 4873452"/>
              <a:gd name="connsiteX14981" fmla="*/ 3341496 w 9144002"/>
              <a:gd name="connsiteY14981" fmla="*/ 277667 h 4873452"/>
              <a:gd name="connsiteX14982" fmla="*/ 3344175 w 9144002"/>
              <a:gd name="connsiteY14982" fmla="*/ 277667 h 4873452"/>
              <a:gd name="connsiteX14983" fmla="*/ 3346551 w 9144002"/>
              <a:gd name="connsiteY14983" fmla="*/ 278113 h 4873452"/>
              <a:gd name="connsiteX14984" fmla="*/ 3348339 w 9144002"/>
              <a:gd name="connsiteY14984" fmla="*/ 278782 h 4873452"/>
              <a:gd name="connsiteX14985" fmla="*/ 3349233 w 9144002"/>
              <a:gd name="connsiteY14985" fmla="*/ 279451 h 4873452"/>
              <a:gd name="connsiteX14986" fmla="*/ 3349827 w 9144002"/>
              <a:gd name="connsiteY14986" fmla="*/ 280343 h 4873452"/>
              <a:gd name="connsiteX14987" fmla="*/ 3350128 w 9144002"/>
              <a:gd name="connsiteY14987" fmla="*/ 281011 h 4873452"/>
              <a:gd name="connsiteX14988" fmla="*/ 3350723 w 9144002"/>
              <a:gd name="connsiteY14988" fmla="*/ 282349 h 4873452"/>
              <a:gd name="connsiteX14989" fmla="*/ 3352806 w 9144002"/>
              <a:gd name="connsiteY14989" fmla="*/ 281011 h 4873452"/>
              <a:gd name="connsiteX14990" fmla="*/ 3355486 w 9144002"/>
              <a:gd name="connsiteY14990" fmla="*/ 279451 h 4873452"/>
              <a:gd name="connsiteX14991" fmla="*/ 3358459 w 9144002"/>
              <a:gd name="connsiteY14991" fmla="*/ 276998 h 4873452"/>
              <a:gd name="connsiteX14992" fmla="*/ 3360842 w 9144002"/>
              <a:gd name="connsiteY14992" fmla="*/ 274099 h 4873452"/>
              <a:gd name="connsiteX14993" fmla="*/ 3362029 w 9144002"/>
              <a:gd name="connsiteY14993" fmla="*/ 272761 h 4873452"/>
              <a:gd name="connsiteX14994" fmla="*/ 3362626 w 9144002"/>
              <a:gd name="connsiteY14994" fmla="*/ 271200 h 4873452"/>
              <a:gd name="connsiteX14995" fmla="*/ 3362926 w 9144002"/>
              <a:gd name="connsiteY14995" fmla="*/ 269862 h 4873452"/>
              <a:gd name="connsiteX14996" fmla="*/ 3362926 w 9144002"/>
              <a:gd name="connsiteY14996" fmla="*/ 268524 h 4873452"/>
              <a:gd name="connsiteX14997" fmla="*/ 3362626 w 9144002"/>
              <a:gd name="connsiteY14997" fmla="*/ 267409 h 4873452"/>
              <a:gd name="connsiteX14998" fmla="*/ 3362029 w 9144002"/>
              <a:gd name="connsiteY14998" fmla="*/ 266071 h 4873452"/>
              <a:gd name="connsiteX14999" fmla="*/ 3360842 w 9144002"/>
              <a:gd name="connsiteY14999" fmla="*/ 264955 h 4873452"/>
              <a:gd name="connsiteX15000" fmla="*/ 3358756 w 9144002"/>
              <a:gd name="connsiteY15000" fmla="*/ 264287 h 4873452"/>
              <a:gd name="connsiteX15001" fmla="*/ 3359650 w 9144002"/>
              <a:gd name="connsiteY15001" fmla="*/ 262502 h 4873452"/>
              <a:gd name="connsiteX15002" fmla="*/ 3360246 w 9144002"/>
              <a:gd name="connsiteY15002" fmla="*/ 261610 h 4873452"/>
              <a:gd name="connsiteX15003" fmla="*/ 3361437 w 9144002"/>
              <a:gd name="connsiteY15003" fmla="*/ 261165 h 4873452"/>
              <a:gd name="connsiteX15004" fmla="*/ 3362626 w 9144002"/>
              <a:gd name="connsiteY15004" fmla="*/ 261165 h 4873452"/>
              <a:gd name="connsiteX15005" fmla="*/ 3364113 w 9144002"/>
              <a:gd name="connsiteY15005" fmla="*/ 261387 h 4873452"/>
              <a:gd name="connsiteX15006" fmla="*/ 3365604 w 9144002"/>
              <a:gd name="connsiteY15006" fmla="*/ 262056 h 4873452"/>
              <a:gd name="connsiteX15007" fmla="*/ 3367093 w 9144002"/>
              <a:gd name="connsiteY15007" fmla="*/ 263173 h 4873452"/>
              <a:gd name="connsiteX15008" fmla="*/ 3368580 w 9144002"/>
              <a:gd name="connsiteY15008" fmla="*/ 264510 h 4873452"/>
              <a:gd name="connsiteX15009" fmla="*/ 3369771 w 9144002"/>
              <a:gd name="connsiteY15009" fmla="*/ 265848 h 4873452"/>
              <a:gd name="connsiteX15010" fmla="*/ 3370663 w 9144002"/>
              <a:gd name="connsiteY15010" fmla="*/ 267632 h 4873452"/>
              <a:gd name="connsiteX15011" fmla="*/ 3371259 w 9144002"/>
              <a:gd name="connsiteY15011" fmla="*/ 269193 h 4873452"/>
              <a:gd name="connsiteX15012" fmla="*/ 3371555 w 9144002"/>
              <a:gd name="connsiteY15012" fmla="*/ 270976 h 4873452"/>
              <a:gd name="connsiteX15013" fmla="*/ 3371259 w 9144002"/>
              <a:gd name="connsiteY15013" fmla="*/ 272761 h 4873452"/>
              <a:gd name="connsiteX15014" fmla="*/ 3370663 w 9144002"/>
              <a:gd name="connsiteY15014" fmla="*/ 274545 h 4873452"/>
              <a:gd name="connsiteX15015" fmla="*/ 3369472 w 9144002"/>
              <a:gd name="connsiteY15015" fmla="*/ 276105 h 4873452"/>
              <a:gd name="connsiteX15016" fmla="*/ 3367686 w 9144002"/>
              <a:gd name="connsiteY15016" fmla="*/ 277667 h 4873452"/>
              <a:gd name="connsiteX15017" fmla="*/ 3367985 w 9144002"/>
              <a:gd name="connsiteY15017" fmla="*/ 279897 h 4873452"/>
              <a:gd name="connsiteX15018" fmla="*/ 3368580 w 9144002"/>
              <a:gd name="connsiteY15018" fmla="*/ 281905 h 4873452"/>
              <a:gd name="connsiteX15019" fmla="*/ 3369771 w 9144002"/>
              <a:gd name="connsiteY15019" fmla="*/ 283465 h 4873452"/>
              <a:gd name="connsiteX15020" fmla="*/ 3371259 w 9144002"/>
              <a:gd name="connsiteY15020" fmla="*/ 284803 h 4873452"/>
              <a:gd name="connsiteX15021" fmla="*/ 3373044 w 9144002"/>
              <a:gd name="connsiteY15021" fmla="*/ 285695 h 4873452"/>
              <a:gd name="connsiteX15022" fmla="*/ 3375129 w 9144002"/>
              <a:gd name="connsiteY15022" fmla="*/ 286140 h 4873452"/>
              <a:gd name="connsiteX15023" fmla="*/ 3377213 w 9144002"/>
              <a:gd name="connsiteY15023" fmla="*/ 286587 h 4873452"/>
              <a:gd name="connsiteX15024" fmla="*/ 3379891 w 9144002"/>
              <a:gd name="connsiteY15024" fmla="*/ 286809 h 4873452"/>
              <a:gd name="connsiteX15025" fmla="*/ 3385251 w 9144002"/>
              <a:gd name="connsiteY15025" fmla="*/ 286809 h 4873452"/>
              <a:gd name="connsiteX15026" fmla="*/ 3390904 w 9144002"/>
              <a:gd name="connsiteY15026" fmla="*/ 286140 h 4873452"/>
              <a:gd name="connsiteX15027" fmla="*/ 3396261 w 9144002"/>
              <a:gd name="connsiteY15027" fmla="*/ 286140 h 4873452"/>
              <a:gd name="connsiteX15028" fmla="*/ 3401322 w 9144002"/>
              <a:gd name="connsiteY15028" fmla="*/ 286140 h 4873452"/>
              <a:gd name="connsiteX15029" fmla="*/ 3401918 w 9144002"/>
              <a:gd name="connsiteY15029" fmla="*/ 283688 h 4873452"/>
              <a:gd name="connsiteX15030" fmla="*/ 3401918 w 9144002"/>
              <a:gd name="connsiteY15030" fmla="*/ 281680 h 4873452"/>
              <a:gd name="connsiteX15031" fmla="*/ 3401322 w 9144002"/>
              <a:gd name="connsiteY15031" fmla="*/ 280343 h 4873452"/>
              <a:gd name="connsiteX15032" fmla="*/ 3400727 w 9144002"/>
              <a:gd name="connsiteY15032" fmla="*/ 278782 h 4873452"/>
              <a:gd name="connsiteX15033" fmla="*/ 3399537 w 9144002"/>
              <a:gd name="connsiteY15033" fmla="*/ 278113 h 4873452"/>
              <a:gd name="connsiteX15034" fmla="*/ 3398345 w 9144002"/>
              <a:gd name="connsiteY15034" fmla="*/ 277444 h 4873452"/>
              <a:gd name="connsiteX15035" fmla="*/ 3396859 w 9144002"/>
              <a:gd name="connsiteY15035" fmla="*/ 277222 h 4873452"/>
              <a:gd name="connsiteX15036" fmla="*/ 3395369 w 9144002"/>
              <a:gd name="connsiteY15036" fmla="*/ 276998 h 4873452"/>
              <a:gd name="connsiteX15037" fmla="*/ 3392096 w 9144002"/>
              <a:gd name="connsiteY15037" fmla="*/ 276330 h 4873452"/>
              <a:gd name="connsiteX15038" fmla="*/ 3389119 w 9144002"/>
              <a:gd name="connsiteY15038" fmla="*/ 276105 h 4873452"/>
              <a:gd name="connsiteX15039" fmla="*/ 3387631 w 9144002"/>
              <a:gd name="connsiteY15039" fmla="*/ 275437 h 4873452"/>
              <a:gd name="connsiteX15040" fmla="*/ 3385844 w 9144002"/>
              <a:gd name="connsiteY15040" fmla="*/ 274991 h 4873452"/>
              <a:gd name="connsiteX15041" fmla="*/ 3385251 w 9144002"/>
              <a:gd name="connsiteY15041" fmla="*/ 274099 h 4873452"/>
              <a:gd name="connsiteX15042" fmla="*/ 3384358 w 9144002"/>
              <a:gd name="connsiteY15042" fmla="*/ 272984 h 4873452"/>
              <a:gd name="connsiteX15043" fmla="*/ 3403702 w 9144002"/>
              <a:gd name="connsiteY15043" fmla="*/ 272091 h 4873452"/>
              <a:gd name="connsiteX15044" fmla="*/ 3412036 w 9144002"/>
              <a:gd name="connsiteY15044" fmla="*/ 271645 h 4873452"/>
              <a:gd name="connsiteX15045" fmla="*/ 3419775 w 9144002"/>
              <a:gd name="connsiteY15045" fmla="*/ 270755 h 4873452"/>
              <a:gd name="connsiteX15046" fmla="*/ 3423941 w 9144002"/>
              <a:gd name="connsiteY15046" fmla="*/ 270085 h 4873452"/>
              <a:gd name="connsiteX15047" fmla="*/ 3427812 w 9144002"/>
              <a:gd name="connsiteY15047" fmla="*/ 269193 h 4873452"/>
              <a:gd name="connsiteX15048" fmla="*/ 3431979 w 9144002"/>
              <a:gd name="connsiteY15048" fmla="*/ 268078 h 4873452"/>
              <a:gd name="connsiteX15049" fmla="*/ 3436444 w 9144002"/>
              <a:gd name="connsiteY15049" fmla="*/ 266964 h 4873452"/>
              <a:gd name="connsiteX15050" fmla="*/ 3440908 w 9144002"/>
              <a:gd name="connsiteY15050" fmla="*/ 265402 h 4873452"/>
              <a:gd name="connsiteX15051" fmla="*/ 3445373 w 9144002"/>
              <a:gd name="connsiteY15051" fmla="*/ 263394 h 4873452"/>
              <a:gd name="connsiteX15052" fmla="*/ 3456387 w 9144002"/>
              <a:gd name="connsiteY15052" fmla="*/ 258489 h 4873452"/>
              <a:gd name="connsiteX15053" fmla="*/ 3458172 w 9144002"/>
              <a:gd name="connsiteY15053" fmla="*/ 259604 h 4873452"/>
              <a:gd name="connsiteX15054" fmla="*/ 3459363 w 9144002"/>
              <a:gd name="connsiteY15054" fmla="*/ 260495 h 4873452"/>
              <a:gd name="connsiteX15055" fmla="*/ 3459661 w 9144002"/>
              <a:gd name="connsiteY15055" fmla="*/ 261165 h 4873452"/>
              <a:gd name="connsiteX15056" fmla="*/ 3459363 w 9144002"/>
              <a:gd name="connsiteY15056" fmla="*/ 261610 h 4873452"/>
              <a:gd name="connsiteX15057" fmla="*/ 3458769 w 9144002"/>
              <a:gd name="connsiteY15057" fmla="*/ 262279 h 4873452"/>
              <a:gd name="connsiteX15058" fmla="*/ 3456981 w 9144002"/>
              <a:gd name="connsiteY15058" fmla="*/ 262502 h 4873452"/>
              <a:gd name="connsiteX15059" fmla="*/ 3453112 w 9144002"/>
              <a:gd name="connsiteY15059" fmla="*/ 263173 h 4873452"/>
              <a:gd name="connsiteX15060" fmla="*/ 3448349 w 9144002"/>
              <a:gd name="connsiteY15060" fmla="*/ 263618 h 4873452"/>
              <a:gd name="connsiteX15061" fmla="*/ 3443885 w 9144002"/>
              <a:gd name="connsiteY15061" fmla="*/ 264510 h 4873452"/>
              <a:gd name="connsiteX15062" fmla="*/ 3442098 w 9144002"/>
              <a:gd name="connsiteY15062" fmla="*/ 264955 h 4873452"/>
              <a:gd name="connsiteX15063" fmla="*/ 3440908 w 9144002"/>
              <a:gd name="connsiteY15063" fmla="*/ 265848 h 4873452"/>
              <a:gd name="connsiteX15064" fmla="*/ 3439718 w 9144002"/>
              <a:gd name="connsiteY15064" fmla="*/ 266740 h 4873452"/>
              <a:gd name="connsiteX15065" fmla="*/ 3439420 w 9144002"/>
              <a:gd name="connsiteY15065" fmla="*/ 267854 h 4873452"/>
              <a:gd name="connsiteX15066" fmla="*/ 3441207 w 9144002"/>
              <a:gd name="connsiteY15066" fmla="*/ 271870 h 4873452"/>
              <a:gd name="connsiteX15067" fmla="*/ 3443289 w 9144002"/>
              <a:gd name="connsiteY15067" fmla="*/ 275437 h 4873452"/>
              <a:gd name="connsiteX15068" fmla="*/ 3445373 w 9144002"/>
              <a:gd name="connsiteY15068" fmla="*/ 279228 h 4873452"/>
              <a:gd name="connsiteX15069" fmla="*/ 3448051 w 9144002"/>
              <a:gd name="connsiteY15069" fmla="*/ 282349 h 4873452"/>
              <a:gd name="connsiteX15070" fmla="*/ 3450731 w 9144002"/>
              <a:gd name="connsiteY15070" fmla="*/ 285249 h 4873452"/>
              <a:gd name="connsiteX15071" fmla="*/ 3453707 w 9144002"/>
              <a:gd name="connsiteY15071" fmla="*/ 288149 h 4873452"/>
              <a:gd name="connsiteX15072" fmla="*/ 3456684 w 9144002"/>
              <a:gd name="connsiteY15072" fmla="*/ 290601 h 4873452"/>
              <a:gd name="connsiteX15073" fmla="*/ 3460257 w 9144002"/>
              <a:gd name="connsiteY15073" fmla="*/ 293277 h 4873452"/>
              <a:gd name="connsiteX15074" fmla="*/ 3463532 w 9144002"/>
              <a:gd name="connsiteY15074" fmla="*/ 295508 h 4873452"/>
              <a:gd name="connsiteX15075" fmla="*/ 3466805 w 9144002"/>
              <a:gd name="connsiteY15075" fmla="*/ 297513 h 4873452"/>
              <a:gd name="connsiteX15076" fmla="*/ 3474543 w 9144002"/>
              <a:gd name="connsiteY15076" fmla="*/ 301529 h 4873452"/>
              <a:gd name="connsiteX15077" fmla="*/ 3482281 w 9144002"/>
              <a:gd name="connsiteY15077" fmla="*/ 304874 h 4873452"/>
              <a:gd name="connsiteX15078" fmla="*/ 3490617 w 9144002"/>
              <a:gd name="connsiteY15078" fmla="*/ 307549 h 4873452"/>
              <a:gd name="connsiteX15079" fmla="*/ 3488831 w 9144002"/>
              <a:gd name="connsiteY15079" fmla="*/ 308441 h 4873452"/>
              <a:gd name="connsiteX15080" fmla="*/ 3487344 w 9144002"/>
              <a:gd name="connsiteY15080" fmla="*/ 309334 h 4873452"/>
              <a:gd name="connsiteX15081" fmla="*/ 3485259 w 9144002"/>
              <a:gd name="connsiteY15081" fmla="*/ 309557 h 4873452"/>
              <a:gd name="connsiteX15082" fmla="*/ 3483771 w 9144002"/>
              <a:gd name="connsiteY15082" fmla="*/ 309779 h 4873452"/>
              <a:gd name="connsiteX15083" fmla="*/ 3481987 w 9144002"/>
              <a:gd name="connsiteY15083" fmla="*/ 309779 h 4873452"/>
              <a:gd name="connsiteX15084" fmla="*/ 3480495 w 9144002"/>
              <a:gd name="connsiteY15084" fmla="*/ 309779 h 4873452"/>
              <a:gd name="connsiteX15085" fmla="*/ 3477222 w 9144002"/>
              <a:gd name="connsiteY15085" fmla="*/ 309111 h 4873452"/>
              <a:gd name="connsiteX15086" fmla="*/ 3473651 w 9144002"/>
              <a:gd name="connsiteY15086" fmla="*/ 307549 h 4873452"/>
              <a:gd name="connsiteX15087" fmla="*/ 3470675 w 9144002"/>
              <a:gd name="connsiteY15087" fmla="*/ 305988 h 4873452"/>
              <a:gd name="connsiteX15088" fmla="*/ 3467401 w 9144002"/>
              <a:gd name="connsiteY15088" fmla="*/ 303759 h 4873452"/>
              <a:gd name="connsiteX15089" fmla="*/ 3463828 w 9144002"/>
              <a:gd name="connsiteY15089" fmla="*/ 301529 h 4873452"/>
              <a:gd name="connsiteX15090" fmla="*/ 3456981 w 9144002"/>
              <a:gd name="connsiteY15090" fmla="*/ 296398 h 4873452"/>
              <a:gd name="connsiteX15091" fmla="*/ 3453707 w 9144002"/>
              <a:gd name="connsiteY15091" fmla="*/ 293724 h 4873452"/>
              <a:gd name="connsiteX15092" fmla="*/ 3449838 w 9144002"/>
              <a:gd name="connsiteY15092" fmla="*/ 291494 h 4873452"/>
              <a:gd name="connsiteX15093" fmla="*/ 3446563 w 9144002"/>
              <a:gd name="connsiteY15093" fmla="*/ 289486 h 4873452"/>
              <a:gd name="connsiteX15094" fmla="*/ 3442695 w 9144002"/>
              <a:gd name="connsiteY15094" fmla="*/ 287924 h 4873452"/>
              <a:gd name="connsiteX15095" fmla="*/ 3439123 w 9144002"/>
              <a:gd name="connsiteY15095" fmla="*/ 286587 h 4873452"/>
              <a:gd name="connsiteX15096" fmla="*/ 3435253 w 9144002"/>
              <a:gd name="connsiteY15096" fmla="*/ 285918 h 4873452"/>
              <a:gd name="connsiteX15097" fmla="*/ 3434955 w 9144002"/>
              <a:gd name="connsiteY15097" fmla="*/ 287924 h 4873452"/>
              <a:gd name="connsiteX15098" fmla="*/ 3434062 w 9144002"/>
              <a:gd name="connsiteY15098" fmla="*/ 289932 h 4873452"/>
              <a:gd name="connsiteX15099" fmla="*/ 3433468 w 9144002"/>
              <a:gd name="connsiteY15099" fmla="*/ 291494 h 4873452"/>
              <a:gd name="connsiteX15100" fmla="*/ 3432277 w 9144002"/>
              <a:gd name="connsiteY15100" fmla="*/ 293053 h 4873452"/>
              <a:gd name="connsiteX15101" fmla="*/ 3431087 w 9144002"/>
              <a:gd name="connsiteY15101" fmla="*/ 294392 h 4873452"/>
              <a:gd name="connsiteX15102" fmla="*/ 3429598 w 9144002"/>
              <a:gd name="connsiteY15102" fmla="*/ 295508 h 4873452"/>
              <a:gd name="connsiteX15103" fmla="*/ 3427812 w 9144002"/>
              <a:gd name="connsiteY15103" fmla="*/ 296398 h 4873452"/>
              <a:gd name="connsiteX15104" fmla="*/ 3426026 w 9144002"/>
              <a:gd name="connsiteY15104" fmla="*/ 297292 h 4873452"/>
              <a:gd name="connsiteX15105" fmla="*/ 3423941 w 9144002"/>
              <a:gd name="connsiteY15105" fmla="*/ 297738 h 4873452"/>
              <a:gd name="connsiteX15106" fmla="*/ 3421859 w 9144002"/>
              <a:gd name="connsiteY15106" fmla="*/ 298406 h 4873452"/>
              <a:gd name="connsiteX15107" fmla="*/ 3416798 w 9144002"/>
              <a:gd name="connsiteY15107" fmla="*/ 298852 h 4873452"/>
              <a:gd name="connsiteX15108" fmla="*/ 3411441 w 9144002"/>
              <a:gd name="connsiteY15108" fmla="*/ 298852 h 4873452"/>
              <a:gd name="connsiteX15109" fmla="*/ 3405787 w 9144002"/>
              <a:gd name="connsiteY15109" fmla="*/ 298629 h 4873452"/>
              <a:gd name="connsiteX15110" fmla="*/ 3400429 w 9144002"/>
              <a:gd name="connsiteY15110" fmla="*/ 297738 h 4873452"/>
              <a:gd name="connsiteX15111" fmla="*/ 3393880 w 9144002"/>
              <a:gd name="connsiteY15111" fmla="*/ 296845 h 4873452"/>
              <a:gd name="connsiteX15112" fmla="*/ 3381975 w 9144002"/>
              <a:gd name="connsiteY15112" fmla="*/ 294839 h 4873452"/>
              <a:gd name="connsiteX15113" fmla="*/ 3369771 w 9144002"/>
              <a:gd name="connsiteY15113" fmla="*/ 292609 h 4873452"/>
              <a:gd name="connsiteX15114" fmla="*/ 3364113 w 9144002"/>
              <a:gd name="connsiteY15114" fmla="*/ 291938 h 4873452"/>
              <a:gd name="connsiteX15115" fmla="*/ 3358756 w 9144002"/>
              <a:gd name="connsiteY15115" fmla="*/ 291270 h 4873452"/>
              <a:gd name="connsiteX15116" fmla="*/ 3357863 w 9144002"/>
              <a:gd name="connsiteY15116" fmla="*/ 291494 h 4873452"/>
              <a:gd name="connsiteX15117" fmla="*/ 3356972 w 9144002"/>
              <a:gd name="connsiteY15117" fmla="*/ 292385 h 4873452"/>
              <a:gd name="connsiteX15118" fmla="*/ 3355186 w 9144002"/>
              <a:gd name="connsiteY15118" fmla="*/ 293724 h 4873452"/>
              <a:gd name="connsiteX15119" fmla="*/ 3354295 w 9144002"/>
              <a:gd name="connsiteY15119" fmla="*/ 294615 h 4873452"/>
              <a:gd name="connsiteX15120" fmla="*/ 3353104 w 9144002"/>
              <a:gd name="connsiteY15120" fmla="*/ 295284 h 4873452"/>
              <a:gd name="connsiteX15121" fmla="*/ 3352210 w 9144002"/>
              <a:gd name="connsiteY15121" fmla="*/ 295508 h 4873452"/>
              <a:gd name="connsiteX15122" fmla="*/ 3350723 w 9144002"/>
              <a:gd name="connsiteY15122" fmla="*/ 295730 h 4873452"/>
              <a:gd name="connsiteX15123" fmla="*/ 3350128 w 9144002"/>
              <a:gd name="connsiteY15123" fmla="*/ 298406 h 4873452"/>
              <a:gd name="connsiteX15124" fmla="*/ 3350723 w 9144002"/>
              <a:gd name="connsiteY15124" fmla="*/ 300190 h 4873452"/>
              <a:gd name="connsiteX15125" fmla="*/ 3351315 w 9144002"/>
              <a:gd name="connsiteY15125" fmla="*/ 301973 h 4873452"/>
              <a:gd name="connsiteX15126" fmla="*/ 3352507 w 9144002"/>
              <a:gd name="connsiteY15126" fmla="*/ 303089 h 4873452"/>
              <a:gd name="connsiteX15127" fmla="*/ 3353697 w 9144002"/>
              <a:gd name="connsiteY15127" fmla="*/ 303759 h 4873452"/>
              <a:gd name="connsiteX15128" fmla="*/ 3355486 w 9144002"/>
              <a:gd name="connsiteY15128" fmla="*/ 304204 h 4873452"/>
              <a:gd name="connsiteX15129" fmla="*/ 3359351 w 9144002"/>
              <a:gd name="connsiteY15129" fmla="*/ 304874 h 4873452"/>
              <a:gd name="connsiteX15130" fmla="*/ 3357269 w 9144002"/>
              <a:gd name="connsiteY15130" fmla="*/ 305765 h 4873452"/>
              <a:gd name="connsiteX15131" fmla="*/ 3355486 w 9144002"/>
              <a:gd name="connsiteY15131" fmla="*/ 306212 h 4873452"/>
              <a:gd name="connsiteX15132" fmla="*/ 3353697 w 9144002"/>
              <a:gd name="connsiteY15132" fmla="*/ 306881 h 4873452"/>
              <a:gd name="connsiteX15133" fmla="*/ 3351617 w 9144002"/>
              <a:gd name="connsiteY15133" fmla="*/ 307103 h 4873452"/>
              <a:gd name="connsiteX15134" fmla="*/ 3349530 w 9144002"/>
              <a:gd name="connsiteY15134" fmla="*/ 307103 h 4873452"/>
              <a:gd name="connsiteX15135" fmla="*/ 3347446 w 9144002"/>
              <a:gd name="connsiteY15135" fmla="*/ 306881 h 4873452"/>
              <a:gd name="connsiteX15136" fmla="*/ 3342983 w 9144002"/>
              <a:gd name="connsiteY15136" fmla="*/ 305988 h 4873452"/>
              <a:gd name="connsiteX15137" fmla="*/ 3338515 w 9144002"/>
              <a:gd name="connsiteY15137" fmla="*/ 304874 h 4873452"/>
              <a:gd name="connsiteX15138" fmla="*/ 3333751 w 9144002"/>
              <a:gd name="connsiteY15138" fmla="*/ 303312 h 4873452"/>
              <a:gd name="connsiteX15139" fmla="*/ 3324525 w 9144002"/>
              <a:gd name="connsiteY15139" fmla="*/ 300190 h 4873452"/>
              <a:gd name="connsiteX15140" fmla="*/ 3320060 w 9144002"/>
              <a:gd name="connsiteY15140" fmla="*/ 299075 h 4873452"/>
              <a:gd name="connsiteX15141" fmla="*/ 3315597 w 9144002"/>
              <a:gd name="connsiteY15141" fmla="*/ 298406 h 4873452"/>
              <a:gd name="connsiteX15142" fmla="*/ 3313217 w 9144002"/>
              <a:gd name="connsiteY15142" fmla="*/ 298406 h 4873452"/>
              <a:gd name="connsiteX15143" fmla="*/ 3311427 w 9144002"/>
              <a:gd name="connsiteY15143" fmla="*/ 298406 h 4873452"/>
              <a:gd name="connsiteX15144" fmla="*/ 3309048 w 9144002"/>
              <a:gd name="connsiteY15144" fmla="*/ 298629 h 4873452"/>
              <a:gd name="connsiteX15145" fmla="*/ 3307262 w 9144002"/>
              <a:gd name="connsiteY15145" fmla="*/ 299075 h 4873452"/>
              <a:gd name="connsiteX15146" fmla="*/ 3305475 w 9144002"/>
              <a:gd name="connsiteY15146" fmla="*/ 299968 h 4873452"/>
              <a:gd name="connsiteX15147" fmla="*/ 3303986 w 9144002"/>
              <a:gd name="connsiteY15147" fmla="*/ 300859 h 4873452"/>
              <a:gd name="connsiteX15148" fmla="*/ 3301905 w 9144002"/>
              <a:gd name="connsiteY15148" fmla="*/ 302198 h 4873452"/>
              <a:gd name="connsiteX15149" fmla="*/ 3300419 w 9144002"/>
              <a:gd name="connsiteY15149" fmla="*/ 303981 h 4873452"/>
              <a:gd name="connsiteX15150" fmla="*/ 3298929 w 9144002"/>
              <a:gd name="connsiteY15150" fmla="*/ 305988 h 4873452"/>
              <a:gd name="connsiteX15151" fmla="*/ 3298033 w 9144002"/>
              <a:gd name="connsiteY15151" fmla="*/ 308441 h 4873452"/>
              <a:gd name="connsiteX15152" fmla="*/ 3296845 w 9144002"/>
              <a:gd name="connsiteY15152" fmla="*/ 311340 h 4873452"/>
              <a:gd name="connsiteX15153" fmla="*/ 3295656 w 9144002"/>
              <a:gd name="connsiteY15153" fmla="*/ 314463 h 4873452"/>
              <a:gd name="connsiteX15154" fmla="*/ 3297439 w 9144002"/>
              <a:gd name="connsiteY15154" fmla="*/ 316024 h 4873452"/>
              <a:gd name="connsiteX15155" fmla="*/ 3299821 w 9144002"/>
              <a:gd name="connsiteY15155" fmla="*/ 316918 h 4873452"/>
              <a:gd name="connsiteX15156" fmla="*/ 3301607 w 9144002"/>
              <a:gd name="connsiteY15156" fmla="*/ 317140 h 4873452"/>
              <a:gd name="connsiteX15157" fmla="*/ 3303690 w 9144002"/>
              <a:gd name="connsiteY15157" fmla="*/ 316918 h 4873452"/>
              <a:gd name="connsiteX15158" fmla="*/ 3305774 w 9144002"/>
              <a:gd name="connsiteY15158" fmla="*/ 316469 h 4873452"/>
              <a:gd name="connsiteX15159" fmla="*/ 3307559 w 9144002"/>
              <a:gd name="connsiteY15159" fmla="*/ 315578 h 4873452"/>
              <a:gd name="connsiteX15160" fmla="*/ 3311130 w 9144002"/>
              <a:gd name="connsiteY15160" fmla="*/ 314017 h 4873452"/>
              <a:gd name="connsiteX15161" fmla="*/ 3312917 w 9144002"/>
              <a:gd name="connsiteY15161" fmla="*/ 313570 h 4873452"/>
              <a:gd name="connsiteX15162" fmla="*/ 3314405 w 9144002"/>
              <a:gd name="connsiteY15162" fmla="*/ 313348 h 4873452"/>
              <a:gd name="connsiteX15163" fmla="*/ 3315895 w 9144002"/>
              <a:gd name="connsiteY15163" fmla="*/ 313570 h 4873452"/>
              <a:gd name="connsiteX15164" fmla="*/ 3317382 w 9144002"/>
              <a:gd name="connsiteY15164" fmla="*/ 314686 h 4873452"/>
              <a:gd name="connsiteX15165" fmla="*/ 3318573 w 9144002"/>
              <a:gd name="connsiteY15165" fmla="*/ 316469 h 4873452"/>
              <a:gd name="connsiteX15166" fmla="*/ 3319465 w 9144002"/>
              <a:gd name="connsiteY15166" fmla="*/ 318924 h 4873452"/>
              <a:gd name="connsiteX15167" fmla="*/ 3320357 w 9144002"/>
              <a:gd name="connsiteY15167" fmla="*/ 322938 h 4873452"/>
              <a:gd name="connsiteX15168" fmla="*/ 3320953 w 9144002"/>
              <a:gd name="connsiteY15168" fmla="*/ 327620 h 4873452"/>
              <a:gd name="connsiteX15169" fmla="*/ 3322440 w 9144002"/>
              <a:gd name="connsiteY15169" fmla="*/ 327398 h 4873452"/>
              <a:gd name="connsiteX15170" fmla="*/ 3323933 w 9144002"/>
              <a:gd name="connsiteY15170" fmla="*/ 326729 h 4873452"/>
              <a:gd name="connsiteX15171" fmla="*/ 3327206 w 9144002"/>
              <a:gd name="connsiteY15171" fmla="*/ 325168 h 4873452"/>
              <a:gd name="connsiteX15172" fmla="*/ 3331075 w 9144002"/>
              <a:gd name="connsiteY15172" fmla="*/ 323160 h 4873452"/>
              <a:gd name="connsiteX15173" fmla="*/ 3334647 w 9144002"/>
              <a:gd name="connsiteY15173" fmla="*/ 320931 h 4873452"/>
              <a:gd name="connsiteX15174" fmla="*/ 3338515 w 9144002"/>
              <a:gd name="connsiteY15174" fmla="*/ 319370 h 4873452"/>
              <a:gd name="connsiteX15175" fmla="*/ 3340303 w 9144002"/>
              <a:gd name="connsiteY15175" fmla="*/ 319147 h 4873452"/>
              <a:gd name="connsiteX15176" fmla="*/ 3342090 w 9144002"/>
              <a:gd name="connsiteY15176" fmla="*/ 319147 h 4873452"/>
              <a:gd name="connsiteX15177" fmla="*/ 3343580 w 9144002"/>
              <a:gd name="connsiteY15177" fmla="*/ 319147 h 4873452"/>
              <a:gd name="connsiteX15178" fmla="*/ 3344471 w 9144002"/>
              <a:gd name="connsiteY15178" fmla="*/ 320039 h 4873452"/>
              <a:gd name="connsiteX15179" fmla="*/ 3345663 w 9144002"/>
              <a:gd name="connsiteY15179" fmla="*/ 321154 h 4873452"/>
              <a:gd name="connsiteX15180" fmla="*/ 3346551 w 9144002"/>
              <a:gd name="connsiteY15180" fmla="*/ 322938 h 4873452"/>
              <a:gd name="connsiteX15181" fmla="*/ 3341196 w 9144002"/>
              <a:gd name="connsiteY15181" fmla="*/ 326059 h 4873452"/>
              <a:gd name="connsiteX15182" fmla="*/ 3335835 w 9144002"/>
              <a:gd name="connsiteY15182" fmla="*/ 328512 h 4873452"/>
              <a:gd name="connsiteX15183" fmla="*/ 3330181 w 9144002"/>
              <a:gd name="connsiteY15183" fmla="*/ 330742 h 4873452"/>
              <a:gd name="connsiteX15184" fmla="*/ 3324525 w 9144002"/>
              <a:gd name="connsiteY15184" fmla="*/ 332749 h 4873452"/>
              <a:gd name="connsiteX15185" fmla="*/ 3318868 w 9144002"/>
              <a:gd name="connsiteY15185" fmla="*/ 334534 h 4873452"/>
              <a:gd name="connsiteX15186" fmla="*/ 3313217 w 9144002"/>
              <a:gd name="connsiteY15186" fmla="*/ 335872 h 4873452"/>
              <a:gd name="connsiteX15187" fmla="*/ 3307262 w 9144002"/>
              <a:gd name="connsiteY15187" fmla="*/ 336987 h 4873452"/>
              <a:gd name="connsiteX15188" fmla="*/ 3301309 w 9144002"/>
              <a:gd name="connsiteY15188" fmla="*/ 337879 h 4873452"/>
              <a:gd name="connsiteX15189" fmla="*/ 3295656 w 9144002"/>
              <a:gd name="connsiteY15189" fmla="*/ 338324 h 4873452"/>
              <a:gd name="connsiteX15190" fmla="*/ 3289701 w 9144002"/>
              <a:gd name="connsiteY15190" fmla="*/ 338548 h 4873452"/>
              <a:gd name="connsiteX15191" fmla="*/ 3277498 w 9144002"/>
              <a:gd name="connsiteY15191" fmla="*/ 338993 h 4873452"/>
              <a:gd name="connsiteX15192" fmla="*/ 3265588 w 9144002"/>
              <a:gd name="connsiteY15192" fmla="*/ 338993 h 4873452"/>
              <a:gd name="connsiteX15193" fmla="*/ 3253386 w 9144002"/>
              <a:gd name="connsiteY15193" fmla="*/ 338324 h 4873452"/>
              <a:gd name="connsiteX15194" fmla="*/ 3230466 w 9144002"/>
              <a:gd name="connsiteY15194" fmla="*/ 336764 h 4873452"/>
              <a:gd name="connsiteX15195" fmla="*/ 3219752 w 9144002"/>
              <a:gd name="connsiteY15195" fmla="*/ 336095 h 4873452"/>
              <a:gd name="connsiteX15196" fmla="*/ 3208736 w 9144002"/>
              <a:gd name="connsiteY15196" fmla="*/ 336095 h 4873452"/>
              <a:gd name="connsiteX15197" fmla="*/ 3203677 w 9144002"/>
              <a:gd name="connsiteY15197" fmla="*/ 336095 h 4873452"/>
              <a:gd name="connsiteX15198" fmla="*/ 3198916 w 9144002"/>
              <a:gd name="connsiteY15198" fmla="*/ 336317 h 4873452"/>
              <a:gd name="connsiteX15199" fmla="*/ 3194152 w 9144002"/>
              <a:gd name="connsiteY15199" fmla="*/ 336987 h 4873452"/>
              <a:gd name="connsiteX15200" fmla="*/ 3189392 w 9144002"/>
              <a:gd name="connsiteY15200" fmla="*/ 337434 h 4873452"/>
              <a:gd name="connsiteX15201" fmla="*/ 3184924 w 9144002"/>
              <a:gd name="connsiteY15201" fmla="*/ 338324 h 4873452"/>
              <a:gd name="connsiteX15202" fmla="*/ 3180757 w 9144002"/>
              <a:gd name="connsiteY15202" fmla="*/ 339886 h 4873452"/>
              <a:gd name="connsiteX15203" fmla="*/ 3176593 w 9144002"/>
              <a:gd name="connsiteY15203" fmla="*/ 341224 h 4873452"/>
              <a:gd name="connsiteX15204" fmla="*/ 3173017 w 9144002"/>
              <a:gd name="connsiteY15204" fmla="*/ 342784 h 4873452"/>
              <a:gd name="connsiteX15205" fmla="*/ 3180757 w 9144002"/>
              <a:gd name="connsiteY15205" fmla="*/ 344569 h 4873452"/>
              <a:gd name="connsiteX15206" fmla="*/ 3189091 w 9144002"/>
              <a:gd name="connsiteY15206" fmla="*/ 346799 h 4873452"/>
              <a:gd name="connsiteX15207" fmla="*/ 3196533 w 9144002"/>
              <a:gd name="connsiteY15207" fmla="*/ 349029 h 4873452"/>
              <a:gd name="connsiteX15208" fmla="*/ 3204569 w 9144002"/>
              <a:gd name="connsiteY15208" fmla="*/ 351705 h 4873452"/>
              <a:gd name="connsiteX15209" fmla="*/ 3211712 w 9144002"/>
              <a:gd name="connsiteY15209" fmla="*/ 354381 h 4873452"/>
              <a:gd name="connsiteX15210" fmla="*/ 3218856 w 9144002"/>
              <a:gd name="connsiteY15210" fmla="*/ 357503 h 4873452"/>
              <a:gd name="connsiteX15211" fmla="*/ 3225704 w 9144002"/>
              <a:gd name="connsiteY15211" fmla="*/ 360849 h 4873452"/>
              <a:gd name="connsiteX15212" fmla="*/ 3231952 w 9144002"/>
              <a:gd name="connsiteY15212" fmla="*/ 364639 h 4873452"/>
              <a:gd name="connsiteX15213" fmla="*/ 3232548 w 9144002"/>
              <a:gd name="connsiteY15213" fmla="*/ 366201 h 4873452"/>
              <a:gd name="connsiteX15214" fmla="*/ 3231952 w 9144002"/>
              <a:gd name="connsiteY15214" fmla="*/ 367762 h 4873452"/>
              <a:gd name="connsiteX15215" fmla="*/ 3231362 w 9144002"/>
              <a:gd name="connsiteY15215" fmla="*/ 368654 h 4873452"/>
              <a:gd name="connsiteX15216" fmla="*/ 3230169 w 9144002"/>
              <a:gd name="connsiteY15216" fmla="*/ 369099 h 4873452"/>
              <a:gd name="connsiteX15217" fmla="*/ 3228682 w 9144002"/>
              <a:gd name="connsiteY15217" fmla="*/ 369322 h 4873452"/>
              <a:gd name="connsiteX15218" fmla="*/ 3227192 w 9144002"/>
              <a:gd name="connsiteY15218" fmla="*/ 369322 h 4873452"/>
              <a:gd name="connsiteX15219" fmla="*/ 3224214 w 9144002"/>
              <a:gd name="connsiteY15219" fmla="*/ 369768 h 4873452"/>
              <a:gd name="connsiteX15220" fmla="*/ 3222726 w 9144002"/>
              <a:gd name="connsiteY15220" fmla="*/ 369768 h 4873452"/>
              <a:gd name="connsiteX15221" fmla="*/ 3221239 w 9144002"/>
              <a:gd name="connsiteY15221" fmla="*/ 369992 h 4873452"/>
              <a:gd name="connsiteX15222" fmla="*/ 3220047 w 9144002"/>
              <a:gd name="connsiteY15222" fmla="*/ 370214 h 4873452"/>
              <a:gd name="connsiteX15223" fmla="*/ 3218856 w 9144002"/>
              <a:gd name="connsiteY15223" fmla="*/ 371108 h 4873452"/>
              <a:gd name="connsiteX15224" fmla="*/ 3218558 w 9144002"/>
              <a:gd name="connsiteY15224" fmla="*/ 372222 h 4873452"/>
              <a:gd name="connsiteX15225" fmla="*/ 3217965 w 9144002"/>
              <a:gd name="connsiteY15225" fmla="*/ 373560 h 4873452"/>
              <a:gd name="connsiteX15226" fmla="*/ 3218558 w 9144002"/>
              <a:gd name="connsiteY15226" fmla="*/ 375568 h 4873452"/>
              <a:gd name="connsiteX15227" fmla="*/ 3219752 w 9144002"/>
              <a:gd name="connsiteY15227" fmla="*/ 378467 h 4873452"/>
              <a:gd name="connsiteX15228" fmla="*/ 3220644 w 9144002"/>
              <a:gd name="connsiteY15228" fmla="*/ 379804 h 4873452"/>
              <a:gd name="connsiteX15229" fmla="*/ 3222132 w 9144002"/>
              <a:gd name="connsiteY15229" fmla="*/ 380696 h 4873452"/>
              <a:gd name="connsiteX15230" fmla="*/ 3224214 w 9144002"/>
              <a:gd name="connsiteY15230" fmla="*/ 381142 h 4873452"/>
              <a:gd name="connsiteX15231" fmla="*/ 3226895 w 9144002"/>
              <a:gd name="connsiteY15231" fmla="*/ 381588 h 4873452"/>
              <a:gd name="connsiteX15232" fmla="*/ 3231952 w 9144002"/>
              <a:gd name="connsiteY15232" fmla="*/ 381588 h 4873452"/>
              <a:gd name="connsiteX15233" fmla="*/ 3237909 w 9144002"/>
              <a:gd name="connsiteY15233" fmla="*/ 381588 h 4873452"/>
              <a:gd name="connsiteX15234" fmla="*/ 3241481 w 9144002"/>
              <a:gd name="connsiteY15234" fmla="*/ 381588 h 4873452"/>
              <a:gd name="connsiteX15235" fmla="*/ 3244455 w 9144002"/>
              <a:gd name="connsiteY15235" fmla="*/ 381811 h 4873452"/>
              <a:gd name="connsiteX15236" fmla="*/ 3247134 w 9144002"/>
              <a:gd name="connsiteY15236" fmla="*/ 382258 h 4873452"/>
              <a:gd name="connsiteX15237" fmla="*/ 3250110 w 9144002"/>
              <a:gd name="connsiteY15237" fmla="*/ 383149 h 4873452"/>
              <a:gd name="connsiteX15238" fmla="*/ 3252491 w 9144002"/>
              <a:gd name="connsiteY15238" fmla="*/ 384263 h 4873452"/>
              <a:gd name="connsiteX15239" fmla="*/ 3254575 w 9144002"/>
              <a:gd name="connsiteY15239" fmla="*/ 386047 h 4873452"/>
              <a:gd name="connsiteX15240" fmla="*/ 3256361 w 9144002"/>
              <a:gd name="connsiteY15240" fmla="*/ 388502 h 4873452"/>
              <a:gd name="connsiteX15241" fmla="*/ 3257552 w 9144002"/>
              <a:gd name="connsiteY15241" fmla="*/ 391401 h 4873452"/>
              <a:gd name="connsiteX15242" fmla="*/ 3259933 w 9144002"/>
              <a:gd name="connsiteY15242" fmla="*/ 390509 h 4873452"/>
              <a:gd name="connsiteX15243" fmla="*/ 3261123 w 9144002"/>
              <a:gd name="connsiteY15243" fmla="*/ 390062 h 4873452"/>
              <a:gd name="connsiteX15244" fmla="*/ 3261423 w 9144002"/>
              <a:gd name="connsiteY15244" fmla="*/ 389171 h 4873452"/>
              <a:gd name="connsiteX15245" fmla="*/ 3261721 w 9144002"/>
              <a:gd name="connsiteY15245" fmla="*/ 388502 h 4873452"/>
              <a:gd name="connsiteX15246" fmla="*/ 3261123 w 9144002"/>
              <a:gd name="connsiteY15246" fmla="*/ 387833 h 4873452"/>
              <a:gd name="connsiteX15247" fmla="*/ 3260230 w 9144002"/>
              <a:gd name="connsiteY15247" fmla="*/ 386939 h 4873452"/>
              <a:gd name="connsiteX15248" fmla="*/ 3258444 w 9144002"/>
              <a:gd name="connsiteY15248" fmla="*/ 385156 h 4873452"/>
              <a:gd name="connsiteX15249" fmla="*/ 3255765 w 9144002"/>
              <a:gd name="connsiteY15249" fmla="*/ 382925 h 4873452"/>
              <a:gd name="connsiteX15250" fmla="*/ 3254575 w 9144002"/>
              <a:gd name="connsiteY15250" fmla="*/ 381811 h 4873452"/>
              <a:gd name="connsiteX15251" fmla="*/ 3253386 w 9144002"/>
              <a:gd name="connsiteY15251" fmla="*/ 380472 h 4873452"/>
              <a:gd name="connsiteX15252" fmla="*/ 3252789 w 9144002"/>
              <a:gd name="connsiteY15252" fmla="*/ 378912 h 4873452"/>
              <a:gd name="connsiteX15253" fmla="*/ 3252789 w 9144002"/>
              <a:gd name="connsiteY15253" fmla="*/ 377350 h 4873452"/>
              <a:gd name="connsiteX15254" fmla="*/ 3252789 w 9144002"/>
              <a:gd name="connsiteY15254" fmla="*/ 375568 h 4873452"/>
              <a:gd name="connsiteX15255" fmla="*/ 3253386 w 9144002"/>
              <a:gd name="connsiteY15255" fmla="*/ 373338 h 4873452"/>
              <a:gd name="connsiteX15256" fmla="*/ 3254575 w 9144002"/>
              <a:gd name="connsiteY15256" fmla="*/ 375121 h 4873452"/>
              <a:gd name="connsiteX15257" fmla="*/ 3255765 w 9144002"/>
              <a:gd name="connsiteY15257" fmla="*/ 376236 h 4873452"/>
              <a:gd name="connsiteX15258" fmla="*/ 3257552 w 9144002"/>
              <a:gd name="connsiteY15258" fmla="*/ 376905 h 4873452"/>
              <a:gd name="connsiteX15259" fmla="*/ 3259635 w 9144002"/>
              <a:gd name="connsiteY15259" fmla="*/ 377573 h 4873452"/>
              <a:gd name="connsiteX15260" fmla="*/ 3261721 w 9144002"/>
              <a:gd name="connsiteY15260" fmla="*/ 377796 h 4873452"/>
              <a:gd name="connsiteX15261" fmla="*/ 3263506 w 9144002"/>
              <a:gd name="connsiteY15261" fmla="*/ 377573 h 4873452"/>
              <a:gd name="connsiteX15262" fmla="*/ 3265887 w 9144002"/>
              <a:gd name="connsiteY15262" fmla="*/ 377350 h 4873452"/>
              <a:gd name="connsiteX15263" fmla="*/ 3268268 w 9144002"/>
              <a:gd name="connsiteY15263" fmla="*/ 376682 h 4873452"/>
              <a:gd name="connsiteX15264" fmla="*/ 3270056 w 9144002"/>
              <a:gd name="connsiteY15264" fmla="*/ 376236 h 4873452"/>
              <a:gd name="connsiteX15265" fmla="*/ 3271544 w 9144002"/>
              <a:gd name="connsiteY15265" fmla="*/ 375121 h 4873452"/>
              <a:gd name="connsiteX15266" fmla="*/ 3272732 w 9144002"/>
              <a:gd name="connsiteY15266" fmla="*/ 374228 h 4873452"/>
              <a:gd name="connsiteX15267" fmla="*/ 3273328 w 9144002"/>
              <a:gd name="connsiteY15267" fmla="*/ 373113 h 4873452"/>
              <a:gd name="connsiteX15268" fmla="*/ 3273921 w 9144002"/>
              <a:gd name="connsiteY15268" fmla="*/ 371998 h 4873452"/>
              <a:gd name="connsiteX15269" fmla="*/ 3273328 w 9144002"/>
              <a:gd name="connsiteY15269" fmla="*/ 370884 h 4873452"/>
              <a:gd name="connsiteX15270" fmla="*/ 3272435 w 9144002"/>
              <a:gd name="connsiteY15270" fmla="*/ 369768 h 4873452"/>
              <a:gd name="connsiteX15271" fmla="*/ 3270351 w 9144002"/>
              <a:gd name="connsiteY15271" fmla="*/ 368877 h 4873452"/>
              <a:gd name="connsiteX15272" fmla="*/ 3275711 w 9144002"/>
              <a:gd name="connsiteY15272" fmla="*/ 369768 h 4873452"/>
              <a:gd name="connsiteX15273" fmla="*/ 3281665 w 9144002"/>
              <a:gd name="connsiteY15273" fmla="*/ 371330 h 4873452"/>
              <a:gd name="connsiteX15274" fmla="*/ 3296249 w 9144002"/>
              <a:gd name="connsiteY15274" fmla="*/ 375568 h 4873452"/>
              <a:gd name="connsiteX15275" fmla="*/ 3313217 w 9144002"/>
              <a:gd name="connsiteY15275" fmla="*/ 380472 h 4873452"/>
              <a:gd name="connsiteX15276" fmla="*/ 3322440 w 9144002"/>
              <a:gd name="connsiteY15276" fmla="*/ 382925 h 4873452"/>
              <a:gd name="connsiteX15277" fmla="*/ 3331376 w 9144002"/>
              <a:gd name="connsiteY15277" fmla="*/ 385156 h 4873452"/>
              <a:gd name="connsiteX15278" fmla="*/ 3340303 w 9144002"/>
              <a:gd name="connsiteY15278" fmla="*/ 386939 h 4873452"/>
              <a:gd name="connsiteX15279" fmla="*/ 3349530 w 9144002"/>
              <a:gd name="connsiteY15279" fmla="*/ 388502 h 4873452"/>
              <a:gd name="connsiteX15280" fmla="*/ 3358164 w 9144002"/>
              <a:gd name="connsiteY15280" fmla="*/ 389394 h 4873452"/>
              <a:gd name="connsiteX15281" fmla="*/ 3362330 w 9144002"/>
              <a:gd name="connsiteY15281" fmla="*/ 389394 h 4873452"/>
              <a:gd name="connsiteX15282" fmla="*/ 3366495 w 9144002"/>
              <a:gd name="connsiteY15282" fmla="*/ 389394 h 4873452"/>
              <a:gd name="connsiteX15283" fmla="*/ 3370663 w 9144002"/>
              <a:gd name="connsiteY15283" fmla="*/ 389394 h 4873452"/>
              <a:gd name="connsiteX15284" fmla="*/ 3374233 w 9144002"/>
              <a:gd name="connsiteY15284" fmla="*/ 388947 h 4873452"/>
              <a:gd name="connsiteX15285" fmla="*/ 3378105 w 9144002"/>
              <a:gd name="connsiteY15285" fmla="*/ 388278 h 4873452"/>
              <a:gd name="connsiteX15286" fmla="*/ 3381381 w 9144002"/>
              <a:gd name="connsiteY15286" fmla="*/ 387163 h 4873452"/>
              <a:gd name="connsiteX15287" fmla="*/ 3384951 w 9144002"/>
              <a:gd name="connsiteY15287" fmla="*/ 386047 h 4873452"/>
              <a:gd name="connsiteX15288" fmla="*/ 3387927 w 9144002"/>
              <a:gd name="connsiteY15288" fmla="*/ 384709 h 4873452"/>
              <a:gd name="connsiteX15289" fmla="*/ 3390904 w 9144002"/>
              <a:gd name="connsiteY15289" fmla="*/ 382925 h 4873452"/>
              <a:gd name="connsiteX15290" fmla="*/ 3393583 w 9144002"/>
              <a:gd name="connsiteY15290" fmla="*/ 380920 h 4873452"/>
              <a:gd name="connsiteX15291" fmla="*/ 3395369 w 9144002"/>
              <a:gd name="connsiteY15291" fmla="*/ 382033 h 4873452"/>
              <a:gd name="connsiteX15292" fmla="*/ 3396859 w 9144002"/>
              <a:gd name="connsiteY15292" fmla="*/ 383594 h 4873452"/>
              <a:gd name="connsiteX15293" fmla="*/ 3397750 w 9144002"/>
              <a:gd name="connsiteY15293" fmla="*/ 384934 h 4873452"/>
              <a:gd name="connsiteX15294" fmla="*/ 3397750 w 9144002"/>
              <a:gd name="connsiteY15294" fmla="*/ 386271 h 4873452"/>
              <a:gd name="connsiteX15295" fmla="*/ 3397156 w 9144002"/>
              <a:gd name="connsiteY15295" fmla="*/ 387833 h 4873452"/>
              <a:gd name="connsiteX15296" fmla="*/ 3396558 w 9144002"/>
              <a:gd name="connsiteY15296" fmla="*/ 389171 h 4873452"/>
              <a:gd name="connsiteX15297" fmla="*/ 3394179 w 9144002"/>
              <a:gd name="connsiteY15297" fmla="*/ 391624 h 4873452"/>
              <a:gd name="connsiteX15298" fmla="*/ 3391200 w 9144002"/>
              <a:gd name="connsiteY15298" fmla="*/ 394522 h 4873452"/>
              <a:gd name="connsiteX15299" fmla="*/ 3388225 w 9144002"/>
              <a:gd name="connsiteY15299" fmla="*/ 397644 h 4873452"/>
              <a:gd name="connsiteX15300" fmla="*/ 3386738 w 9144002"/>
              <a:gd name="connsiteY15300" fmla="*/ 398983 h 4873452"/>
              <a:gd name="connsiteX15301" fmla="*/ 3385844 w 9144002"/>
              <a:gd name="connsiteY15301" fmla="*/ 400320 h 4873452"/>
              <a:gd name="connsiteX15302" fmla="*/ 3385251 w 9144002"/>
              <a:gd name="connsiteY15302" fmla="*/ 402103 h 4873452"/>
              <a:gd name="connsiteX15303" fmla="*/ 3384951 w 9144002"/>
              <a:gd name="connsiteY15303" fmla="*/ 403443 h 4873452"/>
              <a:gd name="connsiteX15304" fmla="*/ 3388225 w 9144002"/>
              <a:gd name="connsiteY15304" fmla="*/ 401434 h 4873452"/>
              <a:gd name="connsiteX15305" fmla="*/ 3391501 w 9144002"/>
              <a:gd name="connsiteY15305" fmla="*/ 399874 h 4873452"/>
              <a:gd name="connsiteX15306" fmla="*/ 3395369 w 9144002"/>
              <a:gd name="connsiteY15306" fmla="*/ 398536 h 4873452"/>
              <a:gd name="connsiteX15307" fmla="*/ 3399238 w 9144002"/>
              <a:gd name="connsiteY15307" fmla="*/ 396753 h 4873452"/>
              <a:gd name="connsiteX15308" fmla="*/ 3406680 w 9144002"/>
              <a:gd name="connsiteY15308" fmla="*/ 394522 h 4873452"/>
              <a:gd name="connsiteX15309" fmla="*/ 3415013 w 9144002"/>
              <a:gd name="connsiteY15309" fmla="*/ 392293 h 4873452"/>
              <a:gd name="connsiteX15310" fmla="*/ 3423348 w 9144002"/>
              <a:gd name="connsiteY15310" fmla="*/ 390285 h 4873452"/>
              <a:gd name="connsiteX15311" fmla="*/ 3431979 w 9144002"/>
              <a:gd name="connsiteY15311" fmla="*/ 388502 h 4873452"/>
              <a:gd name="connsiteX15312" fmla="*/ 3440311 w 9144002"/>
              <a:gd name="connsiteY15312" fmla="*/ 386494 h 4873452"/>
              <a:gd name="connsiteX15313" fmla="*/ 3448349 w 9144002"/>
              <a:gd name="connsiteY15313" fmla="*/ 384709 h 4873452"/>
              <a:gd name="connsiteX15314" fmla="*/ 3449838 w 9144002"/>
              <a:gd name="connsiteY15314" fmla="*/ 385156 h 4873452"/>
              <a:gd name="connsiteX15315" fmla="*/ 3451029 w 9144002"/>
              <a:gd name="connsiteY15315" fmla="*/ 385825 h 4873452"/>
              <a:gd name="connsiteX15316" fmla="*/ 3451923 w 9144002"/>
              <a:gd name="connsiteY15316" fmla="*/ 386271 h 4873452"/>
              <a:gd name="connsiteX15317" fmla="*/ 3451923 w 9144002"/>
              <a:gd name="connsiteY15317" fmla="*/ 386939 h 4873452"/>
              <a:gd name="connsiteX15318" fmla="*/ 3451624 w 9144002"/>
              <a:gd name="connsiteY15318" fmla="*/ 388278 h 4873452"/>
              <a:gd name="connsiteX15319" fmla="*/ 3450731 w 9144002"/>
              <a:gd name="connsiteY15319" fmla="*/ 390062 h 4873452"/>
              <a:gd name="connsiteX15320" fmla="*/ 3449838 w 9144002"/>
              <a:gd name="connsiteY15320" fmla="*/ 391624 h 4873452"/>
              <a:gd name="connsiteX15321" fmla="*/ 3449541 w 9144002"/>
              <a:gd name="connsiteY15321" fmla="*/ 392738 h 4873452"/>
              <a:gd name="connsiteX15322" fmla="*/ 3449541 w 9144002"/>
              <a:gd name="connsiteY15322" fmla="*/ 393631 h 4873452"/>
              <a:gd name="connsiteX15323" fmla="*/ 3449541 w 9144002"/>
              <a:gd name="connsiteY15323" fmla="*/ 394745 h 4873452"/>
              <a:gd name="connsiteX15324" fmla="*/ 3450433 w 9144002"/>
              <a:gd name="connsiteY15324" fmla="*/ 395860 h 4873452"/>
              <a:gd name="connsiteX15325" fmla="*/ 3451624 w 9144002"/>
              <a:gd name="connsiteY15325" fmla="*/ 396975 h 4873452"/>
              <a:gd name="connsiteX15326" fmla="*/ 3453112 w 9144002"/>
              <a:gd name="connsiteY15326" fmla="*/ 398091 h 4873452"/>
              <a:gd name="connsiteX15327" fmla="*/ 3456089 w 9144002"/>
              <a:gd name="connsiteY15327" fmla="*/ 398091 h 4873452"/>
              <a:gd name="connsiteX15328" fmla="*/ 3459065 w 9144002"/>
              <a:gd name="connsiteY15328" fmla="*/ 397867 h 4873452"/>
              <a:gd name="connsiteX15329" fmla="*/ 3461149 w 9144002"/>
              <a:gd name="connsiteY15329" fmla="*/ 396753 h 4873452"/>
              <a:gd name="connsiteX15330" fmla="*/ 3462639 w 9144002"/>
              <a:gd name="connsiteY15330" fmla="*/ 395414 h 4873452"/>
              <a:gd name="connsiteX15331" fmla="*/ 3464423 w 9144002"/>
              <a:gd name="connsiteY15331" fmla="*/ 393408 h 4873452"/>
              <a:gd name="connsiteX15332" fmla="*/ 3465021 w 9144002"/>
              <a:gd name="connsiteY15332" fmla="*/ 390731 h 4873452"/>
              <a:gd name="connsiteX15333" fmla="*/ 3465317 w 9144002"/>
              <a:gd name="connsiteY15333" fmla="*/ 388056 h 4873452"/>
              <a:gd name="connsiteX15334" fmla="*/ 3465317 w 9144002"/>
              <a:gd name="connsiteY15334" fmla="*/ 384709 h 4873452"/>
              <a:gd name="connsiteX15335" fmla="*/ 3466210 w 9144002"/>
              <a:gd name="connsiteY15335" fmla="*/ 386939 h 4873452"/>
              <a:gd name="connsiteX15336" fmla="*/ 3467401 w 9144002"/>
              <a:gd name="connsiteY15336" fmla="*/ 388947 h 4873452"/>
              <a:gd name="connsiteX15337" fmla="*/ 3468888 w 9144002"/>
              <a:gd name="connsiteY15337" fmla="*/ 390509 h 4873452"/>
              <a:gd name="connsiteX15338" fmla="*/ 3470675 w 9144002"/>
              <a:gd name="connsiteY15338" fmla="*/ 392293 h 4873452"/>
              <a:gd name="connsiteX15339" fmla="*/ 3474543 w 9144002"/>
              <a:gd name="connsiteY15339" fmla="*/ 395637 h 4873452"/>
              <a:gd name="connsiteX15340" fmla="*/ 3478710 w 9144002"/>
              <a:gd name="connsiteY15340" fmla="*/ 398536 h 4873452"/>
              <a:gd name="connsiteX15341" fmla="*/ 3481987 w 9144002"/>
              <a:gd name="connsiteY15341" fmla="*/ 401213 h 4873452"/>
              <a:gd name="connsiteX15342" fmla="*/ 3483175 w 9144002"/>
              <a:gd name="connsiteY15342" fmla="*/ 402773 h 4873452"/>
              <a:gd name="connsiteX15343" fmla="*/ 3484367 w 9144002"/>
              <a:gd name="connsiteY15343" fmla="*/ 404334 h 4873452"/>
              <a:gd name="connsiteX15344" fmla="*/ 3484666 w 9144002"/>
              <a:gd name="connsiteY15344" fmla="*/ 405673 h 4873452"/>
              <a:gd name="connsiteX15345" fmla="*/ 3484666 w 9144002"/>
              <a:gd name="connsiteY15345" fmla="*/ 407680 h 4873452"/>
              <a:gd name="connsiteX15346" fmla="*/ 3483771 w 9144002"/>
              <a:gd name="connsiteY15346" fmla="*/ 409464 h 4873452"/>
              <a:gd name="connsiteX15347" fmla="*/ 3482579 w 9144002"/>
              <a:gd name="connsiteY15347" fmla="*/ 411471 h 4873452"/>
              <a:gd name="connsiteX15348" fmla="*/ 3493595 w 9144002"/>
              <a:gd name="connsiteY15348" fmla="*/ 406118 h 4873452"/>
              <a:gd name="connsiteX15349" fmla="*/ 3504606 w 9144002"/>
              <a:gd name="connsiteY15349" fmla="*/ 400989 h 4873452"/>
              <a:gd name="connsiteX15350" fmla="*/ 3510561 w 9144002"/>
              <a:gd name="connsiteY15350" fmla="*/ 398536 h 4873452"/>
              <a:gd name="connsiteX15351" fmla="*/ 3516514 w 9144002"/>
              <a:gd name="connsiteY15351" fmla="*/ 396530 h 4873452"/>
              <a:gd name="connsiteX15352" fmla="*/ 3522765 w 9144002"/>
              <a:gd name="connsiteY15352" fmla="*/ 394522 h 4873452"/>
              <a:gd name="connsiteX15353" fmla="*/ 3529014 w 9144002"/>
              <a:gd name="connsiteY15353" fmla="*/ 392738 h 4873452"/>
              <a:gd name="connsiteX15354" fmla="*/ 3528123 w 9144002"/>
              <a:gd name="connsiteY15354" fmla="*/ 394745 h 4873452"/>
              <a:gd name="connsiteX15355" fmla="*/ 3527528 w 9144002"/>
              <a:gd name="connsiteY15355" fmla="*/ 396530 h 4873452"/>
              <a:gd name="connsiteX15356" fmla="*/ 3524848 w 9144002"/>
              <a:gd name="connsiteY15356" fmla="*/ 399651 h 4873452"/>
              <a:gd name="connsiteX15357" fmla="*/ 3523359 w 9144002"/>
              <a:gd name="connsiteY15357" fmla="*/ 400989 h 4873452"/>
              <a:gd name="connsiteX15358" fmla="*/ 3522170 w 9144002"/>
              <a:gd name="connsiteY15358" fmla="*/ 402328 h 4873452"/>
              <a:gd name="connsiteX15359" fmla="*/ 3521574 w 9144002"/>
              <a:gd name="connsiteY15359" fmla="*/ 404334 h 4873452"/>
              <a:gd name="connsiteX15360" fmla="*/ 3520680 w 9144002"/>
              <a:gd name="connsiteY15360" fmla="*/ 406564 h 4873452"/>
              <a:gd name="connsiteX15361" fmla="*/ 3526334 w 9144002"/>
              <a:gd name="connsiteY15361" fmla="*/ 402996 h 4873452"/>
              <a:gd name="connsiteX15362" fmla="*/ 3532291 w 9144002"/>
              <a:gd name="connsiteY15362" fmla="*/ 400320 h 4873452"/>
              <a:gd name="connsiteX15363" fmla="*/ 3537945 w 9144002"/>
              <a:gd name="connsiteY15363" fmla="*/ 398536 h 4873452"/>
              <a:gd name="connsiteX15364" fmla="*/ 3543601 w 9144002"/>
              <a:gd name="connsiteY15364" fmla="*/ 396975 h 4873452"/>
              <a:gd name="connsiteX15365" fmla="*/ 3549256 w 9144002"/>
              <a:gd name="connsiteY15365" fmla="*/ 396083 h 4873452"/>
              <a:gd name="connsiteX15366" fmla="*/ 3555508 w 9144002"/>
              <a:gd name="connsiteY15366" fmla="*/ 395637 h 4873452"/>
              <a:gd name="connsiteX15367" fmla="*/ 3561162 w 9144002"/>
              <a:gd name="connsiteY15367" fmla="*/ 395414 h 4873452"/>
              <a:gd name="connsiteX15368" fmla="*/ 3566522 w 9144002"/>
              <a:gd name="connsiteY15368" fmla="*/ 395414 h 4873452"/>
              <a:gd name="connsiteX15369" fmla="*/ 3577534 w 9144002"/>
              <a:gd name="connsiteY15369" fmla="*/ 395637 h 4873452"/>
              <a:gd name="connsiteX15370" fmla="*/ 3583189 w 9144002"/>
              <a:gd name="connsiteY15370" fmla="*/ 395860 h 4873452"/>
              <a:gd name="connsiteX15371" fmla="*/ 3588548 w 9144002"/>
              <a:gd name="connsiteY15371" fmla="*/ 395637 h 4873452"/>
              <a:gd name="connsiteX15372" fmla="*/ 3593905 w 9144002"/>
              <a:gd name="connsiteY15372" fmla="*/ 395414 h 4873452"/>
              <a:gd name="connsiteX15373" fmla="*/ 3598964 w 9144002"/>
              <a:gd name="connsiteY15373" fmla="*/ 394745 h 4873452"/>
              <a:gd name="connsiteX15374" fmla="*/ 3604325 w 9144002"/>
              <a:gd name="connsiteY15374" fmla="*/ 393631 h 4873452"/>
              <a:gd name="connsiteX15375" fmla="*/ 3609681 w 9144002"/>
              <a:gd name="connsiteY15375" fmla="*/ 391845 h 4873452"/>
              <a:gd name="connsiteX15376" fmla="*/ 3609085 w 9144002"/>
              <a:gd name="connsiteY15376" fmla="*/ 393408 h 4873452"/>
              <a:gd name="connsiteX15377" fmla="*/ 3608788 w 9144002"/>
              <a:gd name="connsiteY15377" fmla="*/ 394299 h 4873452"/>
              <a:gd name="connsiteX15378" fmla="*/ 3607300 w 9144002"/>
              <a:gd name="connsiteY15378" fmla="*/ 396083 h 4873452"/>
              <a:gd name="connsiteX15379" fmla="*/ 3606108 w 9144002"/>
              <a:gd name="connsiteY15379" fmla="*/ 398091 h 4873452"/>
              <a:gd name="connsiteX15380" fmla="*/ 3605812 w 9144002"/>
              <a:gd name="connsiteY15380" fmla="*/ 399651 h 4873452"/>
              <a:gd name="connsiteX15381" fmla="*/ 3605515 w 9144002"/>
              <a:gd name="connsiteY15381" fmla="*/ 400989 h 4873452"/>
              <a:gd name="connsiteX15382" fmla="*/ 3620097 w 9144002"/>
              <a:gd name="connsiteY15382" fmla="*/ 400320 h 4873452"/>
              <a:gd name="connsiteX15383" fmla="*/ 3634088 w 9144002"/>
              <a:gd name="connsiteY15383" fmla="*/ 400097 h 4873452"/>
              <a:gd name="connsiteX15384" fmla="*/ 3647183 w 9144002"/>
              <a:gd name="connsiteY15384" fmla="*/ 400097 h 4873452"/>
              <a:gd name="connsiteX15385" fmla="*/ 3659983 w 9144002"/>
              <a:gd name="connsiteY15385" fmla="*/ 400320 h 4873452"/>
              <a:gd name="connsiteX15386" fmla="*/ 3683795 w 9144002"/>
              <a:gd name="connsiteY15386" fmla="*/ 401213 h 4873452"/>
              <a:gd name="connsiteX15387" fmla="*/ 3706715 w 9144002"/>
              <a:gd name="connsiteY15387" fmla="*/ 402328 h 4873452"/>
              <a:gd name="connsiteX15388" fmla="*/ 3729040 w 9144002"/>
              <a:gd name="connsiteY15388" fmla="*/ 402996 h 4873452"/>
              <a:gd name="connsiteX15389" fmla="*/ 3740053 w 9144002"/>
              <a:gd name="connsiteY15389" fmla="*/ 403220 h 4873452"/>
              <a:gd name="connsiteX15390" fmla="*/ 3751363 w 9144002"/>
              <a:gd name="connsiteY15390" fmla="*/ 402996 h 4873452"/>
              <a:gd name="connsiteX15391" fmla="*/ 3763272 w 9144002"/>
              <a:gd name="connsiteY15391" fmla="*/ 402773 h 4873452"/>
              <a:gd name="connsiteX15392" fmla="*/ 3775178 w 9144002"/>
              <a:gd name="connsiteY15392" fmla="*/ 401883 h 4873452"/>
              <a:gd name="connsiteX15393" fmla="*/ 3787680 w 9144002"/>
              <a:gd name="connsiteY15393" fmla="*/ 400320 h 4873452"/>
              <a:gd name="connsiteX15394" fmla="*/ 3800477 w 9144002"/>
              <a:gd name="connsiteY15394" fmla="*/ 398760 h 4873452"/>
              <a:gd name="connsiteX15395" fmla="*/ 3798990 w 9144002"/>
              <a:gd name="connsiteY15395" fmla="*/ 402103 h 4873452"/>
              <a:gd name="connsiteX15396" fmla="*/ 3796907 w 9144002"/>
              <a:gd name="connsiteY15396" fmla="*/ 405226 h 4873452"/>
              <a:gd name="connsiteX15397" fmla="*/ 3794823 w 9144002"/>
              <a:gd name="connsiteY15397" fmla="*/ 408126 h 4873452"/>
              <a:gd name="connsiteX15398" fmla="*/ 3792145 w 9144002"/>
              <a:gd name="connsiteY15398" fmla="*/ 409909 h 4873452"/>
              <a:gd name="connsiteX15399" fmla="*/ 3790656 w 9144002"/>
              <a:gd name="connsiteY15399" fmla="*/ 410803 h 4873452"/>
              <a:gd name="connsiteX15400" fmla="*/ 3788871 w 9144002"/>
              <a:gd name="connsiteY15400" fmla="*/ 411693 h 4873452"/>
              <a:gd name="connsiteX15401" fmla="*/ 3786785 w 9144002"/>
              <a:gd name="connsiteY15401" fmla="*/ 412363 h 4873452"/>
              <a:gd name="connsiteX15402" fmla="*/ 3785000 w 9144002"/>
              <a:gd name="connsiteY15402" fmla="*/ 412587 h 4873452"/>
              <a:gd name="connsiteX15403" fmla="*/ 3782618 w 9144002"/>
              <a:gd name="connsiteY15403" fmla="*/ 412809 h 4873452"/>
              <a:gd name="connsiteX15404" fmla="*/ 3780536 w 9144002"/>
              <a:gd name="connsiteY15404" fmla="*/ 412809 h 4873452"/>
              <a:gd name="connsiteX15405" fmla="*/ 3777857 w 9144002"/>
              <a:gd name="connsiteY15405" fmla="*/ 412809 h 4873452"/>
              <a:gd name="connsiteX15406" fmla="*/ 3775178 w 9144002"/>
              <a:gd name="connsiteY15406" fmla="*/ 412587 h 4873452"/>
              <a:gd name="connsiteX15407" fmla="*/ 3776667 w 9144002"/>
              <a:gd name="connsiteY15407" fmla="*/ 414815 h 4873452"/>
              <a:gd name="connsiteX15408" fmla="*/ 3778155 w 9144002"/>
              <a:gd name="connsiteY15408" fmla="*/ 417046 h 4873452"/>
              <a:gd name="connsiteX15409" fmla="*/ 3780238 w 9144002"/>
              <a:gd name="connsiteY15409" fmla="*/ 418831 h 4873452"/>
              <a:gd name="connsiteX15410" fmla="*/ 3782024 w 9144002"/>
              <a:gd name="connsiteY15410" fmla="*/ 420392 h 4873452"/>
              <a:gd name="connsiteX15411" fmla="*/ 3783809 w 9144002"/>
              <a:gd name="connsiteY15411" fmla="*/ 421953 h 4873452"/>
              <a:gd name="connsiteX15412" fmla="*/ 3786191 w 9144002"/>
              <a:gd name="connsiteY15412" fmla="*/ 423067 h 4873452"/>
              <a:gd name="connsiteX15413" fmla="*/ 3788274 w 9144002"/>
              <a:gd name="connsiteY15413" fmla="*/ 423735 h 4873452"/>
              <a:gd name="connsiteX15414" fmla="*/ 3790656 w 9144002"/>
              <a:gd name="connsiteY15414" fmla="*/ 424627 h 4873452"/>
              <a:gd name="connsiteX15415" fmla="*/ 3793334 w 9144002"/>
              <a:gd name="connsiteY15415" fmla="*/ 425298 h 4873452"/>
              <a:gd name="connsiteX15416" fmla="*/ 3796013 w 9144002"/>
              <a:gd name="connsiteY15416" fmla="*/ 425520 h 4873452"/>
              <a:gd name="connsiteX15417" fmla="*/ 3801075 w 9144002"/>
              <a:gd name="connsiteY15417" fmla="*/ 425742 h 4873452"/>
              <a:gd name="connsiteX15418" fmla="*/ 3806729 w 9144002"/>
              <a:gd name="connsiteY15418" fmla="*/ 425742 h 4873452"/>
              <a:gd name="connsiteX15419" fmla="*/ 3812385 w 9144002"/>
              <a:gd name="connsiteY15419" fmla="*/ 425298 h 4873452"/>
              <a:gd name="connsiteX15420" fmla="*/ 3818636 w 9144002"/>
              <a:gd name="connsiteY15420" fmla="*/ 424404 h 4873452"/>
              <a:gd name="connsiteX15421" fmla="*/ 3824590 w 9144002"/>
              <a:gd name="connsiteY15421" fmla="*/ 423289 h 4873452"/>
              <a:gd name="connsiteX15422" fmla="*/ 3836793 w 9144002"/>
              <a:gd name="connsiteY15422" fmla="*/ 421283 h 4873452"/>
              <a:gd name="connsiteX15423" fmla="*/ 3843045 w 9144002"/>
              <a:gd name="connsiteY15423" fmla="*/ 420613 h 4873452"/>
              <a:gd name="connsiteX15424" fmla="*/ 3848698 w 9144002"/>
              <a:gd name="connsiteY15424" fmla="*/ 420168 h 4873452"/>
              <a:gd name="connsiteX15425" fmla="*/ 3854649 w 9144002"/>
              <a:gd name="connsiteY15425" fmla="*/ 420168 h 4873452"/>
              <a:gd name="connsiteX15426" fmla="*/ 3860009 w 9144002"/>
              <a:gd name="connsiteY15426" fmla="*/ 420392 h 4873452"/>
              <a:gd name="connsiteX15427" fmla="*/ 3860906 w 9144002"/>
              <a:gd name="connsiteY15427" fmla="*/ 420613 h 4873452"/>
              <a:gd name="connsiteX15428" fmla="*/ 3862093 w 9144002"/>
              <a:gd name="connsiteY15428" fmla="*/ 421283 h 4873452"/>
              <a:gd name="connsiteX15429" fmla="*/ 3864475 w 9144002"/>
              <a:gd name="connsiteY15429" fmla="*/ 422621 h 4873452"/>
              <a:gd name="connsiteX15430" fmla="*/ 3866263 w 9144002"/>
              <a:gd name="connsiteY15430" fmla="*/ 424852 h 4873452"/>
              <a:gd name="connsiteX15431" fmla="*/ 3868643 w 9144002"/>
              <a:gd name="connsiteY15431" fmla="*/ 427304 h 4873452"/>
              <a:gd name="connsiteX15432" fmla="*/ 3870428 w 9144002"/>
              <a:gd name="connsiteY15432" fmla="*/ 429534 h 4873452"/>
              <a:gd name="connsiteX15433" fmla="*/ 3872809 w 9144002"/>
              <a:gd name="connsiteY15433" fmla="*/ 431541 h 4873452"/>
              <a:gd name="connsiteX15434" fmla="*/ 3874896 w 9144002"/>
              <a:gd name="connsiteY15434" fmla="*/ 433102 h 4873452"/>
              <a:gd name="connsiteX15435" fmla="*/ 3875786 w 9144002"/>
              <a:gd name="connsiteY15435" fmla="*/ 433324 h 4873452"/>
              <a:gd name="connsiteX15436" fmla="*/ 3876978 w 9144002"/>
              <a:gd name="connsiteY15436" fmla="*/ 433771 h 4873452"/>
              <a:gd name="connsiteX15437" fmla="*/ 3877869 w 9144002"/>
              <a:gd name="connsiteY15437" fmla="*/ 433771 h 4873452"/>
              <a:gd name="connsiteX15438" fmla="*/ 3879061 w 9144002"/>
              <a:gd name="connsiteY15438" fmla="*/ 433324 h 4873452"/>
              <a:gd name="connsiteX15439" fmla="*/ 3879953 w 9144002"/>
              <a:gd name="connsiteY15439" fmla="*/ 432880 h 4873452"/>
              <a:gd name="connsiteX15440" fmla="*/ 3880847 w 9144002"/>
              <a:gd name="connsiteY15440" fmla="*/ 431987 h 4873452"/>
              <a:gd name="connsiteX15441" fmla="*/ 3882037 w 9144002"/>
              <a:gd name="connsiteY15441" fmla="*/ 429980 h 4873452"/>
              <a:gd name="connsiteX15442" fmla="*/ 3883229 w 9144002"/>
              <a:gd name="connsiteY15442" fmla="*/ 427527 h 4873452"/>
              <a:gd name="connsiteX15443" fmla="*/ 3884712 w 9144002"/>
              <a:gd name="connsiteY15443" fmla="*/ 422397 h 4873452"/>
              <a:gd name="connsiteX15444" fmla="*/ 3885610 w 9144002"/>
              <a:gd name="connsiteY15444" fmla="*/ 420168 h 4873452"/>
              <a:gd name="connsiteX15445" fmla="*/ 3890667 w 9144002"/>
              <a:gd name="connsiteY15445" fmla="*/ 420168 h 4873452"/>
              <a:gd name="connsiteX15446" fmla="*/ 3897812 w 9144002"/>
              <a:gd name="connsiteY15446" fmla="*/ 420392 h 4873452"/>
              <a:gd name="connsiteX15447" fmla="*/ 3906446 w 9144002"/>
              <a:gd name="connsiteY15447" fmla="*/ 420613 h 4873452"/>
              <a:gd name="connsiteX15448" fmla="*/ 3915377 w 9144002"/>
              <a:gd name="connsiteY15448" fmla="*/ 421506 h 4873452"/>
              <a:gd name="connsiteX15449" fmla="*/ 3919244 w 9144002"/>
              <a:gd name="connsiteY15449" fmla="*/ 422397 h 4873452"/>
              <a:gd name="connsiteX15450" fmla="*/ 3923411 w 9144002"/>
              <a:gd name="connsiteY15450" fmla="*/ 423289 h 4873452"/>
              <a:gd name="connsiteX15451" fmla="*/ 3927579 w 9144002"/>
              <a:gd name="connsiteY15451" fmla="*/ 424183 h 4873452"/>
              <a:gd name="connsiteX15452" fmla="*/ 3931149 w 9144002"/>
              <a:gd name="connsiteY15452" fmla="*/ 425520 h 4873452"/>
              <a:gd name="connsiteX15453" fmla="*/ 3934423 w 9144002"/>
              <a:gd name="connsiteY15453" fmla="*/ 426858 h 4873452"/>
              <a:gd name="connsiteX15454" fmla="*/ 3937103 w 9144002"/>
              <a:gd name="connsiteY15454" fmla="*/ 428642 h 4873452"/>
              <a:gd name="connsiteX15455" fmla="*/ 3939187 w 9144002"/>
              <a:gd name="connsiteY15455" fmla="*/ 430873 h 4873452"/>
              <a:gd name="connsiteX15456" fmla="*/ 3940377 w 9144002"/>
              <a:gd name="connsiteY15456" fmla="*/ 433102 h 4873452"/>
              <a:gd name="connsiteX15457" fmla="*/ 3934423 w 9144002"/>
              <a:gd name="connsiteY15457" fmla="*/ 433324 h 4873452"/>
              <a:gd name="connsiteX15458" fmla="*/ 3928174 w 9144002"/>
              <a:gd name="connsiteY15458" fmla="*/ 433324 h 4873452"/>
              <a:gd name="connsiteX15459" fmla="*/ 3914778 w 9144002"/>
              <a:gd name="connsiteY15459" fmla="*/ 433102 h 4873452"/>
              <a:gd name="connsiteX15460" fmla="*/ 3908528 w 9144002"/>
              <a:gd name="connsiteY15460" fmla="*/ 433102 h 4873452"/>
              <a:gd name="connsiteX15461" fmla="*/ 3905553 w 9144002"/>
              <a:gd name="connsiteY15461" fmla="*/ 433324 h 4873452"/>
              <a:gd name="connsiteX15462" fmla="*/ 3902874 w 9144002"/>
              <a:gd name="connsiteY15462" fmla="*/ 433994 h 4873452"/>
              <a:gd name="connsiteX15463" fmla="*/ 3900194 w 9144002"/>
              <a:gd name="connsiteY15463" fmla="*/ 434440 h 4873452"/>
              <a:gd name="connsiteX15464" fmla="*/ 3897812 w 9144002"/>
              <a:gd name="connsiteY15464" fmla="*/ 435557 h 4873452"/>
              <a:gd name="connsiteX15465" fmla="*/ 3895728 w 9144002"/>
              <a:gd name="connsiteY15465" fmla="*/ 436893 h 4873452"/>
              <a:gd name="connsiteX15466" fmla="*/ 3893643 w 9144002"/>
              <a:gd name="connsiteY15466" fmla="*/ 438231 h 4873452"/>
              <a:gd name="connsiteX15467" fmla="*/ 3896323 w 9144002"/>
              <a:gd name="connsiteY15467" fmla="*/ 441353 h 4873452"/>
              <a:gd name="connsiteX15468" fmla="*/ 3899301 w 9144002"/>
              <a:gd name="connsiteY15468" fmla="*/ 444029 h 4873452"/>
              <a:gd name="connsiteX15469" fmla="*/ 3902574 w 9144002"/>
              <a:gd name="connsiteY15469" fmla="*/ 446706 h 4873452"/>
              <a:gd name="connsiteX15470" fmla="*/ 3906145 w 9144002"/>
              <a:gd name="connsiteY15470" fmla="*/ 448936 h 4873452"/>
              <a:gd name="connsiteX15471" fmla="*/ 3909717 w 9144002"/>
              <a:gd name="connsiteY15471" fmla="*/ 450942 h 4873452"/>
              <a:gd name="connsiteX15472" fmla="*/ 3913587 w 9144002"/>
              <a:gd name="connsiteY15472" fmla="*/ 452504 h 4873452"/>
              <a:gd name="connsiteX15473" fmla="*/ 3921624 w 9144002"/>
              <a:gd name="connsiteY15473" fmla="*/ 456073 h 4873452"/>
              <a:gd name="connsiteX15474" fmla="*/ 3925496 w 9144002"/>
              <a:gd name="connsiteY15474" fmla="*/ 457632 h 4873452"/>
              <a:gd name="connsiteX15475" fmla="*/ 3929067 w 9144002"/>
              <a:gd name="connsiteY15475" fmla="*/ 459641 h 4873452"/>
              <a:gd name="connsiteX15476" fmla="*/ 3932936 w 9144002"/>
              <a:gd name="connsiteY15476" fmla="*/ 461648 h 4873452"/>
              <a:gd name="connsiteX15477" fmla="*/ 3935913 w 9144002"/>
              <a:gd name="connsiteY15477" fmla="*/ 464100 h 4873452"/>
              <a:gd name="connsiteX15478" fmla="*/ 3938890 w 9144002"/>
              <a:gd name="connsiteY15478" fmla="*/ 466777 h 4873452"/>
              <a:gd name="connsiteX15479" fmla="*/ 3941568 w 9144002"/>
              <a:gd name="connsiteY15479" fmla="*/ 470122 h 4873452"/>
              <a:gd name="connsiteX15480" fmla="*/ 3943353 w 9144002"/>
              <a:gd name="connsiteY15480" fmla="*/ 473690 h 4873452"/>
              <a:gd name="connsiteX15481" fmla="*/ 3944843 w 9144002"/>
              <a:gd name="connsiteY15481" fmla="*/ 477926 h 4873452"/>
              <a:gd name="connsiteX15482" fmla="*/ 3927280 w 9144002"/>
              <a:gd name="connsiteY15482" fmla="*/ 473242 h 4873452"/>
              <a:gd name="connsiteX15483" fmla="*/ 3921324 w 9144002"/>
              <a:gd name="connsiteY15483" fmla="*/ 471459 h 4873452"/>
              <a:gd name="connsiteX15484" fmla="*/ 3916267 w 9144002"/>
              <a:gd name="connsiteY15484" fmla="*/ 470122 h 4873452"/>
              <a:gd name="connsiteX15485" fmla="*/ 3911804 w 9144002"/>
              <a:gd name="connsiteY15485" fmla="*/ 469453 h 4873452"/>
              <a:gd name="connsiteX15486" fmla="*/ 3907038 w 9144002"/>
              <a:gd name="connsiteY15486" fmla="*/ 469230 h 4873452"/>
              <a:gd name="connsiteX15487" fmla="*/ 3901384 w 9144002"/>
              <a:gd name="connsiteY15487" fmla="*/ 469230 h 4873452"/>
              <a:gd name="connsiteX15488" fmla="*/ 3894243 w 9144002"/>
              <a:gd name="connsiteY15488" fmla="*/ 469453 h 4873452"/>
              <a:gd name="connsiteX15489" fmla="*/ 3893347 w 9144002"/>
              <a:gd name="connsiteY15489" fmla="*/ 465662 h 4873452"/>
              <a:gd name="connsiteX15490" fmla="*/ 3893347 w 9144002"/>
              <a:gd name="connsiteY15490" fmla="*/ 462093 h 4873452"/>
              <a:gd name="connsiteX15491" fmla="*/ 3894243 w 9144002"/>
              <a:gd name="connsiteY15491" fmla="*/ 459417 h 4873452"/>
              <a:gd name="connsiteX15492" fmla="*/ 3894538 w 9144002"/>
              <a:gd name="connsiteY15492" fmla="*/ 458525 h 4873452"/>
              <a:gd name="connsiteX15493" fmla="*/ 3895134 w 9144002"/>
              <a:gd name="connsiteY15493" fmla="*/ 457410 h 4873452"/>
              <a:gd name="connsiteX15494" fmla="*/ 3896028 w 9144002"/>
              <a:gd name="connsiteY15494" fmla="*/ 456741 h 4873452"/>
              <a:gd name="connsiteX15495" fmla="*/ 3897216 w 9144002"/>
              <a:gd name="connsiteY15495" fmla="*/ 456073 h 4873452"/>
              <a:gd name="connsiteX15496" fmla="*/ 3898408 w 9144002"/>
              <a:gd name="connsiteY15496" fmla="*/ 455626 h 4873452"/>
              <a:gd name="connsiteX15497" fmla="*/ 3899897 w 9144002"/>
              <a:gd name="connsiteY15497" fmla="*/ 455403 h 4873452"/>
              <a:gd name="connsiteX15498" fmla="*/ 3902874 w 9144002"/>
              <a:gd name="connsiteY15498" fmla="*/ 455403 h 4873452"/>
              <a:gd name="connsiteX15499" fmla="*/ 3907038 w 9144002"/>
              <a:gd name="connsiteY15499" fmla="*/ 456073 h 4873452"/>
              <a:gd name="connsiteX15500" fmla="*/ 3906145 w 9144002"/>
              <a:gd name="connsiteY15500" fmla="*/ 454287 h 4873452"/>
              <a:gd name="connsiteX15501" fmla="*/ 3904959 w 9144002"/>
              <a:gd name="connsiteY15501" fmla="*/ 453396 h 4873452"/>
              <a:gd name="connsiteX15502" fmla="*/ 3903467 w 9144002"/>
              <a:gd name="connsiteY15502" fmla="*/ 452504 h 4873452"/>
              <a:gd name="connsiteX15503" fmla="*/ 3901981 w 9144002"/>
              <a:gd name="connsiteY15503" fmla="*/ 452059 h 4873452"/>
              <a:gd name="connsiteX15504" fmla="*/ 3900492 w 9144002"/>
              <a:gd name="connsiteY15504" fmla="*/ 451166 h 4873452"/>
              <a:gd name="connsiteX15505" fmla="*/ 3899301 w 9144002"/>
              <a:gd name="connsiteY15505" fmla="*/ 450273 h 4873452"/>
              <a:gd name="connsiteX15506" fmla="*/ 3898705 w 9144002"/>
              <a:gd name="connsiteY15506" fmla="*/ 448936 h 4873452"/>
              <a:gd name="connsiteX15507" fmla="*/ 3898408 w 9144002"/>
              <a:gd name="connsiteY15507" fmla="*/ 446928 h 4873452"/>
              <a:gd name="connsiteX15508" fmla="*/ 3894243 w 9144002"/>
              <a:gd name="connsiteY15508" fmla="*/ 451389 h 4873452"/>
              <a:gd name="connsiteX15509" fmla="*/ 3889181 w 9144002"/>
              <a:gd name="connsiteY15509" fmla="*/ 454733 h 4873452"/>
              <a:gd name="connsiteX15510" fmla="*/ 3884712 w 9144002"/>
              <a:gd name="connsiteY15510" fmla="*/ 457632 h 4873452"/>
              <a:gd name="connsiteX15511" fmla="*/ 3879953 w 9144002"/>
              <a:gd name="connsiteY15511" fmla="*/ 459862 h 4873452"/>
              <a:gd name="connsiteX15512" fmla="*/ 3874595 w 9144002"/>
              <a:gd name="connsiteY15512" fmla="*/ 461424 h 4873452"/>
              <a:gd name="connsiteX15513" fmla="*/ 3869237 w 9144002"/>
              <a:gd name="connsiteY15513" fmla="*/ 462093 h 4873452"/>
              <a:gd name="connsiteX15514" fmla="*/ 3863585 w 9144002"/>
              <a:gd name="connsiteY15514" fmla="*/ 462538 h 4873452"/>
              <a:gd name="connsiteX15515" fmla="*/ 3857928 w 9144002"/>
              <a:gd name="connsiteY15515" fmla="*/ 462538 h 4873452"/>
              <a:gd name="connsiteX15516" fmla="*/ 3852272 w 9144002"/>
              <a:gd name="connsiteY15516" fmla="*/ 461870 h 4873452"/>
              <a:gd name="connsiteX15517" fmla="*/ 3846319 w 9144002"/>
              <a:gd name="connsiteY15517" fmla="*/ 461424 h 4873452"/>
              <a:gd name="connsiteX15518" fmla="*/ 3840365 w 9144002"/>
              <a:gd name="connsiteY15518" fmla="*/ 460086 h 4873452"/>
              <a:gd name="connsiteX15519" fmla="*/ 3834412 w 9144002"/>
              <a:gd name="connsiteY15519" fmla="*/ 458748 h 4873452"/>
              <a:gd name="connsiteX15520" fmla="*/ 3821910 w 9144002"/>
              <a:gd name="connsiteY15520" fmla="*/ 455626 h 4873452"/>
              <a:gd name="connsiteX15521" fmla="*/ 3809112 w 9144002"/>
              <a:gd name="connsiteY15521" fmla="*/ 452281 h 4873452"/>
              <a:gd name="connsiteX15522" fmla="*/ 3796311 w 9144002"/>
              <a:gd name="connsiteY15522" fmla="*/ 449159 h 4873452"/>
              <a:gd name="connsiteX15523" fmla="*/ 3789466 w 9144002"/>
              <a:gd name="connsiteY15523" fmla="*/ 447820 h 4873452"/>
              <a:gd name="connsiteX15524" fmla="*/ 3783215 w 9144002"/>
              <a:gd name="connsiteY15524" fmla="*/ 446706 h 4873452"/>
              <a:gd name="connsiteX15525" fmla="*/ 3776667 w 9144002"/>
              <a:gd name="connsiteY15525" fmla="*/ 445813 h 4873452"/>
              <a:gd name="connsiteX15526" fmla="*/ 3770414 w 9144002"/>
              <a:gd name="connsiteY15526" fmla="*/ 445144 h 4873452"/>
              <a:gd name="connsiteX15527" fmla="*/ 3764162 w 9144002"/>
              <a:gd name="connsiteY15527" fmla="*/ 445144 h 4873452"/>
              <a:gd name="connsiteX15528" fmla="*/ 3757914 w 9144002"/>
              <a:gd name="connsiteY15528" fmla="*/ 445591 h 4873452"/>
              <a:gd name="connsiteX15529" fmla="*/ 3751958 w 9144002"/>
              <a:gd name="connsiteY15529" fmla="*/ 446483 h 4873452"/>
              <a:gd name="connsiteX15530" fmla="*/ 3745412 w 9144002"/>
              <a:gd name="connsiteY15530" fmla="*/ 447820 h 4873452"/>
              <a:gd name="connsiteX15531" fmla="*/ 3739754 w 9144002"/>
              <a:gd name="connsiteY15531" fmla="*/ 450051 h 4873452"/>
              <a:gd name="connsiteX15532" fmla="*/ 3733802 w 9144002"/>
              <a:gd name="connsiteY15532" fmla="*/ 452950 h 4873452"/>
              <a:gd name="connsiteX15533" fmla="*/ 3728147 w 9144002"/>
              <a:gd name="connsiteY15533" fmla="*/ 456295 h 4873452"/>
              <a:gd name="connsiteX15534" fmla="*/ 3722492 w 9144002"/>
              <a:gd name="connsiteY15534" fmla="*/ 460533 h 4873452"/>
              <a:gd name="connsiteX15535" fmla="*/ 3717134 w 9144002"/>
              <a:gd name="connsiteY15535" fmla="*/ 465884 h 4873452"/>
              <a:gd name="connsiteX15536" fmla="*/ 3712072 w 9144002"/>
              <a:gd name="connsiteY15536" fmla="*/ 471683 h 4873452"/>
              <a:gd name="connsiteX15537" fmla="*/ 3709692 w 9144002"/>
              <a:gd name="connsiteY15537" fmla="*/ 469675 h 4873452"/>
              <a:gd name="connsiteX15538" fmla="*/ 3707310 w 9144002"/>
              <a:gd name="connsiteY15538" fmla="*/ 467892 h 4873452"/>
              <a:gd name="connsiteX15539" fmla="*/ 3705227 w 9144002"/>
              <a:gd name="connsiteY15539" fmla="*/ 466108 h 4873452"/>
              <a:gd name="connsiteX15540" fmla="*/ 3702549 w 9144002"/>
              <a:gd name="connsiteY15540" fmla="*/ 464769 h 4873452"/>
              <a:gd name="connsiteX15541" fmla="*/ 3699569 w 9144002"/>
              <a:gd name="connsiteY15541" fmla="*/ 463653 h 4873452"/>
              <a:gd name="connsiteX15542" fmla="*/ 3696596 w 9144002"/>
              <a:gd name="connsiteY15542" fmla="*/ 462538 h 4873452"/>
              <a:gd name="connsiteX15543" fmla="*/ 3693619 w 9144002"/>
              <a:gd name="connsiteY15543" fmla="*/ 461648 h 4873452"/>
              <a:gd name="connsiteX15544" fmla="*/ 3690047 w 9144002"/>
              <a:gd name="connsiteY15544" fmla="*/ 460755 h 4873452"/>
              <a:gd name="connsiteX15545" fmla="*/ 3682903 w 9144002"/>
              <a:gd name="connsiteY15545" fmla="*/ 459862 h 4873452"/>
              <a:gd name="connsiteX15546" fmla="*/ 3675461 w 9144002"/>
              <a:gd name="connsiteY15546" fmla="*/ 459417 h 4873452"/>
              <a:gd name="connsiteX15547" fmla="*/ 3667425 w 9144002"/>
              <a:gd name="connsiteY15547" fmla="*/ 459417 h 4873452"/>
              <a:gd name="connsiteX15548" fmla="*/ 3659387 w 9144002"/>
              <a:gd name="connsiteY15548" fmla="*/ 459641 h 4873452"/>
              <a:gd name="connsiteX15549" fmla="*/ 3651053 w 9144002"/>
              <a:gd name="connsiteY15549" fmla="*/ 460086 h 4873452"/>
              <a:gd name="connsiteX15550" fmla="*/ 3642721 w 9144002"/>
              <a:gd name="connsiteY15550" fmla="*/ 460978 h 4873452"/>
              <a:gd name="connsiteX15551" fmla="*/ 3626648 w 9144002"/>
              <a:gd name="connsiteY15551" fmla="*/ 462763 h 4873452"/>
              <a:gd name="connsiteX15552" fmla="*/ 3618609 w 9144002"/>
              <a:gd name="connsiteY15552" fmla="*/ 463208 h 4873452"/>
              <a:gd name="connsiteX15553" fmla="*/ 3611170 w 9144002"/>
              <a:gd name="connsiteY15553" fmla="*/ 463877 h 4873452"/>
              <a:gd name="connsiteX15554" fmla="*/ 3604026 w 9144002"/>
              <a:gd name="connsiteY15554" fmla="*/ 464100 h 4873452"/>
              <a:gd name="connsiteX15555" fmla="*/ 3597476 w 9144002"/>
              <a:gd name="connsiteY15555" fmla="*/ 464100 h 4873452"/>
              <a:gd name="connsiteX15556" fmla="*/ 3597476 w 9144002"/>
              <a:gd name="connsiteY15556" fmla="*/ 462538 h 4873452"/>
              <a:gd name="connsiteX15557" fmla="*/ 3598372 w 9144002"/>
              <a:gd name="connsiteY15557" fmla="*/ 460978 h 4873452"/>
              <a:gd name="connsiteX15558" fmla="*/ 3599858 w 9144002"/>
              <a:gd name="connsiteY15558" fmla="*/ 458748 h 4873452"/>
              <a:gd name="connsiteX15559" fmla="*/ 3601645 w 9144002"/>
              <a:gd name="connsiteY15559" fmla="*/ 456741 h 4873452"/>
              <a:gd name="connsiteX15560" fmla="*/ 3603430 w 9144002"/>
              <a:gd name="connsiteY15560" fmla="*/ 455180 h 4873452"/>
              <a:gd name="connsiteX15561" fmla="*/ 3605812 w 9144002"/>
              <a:gd name="connsiteY15561" fmla="*/ 453396 h 4873452"/>
              <a:gd name="connsiteX15562" fmla="*/ 3607597 w 9144002"/>
              <a:gd name="connsiteY15562" fmla="*/ 451389 h 4873452"/>
              <a:gd name="connsiteX15563" fmla="*/ 3609085 w 9144002"/>
              <a:gd name="connsiteY15563" fmla="*/ 449159 h 4873452"/>
              <a:gd name="connsiteX15564" fmla="*/ 3609681 w 9144002"/>
              <a:gd name="connsiteY15564" fmla="*/ 447820 h 4873452"/>
              <a:gd name="connsiteX15565" fmla="*/ 3609978 w 9144002"/>
              <a:gd name="connsiteY15565" fmla="*/ 446036 h 4873452"/>
              <a:gd name="connsiteX15566" fmla="*/ 3605812 w 9144002"/>
              <a:gd name="connsiteY15566" fmla="*/ 445813 h 4873452"/>
              <a:gd name="connsiteX15567" fmla="*/ 3602536 w 9144002"/>
              <a:gd name="connsiteY15567" fmla="*/ 445591 h 4873452"/>
              <a:gd name="connsiteX15568" fmla="*/ 3599858 w 9144002"/>
              <a:gd name="connsiteY15568" fmla="*/ 445813 h 4873452"/>
              <a:gd name="connsiteX15569" fmla="*/ 3597178 w 9144002"/>
              <a:gd name="connsiteY15569" fmla="*/ 446483 h 4873452"/>
              <a:gd name="connsiteX15570" fmla="*/ 3595692 w 9144002"/>
              <a:gd name="connsiteY15570" fmla="*/ 446928 h 4873452"/>
              <a:gd name="connsiteX15571" fmla="*/ 3594203 w 9144002"/>
              <a:gd name="connsiteY15571" fmla="*/ 448044 h 4873452"/>
              <a:gd name="connsiteX15572" fmla="*/ 3593011 w 9144002"/>
              <a:gd name="connsiteY15572" fmla="*/ 449159 h 4873452"/>
              <a:gd name="connsiteX15573" fmla="*/ 3591820 w 9144002"/>
              <a:gd name="connsiteY15573" fmla="*/ 450273 h 4873452"/>
              <a:gd name="connsiteX15574" fmla="*/ 3591524 w 9144002"/>
              <a:gd name="connsiteY15574" fmla="*/ 451835 h 4873452"/>
              <a:gd name="connsiteX15575" fmla="*/ 3591227 w 9144002"/>
              <a:gd name="connsiteY15575" fmla="*/ 453396 h 4873452"/>
              <a:gd name="connsiteX15576" fmla="*/ 3590333 w 9144002"/>
              <a:gd name="connsiteY15576" fmla="*/ 456741 h 4873452"/>
              <a:gd name="connsiteX15577" fmla="*/ 3590035 w 9144002"/>
              <a:gd name="connsiteY15577" fmla="*/ 460533 h 4873452"/>
              <a:gd name="connsiteX15578" fmla="*/ 3588845 w 9144002"/>
              <a:gd name="connsiteY15578" fmla="*/ 464100 h 4873452"/>
              <a:gd name="connsiteX15579" fmla="*/ 3584677 w 9144002"/>
              <a:gd name="connsiteY15579" fmla="*/ 461648 h 4873452"/>
              <a:gd name="connsiteX15580" fmla="*/ 3581404 w 9144002"/>
              <a:gd name="connsiteY15580" fmla="*/ 459641 h 4873452"/>
              <a:gd name="connsiteX15581" fmla="*/ 3578426 w 9144002"/>
              <a:gd name="connsiteY15581" fmla="*/ 458748 h 4873452"/>
              <a:gd name="connsiteX15582" fmla="*/ 3575449 w 9144002"/>
              <a:gd name="connsiteY15582" fmla="*/ 458525 h 4873452"/>
              <a:gd name="connsiteX15583" fmla="*/ 3571879 w 9144002"/>
              <a:gd name="connsiteY15583" fmla="*/ 458748 h 4873452"/>
              <a:gd name="connsiteX15584" fmla="*/ 3567713 w 9144002"/>
              <a:gd name="connsiteY15584" fmla="*/ 459417 h 4873452"/>
              <a:gd name="connsiteX15585" fmla="*/ 3562057 w 9144002"/>
              <a:gd name="connsiteY15585" fmla="*/ 459641 h 4873452"/>
              <a:gd name="connsiteX15586" fmla="*/ 3554909 w 9144002"/>
              <a:gd name="connsiteY15586" fmla="*/ 460086 h 4873452"/>
              <a:gd name="connsiteX15587" fmla="*/ 3553722 w 9144002"/>
              <a:gd name="connsiteY15587" fmla="*/ 456073 h 4873452"/>
              <a:gd name="connsiteX15588" fmla="*/ 3552828 w 9144002"/>
              <a:gd name="connsiteY15588" fmla="*/ 454287 h 4873452"/>
              <a:gd name="connsiteX15589" fmla="*/ 3551936 w 9144002"/>
              <a:gd name="connsiteY15589" fmla="*/ 452950 h 4873452"/>
              <a:gd name="connsiteX15590" fmla="*/ 3550744 w 9144002"/>
              <a:gd name="connsiteY15590" fmla="*/ 451835 h 4873452"/>
              <a:gd name="connsiteX15591" fmla="*/ 3549852 w 9144002"/>
              <a:gd name="connsiteY15591" fmla="*/ 450497 h 4873452"/>
              <a:gd name="connsiteX15592" fmla="*/ 3548660 w 9144002"/>
              <a:gd name="connsiteY15592" fmla="*/ 449827 h 4873452"/>
              <a:gd name="connsiteX15593" fmla="*/ 3547174 w 9144002"/>
              <a:gd name="connsiteY15593" fmla="*/ 449159 h 4873452"/>
              <a:gd name="connsiteX15594" fmla="*/ 3544494 w 9144002"/>
              <a:gd name="connsiteY15594" fmla="*/ 448044 h 4873452"/>
              <a:gd name="connsiteX15595" fmla="*/ 3541518 w 9144002"/>
              <a:gd name="connsiteY15595" fmla="*/ 447598 h 4873452"/>
              <a:gd name="connsiteX15596" fmla="*/ 3537945 w 9144002"/>
              <a:gd name="connsiteY15596" fmla="*/ 447598 h 4873452"/>
              <a:gd name="connsiteX15597" fmla="*/ 3534673 w 9144002"/>
              <a:gd name="connsiteY15597" fmla="*/ 447151 h 4873452"/>
              <a:gd name="connsiteX15598" fmla="*/ 3527528 w 9144002"/>
              <a:gd name="connsiteY15598" fmla="*/ 447598 h 4873452"/>
              <a:gd name="connsiteX15599" fmla="*/ 3523659 w 9144002"/>
              <a:gd name="connsiteY15599" fmla="*/ 447151 h 4873452"/>
              <a:gd name="connsiteX15600" fmla="*/ 3520384 w 9144002"/>
              <a:gd name="connsiteY15600" fmla="*/ 446706 h 4873452"/>
              <a:gd name="connsiteX15601" fmla="*/ 3517110 w 9144002"/>
              <a:gd name="connsiteY15601" fmla="*/ 445591 h 4873452"/>
              <a:gd name="connsiteX15602" fmla="*/ 3513537 w 9144002"/>
              <a:gd name="connsiteY15602" fmla="*/ 443807 h 4873452"/>
              <a:gd name="connsiteX15603" fmla="*/ 3512047 w 9144002"/>
              <a:gd name="connsiteY15603" fmla="*/ 442691 h 4873452"/>
              <a:gd name="connsiteX15604" fmla="*/ 3510858 w 9144002"/>
              <a:gd name="connsiteY15604" fmla="*/ 441353 h 4873452"/>
              <a:gd name="connsiteX15605" fmla="*/ 3509369 w 9144002"/>
              <a:gd name="connsiteY15605" fmla="*/ 439792 h 4873452"/>
              <a:gd name="connsiteX15606" fmla="*/ 3508179 w 9144002"/>
              <a:gd name="connsiteY15606" fmla="*/ 438231 h 4873452"/>
              <a:gd name="connsiteX15607" fmla="*/ 3507284 w 9144002"/>
              <a:gd name="connsiteY15607" fmla="*/ 438453 h 4873452"/>
              <a:gd name="connsiteX15608" fmla="*/ 3506097 w 9144002"/>
              <a:gd name="connsiteY15608" fmla="*/ 439347 h 4873452"/>
              <a:gd name="connsiteX15609" fmla="*/ 3504312 w 9144002"/>
              <a:gd name="connsiteY15609" fmla="*/ 440684 h 4873452"/>
              <a:gd name="connsiteX15610" fmla="*/ 3502225 w 9144002"/>
              <a:gd name="connsiteY15610" fmla="*/ 442245 h 4873452"/>
              <a:gd name="connsiteX15611" fmla="*/ 3501035 w 9144002"/>
              <a:gd name="connsiteY15611" fmla="*/ 442691 h 4873452"/>
              <a:gd name="connsiteX15612" fmla="*/ 3499547 w 9144002"/>
              <a:gd name="connsiteY15612" fmla="*/ 442691 h 4873452"/>
              <a:gd name="connsiteX15613" fmla="*/ 3499547 w 9144002"/>
              <a:gd name="connsiteY15613" fmla="*/ 445144 h 4873452"/>
              <a:gd name="connsiteX15614" fmla="*/ 3499547 w 9144002"/>
              <a:gd name="connsiteY15614" fmla="*/ 447598 h 4873452"/>
              <a:gd name="connsiteX15615" fmla="*/ 3500142 w 9144002"/>
              <a:gd name="connsiteY15615" fmla="*/ 449159 h 4873452"/>
              <a:gd name="connsiteX15616" fmla="*/ 3500739 w 9144002"/>
              <a:gd name="connsiteY15616" fmla="*/ 450942 h 4873452"/>
              <a:gd name="connsiteX15617" fmla="*/ 3501632 w 9144002"/>
              <a:gd name="connsiteY15617" fmla="*/ 452059 h 4873452"/>
              <a:gd name="connsiteX15618" fmla="*/ 3502525 w 9144002"/>
              <a:gd name="connsiteY15618" fmla="*/ 453172 h 4873452"/>
              <a:gd name="connsiteX15619" fmla="*/ 3503713 w 9144002"/>
              <a:gd name="connsiteY15619" fmla="*/ 454287 h 4873452"/>
              <a:gd name="connsiteX15620" fmla="*/ 3505203 w 9144002"/>
              <a:gd name="connsiteY15620" fmla="*/ 455180 h 4873452"/>
              <a:gd name="connsiteX15621" fmla="*/ 3507883 w 9144002"/>
              <a:gd name="connsiteY15621" fmla="*/ 456295 h 4873452"/>
              <a:gd name="connsiteX15622" fmla="*/ 3511452 w 9144002"/>
              <a:gd name="connsiteY15622" fmla="*/ 457632 h 4873452"/>
              <a:gd name="connsiteX15623" fmla="*/ 3514432 w 9144002"/>
              <a:gd name="connsiteY15623" fmla="*/ 458748 h 4873452"/>
              <a:gd name="connsiteX15624" fmla="*/ 3517110 w 9144002"/>
              <a:gd name="connsiteY15624" fmla="*/ 460533 h 4873452"/>
              <a:gd name="connsiteX15625" fmla="*/ 3510261 w 9144002"/>
              <a:gd name="connsiteY15625" fmla="*/ 459641 h 4873452"/>
              <a:gd name="connsiteX15626" fmla="*/ 3502525 w 9144002"/>
              <a:gd name="connsiteY15626" fmla="*/ 458748 h 4873452"/>
              <a:gd name="connsiteX15627" fmla="*/ 3486449 w 9144002"/>
              <a:gd name="connsiteY15627" fmla="*/ 457410 h 4873452"/>
              <a:gd name="connsiteX15628" fmla="*/ 3468888 w 9144002"/>
              <a:gd name="connsiteY15628" fmla="*/ 456073 h 4873452"/>
              <a:gd name="connsiteX15629" fmla="*/ 3459661 w 9144002"/>
              <a:gd name="connsiteY15629" fmla="*/ 454733 h 4873452"/>
              <a:gd name="connsiteX15630" fmla="*/ 3450731 w 9144002"/>
              <a:gd name="connsiteY15630" fmla="*/ 454066 h 4873452"/>
              <a:gd name="connsiteX15631" fmla="*/ 3441207 w 9144002"/>
              <a:gd name="connsiteY15631" fmla="*/ 452504 h 4873452"/>
              <a:gd name="connsiteX15632" fmla="*/ 3432277 w 9144002"/>
              <a:gd name="connsiteY15632" fmla="*/ 450942 h 4873452"/>
              <a:gd name="connsiteX15633" fmla="*/ 3423644 w 9144002"/>
              <a:gd name="connsiteY15633" fmla="*/ 448936 h 4873452"/>
              <a:gd name="connsiteX15634" fmla="*/ 3415013 w 9144002"/>
              <a:gd name="connsiteY15634" fmla="*/ 446483 h 4873452"/>
              <a:gd name="connsiteX15635" fmla="*/ 3406680 w 9144002"/>
              <a:gd name="connsiteY15635" fmla="*/ 443360 h 4873452"/>
              <a:gd name="connsiteX15636" fmla="*/ 3402810 w 9144002"/>
              <a:gd name="connsiteY15636" fmla="*/ 441576 h 4873452"/>
              <a:gd name="connsiteX15637" fmla="*/ 3398643 w 9144002"/>
              <a:gd name="connsiteY15637" fmla="*/ 439570 h 4873452"/>
              <a:gd name="connsiteX15638" fmla="*/ 3395369 w 9144002"/>
              <a:gd name="connsiteY15638" fmla="*/ 437563 h 4873452"/>
              <a:gd name="connsiteX15639" fmla="*/ 3391501 w 9144002"/>
              <a:gd name="connsiteY15639" fmla="*/ 435332 h 4873452"/>
              <a:gd name="connsiteX15640" fmla="*/ 3388225 w 9144002"/>
              <a:gd name="connsiteY15640" fmla="*/ 433102 h 4873452"/>
              <a:gd name="connsiteX15641" fmla="*/ 3385251 w 9144002"/>
              <a:gd name="connsiteY15641" fmla="*/ 430648 h 4873452"/>
              <a:gd name="connsiteX15642" fmla="*/ 3383761 w 9144002"/>
              <a:gd name="connsiteY15642" fmla="*/ 431096 h 4873452"/>
              <a:gd name="connsiteX15643" fmla="*/ 3382273 w 9144002"/>
              <a:gd name="connsiteY15643" fmla="*/ 431987 h 4873452"/>
              <a:gd name="connsiteX15644" fmla="*/ 3379891 w 9144002"/>
              <a:gd name="connsiteY15644" fmla="*/ 433994 h 4873452"/>
              <a:gd name="connsiteX15645" fmla="*/ 3378105 w 9144002"/>
              <a:gd name="connsiteY15645" fmla="*/ 436448 h 4873452"/>
              <a:gd name="connsiteX15646" fmla="*/ 3376320 w 9144002"/>
              <a:gd name="connsiteY15646" fmla="*/ 439123 h 4873452"/>
              <a:gd name="connsiteX15647" fmla="*/ 3374829 w 9144002"/>
              <a:gd name="connsiteY15647" fmla="*/ 441800 h 4873452"/>
              <a:gd name="connsiteX15648" fmla="*/ 3372744 w 9144002"/>
              <a:gd name="connsiteY15648" fmla="*/ 444476 h 4873452"/>
              <a:gd name="connsiteX15649" fmla="*/ 3370960 w 9144002"/>
              <a:gd name="connsiteY15649" fmla="*/ 446928 h 4873452"/>
              <a:gd name="connsiteX15650" fmla="*/ 3368282 w 9144002"/>
              <a:gd name="connsiteY15650" fmla="*/ 448712 h 4873452"/>
              <a:gd name="connsiteX15651" fmla="*/ 3366792 w 9144002"/>
              <a:gd name="connsiteY15651" fmla="*/ 444699 h 4873452"/>
              <a:gd name="connsiteX15652" fmla="*/ 3365899 w 9144002"/>
              <a:gd name="connsiteY15652" fmla="*/ 442913 h 4873452"/>
              <a:gd name="connsiteX15653" fmla="*/ 3365008 w 9144002"/>
              <a:gd name="connsiteY15653" fmla="*/ 441576 h 4873452"/>
              <a:gd name="connsiteX15654" fmla="*/ 3364113 w 9144002"/>
              <a:gd name="connsiteY15654" fmla="*/ 440462 h 4873452"/>
              <a:gd name="connsiteX15655" fmla="*/ 3362926 w 9144002"/>
              <a:gd name="connsiteY15655" fmla="*/ 439570 h 4873452"/>
              <a:gd name="connsiteX15656" fmla="*/ 3362029 w 9144002"/>
              <a:gd name="connsiteY15656" fmla="*/ 439123 h 4873452"/>
              <a:gd name="connsiteX15657" fmla="*/ 3360246 w 9144002"/>
              <a:gd name="connsiteY15657" fmla="*/ 438453 h 4873452"/>
              <a:gd name="connsiteX15658" fmla="*/ 3357863 w 9144002"/>
              <a:gd name="connsiteY15658" fmla="*/ 438008 h 4873452"/>
              <a:gd name="connsiteX15659" fmla="*/ 3355186 w 9144002"/>
              <a:gd name="connsiteY15659" fmla="*/ 438231 h 4873452"/>
              <a:gd name="connsiteX15660" fmla="*/ 3352507 w 9144002"/>
              <a:gd name="connsiteY15660" fmla="*/ 438677 h 4873452"/>
              <a:gd name="connsiteX15661" fmla="*/ 3349827 w 9144002"/>
              <a:gd name="connsiteY15661" fmla="*/ 439347 h 4873452"/>
              <a:gd name="connsiteX15662" fmla="*/ 3345363 w 9144002"/>
              <a:gd name="connsiteY15662" fmla="*/ 441130 h 4873452"/>
              <a:gd name="connsiteX15663" fmla="*/ 3343876 w 9144002"/>
              <a:gd name="connsiteY15663" fmla="*/ 441576 h 4873452"/>
              <a:gd name="connsiteX15664" fmla="*/ 3342388 w 9144002"/>
              <a:gd name="connsiteY15664" fmla="*/ 441576 h 4873452"/>
              <a:gd name="connsiteX15665" fmla="*/ 3342090 w 9144002"/>
              <a:gd name="connsiteY15665" fmla="*/ 441576 h 4873452"/>
              <a:gd name="connsiteX15666" fmla="*/ 3341496 w 9144002"/>
              <a:gd name="connsiteY15666" fmla="*/ 441353 h 4873452"/>
              <a:gd name="connsiteX15667" fmla="*/ 3341196 w 9144002"/>
              <a:gd name="connsiteY15667" fmla="*/ 440238 h 4873452"/>
              <a:gd name="connsiteX15668" fmla="*/ 3341496 w 9144002"/>
              <a:gd name="connsiteY15668" fmla="*/ 438453 h 4873452"/>
              <a:gd name="connsiteX15669" fmla="*/ 3342687 w 9144002"/>
              <a:gd name="connsiteY15669" fmla="*/ 435332 h 4873452"/>
              <a:gd name="connsiteX15670" fmla="*/ 3337327 w 9144002"/>
              <a:gd name="connsiteY15670" fmla="*/ 438231 h 4873452"/>
              <a:gd name="connsiteX15671" fmla="*/ 3331668 w 9144002"/>
              <a:gd name="connsiteY15671" fmla="*/ 440462 h 4873452"/>
              <a:gd name="connsiteX15672" fmla="*/ 3326015 w 9144002"/>
              <a:gd name="connsiteY15672" fmla="*/ 442691 h 4873452"/>
              <a:gd name="connsiteX15673" fmla="*/ 3320953 w 9144002"/>
              <a:gd name="connsiteY15673" fmla="*/ 445144 h 4873452"/>
              <a:gd name="connsiteX15674" fmla="*/ 3315597 w 9144002"/>
              <a:gd name="connsiteY15674" fmla="*/ 448266 h 4873452"/>
              <a:gd name="connsiteX15675" fmla="*/ 3312917 w 9144002"/>
              <a:gd name="connsiteY15675" fmla="*/ 450051 h 4873452"/>
              <a:gd name="connsiteX15676" fmla="*/ 3310239 w 9144002"/>
              <a:gd name="connsiteY15676" fmla="*/ 452059 h 4873452"/>
              <a:gd name="connsiteX15677" fmla="*/ 3307559 w 9144002"/>
              <a:gd name="connsiteY15677" fmla="*/ 454287 h 4873452"/>
              <a:gd name="connsiteX15678" fmla="*/ 3305475 w 9144002"/>
              <a:gd name="connsiteY15678" fmla="*/ 456741 h 4873452"/>
              <a:gd name="connsiteX15679" fmla="*/ 3302797 w 9144002"/>
              <a:gd name="connsiteY15679" fmla="*/ 459641 h 4873452"/>
              <a:gd name="connsiteX15680" fmla="*/ 3300419 w 9144002"/>
              <a:gd name="connsiteY15680" fmla="*/ 462985 h 4873452"/>
              <a:gd name="connsiteX15681" fmla="*/ 3296845 w 9144002"/>
              <a:gd name="connsiteY15681" fmla="*/ 463208 h 4873452"/>
              <a:gd name="connsiteX15682" fmla="*/ 3294463 w 9144002"/>
              <a:gd name="connsiteY15682" fmla="*/ 462985 h 4873452"/>
              <a:gd name="connsiteX15683" fmla="*/ 3293867 w 9144002"/>
              <a:gd name="connsiteY15683" fmla="*/ 462763 h 4873452"/>
              <a:gd name="connsiteX15684" fmla="*/ 3292974 w 9144002"/>
              <a:gd name="connsiteY15684" fmla="*/ 462538 h 4873452"/>
              <a:gd name="connsiteX15685" fmla="*/ 3292675 w 9144002"/>
              <a:gd name="connsiteY15685" fmla="*/ 462093 h 4873452"/>
              <a:gd name="connsiteX15686" fmla="*/ 3292675 w 9144002"/>
              <a:gd name="connsiteY15686" fmla="*/ 461648 h 4873452"/>
              <a:gd name="connsiteX15687" fmla="*/ 3292974 w 9144002"/>
              <a:gd name="connsiteY15687" fmla="*/ 460533 h 4873452"/>
              <a:gd name="connsiteX15688" fmla="*/ 3293867 w 9144002"/>
              <a:gd name="connsiteY15688" fmla="*/ 458972 h 4873452"/>
              <a:gd name="connsiteX15689" fmla="*/ 3296249 w 9144002"/>
              <a:gd name="connsiteY15689" fmla="*/ 456295 h 4873452"/>
              <a:gd name="connsiteX15690" fmla="*/ 3298631 w 9144002"/>
              <a:gd name="connsiteY15690" fmla="*/ 453396 h 4873452"/>
              <a:gd name="connsiteX15691" fmla="*/ 3299821 w 9144002"/>
              <a:gd name="connsiteY15691" fmla="*/ 452059 h 4873452"/>
              <a:gd name="connsiteX15692" fmla="*/ 3299821 w 9144002"/>
              <a:gd name="connsiteY15692" fmla="*/ 450942 h 4873452"/>
              <a:gd name="connsiteX15693" fmla="*/ 3299821 w 9144002"/>
              <a:gd name="connsiteY15693" fmla="*/ 450273 h 4873452"/>
              <a:gd name="connsiteX15694" fmla="*/ 3299523 w 9144002"/>
              <a:gd name="connsiteY15694" fmla="*/ 450051 h 4873452"/>
              <a:gd name="connsiteX15695" fmla="*/ 3298929 w 9144002"/>
              <a:gd name="connsiteY15695" fmla="*/ 449827 h 4873452"/>
              <a:gd name="connsiteX15696" fmla="*/ 3298334 w 9144002"/>
              <a:gd name="connsiteY15696" fmla="*/ 449383 h 4873452"/>
              <a:gd name="connsiteX15697" fmla="*/ 3295656 w 9144002"/>
              <a:gd name="connsiteY15697" fmla="*/ 449159 h 4873452"/>
              <a:gd name="connsiteX15698" fmla="*/ 3291785 w 9144002"/>
              <a:gd name="connsiteY15698" fmla="*/ 449383 h 4873452"/>
              <a:gd name="connsiteX15699" fmla="*/ 3291785 w 9144002"/>
              <a:gd name="connsiteY15699" fmla="*/ 447820 h 4873452"/>
              <a:gd name="connsiteX15700" fmla="*/ 3292675 w 9144002"/>
              <a:gd name="connsiteY15700" fmla="*/ 446706 h 4873452"/>
              <a:gd name="connsiteX15701" fmla="*/ 3292974 w 9144002"/>
              <a:gd name="connsiteY15701" fmla="*/ 445813 h 4873452"/>
              <a:gd name="connsiteX15702" fmla="*/ 3294165 w 9144002"/>
              <a:gd name="connsiteY15702" fmla="*/ 444922 h 4873452"/>
              <a:gd name="connsiteX15703" fmla="*/ 3295355 w 9144002"/>
              <a:gd name="connsiteY15703" fmla="*/ 444699 h 4873452"/>
              <a:gd name="connsiteX15704" fmla="*/ 3296845 w 9144002"/>
              <a:gd name="connsiteY15704" fmla="*/ 444476 h 4873452"/>
              <a:gd name="connsiteX15705" fmla="*/ 3300117 w 9144002"/>
              <a:gd name="connsiteY15705" fmla="*/ 444476 h 4873452"/>
              <a:gd name="connsiteX15706" fmla="*/ 3307262 w 9144002"/>
              <a:gd name="connsiteY15706" fmla="*/ 445144 h 4873452"/>
              <a:gd name="connsiteX15707" fmla="*/ 3310239 w 9144002"/>
              <a:gd name="connsiteY15707" fmla="*/ 445144 h 4873452"/>
              <a:gd name="connsiteX15708" fmla="*/ 3311725 w 9144002"/>
              <a:gd name="connsiteY15708" fmla="*/ 445144 h 4873452"/>
              <a:gd name="connsiteX15709" fmla="*/ 3313217 w 9144002"/>
              <a:gd name="connsiteY15709" fmla="*/ 444922 h 4873452"/>
              <a:gd name="connsiteX15710" fmla="*/ 3309641 w 9144002"/>
              <a:gd name="connsiteY15710" fmla="*/ 441576 h 4873452"/>
              <a:gd name="connsiteX15711" fmla="*/ 3306071 w 9144002"/>
              <a:gd name="connsiteY15711" fmla="*/ 438453 h 4873452"/>
              <a:gd name="connsiteX15712" fmla="*/ 3302501 w 9144002"/>
              <a:gd name="connsiteY15712" fmla="*/ 436002 h 4873452"/>
              <a:gd name="connsiteX15713" fmla="*/ 3298631 w 9144002"/>
              <a:gd name="connsiteY15713" fmla="*/ 433771 h 4873452"/>
              <a:gd name="connsiteX15714" fmla="*/ 3294463 w 9144002"/>
              <a:gd name="connsiteY15714" fmla="*/ 431987 h 4873452"/>
              <a:gd name="connsiteX15715" fmla="*/ 3290890 w 9144002"/>
              <a:gd name="connsiteY15715" fmla="*/ 430648 h 4873452"/>
              <a:gd name="connsiteX15716" fmla="*/ 3286724 w 9144002"/>
              <a:gd name="connsiteY15716" fmla="*/ 429534 h 4873452"/>
              <a:gd name="connsiteX15717" fmla="*/ 3282555 w 9144002"/>
              <a:gd name="connsiteY15717" fmla="*/ 428642 h 4873452"/>
              <a:gd name="connsiteX15718" fmla="*/ 3278092 w 9144002"/>
              <a:gd name="connsiteY15718" fmla="*/ 428418 h 4873452"/>
              <a:gd name="connsiteX15719" fmla="*/ 3273328 w 9144002"/>
              <a:gd name="connsiteY15719" fmla="*/ 428418 h 4873452"/>
              <a:gd name="connsiteX15720" fmla="*/ 3268565 w 9144002"/>
              <a:gd name="connsiteY15720" fmla="*/ 428864 h 4873452"/>
              <a:gd name="connsiteX15721" fmla="*/ 3263506 w 9144002"/>
              <a:gd name="connsiteY15721" fmla="*/ 429534 h 4873452"/>
              <a:gd name="connsiteX15722" fmla="*/ 3258444 w 9144002"/>
              <a:gd name="connsiteY15722" fmla="*/ 430873 h 4873452"/>
              <a:gd name="connsiteX15723" fmla="*/ 3252789 w 9144002"/>
              <a:gd name="connsiteY15723" fmla="*/ 432210 h 4873452"/>
              <a:gd name="connsiteX15724" fmla="*/ 3247134 w 9144002"/>
              <a:gd name="connsiteY15724" fmla="*/ 434218 h 4873452"/>
              <a:gd name="connsiteX15725" fmla="*/ 3241184 w 9144002"/>
              <a:gd name="connsiteY15725" fmla="*/ 436448 h 4873452"/>
              <a:gd name="connsiteX15726" fmla="*/ 3242074 w 9144002"/>
              <a:gd name="connsiteY15726" fmla="*/ 438677 h 4873452"/>
              <a:gd name="connsiteX15727" fmla="*/ 3243563 w 9144002"/>
              <a:gd name="connsiteY15727" fmla="*/ 440462 h 4873452"/>
              <a:gd name="connsiteX15728" fmla="*/ 3245646 w 9144002"/>
              <a:gd name="connsiteY15728" fmla="*/ 442245 h 4873452"/>
              <a:gd name="connsiteX15729" fmla="*/ 3247431 w 9144002"/>
              <a:gd name="connsiteY15729" fmla="*/ 443360 h 4873452"/>
              <a:gd name="connsiteX15730" fmla="*/ 3249217 w 9144002"/>
              <a:gd name="connsiteY15730" fmla="*/ 444476 h 4873452"/>
              <a:gd name="connsiteX15731" fmla="*/ 3251601 w 9144002"/>
              <a:gd name="connsiteY15731" fmla="*/ 445591 h 4873452"/>
              <a:gd name="connsiteX15732" fmla="*/ 3256361 w 9144002"/>
              <a:gd name="connsiteY15732" fmla="*/ 447151 h 4873452"/>
              <a:gd name="connsiteX15733" fmla="*/ 3266186 w 9144002"/>
              <a:gd name="connsiteY15733" fmla="*/ 450051 h 4873452"/>
              <a:gd name="connsiteX15734" fmla="*/ 3270649 w 9144002"/>
              <a:gd name="connsiteY15734" fmla="*/ 452059 h 4873452"/>
              <a:gd name="connsiteX15735" fmla="*/ 3273031 w 9144002"/>
              <a:gd name="connsiteY15735" fmla="*/ 452950 h 4873452"/>
              <a:gd name="connsiteX15736" fmla="*/ 3274818 w 9144002"/>
              <a:gd name="connsiteY15736" fmla="*/ 454287 h 4873452"/>
              <a:gd name="connsiteX15737" fmla="*/ 3274818 w 9144002"/>
              <a:gd name="connsiteY15737" fmla="*/ 456518 h 4873452"/>
              <a:gd name="connsiteX15738" fmla="*/ 3274224 w 9144002"/>
              <a:gd name="connsiteY15738" fmla="*/ 458525 h 4873452"/>
              <a:gd name="connsiteX15739" fmla="*/ 3273328 w 9144002"/>
              <a:gd name="connsiteY15739" fmla="*/ 460086 h 4873452"/>
              <a:gd name="connsiteX15740" fmla="*/ 3272732 w 9144002"/>
              <a:gd name="connsiteY15740" fmla="*/ 461648 h 4873452"/>
              <a:gd name="connsiteX15741" fmla="*/ 3270056 w 9144002"/>
              <a:gd name="connsiteY15741" fmla="*/ 464100 h 4873452"/>
              <a:gd name="connsiteX15742" fmla="*/ 3267376 w 9144002"/>
              <a:gd name="connsiteY15742" fmla="*/ 466330 h 4873452"/>
              <a:gd name="connsiteX15743" fmla="*/ 3264696 w 9144002"/>
              <a:gd name="connsiteY15743" fmla="*/ 468560 h 4873452"/>
              <a:gd name="connsiteX15744" fmla="*/ 3263506 w 9144002"/>
              <a:gd name="connsiteY15744" fmla="*/ 470122 h 4873452"/>
              <a:gd name="connsiteX15745" fmla="*/ 3262910 w 9144002"/>
              <a:gd name="connsiteY15745" fmla="*/ 471683 h 4873452"/>
              <a:gd name="connsiteX15746" fmla="*/ 3262018 w 9144002"/>
              <a:gd name="connsiteY15746" fmla="*/ 473690 h 4873452"/>
              <a:gd name="connsiteX15747" fmla="*/ 3262018 w 9144002"/>
              <a:gd name="connsiteY15747" fmla="*/ 475919 h 4873452"/>
              <a:gd name="connsiteX15748" fmla="*/ 3262018 w 9144002"/>
              <a:gd name="connsiteY15748" fmla="*/ 478595 h 4873452"/>
              <a:gd name="connsiteX15749" fmla="*/ 3262613 w 9144002"/>
              <a:gd name="connsiteY15749" fmla="*/ 481272 h 4873452"/>
              <a:gd name="connsiteX15750" fmla="*/ 3256361 w 9144002"/>
              <a:gd name="connsiteY15750" fmla="*/ 480157 h 4873452"/>
              <a:gd name="connsiteX15751" fmla="*/ 3251601 w 9144002"/>
              <a:gd name="connsiteY15751" fmla="*/ 479934 h 4873452"/>
              <a:gd name="connsiteX15752" fmla="*/ 3247729 w 9144002"/>
              <a:gd name="connsiteY15752" fmla="*/ 480157 h 4873452"/>
              <a:gd name="connsiteX15753" fmla="*/ 3244754 w 9144002"/>
              <a:gd name="connsiteY15753" fmla="*/ 481048 h 4873452"/>
              <a:gd name="connsiteX15754" fmla="*/ 3242074 w 9144002"/>
              <a:gd name="connsiteY15754" fmla="*/ 482164 h 4873452"/>
              <a:gd name="connsiteX15755" fmla="*/ 3240287 w 9144002"/>
              <a:gd name="connsiteY15755" fmla="*/ 483503 h 4873452"/>
              <a:gd name="connsiteX15756" fmla="*/ 3238802 w 9144002"/>
              <a:gd name="connsiteY15756" fmla="*/ 485287 h 4873452"/>
              <a:gd name="connsiteX15757" fmla="*/ 3237609 w 9144002"/>
              <a:gd name="connsiteY15757" fmla="*/ 487070 h 4873452"/>
              <a:gd name="connsiteX15758" fmla="*/ 3235826 w 9144002"/>
              <a:gd name="connsiteY15758" fmla="*/ 490415 h 4873452"/>
              <a:gd name="connsiteX15759" fmla="*/ 3234632 w 9144002"/>
              <a:gd name="connsiteY15759" fmla="*/ 491530 h 4873452"/>
              <a:gd name="connsiteX15760" fmla="*/ 3233442 w 9144002"/>
              <a:gd name="connsiteY15760" fmla="*/ 492645 h 4873452"/>
              <a:gd name="connsiteX15761" fmla="*/ 3231952 w 9144002"/>
              <a:gd name="connsiteY15761" fmla="*/ 493090 h 4873452"/>
              <a:gd name="connsiteX15762" fmla="*/ 3230169 w 9144002"/>
              <a:gd name="connsiteY15762" fmla="*/ 493090 h 4873452"/>
              <a:gd name="connsiteX15763" fmla="*/ 3227489 w 9144002"/>
              <a:gd name="connsiteY15763" fmla="*/ 492423 h 4873452"/>
              <a:gd name="connsiteX15764" fmla="*/ 3224510 w 9144002"/>
              <a:gd name="connsiteY15764" fmla="*/ 490861 h 4873452"/>
              <a:gd name="connsiteX15765" fmla="*/ 3225704 w 9144002"/>
              <a:gd name="connsiteY15765" fmla="*/ 492868 h 4873452"/>
              <a:gd name="connsiteX15766" fmla="*/ 3227192 w 9144002"/>
              <a:gd name="connsiteY15766" fmla="*/ 494652 h 4873452"/>
              <a:gd name="connsiteX15767" fmla="*/ 3228977 w 9144002"/>
              <a:gd name="connsiteY15767" fmla="*/ 495990 h 4873452"/>
              <a:gd name="connsiteX15768" fmla="*/ 3230765 w 9144002"/>
              <a:gd name="connsiteY15768" fmla="*/ 497328 h 4873452"/>
              <a:gd name="connsiteX15769" fmla="*/ 3233146 w 9144002"/>
              <a:gd name="connsiteY15769" fmla="*/ 498220 h 4873452"/>
              <a:gd name="connsiteX15770" fmla="*/ 3235826 w 9144002"/>
              <a:gd name="connsiteY15770" fmla="*/ 498890 h 4873452"/>
              <a:gd name="connsiteX15771" fmla="*/ 3238505 w 9144002"/>
              <a:gd name="connsiteY15771" fmla="*/ 499335 h 4873452"/>
              <a:gd name="connsiteX15772" fmla="*/ 3241481 w 9144002"/>
              <a:gd name="connsiteY15772" fmla="*/ 499781 h 4873452"/>
              <a:gd name="connsiteX15773" fmla="*/ 3239693 w 9144002"/>
              <a:gd name="connsiteY15773" fmla="*/ 502012 h 4873452"/>
              <a:gd name="connsiteX15774" fmla="*/ 3237312 w 9144002"/>
              <a:gd name="connsiteY15774" fmla="*/ 503573 h 4873452"/>
              <a:gd name="connsiteX15775" fmla="*/ 3234632 w 9144002"/>
              <a:gd name="connsiteY15775" fmla="*/ 505134 h 4873452"/>
              <a:gd name="connsiteX15776" fmla="*/ 3231657 w 9144002"/>
              <a:gd name="connsiteY15776" fmla="*/ 506249 h 4873452"/>
              <a:gd name="connsiteX15777" fmla="*/ 3228682 w 9144002"/>
              <a:gd name="connsiteY15777" fmla="*/ 507362 h 4873452"/>
              <a:gd name="connsiteX15778" fmla="*/ 3225110 w 9144002"/>
              <a:gd name="connsiteY15778" fmla="*/ 507810 h 4873452"/>
              <a:gd name="connsiteX15779" fmla="*/ 3221835 w 9144002"/>
              <a:gd name="connsiteY15779" fmla="*/ 508478 h 4873452"/>
              <a:gd name="connsiteX15780" fmla="*/ 3217965 w 9144002"/>
              <a:gd name="connsiteY15780" fmla="*/ 508701 h 4873452"/>
              <a:gd name="connsiteX15781" fmla="*/ 3210224 w 9144002"/>
              <a:gd name="connsiteY15781" fmla="*/ 509370 h 4873452"/>
              <a:gd name="connsiteX15782" fmla="*/ 3202191 w 9144002"/>
              <a:gd name="connsiteY15782" fmla="*/ 509370 h 4873452"/>
              <a:gd name="connsiteX15783" fmla="*/ 3194449 w 9144002"/>
              <a:gd name="connsiteY15783" fmla="*/ 509370 h 4873452"/>
              <a:gd name="connsiteX15784" fmla="*/ 3186412 w 9144002"/>
              <a:gd name="connsiteY15784" fmla="*/ 509370 h 4873452"/>
              <a:gd name="connsiteX15785" fmla="*/ 3186712 w 9144002"/>
              <a:gd name="connsiteY15785" fmla="*/ 513831 h 4873452"/>
              <a:gd name="connsiteX15786" fmla="*/ 3187602 w 9144002"/>
              <a:gd name="connsiteY15786" fmla="*/ 516952 h 4873452"/>
              <a:gd name="connsiteX15787" fmla="*/ 3188794 w 9144002"/>
              <a:gd name="connsiteY15787" fmla="*/ 519183 h 4873452"/>
              <a:gd name="connsiteX15788" fmla="*/ 3189392 w 9144002"/>
              <a:gd name="connsiteY15788" fmla="*/ 519628 h 4873452"/>
              <a:gd name="connsiteX15789" fmla="*/ 3190282 w 9144002"/>
              <a:gd name="connsiteY15789" fmla="*/ 520297 h 4873452"/>
              <a:gd name="connsiteX15790" fmla="*/ 3190876 w 9144002"/>
              <a:gd name="connsiteY15790" fmla="*/ 520521 h 4873452"/>
              <a:gd name="connsiteX15791" fmla="*/ 3191771 w 9144002"/>
              <a:gd name="connsiteY15791" fmla="*/ 520521 h 4873452"/>
              <a:gd name="connsiteX15792" fmla="*/ 3193556 w 9144002"/>
              <a:gd name="connsiteY15792" fmla="*/ 520297 h 4873452"/>
              <a:gd name="connsiteX15793" fmla="*/ 3195640 w 9144002"/>
              <a:gd name="connsiteY15793" fmla="*/ 519405 h 4873452"/>
              <a:gd name="connsiteX15794" fmla="*/ 3197723 w 9144002"/>
              <a:gd name="connsiteY15794" fmla="*/ 518291 h 4873452"/>
              <a:gd name="connsiteX15795" fmla="*/ 3203378 w 9144002"/>
              <a:gd name="connsiteY15795" fmla="*/ 515168 h 4873452"/>
              <a:gd name="connsiteX15796" fmla="*/ 3206056 w 9144002"/>
              <a:gd name="connsiteY15796" fmla="*/ 513831 h 4873452"/>
              <a:gd name="connsiteX15797" fmla="*/ 3209329 w 9144002"/>
              <a:gd name="connsiteY15797" fmla="*/ 512716 h 4873452"/>
              <a:gd name="connsiteX15798" fmla="*/ 3212904 w 9144002"/>
              <a:gd name="connsiteY15798" fmla="*/ 511822 h 4873452"/>
              <a:gd name="connsiteX15799" fmla="*/ 3216474 w 9144002"/>
              <a:gd name="connsiteY15799" fmla="*/ 511822 h 4873452"/>
              <a:gd name="connsiteX15800" fmla="*/ 3218558 w 9144002"/>
              <a:gd name="connsiteY15800" fmla="*/ 511822 h 4873452"/>
              <a:gd name="connsiteX15801" fmla="*/ 3220346 w 9144002"/>
              <a:gd name="connsiteY15801" fmla="*/ 512047 h 4873452"/>
              <a:gd name="connsiteX15802" fmla="*/ 3222132 w 9144002"/>
              <a:gd name="connsiteY15802" fmla="*/ 512716 h 4873452"/>
              <a:gd name="connsiteX15803" fmla="*/ 3224510 w 9144002"/>
              <a:gd name="connsiteY15803" fmla="*/ 513161 h 4873452"/>
              <a:gd name="connsiteX15804" fmla="*/ 3223619 w 9144002"/>
              <a:gd name="connsiteY15804" fmla="*/ 515392 h 4873452"/>
              <a:gd name="connsiteX15805" fmla="*/ 3222726 w 9144002"/>
              <a:gd name="connsiteY15805" fmla="*/ 517176 h 4873452"/>
              <a:gd name="connsiteX15806" fmla="*/ 3220047 w 9144002"/>
              <a:gd name="connsiteY15806" fmla="*/ 520074 h 4873452"/>
              <a:gd name="connsiteX15807" fmla="*/ 3218856 w 9144002"/>
              <a:gd name="connsiteY15807" fmla="*/ 521412 h 4873452"/>
              <a:gd name="connsiteX15808" fmla="*/ 3217668 w 9144002"/>
              <a:gd name="connsiteY15808" fmla="*/ 522751 h 4873452"/>
              <a:gd name="connsiteX15809" fmla="*/ 3216474 w 9144002"/>
              <a:gd name="connsiteY15809" fmla="*/ 524757 h 4873452"/>
              <a:gd name="connsiteX15810" fmla="*/ 3216179 w 9144002"/>
              <a:gd name="connsiteY15810" fmla="*/ 526988 h 4873452"/>
              <a:gd name="connsiteX15811" fmla="*/ 3231952 w 9144002"/>
              <a:gd name="connsiteY15811" fmla="*/ 532563 h 4873452"/>
              <a:gd name="connsiteX15812" fmla="*/ 3246838 w 9144002"/>
              <a:gd name="connsiteY15812" fmla="*/ 538584 h 4873452"/>
              <a:gd name="connsiteX15813" fmla="*/ 3274224 w 9144002"/>
              <a:gd name="connsiteY15813" fmla="*/ 550627 h 4873452"/>
              <a:gd name="connsiteX15814" fmla="*/ 3287619 w 9144002"/>
              <a:gd name="connsiteY15814" fmla="*/ 556424 h 4873452"/>
              <a:gd name="connsiteX15815" fmla="*/ 3301309 w 9144002"/>
              <a:gd name="connsiteY15815" fmla="*/ 561776 h 4873452"/>
              <a:gd name="connsiteX15816" fmla="*/ 3308451 w 9144002"/>
              <a:gd name="connsiteY15816" fmla="*/ 564007 h 4873452"/>
              <a:gd name="connsiteX15817" fmla="*/ 3315597 w 9144002"/>
              <a:gd name="connsiteY15817" fmla="*/ 566461 h 4873452"/>
              <a:gd name="connsiteX15818" fmla="*/ 3323035 w 9144002"/>
              <a:gd name="connsiteY15818" fmla="*/ 568689 h 4873452"/>
              <a:gd name="connsiteX15819" fmla="*/ 3330776 w 9144002"/>
              <a:gd name="connsiteY15819" fmla="*/ 570696 h 4873452"/>
              <a:gd name="connsiteX15820" fmla="*/ 3332861 w 9144002"/>
              <a:gd name="connsiteY15820" fmla="*/ 565346 h 4873452"/>
              <a:gd name="connsiteX15821" fmla="*/ 3334053 w 9144002"/>
              <a:gd name="connsiteY15821" fmla="*/ 563338 h 4873452"/>
              <a:gd name="connsiteX15822" fmla="*/ 3335241 w 9144002"/>
              <a:gd name="connsiteY15822" fmla="*/ 562000 h 4873452"/>
              <a:gd name="connsiteX15823" fmla="*/ 3336432 w 9144002"/>
              <a:gd name="connsiteY15823" fmla="*/ 560886 h 4873452"/>
              <a:gd name="connsiteX15824" fmla="*/ 3337920 w 9144002"/>
              <a:gd name="connsiteY15824" fmla="*/ 559992 h 4873452"/>
              <a:gd name="connsiteX15825" fmla="*/ 3338816 w 9144002"/>
              <a:gd name="connsiteY15825" fmla="*/ 559547 h 4873452"/>
              <a:gd name="connsiteX15826" fmla="*/ 3340007 w 9144002"/>
              <a:gd name="connsiteY15826" fmla="*/ 559547 h 4873452"/>
              <a:gd name="connsiteX15827" fmla="*/ 3341496 w 9144002"/>
              <a:gd name="connsiteY15827" fmla="*/ 559547 h 4873452"/>
              <a:gd name="connsiteX15828" fmla="*/ 3342983 w 9144002"/>
              <a:gd name="connsiteY15828" fmla="*/ 559992 h 4873452"/>
              <a:gd name="connsiteX15829" fmla="*/ 3345663 w 9144002"/>
              <a:gd name="connsiteY15829" fmla="*/ 561331 h 4873452"/>
              <a:gd name="connsiteX15830" fmla="*/ 3349233 w 9144002"/>
              <a:gd name="connsiteY15830" fmla="*/ 563784 h 4873452"/>
              <a:gd name="connsiteX15831" fmla="*/ 3352210 w 9144002"/>
              <a:gd name="connsiteY15831" fmla="*/ 566461 h 4873452"/>
              <a:gd name="connsiteX15832" fmla="*/ 3359351 w 9144002"/>
              <a:gd name="connsiteY15832" fmla="*/ 573372 h 4873452"/>
              <a:gd name="connsiteX15833" fmla="*/ 3363519 w 9144002"/>
              <a:gd name="connsiteY15833" fmla="*/ 576718 h 4873452"/>
              <a:gd name="connsiteX15834" fmla="*/ 3367686 w 9144002"/>
              <a:gd name="connsiteY15834" fmla="*/ 580063 h 4873452"/>
              <a:gd name="connsiteX15835" fmla="*/ 3371555 w 9144002"/>
              <a:gd name="connsiteY15835" fmla="*/ 583186 h 4873452"/>
              <a:gd name="connsiteX15836" fmla="*/ 3376320 w 9144002"/>
              <a:gd name="connsiteY15836" fmla="*/ 585639 h 4873452"/>
              <a:gd name="connsiteX15837" fmla="*/ 3378403 w 9144002"/>
              <a:gd name="connsiteY15837" fmla="*/ 586531 h 4873452"/>
              <a:gd name="connsiteX15838" fmla="*/ 3381082 w 9144002"/>
              <a:gd name="connsiteY15838" fmla="*/ 587421 h 4873452"/>
              <a:gd name="connsiteX15839" fmla="*/ 3383461 w 9144002"/>
              <a:gd name="connsiteY15839" fmla="*/ 587869 h 4873452"/>
              <a:gd name="connsiteX15840" fmla="*/ 3385844 w 9144002"/>
              <a:gd name="connsiteY15840" fmla="*/ 588315 h 4873452"/>
              <a:gd name="connsiteX15841" fmla="*/ 3380783 w 9144002"/>
              <a:gd name="connsiteY15841" fmla="*/ 588761 h 4873452"/>
              <a:gd name="connsiteX15842" fmla="*/ 3375425 w 9144002"/>
              <a:gd name="connsiteY15842" fmla="*/ 589430 h 4873452"/>
              <a:gd name="connsiteX15843" fmla="*/ 3369771 w 9144002"/>
              <a:gd name="connsiteY15843" fmla="*/ 590544 h 4873452"/>
              <a:gd name="connsiteX15844" fmla="*/ 3367093 w 9144002"/>
              <a:gd name="connsiteY15844" fmla="*/ 591436 h 4873452"/>
              <a:gd name="connsiteX15845" fmla="*/ 3364412 w 9144002"/>
              <a:gd name="connsiteY15845" fmla="*/ 592106 h 4873452"/>
              <a:gd name="connsiteX15846" fmla="*/ 3362330 w 9144002"/>
              <a:gd name="connsiteY15846" fmla="*/ 593221 h 4873452"/>
              <a:gd name="connsiteX15847" fmla="*/ 3360246 w 9144002"/>
              <a:gd name="connsiteY15847" fmla="*/ 594782 h 4873452"/>
              <a:gd name="connsiteX15848" fmla="*/ 3358459 w 9144002"/>
              <a:gd name="connsiteY15848" fmla="*/ 596343 h 4873452"/>
              <a:gd name="connsiteX15849" fmla="*/ 3357269 w 9144002"/>
              <a:gd name="connsiteY15849" fmla="*/ 598573 h 4873452"/>
              <a:gd name="connsiteX15850" fmla="*/ 3356377 w 9144002"/>
              <a:gd name="connsiteY15850" fmla="*/ 601026 h 4873452"/>
              <a:gd name="connsiteX15851" fmla="*/ 3355783 w 9144002"/>
              <a:gd name="connsiteY15851" fmla="*/ 603702 h 4873452"/>
              <a:gd name="connsiteX15852" fmla="*/ 3355783 w 9144002"/>
              <a:gd name="connsiteY15852" fmla="*/ 606824 h 4873452"/>
              <a:gd name="connsiteX15853" fmla="*/ 3356377 w 9144002"/>
              <a:gd name="connsiteY15853" fmla="*/ 610170 h 4873452"/>
              <a:gd name="connsiteX15854" fmla="*/ 3355783 w 9144002"/>
              <a:gd name="connsiteY15854" fmla="*/ 611061 h 4873452"/>
              <a:gd name="connsiteX15855" fmla="*/ 3353697 w 9144002"/>
              <a:gd name="connsiteY15855" fmla="*/ 611284 h 4873452"/>
              <a:gd name="connsiteX15856" fmla="*/ 3351617 w 9144002"/>
              <a:gd name="connsiteY15856" fmla="*/ 611284 h 4873452"/>
              <a:gd name="connsiteX15857" fmla="*/ 3350128 w 9144002"/>
              <a:gd name="connsiteY15857" fmla="*/ 611061 h 4873452"/>
              <a:gd name="connsiteX15858" fmla="*/ 3349233 w 9144002"/>
              <a:gd name="connsiteY15858" fmla="*/ 610616 h 4873452"/>
              <a:gd name="connsiteX15859" fmla="*/ 3348043 w 9144002"/>
              <a:gd name="connsiteY15859" fmla="*/ 609723 h 4873452"/>
              <a:gd name="connsiteX15860" fmla="*/ 3347148 w 9144002"/>
              <a:gd name="connsiteY15860" fmla="*/ 608608 h 4873452"/>
              <a:gd name="connsiteX15861" fmla="*/ 3345663 w 9144002"/>
              <a:gd name="connsiteY15861" fmla="*/ 606378 h 4873452"/>
              <a:gd name="connsiteX15862" fmla="*/ 3345068 w 9144002"/>
              <a:gd name="connsiteY15862" fmla="*/ 603479 h 4873452"/>
              <a:gd name="connsiteX15863" fmla="*/ 3343580 w 9144002"/>
              <a:gd name="connsiteY15863" fmla="*/ 601026 h 4873452"/>
              <a:gd name="connsiteX15864" fmla="*/ 3342687 w 9144002"/>
              <a:gd name="connsiteY15864" fmla="*/ 599687 h 4873452"/>
              <a:gd name="connsiteX15865" fmla="*/ 3342090 w 9144002"/>
              <a:gd name="connsiteY15865" fmla="*/ 599019 h 4873452"/>
              <a:gd name="connsiteX15866" fmla="*/ 3340900 w 9144002"/>
              <a:gd name="connsiteY15866" fmla="*/ 598127 h 4873452"/>
              <a:gd name="connsiteX15867" fmla="*/ 3339412 w 9144002"/>
              <a:gd name="connsiteY15867" fmla="*/ 597458 h 4873452"/>
              <a:gd name="connsiteX15868" fmla="*/ 3338816 w 9144002"/>
              <a:gd name="connsiteY15868" fmla="*/ 600133 h 4873452"/>
              <a:gd name="connsiteX15869" fmla="*/ 3338515 w 9144002"/>
              <a:gd name="connsiteY15869" fmla="*/ 602364 h 4873452"/>
              <a:gd name="connsiteX15870" fmla="*/ 3338816 w 9144002"/>
              <a:gd name="connsiteY15870" fmla="*/ 604371 h 4873452"/>
              <a:gd name="connsiteX15871" fmla="*/ 3338816 w 9144002"/>
              <a:gd name="connsiteY15871" fmla="*/ 605931 h 4873452"/>
              <a:gd name="connsiteX15872" fmla="*/ 3339709 w 9144002"/>
              <a:gd name="connsiteY15872" fmla="*/ 607493 h 4873452"/>
              <a:gd name="connsiteX15873" fmla="*/ 3340303 w 9144002"/>
              <a:gd name="connsiteY15873" fmla="*/ 608608 h 4873452"/>
              <a:gd name="connsiteX15874" fmla="*/ 3341196 w 9144002"/>
              <a:gd name="connsiteY15874" fmla="*/ 609723 h 4873452"/>
              <a:gd name="connsiteX15875" fmla="*/ 3342388 w 9144002"/>
              <a:gd name="connsiteY15875" fmla="*/ 610616 h 4873452"/>
              <a:gd name="connsiteX15876" fmla="*/ 3344471 w 9144002"/>
              <a:gd name="connsiteY15876" fmla="*/ 611953 h 4873452"/>
              <a:gd name="connsiteX15877" fmla="*/ 3347148 w 9144002"/>
              <a:gd name="connsiteY15877" fmla="*/ 613068 h 4873452"/>
              <a:gd name="connsiteX15878" fmla="*/ 3349827 w 9144002"/>
              <a:gd name="connsiteY15878" fmla="*/ 614182 h 4873452"/>
              <a:gd name="connsiteX15879" fmla="*/ 3352210 w 9144002"/>
              <a:gd name="connsiteY15879" fmla="*/ 615521 h 4873452"/>
              <a:gd name="connsiteX15880" fmla="*/ 3355783 w 9144002"/>
              <a:gd name="connsiteY15880" fmla="*/ 611061 h 4873452"/>
              <a:gd name="connsiteX15881" fmla="*/ 3356674 w 9144002"/>
              <a:gd name="connsiteY15881" fmla="*/ 610838 h 4873452"/>
              <a:gd name="connsiteX15882" fmla="*/ 3356377 w 9144002"/>
              <a:gd name="connsiteY15882" fmla="*/ 610170 h 4873452"/>
              <a:gd name="connsiteX15883" fmla="*/ 3358756 w 9144002"/>
              <a:gd name="connsiteY15883" fmla="*/ 607939 h 4873452"/>
              <a:gd name="connsiteX15884" fmla="*/ 3361437 w 9144002"/>
              <a:gd name="connsiteY15884" fmla="*/ 605709 h 4873452"/>
              <a:gd name="connsiteX15885" fmla="*/ 3363817 w 9144002"/>
              <a:gd name="connsiteY15885" fmla="*/ 604371 h 4873452"/>
              <a:gd name="connsiteX15886" fmla="*/ 3366495 w 9144002"/>
              <a:gd name="connsiteY15886" fmla="*/ 603256 h 4873452"/>
              <a:gd name="connsiteX15887" fmla="*/ 3368580 w 9144002"/>
              <a:gd name="connsiteY15887" fmla="*/ 602364 h 4873452"/>
              <a:gd name="connsiteX15888" fmla="*/ 3371259 w 9144002"/>
              <a:gd name="connsiteY15888" fmla="*/ 601695 h 4873452"/>
              <a:gd name="connsiteX15889" fmla="*/ 3373642 w 9144002"/>
              <a:gd name="connsiteY15889" fmla="*/ 601695 h 4873452"/>
              <a:gd name="connsiteX15890" fmla="*/ 3376320 w 9144002"/>
              <a:gd name="connsiteY15890" fmla="*/ 601695 h 4873452"/>
              <a:gd name="connsiteX15891" fmla="*/ 3378403 w 9144002"/>
              <a:gd name="connsiteY15891" fmla="*/ 602141 h 4873452"/>
              <a:gd name="connsiteX15892" fmla="*/ 3381082 w 9144002"/>
              <a:gd name="connsiteY15892" fmla="*/ 602586 h 4873452"/>
              <a:gd name="connsiteX15893" fmla="*/ 3385844 w 9144002"/>
              <a:gd name="connsiteY15893" fmla="*/ 603702 h 4873452"/>
              <a:gd name="connsiteX15894" fmla="*/ 3391200 w 9144002"/>
              <a:gd name="connsiteY15894" fmla="*/ 605041 h 4873452"/>
              <a:gd name="connsiteX15895" fmla="*/ 3395249 w 9144002"/>
              <a:gd name="connsiteY15895" fmla="*/ 606288 h 4873452"/>
              <a:gd name="connsiteX15896" fmla="*/ 3395369 w 9144002"/>
              <a:gd name="connsiteY15896" fmla="*/ 606378 h 4873452"/>
              <a:gd name="connsiteX15897" fmla="*/ 3396261 w 9144002"/>
              <a:gd name="connsiteY15897" fmla="*/ 606601 h 4873452"/>
              <a:gd name="connsiteX15898" fmla="*/ 3395249 w 9144002"/>
              <a:gd name="connsiteY15898" fmla="*/ 606288 h 4873452"/>
              <a:gd name="connsiteX15899" fmla="*/ 3394773 w 9144002"/>
              <a:gd name="connsiteY15899" fmla="*/ 605931 h 4873452"/>
              <a:gd name="connsiteX15900" fmla="*/ 3395665 w 9144002"/>
              <a:gd name="connsiteY15900" fmla="*/ 604371 h 4873452"/>
              <a:gd name="connsiteX15901" fmla="*/ 3396859 w 9144002"/>
              <a:gd name="connsiteY15901" fmla="*/ 602586 h 4873452"/>
              <a:gd name="connsiteX15902" fmla="*/ 3397750 w 9144002"/>
              <a:gd name="connsiteY15902" fmla="*/ 600581 h 4873452"/>
              <a:gd name="connsiteX15903" fmla="*/ 3398049 w 9144002"/>
              <a:gd name="connsiteY15903" fmla="*/ 598349 h 4873452"/>
              <a:gd name="connsiteX15904" fmla="*/ 3398643 w 9144002"/>
              <a:gd name="connsiteY15904" fmla="*/ 593666 h 4873452"/>
              <a:gd name="connsiteX15905" fmla="*/ 3398643 w 9144002"/>
              <a:gd name="connsiteY15905" fmla="*/ 587869 h 4873452"/>
              <a:gd name="connsiteX15906" fmla="*/ 3403405 w 9144002"/>
              <a:gd name="connsiteY15906" fmla="*/ 587869 h 4873452"/>
              <a:gd name="connsiteX15907" fmla="*/ 3406977 w 9144002"/>
              <a:gd name="connsiteY15907" fmla="*/ 588315 h 4873452"/>
              <a:gd name="connsiteX15908" fmla="*/ 3409956 w 9144002"/>
              <a:gd name="connsiteY15908" fmla="*/ 588761 h 4873452"/>
              <a:gd name="connsiteX15909" fmla="*/ 3413227 w 9144002"/>
              <a:gd name="connsiteY15909" fmla="*/ 589653 h 4873452"/>
              <a:gd name="connsiteX15910" fmla="*/ 3415312 w 9144002"/>
              <a:gd name="connsiteY15910" fmla="*/ 590767 h 4873452"/>
              <a:gd name="connsiteX15911" fmla="*/ 3416798 w 9144002"/>
              <a:gd name="connsiteY15911" fmla="*/ 592106 h 4873452"/>
              <a:gd name="connsiteX15912" fmla="*/ 3418288 w 9144002"/>
              <a:gd name="connsiteY15912" fmla="*/ 593890 h 4873452"/>
              <a:gd name="connsiteX15913" fmla="*/ 3419478 w 9144002"/>
              <a:gd name="connsiteY15913" fmla="*/ 595451 h 4873452"/>
              <a:gd name="connsiteX15914" fmla="*/ 3420670 w 9144002"/>
              <a:gd name="connsiteY15914" fmla="*/ 597458 h 4873452"/>
              <a:gd name="connsiteX15915" fmla="*/ 3421263 w 9144002"/>
              <a:gd name="connsiteY15915" fmla="*/ 599464 h 4873452"/>
              <a:gd name="connsiteX15916" fmla="*/ 3422455 w 9144002"/>
              <a:gd name="connsiteY15916" fmla="*/ 604371 h 4873452"/>
              <a:gd name="connsiteX15917" fmla="*/ 3423348 w 9144002"/>
              <a:gd name="connsiteY15917" fmla="*/ 609276 h 4873452"/>
              <a:gd name="connsiteX15918" fmla="*/ 3424240 w 9144002"/>
              <a:gd name="connsiteY15918" fmla="*/ 614630 h 4873452"/>
              <a:gd name="connsiteX15919" fmla="*/ 3429300 w 9144002"/>
              <a:gd name="connsiteY15919" fmla="*/ 612399 h 4873452"/>
              <a:gd name="connsiteX15920" fmla="*/ 3433765 w 9144002"/>
              <a:gd name="connsiteY15920" fmla="*/ 610616 h 4873452"/>
              <a:gd name="connsiteX15921" fmla="*/ 3438230 w 9144002"/>
              <a:gd name="connsiteY15921" fmla="*/ 608832 h 4873452"/>
              <a:gd name="connsiteX15922" fmla="*/ 3442398 w 9144002"/>
              <a:gd name="connsiteY15922" fmla="*/ 607717 h 4873452"/>
              <a:gd name="connsiteX15923" fmla="*/ 3446863 w 9144002"/>
              <a:gd name="connsiteY15923" fmla="*/ 606601 h 4873452"/>
              <a:gd name="connsiteX15924" fmla="*/ 3451029 w 9144002"/>
              <a:gd name="connsiteY15924" fmla="*/ 605931 h 4873452"/>
              <a:gd name="connsiteX15925" fmla="*/ 3454899 w 9144002"/>
              <a:gd name="connsiteY15925" fmla="*/ 605486 h 4873452"/>
              <a:gd name="connsiteX15926" fmla="*/ 3459363 w 9144002"/>
              <a:gd name="connsiteY15926" fmla="*/ 605486 h 4873452"/>
              <a:gd name="connsiteX15927" fmla="*/ 3463532 w 9144002"/>
              <a:gd name="connsiteY15927" fmla="*/ 605486 h 4873452"/>
              <a:gd name="connsiteX15928" fmla="*/ 3467995 w 9144002"/>
              <a:gd name="connsiteY15928" fmla="*/ 605486 h 4873452"/>
              <a:gd name="connsiteX15929" fmla="*/ 3477522 w 9144002"/>
              <a:gd name="connsiteY15929" fmla="*/ 606378 h 4873452"/>
              <a:gd name="connsiteX15930" fmla="*/ 3500739 w 9144002"/>
              <a:gd name="connsiteY15930" fmla="*/ 609276 h 4873452"/>
              <a:gd name="connsiteX15931" fmla="*/ 3502525 w 9144002"/>
              <a:gd name="connsiteY15931" fmla="*/ 608832 h 4873452"/>
              <a:gd name="connsiteX15932" fmla="*/ 3504312 w 9144002"/>
              <a:gd name="connsiteY15932" fmla="*/ 607939 h 4873452"/>
              <a:gd name="connsiteX15933" fmla="*/ 3504905 w 9144002"/>
              <a:gd name="connsiteY15933" fmla="*/ 607047 h 4873452"/>
              <a:gd name="connsiteX15934" fmla="*/ 3505203 w 9144002"/>
              <a:gd name="connsiteY15934" fmla="*/ 606378 h 4873452"/>
              <a:gd name="connsiteX15935" fmla="*/ 3505203 w 9144002"/>
              <a:gd name="connsiteY15935" fmla="*/ 605486 h 4873452"/>
              <a:gd name="connsiteX15936" fmla="*/ 3505203 w 9144002"/>
              <a:gd name="connsiteY15936" fmla="*/ 604593 h 4873452"/>
              <a:gd name="connsiteX15937" fmla="*/ 3503713 w 9144002"/>
              <a:gd name="connsiteY15937" fmla="*/ 602364 h 4873452"/>
              <a:gd name="connsiteX15938" fmla="*/ 3502225 w 9144002"/>
              <a:gd name="connsiteY15938" fmla="*/ 599687 h 4873452"/>
              <a:gd name="connsiteX15939" fmla="*/ 3500739 w 9144002"/>
              <a:gd name="connsiteY15939" fmla="*/ 597235 h 4873452"/>
              <a:gd name="connsiteX15940" fmla="*/ 3500142 w 9144002"/>
              <a:gd name="connsiteY15940" fmla="*/ 595896 h 4873452"/>
              <a:gd name="connsiteX15941" fmla="*/ 3500142 w 9144002"/>
              <a:gd name="connsiteY15941" fmla="*/ 594335 h 4873452"/>
              <a:gd name="connsiteX15942" fmla="*/ 3500142 w 9144002"/>
              <a:gd name="connsiteY15942" fmla="*/ 592998 h 4873452"/>
              <a:gd name="connsiteX15943" fmla="*/ 3500441 w 9144002"/>
              <a:gd name="connsiteY15943" fmla="*/ 591436 h 4873452"/>
              <a:gd name="connsiteX15944" fmla="*/ 3502225 w 9144002"/>
              <a:gd name="connsiteY15944" fmla="*/ 592552 h 4873452"/>
              <a:gd name="connsiteX15945" fmla="*/ 3504606 w 9144002"/>
              <a:gd name="connsiteY15945" fmla="*/ 593221 h 4873452"/>
              <a:gd name="connsiteX15946" fmla="*/ 3508774 w 9144002"/>
              <a:gd name="connsiteY15946" fmla="*/ 595005 h 4873452"/>
              <a:gd name="connsiteX15947" fmla="*/ 3513241 w 9144002"/>
              <a:gd name="connsiteY15947" fmla="*/ 596343 h 4873452"/>
              <a:gd name="connsiteX15948" fmla="*/ 3517405 w 9144002"/>
              <a:gd name="connsiteY15948" fmla="*/ 598127 h 4873452"/>
              <a:gd name="connsiteX15949" fmla="*/ 3519192 w 9144002"/>
              <a:gd name="connsiteY15949" fmla="*/ 599242 h 4873452"/>
              <a:gd name="connsiteX15950" fmla="*/ 3520979 w 9144002"/>
              <a:gd name="connsiteY15950" fmla="*/ 600356 h 4873452"/>
              <a:gd name="connsiteX15951" fmla="*/ 3522765 w 9144002"/>
              <a:gd name="connsiteY15951" fmla="*/ 601695 h 4873452"/>
              <a:gd name="connsiteX15952" fmla="*/ 3523659 w 9144002"/>
              <a:gd name="connsiteY15952" fmla="*/ 603479 h 4873452"/>
              <a:gd name="connsiteX15953" fmla="*/ 3524848 w 9144002"/>
              <a:gd name="connsiteY15953" fmla="*/ 605486 h 4873452"/>
              <a:gd name="connsiteX15954" fmla="*/ 3525742 w 9144002"/>
              <a:gd name="connsiteY15954" fmla="*/ 607717 h 4873452"/>
              <a:gd name="connsiteX15955" fmla="*/ 3526038 w 9144002"/>
              <a:gd name="connsiteY15955" fmla="*/ 610616 h 4873452"/>
              <a:gd name="connsiteX15956" fmla="*/ 3526038 w 9144002"/>
              <a:gd name="connsiteY15956" fmla="*/ 613515 h 4873452"/>
              <a:gd name="connsiteX15957" fmla="*/ 3528123 w 9144002"/>
              <a:gd name="connsiteY15957" fmla="*/ 613961 h 4873452"/>
              <a:gd name="connsiteX15958" fmla="*/ 3530503 w 9144002"/>
              <a:gd name="connsiteY15958" fmla="*/ 614182 h 4873452"/>
              <a:gd name="connsiteX15959" fmla="*/ 3531993 w 9144002"/>
              <a:gd name="connsiteY15959" fmla="*/ 613961 h 4873452"/>
              <a:gd name="connsiteX15960" fmla="*/ 3533778 w 9144002"/>
              <a:gd name="connsiteY15960" fmla="*/ 613515 h 4873452"/>
              <a:gd name="connsiteX15961" fmla="*/ 3536456 w 9144002"/>
              <a:gd name="connsiteY15961" fmla="*/ 612399 h 4873452"/>
              <a:gd name="connsiteX15962" fmla="*/ 3538837 w 9144002"/>
              <a:gd name="connsiteY15962" fmla="*/ 611061 h 4873452"/>
              <a:gd name="connsiteX15963" fmla="*/ 3540922 w 9144002"/>
              <a:gd name="connsiteY15963" fmla="*/ 609723 h 4873452"/>
              <a:gd name="connsiteX15964" fmla="*/ 3544195 w 9144002"/>
              <a:gd name="connsiteY15964" fmla="*/ 608608 h 4873452"/>
              <a:gd name="connsiteX15965" fmla="*/ 3545684 w 9144002"/>
              <a:gd name="connsiteY15965" fmla="*/ 608162 h 4873452"/>
              <a:gd name="connsiteX15966" fmla="*/ 3547471 w 9144002"/>
              <a:gd name="connsiteY15966" fmla="*/ 608162 h 4873452"/>
              <a:gd name="connsiteX15967" fmla="*/ 3549256 w 9144002"/>
              <a:gd name="connsiteY15967" fmla="*/ 608162 h 4873452"/>
              <a:gd name="connsiteX15968" fmla="*/ 3551639 w 9144002"/>
              <a:gd name="connsiteY15968" fmla="*/ 608832 h 4873452"/>
              <a:gd name="connsiteX15969" fmla="*/ 3550446 w 9144002"/>
              <a:gd name="connsiteY15969" fmla="*/ 606601 h 4873452"/>
              <a:gd name="connsiteX15970" fmla="*/ 3549256 w 9144002"/>
              <a:gd name="connsiteY15970" fmla="*/ 604371 h 4873452"/>
              <a:gd name="connsiteX15971" fmla="*/ 3548363 w 9144002"/>
              <a:gd name="connsiteY15971" fmla="*/ 602364 h 4873452"/>
              <a:gd name="connsiteX15972" fmla="*/ 3546578 w 9144002"/>
              <a:gd name="connsiteY15972" fmla="*/ 600581 h 4873452"/>
              <a:gd name="connsiteX15973" fmla="*/ 3544791 w 9144002"/>
              <a:gd name="connsiteY15973" fmla="*/ 599019 h 4873452"/>
              <a:gd name="connsiteX15974" fmla="*/ 3543004 w 9144002"/>
              <a:gd name="connsiteY15974" fmla="*/ 597458 h 4873452"/>
              <a:gd name="connsiteX15975" fmla="*/ 3540922 w 9144002"/>
              <a:gd name="connsiteY15975" fmla="*/ 596343 h 4873452"/>
              <a:gd name="connsiteX15976" fmla="*/ 3538837 w 9144002"/>
              <a:gd name="connsiteY15976" fmla="*/ 595228 h 4873452"/>
              <a:gd name="connsiteX15977" fmla="*/ 3540327 w 9144002"/>
              <a:gd name="connsiteY15977" fmla="*/ 594782 h 4873452"/>
              <a:gd name="connsiteX15978" fmla="*/ 3541518 w 9144002"/>
              <a:gd name="connsiteY15978" fmla="*/ 594113 h 4873452"/>
              <a:gd name="connsiteX15979" fmla="*/ 3543302 w 9144002"/>
              <a:gd name="connsiteY15979" fmla="*/ 593890 h 4873452"/>
              <a:gd name="connsiteX15980" fmla="*/ 3544791 w 9144002"/>
              <a:gd name="connsiteY15980" fmla="*/ 593890 h 4873452"/>
              <a:gd name="connsiteX15981" fmla="*/ 3546578 w 9144002"/>
              <a:gd name="connsiteY15981" fmla="*/ 593890 h 4873452"/>
              <a:gd name="connsiteX15982" fmla="*/ 3548660 w 9144002"/>
              <a:gd name="connsiteY15982" fmla="*/ 594113 h 4873452"/>
              <a:gd name="connsiteX15983" fmla="*/ 3552232 w 9144002"/>
              <a:gd name="connsiteY15983" fmla="*/ 595451 h 4873452"/>
              <a:gd name="connsiteX15984" fmla="*/ 3556400 w 9144002"/>
              <a:gd name="connsiteY15984" fmla="*/ 597235 h 4873452"/>
              <a:gd name="connsiteX15985" fmla="*/ 3560568 w 9144002"/>
              <a:gd name="connsiteY15985" fmla="*/ 599242 h 4873452"/>
              <a:gd name="connsiteX15986" fmla="*/ 3569795 w 9144002"/>
              <a:gd name="connsiteY15986" fmla="*/ 603479 h 4873452"/>
              <a:gd name="connsiteX15987" fmla="*/ 3573964 w 9144002"/>
              <a:gd name="connsiteY15987" fmla="*/ 605486 h 4873452"/>
              <a:gd name="connsiteX15988" fmla="*/ 3578426 w 9144002"/>
              <a:gd name="connsiteY15988" fmla="*/ 606824 h 4873452"/>
              <a:gd name="connsiteX15989" fmla="*/ 3580213 w 9144002"/>
              <a:gd name="connsiteY15989" fmla="*/ 607047 h 4873452"/>
              <a:gd name="connsiteX15990" fmla="*/ 3581997 w 9144002"/>
              <a:gd name="connsiteY15990" fmla="*/ 607493 h 4873452"/>
              <a:gd name="connsiteX15991" fmla="*/ 3584380 w 9144002"/>
              <a:gd name="connsiteY15991" fmla="*/ 607493 h 4873452"/>
              <a:gd name="connsiteX15992" fmla="*/ 3586166 w 9144002"/>
              <a:gd name="connsiteY15992" fmla="*/ 607493 h 4873452"/>
              <a:gd name="connsiteX15993" fmla="*/ 3588250 w 9144002"/>
              <a:gd name="connsiteY15993" fmla="*/ 606824 h 4873452"/>
              <a:gd name="connsiteX15994" fmla="*/ 3589738 w 9144002"/>
              <a:gd name="connsiteY15994" fmla="*/ 606378 h 4873452"/>
              <a:gd name="connsiteX15995" fmla="*/ 3591524 w 9144002"/>
              <a:gd name="connsiteY15995" fmla="*/ 605041 h 4873452"/>
              <a:gd name="connsiteX15996" fmla="*/ 3593011 w 9144002"/>
              <a:gd name="connsiteY15996" fmla="*/ 603702 h 4873452"/>
              <a:gd name="connsiteX15997" fmla="*/ 3594500 w 9144002"/>
              <a:gd name="connsiteY15997" fmla="*/ 602141 h 4873452"/>
              <a:gd name="connsiteX15998" fmla="*/ 3595692 w 9144002"/>
              <a:gd name="connsiteY15998" fmla="*/ 600133 h 4873452"/>
              <a:gd name="connsiteX15999" fmla="*/ 3597178 w 9144002"/>
              <a:gd name="connsiteY15999" fmla="*/ 597458 h 4873452"/>
              <a:gd name="connsiteX16000" fmla="*/ 3598372 w 9144002"/>
              <a:gd name="connsiteY16000" fmla="*/ 594782 h 4873452"/>
              <a:gd name="connsiteX16001" fmla="*/ 3603430 w 9144002"/>
              <a:gd name="connsiteY16001" fmla="*/ 597904 h 4873452"/>
              <a:gd name="connsiteX16002" fmla="*/ 3609085 w 9144002"/>
              <a:gd name="connsiteY16002" fmla="*/ 600581 h 4873452"/>
              <a:gd name="connsiteX16003" fmla="*/ 3615634 w 9144002"/>
              <a:gd name="connsiteY16003" fmla="*/ 603256 h 4873452"/>
              <a:gd name="connsiteX16004" fmla="*/ 3621884 w 9144002"/>
              <a:gd name="connsiteY16004" fmla="*/ 605486 h 4873452"/>
              <a:gd name="connsiteX16005" fmla="*/ 3628729 w 9144002"/>
              <a:gd name="connsiteY16005" fmla="*/ 607493 h 4873452"/>
              <a:gd name="connsiteX16006" fmla="*/ 3635875 w 9144002"/>
              <a:gd name="connsiteY16006" fmla="*/ 608832 h 4873452"/>
              <a:gd name="connsiteX16007" fmla="*/ 3643315 w 9144002"/>
              <a:gd name="connsiteY16007" fmla="*/ 609946 h 4873452"/>
              <a:gd name="connsiteX16008" fmla="*/ 3651053 w 9144002"/>
              <a:gd name="connsiteY16008" fmla="*/ 610616 h 4873452"/>
              <a:gd name="connsiteX16009" fmla="*/ 3658495 w 9144002"/>
              <a:gd name="connsiteY16009" fmla="*/ 610616 h 4873452"/>
              <a:gd name="connsiteX16010" fmla="*/ 3666531 w 9144002"/>
              <a:gd name="connsiteY16010" fmla="*/ 610616 h 4873452"/>
              <a:gd name="connsiteX16011" fmla="*/ 3674271 w 9144002"/>
              <a:gd name="connsiteY16011" fmla="*/ 609723 h 4873452"/>
              <a:gd name="connsiteX16012" fmla="*/ 3682307 w 9144002"/>
              <a:gd name="connsiteY16012" fmla="*/ 608162 h 4873452"/>
              <a:gd name="connsiteX16013" fmla="*/ 3689747 w 9144002"/>
              <a:gd name="connsiteY16013" fmla="*/ 606601 h 4873452"/>
              <a:gd name="connsiteX16014" fmla="*/ 3697785 w 9144002"/>
              <a:gd name="connsiteY16014" fmla="*/ 604371 h 4873452"/>
              <a:gd name="connsiteX16015" fmla="*/ 3705227 w 9144002"/>
              <a:gd name="connsiteY16015" fmla="*/ 601471 h 4873452"/>
              <a:gd name="connsiteX16016" fmla="*/ 3712668 w 9144002"/>
              <a:gd name="connsiteY16016" fmla="*/ 597904 h 4873452"/>
              <a:gd name="connsiteX16017" fmla="*/ 3709991 w 9144002"/>
              <a:gd name="connsiteY16017" fmla="*/ 601471 h 4873452"/>
              <a:gd name="connsiteX16018" fmla="*/ 3707905 w 9144002"/>
              <a:gd name="connsiteY16018" fmla="*/ 604371 h 4873452"/>
              <a:gd name="connsiteX16019" fmla="*/ 3706715 w 9144002"/>
              <a:gd name="connsiteY16019" fmla="*/ 606824 h 4873452"/>
              <a:gd name="connsiteX16020" fmla="*/ 3706418 w 9144002"/>
              <a:gd name="connsiteY16020" fmla="*/ 609053 h 4873452"/>
              <a:gd name="connsiteX16021" fmla="*/ 3706715 w 9144002"/>
              <a:gd name="connsiteY16021" fmla="*/ 611284 h 4873452"/>
              <a:gd name="connsiteX16022" fmla="*/ 3708204 w 9144002"/>
              <a:gd name="connsiteY16022" fmla="*/ 613961 h 4873452"/>
              <a:gd name="connsiteX16023" fmla="*/ 3709991 w 9144002"/>
              <a:gd name="connsiteY16023" fmla="*/ 617082 h 4873452"/>
              <a:gd name="connsiteX16024" fmla="*/ 3712668 w 9144002"/>
              <a:gd name="connsiteY16024" fmla="*/ 620427 h 4873452"/>
              <a:gd name="connsiteX16025" fmla="*/ 3716536 w 9144002"/>
              <a:gd name="connsiteY16025" fmla="*/ 618421 h 4873452"/>
              <a:gd name="connsiteX16026" fmla="*/ 3720705 w 9144002"/>
              <a:gd name="connsiteY16026" fmla="*/ 617082 h 4873452"/>
              <a:gd name="connsiteX16027" fmla="*/ 3724873 w 9144002"/>
              <a:gd name="connsiteY16027" fmla="*/ 615521 h 4873452"/>
              <a:gd name="connsiteX16028" fmla="*/ 3729339 w 9144002"/>
              <a:gd name="connsiteY16028" fmla="*/ 614406 h 4873452"/>
              <a:gd name="connsiteX16029" fmla="*/ 3733802 w 9144002"/>
              <a:gd name="connsiteY16029" fmla="*/ 613515 h 4873452"/>
              <a:gd name="connsiteX16030" fmla="*/ 3737969 w 9144002"/>
              <a:gd name="connsiteY16030" fmla="*/ 613292 h 4873452"/>
              <a:gd name="connsiteX16031" fmla="*/ 3742434 w 9144002"/>
              <a:gd name="connsiteY16031" fmla="*/ 613292 h 4873452"/>
              <a:gd name="connsiteX16032" fmla="*/ 3746900 w 9144002"/>
              <a:gd name="connsiteY16032" fmla="*/ 613515 h 4873452"/>
              <a:gd name="connsiteX16033" fmla="*/ 3751067 w 9144002"/>
              <a:gd name="connsiteY16033" fmla="*/ 614182 h 4873452"/>
              <a:gd name="connsiteX16034" fmla="*/ 3754937 w 9144002"/>
              <a:gd name="connsiteY16034" fmla="*/ 615298 h 4873452"/>
              <a:gd name="connsiteX16035" fmla="*/ 3758508 w 9144002"/>
              <a:gd name="connsiteY16035" fmla="*/ 617082 h 4873452"/>
              <a:gd name="connsiteX16036" fmla="*/ 3762377 w 9144002"/>
              <a:gd name="connsiteY16036" fmla="*/ 619312 h 4873452"/>
              <a:gd name="connsiteX16037" fmla="*/ 3765355 w 9144002"/>
              <a:gd name="connsiteY16037" fmla="*/ 621766 h 4873452"/>
              <a:gd name="connsiteX16038" fmla="*/ 3768034 w 9144002"/>
              <a:gd name="connsiteY16038" fmla="*/ 625111 h 4873452"/>
              <a:gd name="connsiteX16039" fmla="*/ 3770414 w 9144002"/>
              <a:gd name="connsiteY16039" fmla="*/ 628902 h 4873452"/>
              <a:gd name="connsiteX16040" fmla="*/ 3772199 w 9144002"/>
              <a:gd name="connsiteY16040" fmla="*/ 633139 h 4873452"/>
              <a:gd name="connsiteX16041" fmla="*/ 3777857 w 9144002"/>
              <a:gd name="connsiteY16041" fmla="*/ 630241 h 4873452"/>
              <a:gd name="connsiteX16042" fmla="*/ 3783809 w 9144002"/>
              <a:gd name="connsiteY16042" fmla="*/ 627341 h 4873452"/>
              <a:gd name="connsiteX16043" fmla="*/ 3790358 w 9144002"/>
              <a:gd name="connsiteY16043" fmla="*/ 625111 h 4873452"/>
              <a:gd name="connsiteX16044" fmla="*/ 3796907 w 9144002"/>
              <a:gd name="connsiteY16044" fmla="*/ 623104 h 4873452"/>
              <a:gd name="connsiteX16045" fmla="*/ 3810303 w 9144002"/>
              <a:gd name="connsiteY16045" fmla="*/ 618866 h 4873452"/>
              <a:gd name="connsiteX16046" fmla="*/ 3816552 w 9144002"/>
              <a:gd name="connsiteY16046" fmla="*/ 617082 h 4873452"/>
              <a:gd name="connsiteX16047" fmla="*/ 3823100 w 9144002"/>
              <a:gd name="connsiteY16047" fmla="*/ 614406 h 4873452"/>
              <a:gd name="connsiteX16048" fmla="*/ 3822209 w 9144002"/>
              <a:gd name="connsiteY16048" fmla="*/ 613068 h 4873452"/>
              <a:gd name="connsiteX16049" fmla="*/ 3820721 w 9144002"/>
              <a:gd name="connsiteY16049" fmla="*/ 611730 h 4873452"/>
              <a:gd name="connsiteX16050" fmla="*/ 3819232 w 9144002"/>
              <a:gd name="connsiteY16050" fmla="*/ 610838 h 4873452"/>
              <a:gd name="connsiteX16051" fmla="*/ 3817445 w 9144002"/>
              <a:gd name="connsiteY16051" fmla="*/ 610170 h 4873452"/>
              <a:gd name="connsiteX16052" fmla="*/ 3813576 w 9144002"/>
              <a:gd name="connsiteY16052" fmla="*/ 609723 h 4873452"/>
              <a:gd name="connsiteX16053" fmla="*/ 3809112 w 9144002"/>
              <a:gd name="connsiteY16053" fmla="*/ 609053 h 4873452"/>
              <a:gd name="connsiteX16054" fmla="*/ 3807325 w 9144002"/>
              <a:gd name="connsiteY16054" fmla="*/ 608608 h 4873452"/>
              <a:gd name="connsiteX16055" fmla="*/ 3805241 w 9144002"/>
              <a:gd name="connsiteY16055" fmla="*/ 608162 h 4873452"/>
              <a:gd name="connsiteX16056" fmla="*/ 3803754 w 9144002"/>
              <a:gd name="connsiteY16056" fmla="*/ 607493 h 4873452"/>
              <a:gd name="connsiteX16057" fmla="*/ 3802265 w 9144002"/>
              <a:gd name="connsiteY16057" fmla="*/ 606378 h 4873452"/>
              <a:gd name="connsiteX16058" fmla="*/ 3801669 w 9144002"/>
              <a:gd name="connsiteY16058" fmla="*/ 604593 h 4873452"/>
              <a:gd name="connsiteX16059" fmla="*/ 3801075 w 9144002"/>
              <a:gd name="connsiteY16059" fmla="*/ 602586 h 4873452"/>
              <a:gd name="connsiteX16060" fmla="*/ 3801075 w 9144002"/>
              <a:gd name="connsiteY16060" fmla="*/ 600133 h 4873452"/>
              <a:gd name="connsiteX16061" fmla="*/ 3801669 w 9144002"/>
              <a:gd name="connsiteY16061" fmla="*/ 596788 h 4873452"/>
              <a:gd name="connsiteX16062" fmla="*/ 3803156 w 9144002"/>
              <a:gd name="connsiteY16062" fmla="*/ 598573 h 4873452"/>
              <a:gd name="connsiteX16063" fmla="*/ 3804943 w 9144002"/>
              <a:gd name="connsiteY16063" fmla="*/ 600133 h 4873452"/>
              <a:gd name="connsiteX16064" fmla="*/ 3806729 w 9144002"/>
              <a:gd name="connsiteY16064" fmla="*/ 601471 h 4873452"/>
              <a:gd name="connsiteX16065" fmla="*/ 3809112 w 9144002"/>
              <a:gd name="connsiteY16065" fmla="*/ 602809 h 4873452"/>
              <a:gd name="connsiteX16066" fmla="*/ 3811196 w 9144002"/>
              <a:gd name="connsiteY16066" fmla="*/ 603702 h 4873452"/>
              <a:gd name="connsiteX16067" fmla="*/ 3813576 w 9144002"/>
              <a:gd name="connsiteY16067" fmla="*/ 604593 h 4873452"/>
              <a:gd name="connsiteX16068" fmla="*/ 3816256 w 9144002"/>
              <a:gd name="connsiteY16068" fmla="*/ 605041 h 4873452"/>
              <a:gd name="connsiteX16069" fmla="*/ 3818936 w 9144002"/>
              <a:gd name="connsiteY16069" fmla="*/ 605486 h 4873452"/>
              <a:gd name="connsiteX16070" fmla="*/ 3821613 w 9144002"/>
              <a:gd name="connsiteY16070" fmla="*/ 605041 h 4873452"/>
              <a:gd name="connsiteX16071" fmla="*/ 3823995 w 9144002"/>
              <a:gd name="connsiteY16071" fmla="*/ 604817 h 4873452"/>
              <a:gd name="connsiteX16072" fmla="*/ 3826374 w 9144002"/>
              <a:gd name="connsiteY16072" fmla="*/ 604371 h 4873452"/>
              <a:gd name="connsiteX16073" fmla="*/ 3828757 w 9144002"/>
              <a:gd name="connsiteY16073" fmla="*/ 603479 h 4873452"/>
              <a:gd name="connsiteX16074" fmla="*/ 3830840 w 9144002"/>
              <a:gd name="connsiteY16074" fmla="*/ 602364 h 4873452"/>
              <a:gd name="connsiteX16075" fmla="*/ 3832923 w 9144002"/>
              <a:gd name="connsiteY16075" fmla="*/ 600581 h 4873452"/>
              <a:gd name="connsiteX16076" fmla="*/ 3834412 w 9144002"/>
              <a:gd name="connsiteY16076" fmla="*/ 598573 h 4873452"/>
              <a:gd name="connsiteX16077" fmla="*/ 3835305 w 9144002"/>
              <a:gd name="connsiteY16077" fmla="*/ 596343 h 4873452"/>
              <a:gd name="connsiteX16078" fmla="*/ 3840961 w 9144002"/>
              <a:gd name="connsiteY16078" fmla="*/ 602586 h 4873452"/>
              <a:gd name="connsiteX16079" fmla="*/ 3843343 w 9144002"/>
              <a:gd name="connsiteY16079" fmla="*/ 605486 h 4873452"/>
              <a:gd name="connsiteX16080" fmla="*/ 3845127 w 9144002"/>
              <a:gd name="connsiteY16080" fmla="*/ 608162 h 4873452"/>
              <a:gd name="connsiteX16081" fmla="*/ 3846319 w 9144002"/>
              <a:gd name="connsiteY16081" fmla="*/ 611061 h 4873452"/>
              <a:gd name="connsiteX16082" fmla="*/ 3846319 w 9144002"/>
              <a:gd name="connsiteY16082" fmla="*/ 612844 h 4873452"/>
              <a:gd name="connsiteX16083" fmla="*/ 3846614 w 9144002"/>
              <a:gd name="connsiteY16083" fmla="*/ 614406 h 4873452"/>
              <a:gd name="connsiteX16084" fmla="*/ 3846019 w 9144002"/>
              <a:gd name="connsiteY16084" fmla="*/ 618421 h 4873452"/>
              <a:gd name="connsiteX16085" fmla="*/ 3844235 w 9144002"/>
              <a:gd name="connsiteY16085" fmla="*/ 623104 h 4873452"/>
              <a:gd name="connsiteX16086" fmla="*/ 3864773 w 9144002"/>
              <a:gd name="connsiteY16086" fmla="*/ 618196 h 4873452"/>
              <a:gd name="connsiteX16087" fmla="*/ 3875191 w 9144002"/>
              <a:gd name="connsiteY16087" fmla="*/ 615521 h 4873452"/>
              <a:gd name="connsiteX16088" fmla="*/ 3880847 w 9144002"/>
              <a:gd name="connsiteY16088" fmla="*/ 614630 h 4873452"/>
              <a:gd name="connsiteX16089" fmla="*/ 3886503 w 9144002"/>
              <a:gd name="connsiteY16089" fmla="*/ 613961 h 4873452"/>
              <a:gd name="connsiteX16090" fmla="*/ 3885012 w 9144002"/>
              <a:gd name="connsiteY16090" fmla="*/ 611061 h 4873452"/>
              <a:gd name="connsiteX16091" fmla="*/ 3883525 w 9144002"/>
              <a:gd name="connsiteY16091" fmla="*/ 608832 h 4873452"/>
              <a:gd name="connsiteX16092" fmla="*/ 3881739 w 9144002"/>
              <a:gd name="connsiteY16092" fmla="*/ 607047 h 4873452"/>
              <a:gd name="connsiteX16093" fmla="*/ 3879953 w 9144002"/>
              <a:gd name="connsiteY16093" fmla="*/ 606378 h 4873452"/>
              <a:gd name="connsiteX16094" fmla="*/ 3877869 w 9144002"/>
              <a:gd name="connsiteY16094" fmla="*/ 605486 h 4873452"/>
              <a:gd name="connsiteX16095" fmla="*/ 3876083 w 9144002"/>
              <a:gd name="connsiteY16095" fmla="*/ 604817 h 4873452"/>
              <a:gd name="connsiteX16096" fmla="*/ 3872216 w 9144002"/>
              <a:gd name="connsiteY16096" fmla="*/ 604371 h 4873452"/>
              <a:gd name="connsiteX16097" fmla="*/ 3870726 w 9144002"/>
              <a:gd name="connsiteY16097" fmla="*/ 603924 h 4873452"/>
              <a:gd name="connsiteX16098" fmla="*/ 3868940 w 9144002"/>
              <a:gd name="connsiteY16098" fmla="*/ 603702 h 4873452"/>
              <a:gd name="connsiteX16099" fmla="*/ 3867748 w 9144002"/>
              <a:gd name="connsiteY16099" fmla="*/ 602809 h 4873452"/>
              <a:gd name="connsiteX16100" fmla="*/ 3866557 w 9144002"/>
              <a:gd name="connsiteY16100" fmla="*/ 601695 h 4873452"/>
              <a:gd name="connsiteX16101" fmla="*/ 3865963 w 9144002"/>
              <a:gd name="connsiteY16101" fmla="*/ 600133 h 4873452"/>
              <a:gd name="connsiteX16102" fmla="*/ 3865070 w 9144002"/>
              <a:gd name="connsiteY16102" fmla="*/ 598127 h 4873452"/>
              <a:gd name="connsiteX16103" fmla="*/ 3865070 w 9144002"/>
              <a:gd name="connsiteY16103" fmla="*/ 595228 h 4873452"/>
              <a:gd name="connsiteX16104" fmla="*/ 3865070 w 9144002"/>
              <a:gd name="connsiteY16104" fmla="*/ 591659 h 4873452"/>
              <a:gd name="connsiteX16105" fmla="*/ 3860906 w 9144002"/>
              <a:gd name="connsiteY16105" fmla="*/ 591881 h 4873452"/>
              <a:gd name="connsiteX16106" fmla="*/ 3856736 w 9144002"/>
              <a:gd name="connsiteY16106" fmla="*/ 592106 h 4873452"/>
              <a:gd name="connsiteX16107" fmla="*/ 3852272 w 9144002"/>
              <a:gd name="connsiteY16107" fmla="*/ 592106 h 4873452"/>
              <a:gd name="connsiteX16108" fmla="*/ 3848106 w 9144002"/>
              <a:gd name="connsiteY16108" fmla="*/ 591881 h 4873452"/>
              <a:gd name="connsiteX16109" fmla="*/ 3840070 w 9144002"/>
              <a:gd name="connsiteY16109" fmla="*/ 590991 h 4873452"/>
              <a:gd name="connsiteX16110" fmla="*/ 3832031 w 9144002"/>
              <a:gd name="connsiteY16110" fmla="*/ 589653 h 4873452"/>
              <a:gd name="connsiteX16111" fmla="*/ 3823995 w 9144002"/>
              <a:gd name="connsiteY16111" fmla="*/ 587646 h 4873452"/>
              <a:gd name="connsiteX16112" fmla="*/ 3816552 w 9144002"/>
              <a:gd name="connsiteY16112" fmla="*/ 585639 h 4873452"/>
              <a:gd name="connsiteX16113" fmla="*/ 3801669 w 9144002"/>
              <a:gd name="connsiteY16113" fmla="*/ 581402 h 4873452"/>
              <a:gd name="connsiteX16114" fmla="*/ 3794525 w 9144002"/>
              <a:gd name="connsiteY16114" fmla="*/ 579841 h 4873452"/>
              <a:gd name="connsiteX16115" fmla="*/ 3787680 w 9144002"/>
              <a:gd name="connsiteY16115" fmla="*/ 578280 h 4873452"/>
              <a:gd name="connsiteX16116" fmla="*/ 3780833 w 9144002"/>
              <a:gd name="connsiteY16116" fmla="*/ 577611 h 4873452"/>
              <a:gd name="connsiteX16117" fmla="*/ 3777558 w 9144002"/>
              <a:gd name="connsiteY16117" fmla="*/ 577611 h 4873452"/>
              <a:gd name="connsiteX16118" fmla="*/ 3774582 w 9144002"/>
              <a:gd name="connsiteY16118" fmla="*/ 577611 h 4873452"/>
              <a:gd name="connsiteX16119" fmla="*/ 3771010 w 9144002"/>
              <a:gd name="connsiteY16119" fmla="*/ 578057 h 4873452"/>
              <a:gd name="connsiteX16120" fmla="*/ 3768034 w 9144002"/>
              <a:gd name="connsiteY16120" fmla="*/ 578726 h 4873452"/>
              <a:gd name="connsiteX16121" fmla="*/ 3765056 w 9144002"/>
              <a:gd name="connsiteY16121" fmla="*/ 579395 h 4873452"/>
              <a:gd name="connsiteX16122" fmla="*/ 3762079 w 9144002"/>
              <a:gd name="connsiteY16122" fmla="*/ 580509 h 4873452"/>
              <a:gd name="connsiteX16123" fmla="*/ 3759104 w 9144002"/>
              <a:gd name="connsiteY16123" fmla="*/ 582071 h 4873452"/>
              <a:gd name="connsiteX16124" fmla="*/ 3756425 w 9144002"/>
              <a:gd name="connsiteY16124" fmla="*/ 583632 h 4873452"/>
              <a:gd name="connsiteX16125" fmla="*/ 3753449 w 9144002"/>
              <a:gd name="connsiteY16125" fmla="*/ 585862 h 4873452"/>
              <a:gd name="connsiteX16126" fmla="*/ 3750770 w 9144002"/>
              <a:gd name="connsiteY16126" fmla="*/ 588536 h 4873452"/>
              <a:gd name="connsiteX16127" fmla="*/ 3748983 w 9144002"/>
              <a:gd name="connsiteY16127" fmla="*/ 586531 h 4873452"/>
              <a:gd name="connsiteX16128" fmla="*/ 3746600 w 9144002"/>
              <a:gd name="connsiteY16128" fmla="*/ 584747 h 4873452"/>
              <a:gd name="connsiteX16129" fmla="*/ 3743920 w 9144002"/>
              <a:gd name="connsiteY16129" fmla="*/ 583186 h 4873452"/>
              <a:gd name="connsiteX16130" fmla="*/ 3740945 w 9144002"/>
              <a:gd name="connsiteY16130" fmla="*/ 582071 h 4873452"/>
              <a:gd name="connsiteX16131" fmla="*/ 3737075 w 9144002"/>
              <a:gd name="connsiteY16131" fmla="*/ 581178 h 4873452"/>
              <a:gd name="connsiteX16132" fmla="*/ 3733802 w 9144002"/>
              <a:gd name="connsiteY16132" fmla="*/ 580286 h 4873452"/>
              <a:gd name="connsiteX16133" fmla="*/ 3729933 w 9144002"/>
              <a:gd name="connsiteY16133" fmla="*/ 580063 h 4873452"/>
              <a:gd name="connsiteX16134" fmla="*/ 3726360 w 9144002"/>
              <a:gd name="connsiteY16134" fmla="*/ 580063 h 4873452"/>
              <a:gd name="connsiteX16135" fmla="*/ 3722492 w 9144002"/>
              <a:gd name="connsiteY16135" fmla="*/ 580063 h 4873452"/>
              <a:gd name="connsiteX16136" fmla="*/ 3718623 w 9144002"/>
              <a:gd name="connsiteY16136" fmla="*/ 580509 h 4873452"/>
              <a:gd name="connsiteX16137" fmla="*/ 3715348 w 9144002"/>
              <a:gd name="connsiteY16137" fmla="*/ 581178 h 4873452"/>
              <a:gd name="connsiteX16138" fmla="*/ 3712370 w 9144002"/>
              <a:gd name="connsiteY16138" fmla="*/ 582293 h 4873452"/>
              <a:gd name="connsiteX16139" fmla="*/ 3709392 w 9144002"/>
              <a:gd name="connsiteY16139" fmla="*/ 583407 h 4873452"/>
              <a:gd name="connsiteX16140" fmla="*/ 3707012 w 9144002"/>
              <a:gd name="connsiteY16140" fmla="*/ 585193 h 4873452"/>
              <a:gd name="connsiteX16141" fmla="*/ 3705227 w 9144002"/>
              <a:gd name="connsiteY16141" fmla="*/ 586753 h 4873452"/>
              <a:gd name="connsiteX16142" fmla="*/ 3704037 w 9144002"/>
              <a:gd name="connsiteY16142" fmla="*/ 588983 h 4873452"/>
              <a:gd name="connsiteX16143" fmla="*/ 3702549 w 9144002"/>
              <a:gd name="connsiteY16143" fmla="*/ 584076 h 4873452"/>
              <a:gd name="connsiteX16144" fmla="*/ 3700762 w 9144002"/>
              <a:gd name="connsiteY16144" fmla="*/ 579841 h 4873452"/>
              <a:gd name="connsiteX16145" fmla="*/ 3698681 w 9144002"/>
              <a:gd name="connsiteY16145" fmla="*/ 576273 h 4873452"/>
              <a:gd name="connsiteX16146" fmla="*/ 3696893 w 9144002"/>
              <a:gd name="connsiteY16146" fmla="*/ 573596 h 4873452"/>
              <a:gd name="connsiteX16147" fmla="*/ 3694214 w 9144002"/>
              <a:gd name="connsiteY16147" fmla="*/ 571366 h 4873452"/>
              <a:gd name="connsiteX16148" fmla="*/ 3692131 w 9144002"/>
              <a:gd name="connsiteY16148" fmla="*/ 569805 h 4873452"/>
              <a:gd name="connsiteX16149" fmla="*/ 3689453 w 9144002"/>
              <a:gd name="connsiteY16149" fmla="*/ 568689 h 4873452"/>
              <a:gd name="connsiteX16150" fmla="*/ 3686475 w 9144002"/>
              <a:gd name="connsiteY16150" fmla="*/ 568244 h 4873452"/>
              <a:gd name="connsiteX16151" fmla="*/ 3683497 w 9144002"/>
              <a:gd name="connsiteY16151" fmla="*/ 568022 h 4873452"/>
              <a:gd name="connsiteX16152" fmla="*/ 3679928 w 9144002"/>
              <a:gd name="connsiteY16152" fmla="*/ 568244 h 4873452"/>
              <a:gd name="connsiteX16153" fmla="*/ 3676652 w 9144002"/>
              <a:gd name="connsiteY16153" fmla="*/ 569136 h 4873452"/>
              <a:gd name="connsiteX16154" fmla="*/ 3673079 w 9144002"/>
              <a:gd name="connsiteY16154" fmla="*/ 569805 h 4873452"/>
              <a:gd name="connsiteX16155" fmla="*/ 3669508 w 9144002"/>
              <a:gd name="connsiteY16155" fmla="*/ 570920 h 4873452"/>
              <a:gd name="connsiteX16156" fmla="*/ 3665639 w 9144002"/>
              <a:gd name="connsiteY16156" fmla="*/ 572704 h 4873452"/>
              <a:gd name="connsiteX16157" fmla="*/ 3657304 w 9144002"/>
              <a:gd name="connsiteY16157" fmla="*/ 576050 h 4873452"/>
              <a:gd name="connsiteX16158" fmla="*/ 3657007 w 9144002"/>
              <a:gd name="connsiteY16158" fmla="*/ 564898 h 4873452"/>
              <a:gd name="connsiteX16159" fmla="*/ 3657304 w 9144002"/>
              <a:gd name="connsiteY16159" fmla="*/ 555533 h 4873452"/>
              <a:gd name="connsiteX16160" fmla="*/ 3658495 w 9144002"/>
              <a:gd name="connsiteY16160" fmla="*/ 547282 h 4873452"/>
              <a:gd name="connsiteX16161" fmla="*/ 3659685 w 9144002"/>
              <a:gd name="connsiteY16161" fmla="*/ 539476 h 4873452"/>
              <a:gd name="connsiteX16162" fmla="*/ 3660875 w 9144002"/>
              <a:gd name="connsiteY16162" fmla="*/ 531002 h 4873452"/>
              <a:gd name="connsiteX16163" fmla="*/ 3661471 w 9144002"/>
              <a:gd name="connsiteY16163" fmla="*/ 521190 h 4873452"/>
              <a:gd name="connsiteX16164" fmla="*/ 3661770 w 9144002"/>
              <a:gd name="connsiteY16164" fmla="*/ 509594 h 4873452"/>
              <a:gd name="connsiteX16165" fmla="*/ 3661173 w 9144002"/>
              <a:gd name="connsiteY16165" fmla="*/ 494875 h 4873452"/>
              <a:gd name="connsiteX16166" fmla="*/ 3665341 w 9144002"/>
              <a:gd name="connsiteY16166" fmla="*/ 492868 h 4873452"/>
              <a:gd name="connsiteX16167" fmla="*/ 3668615 w 9144002"/>
              <a:gd name="connsiteY16167" fmla="*/ 490415 h 4873452"/>
              <a:gd name="connsiteX16168" fmla="*/ 3672187 w 9144002"/>
              <a:gd name="connsiteY16168" fmla="*/ 487739 h 4873452"/>
              <a:gd name="connsiteX16169" fmla="*/ 3675164 w 9144002"/>
              <a:gd name="connsiteY16169" fmla="*/ 484840 h 4873452"/>
              <a:gd name="connsiteX16170" fmla="*/ 3680819 w 9144002"/>
              <a:gd name="connsiteY16170" fmla="*/ 478595 h 4873452"/>
              <a:gd name="connsiteX16171" fmla="*/ 3686475 w 9144002"/>
              <a:gd name="connsiteY16171" fmla="*/ 472127 h 4873452"/>
              <a:gd name="connsiteX16172" fmla="*/ 3689747 w 9144002"/>
              <a:gd name="connsiteY16172" fmla="*/ 476365 h 4873452"/>
              <a:gd name="connsiteX16173" fmla="*/ 3693023 w 9144002"/>
              <a:gd name="connsiteY16173" fmla="*/ 479264 h 4873452"/>
              <a:gd name="connsiteX16174" fmla="*/ 3696596 w 9144002"/>
              <a:gd name="connsiteY16174" fmla="*/ 481941 h 4873452"/>
              <a:gd name="connsiteX16175" fmla="*/ 3699871 w 9144002"/>
              <a:gd name="connsiteY16175" fmla="*/ 483503 h 4873452"/>
              <a:gd name="connsiteX16176" fmla="*/ 3703441 w 9144002"/>
              <a:gd name="connsiteY16176" fmla="*/ 485063 h 4873452"/>
              <a:gd name="connsiteX16177" fmla="*/ 3706418 w 9144002"/>
              <a:gd name="connsiteY16177" fmla="*/ 485954 h 4873452"/>
              <a:gd name="connsiteX16178" fmla="*/ 3709692 w 9144002"/>
              <a:gd name="connsiteY16178" fmla="*/ 486401 h 4873452"/>
              <a:gd name="connsiteX16179" fmla="*/ 3712968 w 9144002"/>
              <a:gd name="connsiteY16179" fmla="*/ 486401 h 4873452"/>
              <a:gd name="connsiteX16180" fmla="*/ 3716837 w 9144002"/>
              <a:gd name="connsiteY16180" fmla="*/ 486177 h 4873452"/>
              <a:gd name="connsiteX16181" fmla="*/ 3720111 w 9144002"/>
              <a:gd name="connsiteY16181" fmla="*/ 485954 h 4873452"/>
              <a:gd name="connsiteX16182" fmla="*/ 3728147 w 9144002"/>
              <a:gd name="connsiteY16182" fmla="*/ 485063 h 4873452"/>
              <a:gd name="connsiteX16183" fmla="*/ 3732316 w 9144002"/>
              <a:gd name="connsiteY16183" fmla="*/ 484840 h 4873452"/>
              <a:gd name="connsiteX16184" fmla="*/ 3736481 w 9144002"/>
              <a:gd name="connsiteY16184" fmla="*/ 484394 h 4873452"/>
              <a:gd name="connsiteX16185" fmla="*/ 3740945 w 9144002"/>
              <a:gd name="connsiteY16185" fmla="*/ 484394 h 4873452"/>
              <a:gd name="connsiteX16186" fmla="*/ 3745709 w 9144002"/>
              <a:gd name="connsiteY16186" fmla="*/ 485063 h 4873452"/>
              <a:gd name="connsiteX16187" fmla="*/ 3744220 w 9144002"/>
              <a:gd name="connsiteY16187" fmla="*/ 487739 h 4873452"/>
              <a:gd name="connsiteX16188" fmla="*/ 3743327 w 9144002"/>
              <a:gd name="connsiteY16188" fmla="*/ 490415 h 4873452"/>
              <a:gd name="connsiteX16189" fmla="*/ 3742730 w 9144002"/>
              <a:gd name="connsiteY16189" fmla="*/ 492645 h 4873452"/>
              <a:gd name="connsiteX16190" fmla="*/ 3742434 w 9144002"/>
              <a:gd name="connsiteY16190" fmla="*/ 494875 h 4873452"/>
              <a:gd name="connsiteX16191" fmla="*/ 3742730 w 9144002"/>
              <a:gd name="connsiteY16191" fmla="*/ 496883 h 4873452"/>
              <a:gd name="connsiteX16192" fmla="*/ 3743627 w 9144002"/>
              <a:gd name="connsiteY16192" fmla="*/ 498443 h 4873452"/>
              <a:gd name="connsiteX16193" fmla="*/ 3744220 w 9144002"/>
              <a:gd name="connsiteY16193" fmla="*/ 500004 h 4873452"/>
              <a:gd name="connsiteX16194" fmla="*/ 3745709 w 9144002"/>
              <a:gd name="connsiteY16194" fmla="*/ 501342 h 4873452"/>
              <a:gd name="connsiteX16195" fmla="*/ 3747199 w 9144002"/>
              <a:gd name="connsiteY16195" fmla="*/ 502234 h 4873452"/>
              <a:gd name="connsiteX16196" fmla="*/ 3748983 w 9144002"/>
              <a:gd name="connsiteY16196" fmla="*/ 503349 h 4873452"/>
              <a:gd name="connsiteX16197" fmla="*/ 3751067 w 9144002"/>
              <a:gd name="connsiteY16197" fmla="*/ 504017 h 4873452"/>
              <a:gd name="connsiteX16198" fmla="*/ 3752852 w 9144002"/>
              <a:gd name="connsiteY16198" fmla="*/ 504464 h 4873452"/>
              <a:gd name="connsiteX16199" fmla="*/ 3755234 w 9144002"/>
              <a:gd name="connsiteY16199" fmla="*/ 505134 h 4873452"/>
              <a:gd name="connsiteX16200" fmla="*/ 3757914 w 9144002"/>
              <a:gd name="connsiteY16200" fmla="*/ 505356 h 4873452"/>
              <a:gd name="connsiteX16201" fmla="*/ 3762676 w 9144002"/>
              <a:gd name="connsiteY16201" fmla="*/ 505356 h 4873452"/>
              <a:gd name="connsiteX16202" fmla="*/ 3768034 w 9144002"/>
              <a:gd name="connsiteY16202" fmla="*/ 504688 h 4873452"/>
              <a:gd name="connsiteX16203" fmla="*/ 3772797 w 9144002"/>
              <a:gd name="connsiteY16203" fmla="*/ 503573 h 4873452"/>
              <a:gd name="connsiteX16204" fmla="*/ 3777558 w 9144002"/>
              <a:gd name="connsiteY16204" fmla="*/ 502012 h 4873452"/>
              <a:gd name="connsiteX16205" fmla="*/ 3779345 w 9144002"/>
              <a:gd name="connsiteY16205" fmla="*/ 501119 h 4873452"/>
              <a:gd name="connsiteX16206" fmla="*/ 3781131 w 9144002"/>
              <a:gd name="connsiteY16206" fmla="*/ 500004 h 4873452"/>
              <a:gd name="connsiteX16207" fmla="*/ 3782618 w 9144002"/>
              <a:gd name="connsiteY16207" fmla="*/ 498890 h 4873452"/>
              <a:gd name="connsiteX16208" fmla="*/ 3783809 w 9144002"/>
              <a:gd name="connsiteY16208" fmla="*/ 497773 h 4873452"/>
              <a:gd name="connsiteX16209" fmla="*/ 3785000 w 9144002"/>
              <a:gd name="connsiteY16209" fmla="*/ 496213 h 4873452"/>
              <a:gd name="connsiteX16210" fmla="*/ 3785298 w 9144002"/>
              <a:gd name="connsiteY16210" fmla="*/ 495097 h 4873452"/>
              <a:gd name="connsiteX16211" fmla="*/ 3785595 w 9144002"/>
              <a:gd name="connsiteY16211" fmla="*/ 493537 h 4873452"/>
              <a:gd name="connsiteX16212" fmla="*/ 3785595 w 9144002"/>
              <a:gd name="connsiteY16212" fmla="*/ 491975 h 4873452"/>
              <a:gd name="connsiteX16213" fmla="*/ 3785000 w 9144002"/>
              <a:gd name="connsiteY16213" fmla="*/ 490637 h 4873452"/>
              <a:gd name="connsiteX16214" fmla="*/ 3784106 w 9144002"/>
              <a:gd name="connsiteY16214" fmla="*/ 488854 h 4873452"/>
              <a:gd name="connsiteX16215" fmla="*/ 3786785 w 9144002"/>
              <a:gd name="connsiteY16215" fmla="*/ 490637 h 4873452"/>
              <a:gd name="connsiteX16216" fmla="*/ 3789167 w 9144002"/>
              <a:gd name="connsiteY16216" fmla="*/ 492423 h 4873452"/>
              <a:gd name="connsiteX16217" fmla="*/ 3791846 w 9144002"/>
              <a:gd name="connsiteY16217" fmla="*/ 494429 h 4873452"/>
              <a:gd name="connsiteX16218" fmla="*/ 3793932 w 9144002"/>
              <a:gd name="connsiteY16218" fmla="*/ 496659 h 4873452"/>
              <a:gd name="connsiteX16219" fmla="*/ 3798098 w 9144002"/>
              <a:gd name="connsiteY16219" fmla="*/ 501119 h 4873452"/>
              <a:gd name="connsiteX16220" fmla="*/ 3801968 w 9144002"/>
              <a:gd name="connsiteY16220" fmla="*/ 505802 h 4873452"/>
              <a:gd name="connsiteX16221" fmla="*/ 3805836 w 9144002"/>
              <a:gd name="connsiteY16221" fmla="*/ 510932 h 4873452"/>
              <a:gd name="connsiteX16222" fmla="*/ 3809408 w 9144002"/>
              <a:gd name="connsiteY16222" fmla="*/ 516061 h 4873452"/>
              <a:gd name="connsiteX16223" fmla="*/ 3813576 w 9144002"/>
              <a:gd name="connsiteY16223" fmla="*/ 520521 h 4873452"/>
              <a:gd name="connsiteX16224" fmla="*/ 3815957 w 9144002"/>
              <a:gd name="connsiteY16224" fmla="*/ 522527 h 4873452"/>
              <a:gd name="connsiteX16225" fmla="*/ 3818041 w 9144002"/>
              <a:gd name="connsiteY16225" fmla="*/ 524534 h 4873452"/>
              <a:gd name="connsiteX16226" fmla="*/ 3820421 w 9144002"/>
              <a:gd name="connsiteY16226" fmla="*/ 524534 h 4873452"/>
              <a:gd name="connsiteX16227" fmla="*/ 3822209 w 9144002"/>
              <a:gd name="connsiteY16227" fmla="*/ 524312 h 4873452"/>
              <a:gd name="connsiteX16228" fmla="*/ 3823695 w 9144002"/>
              <a:gd name="connsiteY16228" fmla="*/ 523643 h 4873452"/>
              <a:gd name="connsiteX16229" fmla="*/ 3824887 w 9144002"/>
              <a:gd name="connsiteY16229" fmla="*/ 522527 h 4873452"/>
              <a:gd name="connsiteX16230" fmla="*/ 3826077 w 9144002"/>
              <a:gd name="connsiteY16230" fmla="*/ 521412 h 4873452"/>
              <a:gd name="connsiteX16231" fmla="*/ 3826673 w 9144002"/>
              <a:gd name="connsiteY16231" fmla="*/ 520074 h 4873452"/>
              <a:gd name="connsiteX16232" fmla="*/ 3827864 w 9144002"/>
              <a:gd name="connsiteY16232" fmla="*/ 516507 h 4873452"/>
              <a:gd name="connsiteX16233" fmla="*/ 3828757 w 9144002"/>
              <a:gd name="connsiteY16233" fmla="*/ 513161 h 4873452"/>
              <a:gd name="connsiteX16234" fmla="*/ 3830245 w 9144002"/>
              <a:gd name="connsiteY16234" fmla="*/ 510039 h 4873452"/>
              <a:gd name="connsiteX16235" fmla="*/ 3830840 w 9144002"/>
              <a:gd name="connsiteY16235" fmla="*/ 508701 h 4873452"/>
              <a:gd name="connsiteX16236" fmla="*/ 3832031 w 9144002"/>
              <a:gd name="connsiteY16236" fmla="*/ 507587 h 4873452"/>
              <a:gd name="connsiteX16237" fmla="*/ 3833519 w 9144002"/>
              <a:gd name="connsiteY16237" fmla="*/ 506694 h 4873452"/>
              <a:gd name="connsiteX16238" fmla="*/ 3835007 w 9144002"/>
              <a:gd name="connsiteY16238" fmla="*/ 506472 h 4873452"/>
              <a:gd name="connsiteX16239" fmla="*/ 3835900 w 9144002"/>
              <a:gd name="connsiteY16239" fmla="*/ 509370 h 4873452"/>
              <a:gd name="connsiteX16240" fmla="*/ 3836496 w 9144002"/>
              <a:gd name="connsiteY16240" fmla="*/ 512047 h 4873452"/>
              <a:gd name="connsiteX16241" fmla="*/ 3837985 w 9144002"/>
              <a:gd name="connsiteY16241" fmla="*/ 514054 h 4873452"/>
              <a:gd name="connsiteX16242" fmla="*/ 3840070 w 9144002"/>
              <a:gd name="connsiteY16242" fmla="*/ 515838 h 4873452"/>
              <a:gd name="connsiteX16243" fmla="*/ 3841853 w 9144002"/>
              <a:gd name="connsiteY16243" fmla="*/ 517176 h 4873452"/>
              <a:gd name="connsiteX16244" fmla="*/ 3844532 w 9144002"/>
              <a:gd name="connsiteY16244" fmla="*/ 518291 h 4873452"/>
              <a:gd name="connsiteX16245" fmla="*/ 3847212 w 9144002"/>
              <a:gd name="connsiteY16245" fmla="*/ 519183 h 4873452"/>
              <a:gd name="connsiteX16246" fmla="*/ 3850188 w 9144002"/>
              <a:gd name="connsiteY16246" fmla="*/ 519628 h 4873452"/>
              <a:gd name="connsiteX16247" fmla="*/ 3853163 w 9144002"/>
              <a:gd name="connsiteY16247" fmla="*/ 520074 h 4873452"/>
              <a:gd name="connsiteX16248" fmla="*/ 3856437 w 9144002"/>
              <a:gd name="connsiteY16248" fmla="*/ 520074 h 4873452"/>
              <a:gd name="connsiteX16249" fmla="*/ 3863283 w 9144002"/>
              <a:gd name="connsiteY16249" fmla="*/ 520074 h 4873452"/>
              <a:gd name="connsiteX16250" fmla="*/ 3877571 w 9144002"/>
              <a:gd name="connsiteY16250" fmla="*/ 519405 h 4873452"/>
              <a:gd name="connsiteX16251" fmla="*/ 3877869 w 9144002"/>
              <a:gd name="connsiteY16251" fmla="*/ 516952 h 4873452"/>
              <a:gd name="connsiteX16252" fmla="*/ 3877571 w 9144002"/>
              <a:gd name="connsiteY16252" fmla="*/ 514945 h 4873452"/>
              <a:gd name="connsiteX16253" fmla="*/ 3876978 w 9144002"/>
              <a:gd name="connsiteY16253" fmla="*/ 513161 h 4873452"/>
              <a:gd name="connsiteX16254" fmla="*/ 3875786 w 9144002"/>
              <a:gd name="connsiteY16254" fmla="*/ 512047 h 4873452"/>
              <a:gd name="connsiteX16255" fmla="*/ 3874298 w 9144002"/>
              <a:gd name="connsiteY16255" fmla="*/ 511601 h 4873452"/>
              <a:gd name="connsiteX16256" fmla="*/ 3872809 w 9144002"/>
              <a:gd name="connsiteY16256" fmla="*/ 510932 h 4873452"/>
              <a:gd name="connsiteX16257" fmla="*/ 3868940 w 9144002"/>
              <a:gd name="connsiteY16257" fmla="*/ 510485 h 4873452"/>
              <a:gd name="connsiteX16258" fmla="*/ 3880549 w 9144002"/>
              <a:gd name="connsiteY16258" fmla="*/ 509594 h 4873452"/>
              <a:gd name="connsiteX16259" fmla="*/ 3893347 w 9144002"/>
              <a:gd name="connsiteY16259" fmla="*/ 508032 h 4873452"/>
              <a:gd name="connsiteX16260" fmla="*/ 3907634 w 9144002"/>
              <a:gd name="connsiteY16260" fmla="*/ 507362 h 4873452"/>
              <a:gd name="connsiteX16261" fmla="*/ 3914778 w 9144002"/>
              <a:gd name="connsiteY16261" fmla="*/ 506694 h 4873452"/>
              <a:gd name="connsiteX16262" fmla="*/ 3922518 w 9144002"/>
              <a:gd name="connsiteY16262" fmla="*/ 506694 h 4873452"/>
              <a:gd name="connsiteX16263" fmla="*/ 3929661 w 9144002"/>
              <a:gd name="connsiteY16263" fmla="*/ 506694 h 4873452"/>
              <a:gd name="connsiteX16264" fmla="*/ 3937103 w 9144002"/>
              <a:gd name="connsiteY16264" fmla="*/ 506918 h 4873452"/>
              <a:gd name="connsiteX16265" fmla="*/ 3943950 w 9144002"/>
              <a:gd name="connsiteY16265" fmla="*/ 507810 h 4873452"/>
              <a:gd name="connsiteX16266" fmla="*/ 3951093 w 9144002"/>
              <a:gd name="connsiteY16266" fmla="*/ 508925 h 4873452"/>
              <a:gd name="connsiteX16267" fmla="*/ 3957344 w 9144002"/>
              <a:gd name="connsiteY16267" fmla="*/ 510485 h 4873452"/>
              <a:gd name="connsiteX16268" fmla="*/ 3963891 w 9144002"/>
              <a:gd name="connsiteY16268" fmla="*/ 512268 h 4873452"/>
              <a:gd name="connsiteX16269" fmla="*/ 3969846 w 9144002"/>
              <a:gd name="connsiteY16269" fmla="*/ 514945 h 4873452"/>
              <a:gd name="connsiteX16270" fmla="*/ 3972525 w 9144002"/>
              <a:gd name="connsiteY16270" fmla="*/ 516507 h 4873452"/>
              <a:gd name="connsiteX16271" fmla="*/ 3975202 w 9144002"/>
              <a:gd name="connsiteY16271" fmla="*/ 518066 h 4873452"/>
              <a:gd name="connsiteX16272" fmla="*/ 3975800 w 9144002"/>
              <a:gd name="connsiteY16272" fmla="*/ 518066 h 4873452"/>
              <a:gd name="connsiteX16273" fmla="*/ 3976691 w 9144002"/>
              <a:gd name="connsiteY16273" fmla="*/ 517399 h 4873452"/>
              <a:gd name="connsiteX16274" fmla="*/ 3977585 w 9144002"/>
              <a:gd name="connsiteY16274" fmla="*/ 516283 h 4873452"/>
              <a:gd name="connsiteX16275" fmla="*/ 3978475 w 9144002"/>
              <a:gd name="connsiteY16275" fmla="*/ 514945 h 4873452"/>
              <a:gd name="connsiteX16276" fmla="*/ 3978775 w 9144002"/>
              <a:gd name="connsiteY16276" fmla="*/ 513161 h 4873452"/>
              <a:gd name="connsiteX16277" fmla="*/ 3978775 w 9144002"/>
              <a:gd name="connsiteY16277" fmla="*/ 508925 h 4873452"/>
              <a:gd name="connsiteX16278" fmla="*/ 3979073 w 9144002"/>
              <a:gd name="connsiteY16278" fmla="*/ 504464 h 4873452"/>
              <a:gd name="connsiteX16279" fmla="*/ 3988002 w 9144002"/>
              <a:gd name="connsiteY16279" fmla="*/ 509594 h 4873452"/>
              <a:gd name="connsiteX16280" fmla="*/ 3996039 w 9144002"/>
              <a:gd name="connsiteY16280" fmla="*/ 513831 h 4873452"/>
              <a:gd name="connsiteX16281" fmla="*/ 4004669 w 9144002"/>
              <a:gd name="connsiteY16281" fmla="*/ 517399 h 4873452"/>
              <a:gd name="connsiteX16282" fmla="*/ 4013006 w 9144002"/>
              <a:gd name="connsiteY16282" fmla="*/ 520297 h 4873452"/>
              <a:gd name="connsiteX16283" fmla="*/ 4021638 w 9144002"/>
              <a:gd name="connsiteY16283" fmla="*/ 522751 h 4873452"/>
              <a:gd name="connsiteX16284" fmla="*/ 4030270 w 9144002"/>
              <a:gd name="connsiteY16284" fmla="*/ 524757 h 4873452"/>
              <a:gd name="connsiteX16285" fmla="*/ 4039200 w 9144002"/>
              <a:gd name="connsiteY16285" fmla="*/ 526096 h 4873452"/>
              <a:gd name="connsiteX16286" fmla="*/ 4047831 w 9144002"/>
              <a:gd name="connsiteY16286" fmla="*/ 527210 h 4873452"/>
              <a:gd name="connsiteX16287" fmla="*/ 4056759 w 9144002"/>
              <a:gd name="connsiteY16287" fmla="*/ 528101 h 4873452"/>
              <a:gd name="connsiteX16288" fmla="*/ 4065690 w 9144002"/>
              <a:gd name="connsiteY16288" fmla="*/ 528772 h 4873452"/>
              <a:gd name="connsiteX16289" fmla="*/ 4085036 w 9144002"/>
              <a:gd name="connsiteY16289" fmla="*/ 529217 h 4873452"/>
              <a:gd name="connsiteX16290" fmla="*/ 4105577 w 9144002"/>
              <a:gd name="connsiteY16290" fmla="*/ 529664 h 4873452"/>
              <a:gd name="connsiteX16291" fmla="*/ 4127900 w 9144002"/>
              <a:gd name="connsiteY16291" fmla="*/ 529887 h 4873452"/>
              <a:gd name="connsiteX16292" fmla="*/ 4126115 w 9144002"/>
              <a:gd name="connsiteY16292" fmla="*/ 532563 h 4873452"/>
              <a:gd name="connsiteX16293" fmla="*/ 4124923 w 9144002"/>
              <a:gd name="connsiteY16293" fmla="*/ 535685 h 4873452"/>
              <a:gd name="connsiteX16294" fmla="*/ 4123735 w 9144002"/>
              <a:gd name="connsiteY16294" fmla="*/ 539253 h 4873452"/>
              <a:gd name="connsiteX16295" fmla="*/ 4123735 w 9144002"/>
              <a:gd name="connsiteY16295" fmla="*/ 543491 h 4873452"/>
              <a:gd name="connsiteX16296" fmla="*/ 4127008 w 9144002"/>
              <a:gd name="connsiteY16296" fmla="*/ 543713 h 4873452"/>
              <a:gd name="connsiteX16297" fmla="*/ 4130580 w 9144002"/>
              <a:gd name="connsiteY16297" fmla="*/ 543713 h 4873452"/>
              <a:gd name="connsiteX16298" fmla="*/ 4136829 w 9144002"/>
              <a:gd name="connsiteY16298" fmla="*/ 543491 h 4873452"/>
              <a:gd name="connsiteX16299" fmla="*/ 4143079 w 9144002"/>
              <a:gd name="connsiteY16299" fmla="*/ 542822 h 4873452"/>
              <a:gd name="connsiteX16300" fmla="*/ 4149034 w 9144002"/>
              <a:gd name="connsiteY16300" fmla="*/ 542597 h 4873452"/>
              <a:gd name="connsiteX16301" fmla="*/ 4151712 w 9144002"/>
              <a:gd name="connsiteY16301" fmla="*/ 542597 h 4873452"/>
              <a:gd name="connsiteX16302" fmla="*/ 4154689 w 9144002"/>
              <a:gd name="connsiteY16302" fmla="*/ 542822 h 4873452"/>
              <a:gd name="connsiteX16303" fmla="*/ 4157666 w 9144002"/>
              <a:gd name="connsiteY16303" fmla="*/ 543491 h 4873452"/>
              <a:gd name="connsiteX16304" fmla="*/ 4160641 w 9144002"/>
              <a:gd name="connsiteY16304" fmla="*/ 544159 h 4873452"/>
              <a:gd name="connsiteX16305" fmla="*/ 4163915 w 9144002"/>
              <a:gd name="connsiteY16305" fmla="*/ 545274 h 4873452"/>
              <a:gd name="connsiteX16306" fmla="*/ 4167488 w 9144002"/>
              <a:gd name="connsiteY16306" fmla="*/ 547058 h 4873452"/>
              <a:gd name="connsiteX16307" fmla="*/ 4170760 w 9144002"/>
              <a:gd name="connsiteY16307" fmla="*/ 549289 h 4873452"/>
              <a:gd name="connsiteX16308" fmla="*/ 4174631 w 9144002"/>
              <a:gd name="connsiteY16308" fmla="*/ 551740 h 4873452"/>
              <a:gd name="connsiteX16309" fmla="*/ 4168083 w 9144002"/>
              <a:gd name="connsiteY16309" fmla="*/ 552411 h 4873452"/>
              <a:gd name="connsiteX16310" fmla="*/ 4162130 w 9144002"/>
              <a:gd name="connsiteY16310" fmla="*/ 553302 h 4873452"/>
              <a:gd name="connsiteX16311" fmla="*/ 4156474 w 9144002"/>
              <a:gd name="connsiteY16311" fmla="*/ 554418 h 4873452"/>
              <a:gd name="connsiteX16312" fmla="*/ 4151118 w 9144002"/>
              <a:gd name="connsiteY16312" fmla="*/ 555756 h 4873452"/>
              <a:gd name="connsiteX16313" fmla="*/ 4146056 w 9144002"/>
              <a:gd name="connsiteY16313" fmla="*/ 557540 h 4873452"/>
              <a:gd name="connsiteX16314" fmla="*/ 4140701 w 9144002"/>
              <a:gd name="connsiteY16314" fmla="*/ 559547 h 4873452"/>
              <a:gd name="connsiteX16315" fmla="*/ 4130281 w 9144002"/>
              <a:gd name="connsiteY16315" fmla="*/ 563115 h 4873452"/>
              <a:gd name="connsiteX16316" fmla="*/ 4124923 w 9144002"/>
              <a:gd name="connsiteY16316" fmla="*/ 564898 h 4873452"/>
              <a:gd name="connsiteX16317" fmla="*/ 4119269 w 9144002"/>
              <a:gd name="connsiteY16317" fmla="*/ 566461 h 4873452"/>
              <a:gd name="connsiteX16318" fmla="*/ 4113317 w 9144002"/>
              <a:gd name="connsiteY16318" fmla="*/ 568244 h 4873452"/>
              <a:gd name="connsiteX16319" fmla="*/ 4106767 w 9144002"/>
              <a:gd name="connsiteY16319" fmla="*/ 569581 h 4873452"/>
              <a:gd name="connsiteX16320" fmla="*/ 4100515 w 9144002"/>
              <a:gd name="connsiteY16320" fmla="*/ 570474 h 4873452"/>
              <a:gd name="connsiteX16321" fmla="*/ 4093374 w 9144002"/>
              <a:gd name="connsiteY16321" fmla="*/ 570920 h 4873452"/>
              <a:gd name="connsiteX16322" fmla="*/ 4085336 w 9144002"/>
              <a:gd name="connsiteY16322" fmla="*/ 571366 h 4873452"/>
              <a:gd name="connsiteX16323" fmla="*/ 4077001 w 9144002"/>
              <a:gd name="connsiteY16323" fmla="*/ 570920 h 4873452"/>
              <a:gd name="connsiteX16324" fmla="*/ 4078491 w 9144002"/>
              <a:gd name="connsiteY16324" fmla="*/ 572927 h 4873452"/>
              <a:gd name="connsiteX16325" fmla="*/ 4079977 w 9144002"/>
              <a:gd name="connsiteY16325" fmla="*/ 574487 h 4873452"/>
              <a:gd name="connsiteX16326" fmla="*/ 4082062 w 9144002"/>
              <a:gd name="connsiteY16326" fmla="*/ 575826 h 4873452"/>
              <a:gd name="connsiteX16327" fmla="*/ 4083549 w 9144002"/>
              <a:gd name="connsiteY16327" fmla="*/ 577164 h 4873452"/>
              <a:gd name="connsiteX16328" fmla="*/ 4085336 w 9144002"/>
              <a:gd name="connsiteY16328" fmla="*/ 578280 h 4873452"/>
              <a:gd name="connsiteX16329" fmla="*/ 4087121 w 9144002"/>
              <a:gd name="connsiteY16329" fmla="*/ 579172 h 4873452"/>
              <a:gd name="connsiteX16330" fmla="*/ 4091289 w 9144002"/>
              <a:gd name="connsiteY16330" fmla="*/ 580286 h 4873452"/>
              <a:gd name="connsiteX16331" fmla="*/ 4095457 w 9144002"/>
              <a:gd name="connsiteY16331" fmla="*/ 581402 h 4873452"/>
              <a:gd name="connsiteX16332" fmla="*/ 4099923 w 9144002"/>
              <a:gd name="connsiteY16332" fmla="*/ 581847 h 4873452"/>
              <a:gd name="connsiteX16333" fmla="*/ 4109147 w 9144002"/>
              <a:gd name="connsiteY16333" fmla="*/ 582293 h 4873452"/>
              <a:gd name="connsiteX16334" fmla="*/ 4113911 w 9144002"/>
              <a:gd name="connsiteY16334" fmla="*/ 582517 h 4873452"/>
              <a:gd name="connsiteX16335" fmla="*/ 4118377 w 9144002"/>
              <a:gd name="connsiteY16335" fmla="*/ 583186 h 4873452"/>
              <a:gd name="connsiteX16336" fmla="*/ 4122542 w 9144002"/>
              <a:gd name="connsiteY16336" fmla="*/ 584076 h 4873452"/>
              <a:gd name="connsiteX16337" fmla="*/ 4126713 w 9144002"/>
              <a:gd name="connsiteY16337" fmla="*/ 585193 h 4873452"/>
              <a:gd name="connsiteX16338" fmla="*/ 4130877 w 9144002"/>
              <a:gd name="connsiteY16338" fmla="*/ 587199 h 4873452"/>
              <a:gd name="connsiteX16339" fmla="*/ 4132663 w 9144002"/>
              <a:gd name="connsiteY16339" fmla="*/ 588315 h 4873452"/>
              <a:gd name="connsiteX16340" fmla="*/ 4134746 w 9144002"/>
              <a:gd name="connsiteY16340" fmla="*/ 589653 h 4873452"/>
              <a:gd name="connsiteX16341" fmla="*/ 4136235 w 9144002"/>
              <a:gd name="connsiteY16341" fmla="*/ 590991 h 4873452"/>
              <a:gd name="connsiteX16342" fmla="*/ 4138021 w 9144002"/>
              <a:gd name="connsiteY16342" fmla="*/ 592775 h 4873452"/>
              <a:gd name="connsiteX16343" fmla="*/ 4136235 w 9144002"/>
              <a:gd name="connsiteY16343" fmla="*/ 588761 h 4873452"/>
              <a:gd name="connsiteX16344" fmla="*/ 4135044 w 9144002"/>
              <a:gd name="connsiteY16344" fmla="*/ 585862 h 4873452"/>
              <a:gd name="connsiteX16345" fmla="*/ 4135044 w 9144002"/>
              <a:gd name="connsiteY16345" fmla="*/ 584747 h 4873452"/>
              <a:gd name="connsiteX16346" fmla="*/ 4135343 w 9144002"/>
              <a:gd name="connsiteY16346" fmla="*/ 584076 h 4873452"/>
              <a:gd name="connsiteX16347" fmla="*/ 4135938 w 9144002"/>
              <a:gd name="connsiteY16347" fmla="*/ 583186 h 4873452"/>
              <a:gd name="connsiteX16348" fmla="*/ 4136235 w 9144002"/>
              <a:gd name="connsiteY16348" fmla="*/ 582293 h 4873452"/>
              <a:gd name="connsiteX16349" fmla="*/ 4136829 w 9144002"/>
              <a:gd name="connsiteY16349" fmla="*/ 582071 h 4873452"/>
              <a:gd name="connsiteX16350" fmla="*/ 4138021 w 9144002"/>
              <a:gd name="connsiteY16350" fmla="*/ 581847 h 4873452"/>
              <a:gd name="connsiteX16351" fmla="*/ 4139806 w 9144002"/>
              <a:gd name="connsiteY16351" fmla="*/ 581402 h 4873452"/>
              <a:gd name="connsiteX16352" fmla="*/ 4143079 w 9144002"/>
              <a:gd name="connsiteY16352" fmla="*/ 581847 h 4873452"/>
              <a:gd name="connsiteX16353" fmla="*/ 4146056 w 9144002"/>
              <a:gd name="connsiteY16353" fmla="*/ 582517 h 4873452"/>
              <a:gd name="connsiteX16354" fmla="*/ 4149034 w 9144002"/>
              <a:gd name="connsiteY16354" fmla="*/ 584076 h 4873452"/>
              <a:gd name="connsiteX16355" fmla="*/ 4152307 w 9144002"/>
              <a:gd name="connsiteY16355" fmla="*/ 585415 h 4873452"/>
              <a:gd name="connsiteX16356" fmla="*/ 4155879 w 9144002"/>
              <a:gd name="connsiteY16356" fmla="*/ 587421 h 4873452"/>
              <a:gd name="connsiteX16357" fmla="*/ 4158859 w 9144002"/>
              <a:gd name="connsiteY16357" fmla="*/ 589653 h 4873452"/>
              <a:gd name="connsiteX16358" fmla="*/ 4161832 w 9144002"/>
              <a:gd name="connsiteY16358" fmla="*/ 591881 h 4873452"/>
              <a:gd name="connsiteX16359" fmla="*/ 4164510 w 9144002"/>
              <a:gd name="connsiteY16359" fmla="*/ 594335 h 4873452"/>
              <a:gd name="connsiteX16360" fmla="*/ 4166302 w 9144002"/>
              <a:gd name="connsiteY16360" fmla="*/ 597011 h 4873452"/>
              <a:gd name="connsiteX16361" fmla="*/ 4169273 w 9144002"/>
              <a:gd name="connsiteY16361" fmla="*/ 594335 h 4873452"/>
              <a:gd name="connsiteX16362" fmla="*/ 4172251 w 9144002"/>
              <a:gd name="connsiteY16362" fmla="*/ 592552 h 4873452"/>
              <a:gd name="connsiteX16363" fmla="*/ 4175227 w 9144002"/>
              <a:gd name="connsiteY16363" fmla="*/ 591436 h 4873452"/>
              <a:gd name="connsiteX16364" fmla="*/ 4178798 w 9144002"/>
              <a:gd name="connsiteY16364" fmla="*/ 590099 h 4873452"/>
              <a:gd name="connsiteX16365" fmla="*/ 4181777 w 9144002"/>
              <a:gd name="connsiteY16365" fmla="*/ 589653 h 4873452"/>
              <a:gd name="connsiteX16366" fmla="*/ 4184751 w 9144002"/>
              <a:gd name="connsiteY16366" fmla="*/ 589430 h 4873452"/>
              <a:gd name="connsiteX16367" fmla="*/ 4191003 w 9144002"/>
              <a:gd name="connsiteY16367" fmla="*/ 588983 h 4873452"/>
              <a:gd name="connsiteX16368" fmla="*/ 4197550 w 9144002"/>
              <a:gd name="connsiteY16368" fmla="*/ 588983 h 4873452"/>
              <a:gd name="connsiteX16369" fmla="*/ 4200529 w 9144002"/>
              <a:gd name="connsiteY16369" fmla="*/ 588761 h 4873452"/>
              <a:gd name="connsiteX16370" fmla="*/ 4203804 w 9144002"/>
              <a:gd name="connsiteY16370" fmla="*/ 588315 h 4873452"/>
              <a:gd name="connsiteX16371" fmla="*/ 4207077 w 9144002"/>
              <a:gd name="connsiteY16371" fmla="*/ 587646 h 4873452"/>
              <a:gd name="connsiteX16372" fmla="*/ 4210350 w 9144002"/>
              <a:gd name="connsiteY16372" fmla="*/ 586531 h 4873452"/>
              <a:gd name="connsiteX16373" fmla="*/ 4213624 w 9144002"/>
              <a:gd name="connsiteY16373" fmla="*/ 584747 h 4873452"/>
              <a:gd name="connsiteX16374" fmla="*/ 4217197 w 9144002"/>
              <a:gd name="connsiteY16374" fmla="*/ 582961 h 4873452"/>
              <a:gd name="connsiteX16375" fmla="*/ 4217793 w 9144002"/>
              <a:gd name="connsiteY16375" fmla="*/ 584524 h 4873452"/>
              <a:gd name="connsiteX16376" fmla="*/ 4218388 w 9144002"/>
              <a:gd name="connsiteY16376" fmla="*/ 586531 h 4873452"/>
              <a:gd name="connsiteX16377" fmla="*/ 4218388 w 9144002"/>
              <a:gd name="connsiteY16377" fmla="*/ 588315 h 4873452"/>
              <a:gd name="connsiteX16378" fmla="*/ 4218388 w 9144002"/>
              <a:gd name="connsiteY16378" fmla="*/ 589875 h 4873452"/>
              <a:gd name="connsiteX16379" fmla="*/ 4216603 w 9144002"/>
              <a:gd name="connsiteY16379" fmla="*/ 592775 h 4873452"/>
              <a:gd name="connsiteX16380" fmla="*/ 4215115 w 9144002"/>
              <a:gd name="connsiteY16380" fmla="*/ 595228 h 4873452"/>
              <a:gd name="connsiteX16381" fmla="*/ 4214220 w 9144002"/>
              <a:gd name="connsiteY16381" fmla="*/ 597235 h 4873452"/>
              <a:gd name="connsiteX16382" fmla="*/ 4213624 w 9144002"/>
              <a:gd name="connsiteY16382" fmla="*/ 598349 h 4873452"/>
              <a:gd name="connsiteX16383" fmla="*/ 4213327 w 9144002"/>
              <a:gd name="connsiteY16383" fmla="*/ 599019 h 4873452"/>
              <a:gd name="connsiteX16384" fmla="*/ 4213624 w 9144002"/>
              <a:gd name="connsiteY16384" fmla="*/ 599687 h 4873452"/>
              <a:gd name="connsiteX16385" fmla="*/ 4214518 w 9144002"/>
              <a:gd name="connsiteY16385" fmla="*/ 600133 h 4873452"/>
              <a:gd name="connsiteX16386" fmla="*/ 4215706 w 9144002"/>
              <a:gd name="connsiteY16386" fmla="*/ 600581 h 4873452"/>
              <a:gd name="connsiteX16387" fmla="*/ 4217197 w 9144002"/>
              <a:gd name="connsiteY16387" fmla="*/ 601026 h 4873452"/>
              <a:gd name="connsiteX16388" fmla="*/ 4216007 w 9144002"/>
              <a:gd name="connsiteY16388" fmla="*/ 601695 h 4873452"/>
              <a:gd name="connsiteX16389" fmla="*/ 4214518 w 9144002"/>
              <a:gd name="connsiteY16389" fmla="*/ 602586 h 4873452"/>
              <a:gd name="connsiteX16390" fmla="*/ 4213028 w 9144002"/>
              <a:gd name="connsiteY16390" fmla="*/ 603479 h 4873452"/>
              <a:gd name="connsiteX16391" fmla="*/ 4210945 w 9144002"/>
              <a:gd name="connsiteY16391" fmla="*/ 603702 h 4873452"/>
              <a:gd name="connsiteX16392" fmla="*/ 4207077 w 9144002"/>
              <a:gd name="connsiteY16392" fmla="*/ 604593 h 4873452"/>
              <a:gd name="connsiteX16393" fmla="*/ 4202017 w 9144002"/>
              <a:gd name="connsiteY16393" fmla="*/ 604817 h 4873452"/>
              <a:gd name="connsiteX16394" fmla="*/ 4196361 w 9144002"/>
              <a:gd name="connsiteY16394" fmla="*/ 604817 h 4873452"/>
              <a:gd name="connsiteX16395" fmla="*/ 4190705 w 9144002"/>
              <a:gd name="connsiteY16395" fmla="*/ 604593 h 4873452"/>
              <a:gd name="connsiteX16396" fmla="*/ 4179099 w 9144002"/>
              <a:gd name="connsiteY16396" fmla="*/ 604593 h 4873452"/>
              <a:gd name="connsiteX16397" fmla="*/ 4173145 w 9144002"/>
              <a:gd name="connsiteY16397" fmla="*/ 604817 h 4873452"/>
              <a:gd name="connsiteX16398" fmla="*/ 4167488 w 9144002"/>
              <a:gd name="connsiteY16398" fmla="*/ 605486 h 4873452"/>
              <a:gd name="connsiteX16399" fmla="*/ 4162130 w 9144002"/>
              <a:gd name="connsiteY16399" fmla="*/ 606601 h 4873452"/>
              <a:gd name="connsiteX16400" fmla="*/ 4159450 w 9144002"/>
              <a:gd name="connsiteY16400" fmla="*/ 607047 h 4873452"/>
              <a:gd name="connsiteX16401" fmla="*/ 4157368 w 9144002"/>
              <a:gd name="connsiteY16401" fmla="*/ 608162 h 4873452"/>
              <a:gd name="connsiteX16402" fmla="*/ 4154987 w 9144002"/>
              <a:gd name="connsiteY16402" fmla="*/ 609276 h 4873452"/>
              <a:gd name="connsiteX16403" fmla="*/ 4153201 w 9144002"/>
              <a:gd name="connsiteY16403" fmla="*/ 610838 h 4873452"/>
              <a:gd name="connsiteX16404" fmla="*/ 4151118 w 9144002"/>
              <a:gd name="connsiteY16404" fmla="*/ 612177 h 4873452"/>
              <a:gd name="connsiteX16405" fmla="*/ 4149331 w 9144002"/>
              <a:gd name="connsiteY16405" fmla="*/ 614182 h 4873452"/>
              <a:gd name="connsiteX16406" fmla="*/ 4148143 w 9144002"/>
              <a:gd name="connsiteY16406" fmla="*/ 616190 h 4873452"/>
              <a:gd name="connsiteX16407" fmla="*/ 4146651 w 9144002"/>
              <a:gd name="connsiteY16407" fmla="*/ 618642 h 4873452"/>
              <a:gd name="connsiteX16408" fmla="*/ 4146056 w 9144002"/>
              <a:gd name="connsiteY16408" fmla="*/ 621319 h 4873452"/>
              <a:gd name="connsiteX16409" fmla="*/ 4145163 w 9144002"/>
              <a:gd name="connsiteY16409" fmla="*/ 623996 h 4873452"/>
              <a:gd name="connsiteX16410" fmla="*/ 4142485 w 9144002"/>
              <a:gd name="connsiteY16410" fmla="*/ 624219 h 4873452"/>
              <a:gd name="connsiteX16411" fmla="*/ 4140401 w 9144002"/>
              <a:gd name="connsiteY16411" fmla="*/ 624219 h 4873452"/>
              <a:gd name="connsiteX16412" fmla="*/ 4138914 w 9144002"/>
              <a:gd name="connsiteY16412" fmla="*/ 623996 h 4873452"/>
              <a:gd name="connsiteX16413" fmla="*/ 4138021 w 9144002"/>
              <a:gd name="connsiteY16413" fmla="*/ 623771 h 4873452"/>
              <a:gd name="connsiteX16414" fmla="*/ 4137723 w 9144002"/>
              <a:gd name="connsiteY16414" fmla="*/ 623104 h 4873452"/>
              <a:gd name="connsiteX16415" fmla="*/ 4137723 w 9144002"/>
              <a:gd name="connsiteY16415" fmla="*/ 622435 h 4873452"/>
              <a:gd name="connsiteX16416" fmla="*/ 4138318 w 9144002"/>
              <a:gd name="connsiteY16416" fmla="*/ 619981 h 4873452"/>
              <a:gd name="connsiteX16417" fmla="*/ 4139806 w 9144002"/>
              <a:gd name="connsiteY16417" fmla="*/ 617528 h 4873452"/>
              <a:gd name="connsiteX16418" fmla="*/ 4141594 w 9144002"/>
              <a:gd name="connsiteY16418" fmla="*/ 614182 h 4873452"/>
              <a:gd name="connsiteX16419" fmla="*/ 4141889 w 9144002"/>
              <a:gd name="connsiteY16419" fmla="*/ 612399 h 4873452"/>
              <a:gd name="connsiteX16420" fmla="*/ 4141889 w 9144002"/>
              <a:gd name="connsiteY16420" fmla="*/ 610616 h 4873452"/>
              <a:gd name="connsiteX16421" fmla="*/ 4141889 w 9144002"/>
              <a:gd name="connsiteY16421" fmla="*/ 608162 h 4873452"/>
              <a:gd name="connsiteX16422" fmla="*/ 4140996 w 9144002"/>
              <a:gd name="connsiteY16422" fmla="*/ 606378 h 4873452"/>
              <a:gd name="connsiteX16423" fmla="*/ 4138318 w 9144002"/>
              <a:gd name="connsiteY16423" fmla="*/ 606601 h 4873452"/>
              <a:gd name="connsiteX16424" fmla="*/ 4136235 w 9144002"/>
              <a:gd name="connsiteY16424" fmla="*/ 607493 h 4873452"/>
              <a:gd name="connsiteX16425" fmla="*/ 4134450 w 9144002"/>
              <a:gd name="connsiteY16425" fmla="*/ 608608 h 4873452"/>
              <a:gd name="connsiteX16426" fmla="*/ 4132663 w 9144002"/>
              <a:gd name="connsiteY16426" fmla="*/ 609946 h 4873452"/>
              <a:gd name="connsiteX16427" fmla="*/ 4131770 w 9144002"/>
              <a:gd name="connsiteY16427" fmla="*/ 611730 h 4873452"/>
              <a:gd name="connsiteX16428" fmla="*/ 4130580 w 9144002"/>
              <a:gd name="connsiteY16428" fmla="*/ 613515 h 4873452"/>
              <a:gd name="connsiteX16429" fmla="*/ 4128793 w 9144002"/>
              <a:gd name="connsiteY16429" fmla="*/ 617751 h 4873452"/>
              <a:gd name="connsiteX16430" fmla="*/ 4126713 w 9144002"/>
              <a:gd name="connsiteY16430" fmla="*/ 622435 h 4873452"/>
              <a:gd name="connsiteX16431" fmla="*/ 4124923 w 9144002"/>
              <a:gd name="connsiteY16431" fmla="*/ 626671 h 4873452"/>
              <a:gd name="connsiteX16432" fmla="*/ 4124033 w 9144002"/>
              <a:gd name="connsiteY16432" fmla="*/ 628456 h 4873452"/>
              <a:gd name="connsiteX16433" fmla="*/ 4123137 w 9144002"/>
              <a:gd name="connsiteY16433" fmla="*/ 630462 h 4873452"/>
              <a:gd name="connsiteX16434" fmla="*/ 4121649 w 9144002"/>
              <a:gd name="connsiteY16434" fmla="*/ 632246 h 4873452"/>
              <a:gd name="connsiteX16435" fmla="*/ 4119864 w 9144002"/>
              <a:gd name="connsiteY16435" fmla="*/ 633584 h 4873452"/>
              <a:gd name="connsiteX16436" fmla="*/ 4121947 w 9144002"/>
              <a:gd name="connsiteY16436" fmla="*/ 632470 h 4873452"/>
              <a:gd name="connsiteX16437" fmla="*/ 4124033 w 9144002"/>
              <a:gd name="connsiteY16437" fmla="*/ 631577 h 4873452"/>
              <a:gd name="connsiteX16438" fmla="*/ 4128793 w 9144002"/>
              <a:gd name="connsiteY16438" fmla="*/ 630241 h 4873452"/>
              <a:gd name="connsiteX16439" fmla="*/ 4132663 w 9144002"/>
              <a:gd name="connsiteY16439" fmla="*/ 629571 h 4873452"/>
              <a:gd name="connsiteX16440" fmla="*/ 4137429 w 9144002"/>
              <a:gd name="connsiteY16440" fmla="*/ 629571 h 4873452"/>
              <a:gd name="connsiteX16441" fmla="*/ 4141889 w 9144002"/>
              <a:gd name="connsiteY16441" fmla="*/ 629571 h 4873452"/>
              <a:gd name="connsiteX16442" fmla="*/ 4146355 w 9144002"/>
              <a:gd name="connsiteY16442" fmla="*/ 630241 h 4873452"/>
              <a:gd name="connsiteX16443" fmla="*/ 4155283 w 9144002"/>
              <a:gd name="connsiteY16443" fmla="*/ 631355 h 4873452"/>
              <a:gd name="connsiteX16444" fmla="*/ 4159450 w 9144002"/>
              <a:gd name="connsiteY16444" fmla="*/ 632024 h 4873452"/>
              <a:gd name="connsiteX16445" fmla="*/ 4163623 w 9144002"/>
              <a:gd name="connsiteY16445" fmla="*/ 632246 h 4873452"/>
              <a:gd name="connsiteX16446" fmla="*/ 4167787 w 9144002"/>
              <a:gd name="connsiteY16446" fmla="*/ 632246 h 4873452"/>
              <a:gd name="connsiteX16447" fmla="*/ 4171657 w 9144002"/>
              <a:gd name="connsiteY16447" fmla="*/ 632024 h 4873452"/>
              <a:gd name="connsiteX16448" fmla="*/ 4174930 w 9144002"/>
              <a:gd name="connsiteY16448" fmla="*/ 631131 h 4873452"/>
              <a:gd name="connsiteX16449" fmla="*/ 4176420 w 9144002"/>
              <a:gd name="connsiteY16449" fmla="*/ 630241 h 4873452"/>
              <a:gd name="connsiteX16450" fmla="*/ 4177906 w 9144002"/>
              <a:gd name="connsiteY16450" fmla="*/ 629348 h 4873452"/>
              <a:gd name="connsiteX16451" fmla="*/ 4179393 w 9144002"/>
              <a:gd name="connsiteY16451" fmla="*/ 628231 h 4873452"/>
              <a:gd name="connsiteX16452" fmla="*/ 4180882 w 9144002"/>
              <a:gd name="connsiteY16452" fmla="*/ 626894 h 4873452"/>
              <a:gd name="connsiteX16453" fmla="*/ 4182073 w 9144002"/>
              <a:gd name="connsiteY16453" fmla="*/ 625557 h 4873452"/>
              <a:gd name="connsiteX16454" fmla="*/ 4183562 w 9144002"/>
              <a:gd name="connsiteY16454" fmla="*/ 623771 h 4873452"/>
              <a:gd name="connsiteX16455" fmla="*/ 4193086 w 9144002"/>
              <a:gd name="connsiteY16455" fmla="*/ 626226 h 4873452"/>
              <a:gd name="connsiteX16456" fmla="*/ 4203208 w 9144002"/>
              <a:gd name="connsiteY16456" fmla="*/ 628456 h 4873452"/>
              <a:gd name="connsiteX16457" fmla="*/ 4213028 w 9144002"/>
              <a:gd name="connsiteY16457" fmla="*/ 630908 h 4873452"/>
              <a:gd name="connsiteX16458" fmla="*/ 4223449 w 9144002"/>
              <a:gd name="connsiteY16458" fmla="*/ 632470 h 4873452"/>
              <a:gd name="connsiteX16459" fmla="*/ 4233568 w 9144002"/>
              <a:gd name="connsiteY16459" fmla="*/ 633808 h 4873452"/>
              <a:gd name="connsiteX16460" fmla="*/ 4243987 w 9144002"/>
              <a:gd name="connsiteY16460" fmla="*/ 635146 h 4873452"/>
              <a:gd name="connsiteX16461" fmla="*/ 4254108 w 9144002"/>
              <a:gd name="connsiteY16461" fmla="*/ 635591 h 4873452"/>
              <a:gd name="connsiteX16462" fmla="*/ 4264227 w 9144002"/>
              <a:gd name="connsiteY16462" fmla="*/ 635815 h 4873452"/>
              <a:gd name="connsiteX16463" fmla="*/ 4274347 w 9144002"/>
              <a:gd name="connsiteY16463" fmla="*/ 635591 h 4873452"/>
              <a:gd name="connsiteX16464" fmla="*/ 4283872 w 9144002"/>
              <a:gd name="connsiteY16464" fmla="*/ 634700 h 4873452"/>
              <a:gd name="connsiteX16465" fmla="*/ 4293100 w 9144002"/>
              <a:gd name="connsiteY16465" fmla="*/ 633584 h 4873452"/>
              <a:gd name="connsiteX16466" fmla="*/ 4301731 w 9144002"/>
              <a:gd name="connsiteY16466" fmla="*/ 631577 h 4873452"/>
              <a:gd name="connsiteX16467" fmla="*/ 4306195 w 9144002"/>
              <a:gd name="connsiteY16467" fmla="*/ 630462 h 4873452"/>
              <a:gd name="connsiteX16468" fmla="*/ 4310362 w 9144002"/>
              <a:gd name="connsiteY16468" fmla="*/ 629125 h 4873452"/>
              <a:gd name="connsiteX16469" fmla="*/ 4314232 w 9144002"/>
              <a:gd name="connsiteY16469" fmla="*/ 627341 h 4873452"/>
              <a:gd name="connsiteX16470" fmla="*/ 4318102 w 9144002"/>
              <a:gd name="connsiteY16470" fmla="*/ 625779 h 4873452"/>
              <a:gd name="connsiteX16471" fmla="*/ 4321675 w 9144002"/>
              <a:gd name="connsiteY16471" fmla="*/ 623996 h 4873452"/>
              <a:gd name="connsiteX16472" fmla="*/ 4325248 w 9144002"/>
              <a:gd name="connsiteY16472" fmla="*/ 621988 h 4873452"/>
              <a:gd name="connsiteX16473" fmla="*/ 4328521 w 9144002"/>
              <a:gd name="connsiteY16473" fmla="*/ 619758 h 4873452"/>
              <a:gd name="connsiteX16474" fmla="*/ 4331794 w 9144002"/>
              <a:gd name="connsiteY16474" fmla="*/ 617528 h 4873452"/>
              <a:gd name="connsiteX16475" fmla="*/ 4331200 w 9144002"/>
              <a:gd name="connsiteY16475" fmla="*/ 619758 h 4873452"/>
              <a:gd name="connsiteX16476" fmla="*/ 4330901 w 9144002"/>
              <a:gd name="connsiteY16476" fmla="*/ 621988 h 4873452"/>
              <a:gd name="connsiteX16477" fmla="*/ 4330901 w 9144002"/>
              <a:gd name="connsiteY16477" fmla="*/ 623771 h 4873452"/>
              <a:gd name="connsiteX16478" fmla="*/ 4330901 w 9144002"/>
              <a:gd name="connsiteY16478" fmla="*/ 625111 h 4873452"/>
              <a:gd name="connsiteX16479" fmla="*/ 4331498 w 9144002"/>
              <a:gd name="connsiteY16479" fmla="*/ 626671 h 4873452"/>
              <a:gd name="connsiteX16480" fmla="*/ 4331794 w 9144002"/>
              <a:gd name="connsiteY16480" fmla="*/ 627341 h 4873452"/>
              <a:gd name="connsiteX16481" fmla="*/ 4333876 w 9144002"/>
              <a:gd name="connsiteY16481" fmla="*/ 629125 h 4873452"/>
              <a:gd name="connsiteX16482" fmla="*/ 4337451 w 9144002"/>
              <a:gd name="connsiteY16482" fmla="*/ 631577 h 4873452"/>
              <a:gd name="connsiteX16483" fmla="*/ 4339532 w 9144002"/>
              <a:gd name="connsiteY16483" fmla="*/ 633139 h 4873452"/>
              <a:gd name="connsiteX16484" fmla="*/ 4340129 w 9144002"/>
              <a:gd name="connsiteY16484" fmla="*/ 634254 h 4873452"/>
              <a:gd name="connsiteX16485" fmla="*/ 4340725 w 9144002"/>
              <a:gd name="connsiteY16485" fmla="*/ 635368 h 4873452"/>
              <a:gd name="connsiteX16486" fmla="*/ 4343998 w 9144002"/>
              <a:gd name="connsiteY16486" fmla="*/ 633808 h 4873452"/>
              <a:gd name="connsiteX16487" fmla="*/ 4347271 w 9144002"/>
              <a:gd name="connsiteY16487" fmla="*/ 632691 h 4873452"/>
              <a:gd name="connsiteX16488" fmla="*/ 4350846 w 9144002"/>
              <a:gd name="connsiteY16488" fmla="*/ 632024 h 4873452"/>
              <a:gd name="connsiteX16489" fmla="*/ 4354415 w 9144002"/>
              <a:gd name="connsiteY16489" fmla="*/ 631355 h 4873452"/>
              <a:gd name="connsiteX16490" fmla="*/ 4361559 w 9144002"/>
              <a:gd name="connsiteY16490" fmla="*/ 630241 h 4873452"/>
              <a:gd name="connsiteX16491" fmla="*/ 4369298 w 9144002"/>
              <a:gd name="connsiteY16491" fmla="*/ 629571 h 4873452"/>
              <a:gd name="connsiteX16492" fmla="*/ 4377036 w 9144002"/>
              <a:gd name="connsiteY16492" fmla="*/ 629348 h 4873452"/>
              <a:gd name="connsiteX16493" fmla="*/ 4384481 w 9144002"/>
              <a:gd name="connsiteY16493" fmla="*/ 629348 h 4873452"/>
              <a:gd name="connsiteX16494" fmla="*/ 4392218 w 9144002"/>
              <a:gd name="connsiteY16494" fmla="*/ 629125 h 4873452"/>
              <a:gd name="connsiteX16495" fmla="*/ 4399363 w 9144002"/>
              <a:gd name="connsiteY16495" fmla="*/ 629125 h 4873452"/>
              <a:gd name="connsiteX16496" fmla="*/ 4406505 w 9144002"/>
              <a:gd name="connsiteY16496" fmla="*/ 628456 h 4873452"/>
              <a:gd name="connsiteX16497" fmla="*/ 4413350 w 9144002"/>
              <a:gd name="connsiteY16497" fmla="*/ 627341 h 4873452"/>
              <a:gd name="connsiteX16498" fmla="*/ 4416626 w 9144002"/>
              <a:gd name="connsiteY16498" fmla="*/ 626671 h 4873452"/>
              <a:gd name="connsiteX16499" fmla="*/ 4419602 w 9144002"/>
              <a:gd name="connsiteY16499" fmla="*/ 625779 h 4873452"/>
              <a:gd name="connsiteX16500" fmla="*/ 4422579 w 9144002"/>
              <a:gd name="connsiteY16500" fmla="*/ 624665 h 4873452"/>
              <a:gd name="connsiteX16501" fmla="*/ 4425257 w 9144002"/>
              <a:gd name="connsiteY16501" fmla="*/ 623104 h 4873452"/>
              <a:gd name="connsiteX16502" fmla="*/ 4428234 w 9144002"/>
              <a:gd name="connsiteY16502" fmla="*/ 621766 h 4873452"/>
              <a:gd name="connsiteX16503" fmla="*/ 4430616 w 9144002"/>
              <a:gd name="connsiteY16503" fmla="*/ 619758 h 4873452"/>
              <a:gd name="connsiteX16504" fmla="*/ 4433296 w 9144002"/>
              <a:gd name="connsiteY16504" fmla="*/ 617751 h 4873452"/>
              <a:gd name="connsiteX16505" fmla="*/ 4435082 w 9144002"/>
              <a:gd name="connsiteY16505" fmla="*/ 615521 h 4873452"/>
              <a:gd name="connsiteX16506" fmla="*/ 4437461 w 9144002"/>
              <a:gd name="connsiteY16506" fmla="*/ 612844 h 4873452"/>
              <a:gd name="connsiteX16507" fmla="*/ 4439250 w 9144002"/>
              <a:gd name="connsiteY16507" fmla="*/ 609723 h 4873452"/>
              <a:gd name="connsiteX16508" fmla="*/ 4440737 w 9144002"/>
              <a:gd name="connsiteY16508" fmla="*/ 606378 h 4873452"/>
              <a:gd name="connsiteX16509" fmla="*/ 4441930 w 9144002"/>
              <a:gd name="connsiteY16509" fmla="*/ 602586 h 4873452"/>
              <a:gd name="connsiteX16510" fmla="*/ 4443416 w 9144002"/>
              <a:gd name="connsiteY16510" fmla="*/ 602586 h 4873452"/>
              <a:gd name="connsiteX16511" fmla="*/ 4444902 w 9144002"/>
              <a:gd name="connsiteY16511" fmla="*/ 603256 h 4873452"/>
              <a:gd name="connsiteX16512" fmla="*/ 4445497 w 9144002"/>
              <a:gd name="connsiteY16512" fmla="*/ 603702 h 4873452"/>
              <a:gd name="connsiteX16513" fmla="*/ 4446392 w 9144002"/>
              <a:gd name="connsiteY16513" fmla="*/ 604817 h 4873452"/>
              <a:gd name="connsiteX16514" fmla="*/ 4446690 w 9144002"/>
              <a:gd name="connsiteY16514" fmla="*/ 605931 h 4873452"/>
              <a:gd name="connsiteX16515" fmla="*/ 4446690 w 9144002"/>
              <a:gd name="connsiteY16515" fmla="*/ 607717 h 4873452"/>
              <a:gd name="connsiteX16516" fmla="*/ 4446690 w 9144002"/>
              <a:gd name="connsiteY16516" fmla="*/ 611061 h 4873452"/>
              <a:gd name="connsiteX16517" fmla="*/ 4446094 w 9144002"/>
              <a:gd name="connsiteY16517" fmla="*/ 618642 h 4873452"/>
              <a:gd name="connsiteX16518" fmla="*/ 4446094 w 9144002"/>
              <a:gd name="connsiteY16518" fmla="*/ 622435 h 4873452"/>
              <a:gd name="connsiteX16519" fmla="*/ 4446094 w 9144002"/>
              <a:gd name="connsiteY16519" fmla="*/ 623771 h 4873452"/>
              <a:gd name="connsiteX16520" fmla="*/ 4446392 w 9144002"/>
              <a:gd name="connsiteY16520" fmla="*/ 625111 h 4873452"/>
              <a:gd name="connsiteX16521" fmla="*/ 4441930 w 9144002"/>
              <a:gd name="connsiteY16521" fmla="*/ 627117 h 4873452"/>
              <a:gd name="connsiteX16522" fmla="*/ 4437461 w 9144002"/>
              <a:gd name="connsiteY16522" fmla="*/ 629125 h 4873452"/>
              <a:gd name="connsiteX16523" fmla="*/ 4432697 w 9144002"/>
              <a:gd name="connsiteY16523" fmla="*/ 630908 h 4873452"/>
              <a:gd name="connsiteX16524" fmla="*/ 4428234 w 9144002"/>
              <a:gd name="connsiteY16524" fmla="*/ 632246 h 4873452"/>
              <a:gd name="connsiteX16525" fmla="*/ 4423771 w 9144002"/>
              <a:gd name="connsiteY16525" fmla="*/ 633362 h 4873452"/>
              <a:gd name="connsiteX16526" fmla="*/ 4419305 w 9144002"/>
              <a:gd name="connsiteY16526" fmla="*/ 634254 h 4873452"/>
              <a:gd name="connsiteX16527" fmla="*/ 4410672 w 9144002"/>
              <a:gd name="connsiteY16527" fmla="*/ 635591 h 4873452"/>
              <a:gd name="connsiteX16528" fmla="*/ 4402340 w 9144002"/>
              <a:gd name="connsiteY16528" fmla="*/ 636485 h 4873452"/>
              <a:gd name="connsiteX16529" fmla="*/ 4394003 w 9144002"/>
              <a:gd name="connsiteY16529" fmla="*/ 636930 h 4873452"/>
              <a:gd name="connsiteX16530" fmla="*/ 4378229 w 9144002"/>
              <a:gd name="connsiteY16530" fmla="*/ 637376 h 4873452"/>
              <a:gd name="connsiteX16531" fmla="*/ 4370193 w 9144002"/>
              <a:gd name="connsiteY16531" fmla="*/ 637376 h 4873452"/>
              <a:gd name="connsiteX16532" fmla="*/ 4362751 w 9144002"/>
              <a:gd name="connsiteY16532" fmla="*/ 637599 h 4873452"/>
              <a:gd name="connsiteX16533" fmla="*/ 4355309 w 9144002"/>
              <a:gd name="connsiteY16533" fmla="*/ 638492 h 4873452"/>
              <a:gd name="connsiteX16534" fmla="*/ 4347869 w 9144002"/>
              <a:gd name="connsiteY16534" fmla="*/ 639829 h 4873452"/>
              <a:gd name="connsiteX16535" fmla="*/ 4344296 w 9144002"/>
              <a:gd name="connsiteY16535" fmla="*/ 640721 h 4873452"/>
              <a:gd name="connsiteX16536" fmla="*/ 4340725 w 9144002"/>
              <a:gd name="connsiteY16536" fmla="*/ 641836 h 4873452"/>
              <a:gd name="connsiteX16537" fmla="*/ 4337151 w 9144002"/>
              <a:gd name="connsiteY16537" fmla="*/ 642951 h 4873452"/>
              <a:gd name="connsiteX16538" fmla="*/ 4333285 w 9144002"/>
              <a:gd name="connsiteY16538" fmla="*/ 644735 h 4873452"/>
              <a:gd name="connsiteX16539" fmla="*/ 4330010 w 9144002"/>
              <a:gd name="connsiteY16539" fmla="*/ 646296 h 4873452"/>
              <a:gd name="connsiteX16540" fmla="*/ 4326138 w 9144002"/>
              <a:gd name="connsiteY16540" fmla="*/ 648526 h 4873452"/>
              <a:gd name="connsiteX16541" fmla="*/ 4322865 w 9144002"/>
              <a:gd name="connsiteY16541" fmla="*/ 650755 h 4873452"/>
              <a:gd name="connsiteX16542" fmla="*/ 4319590 w 9144002"/>
              <a:gd name="connsiteY16542" fmla="*/ 653656 h 4873452"/>
              <a:gd name="connsiteX16543" fmla="*/ 4319890 w 9144002"/>
              <a:gd name="connsiteY16543" fmla="*/ 655662 h 4873452"/>
              <a:gd name="connsiteX16544" fmla="*/ 4321078 w 9144002"/>
              <a:gd name="connsiteY16544" fmla="*/ 657223 h 4873452"/>
              <a:gd name="connsiteX16545" fmla="*/ 4322568 w 9144002"/>
              <a:gd name="connsiteY16545" fmla="*/ 658339 h 4873452"/>
              <a:gd name="connsiteX16546" fmla="*/ 4324354 w 9144002"/>
              <a:gd name="connsiteY16546" fmla="*/ 659231 h 4873452"/>
              <a:gd name="connsiteX16547" fmla="*/ 4326733 w 9144002"/>
              <a:gd name="connsiteY16547" fmla="*/ 660122 h 4873452"/>
              <a:gd name="connsiteX16548" fmla="*/ 4328818 w 9144002"/>
              <a:gd name="connsiteY16548" fmla="*/ 660792 h 4873452"/>
              <a:gd name="connsiteX16549" fmla="*/ 4333285 w 9144002"/>
              <a:gd name="connsiteY16549" fmla="*/ 661906 h 4873452"/>
              <a:gd name="connsiteX16550" fmla="*/ 4335367 w 9144002"/>
              <a:gd name="connsiteY16550" fmla="*/ 662129 h 4873452"/>
              <a:gd name="connsiteX16551" fmla="*/ 4337151 w 9144002"/>
              <a:gd name="connsiteY16551" fmla="*/ 662576 h 4873452"/>
              <a:gd name="connsiteX16552" fmla="*/ 4338343 w 9144002"/>
              <a:gd name="connsiteY16552" fmla="*/ 663466 h 4873452"/>
              <a:gd name="connsiteX16553" fmla="*/ 4339532 w 9144002"/>
              <a:gd name="connsiteY16553" fmla="*/ 664360 h 4873452"/>
              <a:gd name="connsiteX16554" fmla="*/ 4339831 w 9144002"/>
              <a:gd name="connsiteY16554" fmla="*/ 665698 h 4873452"/>
              <a:gd name="connsiteX16555" fmla="*/ 4339532 w 9144002"/>
              <a:gd name="connsiteY16555" fmla="*/ 667259 h 4873452"/>
              <a:gd name="connsiteX16556" fmla="*/ 4338343 w 9144002"/>
              <a:gd name="connsiteY16556" fmla="*/ 669266 h 4873452"/>
              <a:gd name="connsiteX16557" fmla="*/ 4336555 w 9144002"/>
              <a:gd name="connsiteY16557" fmla="*/ 671496 h 4873452"/>
              <a:gd name="connsiteX16558" fmla="*/ 4341617 w 9144002"/>
              <a:gd name="connsiteY16558" fmla="*/ 670381 h 4873452"/>
              <a:gd name="connsiteX16559" fmla="*/ 4347271 w 9144002"/>
              <a:gd name="connsiteY16559" fmla="*/ 669488 h 4873452"/>
              <a:gd name="connsiteX16560" fmla="*/ 4358286 w 9144002"/>
              <a:gd name="connsiteY16560" fmla="*/ 667705 h 4873452"/>
              <a:gd name="connsiteX16561" fmla="*/ 4369894 w 9144002"/>
              <a:gd name="connsiteY16561" fmla="*/ 666589 h 4873452"/>
              <a:gd name="connsiteX16562" fmla="*/ 4382098 w 9144002"/>
              <a:gd name="connsiteY16562" fmla="*/ 666143 h 4873452"/>
              <a:gd name="connsiteX16563" fmla="*/ 4394303 w 9144002"/>
              <a:gd name="connsiteY16563" fmla="*/ 665698 h 4873452"/>
              <a:gd name="connsiteX16564" fmla="*/ 4406804 w 9144002"/>
              <a:gd name="connsiteY16564" fmla="*/ 665698 h 4873452"/>
              <a:gd name="connsiteX16565" fmla="*/ 4432103 w 9144002"/>
              <a:gd name="connsiteY16565" fmla="*/ 665698 h 4873452"/>
              <a:gd name="connsiteX16566" fmla="*/ 4456513 w 9144002"/>
              <a:gd name="connsiteY16566" fmla="*/ 666143 h 4873452"/>
              <a:gd name="connsiteX16567" fmla="*/ 4468122 w 9144002"/>
              <a:gd name="connsiteY16567" fmla="*/ 666143 h 4873452"/>
              <a:gd name="connsiteX16568" fmla="*/ 4479432 w 9144002"/>
              <a:gd name="connsiteY16568" fmla="*/ 665475 h 4873452"/>
              <a:gd name="connsiteX16569" fmla="*/ 4490443 w 9144002"/>
              <a:gd name="connsiteY16569" fmla="*/ 665028 h 4873452"/>
              <a:gd name="connsiteX16570" fmla="*/ 4500563 w 9144002"/>
              <a:gd name="connsiteY16570" fmla="*/ 663914 h 4873452"/>
              <a:gd name="connsiteX16571" fmla="*/ 4510088 w 9144002"/>
              <a:gd name="connsiteY16571" fmla="*/ 662352 h 4873452"/>
              <a:gd name="connsiteX16572" fmla="*/ 4514555 w 9144002"/>
              <a:gd name="connsiteY16572" fmla="*/ 661237 h 4873452"/>
              <a:gd name="connsiteX16573" fmla="*/ 4518719 w 9144002"/>
              <a:gd name="connsiteY16573" fmla="*/ 660122 h 4873452"/>
              <a:gd name="connsiteX16574" fmla="*/ 4519613 w 9144002"/>
              <a:gd name="connsiteY16574" fmla="*/ 663020 h 4873452"/>
              <a:gd name="connsiteX16575" fmla="*/ 4520210 w 9144002"/>
              <a:gd name="connsiteY16575" fmla="*/ 665252 h 4873452"/>
              <a:gd name="connsiteX16576" fmla="*/ 4519613 w 9144002"/>
              <a:gd name="connsiteY16576" fmla="*/ 666812 h 4873452"/>
              <a:gd name="connsiteX16577" fmla="*/ 4519020 w 9144002"/>
              <a:gd name="connsiteY16577" fmla="*/ 667928 h 4873452"/>
              <a:gd name="connsiteX16578" fmla="*/ 4517531 w 9144002"/>
              <a:gd name="connsiteY16578" fmla="*/ 668820 h 4873452"/>
              <a:gd name="connsiteX16579" fmla="*/ 4516042 w 9144002"/>
              <a:gd name="connsiteY16579" fmla="*/ 669266 h 4873452"/>
              <a:gd name="connsiteX16580" fmla="*/ 4514555 w 9144002"/>
              <a:gd name="connsiteY16580" fmla="*/ 669266 h 4873452"/>
              <a:gd name="connsiteX16581" fmla="*/ 4512172 w 9144002"/>
              <a:gd name="connsiteY16581" fmla="*/ 669266 h 4873452"/>
              <a:gd name="connsiteX16582" fmla="*/ 4508600 w 9144002"/>
              <a:gd name="connsiteY16582" fmla="*/ 668820 h 4873452"/>
              <a:gd name="connsiteX16583" fmla="*/ 4506518 w 9144002"/>
              <a:gd name="connsiteY16583" fmla="*/ 668820 h 4873452"/>
              <a:gd name="connsiteX16584" fmla="*/ 4505031 w 9144002"/>
              <a:gd name="connsiteY16584" fmla="*/ 669266 h 4873452"/>
              <a:gd name="connsiteX16585" fmla="*/ 4503539 w 9144002"/>
              <a:gd name="connsiteY16585" fmla="*/ 669712 h 4873452"/>
              <a:gd name="connsiteX16586" fmla="*/ 4502353 w 9144002"/>
              <a:gd name="connsiteY16586" fmla="*/ 670603 h 4873452"/>
              <a:gd name="connsiteX16587" fmla="*/ 4502052 w 9144002"/>
              <a:gd name="connsiteY16587" fmla="*/ 671942 h 4873452"/>
              <a:gd name="connsiteX16588" fmla="*/ 4502052 w 9144002"/>
              <a:gd name="connsiteY16588" fmla="*/ 673948 h 4873452"/>
              <a:gd name="connsiteX16589" fmla="*/ 4507711 w 9144002"/>
              <a:gd name="connsiteY16589" fmla="*/ 672834 h 4873452"/>
              <a:gd name="connsiteX16590" fmla="*/ 4513363 w 9144002"/>
              <a:gd name="connsiteY16590" fmla="*/ 671942 h 4873452"/>
              <a:gd name="connsiteX16591" fmla="*/ 4519316 w 9144002"/>
              <a:gd name="connsiteY16591" fmla="*/ 671051 h 4873452"/>
              <a:gd name="connsiteX16592" fmla="*/ 4525271 w 9144002"/>
              <a:gd name="connsiteY16592" fmla="*/ 670603 h 4873452"/>
              <a:gd name="connsiteX16593" fmla="*/ 4537178 w 9144002"/>
              <a:gd name="connsiteY16593" fmla="*/ 670381 h 4873452"/>
              <a:gd name="connsiteX16594" fmla="*/ 4549378 w 9144002"/>
              <a:gd name="connsiteY16594" fmla="*/ 670381 h 4873452"/>
              <a:gd name="connsiteX16595" fmla="*/ 4561587 w 9144002"/>
              <a:gd name="connsiteY16595" fmla="*/ 670603 h 4873452"/>
              <a:gd name="connsiteX16596" fmla="*/ 4573488 w 9144002"/>
              <a:gd name="connsiteY16596" fmla="*/ 671496 h 4873452"/>
              <a:gd name="connsiteX16597" fmla="*/ 4597301 w 9144002"/>
              <a:gd name="connsiteY16597" fmla="*/ 672611 h 4873452"/>
              <a:gd name="connsiteX16598" fmla="*/ 4608909 w 9144002"/>
              <a:gd name="connsiteY16598" fmla="*/ 673055 h 4873452"/>
              <a:gd name="connsiteX16599" fmla="*/ 4620518 w 9144002"/>
              <a:gd name="connsiteY16599" fmla="*/ 672834 h 4873452"/>
              <a:gd name="connsiteX16600" fmla="*/ 4626174 w 9144002"/>
              <a:gd name="connsiteY16600" fmla="*/ 672611 h 4873452"/>
              <a:gd name="connsiteX16601" fmla="*/ 4631532 w 9144002"/>
              <a:gd name="connsiteY16601" fmla="*/ 671942 h 4873452"/>
              <a:gd name="connsiteX16602" fmla="*/ 4636890 w 9144002"/>
              <a:gd name="connsiteY16602" fmla="*/ 671496 h 4873452"/>
              <a:gd name="connsiteX16603" fmla="*/ 4642545 w 9144002"/>
              <a:gd name="connsiteY16603" fmla="*/ 670603 h 4873452"/>
              <a:gd name="connsiteX16604" fmla="*/ 4647309 w 9144002"/>
              <a:gd name="connsiteY16604" fmla="*/ 669488 h 4873452"/>
              <a:gd name="connsiteX16605" fmla="*/ 4652667 w 9144002"/>
              <a:gd name="connsiteY16605" fmla="*/ 667928 h 4873452"/>
              <a:gd name="connsiteX16606" fmla="*/ 4657428 w 9144002"/>
              <a:gd name="connsiteY16606" fmla="*/ 666589 h 4873452"/>
              <a:gd name="connsiteX16607" fmla="*/ 4662191 w 9144002"/>
              <a:gd name="connsiteY16607" fmla="*/ 664582 h 4873452"/>
              <a:gd name="connsiteX16608" fmla="*/ 4666954 w 9144002"/>
              <a:gd name="connsiteY16608" fmla="*/ 662352 h 4873452"/>
              <a:gd name="connsiteX16609" fmla="*/ 4671418 w 9144002"/>
              <a:gd name="connsiteY16609" fmla="*/ 659899 h 4873452"/>
              <a:gd name="connsiteX16610" fmla="*/ 4675586 w 9144002"/>
              <a:gd name="connsiteY16610" fmla="*/ 656777 h 4873452"/>
              <a:gd name="connsiteX16611" fmla="*/ 4679753 w 9144002"/>
              <a:gd name="connsiteY16611" fmla="*/ 653656 h 4873452"/>
              <a:gd name="connsiteX16612" fmla="*/ 4680051 w 9144002"/>
              <a:gd name="connsiteY16612" fmla="*/ 655885 h 4873452"/>
              <a:gd name="connsiteX16613" fmla="*/ 4680051 w 9144002"/>
              <a:gd name="connsiteY16613" fmla="*/ 657892 h 4873452"/>
              <a:gd name="connsiteX16614" fmla="*/ 4680051 w 9144002"/>
              <a:gd name="connsiteY16614" fmla="*/ 659677 h 4873452"/>
              <a:gd name="connsiteX16615" fmla="*/ 4679456 w 9144002"/>
              <a:gd name="connsiteY16615" fmla="*/ 660792 h 4873452"/>
              <a:gd name="connsiteX16616" fmla="*/ 4678264 w 9144002"/>
              <a:gd name="connsiteY16616" fmla="*/ 661906 h 4873452"/>
              <a:gd name="connsiteX16617" fmla="*/ 4677073 w 9144002"/>
              <a:gd name="connsiteY16617" fmla="*/ 662352 h 4873452"/>
              <a:gd name="connsiteX16618" fmla="*/ 4674394 w 9144002"/>
              <a:gd name="connsiteY16618" fmla="*/ 663466 h 4873452"/>
              <a:gd name="connsiteX16619" fmla="*/ 4671418 w 9144002"/>
              <a:gd name="connsiteY16619" fmla="*/ 664582 h 4873452"/>
              <a:gd name="connsiteX16620" fmla="*/ 4670228 w 9144002"/>
              <a:gd name="connsiteY16620" fmla="*/ 665252 h 4873452"/>
              <a:gd name="connsiteX16621" fmla="*/ 4669335 w 9144002"/>
              <a:gd name="connsiteY16621" fmla="*/ 665698 h 4873452"/>
              <a:gd name="connsiteX16622" fmla="*/ 4668144 w 9144002"/>
              <a:gd name="connsiteY16622" fmla="*/ 666812 h 4873452"/>
              <a:gd name="connsiteX16623" fmla="*/ 4667549 w 9144002"/>
              <a:gd name="connsiteY16623" fmla="*/ 667928 h 4873452"/>
              <a:gd name="connsiteX16624" fmla="*/ 4667250 w 9144002"/>
              <a:gd name="connsiteY16624" fmla="*/ 669712 h 4873452"/>
              <a:gd name="connsiteX16625" fmla="*/ 4667250 w 9144002"/>
              <a:gd name="connsiteY16625" fmla="*/ 671720 h 4873452"/>
              <a:gd name="connsiteX16626" fmla="*/ 4670228 w 9144002"/>
              <a:gd name="connsiteY16626" fmla="*/ 670603 h 4873452"/>
              <a:gd name="connsiteX16627" fmla="*/ 4672907 w 9144002"/>
              <a:gd name="connsiteY16627" fmla="*/ 669712 h 4873452"/>
              <a:gd name="connsiteX16628" fmla="*/ 4675883 w 9144002"/>
              <a:gd name="connsiteY16628" fmla="*/ 669488 h 4873452"/>
              <a:gd name="connsiteX16629" fmla="*/ 4678562 w 9144002"/>
              <a:gd name="connsiteY16629" fmla="*/ 669266 h 4873452"/>
              <a:gd name="connsiteX16630" fmla="*/ 4681539 w 9144002"/>
              <a:gd name="connsiteY16630" fmla="*/ 669488 h 4873452"/>
              <a:gd name="connsiteX16631" fmla="*/ 4684219 w 9144002"/>
              <a:gd name="connsiteY16631" fmla="*/ 669712 h 4873452"/>
              <a:gd name="connsiteX16632" fmla="*/ 4686898 w 9144002"/>
              <a:gd name="connsiteY16632" fmla="*/ 670381 h 4873452"/>
              <a:gd name="connsiteX16633" fmla="*/ 4689575 w 9144002"/>
              <a:gd name="connsiteY16633" fmla="*/ 671051 h 4873452"/>
              <a:gd name="connsiteX16634" fmla="*/ 4694933 w 9144002"/>
              <a:gd name="connsiteY16634" fmla="*/ 672834 h 4873452"/>
              <a:gd name="connsiteX16635" fmla="*/ 4699993 w 9144002"/>
              <a:gd name="connsiteY16635" fmla="*/ 675286 h 4873452"/>
              <a:gd name="connsiteX16636" fmla="*/ 4709815 w 9144002"/>
              <a:gd name="connsiteY16636" fmla="*/ 680416 h 4873452"/>
              <a:gd name="connsiteX16637" fmla="*/ 4714877 w 9144002"/>
              <a:gd name="connsiteY16637" fmla="*/ 682646 h 4873452"/>
              <a:gd name="connsiteX16638" fmla="*/ 4719937 w 9144002"/>
              <a:gd name="connsiteY16638" fmla="*/ 684430 h 4873452"/>
              <a:gd name="connsiteX16639" fmla="*/ 4722318 w 9144002"/>
              <a:gd name="connsiteY16639" fmla="*/ 685321 h 4873452"/>
              <a:gd name="connsiteX16640" fmla="*/ 4724997 w 9144002"/>
              <a:gd name="connsiteY16640" fmla="*/ 685768 h 4873452"/>
              <a:gd name="connsiteX16641" fmla="*/ 4727675 w 9144002"/>
              <a:gd name="connsiteY16641" fmla="*/ 685990 h 4873452"/>
              <a:gd name="connsiteX16642" fmla="*/ 4730056 w 9144002"/>
              <a:gd name="connsiteY16642" fmla="*/ 685990 h 4873452"/>
              <a:gd name="connsiteX16643" fmla="*/ 4732735 w 9144002"/>
              <a:gd name="connsiteY16643" fmla="*/ 685990 h 4873452"/>
              <a:gd name="connsiteX16644" fmla="*/ 4735414 w 9144002"/>
              <a:gd name="connsiteY16644" fmla="*/ 685545 h 4873452"/>
              <a:gd name="connsiteX16645" fmla="*/ 4738092 w 9144002"/>
              <a:gd name="connsiteY16645" fmla="*/ 684652 h 4873452"/>
              <a:gd name="connsiteX16646" fmla="*/ 4740771 w 9144002"/>
              <a:gd name="connsiteY16646" fmla="*/ 683538 h 4873452"/>
              <a:gd name="connsiteX16647" fmla="*/ 4743450 w 9144002"/>
              <a:gd name="connsiteY16647" fmla="*/ 682200 h 4873452"/>
              <a:gd name="connsiteX16648" fmla="*/ 4746428 w 9144002"/>
              <a:gd name="connsiteY16648" fmla="*/ 680192 h 4873452"/>
              <a:gd name="connsiteX16649" fmla="*/ 4749106 w 9144002"/>
              <a:gd name="connsiteY16649" fmla="*/ 677963 h 4873452"/>
              <a:gd name="connsiteX16650" fmla="*/ 4752082 w 9144002"/>
              <a:gd name="connsiteY16650" fmla="*/ 675065 h 4873452"/>
              <a:gd name="connsiteX16651" fmla="*/ 4754166 w 9144002"/>
              <a:gd name="connsiteY16651" fmla="*/ 676848 h 4873452"/>
              <a:gd name="connsiteX16652" fmla="*/ 4755654 w 9144002"/>
              <a:gd name="connsiteY16652" fmla="*/ 679078 h 4873452"/>
              <a:gd name="connsiteX16653" fmla="*/ 4759226 w 9144002"/>
              <a:gd name="connsiteY16653" fmla="*/ 683538 h 4873452"/>
              <a:gd name="connsiteX16654" fmla="*/ 4761904 w 9144002"/>
              <a:gd name="connsiteY16654" fmla="*/ 688444 h 4873452"/>
              <a:gd name="connsiteX16655" fmla="*/ 4764882 w 9144002"/>
              <a:gd name="connsiteY16655" fmla="*/ 692904 h 4873452"/>
              <a:gd name="connsiteX16656" fmla="*/ 4768155 w 9144002"/>
              <a:gd name="connsiteY16656" fmla="*/ 692236 h 4873452"/>
              <a:gd name="connsiteX16657" fmla="*/ 4772025 w 9144002"/>
              <a:gd name="connsiteY16657" fmla="*/ 691344 h 4873452"/>
              <a:gd name="connsiteX16658" fmla="*/ 4779170 w 9144002"/>
              <a:gd name="connsiteY16658" fmla="*/ 689560 h 4873452"/>
              <a:gd name="connsiteX16659" fmla="*/ 4794051 w 9144002"/>
              <a:gd name="connsiteY16659" fmla="*/ 684430 h 4873452"/>
              <a:gd name="connsiteX16660" fmla="*/ 4801195 w 9144002"/>
              <a:gd name="connsiteY16660" fmla="*/ 682646 h 4873452"/>
              <a:gd name="connsiteX16661" fmla="*/ 4805065 w 9144002"/>
              <a:gd name="connsiteY16661" fmla="*/ 681755 h 4873452"/>
              <a:gd name="connsiteX16662" fmla="*/ 4808041 w 9144002"/>
              <a:gd name="connsiteY16662" fmla="*/ 681531 h 4873452"/>
              <a:gd name="connsiteX16663" fmla="*/ 4811614 w 9144002"/>
              <a:gd name="connsiteY16663" fmla="*/ 681308 h 4873452"/>
              <a:gd name="connsiteX16664" fmla="*/ 4814590 w 9144002"/>
              <a:gd name="connsiteY16664" fmla="*/ 681531 h 4873452"/>
              <a:gd name="connsiteX16665" fmla="*/ 4817566 w 9144002"/>
              <a:gd name="connsiteY16665" fmla="*/ 682200 h 4873452"/>
              <a:gd name="connsiteX16666" fmla="*/ 4819650 w 9144002"/>
              <a:gd name="connsiteY16666" fmla="*/ 683315 h 4873452"/>
              <a:gd name="connsiteX16667" fmla="*/ 4819352 w 9144002"/>
              <a:gd name="connsiteY16667" fmla="*/ 684875 h 4873452"/>
              <a:gd name="connsiteX16668" fmla="*/ 4818162 w 9144002"/>
              <a:gd name="connsiteY16668" fmla="*/ 685990 h 4873452"/>
              <a:gd name="connsiteX16669" fmla="*/ 4817269 w 9144002"/>
              <a:gd name="connsiteY16669" fmla="*/ 686884 h 4873452"/>
              <a:gd name="connsiteX16670" fmla="*/ 4815185 w 9144002"/>
              <a:gd name="connsiteY16670" fmla="*/ 687106 h 4873452"/>
              <a:gd name="connsiteX16671" fmla="*/ 4811018 w 9144002"/>
              <a:gd name="connsiteY16671" fmla="*/ 687552 h 4873452"/>
              <a:gd name="connsiteX16672" fmla="*/ 4807446 w 9144002"/>
              <a:gd name="connsiteY16672" fmla="*/ 687998 h 4873452"/>
              <a:gd name="connsiteX16673" fmla="*/ 4807744 w 9144002"/>
              <a:gd name="connsiteY16673" fmla="*/ 689112 h 4873452"/>
              <a:gd name="connsiteX16674" fmla="*/ 4808041 w 9144002"/>
              <a:gd name="connsiteY16674" fmla="*/ 690229 h 4873452"/>
              <a:gd name="connsiteX16675" fmla="*/ 4809232 w 9144002"/>
              <a:gd name="connsiteY16675" fmla="*/ 690897 h 4873452"/>
              <a:gd name="connsiteX16676" fmla="*/ 4810423 w 9144002"/>
              <a:gd name="connsiteY16676" fmla="*/ 691344 h 4873452"/>
              <a:gd name="connsiteX16677" fmla="*/ 4813102 w 9144002"/>
              <a:gd name="connsiteY16677" fmla="*/ 691790 h 4873452"/>
              <a:gd name="connsiteX16678" fmla="*/ 4815483 w 9144002"/>
              <a:gd name="connsiteY16678" fmla="*/ 692236 h 4873452"/>
              <a:gd name="connsiteX16679" fmla="*/ 4813697 w 9144002"/>
              <a:gd name="connsiteY16679" fmla="*/ 697141 h 4873452"/>
              <a:gd name="connsiteX16680" fmla="*/ 4812506 w 9144002"/>
              <a:gd name="connsiteY16680" fmla="*/ 701379 h 4873452"/>
              <a:gd name="connsiteX16681" fmla="*/ 4812506 w 9144002"/>
              <a:gd name="connsiteY16681" fmla="*/ 704947 h 4873452"/>
              <a:gd name="connsiteX16682" fmla="*/ 4812506 w 9144002"/>
              <a:gd name="connsiteY16682" fmla="*/ 706730 h 4873452"/>
              <a:gd name="connsiteX16683" fmla="*/ 4813399 w 9144002"/>
              <a:gd name="connsiteY16683" fmla="*/ 708068 h 4873452"/>
              <a:gd name="connsiteX16684" fmla="*/ 4813697 w 9144002"/>
              <a:gd name="connsiteY16684" fmla="*/ 709407 h 4873452"/>
              <a:gd name="connsiteX16685" fmla="*/ 4814887 w 9144002"/>
              <a:gd name="connsiteY16685" fmla="*/ 710522 h 4873452"/>
              <a:gd name="connsiteX16686" fmla="*/ 4815483 w 9144002"/>
              <a:gd name="connsiteY16686" fmla="*/ 711637 h 4873452"/>
              <a:gd name="connsiteX16687" fmla="*/ 4817269 w 9144002"/>
              <a:gd name="connsiteY16687" fmla="*/ 712529 h 4873452"/>
              <a:gd name="connsiteX16688" fmla="*/ 4819650 w 9144002"/>
              <a:gd name="connsiteY16688" fmla="*/ 714312 h 4873452"/>
              <a:gd name="connsiteX16689" fmla="*/ 4823520 w 9144002"/>
              <a:gd name="connsiteY16689" fmla="*/ 715651 h 4873452"/>
              <a:gd name="connsiteX16690" fmla="*/ 4827687 w 9144002"/>
              <a:gd name="connsiteY16690" fmla="*/ 716543 h 4873452"/>
              <a:gd name="connsiteX16691" fmla="*/ 4832449 w 9144002"/>
              <a:gd name="connsiteY16691" fmla="*/ 716765 h 4873452"/>
              <a:gd name="connsiteX16692" fmla="*/ 4837510 w 9144002"/>
              <a:gd name="connsiteY16692" fmla="*/ 716765 h 4873452"/>
              <a:gd name="connsiteX16693" fmla="*/ 4843165 w 9144002"/>
              <a:gd name="connsiteY16693" fmla="*/ 716765 h 4873452"/>
              <a:gd name="connsiteX16694" fmla="*/ 4849118 w 9144002"/>
              <a:gd name="connsiteY16694" fmla="*/ 716320 h 4873452"/>
              <a:gd name="connsiteX16695" fmla="*/ 4855666 w 9144002"/>
              <a:gd name="connsiteY16695" fmla="*/ 715427 h 4873452"/>
              <a:gd name="connsiteX16696" fmla="*/ 4869061 w 9144002"/>
              <a:gd name="connsiteY16696" fmla="*/ 713420 h 4873452"/>
              <a:gd name="connsiteX16697" fmla="*/ 4883051 w 9144002"/>
              <a:gd name="connsiteY16697" fmla="*/ 710522 h 4873452"/>
              <a:gd name="connsiteX16698" fmla="*/ 4897339 w 9144002"/>
              <a:gd name="connsiteY16698" fmla="*/ 707176 h 4873452"/>
              <a:gd name="connsiteX16699" fmla="*/ 4911626 w 9144002"/>
              <a:gd name="connsiteY16699" fmla="*/ 703608 h 4873452"/>
              <a:gd name="connsiteX16700" fmla="*/ 4925020 w 9144002"/>
              <a:gd name="connsiteY16700" fmla="*/ 700263 h 4873452"/>
              <a:gd name="connsiteX16701" fmla="*/ 4948535 w 9144002"/>
              <a:gd name="connsiteY16701" fmla="*/ 694019 h 4873452"/>
              <a:gd name="connsiteX16702" fmla="*/ 4957465 w 9144002"/>
              <a:gd name="connsiteY16702" fmla="*/ 691790 h 4873452"/>
              <a:gd name="connsiteX16703" fmla="*/ 4964311 w 9144002"/>
              <a:gd name="connsiteY16703" fmla="*/ 690229 h 4873452"/>
              <a:gd name="connsiteX16704" fmla="*/ 4965799 w 9144002"/>
              <a:gd name="connsiteY16704" fmla="*/ 691120 h 4873452"/>
              <a:gd name="connsiteX16705" fmla="*/ 4966692 w 9144002"/>
              <a:gd name="connsiteY16705" fmla="*/ 691790 h 4873452"/>
              <a:gd name="connsiteX16706" fmla="*/ 4966990 w 9144002"/>
              <a:gd name="connsiteY16706" fmla="*/ 692458 h 4873452"/>
              <a:gd name="connsiteX16707" fmla="*/ 4966097 w 9144002"/>
              <a:gd name="connsiteY16707" fmla="*/ 693795 h 4873452"/>
              <a:gd name="connsiteX16708" fmla="*/ 4965204 w 9144002"/>
              <a:gd name="connsiteY16708" fmla="*/ 696025 h 4873452"/>
              <a:gd name="connsiteX16709" fmla="*/ 4964311 w 9144002"/>
              <a:gd name="connsiteY16709" fmla="*/ 697587 h 4873452"/>
              <a:gd name="connsiteX16710" fmla="*/ 4964311 w 9144002"/>
              <a:gd name="connsiteY16710" fmla="*/ 699372 h 4873452"/>
              <a:gd name="connsiteX16711" fmla="*/ 4975920 w 9144002"/>
              <a:gd name="connsiteY16711" fmla="*/ 699372 h 4873452"/>
              <a:gd name="connsiteX16712" fmla="*/ 4988123 w 9144002"/>
              <a:gd name="connsiteY16712" fmla="*/ 699149 h 4873452"/>
              <a:gd name="connsiteX16713" fmla="*/ 5011341 w 9144002"/>
              <a:gd name="connsiteY16713" fmla="*/ 698034 h 4873452"/>
              <a:gd name="connsiteX16714" fmla="*/ 5057775 w 9144002"/>
              <a:gd name="connsiteY16714" fmla="*/ 695135 h 4873452"/>
              <a:gd name="connsiteX16715" fmla="*/ 5081290 w 9144002"/>
              <a:gd name="connsiteY16715" fmla="*/ 694241 h 4873452"/>
              <a:gd name="connsiteX16716" fmla="*/ 5092898 w 9144002"/>
              <a:gd name="connsiteY16716" fmla="*/ 694019 h 4873452"/>
              <a:gd name="connsiteX16717" fmla="*/ 5105102 w 9144002"/>
              <a:gd name="connsiteY16717" fmla="*/ 694019 h 4873452"/>
              <a:gd name="connsiteX16718" fmla="*/ 5117604 w 9144002"/>
              <a:gd name="connsiteY16718" fmla="*/ 694241 h 4873452"/>
              <a:gd name="connsiteX16719" fmla="*/ 5129510 w 9144002"/>
              <a:gd name="connsiteY16719" fmla="*/ 694910 h 4873452"/>
              <a:gd name="connsiteX16720" fmla="*/ 5142310 w 9144002"/>
              <a:gd name="connsiteY16720" fmla="*/ 695580 h 4873452"/>
              <a:gd name="connsiteX16721" fmla="*/ 5155109 w 9144002"/>
              <a:gd name="connsiteY16721" fmla="*/ 696696 h 4873452"/>
              <a:gd name="connsiteX16722" fmla="*/ 5156002 w 9144002"/>
              <a:gd name="connsiteY16722" fmla="*/ 696472 h 4873452"/>
              <a:gd name="connsiteX16723" fmla="*/ 5156597 w 9144002"/>
              <a:gd name="connsiteY16723" fmla="*/ 696025 h 4873452"/>
              <a:gd name="connsiteX16724" fmla="*/ 5156895 w 9144002"/>
              <a:gd name="connsiteY16724" fmla="*/ 695357 h 4873452"/>
              <a:gd name="connsiteX16725" fmla="*/ 5157490 w 9144002"/>
              <a:gd name="connsiteY16725" fmla="*/ 694910 h 4873452"/>
              <a:gd name="connsiteX16726" fmla="*/ 5157490 w 9144002"/>
              <a:gd name="connsiteY16726" fmla="*/ 693351 h 4873452"/>
              <a:gd name="connsiteX16727" fmla="*/ 5156597 w 9144002"/>
              <a:gd name="connsiteY16727" fmla="*/ 692012 h 4873452"/>
              <a:gd name="connsiteX16728" fmla="*/ 5155406 w 9144002"/>
              <a:gd name="connsiteY16728" fmla="*/ 690674 h 4873452"/>
              <a:gd name="connsiteX16729" fmla="*/ 5153918 w 9144002"/>
              <a:gd name="connsiteY16729" fmla="*/ 689560 h 4873452"/>
              <a:gd name="connsiteX16730" fmla="*/ 5152430 w 9144002"/>
              <a:gd name="connsiteY16730" fmla="*/ 688667 h 4873452"/>
              <a:gd name="connsiteX16731" fmla="*/ 5150644 w 9144002"/>
              <a:gd name="connsiteY16731" fmla="*/ 687776 h 4873452"/>
              <a:gd name="connsiteX16732" fmla="*/ 5153621 w 9144002"/>
              <a:gd name="connsiteY16732" fmla="*/ 688444 h 4873452"/>
              <a:gd name="connsiteX16733" fmla="*/ 5157490 w 9144002"/>
              <a:gd name="connsiteY16733" fmla="*/ 689560 h 4873452"/>
              <a:gd name="connsiteX16734" fmla="*/ 5166717 w 9144002"/>
              <a:gd name="connsiteY16734" fmla="*/ 693351 h 4873452"/>
              <a:gd name="connsiteX16735" fmla="*/ 5177731 w 9144002"/>
              <a:gd name="connsiteY16735" fmla="*/ 698034 h 4873452"/>
              <a:gd name="connsiteX16736" fmla="*/ 5184279 w 9144002"/>
              <a:gd name="connsiteY16736" fmla="*/ 700263 h 4873452"/>
              <a:gd name="connsiteX16737" fmla="*/ 5190233 w 9144002"/>
              <a:gd name="connsiteY16737" fmla="*/ 702047 h 4873452"/>
              <a:gd name="connsiteX16738" fmla="*/ 5196483 w 9144002"/>
              <a:gd name="connsiteY16738" fmla="*/ 703830 h 4873452"/>
              <a:gd name="connsiteX16739" fmla="*/ 5203031 w 9144002"/>
              <a:gd name="connsiteY16739" fmla="*/ 704947 h 4873452"/>
              <a:gd name="connsiteX16740" fmla="*/ 5206306 w 9144002"/>
              <a:gd name="connsiteY16740" fmla="*/ 705169 h 4873452"/>
              <a:gd name="connsiteX16741" fmla="*/ 5209283 w 9144002"/>
              <a:gd name="connsiteY16741" fmla="*/ 705169 h 4873452"/>
              <a:gd name="connsiteX16742" fmla="*/ 5212259 w 9144002"/>
              <a:gd name="connsiteY16742" fmla="*/ 704947 h 4873452"/>
              <a:gd name="connsiteX16743" fmla="*/ 5215235 w 9144002"/>
              <a:gd name="connsiteY16743" fmla="*/ 704723 h 4873452"/>
              <a:gd name="connsiteX16744" fmla="*/ 5218510 w 9144002"/>
              <a:gd name="connsiteY16744" fmla="*/ 704055 h 4873452"/>
              <a:gd name="connsiteX16745" fmla="*/ 5220891 w 9144002"/>
              <a:gd name="connsiteY16745" fmla="*/ 703385 h 4873452"/>
              <a:gd name="connsiteX16746" fmla="*/ 5223570 w 9144002"/>
              <a:gd name="connsiteY16746" fmla="*/ 702047 h 4873452"/>
              <a:gd name="connsiteX16747" fmla="*/ 5226248 w 9144002"/>
              <a:gd name="connsiteY16747" fmla="*/ 700709 h 4873452"/>
              <a:gd name="connsiteX16748" fmla="*/ 5228927 w 9144002"/>
              <a:gd name="connsiteY16748" fmla="*/ 698703 h 4873452"/>
              <a:gd name="connsiteX16749" fmla="*/ 5231309 w 9144002"/>
              <a:gd name="connsiteY16749" fmla="*/ 696696 h 4873452"/>
              <a:gd name="connsiteX16750" fmla="*/ 5233392 w 9144002"/>
              <a:gd name="connsiteY16750" fmla="*/ 694241 h 4873452"/>
              <a:gd name="connsiteX16751" fmla="*/ 5235773 w 9144002"/>
              <a:gd name="connsiteY16751" fmla="*/ 691120 h 4873452"/>
              <a:gd name="connsiteX16752" fmla="*/ 5234881 w 9144002"/>
              <a:gd name="connsiteY16752" fmla="*/ 693351 h 4873452"/>
              <a:gd name="connsiteX16753" fmla="*/ 5233690 w 9144002"/>
              <a:gd name="connsiteY16753" fmla="*/ 695135 h 4873452"/>
              <a:gd name="connsiteX16754" fmla="*/ 5231309 w 9144002"/>
              <a:gd name="connsiteY16754" fmla="*/ 698034 h 4873452"/>
              <a:gd name="connsiteX16755" fmla="*/ 5229821 w 9144002"/>
              <a:gd name="connsiteY16755" fmla="*/ 699372 h 4873452"/>
              <a:gd name="connsiteX16756" fmla="*/ 5228630 w 9144002"/>
              <a:gd name="connsiteY16756" fmla="*/ 700709 h 4873452"/>
              <a:gd name="connsiteX16757" fmla="*/ 5227737 w 9144002"/>
              <a:gd name="connsiteY16757" fmla="*/ 702716 h 4873452"/>
              <a:gd name="connsiteX16758" fmla="*/ 5227142 w 9144002"/>
              <a:gd name="connsiteY16758" fmla="*/ 704947 h 4873452"/>
              <a:gd name="connsiteX16759" fmla="*/ 5229821 w 9144002"/>
              <a:gd name="connsiteY16759" fmla="*/ 704055 h 4873452"/>
              <a:gd name="connsiteX16760" fmla="*/ 5231904 w 9144002"/>
              <a:gd name="connsiteY16760" fmla="*/ 703385 h 4873452"/>
              <a:gd name="connsiteX16761" fmla="*/ 5233690 w 9144002"/>
              <a:gd name="connsiteY16761" fmla="*/ 701825 h 4873452"/>
              <a:gd name="connsiteX16762" fmla="*/ 5235773 w 9144002"/>
              <a:gd name="connsiteY16762" fmla="*/ 700486 h 4873452"/>
              <a:gd name="connsiteX16763" fmla="*/ 5237262 w 9144002"/>
              <a:gd name="connsiteY16763" fmla="*/ 698703 h 4873452"/>
              <a:gd name="connsiteX16764" fmla="*/ 5238750 w 9144002"/>
              <a:gd name="connsiteY16764" fmla="*/ 696696 h 4873452"/>
              <a:gd name="connsiteX16765" fmla="*/ 5241727 w 9144002"/>
              <a:gd name="connsiteY16765" fmla="*/ 693127 h 4873452"/>
              <a:gd name="connsiteX16766" fmla="*/ 5244406 w 9144002"/>
              <a:gd name="connsiteY16766" fmla="*/ 689112 h 4873452"/>
              <a:gd name="connsiteX16767" fmla="*/ 5245894 w 9144002"/>
              <a:gd name="connsiteY16767" fmla="*/ 687552 h 4873452"/>
              <a:gd name="connsiteX16768" fmla="*/ 5247383 w 9144002"/>
              <a:gd name="connsiteY16768" fmla="*/ 685768 h 4873452"/>
              <a:gd name="connsiteX16769" fmla="*/ 5249168 w 9144002"/>
              <a:gd name="connsiteY16769" fmla="*/ 684430 h 4873452"/>
              <a:gd name="connsiteX16770" fmla="*/ 5251550 w 9144002"/>
              <a:gd name="connsiteY16770" fmla="*/ 683315 h 4873452"/>
              <a:gd name="connsiteX16771" fmla="*/ 5253633 w 9144002"/>
              <a:gd name="connsiteY16771" fmla="*/ 682423 h 4873452"/>
              <a:gd name="connsiteX16772" fmla="*/ 5256908 w 9144002"/>
              <a:gd name="connsiteY16772" fmla="*/ 681755 h 4873452"/>
              <a:gd name="connsiteX16773" fmla="*/ 5257205 w 9144002"/>
              <a:gd name="connsiteY16773" fmla="*/ 685321 h 4873452"/>
              <a:gd name="connsiteX16774" fmla="*/ 5256908 w 9144002"/>
              <a:gd name="connsiteY16774" fmla="*/ 687776 h 4873452"/>
              <a:gd name="connsiteX16775" fmla="*/ 5256312 w 9144002"/>
              <a:gd name="connsiteY16775" fmla="*/ 690229 h 4873452"/>
              <a:gd name="connsiteX16776" fmla="*/ 5255717 w 9144002"/>
              <a:gd name="connsiteY16776" fmla="*/ 692236 h 4873452"/>
              <a:gd name="connsiteX16777" fmla="*/ 5254229 w 9144002"/>
              <a:gd name="connsiteY16777" fmla="*/ 696025 h 4873452"/>
              <a:gd name="connsiteX16778" fmla="*/ 5253038 w 9144002"/>
              <a:gd name="connsiteY16778" fmla="*/ 698034 h 4873452"/>
              <a:gd name="connsiteX16779" fmla="*/ 5252740 w 9144002"/>
              <a:gd name="connsiteY16779" fmla="*/ 699817 h 4873452"/>
              <a:gd name="connsiteX16780" fmla="*/ 5255419 w 9144002"/>
              <a:gd name="connsiteY16780" fmla="*/ 701379 h 4873452"/>
              <a:gd name="connsiteX16781" fmla="*/ 5258396 w 9144002"/>
              <a:gd name="connsiteY16781" fmla="*/ 702716 h 4873452"/>
              <a:gd name="connsiteX16782" fmla="*/ 5261075 w 9144002"/>
              <a:gd name="connsiteY16782" fmla="*/ 703608 h 4873452"/>
              <a:gd name="connsiteX16783" fmla="*/ 5263456 w 9144002"/>
              <a:gd name="connsiteY16783" fmla="*/ 704500 h 4873452"/>
              <a:gd name="connsiteX16784" fmla="*/ 5266135 w 9144002"/>
              <a:gd name="connsiteY16784" fmla="*/ 704723 h 4873452"/>
              <a:gd name="connsiteX16785" fmla="*/ 5268814 w 9144002"/>
              <a:gd name="connsiteY16785" fmla="*/ 705169 h 4873452"/>
              <a:gd name="connsiteX16786" fmla="*/ 5274171 w 9144002"/>
              <a:gd name="connsiteY16786" fmla="*/ 705169 h 4873452"/>
              <a:gd name="connsiteX16787" fmla="*/ 5279232 w 9144002"/>
              <a:gd name="connsiteY16787" fmla="*/ 704947 h 4873452"/>
              <a:gd name="connsiteX16788" fmla="*/ 5284292 w 9144002"/>
              <a:gd name="connsiteY16788" fmla="*/ 704055 h 4873452"/>
              <a:gd name="connsiteX16789" fmla="*/ 5289054 w 9144002"/>
              <a:gd name="connsiteY16789" fmla="*/ 702940 h 4873452"/>
              <a:gd name="connsiteX16790" fmla="*/ 5293817 w 9144002"/>
              <a:gd name="connsiteY16790" fmla="*/ 701825 h 4873452"/>
              <a:gd name="connsiteX16791" fmla="*/ 5302449 w 9144002"/>
              <a:gd name="connsiteY16791" fmla="*/ 699595 h 4873452"/>
              <a:gd name="connsiteX16792" fmla="*/ 5306616 w 9144002"/>
              <a:gd name="connsiteY16792" fmla="*/ 698703 h 4873452"/>
              <a:gd name="connsiteX16793" fmla="*/ 5310486 w 9144002"/>
              <a:gd name="connsiteY16793" fmla="*/ 698480 h 4873452"/>
              <a:gd name="connsiteX16794" fmla="*/ 5314355 w 9144002"/>
              <a:gd name="connsiteY16794" fmla="*/ 698480 h 4873452"/>
              <a:gd name="connsiteX16795" fmla="*/ 5316141 w 9144002"/>
              <a:gd name="connsiteY16795" fmla="*/ 698703 h 4873452"/>
              <a:gd name="connsiteX16796" fmla="*/ 5318225 w 9144002"/>
              <a:gd name="connsiteY16796" fmla="*/ 699372 h 4873452"/>
              <a:gd name="connsiteX16797" fmla="*/ 5319713 w 9144002"/>
              <a:gd name="connsiteY16797" fmla="*/ 700263 h 4873452"/>
              <a:gd name="connsiteX16798" fmla="*/ 5321499 w 9144002"/>
              <a:gd name="connsiteY16798" fmla="*/ 700933 h 4873452"/>
              <a:gd name="connsiteX16799" fmla="*/ 5322987 w 9144002"/>
              <a:gd name="connsiteY16799" fmla="*/ 702047 h 4873452"/>
              <a:gd name="connsiteX16800" fmla="*/ 5324475 w 9144002"/>
              <a:gd name="connsiteY16800" fmla="*/ 703608 h 4873452"/>
              <a:gd name="connsiteX16801" fmla="*/ 5327452 w 9144002"/>
              <a:gd name="connsiteY16801" fmla="*/ 702716 h 4873452"/>
              <a:gd name="connsiteX16802" fmla="*/ 5329833 w 9144002"/>
              <a:gd name="connsiteY16802" fmla="*/ 701379 h 4873452"/>
              <a:gd name="connsiteX16803" fmla="*/ 5334298 w 9144002"/>
              <a:gd name="connsiteY16803" fmla="*/ 698034 h 4873452"/>
              <a:gd name="connsiteX16804" fmla="*/ 5336679 w 9144002"/>
              <a:gd name="connsiteY16804" fmla="*/ 696472 h 4873452"/>
              <a:gd name="connsiteX16805" fmla="*/ 5339358 w 9144002"/>
              <a:gd name="connsiteY16805" fmla="*/ 695357 h 4873452"/>
              <a:gd name="connsiteX16806" fmla="*/ 5342335 w 9144002"/>
              <a:gd name="connsiteY16806" fmla="*/ 694465 h 4873452"/>
              <a:gd name="connsiteX16807" fmla="*/ 5343823 w 9144002"/>
              <a:gd name="connsiteY16807" fmla="*/ 694241 h 4873452"/>
              <a:gd name="connsiteX16808" fmla="*/ 5345609 w 9144002"/>
              <a:gd name="connsiteY16808" fmla="*/ 694241 h 4873452"/>
              <a:gd name="connsiteX16809" fmla="*/ 5346800 w 9144002"/>
              <a:gd name="connsiteY16809" fmla="*/ 691344 h 4873452"/>
              <a:gd name="connsiteX16810" fmla="*/ 5347098 w 9144002"/>
              <a:gd name="connsiteY16810" fmla="*/ 688890 h 4873452"/>
              <a:gd name="connsiteX16811" fmla="*/ 5346800 w 9144002"/>
              <a:gd name="connsiteY16811" fmla="*/ 687106 h 4873452"/>
              <a:gd name="connsiteX16812" fmla="*/ 5346502 w 9144002"/>
              <a:gd name="connsiteY16812" fmla="*/ 685545 h 4873452"/>
              <a:gd name="connsiteX16813" fmla="*/ 5345609 w 9144002"/>
              <a:gd name="connsiteY16813" fmla="*/ 684430 h 4873452"/>
              <a:gd name="connsiteX16814" fmla="*/ 5345014 w 9144002"/>
              <a:gd name="connsiteY16814" fmla="*/ 683315 h 4873452"/>
              <a:gd name="connsiteX16815" fmla="*/ 5342633 w 9144002"/>
              <a:gd name="connsiteY16815" fmla="*/ 681755 h 4873452"/>
              <a:gd name="connsiteX16816" fmla="*/ 5339954 w 9144002"/>
              <a:gd name="connsiteY16816" fmla="*/ 680640 h 4873452"/>
              <a:gd name="connsiteX16817" fmla="*/ 5338763 w 9144002"/>
              <a:gd name="connsiteY16817" fmla="*/ 679970 h 4873452"/>
              <a:gd name="connsiteX16818" fmla="*/ 5338167 w 9144002"/>
              <a:gd name="connsiteY16818" fmla="*/ 678855 h 4873452"/>
              <a:gd name="connsiteX16819" fmla="*/ 5337275 w 9144002"/>
              <a:gd name="connsiteY16819" fmla="*/ 677515 h 4873452"/>
              <a:gd name="connsiteX16820" fmla="*/ 5336977 w 9144002"/>
              <a:gd name="connsiteY16820" fmla="*/ 676180 h 4873452"/>
              <a:gd name="connsiteX16821" fmla="*/ 5336679 w 9144002"/>
              <a:gd name="connsiteY16821" fmla="*/ 674172 h 4873452"/>
              <a:gd name="connsiteX16822" fmla="*/ 5336977 w 9144002"/>
              <a:gd name="connsiteY16822" fmla="*/ 671942 h 4873452"/>
              <a:gd name="connsiteX16823" fmla="*/ 5338763 w 9144002"/>
              <a:gd name="connsiteY16823" fmla="*/ 673055 h 4873452"/>
              <a:gd name="connsiteX16824" fmla="*/ 5341144 w 9144002"/>
              <a:gd name="connsiteY16824" fmla="*/ 674172 h 4873452"/>
              <a:gd name="connsiteX16825" fmla="*/ 5343228 w 9144002"/>
              <a:gd name="connsiteY16825" fmla="*/ 675286 h 4873452"/>
              <a:gd name="connsiteX16826" fmla="*/ 5345907 w 9144002"/>
              <a:gd name="connsiteY16826" fmla="*/ 675955 h 4873452"/>
              <a:gd name="connsiteX16827" fmla="*/ 5348586 w 9144002"/>
              <a:gd name="connsiteY16827" fmla="*/ 676401 h 4873452"/>
              <a:gd name="connsiteX16828" fmla="*/ 5351562 w 9144002"/>
              <a:gd name="connsiteY16828" fmla="*/ 676848 h 4873452"/>
              <a:gd name="connsiteX16829" fmla="*/ 5354539 w 9144002"/>
              <a:gd name="connsiteY16829" fmla="*/ 676401 h 4873452"/>
              <a:gd name="connsiteX16830" fmla="*/ 5358408 w 9144002"/>
              <a:gd name="connsiteY16830" fmla="*/ 676180 h 4873452"/>
              <a:gd name="connsiteX16831" fmla="*/ 5357217 w 9144002"/>
              <a:gd name="connsiteY16831" fmla="*/ 677515 h 4873452"/>
              <a:gd name="connsiteX16832" fmla="*/ 5356027 w 9144002"/>
              <a:gd name="connsiteY16832" fmla="*/ 679523 h 4873452"/>
              <a:gd name="connsiteX16833" fmla="*/ 5355134 w 9144002"/>
              <a:gd name="connsiteY16833" fmla="*/ 683761 h 4873452"/>
              <a:gd name="connsiteX16834" fmla="*/ 5354241 w 9144002"/>
              <a:gd name="connsiteY16834" fmla="*/ 685768 h 4873452"/>
              <a:gd name="connsiteX16835" fmla="*/ 5353050 w 9144002"/>
              <a:gd name="connsiteY16835" fmla="*/ 687552 h 4873452"/>
              <a:gd name="connsiteX16836" fmla="*/ 5352158 w 9144002"/>
              <a:gd name="connsiteY16836" fmla="*/ 688890 h 4873452"/>
              <a:gd name="connsiteX16837" fmla="*/ 5350967 w 9144002"/>
              <a:gd name="connsiteY16837" fmla="*/ 689560 h 4873452"/>
              <a:gd name="connsiteX16838" fmla="*/ 5349777 w 9144002"/>
              <a:gd name="connsiteY16838" fmla="*/ 689781 h 4873452"/>
              <a:gd name="connsiteX16839" fmla="*/ 5350074 w 9144002"/>
              <a:gd name="connsiteY16839" fmla="*/ 691120 h 4873452"/>
              <a:gd name="connsiteX16840" fmla="*/ 5350967 w 9144002"/>
              <a:gd name="connsiteY16840" fmla="*/ 692236 h 4873452"/>
              <a:gd name="connsiteX16841" fmla="*/ 5351562 w 9144002"/>
              <a:gd name="connsiteY16841" fmla="*/ 692904 h 4873452"/>
              <a:gd name="connsiteX16842" fmla="*/ 5352455 w 9144002"/>
              <a:gd name="connsiteY16842" fmla="*/ 692904 h 4873452"/>
              <a:gd name="connsiteX16843" fmla="*/ 5353050 w 9144002"/>
              <a:gd name="connsiteY16843" fmla="*/ 692904 h 4873452"/>
              <a:gd name="connsiteX16844" fmla="*/ 5354241 w 9144002"/>
              <a:gd name="connsiteY16844" fmla="*/ 692458 h 4873452"/>
              <a:gd name="connsiteX16845" fmla="*/ 5356027 w 9144002"/>
              <a:gd name="connsiteY16845" fmla="*/ 691790 h 4873452"/>
              <a:gd name="connsiteX16846" fmla="*/ 5357217 w 9144002"/>
              <a:gd name="connsiteY16846" fmla="*/ 691344 h 4873452"/>
              <a:gd name="connsiteX16847" fmla="*/ 5358408 w 9144002"/>
              <a:gd name="connsiteY16847" fmla="*/ 691344 h 4873452"/>
              <a:gd name="connsiteX16848" fmla="*/ 5359599 w 9144002"/>
              <a:gd name="connsiteY16848" fmla="*/ 691344 h 4873452"/>
              <a:gd name="connsiteX16849" fmla="*/ 5360194 w 9144002"/>
              <a:gd name="connsiteY16849" fmla="*/ 692012 h 4873452"/>
              <a:gd name="connsiteX16850" fmla="*/ 5361087 w 9144002"/>
              <a:gd name="connsiteY16850" fmla="*/ 692904 h 4873452"/>
              <a:gd name="connsiteX16851" fmla="*/ 5361683 w 9144002"/>
              <a:gd name="connsiteY16851" fmla="*/ 694019 h 4873452"/>
              <a:gd name="connsiteX16852" fmla="*/ 5362575 w 9144002"/>
              <a:gd name="connsiteY16852" fmla="*/ 696025 h 4873452"/>
              <a:gd name="connsiteX16853" fmla="*/ 5362873 w 9144002"/>
              <a:gd name="connsiteY16853" fmla="*/ 698480 h 4873452"/>
              <a:gd name="connsiteX16854" fmla="*/ 5365254 w 9144002"/>
              <a:gd name="connsiteY16854" fmla="*/ 696250 h 4873452"/>
              <a:gd name="connsiteX16855" fmla="*/ 5368231 w 9144002"/>
              <a:gd name="connsiteY16855" fmla="*/ 694241 h 4873452"/>
              <a:gd name="connsiteX16856" fmla="*/ 5374184 w 9144002"/>
              <a:gd name="connsiteY16856" fmla="*/ 690674 h 4873452"/>
              <a:gd name="connsiteX16857" fmla="*/ 5377161 w 9144002"/>
              <a:gd name="connsiteY16857" fmla="*/ 688667 h 4873452"/>
              <a:gd name="connsiteX16858" fmla="*/ 5379840 w 9144002"/>
              <a:gd name="connsiteY16858" fmla="*/ 686437 h 4873452"/>
              <a:gd name="connsiteX16859" fmla="*/ 5382221 w 9144002"/>
              <a:gd name="connsiteY16859" fmla="*/ 683761 h 4873452"/>
              <a:gd name="connsiteX16860" fmla="*/ 5382816 w 9144002"/>
              <a:gd name="connsiteY16860" fmla="*/ 682200 h 4873452"/>
              <a:gd name="connsiteX16861" fmla="*/ 5383709 w 9144002"/>
              <a:gd name="connsiteY16861" fmla="*/ 680416 h 4873452"/>
              <a:gd name="connsiteX16862" fmla="*/ 5384900 w 9144002"/>
              <a:gd name="connsiteY16862" fmla="*/ 680640 h 4873452"/>
              <a:gd name="connsiteX16863" fmla="*/ 5385495 w 9144002"/>
              <a:gd name="connsiteY16863" fmla="*/ 681308 h 4873452"/>
              <a:gd name="connsiteX16864" fmla="*/ 5386388 w 9144002"/>
              <a:gd name="connsiteY16864" fmla="*/ 681755 h 4873452"/>
              <a:gd name="connsiteX16865" fmla="*/ 5386686 w 9144002"/>
              <a:gd name="connsiteY16865" fmla="*/ 682646 h 4873452"/>
              <a:gd name="connsiteX16866" fmla="*/ 5387281 w 9144002"/>
              <a:gd name="connsiteY16866" fmla="*/ 684652 h 4873452"/>
              <a:gd name="connsiteX16867" fmla="*/ 5387877 w 9144002"/>
              <a:gd name="connsiteY16867" fmla="*/ 687106 h 4873452"/>
              <a:gd name="connsiteX16868" fmla="*/ 5388174 w 9144002"/>
              <a:gd name="connsiteY16868" fmla="*/ 692904 h 4873452"/>
              <a:gd name="connsiteX16869" fmla="*/ 5388174 w 9144002"/>
              <a:gd name="connsiteY16869" fmla="*/ 698256 h 4873452"/>
              <a:gd name="connsiteX16870" fmla="*/ 5397996 w 9144002"/>
              <a:gd name="connsiteY16870" fmla="*/ 699595 h 4873452"/>
              <a:gd name="connsiteX16871" fmla="*/ 5407224 w 9144002"/>
              <a:gd name="connsiteY16871" fmla="*/ 700709 h 4873452"/>
              <a:gd name="connsiteX16872" fmla="*/ 5416452 w 9144002"/>
              <a:gd name="connsiteY16872" fmla="*/ 701379 h 4873452"/>
              <a:gd name="connsiteX16873" fmla="*/ 5425381 w 9144002"/>
              <a:gd name="connsiteY16873" fmla="*/ 701379 h 4873452"/>
              <a:gd name="connsiteX16874" fmla="*/ 5434311 w 9144002"/>
              <a:gd name="connsiteY16874" fmla="*/ 700933 h 4873452"/>
              <a:gd name="connsiteX16875" fmla="*/ 5443240 w 9144002"/>
              <a:gd name="connsiteY16875" fmla="*/ 700263 h 4873452"/>
              <a:gd name="connsiteX16876" fmla="*/ 5451873 w 9144002"/>
              <a:gd name="connsiteY16876" fmla="*/ 699372 h 4873452"/>
              <a:gd name="connsiteX16877" fmla="*/ 5460504 w 9144002"/>
              <a:gd name="connsiteY16877" fmla="*/ 698256 h 4873452"/>
              <a:gd name="connsiteX16878" fmla="*/ 5469136 w 9144002"/>
              <a:gd name="connsiteY16878" fmla="*/ 696472 h 4873452"/>
              <a:gd name="connsiteX16879" fmla="*/ 5477769 w 9144002"/>
              <a:gd name="connsiteY16879" fmla="*/ 694910 h 4873452"/>
              <a:gd name="connsiteX16880" fmla="*/ 5495330 w 9144002"/>
              <a:gd name="connsiteY16880" fmla="*/ 691120 h 4873452"/>
              <a:gd name="connsiteX16881" fmla="*/ 5513190 w 9144002"/>
              <a:gd name="connsiteY16881" fmla="*/ 686884 h 4873452"/>
              <a:gd name="connsiteX16882" fmla="*/ 5531942 w 9144002"/>
              <a:gd name="connsiteY16882" fmla="*/ 682646 h 4873452"/>
              <a:gd name="connsiteX16883" fmla="*/ 5533430 w 9144002"/>
              <a:gd name="connsiteY16883" fmla="*/ 684875 h 4873452"/>
              <a:gd name="connsiteX16884" fmla="*/ 5534919 w 9144002"/>
              <a:gd name="connsiteY16884" fmla="*/ 687106 h 4873452"/>
              <a:gd name="connsiteX16885" fmla="*/ 5536407 w 9144002"/>
              <a:gd name="connsiteY16885" fmla="*/ 689560 h 4873452"/>
              <a:gd name="connsiteX16886" fmla="*/ 5538490 w 9144002"/>
              <a:gd name="connsiteY16886" fmla="*/ 691344 h 4873452"/>
              <a:gd name="connsiteX16887" fmla="*/ 5542360 w 9144002"/>
              <a:gd name="connsiteY16887" fmla="*/ 694910 h 4873452"/>
              <a:gd name="connsiteX16888" fmla="*/ 5547123 w 9144002"/>
              <a:gd name="connsiteY16888" fmla="*/ 698034 h 4873452"/>
              <a:gd name="connsiteX16889" fmla="*/ 5552183 w 9144002"/>
              <a:gd name="connsiteY16889" fmla="*/ 700709 h 4873452"/>
              <a:gd name="connsiteX16890" fmla="*/ 5557838 w 9144002"/>
              <a:gd name="connsiteY16890" fmla="*/ 702716 h 4873452"/>
              <a:gd name="connsiteX16891" fmla="*/ 5563494 w 9144002"/>
              <a:gd name="connsiteY16891" fmla="*/ 704723 h 4873452"/>
              <a:gd name="connsiteX16892" fmla="*/ 5570042 w 9144002"/>
              <a:gd name="connsiteY16892" fmla="*/ 705839 h 4873452"/>
              <a:gd name="connsiteX16893" fmla="*/ 5576293 w 9144002"/>
              <a:gd name="connsiteY16893" fmla="*/ 706954 h 4873452"/>
              <a:gd name="connsiteX16894" fmla="*/ 5582842 w 9144002"/>
              <a:gd name="connsiteY16894" fmla="*/ 707623 h 4873452"/>
              <a:gd name="connsiteX16895" fmla="*/ 5589688 w 9144002"/>
              <a:gd name="connsiteY16895" fmla="*/ 707623 h 4873452"/>
              <a:gd name="connsiteX16896" fmla="*/ 5596236 w 9144002"/>
              <a:gd name="connsiteY16896" fmla="*/ 707623 h 4873452"/>
              <a:gd name="connsiteX16897" fmla="*/ 5602784 w 9144002"/>
              <a:gd name="connsiteY16897" fmla="*/ 706954 h 4873452"/>
              <a:gd name="connsiteX16898" fmla="*/ 5609035 w 9144002"/>
              <a:gd name="connsiteY16898" fmla="*/ 706285 h 4873452"/>
              <a:gd name="connsiteX16899" fmla="*/ 5615584 w 9144002"/>
              <a:gd name="connsiteY16899" fmla="*/ 705169 h 4873452"/>
              <a:gd name="connsiteX16900" fmla="*/ 5621536 w 9144002"/>
              <a:gd name="connsiteY16900" fmla="*/ 703830 h 4873452"/>
              <a:gd name="connsiteX16901" fmla="*/ 5619751 w 9144002"/>
              <a:gd name="connsiteY16901" fmla="*/ 706954 h 4873452"/>
              <a:gd name="connsiteX16902" fmla="*/ 5619155 w 9144002"/>
              <a:gd name="connsiteY16902" fmla="*/ 708291 h 4873452"/>
              <a:gd name="connsiteX16903" fmla="*/ 5618858 w 9144002"/>
              <a:gd name="connsiteY16903" fmla="*/ 709407 h 4873452"/>
              <a:gd name="connsiteX16904" fmla="*/ 5619155 w 9144002"/>
              <a:gd name="connsiteY16904" fmla="*/ 710522 h 4873452"/>
              <a:gd name="connsiteX16905" fmla="*/ 5619155 w 9144002"/>
              <a:gd name="connsiteY16905" fmla="*/ 711413 h 4873452"/>
              <a:gd name="connsiteX16906" fmla="*/ 5620048 w 9144002"/>
              <a:gd name="connsiteY16906" fmla="*/ 712305 h 4873452"/>
              <a:gd name="connsiteX16907" fmla="*/ 5620644 w 9144002"/>
              <a:gd name="connsiteY16907" fmla="*/ 713197 h 4873452"/>
              <a:gd name="connsiteX16908" fmla="*/ 5622727 w 9144002"/>
              <a:gd name="connsiteY16908" fmla="*/ 714312 h 4873452"/>
              <a:gd name="connsiteX16909" fmla="*/ 5625406 w 9144002"/>
              <a:gd name="connsiteY16909" fmla="*/ 715427 h 4873452"/>
              <a:gd name="connsiteX16910" fmla="*/ 5628383 w 9144002"/>
              <a:gd name="connsiteY16910" fmla="*/ 716320 h 4873452"/>
              <a:gd name="connsiteX16911" fmla="*/ 5631657 w 9144002"/>
              <a:gd name="connsiteY16911" fmla="*/ 716765 h 4873452"/>
              <a:gd name="connsiteX16912" fmla="*/ 5638801 w 9144002"/>
              <a:gd name="connsiteY16912" fmla="*/ 718328 h 4873452"/>
              <a:gd name="connsiteX16913" fmla="*/ 5642671 w 9144002"/>
              <a:gd name="connsiteY16913" fmla="*/ 718772 h 4873452"/>
              <a:gd name="connsiteX16914" fmla="*/ 5645944 w 9144002"/>
              <a:gd name="connsiteY16914" fmla="*/ 719665 h 4873452"/>
              <a:gd name="connsiteX16915" fmla="*/ 5648921 w 9144002"/>
              <a:gd name="connsiteY16915" fmla="*/ 720780 h 4873452"/>
              <a:gd name="connsiteX16916" fmla="*/ 5651600 w 9144002"/>
              <a:gd name="connsiteY16916" fmla="*/ 722118 h 4873452"/>
              <a:gd name="connsiteX16917" fmla="*/ 5653981 w 9144002"/>
              <a:gd name="connsiteY16917" fmla="*/ 723902 h 4873452"/>
              <a:gd name="connsiteX16918" fmla="*/ 5654577 w 9144002"/>
              <a:gd name="connsiteY16918" fmla="*/ 724795 h 4873452"/>
              <a:gd name="connsiteX16919" fmla="*/ 5655469 w 9144002"/>
              <a:gd name="connsiteY16919" fmla="*/ 725910 h 4873452"/>
              <a:gd name="connsiteX16920" fmla="*/ 5656660 w 9144002"/>
              <a:gd name="connsiteY16920" fmla="*/ 725463 h 4873452"/>
              <a:gd name="connsiteX16921" fmla="*/ 5657553 w 9144002"/>
              <a:gd name="connsiteY16921" fmla="*/ 724795 h 4873452"/>
              <a:gd name="connsiteX16922" fmla="*/ 5659042 w 9144002"/>
              <a:gd name="connsiteY16922" fmla="*/ 723232 h 4873452"/>
              <a:gd name="connsiteX16923" fmla="*/ 5660232 w 9144002"/>
              <a:gd name="connsiteY16923" fmla="*/ 722564 h 4873452"/>
              <a:gd name="connsiteX16924" fmla="*/ 5661423 w 9144002"/>
              <a:gd name="connsiteY16924" fmla="*/ 721895 h 4873452"/>
              <a:gd name="connsiteX16925" fmla="*/ 5662613 w 9144002"/>
              <a:gd name="connsiteY16925" fmla="*/ 721226 h 4873452"/>
              <a:gd name="connsiteX16926" fmla="*/ 5664102 w 9144002"/>
              <a:gd name="connsiteY16926" fmla="*/ 721226 h 4873452"/>
              <a:gd name="connsiteX16927" fmla="*/ 5664697 w 9144002"/>
              <a:gd name="connsiteY16927" fmla="*/ 718328 h 4873452"/>
              <a:gd name="connsiteX16928" fmla="*/ 5665292 w 9144002"/>
              <a:gd name="connsiteY16928" fmla="*/ 715874 h 4873452"/>
              <a:gd name="connsiteX16929" fmla="*/ 5665292 w 9144002"/>
              <a:gd name="connsiteY16929" fmla="*/ 714089 h 4873452"/>
              <a:gd name="connsiteX16930" fmla="*/ 5664399 w 9144002"/>
              <a:gd name="connsiteY16930" fmla="*/ 712529 h 4873452"/>
              <a:gd name="connsiteX16931" fmla="*/ 5664102 w 9144002"/>
              <a:gd name="connsiteY16931" fmla="*/ 711191 h 4873452"/>
              <a:gd name="connsiteX16932" fmla="*/ 5662911 w 9144002"/>
              <a:gd name="connsiteY16932" fmla="*/ 710298 h 4873452"/>
              <a:gd name="connsiteX16933" fmla="*/ 5660827 w 9144002"/>
              <a:gd name="connsiteY16933" fmla="*/ 708961 h 4873452"/>
              <a:gd name="connsiteX16934" fmla="*/ 5658148 w 9144002"/>
              <a:gd name="connsiteY16934" fmla="*/ 707623 h 4873452"/>
              <a:gd name="connsiteX16935" fmla="*/ 5656958 w 9144002"/>
              <a:gd name="connsiteY16935" fmla="*/ 706954 h 4873452"/>
              <a:gd name="connsiteX16936" fmla="*/ 5656065 w 9144002"/>
              <a:gd name="connsiteY16936" fmla="*/ 705839 h 4873452"/>
              <a:gd name="connsiteX16937" fmla="*/ 5655469 w 9144002"/>
              <a:gd name="connsiteY16937" fmla="*/ 704723 h 4873452"/>
              <a:gd name="connsiteX16938" fmla="*/ 5655172 w 9144002"/>
              <a:gd name="connsiteY16938" fmla="*/ 703385 h 4873452"/>
              <a:gd name="connsiteX16939" fmla="*/ 5655172 w 9144002"/>
              <a:gd name="connsiteY16939" fmla="*/ 701379 h 4873452"/>
              <a:gd name="connsiteX16940" fmla="*/ 5655172 w 9144002"/>
              <a:gd name="connsiteY16940" fmla="*/ 698703 h 4873452"/>
              <a:gd name="connsiteX16941" fmla="*/ 5660827 w 9144002"/>
              <a:gd name="connsiteY16941" fmla="*/ 701379 h 4873452"/>
              <a:gd name="connsiteX16942" fmla="*/ 5665888 w 9144002"/>
              <a:gd name="connsiteY16942" fmla="*/ 704055 h 4873452"/>
              <a:gd name="connsiteX16943" fmla="*/ 5670948 w 9144002"/>
              <a:gd name="connsiteY16943" fmla="*/ 707623 h 4873452"/>
              <a:gd name="connsiteX16944" fmla="*/ 5675115 w 9144002"/>
              <a:gd name="connsiteY16944" fmla="*/ 711191 h 4873452"/>
              <a:gd name="connsiteX16945" fmla="*/ 5678984 w 9144002"/>
              <a:gd name="connsiteY16945" fmla="*/ 715427 h 4873452"/>
              <a:gd name="connsiteX16946" fmla="*/ 5682854 w 9144002"/>
              <a:gd name="connsiteY16946" fmla="*/ 719887 h 4873452"/>
              <a:gd name="connsiteX16947" fmla="*/ 5686426 w 9144002"/>
              <a:gd name="connsiteY16947" fmla="*/ 724795 h 4873452"/>
              <a:gd name="connsiteX16948" fmla="*/ 5689402 w 9144002"/>
              <a:gd name="connsiteY16948" fmla="*/ 729701 h 4873452"/>
              <a:gd name="connsiteX16949" fmla="*/ 5687021 w 9144002"/>
              <a:gd name="connsiteY16949" fmla="*/ 727247 h 4873452"/>
              <a:gd name="connsiteX16950" fmla="*/ 5685235 w 9144002"/>
              <a:gd name="connsiteY16950" fmla="*/ 725463 h 4873452"/>
              <a:gd name="connsiteX16951" fmla="*/ 5683747 w 9144002"/>
              <a:gd name="connsiteY16951" fmla="*/ 724347 h 4873452"/>
              <a:gd name="connsiteX16952" fmla="*/ 5682259 w 9144002"/>
              <a:gd name="connsiteY16952" fmla="*/ 723902 h 4873452"/>
              <a:gd name="connsiteX16953" fmla="*/ 5681068 w 9144002"/>
              <a:gd name="connsiteY16953" fmla="*/ 723678 h 4873452"/>
              <a:gd name="connsiteX16954" fmla="*/ 5679877 w 9144002"/>
              <a:gd name="connsiteY16954" fmla="*/ 723902 h 4873452"/>
              <a:gd name="connsiteX16955" fmla="*/ 5678686 w 9144002"/>
              <a:gd name="connsiteY16955" fmla="*/ 724347 h 4873452"/>
              <a:gd name="connsiteX16956" fmla="*/ 5677496 w 9144002"/>
              <a:gd name="connsiteY16956" fmla="*/ 725240 h 4873452"/>
              <a:gd name="connsiteX16957" fmla="*/ 5675115 w 9144002"/>
              <a:gd name="connsiteY16957" fmla="*/ 727247 h 4873452"/>
              <a:gd name="connsiteX16958" fmla="*/ 5673627 w 9144002"/>
              <a:gd name="connsiteY16958" fmla="*/ 728362 h 4873452"/>
              <a:gd name="connsiteX16959" fmla="*/ 5671543 w 9144002"/>
              <a:gd name="connsiteY16959" fmla="*/ 729255 h 4873452"/>
              <a:gd name="connsiteX16960" fmla="*/ 5669459 w 9144002"/>
              <a:gd name="connsiteY16960" fmla="*/ 730145 h 4873452"/>
              <a:gd name="connsiteX16961" fmla="*/ 5666780 w 9144002"/>
              <a:gd name="connsiteY16961" fmla="*/ 730592 h 4873452"/>
              <a:gd name="connsiteX16962" fmla="*/ 5663209 w 9144002"/>
              <a:gd name="connsiteY16962" fmla="*/ 730592 h 4873452"/>
              <a:gd name="connsiteX16963" fmla="*/ 5659934 w 9144002"/>
              <a:gd name="connsiteY16963" fmla="*/ 730370 h 4873452"/>
              <a:gd name="connsiteX16964" fmla="*/ 5661721 w 9144002"/>
              <a:gd name="connsiteY16964" fmla="*/ 732376 h 4873452"/>
              <a:gd name="connsiteX16965" fmla="*/ 5664102 w 9144002"/>
              <a:gd name="connsiteY16965" fmla="*/ 733716 h 4873452"/>
              <a:gd name="connsiteX16966" fmla="*/ 5666780 w 9144002"/>
              <a:gd name="connsiteY16966" fmla="*/ 734830 h 4873452"/>
              <a:gd name="connsiteX16967" fmla="*/ 5669757 w 9144002"/>
              <a:gd name="connsiteY16967" fmla="*/ 735499 h 4873452"/>
              <a:gd name="connsiteX16968" fmla="*/ 5672734 w 9144002"/>
              <a:gd name="connsiteY16968" fmla="*/ 735499 h 4873452"/>
              <a:gd name="connsiteX16969" fmla="*/ 5675710 w 9144002"/>
              <a:gd name="connsiteY16969" fmla="*/ 735499 h 4873452"/>
              <a:gd name="connsiteX16970" fmla="*/ 5678686 w 9144002"/>
              <a:gd name="connsiteY16970" fmla="*/ 735052 h 4873452"/>
              <a:gd name="connsiteX16971" fmla="*/ 5682259 w 9144002"/>
              <a:gd name="connsiteY16971" fmla="*/ 734606 h 4873452"/>
              <a:gd name="connsiteX16972" fmla="*/ 5688807 w 9144002"/>
              <a:gd name="connsiteY16972" fmla="*/ 733269 h 4873452"/>
              <a:gd name="connsiteX16973" fmla="*/ 5695355 w 9144002"/>
              <a:gd name="connsiteY16973" fmla="*/ 731485 h 4873452"/>
              <a:gd name="connsiteX16974" fmla="*/ 5701011 w 9144002"/>
              <a:gd name="connsiteY16974" fmla="*/ 730370 h 4873452"/>
              <a:gd name="connsiteX16975" fmla="*/ 5703988 w 9144002"/>
              <a:gd name="connsiteY16975" fmla="*/ 729701 h 4873452"/>
              <a:gd name="connsiteX16976" fmla="*/ 5706369 w 9144002"/>
              <a:gd name="connsiteY16976" fmla="*/ 729701 h 4873452"/>
              <a:gd name="connsiteX16977" fmla="*/ 5706667 w 9144002"/>
              <a:gd name="connsiteY16977" fmla="*/ 727470 h 4873452"/>
              <a:gd name="connsiteX16978" fmla="*/ 5706369 w 9144002"/>
              <a:gd name="connsiteY16978" fmla="*/ 725910 h 4873452"/>
              <a:gd name="connsiteX16979" fmla="*/ 5705773 w 9144002"/>
              <a:gd name="connsiteY16979" fmla="*/ 724126 h 4873452"/>
              <a:gd name="connsiteX16980" fmla="*/ 5705476 w 9144002"/>
              <a:gd name="connsiteY16980" fmla="*/ 722787 h 4873452"/>
              <a:gd name="connsiteX16981" fmla="*/ 5704583 w 9144002"/>
              <a:gd name="connsiteY16981" fmla="*/ 721671 h 4873452"/>
              <a:gd name="connsiteX16982" fmla="*/ 5703690 w 9144002"/>
              <a:gd name="connsiteY16982" fmla="*/ 720780 h 4873452"/>
              <a:gd name="connsiteX16983" fmla="*/ 5702499 w 9144002"/>
              <a:gd name="connsiteY16983" fmla="*/ 719887 h 4873452"/>
              <a:gd name="connsiteX16984" fmla="*/ 5701309 w 9144002"/>
              <a:gd name="connsiteY16984" fmla="*/ 719442 h 4873452"/>
              <a:gd name="connsiteX16985" fmla="*/ 5698630 w 9144002"/>
              <a:gd name="connsiteY16985" fmla="*/ 718328 h 4873452"/>
              <a:gd name="connsiteX16986" fmla="*/ 5695653 w 9144002"/>
              <a:gd name="connsiteY16986" fmla="*/ 717657 h 4873452"/>
              <a:gd name="connsiteX16987" fmla="*/ 5694463 w 9144002"/>
              <a:gd name="connsiteY16987" fmla="*/ 717435 h 4873452"/>
              <a:gd name="connsiteX16988" fmla="*/ 5698034 w 9144002"/>
              <a:gd name="connsiteY16988" fmla="*/ 717657 h 4873452"/>
              <a:gd name="connsiteX16989" fmla="*/ 5703988 w 9144002"/>
              <a:gd name="connsiteY16989" fmla="*/ 717657 h 4873452"/>
              <a:gd name="connsiteX16990" fmla="*/ 5710238 w 9144002"/>
              <a:gd name="connsiteY16990" fmla="*/ 717435 h 4873452"/>
              <a:gd name="connsiteX16991" fmla="*/ 5724824 w 9144002"/>
              <a:gd name="connsiteY16991" fmla="*/ 716320 h 4873452"/>
              <a:gd name="connsiteX16992" fmla="*/ 5740004 w 9144002"/>
              <a:gd name="connsiteY16992" fmla="*/ 715427 h 4873452"/>
              <a:gd name="connsiteX16993" fmla="*/ 5747743 w 9144002"/>
              <a:gd name="connsiteY16993" fmla="*/ 715205 h 4873452"/>
              <a:gd name="connsiteX16994" fmla="*/ 5755184 w 9144002"/>
              <a:gd name="connsiteY16994" fmla="*/ 715427 h 4873452"/>
              <a:gd name="connsiteX16995" fmla="*/ 5762328 w 9144002"/>
              <a:gd name="connsiteY16995" fmla="*/ 715874 h 4873452"/>
              <a:gd name="connsiteX16996" fmla="*/ 5769174 w 9144002"/>
              <a:gd name="connsiteY16996" fmla="*/ 716765 h 4873452"/>
              <a:gd name="connsiteX16997" fmla="*/ 5772151 w 9144002"/>
              <a:gd name="connsiteY16997" fmla="*/ 717657 h 4873452"/>
              <a:gd name="connsiteX16998" fmla="*/ 5774830 w 9144002"/>
              <a:gd name="connsiteY16998" fmla="*/ 718549 h 4873452"/>
              <a:gd name="connsiteX16999" fmla="*/ 5777509 w 9144002"/>
              <a:gd name="connsiteY16999" fmla="*/ 719665 h 4873452"/>
              <a:gd name="connsiteX17000" fmla="*/ 5779890 w 9144002"/>
              <a:gd name="connsiteY17000" fmla="*/ 721003 h 4873452"/>
              <a:gd name="connsiteX17001" fmla="*/ 5781974 w 9144002"/>
              <a:gd name="connsiteY17001" fmla="*/ 722564 h 4873452"/>
              <a:gd name="connsiteX17002" fmla="*/ 5783759 w 9144002"/>
              <a:gd name="connsiteY17002" fmla="*/ 724347 h 4873452"/>
              <a:gd name="connsiteX17003" fmla="*/ 5785546 w 9144002"/>
              <a:gd name="connsiteY17003" fmla="*/ 726355 h 4873452"/>
              <a:gd name="connsiteX17004" fmla="*/ 5786736 w 9144002"/>
              <a:gd name="connsiteY17004" fmla="*/ 728362 h 4873452"/>
              <a:gd name="connsiteX17005" fmla="*/ 5789415 w 9144002"/>
              <a:gd name="connsiteY17005" fmla="*/ 726355 h 4873452"/>
              <a:gd name="connsiteX17006" fmla="*/ 5791796 w 9144002"/>
              <a:gd name="connsiteY17006" fmla="*/ 724347 h 4873452"/>
              <a:gd name="connsiteX17007" fmla="*/ 5792690 w 9144002"/>
              <a:gd name="connsiteY17007" fmla="*/ 722787 h 4873452"/>
              <a:gd name="connsiteX17008" fmla="*/ 5793284 w 9144002"/>
              <a:gd name="connsiteY17008" fmla="*/ 721003 h 4873452"/>
              <a:gd name="connsiteX17009" fmla="*/ 5793284 w 9144002"/>
              <a:gd name="connsiteY17009" fmla="*/ 719665 h 4873452"/>
              <a:gd name="connsiteX17010" fmla="*/ 5793284 w 9144002"/>
              <a:gd name="connsiteY17010" fmla="*/ 717880 h 4873452"/>
              <a:gd name="connsiteX17011" fmla="*/ 5791796 w 9144002"/>
              <a:gd name="connsiteY17011" fmla="*/ 714759 h 4873452"/>
              <a:gd name="connsiteX17012" fmla="*/ 5790605 w 9144002"/>
              <a:gd name="connsiteY17012" fmla="*/ 711413 h 4873452"/>
              <a:gd name="connsiteX17013" fmla="*/ 5790308 w 9144002"/>
              <a:gd name="connsiteY17013" fmla="*/ 709407 h 4873452"/>
              <a:gd name="connsiteX17014" fmla="*/ 5789713 w 9144002"/>
              <a:gd name="connsiteY17014" fmla="*/ 707623 h 4873452"/>
              <a:gd name="connsiteX17015" fmla="*/ 5790308 w 9144002"/>
              <a:gd name="connsiteY17015" fmla="*/ 705169 h 4873452"/>
              <a:gd name="connsiteX17016" fmla="*/ 5791201 w 9144002"/>
              <a:gd name="connsiteY17016" fmla="*/ 702716 h 4873452"/>
              <a:gd name="connsiteX17017" fmla="*/ 5792690 w 9144002"/>
              <a:gd name="connsiteY17017" fmla="*/ 699817 h 4873452"/>
              <a:gd name="connsiteX17018" fmla="*/ 5795071 w 9144002"/>
              <a:gd name="connsiteY17018" fmla="*/ 696696 h 4873452"/>
              <a:gd name="connsiteX17019" fmla="*/ 5784057 w 9144002"/>
              <a:gd name="connsiteY17019" fmla="*/ 699149 h 4873452"/>
              <a:gd name="connsiteX17020" fmla="*/ 5772449 w 9144002"/>
              <a:gd name="connsiteY17020" fmla="*/ 700709 h 4873452"/>
              <a:gd name="connsiteX17021" fmla="*/ 5766793 w 9144002"/>
              <a:gd name="connsiteY17021" fmla="*/ 701602 h 4873452"/>
              <a:gd name="connsiteX17022" fmla="*/ 5760542 w 9144002"/>
              <a:gd name="connsiteY17022" fmla="*/ 702047 h 4873452"/>
              <a:gd name="connsiteX17023" fmla="*/ 5754292 w 9144002"/>
              <a:gd name="connsiteY17023" fmla="*/ 702047 h 4873452"/>
              <a:gd name="connsiteX17024" fmla="*/ 5748338 w 9144002"/>
              <a:gd name="connsiteY17024" fmla="*/ 702047 h 4873452"/>
              <a:gd name="connsiteX17025" fmla="*/ 5742386 w 9144002"/>
              <a:gd name="connsiteY17025" fmla="*/ 701602 h 4873452"/>
              <a:gd name="connsiteX17026" fmla="*/ 5736432 w 9144002"/>
              <a:gd name="connsiteY17026" fmla="*/ 700486 h 4873452"/>
              <a:gd name="connsiteX17027" fmla="*/ 5730777 w 9144002"/>
              <a:gd name="connsiteY17027" fmla="*/ 698703 h 4873452"/>
              <a:gd name="connsiteX17028" fmla="*/ 5725121 w 9144002"/>
              <a:gd name="connsiteY17028" fmla="*/ 696472 h 4873452"/>
              <a:gd name="connsiteX17029" fmla="*/ 5722442 w 9144002"/>
              <a:gd name="connsiteY17029" fmla="*/ 695135 h 4873452"/>
              <a:gd name="connsiteX17030" fmla="*/ 5719763 w 9144002"/>
              <a:gd name="connsiteY17030" fmla="*/ 693795 h 4873452"/>
              <a:gd name="connsiteX17031" fmla="*/ 5717084 w 9144002"/>
              <a:gd name="connsiteY17031" fmla="*/ 692012 h 4873452"/>
              <a:gd name="connsiteX17032" fmla="*/ 5715001 w 9144002"/>
              <a:gd name="connsiteY17032" fmla="*/ 690005 h 4873452"/>
              <a:gd name="connsiteX17033" fmla="*/ 5712619 w 9144002"/>
              <a:gd name="connsiteY17033" fmla="*/ 687776 h 4873452"/>
              <a:gd name="connsiteX17034" fmla="*/ 5709940 w 9144002"/>
              <a:gd name="connsiteY17034" fmla="*/ 685545 h 4873452"/>
              <a:gd name="connsiteX17035" fmla="*/ 5708155 w 9144002"/>
              <a:gd name="connsiteY17035" fmla="*/ 682869 h 4873452"/>
              <a:gd name="connsiteX17036" fmla="*/ 5705773 w 9144002"/>
              <a:gd name="connsiteY17036" fmla="*/ 680192 h 4873452"/>
              <a:gd name="connsiteX17037" fmla="*/ 5709346 w 9144002"/>
              <a:gd name="connsiteY17037" fmla="*/ 680640 h 4873452"/>
              <a:gd name="connsiteX17038" fmla="*/ 5712619 w 9144002"/>
              <a:gd name="connsiteY17038" fmla="*/ 681085 h 4873452"/>
              <a:gd name="connsiteX17039" fmla="*/ 5715299 w 9144002"/>
              <a:gd name="connsiteY17039" fmla="*/ 681085 h 4873452"/>
              <a:gd name="connsiteX17040" fmla="*/ 5718275 w 9144002"/>
              <a:gd name="connsiteY17040" fmla="*/ 680640 h 4873452"/>
              <a:gd name="connsiteX17041" fmla="*/ 5720657 w 9144002"/>
              <a:gd name="connsiteY17041" fmla="*/ 680192 h 4873452"/>
              <a:gd name="connsiteX17042" fmla="*/ 5722740 w 9144002"/>
              <a:gd name="connsiteY17042" fmla="*/ 679301 h 4873452"/>
              <a:gd name="connsiteX17043" fmla="*/ 5724824 w 9144002"/>
              <a:gd name="connsiteY17043" fmla="*/ 678408 h 4873452"/>
              <a:gd name="connsiteX17044" fmla="*/ 5726609 w 9144002"/>
              <a:gd name="connsiteY17044" fmla="*/ 677070 h 4873452"/>
              <a:gd name="connsiteX17045" fmla="*/ 5728098 w 9144002"/>
              <a:gd name="connsiteY17045" fmla="*/ 675955 h 4873452"/>
              <a:gd name="connsiteX17046" fmla="*/ 5729586 w 9144002"/>
              <a:gd name="connsiteY17046" fmla="*/ 674172 h 4873452"/>
              <a:gd name="connsiteX17047" fmla="*/ 5731074 w 9144002"/>
              <a:gd name="connsiteY17047" fmla="*/ 672611 h 4873452"/>
              <a:gd name="connsiteX17048" fmla="*/ 5732265 w 9144002"/>
              <a:gd name="connsiteY17048" fmla="*/ 670603 h 4873452"/>
              <a:gd name="connsiteX17049" fmla="*/ 5734051 w 9144002"/>
              <a:gd name="connsiteY17049" fmla="*/ 666366 h 4873452"/>
              <a:gd name="connsiteX17050" fmla="*/ 5735242 w 9144002"/>
              <a:gd name="connsiteY17050" fmla="*/ 661906 h 4873452"/>
              <a:gd name="connsiteX17051" fmla="*/ 5742683 w 9144002"/>
              <a:gd name="connsiteY17051" fmla="*/ 661461 h 4873452"/>
              <a:gd name="connsiteX17052" fmla="*/ 5750422 w 9144002"/>
              <a:gd name="connsiteY17052" fmla="*/ 661237 h 4873452"/>
              <a:gd name="connsiteX17053" fmla="*/ 5757863 w 9144002"/>
              <a:gd name="connsiteY17053" fmla="*/ 661014 h 4873452"/>
              <a:gd name="connsiteX17054" fmla="*/ 5765007 w 9144002"/>
              <a:gd name="connsiteY17054" fmla="*/ 661237 h 4873452"/>
              <a:gd name="connsiteX17055" fmla="*/ 5768282 w 9144002"/>
              <a:gd name="connsiteY17055" fmla="*/ 661461 h 4873452"/>
              <a:gd name="connsiteX17056" fmla="*/ 5771853 w 9144002"/>
              <a:gd name="connsiteY17056" fmla="*/ 661906 h 4873452"/>
              <a:gd name="connsiteX17057" fmla="*/ 5774830 w 9144002"/>
              <a:gd name="connsiteY17057" fmla="*/ 662576 h 4873452"/>
              <a:gd name="connsiteX17058" fmla="*/ 5777807 w 9144002"/>
              <a:gd name="connsiteY17058" fmla="*/ 663466 h 4873452"/>
              <a:gd name="connsiteX17059" fmla="*/ 5780486 w 9144002"/>
              <a:gd name="connsiteY17059" fmla="*/ 664582 h 4873452"/>
              <a:gd name="connsiteX17060" fmla="*/ 5782569 w 9144002"/>
              <a:gd name="connsiteY17060" fmla="*/ 666143 h 4873452"/>
              <a:gd name="connsiteX17061" fmla="*/ 5784653 w 9144002"/>
              <a:gd name="connsiteY17061" fmla="*/ 667705 h 4873452"/>
              <a:gd name="connsiteX17062" fmla="*/ 5786438 w 9144002"/>
              <a:gd name="connsiteY17062" fmla="*/ 669934 h 4873452"/>
              <a:gd name="connsiteX17063" fmla="*/ 5793284 w 9144002"/>
              <a:gd name="connsiteY17063" fmla="*/ 666812 h 4873452"/>
              <a:gd name="connsiteX17064" fmla="*/ 5799536 w 9144002"/>
              <a:gd name="connsiteY17064" fmla="*/ 664137 h 4873452"/>
              <a:gd name="connsiteX17065" fmla="*/ 5803107 w 9144002"/>
              <a:gd name="connsiteY17065" fmla="*/ 662352 h 4873452"/>
              <a:gd name="connsiteX17066" fmla="*/ 5806084 w 9144002"/>
              <a:gd name="connsiteY17066" fmla="*/ 660346 h 4873452"/>
              <a:gd name="connsiteX17067" fmla="*/ 5809061 w 9144002"/>
              <a:gd name="connsiteY17067" fmla="*/ 658339 h 4873452"/>
              <a:gd name="connsiteX17068" fmla="*/ 5811740 w 9144002"/>
              <a:gd name="connsiteY17068" fmla="*/ 656109 h 4873452"/>
              <a:gd name="connsiteX17069" fmla="*/ 5815907 w 9144002"/>
              <a:gd name="connsiteY17069" fmla="*/ 657002 h 4873452"/>
              <a:gd name="connsiteX17070" fmla="*/ 5819776 w 9144002"/>
              <a:gd name="connsiteY17070" fmla="*/ 657669 h 4873452"/>
              <a:gd name="connsiteX17071" fmla="*/ 5828111 w 9144002"/>
              <a:gd name="connsiteY17071" fmla="*/ 658339 h 4873452"/>
              <a:gd name="connsiteX17072" fmla="*/ 5836445 w 9144002"/>
              <a:gd name="connsiteY17072" fmla="*/ 658785 h 4873452"/>
              <a:gd name="connsiteX17073" fmla="*/ 5844779 w 9144002"/>
              <a:gd name="connsiteY17073" fmla="*/ 658339 h 4873452"/>
              <a:gd name="connsiteX17074" fmla="*/ 5853411 w 9144002"/>
              <a:gd name="connsiteY17074" fmla="*/ 657892 h 4873452"/>
              <a:gd name="connsiteX17075" fmla="*/ 5861746 w 9144002"/>
              <a:gd name="connsiteY17075" fmla="*/ 657223 h 4873452"/>
              <a:gd name="connsiteX17076" fmla="*/ 5877819 w 9144002"/>
              <a:gd name="connsiteY17076" fmla="*/ 656109 h 4873452"/>
              <a:gd name="connsiteX17077" fmla="*/ 5885855 w 9144002"/>
              <a:gd name="connsiteY17077" fmla="*/ 655885 h 4873452"/>
              <a:gd name="connsiteX17078" fmla="*/ 5893595 w 9144002"/>
              <a:gd name="connsiteY17078" fmla="*/ 655885 h 4873452"/>
              <a:gd name="connsiteX17079" fmla="*/ 5901334 w 9144002"/>
              <a:gd name="connsiteY17079" fmla="*/ 656554 h 4873452"/>
              <a:gd name="connsiteX17080" fmla="*/ 5904905 w 9144002"/>
              <a:gd name="connsiteY17080" fmla="*/ 657002 h 4873452"/>
              <a:gd name="connsiteX17081" fmla="*/ 5908478 w 9144002"/>
              <a:gd name="connsiteY17081" fmla="*/ 657892 h 4873452"/>
              <a:gd name="connsiteX17082" fmla="*/ 5912049 w 9144002"/>
              <a:gd name="connsiteY17082" fmla="*/ 658785 h 4873452"/>
              <a:gd name="connsiteX17083" fmla="*/ 5915621 w 9144002"/>
              <a:gd name="connsiteY17083" fmla="*/ 659899 h 4873452"/>
              <a:gd name="connsiteX17084" fmla="*/ 5918896 w 9144002"/>
              <a:gd name="connsiteY17084" fmla="*/ 661237 h 4873452"/>
              <a:gd name="connsiteX17085" fmla="*/ 5922170 w 9144002"/>
              <a:gd name="connsiteY17085" fmla="*/ 663020 h 4873452"/>
              <a:gd name="connsiteX17086" fmla="*/ 5925444 w 9144002"/>
              <a:gd name="connsiteY17086" fmla="*/ 665028 h 4873452"/>
              <a:gd name="connsiteX17087" fmla="*/ 5928718 w 9144002"/>
              <a:gd name="connsiteY17087" fmla="*/ 666812 h 4873452"/>
              <a:gd name="connsiteX17088" fmla="*/ 5931695 w 9144002"/>
              <a:gd name="connsiteY17088" fmla="*/ 669488 h 4873452"/>
              <a:gd name="connsiteX17089" fmla="*/ 5934671 w 9144002"/>
              <a:gd name="connsiteY17089" fmla="*/ 672165 h 4873452"/>
              <a:gd name="connsiteX17090" fmla="*/ 5931992 w 9144002"/>
              <a:gd name="connsiteY17090" fmla="*/ 672611 h 4873452"/>
              <a:gd name="connsiteX17091" fmla="*/ 5930207 w 9144002"/>
              <a:gd name="connsiteY17091" fmla="*/ 672165 h 4873452"/>
              <a:gd name="connsiteX17092" fmla="*/ 5928718 w 9144002"/>
              <a:gd name="connsiteY17092" fmla="*/ 671942 h 4873452"/>
              <a:gd name="connsiteX17093" fmla="*/ 5927230 w 9144002"/>
              <a:gd name="connsiteY17093" fmla="*/ 671051 h 4873452"/>
              <a:gd name="connsiteX17094" fmla="*/ 5925742 w 9144002"/>
              <a:gd name="connsiteY17094" fmla="*/ 670381 h 4873452"/>
              <a:gd name="connsiteX17095" fmla="*/ 5924551 w 9144002"/>
              <a:gd name="connsiteY17095" fmla="*/ 669266 h 4873452"/>
              <a:gd name="connsiteX17096" fmla="*/ 5922765 w 9144002"/>
              <a:gd name="connsiteY17096" fmla="*/ 666812 h 4873452"/>
              <a:gd name="connsiteX17097" fmla="*/ 5920682 w 9144002"/>
              <a:gd name="connsiteY17097" fmla="*/ 665252 h 4873452"/>
              <a:gd name="connsiteX17098" fmla="*/ 5920086 w 9144002"/>
              <a:gd name="connsiteY17098" fmla="*/ 664582 h 4873452"/>
              <a:gd name="connsiteX17099" fmla="*/ 5918896 w 9144002"/>
              <a:gd name="connsiteY17099" fmla="*/ 664360 h 4873452"/>
              <a:gd name="connsiteX17100" fmla="*/ 5917705 w 9144002"/>
              <a:gd name="connsiteY17100" fmla="*/ 664582 h 4873452"/>
              <a:gd name="connsiteX17101" fmla="*/ 5916515 w 9144002"/>
              <a:gd name="connsiteY17101" fmla="*/ 665252 h 4873452"/>
              <a:gd name="connsiteX17102" fmla="*/ 5915026 w 9144002"/>
              <a:gd name="connsiteY17102" fmla="*/ 666366 h 4873452"/>
              <a:gd name="connsiteX17103" fmla="*/ 5913240 w 9144002"/>
              <a:gd name="connsiteY17103" fmla="*/ 667928 h 4873452"/>
              <a:gd name="connsiteX17104" fmla="*/ 5915026 w 9144002"/>
              <a:gd name="connsiteY17104" fmla="*/ 669934 h 4873452"/>
              <a:gd name="connsiteX17105" fmla="*/ 5917109 w 9144002"/>
              <a:gd name="connsiteY17105" fmla="*/ 671720 h 4873452"/>
              <a:gd name="connsiteX17106" fmla="*/ 5918896 w 9144002"/>
              <a:gd name="connsiteY17106" fmla="*/ 672834 h 4873452"/>
              <a:gd name="connsiteX17107" fmla="*/ 5920682 w 9144002"/>
              <a:gd name="connsiteY17107" fmla="*/ 673948 h 4873452"/>
              <a:gd name="connsiteX17108" fmla="*/ 5922765 w 9144002"/>
              <a:gd name="connsiteY17108" fmla="*/ 674617 h 4873452"/>
              <a:gd name="connsiteX17109" fmla="*/ 5924551 w 9144002"/>
              <a:gd name="connsiteY17109" fmla="*/ 674841 h 4873452"/>
              <a:gd name="connsiteX17110" fmla="*/ 5926337 w 9144002"/>
              <a:gd name="connsiteY17110" fmla="*/ 675065 h 4873452"/>
              <a:gd name="connsiteX17111" fmla="*/ 5928421 w 9144002"/>
              <a:gd name="connsiteY17111" fmla="*/ 675065 h 4873452"/>
              <a:gd name="connsiteX17112" fmla="*/ 5932588 w 9144002"/>
              <a:gd name="connsiteY17112" fmla="*/ 674841 h 4873452"/>
              <a:gd name="connsiteX17113" fmla="*/ 5937053 w 9144002"/>
              <a:gd name="connsiteY17113" fmla="*/ 673948 h 4873452"/>
              <a:gd name="connsiteX17114" fmla="*/ 5941815 w 9144002"/>
              <a:gd name="connsiteY17114" fmla="*/ 673055 h 4873452"/>
              <a:gd name="connsiteX17115" fmla="*/ 5947173 w 9144002"/>
              <a:gd name="connsiteY17115" fmla="*/ 672165 h 4873452"/>
              <a:gd name="connsiteX17116" fmla="*/ 5947173 w 9144002"/>
              <a:gd name="connsiteY17116" fmla="*/ 668597 h 4873452"/>
              <a:gd name="connsiteX17117" fmla="*/ 5947173 w 9144002"/>
              <a:gd name="connsiteY17117" fmla="*/ 667259 h 4873452"/>
              <a:gd name="connsiteX17118" fmla="*/ 5946280 w 9144002"/>
              <a:gd name="connsiteY17118" fmla="*/ 666143 h 4873452"/>
              <a:gd name="connsiteX17119" fmla="*/ 5945982 w 9144002"/>
              <a:gd name="connsiteY17119" fmla="*/ 665028 h 4873452"/>
              <a:gd name="connsiteX17120" fmla="*/ 5945387 w 9144002"/>
              <a:gd name="connsiteY17120" fmla="*/ 664360 h 4873452"/>
              <a:gd name="connsiteX17121" fmla="*/ 5944197 w 9144002"/>
              <a:gd name="connsiteY17121" fmla="*/ 663466 h 4873452"/>
              <a:gd name="connsiteX17122" fmla="*/ 5943005 w 9144002"/>
              <a:gd name="connsiteY17122" fmla="*/ 663245 h 4873452"/>
              <a:gd name="connsiteX17123" fmla="*/ 5945685 w 9144002"/>
              <a:gd name="connsiteY17123" fmla="*/ 663466 h 4873452"/>
              <a:gd name="connsiteX17124" fmla="*/ 5948661 w 9144002"/>
              <a:gd name="connsiteY17124" fmla="*/ 663466 h 4873452"/>
              <a:gd name="connsiteX17125" fmla="*/ 5954912 w 9144002"/>
              <a:gd name="connsiteY17125" fmla="*/ 663020 h 4873452"/>
              <a:gd name="connsiteX17126" fmla="*/ 5962056 w 9144002"/>
              <a:gd name="connsiteY17126" fmla="*/ 662129 h 4873452"/>
              <a:gd name="connsiteX17127" fmla="*/ 5969497 w 9144002"/>
              <a:gd name="connsiteY17127" fmla="*/ 660792 h 4873452"/>
              <a:gd name="connsiteX17128" fmla="*/ 5985273 w 9144002"/>
              <a:gd name="connsiteY17128" fmla="*/ 657002 h 4873452"/>
              <a:gd name="connsiteX17129" fmla="*/ 5993012 w 9144002"/>
              <a:gd name="connsiteY17129" fmla="*/ 655439 h 4873452"/>
              <a:gd name="connsiteX17130" fmla="*/ 6001347 w 9144002"/>
              <a:gd name="connsiteY17130" fmla="*/ 653656 h 4873452"/>
              <a:gd name="connsiteX17131" fmla="*/ 6009384 w 9144002"/>
              <a:gd name="connsiteY17131" fmla="*/ 652317 h 4873452"/>
              <a:gd name="connsiteX17132" fmla="*/ 6017122 w 9144002"/>
              <a:gd name="connsiteY17132" fmla="*/ 651202 h 4873452"/>
              <a:gd name="connsiteX17133" fmla="*/ 6025159 w 9144002"/>
              <a:gd name="connsiteY17133" fmla="*/ 650533 h 4873452"/>
              <a:gd name="connsiteX17134" fmla="*/ 6028731 w 9144002"/>
              <a:gd name="connsiteY17134" fmla="*/ 650755 h 4873452"/>
              <a:gd name="connsiteX17135" fmla="*/ 6032601 w 9144002"/>
              <a:gd name="connsiteY17135" fmla="*/ 650755 h 4873452"/>
              <a:gd name="connsiteX17136" fmla="*/ 6035874 w 9144002"/>
              <a:gd name="connsiteY17136" fmla="*/ 651425 h 4873452"/>
              <a:gd name="connsiteX17137" fmla="*/ 6039447 w 9144002"/>
              <a:gd name="connsiteY17137" fmla="*/ 651871 h 4873452"/>
              <a:gd name="connsiteX17138" fmla="*/ 6042721 w 9144002"/>
              <a:gd name="connsiteY17138" fmla="*/ 652763 h 4873452"/>
              <a:gd name="connsiteX17139" fmla="*/ 6045995 w 9144002"/>
              <a:gd name="connsiteY17139" fmla="*/ 653877 h 4873452"/>
              <a:gd name="connsiteX17140" fmla="*/ 6049269 w 9144002"/>
              <a:gd name="connsiteY17140" fmla="*/ 655439 h 4873452"/>
              <a:gd name="connsiteX17141" fmla="*/ 6052246 w 9144002"/>
              <a:gd name="connsiteY17141" fmla="*/ 657002 h 4873452"/>
              <a:gd name="connsiteX17142" fmla="*/ 6054924 w 9144002"/>
              <a:gd name="connsiteY17142" fmla="*/ 659231 h 4873452"/>
              <a:gd name="connsiteX17143" fmla="*/ 6057306 w 9144002"/>
              <a:gd name="connsiteY17143" fmla="*/ 661461 h 4873452"/>
              <a:gd name="connsiteX17144" fmla="*/ 6059687 w 9144002"/>
              <a:gd name="connsiteY17144" fmla="*/ 659677 h 4873452"/>
              <a:gd name="connsiteX17145" fmla="*/ 6062068 w 9144002"/>
              <a:gd name="connsiteY17145" fmla="*/ 658116 h 4873452"/>
              <a:gd name="connsiteX17146" fmla="*/ 6064449 w 9144002"/>
              <a:gd name="connsiteY17146" fmla="*/ 656777 h 4873452"/>
              <a:gd name="connsiteX17147" fmla="*/ 6067724 w 9144002"/>
              <a:gd name="connsiteY17147" fmla="*/ 655885 h 4873452"/>
              <a:gd name="connsiteX17148" fmla="*/ 6070105 w 9144002"/>
              <a:gd name="connsiteY17148" fmla="*/ 654994 h 4873452"/>
              <a:gd name="connsiteX17149" fmla="*/ 6073380 w 9144002"/>
              <a:gd name="connsiteY17149" fmla="*/ 654546 h 4873452"/>
              <a:gd name="connsiteX17150" fmla="*/ 6076356 w 9144002"/>
              <a:gd name="connsiteY17150" fmla="*/ 653877 h 4873452"/>
              <a:gd name="connsiteX17151" fmla="*/ 6079630 w 9144002"/>
              <a:gd name="connsiteY17151" fmla="*/ 653656 h 4873452"/>
              <a:gd name="connsiteX17152" fmla="*/ 6086178 w 9144002"/>
              <a:gd name="connsiteY17152" fmla="*/ 653656 h 4873452"/>
              <a:gd name="connsiteX17153" fmla="*/ 6092727 w 9144002"/>
              <a:gd name="connsiteY17153" fmla="*/ 653877 h 4873452"/>
              <a:gd name="connsiteX17154" fmla="*/ 6106419 w 9144002"/>
              <a:gd name="connsiteY17154" fmla="*/ 655439 h 4873452"/>
              <a:gd name="connsiteX17155" fmla="*/ 6113265 w 9144002"/>
              <a:gd name="connsiteY17155" fmla="*/ 655885 h 4873452"/>
              <a:gd name="connsiteX17156" fmla="*/ 6119516 w 9144002"/>
              <a:gd name="connsiteY17156" fmla="*/ 656109 h 4873452"/>
              <a:gd name="connsiteX17157" fmla="*/ 6126065 w 9144002"/>
              <a:gd name="connsiteY17157" fmla="*/ 655885 h 4873452"/>
              <a:gd name="connsiteX17158" fmla="*/ 6129041 w 9144002"/>
              <a:gd name="connsiteY17158" fmla="*/ 655662 h 4873452"/>
              <a:gd name="connsiteX17159" fmla="*/ 6132018 w 9144002"/>
              <a:gd name="connsiteY17159" fmla="*/ 654994 h 4873452"/>
              <a:gd name="connsiteX17160" fmla="*/ 6134697 w 9144002"/>
              <a:gd name="connsiteY17160" fmla="*/ 654546 h 4873452"/>
              <a:gd name="connsiteX17161" fmla="*/ 6137376 w 9144002"/>
              <a:gd name="connsiteY17161" fmla="*/ 653432 h 4873452"/>
              <a:gd name="connsiteX17162" fmla="*/ 6139757 w 9144002"/>
              <a:gd name="connsiteY17162" fmla="*/ 652317 h 4873452"/>
              <a:gd name="connsiteX17163" fmla="*/ 6142436 w 9144002"/>
              <a:gd name="connsiteY17163" fmla="*/ 650755 h 4873452"/>
              <a:gd name="connsiteX17164" fmla="*/ 6144817 w 9144002"/>
              <a:gd name="connsiteY17164" fmla="*/ 649196 h 4873452"/>
              <a:gd name="connsiteX17165" fmla="*/ 6146603 w 9144002"/>
              <a:gd name="connsiteY17165" fmla="*/ 647188 h 4873452"/>
              <a:gd name="connsiteX17166" fmla="*/ 6148389 w 9144002"/>
              <a:gd name="connsiteY17166" fmla="*/ 644957 h 4873452"/>
              <a:gd name="connsiteX17167" fmla="*/ 6150472 w 9144002"/>
              <a:gd name="connsiteY17167" fmla="*/ 642059 h 4873452"/>
              <a:gd name="connsiteX17168" fmla="*/ 6155532 w 9144002"/>
              <a:gd name="connsiteY17168" fmla="*/ 649640 h 4873452"/>
              <a:gd name="connsiteX17169" fmla="*/ 6158211 w 9144002"/>
              <a:gd name="connsiteY17169" fmla="*/ 653432 h 4873452"/>
              <a:gd name="connsiteX17170" fmla="*/ 6160890 w 9144002"/>
              <a:gd name="connsiteY17170" fmla="*/ 657002 h 4873452"/>
              <a:gd name="connsiteX17171" fmla="*/ 6164462 w 9144002"/>
              <a:gd name="connsiteY17171" fmla="*/ 660122 h 4873452"/>
              <a:gd name="connsiteX17172" fmla="*/ 6168332 w 9144002"/>
              <a:gd name="connsiteY17172" fmla="*/ 663245 h 4873452"/>
              <a:gd name="connsiteX17173" fmla="*/ 6171011 w 9144002"/>
              <a:gd name="connsiteY17173" fmla="*/ 664582 h 4873452"/>
              <a:gd name="connsiteX17174" fmla="*/ 6173690 w 9144002"/>
              <a:gd name="connsiteY17174" fmla="*/ 666143 h 4873452"/>
              <a:gd name="connsiteX17175" fmla="*/ 6176666 w 9144002"/>
              <a:gd name="connsiteY17175" fmla="*/ 667482 h 4873452"/>
              <a:gd name="connsiteX17176" fmla="*/ 6180238 w 9144002"/>
              <a:gd name="connsiteY17176" fmla="*/ 668820 h 4873452"/>
              <a:gd name="connsiteX17177" fmla="*/ 6180238 w 9144002"/>
              <a:gd name="connsiteY17177" fmla="*/ 666589 h 4873452"/>
              <a:gd name="connsiteX17178" fmla="*/ 6180536 w 9144002"/>
              <a:gd name="connsiteY17178" fmla="*/ 664582 h 4873452"/>
              <a:gd name="connsiteX17179" fmla="*/ 6180834 w 9144002"/>
              <a:gd name="connsiteY17179" fmla="*/ 662576 h 4873452"/>
              <a:gd name="connsiteX17180" fmla="*/ 6181726 w 9144002"/>
              <a:gd name="connsiteY17180" fmla="*/ 660792 h 4873452"/>
              <a:gd name="connsiteX17181" fmla="*/ 6182917 w 9144002"/>
              <a:gd name="connsiteY17181" fmla="*/ 659231 h 4873452"/>
              <a:gd name="connsiteX17182" fmla="*/ 6183810 w 9144002"/>
              <a:gd name="connsiteY17182" fmla="*/ 657892 h 4873452"/>
              <a:gd name="connsiteX17183" fmla="*/ 6185001 w 9144002"/>
              <a:gd name="connsiteY17183" fmla="*/ 656777 h 4873452"/>
              <a:gd name="connsiteX17184" fmla="*/ 6186489 w 9144002"/>
              <a:gd name="connsiteY17184" fmla="*/ 655885 h 4873452"/>
              <a:gd name="connsiteX17185" fmla="*/ 6187978 w 9144002"/>
              <a:gd name="connsiteY17185" fmla="*/ 655439 h 4873452"/>
              <a:gd name="connsiteX17186" fmla="*/ 6189466 w 9144002"/>
              <a:gd name="connsiteY17186" fmla="*/ 655662 h 4873452"/>
              <a:gd name="connsiteX17187" fmla="*/ 6190954 w 9144002"/>
              <a:gd name="connsiteY17187" fmla="*/ 656109 h 4873452"/>
              <a:gd name="connsiteX17188" fmla="*/ 6192442 w 9144002"/>
              <a:gd name="connsiteY17188" fmla="*/ 657223 h 4873452"/>
              <a:gd name="connsiteX17189" fmla="*/ 6193930 w 9144002"/>
              <a:gd name="connsiteY17189" fmla="*/ 659007 h 4873452"/>
              <a:gd name="connsiteX17190" fmla="*/ 6195121 w 9144002"/>
              <a:gd name="connsiteY17190" fmla="*/ 661461 h 4873452"/>
              <a:gd name="connsiteX17191" fmla="*/ 6196312 w 9144002"/>
              <a:gd name="connsiteY17191" fmla="*/ 664582 h 4873452"/>
              <a:gd name="connsiteX17192" fmla="*/ 6197205 w 9144002"/>
              <a:gd name="connsiteY17192" fmla="*/ 668597 h 4873452"/>
              <a:gd name="connsiteX17193" fmla="*/ 6203753 w 9144002"/>
              <a:gd name="connsiteY17193" fmla="*/ 666366 h 4873452"/>
              <a:gd name="connsiteX17194" fmla="*/ 6210301 w 9144002"/>
              <a:gd name="connsiteY17194" fmla="*/ 664582 h 4873452"/>
              <a:gd name="connsiteX17195" fmla="*/ 6217445 w 9144002"/>
              <a:gd name="connsiteY17195" fmla="*/ 663245 h 4873452"/>
              <a:gd name="connsiteX17196" fmla="*/ 6224291 w 9144002"/>
              <a:gd name="connsiteY17196" fmla="*/ 662129 h 4873452"/>
              <a:gd name="connsiteX17197" fmla="*/ 6230840 w 9144002"/>
              <a:gd name="connsiteY17197" fmla="*/ 661237 h 4873452"/>
              <a:gd name="connsiteX17198" fmla="*/ 6237984 w 9144002"/>
              <a:gd name="connsiteY17198" fmla="*/ 660346 h 4873452"/>
              <a:gd name="connsiteX17199" fmla="*/ 6245128 w 9144002"/>
              <a:gd name="connsiteY17199" fmla="*/ 660122 h 4873452"/>
              <a:gd name="connsiteX17200" fmla="*/ 6252568 w 9144002"/>
              <a:gd name="connsiteY17200" fmla="*/ 659899 h 4873452"/>
              <a:gd name="connsiteX17201" fmla="*/ 6267154 w 9144002"/>
              <a:gd name="connsiteY17201" fmla="*/ 659899 h 4873452"/>
              <a:gd name="connsiteX17202" fmla="*/ 6281739 w 9144002"/>
              <a:gd name="connsiteY17202" fmla="*/ 660346 h 4873452"/>
              <a:gd name="connsiteX17203" fmla="*/ 6311206 w 9144002"/>
              <a:gd name="connsiteY17203" fmla="*/ 661461 h 4873452"/>
              <a:gd name="connsiteX17204" fmla="*/ 6325792 w 9144002"/>
              <a:gd name="connsiteY17204" fmla="*/ 661906 h 4873452"/>
              <a:gd name="connsiteX17205" fmla="*/ 6340080 w 9144002"/>
              <a:gd name="connsiteY17205" fmla="*/ 661906 h 4873452"/>
              <a:gd name="connsiteX17206" fmla="*/ 6347223 w 9144002"/>
              <a:gd name="connsiteY17206" fmla="*/ 661461 h 4873452"/>
              <a:gd name="connsiteX17207" fmla="*/ 6354069 w 9144002"/>
              <a:gd name="connsiteY17207" fmla="*/ 661014 h 4873452"/>
              <a:gd name="connsiteX17208" fmla="*/ 6361213 w 9144002"/>
              <a:gd name="connsiteY17208" fmla="*/ 660122 h 4873452"/>
              <a:gd name="connsiteX17209" fmla="*/ 6368059 w 9144002"/>
              <a:gd name="connsiteY17209" fmla="*/ 659007 h 4873452"/>
              <a:gd name="connsiteX17210" fmla="*/ 6374310 w 9144002"/>
              <a:gd name="connsiteY17210" fmla="*/ 657892 h 4873452"/>
              <a:gd name="connsiteX17211" fmla="*/ 6381156 w 9144002"/>
              <a:gd name="connsiteY17211" fmla="*/ 656109 h 4873452"/>
              <a:gd name="connsiteX17212" fmla="*/ 6387406 w 9144002"/>
              <a:gd name="connsiteY17212" fmla="*/ 654325 h 4873452"/>
              <a:gd name="connsiteX17213" fmla="*/ 6393658 w 9144002"/>
              <a:gd name="connsiteY17213" fmla="*/ 651871 h 4873452"/>
              <a:gd name="connsiteX17214" fmla="*/ 6399909 w 9144002"/>
              <a:gd name="connsiteY17214" fmla="*/ 649196 h 4873452"/>
              <a:gd name="connsiteX17215" fmla="*/ 6405564 w 9144002"/>
              <a:gd name="connsiteY17215" fmla="*/ 645850 h 4873452"/>
              <a:gd name="connsiteX17216" fmla="*/ 6411518 w 9144002"/>
              <a:gd name="connsiteY17216" fmla="*/ 642281 h 4873452"/>
              <a:gd name="connsiteX17217" fmla="*/ 6416875 w 9144002"/>
              <a:gd name="connsiteY17217" fmla="*/ 638045 h 4873452"/>
              <a:gd name="connsiteX17218" fmla="*/ 6418661 w 9144002"/>
              <a:gd name="connsiteY17218" fmla="*/ 638492 h 4873452"/>
              <a:gd name="connsiteX17219" fmla="*/ 6419852 w 9144002"/>
              <a:gd name="connsiteY17219" fmla="*/ 638937 h 4873452"/>
              <a:gd name="connsiteX17220" fmla="*/ 6421043 w 9144002"/>
              <a:gd name="connsiteY17220" fmla="*/ 639606 h 4873452"/>
              <a:gd name="connsiteX17221" fmla="*/ 6422233 w 9144002"/>
              <a:gd name="connsiteY17221" fmla="*/ 640497 h 4873452"/>
              <a:gd name="connsiteX17222" fmla="*/ 6424019 w 9144002"/>
              <a:gd name="connsiteY17222" fmla="*/ 642728 h 4873452"/>
              <a:gd name="connsiteX17223" fmla="*/ 6425507 w 9144002"/>
              <a:gd name="connsiteY17223" fmla="*/ 644735 h 4873452"/>
              <a:gd name="connsiteX17224" fmla="*/ 6427591 w 9144002"/>
              <a:gd name="connsiteY17224" fmla="*/ 646965 h 4873452"/>
              <a:gd name="connsiteX17225" fmla="*/ 6429079 w 9144002"/>
              <a:gd name="connsiteY17225" fmla="*/ 648750 h 4873452"/>
              <a:gd name="connsiteX17226" fmla="*/ 6429972 w 9144002"/>
              <a:gd name="connsiteY17226" fmla="*/ 649640 h 4873452"/>
              <a:gd name="connsiteX17227" fmla="*/ 6431162 w 9144002"/>
              <a:gd name="connsiteY17227" fmla="*/ 650533 h 4873452"/>
              <a:gd name="connsiteX17228" fmla="*/ 6432651 w 9144002"/>
              <a:gd name="connsiteY17228" fmla="*/ 651202 h 4873452"/>
              <a:gd name="connsiteX17229" fmla="*/ 6434139 w 9144002"/>
              <a:gd name="connsiteY17229" fmla="*/ 651425 h 4873452"/>
              <a:gd name="connsiteX17230" fmla="*/ 6434139 w 9144002"/>
              <a:gd name="connsiteY17230" fmla="*/ 648526 h 4873452"/>
              <a:gd name="connsiteX17231" fmla="*/ 6433544 w 9144002"/>
              <a:gd name="connsiteY17231" fmla="*/ 646296 h 4873452"/>
              <a:gd name="connsiteX17232" fmla="*/ 6432651 w 9144002"/>
              <a:gd name="connsiteY17232" fmla="*/ 644290 h 4873452"/>
              <a:gd name="connsiteX17233" fmla="*/ 6432056 w 9144002"/>
              <a:gd name="connsiteY17233" fmla="*/ 642728 h 4873452"/>
              <a:gd name="connsiteX17234" fmla="*/ 6430865 w 9144002"/>
              <a:gd name="connsiteY17234" fmla="*/ 640721 h 4873452"/>
              <a:gd name="connsiteX17235" fmla="*/ 6429972 w 9144002"/>
              <a:gd name="connsiteY17235" fmla="*/ 638714 h 4873452"/>
              <a:gd name="connsiteX17236" fmla="*/ 6429674 w 9144002"/>
              <a:gd name="connsiteY17236" fmla="*/ 636485 h 4873452"/>
              <a:gd name="connsiteX17237" fmla="*/ 6429674 w 9144002"/>
              <a:gd name="connsiteY17237" fmla="*/ 633362 h 4873452"/>
              <a:gd name="connsiteX17238" fmla="*/ 6432353 w 9144002"/>
              <a:gd name="connsiteY17238" fmla="*/ 636485 h 4873452"/>
              <a:gd name="connsiteX17239" fmla="*/ 6434735 w 9144002"/>
              <a:gd name="connsiteY17239" fmla="*/ 638714 h 4873452"/>
              <a:gd name="connsiteX17240" fmla="*/ 6436818 w 9144002"/>
              <a:gd name="connsiteY17240" fmla="*/ 640721 h 4873452"/>
              <a:gd name="connsiteX17241" fmla="*/ 6439497 w 9144002"/>
              <a:gd name="connsiteY17241" fmla="*/ 641836 h 4873452"/>
              <a:gd name="connsiteX17242" fmla="*/ 6441878 w 9144002"/>
              <a:gd name="connsiteY17242" fmla="*/ 642951 h 4873452"/>
              <a:gd name="connsiteX17243" fmla="*/ 6443962 w 9144002"/>
              <a:gd name="connsiteY17243" fmla="*/ 643397 h 4873452"/>
              <a:gd name="connsiteX17244" fmla="*/ 6446343 w 9144002"/>
              <a:gd name="connsiteY17244" fmla="*/ 643843 h 4873452"/>
              <a:gd name="connsiteX17245" fmla="*/ 6448427 w 9144002"/>
              <a:gd name="connsiteY17245" fmla="*/ 643843 h 4873452"/>
              <a:gd name="connsiteX17246" fmla="*/ 6452594 w 9144002"/>
              <a:gd name="connsiteY17246" fmla="*/ 643843 h 4873452"/>
              <a:gd name="connsiteX17247" fmla="*/ 6456761 w 9144002"/>
              <a:gd name="connsiteY17247" fmla="*/ 643843 h 4873452"/>
              <a:gd name="connsiteX17248" fmla="*/ 6458844 w 9144002"/>
              <a:gd name="connsiteY17248" fmla="*/ 643843 h 4873452"/>
              <a:gd name="connsiteX17249" fmla="*/ 6460631 w 9144002"/>
              <a:gd name="connsiteY17249" fmla="*/ 644290 h 4873452"/>
              <a:gd name="connsiteX17250" fmla="*/ 6462119 w 9144002"/>
              <a:gd name="connsiteY17250" fmla="*/ 645181 h 4873452"/>
              <a:gd name="connsiteX17251" fmla="*/ 6463905 w 9144002"/>
              <a:gd name="connsiteY17251" fmla="*/ 646296 h 4873452"/>
              <a:gd name="connsiteX17252" fmla="*/ 6463607 w 9144002"/>
              <a:gd name="connsiteY17252" fmla="*/ 646520 h 4873452"/>
              <a:gd name="connsiteX17253" fmla="*/ 6463310 w 9144002"/>
              <a:gd name="connsiteY17253" fmla="*/ 647412 h 4873452"/>
              <a:gd name="connsiteX17254" fmla="*/ 6460928 w 9144002"/>
              <a:gd name="connsiteY17254" fmla="*/ 649418 h 4873452"/>
              <a:gd name="connsiteX17255" fmla="*/ 6457952 w 9144002"/>
              <a:gd name="connsiteY17255" fmla="*/ 651871 h 4873452"/>
              <a:gd name="connsiteX17256" fmla="*/ 6455273 w 9144002"/>
              <a:gd name="connsiteY17256" fmla="*/ 654994 h 4873452"/>
              <a:gd name="connsiteX17257" fmla="*/ 6454082 w 9144002"/>
              <a:gd name="connsiteY17257" fmla="*/ 656777 h 4873452"/>
              <a:gd name="connsiteX17258" fmla="*/ 6453487 w 9144002"/>
              <a:gd name="connsiteY17258" fmla="*/ 658116 h 4873452"/>
              <a:gd name="connsiteX17259" fmla="*/ 6453487 w 9144002"/>
              <a:gd name="connsiteY17259" fmla="*/ 659677 h 4873452"/>
              <a:gd name="connsiteX17260" fmla="*/ 6453785 w 9144002"/>
              <a:gd name="connsiteY17260" fmla="*/ 661014 h 4873452"/>
              <a:gd name="connsiteX17261" fmla="*/ 6454975 w 9144002"/>
              <a:gd name="connsiteY17261" fmla="*/ 662129 h 4873452"/>
              <a:gd name="connsiteX17262" fmla="*/ 6457059 w 9144002"/>
              <a:gd name="connsiteY17262" fmla="*/ 663245 h 4873452"/>
              <a:gd name="connsiteX17263" fmla="*/ 6459737 w 9144002"/>
              <a:gd name="connsiteY17263" fmla="*/ 663914 h 4873452"/>
              <a:gd name="connsiteX17264" fmla="*/ 6463905 w 9144002"/>
              <a:gd name="connsiteY17264" fmla="*/ 664360 h 4873452"/>
              <a:gd name="connsiteX17265" fmla="*/ 6462416 w 9144002"/>
              <a:gd name="connsiteY17265" fmla="*/ 665475 h 4873452"/>
              <a:gd name="connsiteX17266" fmla="*/ 6460631 w 9144002"/>
              <a:gd name="connsiteY17266" fmla="*/ 665698 h 4873452"/>
              <a:gd name="connsiteX17267" fmla="*/ 6458844 w 9144002"/>
              <a:gd name="connsiteY17267" fmla="*/ 665698 h 4873452"/>
              <a:gd name="connsiteX17268" fmla="*/ 6456464 w 9144002"/>
              <a:gd name="connsiteY17268" fmla="*/ 665252 h 4873452"/>
              <a:gd name="connsiteX17269" fmla="*/ 6454082 w 9144002"/>
              <a:gd name="connsiteY17269" fmla="*/ 664137 h 4873452"/>
              <a:gd name="connsiteX17270" fmla="*/ 6451403 w 9144002"/>
              <a:gd name="connsiteY17270" fmla="*/ 663020 h 4873452"/>
              <a:gd name="connsiteX17271" fmla="*/ 6446045 w 9144002"/>
              <a:gd name="connsiteY17271" fmla="*/ 660122 h 4873452"/>
              <a:gd name="connsiteX17272" fmla="*/ 6442772 w 9144002"/>
              <a:gd name="connsiteY17272" fmla="*/ 658339 h 4873452"/>
              <a:gd name="connsiteX17273" fmla="*/ 6439794 w 9144002"/>
              <a:gd name="connsiteY17273" fmla="*/ 657002 h 4873452"/>
              <a:gd name="connsiteX17274" fmla="*/ 6436520 w 9144002"/>
              <a:gd name="connsiteY17274" fmla="*/ 655885 h 4873452"/>
              <a:gd name="connsiteX17275" fmla="*/ 6433247 w 9144002"/>
              <a:gd name="connsiteY17275" fmla="*/ 654994 h 4873452"/>
              <a:gd name="connsiteX17276" fmla="*/ 6429377 w 9144002"/>
              <a:gd name="connsiteY17276" fmla="*/ 654546 h 4873452"/>
              <a:gd name="connsiteX17277" fmla="*/ 6425507 w 9144002"/>
              <a:gd name="connsiteY17277" fmla="*/ 654546 h 4873452"/>
              <a:gd name="connsiteX17278" fmla="*/ 6421340 w 9144002"/>
              <a:gd name="connsiteY17278" fmla="*/ 654994 h 4873452"/>
              <a:gd name="connsiteX17279" fmla="*/ 6417173 w 9144002"/>
              <a:gd name="connsiteY17279" fmla="*/ 656109 h 4873452"/>
              <a:gd name="connsiteX17280" fmla="*/ 6418364 w 9144002"/>
              <a:gd name="connsiteY17280" fmla="*/ 657223 h 4873452"/>
              <a:gd name="connsiteX17281" fmla="*/ 6419554 w 9144002"/>
              <a:gd name="connsiteY17281" fmla="*/ 658339 h 4873452"/>
              <a:gd name="connsiteX17282" fmla="*/ 6420744 w 9144002"/>
              <a:gd name="connsiteY17282" fmla="*/ 659231 h 4873452"/>
              <a:gd name="connsiteX17283" fmla="*/ 6422233 w 9144002"/>
              <a:gd name="connsiteY17283" fmla="*/ 660122 h 4873452"/>
              <a:gd name="connsiteX17284" fmla="*/ 6425210 w 9144002"/>
              <a:gd name="connsiteY17284" fmla="*/ 661014 h 4873452"/>
              <a:gd name="connsiteX17285" fmla="*/ 6429079 w 9144002"/>
              <a:gd name="connsiteY17285" fmla="*/ 661906 h 4873452"/>
              <a:gd name="connsiteX17286" fmla="*/ 6436520 w 9144002"/>
              <a:gd name="connsiteY17286" fmla="*/ 662576 h 4873452"/>
              <a:gd name="connsiteX17287" fmla="*/ 6439794 w 9144002"/>
              <a:gd name="connsiteY17287" fmla="*/ 663466 h 4873452"/>
              <a:gd name="connsiteX17288" fmla="*/ 6441283 w 9144002"/>
              <a:gd name="connsiteY17288" fmla="*/ 664137 h 4873452"/>
              <a:gd name="connsiteX17289" fmla="*/ 6442772 w 9144002"/>
              <a:gd name="connsiteY17289" fmla="*/ 664582 h 4873452"/>
              <a:gd name="connsiteX17290" fmla="*/ 6442176 w 9144002"/>
              <a:gd name="connsiteY17290" fmla="*/ 666812 h 4873452"/>
              <a:gd name="connsiteX17291" fmla="*/ 6440985 w 9144002"/>
              <a:gd name="connsiteY17291" fmla="*/ 668374 h 4873452"/>
              <a:gd name="connsiteX17292" fmla="*/ 6439497 w 9144002"/>
              <a:gd name="connsiteY17292" fmla="*/ 669488 h 4873452"/>
              <a:gd name="connsiteX17293" fmla="*/ 6438306 w 9144002"/>
              <a:gd name="connsiteY17293" fmla="*/ 669934 h 4873452"/>
              <a:gd name="connsiteX17294" fmla="*/ 6436520 w 9144002"/>
              <a:gd name="connsiteY17294" fmla="*/ 670381 h 4873452"/>
              <a:gd name="connsiteX17295" fmla="*/ 6435032 w 9144002"/>
              <a:gd name="connsiteY17295" fmla="*/ 669934 h 4873452"/>
              <a:gd name="connsiteX17296" fmla="*/ 6433247 w 9144002"/>
              <a:gd name="connsiteY17296" fmla="*/ 669712 h 4873452"/>
              <a:gd name="connsiteX17297" fmla="*/ 6431162 w 9144002"/>
              <a:gd name="connsiteY17297" fmla="*/ 669266 h 4873452"/>
              <a:gd name="connsiteX17298" fmla="*/ 6427889 w 9144002"/>
              <a:gd name="connsiteY17298" fmla="*/ 667705 h 4873452"/>
              <a:gd name="connsiteX17299" fmla="*/ 6424019 w 9144002"/>
              <a:gd name="connsiteY17299" fmla="*/ 666366 h 4873452"/>
              <a:gd name="connsiteX17300" fmla="*/ 6420744 w 9144002"/>
              <a:gd name="connsiteY17300" fmla="*/ 665252 h 4873452"/>
              <a:gd name="connsiteX17301" fmla="*/ 6418661 w 9144002"/>
              <a:gd name="connsiteY17301" fmla="*/ 665028 h 4873452"/>
              <a:gd name="connsiteX17302" fmla="*/ 6417173 w 9144002"/>
              <a:gd name="connsiteY17302" fmla="*/ 665252 h 4873452"/>
              <a:gd name="connsiteX17303" fmla="*/ 6419852 w 9144002"/>
              <a:gd name="connsiteY17303" fmla="*/ 667705 h 4873452"/>
              <a:gd name="connsiteX17304" fmla="*/ 6422233 w 9144002"/>
              <a:gd name="connsiteY17304" fmla="*/ 669934 h 4873452"/>
              <a:gd name="connsiteX17305" fmla="*/ 6425210 w 9144002"/>
              <a:gd name="connsiteY17305" fmla="*/ 671942 h 4873452"/>
              <a:gd name="connsiteX17306" fmla="*/ 6428484 w 9144002"/>
              <a:gd name="connsiteY17306" fmla="*/ 673726 h 4873452"/>
              <a:gd name="connsiteX17307" fmla="*/ 6432056 w 9144002"/>
              <a:gd name="connsiteY17307" fmla="*/ 675065 h 4873452"/>
              <a:gd name="connsiteX17308" fmla="*/ 6435627 w 9144002"/>
              <a:gd name="connsiteY17308" fmla="*/ 676180 h 4873452"/>
              <a:gd name="connsiteX17309" fmla="*/ 6439497 w 9144002"/>
              <a:gd name="connsiteY17309" fmla="*/ 677070 h 4873452"/>
              <a:gd name="connsiteX17310" fmla="*/ 6443366 w 9144002"/>
              <a:gd name="connsiteY17310" fmla="*/ 677963 h 4873452"/>
              <a:gd name="connsiteX17311" fmla="*/ 6451403 w 9144002"/>
              <a:gd name="connsiteY17311" fmla="*/ 679078 h 4873452"/>
              <a:gd name="connsiteX17312" fmla="*/ 6460333 w 9144002"/>
              <a:gd name="connsiteY17312" fmla="*/ 679970 h 4873452"/>
              <a:gd name="connsiteX17313" fmla="*/ 6468965 w 9144002"/>
              <a:gd name="connsiteY17313" fmla="*/ 681085 h 4873452"/>
              <a:gd name="connsiteX17314" fmla="*/ 6477002 w 9144002"/>
              <a:gd name="connsiteY17314" fmla="*/ 682200 h 4873452"/>
              <a:gd name="connsiteX17315" fmla="*/ 6468072 w 9144002"/>
              <a:gd name="connsiteY17315" fmla="*/ 683315 h 4873452"/>
              <a:gd name="connsiteX17316" fmla="*/ 6459143 w 9144002"/>
              <a:gd name="connsiteY17316" fmla="*/ 683761 h 4873452"/>
              <a:gd name="connsiteX17317" fmla="*/ 6449618 w 9144002"/>
              <a:gd name="connsiteY17317" fmla="*/ 684430 h 4873452"/>
              <a:gd name="connsiteX17318" fmla="*/ 6440687 w 9144002"/>
              <a:gd name="connsiteY17318" fmla="*/ 684652 h 4873452"/>
              <a:gd name="connsiteX17319" fmla="*/ 6431460 w 9144002"/>
              <a:gd name="connsiteY17319" fmla="*/ 684652 h 4873452"/>
              <a:gd name="connsiteX17320" fmla="*/ 6422233 w 9144002"/>
              <a:gd name="connsiteY17320" fmla="*/ 684430 h 4873452"/>
              <a:gd name="connsiteX17321" fmla="*/ 6403481 w 9144002"/>
              <a:gd name="connsiteY17321" fmla="*/ 683761 h 4873452"/>
              <a:gd name="connsiteX17322" fmla="*/ 6384430 w 9144002"/>
              <a:gd name="connsiteY17322" fmla="*/ 682423 h 4873452"/>
              <a:gd name="connsiteX17323" fmla="*/ 6365380 w 9144002"/>
              <a:gd name="connsiteY17323" fmla="*/ 681085 h 4873452"/>
              <a:gd name="connsiteX17324" fmla="*/ 6326983 w 9144002"/>
              <a:gd name="connsiteY17324" fmla="*/ 677963 h 4873452"/>
              <a:gd name="connsiteX17325" fmla="*/ 6307635 w 9144002"/>
              <a:gd name="connsiteY17325" fmla="*/ 676848 h 4873452"/>
              <a:gd name="connsiteX17326" fmla="*/ 6288585 w 9144002"/>
              <a:gd name="connsiteY17326" fmla="*/ 675955 h 4873452"/>
              <a:gd name="connsiteX17327" fmla="*/ 6279060 w 9144002"/>
              <a:gd name="connsiteY17327" fmla="*/ 675955 h 4873452"/>
              <a:gd name="connsiteX17328" fmla="*/ 6269237 w 9144002"/>
              <a:gd name="connsiteY17328" fmla="*/ 675955 h 4873452"/>
              <a:gd name="connsiteX17329" fmla="*/ 6260010 w 9144002"/>
              <a:gd name="connsiteY17329" fmla="*/ 676180 h 4873452"/>
              <a:gd name="connsiteX17330" fmla="*/ 6250485 w 9144002"/>
              <a:gd name="connsiteY17330" fmla="*/ 676401 h 4873452"/>
              <a:gd name="connsiteX17331" fmla="*/ 6241258 w 9144002"/>
              <a:gd name="connsiteY17331" fmla="*/ 677295 h 4873452"/>
              <a:gd name="connsiteX17332" fmla="*/ 6231733 w 9144002"/>
              <a:gd name="connsiteY17332" fmla="*/ 678186 h 4873452"/>
              <a:gd name="connsiteX17333" fmla="*/ 6222208 w 9144002"/>
              <a:gd name="connsiteY17333" fmla="*/ 679523 h 4873452"/>
              <a:gd name="connsiteX17334" fmla="*/ 6212980 w 9144002"/>
              <a:gd name="connsiteY17334" fmla="*/ 681308 h 4873452"/>
              <a:gd name="connsiteX17335" fmla="*/ 6203455 w 9144002"/>
              <a:gd name="connsiteY17335" fmla="*/ 683315 h 4873452"/>
              <a:gd name="connsiteX17336" fmla="*/ 6194526 w 9144002"/>
              <a:gd name="connsiteY17336" fmla="*/ 685545 h 4873452"/>
              <a:gd name="connsiteX17337" fmla="*/ 6185299 w 9144002"/>
              <a:gd name="connsiteY17337" fmla="*/ 688444 h 4873452"/>
              <a:gd name="connsiteX17338" fmla="*/ 6176368 w 9144002"/>
              <a:gd name="connsiteY17338" fmla="*/ 691344 h 4873452"/>
              <a:gd name="connsiteX17339" fmla="*/ 6173690 w 9144002"/>
              <a:gd name="connsiteY17339" fmla="*/ 690897 h 4873452"/>
              <a:gd name="connsiteX17340" fmla="*/ 6171903 w 9144002"/>
              <a:gd name="connsiteY17340" fmla="*/ 690005 h 4873452"/>
              <a:gd name="connsiteX17341" fmla="*/ 6169522 w 9144002"/>
              <a:gd name="connsiteY17341" fmla="*/ 689112 h 4873452"/>
              <a:gd name="connsiteX17342" fmla="*/ 6167736 w 9144002"/>
              <a:gd name="connsiteY17342" fmla="*/ 688444 h 4873452"/>
              <a:gd name="connsiteX17343" fmla="*/ 6163867 w 9144002"/>
              <a:gd name="connsiteY17343" fmla="*/ 685768 h 4873452"/>
              <a:gd name="connsiteX17344" fmla="*/ 6160593 w 9144002"/>
              <a:gd name="connsiteY17344" fmla="*/ 683315 h 4873452"/>
              <a:gd name="connsiteX17345" fmla="*/ 6157616 w 9144002"/>
              <a:gd name="connsiteY17345" fmla="*/ 680416 h 4873452"/>
              <a:gd name="connsiteX17346" fmla="*/ 6154044 w 9144002"/>
              <a:gd name="connsiteY17346" fmla="*/ 677963 h 4873452"/>
              <a:gd name="connsiteX17347" fmla="*/ 6150472 w 9144002"/>
              <a:gd name="connsiteY17347" fmla="*/ 675732 h 4873452"/>
              <a:gd name="connsiteX17348" fmla="*/ 6148389 w 9144002"/>
              <a:gd name="connsiteY17348" fmla="*/ 674617 h 4873452"/>
              <a:gd name="connsiteX17349" fmla="*/ 6146603 w 9144002"/>
              <a:gd name="connsiteY17349" fmla="*/ 673726 h 4873452"/>
              <a:gd name="connsiteX17350" fmla="*/ 6145115 w 9144002"/>
              <a:gd name="connsiteY17350" fmla="*/ 674172 h 4873452"/>
              <a:gd name="connsiteX17351" fmla="*/ 6143924 w 9144002"/>
              <a:gd name="connsiteY17351" fmla="*/ 675065 h 4873452"/>
              <a:gd name="connsiteX17352" fmla="*/ 6142734 w 9144002"/>
              <a:gd name="connsiteY17352" fmla="*/ 676180 h 4873452"/>
              <a:gd name="connsiteX17353" fmla="*/ 6142436 w 9144002"/>
              <a:gd name="connsiteY17353" fmla="*/ 677295 h 4873452"/>
              <a:gd name="connsiteX17354" fmla="*/ 6140947 w 9144002"/>
              <a:gd name="connsiteY17354" fmla="*/ 679970 h 4873452"/>
              <a:gd name="connsiteX17355" fmla="*/ 6140352 w 9144002"/>
              <a:gd name="connsiteY17355" fmla="*/ 682646 h 4873452"/>
              <a:gd name="connsiteX17356" fmla="*/ 6138864 w 9144002"/>
              <a:gd name="connsiteY17356" fmla="*/ 685321 h 4873452"/>
              <a:gd name="connsiteX17357" fmla="*/ 6137971 w 9144002"/>
              <a:gd name="connsiteY17357" fmla="*/ 686437 h 4873452"/>
              <a:gd name="connsiteX17358" fmla="*/ 6136780 w 9144002"/>
              <a:gd name="connsiteY17358" fmla="*/ 687106 h 4873452"/>
              <a:gd name="connsiteX17359" fmla="*/ 6135590 w 9144002"/>
              <a:gd name="connsiteY17359" fmla="*/ 687776 h 4873452"/>
              <a:gd name="connsiteX17360" fmla="*/ 6133803 w 9144002"/>
              <a:gd name="connsiteY17360" fmla="*/ 687998 h 4873452"/>
              <a:gd name="connsiteX17361" fmla="*/ 6132018 w 9144002"/>
              <a:gd name="connsiteY17361" fmla="*/ 687998 h 4873452"/>
              <a:gd name="connsiteX17362" fmla="*/ 6129636 w 9144002"/>
              <a:gd name="connsiteY17362" fmla="*/ 687552 h 4873452"/>
              <a:gd name="connsiteX17363" fmla="*/ 6129339 w 9144002"/>
              <a:gd name="connsiteY17363" fmla="*/ 684875 h 4873452"/>
              <a:gd name="connsiteX17364" fmla="*/ 6128446 w 9144002"/>
              <a:gd name="connsiteY17364" fmla="*/ 682869 h 4873452"/>
              <a:gd name="connsiteX17365" fmla="*/ 6127851 w 9144002"/>
              <a:gd name="connsiteY17365" fmla="*/ 681308 h 4873452"/>
              <a:gd name="connsiteX17366" fmla="*/ 6126957 w 9144002"/>
              <a:gd name="connsiteY17366" fmla="*/ 680192 h 4873452"/>
              <a:gd name="connsiteX17367" fmla="*/ 6126065 w 9144002"/>
              <a:gd name="connsiteY17367" fmla="*/ 679078 h 4873452"/>
              <a:gd name="connsiteX17368" fmla="*/ 6125172 w 9144002"/>
              <a:gd name="connsiteY17368" fmla="*/ 678408 h 4873452"/>
              <a:gd name="connsiteX17369" fmla="*/ 6123981 w 9144002"/>
              <a:gd name="connsiteY17369" fmla="*/ 678186 h 4873452"/>
              <a:gd name="connsiteX17370" fmla="*/ 6122790 w 9144002"/>
              <a:gd name="connsiteY17370" fmla="*/ 677963 h 4873452"/>
              <a:gd name="connsiteX17371" fmla="*/ 6121302 w 9144002"/>
              <a:gd name="connsiteY17371" fmla="*/ 677963 h 4873452"/>
              <a:gd name="connsiteX17372" fmla="*/ 6120409 w 9144002"/>
              <a:gd name="connsiteY17372" fmla="*/ 678186 h 4873452"/>
              <a:gd name="connsiteX17373" fmla="*/ 6117730 w 9144002"/>
              <a:gd name="connsiteY17373" fmla="*/ 679301 h 4873452"/>
              <a:gd name="connsiteX17374" fmla="*/ 6115051 w 9144002"/>
              <a:gd name="connsiteY17374" fmla="*/ 680640 h 4873452"/>
              <a:gd name="connsiteX17375" fmla="*/ 6112372 w 9144002"/>
              <a:gd name="connsiteY17375" fmla="*/ 682423 h 4873452"/>
              <a:gd name="connsiteX17376" fmla="*/ 6109693 w 9144002"/>
              <a:gd name="connsiteY17376" fmla="*/ 683761 h 4873452"/>
              <a:gd name="connsiteX17377" fmla="*/ 6107015 w 9144002"/>
              <a:gd name="connsiteY17377" fmla="*/ 685321 h 4873452"/>
              <a:gd name="connsiteX17378" fmla="*/ 6105228 w 9144002"/>
              <a:gd name="connsiteY17378" fmla="*/ 685990 h 4873452"/>
              <a:gd name="connsiteX17379" fmla="*/ 6104038 w 9144002"/>
              <a:gd name="connsiteY17379" fmla="*/ 685990 h 4873452"/>
              <a:gd name="connsiteX17380" fmla="*/ 6102847 w 9144002"/>
              <a:gd name="connsiteY17380" fmla="*/ 685990 h 4873452"/>
              <a:gd name="connsiteX17381" fmla="*/ 6102252 w 9144002"/>
              <a:gd name="connsiteY17381" fmla="*/ 685768 h 4873452"/>
              <a:gd name="connsiteX17382" fmla="*/ 6101359 w 9144002"/>
              <a:gd name="connsiteY17382" fmla="*/ 685321 h 4873452"/>
              <a:gd name="connsiteX17383" fmla="*/ 6101061 w 9144002"/>
              <a:gd name="connsiteY17383" fmla="*/ 684430 h 4873452"/>
              <a:gd name="connsiteX17384" fmla="*/ 6100466 w 9144002"/>
              <a:gd name="connsiteY17384" fmla="*/ 682869 h 4873452"/>
              <a:gd name="connsiteX17385" fmla="*/ 6099871 w 9144002"/>
              <a:gd name="connsiteY17385" fmla="*/ 679523 h 4873452"/>
              <a:gd name="connsiteX17386" fmla="*/ 6099871 w 9144002"/>
              <a:gd name="connsiteY17386" fmla="*/ 674617 h 4873452"/>
              <a:gd name="connsiteX17387" fmla="*/ 6095703 w 9144002"/>
              <a:gd name="connsiteY17387" fmla="*/ 679301 h 4873452"/>
              <a:gd name="connsiteX17388" fmla="*/ 6091834 w 9144002"/>
              <a:gd name="connsiteY17388" fmla="*/ 683538 h 4873452"/>
              <a:gd name="connsiteX17389" fmla="*/ 6087667 w 9144002"/>
              <a:gd name="connsiteY17389" fmla="*/ 687106 h 4873452"/>
              <a:gd name="connsiteX17390" fmla="*/ 6083797 w 9144002"/>
              <a:gd name="connsiteY17390" fmla="*/ 690674 h 4873452"/>
              <a:gd name="connsiteX17391" fmla="*/ 6076356 w 9144002"/>
              <a:gd name="connsiteY17391" fmla="*/ 696472 h 4873452"/>
              <a:gd name="connsiteX17392" fmla="*/ 6073380 w 9144002"/>
              <a:gd name="connsiteY17392" fmla="*/ 699149 h 4873452"/>
              <a:gd name="connsiteX17393" fmla="*/ 6070701 w 9144002"/>
              <a:gd name="connsiteY17393" fmla="*/ 701825 h 4873452"/>
              <a:gd name="connsiteX17394" fmla="*/ 6068617 w 9144002"/>
              <a:gd name="connsiteY17394" fmla="*/ 701825 h 4873452"/>
              <a:gd name="connsiteX17395" fmla="*/ 6066831 w 9144002"/>
              <a:gd name="connsiteY17395" fmla="*/ 701825 h 4873452"/>
              <a:gd name="connsiteX17396" fmla="*/ 6065343 w 9144002"/>
              <a:gd name="connsiteY17396" fmla="*/ 701602 h 4873452"/>
              <a:gd name="connsiteX17397" fmla="*/ 6063855 w 9144002"/>
              <a:gd name="connsiteY17397" fmla="*/ 700933 h 4873452"/>
              <a:gd name="connsiteX17398" fmla="*/ 6061473 w 9144002"/>
              <a:gd name="connsiteY17398" fmla="*/ 699817 h 4873452"/>
              <a:gd name="connsiteX17399" fmla="*/ 6059390 w 9144002"/>
              <a:gd name="connsiteY17399" fmla="*/ 698034 h 4873452"/>
              <a:gd name="connsiteX17400" fmla="*/ 6057901 w 9144002"/>
              <a:gd name="connsiteY17400" fmla="*/ 696025 h 4873452"/>
              <a:gd name="connsiteX17401" fmla="*/ 6056413 w 9144002"/>
              <a:gd name="connsiteY17401" fmla="*/ 693795 h 4873452"/>
              <a:gd name="connsiteX17402" fmla="*/ 6053436 w 9144002"/>
              <a:gd name="connsiteY17402" fmla="*/ 688667 h 4873452"/>
              <a:gd name="connsiteX17403" fmla="*/ 6053734 w 9144002"/>
              <a:gd name="connsiteY17403" fmla="*/ 690897 h 4873452"/>
              <a:gd name="connsiteX17404" fmla="*/ 6053734 w 9144002"/>
              <a:gd name="connsiteY17404" fmla="*/ 693127 h 4873452"/>
              <a:gd name="connsiteX17405" fmla="*/ 6053436 w 9144002"/>
              <a:gd name="connsiteY17405" fmla="*/ 694910 h 4873452"/>
              <a:gd name="connsiteX17406" fmla="*/ 6052246 w 9144002"/>
              <a:gd name="connsiteY17406" fmla="*/ 696472 h 4873452"/>
              <a:gd name="connsiteX17407" fmla="*/ 6050757 w 9144002"/>
              <a:gd name="connsiteY17407" fmla="*/ 697587 h 4873452"/>
              <a:gd name="connsiteX17408" fmla="*/ 6049269 w 9144002"/>
              <a:gd name="connsiteY17408" fmla="*/ 698703 h 4873452"/>
              <a:gd name="connsiteX17409" fmla="*/ 6046888 w 9144002"/>
              <a:gd name="connsiteY17409" fmla="*/ 699817 h 4873452"/>
              <a:gd name="connsiteX17410" fmla="*/ 6044507 w 9144002"/>
              <a:gd name="connsiteY17410" fmla="*/ 700709 h 4873452"/>
              <a:gd name="connsiteX17411" fmla="*/ 6041530 w 9144002"/>
              <a:gd name="connsiteY17411" fmla="*/ 701379 h 4873452"/>
              <a:gd name="connsiteX17412" fmla="*/ 6038851 w 9144002"/>
              <a:gd name="connsiteY17412" fmla="*/ 701602 h 4873452"/>
              <a:gd name="connsiteX17413" fmla="*/ 6032303 w 9144002"/>
              <a:gd name="connsiteY17413" fmla="*/ 702494 h 4873452"/>
              <a:gd name="connsiteX17414" fmla="*/ 6025159 w 9144002"/>
              <a:gd name="connsiteY17414" fmla="*/ 702494 h 4873452"/>
              <a:gd name="connsiteX17415" fmla="*/ 6017420 w 9144002"/>
              <a:gd name="connsiteY17415" fmla="*/ 702494 h 4873452"/>
              <a:gd name="connsiteX17416" fmla="*/ 6002537 w 9144002"/>
              <a:gd name="connsiteY17416" fmla="*/ 702047 h 4873452"/>
              <a:gd name="connsiteX17417" fmla="*/ 5995096 w 9144002"/>
              <a:gd name="connsiteY17417" fmla="*/ 701825 h 4873452"/>
              <a:gd name="connsiteX17418" fmla="*/ 5988547 w 9144002"/>
              <a:gd name="connsiteY17418" fmla="*/ 702047 h 4873452"/>
              <a:gd name="connsiteX17419" fmla="*/ 5982892 w 9144002"/>
              <a:gd name="connsiteY17419" fmla="*/ 702716 h 4873452"/>
              <a:gd name="connsiteX17420" fmla="*/ 5980213 w 9144002"/>
              <a:gd name="connsiteY17420" fmla="*/ 702940 h 4873452"/>
              <a:gd name="connsiteX17421" fmla="*/ 5978130 w 9144002"/>
              <a:gd name="connsiteY17421" fmla="*/ 703608 h 4873452"/>
              <a:gd name="connsiteX17422" fmla="*/ 5976046 w 9144002"/>
              <a:gd name="connsiteY17422" fmla="*/ 704500 h 4873452"/>
              <a:gd name="connsiteX17423" fmla="*/ 5974855 w 9144002"/>
              <a:gd name="connsiteY17423" fmla="*/ 705169 h 4873452"/>
              <a:gd name="connsiteX17424" fmla="*/ 5973962 w 9144002"/>
              <a:gd name="connsiteY17424" fmla="*/ 706285 h 4873452"/>
              <a:gd name="connsiteX17425" fmla="*/ 5973069 w 9144002"/>
              <a:gd name="connsiteY17425" fmla="*/ 707845 h 4873452"/>
              <a:gd name="connsiteX17426" fmla="*/ 5969795 w 9144002"/>
              <a:gd name="connsiteY17426" fmla="*/ 706285 h 4873452"/>
              <a:gd name="connsiteX17427" fmla="*/ 5966223 w 9144002"/>
              <a:gd name="connsiteY17427" fmla="*/ 704947 h 4873452"/>
              <a:gd name="connsiteX17428" fmla="*/ 5962949 w 9144002"/>
              <a:gd name="connsiteY17428" fmla="*/ 704055 h 4873452"/>
              <a:gd name="connsiteX17429" fmla="*/ 5959080 w 9144002"/>
              <a:gd name="connsiteY17429" fmla="*/ 703608 h 4873452"/>
              <a:gd name="connsiteX17430" fmla="*/ 5954912 w 9144002"/>
              <a:gd name="connsiteY17430" fmla="*/ 703385 h 4873452"/>
              <a:gd name="connsiteX17431" fmla="*/ 5951043 w 9144002"/>
              <a:gd name="connsiteY17431" fmla="*/ 702940 h 4873452"/>
              <a:gd name="connsiteX17432" fmla="*/ 5946280 w 9144002"/>
              <a:gd name="connsiteY17432" fmla="*/ 702940 h 4873452"/>
              <a:gd name="connsiteX17433" fmla="*/ 5941815 w 9144002"/>
              <a:gd name="connsiteY17433" fmla="*/ 703385 h 4873452"/>
              <a:gd name="connsiteX17434" fmla="*/ 5932588 w 9144002"/>
              <a:gd name="connsiteY17434" fmla="*/ 704055 h 4873452"/>
              <a:gd name="connsiteX17435" fmla="*/ 5922765 w 9144002"/>
              <a:gd name="connsiteY17435" fmla="*/ 705615 h 4873452"/>
              <a:gd name="connsiteX17436" fmla="*/ 5901334 w 9144002"/>
              <a:gd name="connsiteY17436" fmla="*/ 708961 h 4873452"/>
              <a:gd name="connsiteX17437" fmla="*/ 5901929 w 9144002"/>
              <a:gd name="connsiteY17437" fmla="*/ 711413 h 4873452"/>
              <a:gd name="connsiteX17438" fmla="*/ 5902822 w 9144002"/>
              <a:gd name="connsiteY17438" fmla="*/ 713644 h 4873452"/>
              <a:gd name="connsiteX17439" fmla="*/ 5903715 w 9144002"/>
              <a:gd name="connsiteY17439" fmla="*/ 715874 h 4873452"/>
              <a:gd name="connsiteX17440" fmla="*/ 5905501 w 9144002"/>
              <a:gd name="connsiteY17440" fmla="*/ 717657 h 4873452"/>
              <a:gd name="connsiteX17441" fmla="*/ 5906990 w 9144002"/>
              <a:gd name="connsiteY17441" fmla="*/ 719442 h 4873452"/>
              <a:gd name="connsiteX17442" fmla="*/ 5908775 w 9144002"/>
              <a:gd name="connsiteY17442" fmla="*/ 721003 h 4873452"/>
              <a:gd name="connsiteX17443" fmla="*/ 5910561 w 9144002"/>
              <a:gd name="connsiteY17443" fmla="*/ 722564 h 4873452"/>
              <a:gd name="connsiteX17444" fmla="*/ 5912942 w 9144002"/>
              <a:gd name="connsiteY17444" fmla="*/ 723678 h 4873452"/>
              <a:gd name="connsiteX17445" fmla="*/ 5915026 w 9144002"/>
              <a:gd name="connsiteY17445" fmla="*/ 724347 h 4873452"/>
              <a:gd name="connsiteX17446" fmla="*/ 5917407 w 9144002"/>
              <a:gd name="connsiteY17446" fmla="*/ 725240 h 4873452"/>
              <a:gd name="connsiteX17447" fmla="*/ 5922765 w 9144002"/>
              <a:gd name="connsiteY17447" fmla="*/ 726355 h 4873452"/>
              <a:gd name="connsiteX17448" fmla="*/ 5927825 w 9144002"/>
              <a:gd name="connsiteY17448" fmla="*/ 727025 h 4873452"/>
              <a:gd name="connsiteX17449" fmla="*/ 5933480 w 9144002"/>
              <a:gd name="connsiteY17449" fmla="*/ 727025 h 4873452"/>
              <a:gd name="connsiteX17450" fmla="*/ 5938838 w 9144002"/>
              <a:gd name="connsiteY17450" fmla="*/ 726801 h 4873452"/>
              <a:gd name="connsiteX17451" fmla="*/ 5944494 w 9144002"/>
              <a:gd name="connsiteY17451" fmla="*/ 726132 h 4873452"/>
              <a:gd name="connsiteX17452" fmla="*/ 5949852 w 9144002"/>
              <a:gd name="connsiteY17452" fmla="*/ 725016 h 4873452"/>
              <a:gd name="connsiteX17453" fmla="*/ 5954615 w 9144002"/>
              <a:gd name="connsiteY17453" fmla="*/ 723678 h 4873452"/>
              <a:gd name="connsiteX17454" fmla="*/ 5959080 w 9144002"/>
              <a:gd name="connsiteY17454" fmla="*/ 722118 h 4873452"/>
              <a:gd name="connsiteX17455" fmla="*/ 5963247 w 9144002"/>
              <a:gd name="connsiteY17455" fmla="*/ 720556 h 4873452"/>
              <a:gd name="connsiteX17456" fmla="*/ 5966818 w 9144002"/>
              <a:gd name="connsiteY17456" fmla="*/ 718772 h 4873452"/>
              <a:gd name="connsiteX17457" fmla="*/ 5968902 w 9144002"/>
              <a:gd name="connsiteY17457" fmla="*/ 716765 h 4873452"/>
              <a:gd name="connsiteX17458" fmla="*/ 5973962 w 9144002"/>
              <a:gd name="connsiteY17458" fmla="*/ 720111 h 4873452"/>
              <a:gd name="connsiteX17459" fmla="*/ 5978724 w 9144002"/>
              <a:gd name="connsiteY17459" fmla="*/ 723010 h 4873452"/>
              <a:gd name="connsiteX17460" fmla="*/ 5984380 w 9144002"/>
              <a:gd name="connsiteY17460" fmla="*/ 725016 h 4873452"/>
              <a:gd name="connsiteX17461" fmla="*/ 5989738 w 9144002"/>
              <a:gd name="connsiteY17461" fmla="*/ 726801 h 4873452"/>
              <a:gd name="connsiteX17462" fmla="*/ 5995393 w 9144002"/>
              <a:gd name="connsiteY17462" fmla="*/ 728138 h 4873452"/>
              <a:gd name="connsiteX17463" fmla="*/ 6001049 w 9144002"/>
              <a:gd name="connsiteY17463" fmla="*/ 729031 h 4873452"/>
              <a:gd name="connsiteX17464" fmla="*/ 6006705 w 9144002"/>
              <a:gd name="connsiteY17464" fmla="*/ 729476 h 4873452"/>
              <a:gd name="connsiteX17465" fmla="*/ 6012360 w 9144002"/>
              <a:gd name="connsiteY17465" fmla="*/ 729701 h 4873452"/>
              <a:gd name="connsiteX17466" fmla="*/ 6018015 w 9144002"/>
              <a:gd name="connsiteY17466" fmla="*/ 730145 h 4873452"/>
              <a:gd name="connsiteX17467" fmla="*/ 6023076 w 9144002"/>
              <a:gd name="connsiteY17467" fmla="*/ 729701 h 4873452"/>
              <a:gd name="connsiteX17468" fmla="*/ 6033196 w 9144002"/>
              <a:gd name="connsiteY17468" fmla="*/ 729476 h 4873452"/>
              <a:gd name="connsiteX17469" fmla="*/ 6042423 w 9144002"/>
              <a:gd name="connsiteY17469" fmla="*/ 729255 h 4873452"/>
              <a:gd name="connsiteX17470" fmla="*/ 6045995 w 9144002"/>
              <a:gd name="connsiteY17470" fmla="*/ 729255 h 4873452"/>
              <a:gd name="connsiteX17471" fmla="*/ 6049567 w 9144002"/>
              <a:gd name="connsiteY17471" fmla="*/ 729255 h 4873452"/>
              <a:gd name="connsiteX17472" fmla="*/ 6050162 w 9144002"/>
              <a:gd name="connsiteY17472" fmla="*/ 731707 h 4873452"/>
              <a:gd name="connsiteX17473" fmla="*/ 6050162 w 9144002"/>
              <a:gd name="connsiteY17473" fmla="*/ 733716 h 4873452"/>
              <a:gd name="connsiteX17474" fmla="*/ 6049865 w 9144002"/>
              <a:gd name="connsiteY17474" fmla="*/ 735052 h 4873452"/>
              <a:gd name="connsiteX17475" fmla="*/ 6049269 w 9144002"/>
              <a:gd name="connsiteY17475" fmla="*/ 736613 h 4873452"/>
              <a:gd name="connsiteX17476" fmla="*/ 6048078 w 9144002"/>
              <a:gd name="connsiteY17476" fmla="*/ 737505 h 4873452"/>
              <a:gd name="connsiteX17477" fmla="*/ 6046888 w 9144002"/>
              <a:gd name="connsiteY17477" fmla="*/ 738175 h 4873452"/>
              <a:gd name="connsiteX17478" fmla="*/ 6044209 w 9144002"/>
              <a:gd name="connsiteY17478" fmla="*/ 739290 h 4873452"/>
              <a:gd name="connsiteX17479" fmla="*/ 6041530 w 9144002"/>
              <a:gd name="connsiteY17479" fmla="*/ 740180 h 4873452"/>
              <a:gd name="connsiteX17480" fmla="*/ 6040042 w 9144002"/>
              <a:gd name="connsiteY17480" fmla="*/ 740850 h 4873452"/>
              <a:gd name="connsiteX17481" fmla="*/ 6038851 w 9144002"/>
              <a:gd name="connsiteY17481" fmla="*/ 741742 h 4873452"/>
              <a:gd name="connsiteX17482" fmla="*/ 6038256 w 9144002"/>
              <a:gd name="connsiteY17482" fmla="*/ 742411 h 4873452"/>
              <a:gd name="connsiteX17483" fmla="*/ 6037363 w 9144002"/>
              <a:gd name="connsiteY17483" fmla="*/ 743972 h 4873452"/>
              <a:gd name="connsiteX17484" fmla="*/ 6037065 w 9144002"/>
              <a:gd name="connsiteY17484" fmla="*/ 745310 h 4873452"/>
              <a:gd name="connsiteX17485" fmla="*/ 6037065 w 9144002"/>
              <a:gd name="connsiteY17485" fmla="*/ 747318 h 4873452"/>
              <a:gd name="connsiteX17486" fmla="*/ 6038553 w 9144002"/>
              <a:gd name="connsiteY17486" fmla="*/ 749994 h 4873452"/>
              <a:gd name="connsiteX17487" fmla="*/ 6040042 w 9144002"/>
              <a:gd name="connsiteY17487" fmla="*/ 753116 h 4873452"/>
              <a:gd name="connsiteX17488" fmla="*/ 6041232 w 9144002"/>
              <a:gd name="connsiteY17488" fmla="*/ 756684 h 4873452"/>
              <a:gd name="connsiteX17489" fmla="*/ 6041530 w 9144002"/>
              <a:gd name="connsiteY17489" fmla="*/ 760921 h 4873452"/>
              <a:gd name="connsiteX17490" fmla="*/ 6049269 w 9144002"/>
              <a:gd name="connsiteY17490" fmla="*/ 760252 h 4873452"/>
              <a:gd name="connsiteX17491" fmla="*/ 6057009 w 9144002"/>
              <a:gd name="connsiteY17491" fmla="*/ 760029 h 4873452"/>
              <a:gd name="connsiteX17492" fmla="*/ 6064449 w 9144002"/>
              <a:gd name="connsiteY17492" fmla="*/ 759583 h 4873452"/>
              <a:gd name="connsiteX17493" fmla="*/ 6072189 w 9144002"/>
              <a:gd name="connsiteY17493" fmla="*/ 759138 h 4873452"/>
              <a:gd name="connsiteX17494" fmla="*/ 6075463 w 9144002"/>
              <a:gd name="connsiteY17494" fmla="*/ 758469 h 4873452"/>
              <a:gd name="connsiteX17495" fmla="*/ 6079035 w 9144002"/>
              <a:gd name="connsiteY17495" fmla="*/ 757799 h 4873452"/>
              <a:gd name="connsiteX17496" fmla="*/ 6082011 w 9144002"/>
              <a:gd name="connsiteY17496" fmla="*/ 756906 h 4873452"/>
              <a:gd name="connsiteX17497" fmla="*/ 6084393 w 9144002"/>
              <a:gd name="connsiteY17497" fmla="*/ 755346 h 4873452"/>
              <a:gd name="connsiteX17498" fmla="*/ 6087072 w 9144002"/>
              <a:gd name="connsiteY17498" fmla="*/ 753785 h 4873452"/>
              <a:gd name="connsiteX17499" fmla="*/ 6089155 w 9144002"/>
              <a:gd name="connsiteY17499" fmla="*/ 751778 h 4873452"/>
              <a:gd name="connsiteX17500" fmla="*/ 6090941 w 9144002"/>
              <a:gd name="connsiteY17500" fmla="*/ 749547 h 4873452"/>
              <a:gd name="connsiteX17501" fmla="*/ 6092132 w 9144002"/>
              <a:gd name="connsiteY17501" fmla="*/ 746648 h 4873452"/>
              <a:gd name="connsiteX17502" fmla="*/ 6100466 w 9144002"/>
              <a:gd name="connsiteY17502" fmla="*/ 748210 h 4873452"/>
              <a:gd name="connsiteX17503" fmla="*/ 6108503 w 9144002"/>
              <a:gd name="connsiteY17503" fmla="*/ 749324 h 4873452"/>
              <a:gd name="connsiteX17504" fmla="*/ 6116242 w 9144002"/>
              <a:gd name="connsiteY17504" fmla="*/ 749994 h 4873452"/>
              <a:gd name="connsiteX17505" fmla="*/ 6123684 w 9144002"/>
              <a:gd name="connsiteY17505" fmla="*/ 750663 h 4873452"/>
              <a:gd name="connsiteX17506" fmla="*/ 6138268 w 9144002"/>
              <a:gd name="connsiteY17506" fmla="*/ 751778 h 4873452"/>
              <a:gd name="connsiteX17507" fmla="*/ 6145412 w 9144002"/>
              <a:gd name="connsiteY17507" fmla="*/ 752447 h 4873452"/>
              <a:gd name="connsiteX17508" fmla="*/ 6152556 w 9144002"/>
              <a:gd name="connsiteY17508" fmla="*/ 752893 h 4873452"/>
              <a:gd name="connsiteX17509" fmla="*/ 6159402 w 9144002"/>
              <a:gd name="connsiteY17509" fmla="*/ 754007 h 4873452"/>
              <a:gd name="connsiteX17510" fmla="*/ 6166546 w 9144002"/>
              <a:gd name="connsiteY17510" fmla="*/ 755346 h 4873452"/>
              <a:gd name="connsiteX17511" fmla="*/ 6173690 w 9144002"/>
              <a:gd name="connsiteY17511" fmla="*/ 757130 h 4873452"/>
              <a:gd name="connsiteX17512" fmla="*/ 6180834 w 9144002"/>
              <a:gd name="connsiteY17512" fmla="*/ 759360 h 4873452"/>
              <a:gd name="connsiteX17513" fmla="*/ 6187978 w 9144002"/>
              <a:gd name="connsiteY17513" fmla="*/ 762482 h 4873452"/>
              <a:gd name="connsiteX17514" fmla="*/ 6195716 w 9144002"/>
              <a:gd name="connsiteY17514" fmla="*/ 766273 h 4873452"/>
              <a:gd name="connsiteX17515" fmla="*/ 6203455 w 9144002"/>
              <a:gd name="connsiteY17515" fmla="*/ 770956 h 4873452"/>
              <a:gd name="connsiteX17516" fmla="*/ 6211492 w 9144002"/>
              <a:gd name="connsiteY17516" fmla="*/ 776309 h 4873452"/>
              <a:gd name="connsiteX17517" fmla="*/ 6213576 w 9144002"/>
              <a:gd name="connsiteY17517" fmla="*/ 775862 h 4873452"/>
              <a:gd name="connsiteX17518" fmla="*/ 6215659 w 9144002"/>
              <a:gd name="connsiteY17518" fmla="*/ 774970 h 4873452"/>
              <a:gd name="connsiteX17519" fmla="*/ 6219529 w 9144002"/>
              <a:gd name="connsiteY17519" fmla="*/ 772963 h 4873452"/>
              <a:gd name="connsiteX17520" fmla="*/ 6223399 w 9144002"/>
              <a:gd name="connsiteY17520" fmla="*/ 770734 h 4873452"/>
              <a:gd name="connsiteX17521" fmla="*/ 6227566 w 9144002"/>
              <a:gd name="connsiteY17521" fmla="*/ 768726 h 4873452"/>
              <a:gd name="connsiteX17522" fmla="*/ 6231733 w 9144002"/>
              <a:gd name="connsiteY17522" fmla="*/ 767387 h 4873452"/>
              <a:gd name="connsiteX17523" fmla="*/ 6234412 w 9144002"/>
              <a:gd name="connsiteY17523" fmla="*/ 766495 h 4873452"/>
              <a:gd name="connsiteX17524" fmla="*/ 6236495 w 9144002"/>
              <a:gd name="connsiteY17524" fmla="*/ 766273 h 4873452"/>
              <a:gd name="connsiteX17525" fmla="*/ 6239770 w 9144002"/>
              <a:gd name="connsiteY17525" fmla="*/ 765827 h 4873452"/>
              <a:gd name="connsiteX17526" fmla="*/ 6242746 w 9144002"/>
              <a:gd name="connsiteY17526" fmla="*/ 765827 h 4873452"/>
              <a:gd name="connsiteX17527" fmla="*/ 6245722 w 9144002"/>
              <a:gd name="connsiteY17527" fmla="*/ 766273 h 4873452"/>
              <a:gd name="connsiteX17528" fmla="*/ 6249295 w 9144002"/>
              <a:gd name="connsiteY17528" fmla="*/ 766719 h 4873452"/>
              <a:gd name="connsiteX17529" fmla="*/ 6251378 w 9144002"/>
              <a:gd name="connsiteY17529" fmla="*/ 767611 h 4873452"/>
              <a:gd name="connsiteX17530" fmla="*/ 6252866 w 9144002"/>
              <a:gd name="connsiteY17530" fmla="*/ 768504 h 4873452"/>
              <a:gd name="connsiteX17531" fmla="*/ 6253164 w 9144002"/>
              <a:gd name="connsiteY17531" fmla="*/ 769172 h 4873452"/>
              <a:gd name="connsiteX17532" fmla="*/ 6253164 w 9144002"/>
              <a:gd name="connsiteY17532" fmla="*/ 769841 h 4873452"/>
              <a:gd name="connsiteX17533" fmla="*/ 6252568 w 9144002"/>
              <a:gd name="connsiteY17533" fmla="*/ 770064 h 4873452"/>
              <a:gd name="connsiteX17534" fmla="*/ 6251378 w 9144002"/>
              <a:gd name="connsiteY17534" fmla="*/ 770734 h 4873452"/>
              <a:gd name="connsiteX17535" fmla="*/ 6248401 w 9144002"/>
              <a:gd name="connsiteY17535" fmla="*/ 771179 h 4873452"/>
              <a:gd name="connsiteX17536" fmla="*/ 6243639 w 9144002"/>
              <a:gd name="connsiteY17536" fmla="*/ 771625 h 4873452"/>
              <a:gd name="connsiteX17537" fmla="*/ 6239174 w 9144002"/>
              <a:gd name="connsiteY17537" fmla="*/ 771849 h 4873452"/>
              <a:gd name="connsiteX17538" fmla="*/ 6232328 w 9144002"/>
              <a:gd name="connsiteY17538" fmla="*/ 771625 h 4873452"/>
              <a:gd name="connsiteX17539" fmla="*/ 6239770 w 9144002"/>
              <a:gd name="connsiteY17539" fmla="*/ 775416 h 4873452"/>
              <a:gd name="connsiteX17540" fmla="*/ 6243639 w 9144002"/>
              <a:gd name="connsiteY17540" fmla="*/ 777200 h 4873452"/>
              <a:gd name="connsiteX17541" fmla="*/ 6247509 w 9144002"/>
              <a:gd name="connsiteY17541" fmla="*/ 778539 h 4873452"/>
              <a:gd name="connsiteX17542" fmla="*/ 6251676 w 9144002"/>
              <a:gd name="connsiteY17542" fmla="*/ 780100 h 4873452"/>
              <a:gd name="connsiteX17543" fmla="*/ 6255843 w 9144002"/>
              <a:gd name="connsiteY17543" fmla="*/ 781215 h 4873452"/>
              <a:gd name="connsiteX17544" fmla="*/ 6260010 w 9144002"/>
              <a:gd name="connsiteY17544" fmla="*/ 781883 h 4873452"/>
              <a:gd name="connsiteX17545" fmla="*/ 6264178 w 9144002"/>
              <a:gd name="connsiteY17545" fmla="*/ 782775 h 4873452"/>
              <a:gd name="connsiteX17546" fmla="*/ 6268642 w 9144002"/>
              <a:gd name="connsiteY17546" fmla="*/ 782999 h 4873452"/>
              <a:gd name="connsiteX17547" fmla="*/ 6273405 w 9144002"/>
              <a:gd name="connsiteY17547" fmla="*/ 783445 h 4873452"/>
              <a:gd name="connsiteX17548" fmla="*/ 6277870 w 9144002"/>
              <a:gd name="connsiteY17548" fmla="*/ 783445 h 4873452"/>
              <a:gd name="connsiteX17549" fmla="*/ 6283228 w 9144002"/>
              <a:gd name="connsiteY17549" fmla="*/ 783445 h 4873452"/>
              <a:gd name="connsiteX17550" fmla="*/ 6288287 w 9144002"/>
              <a:gd name="connsiteY17550" fmla="*/ 782775 h 4873452"/>
              <a:gd name="connsiteX17551" fmla="*/ 6293347 w 9144002"/>
              <a:gd name="connsiteY17551" fmla="*/ 781883 h 4873452"/>
              <a:gd name="connsiteX17552" fmla="*/ 6299003 w 9144002"/>
              <a:gd name="connsiteY17552" fmla="*/ 780769 h 4873452"/>
              <a:gd name="connsiteX17553" fmla="*/ 6304360 w 9144002"/>
              <a:gd name="connsiteY17553" fmla="*/ 779431 h 4873452"/>
              <a:gd name="connsiteX17554" fmla="*/ 6304063 w 9144002"/>
              <a:gd name="connsiteY17554" fmla="*/ 777647 h 4873452"/>
              <a:gd name="connsiteX17555" fmla="*/ 6303170 w 9144002"/>
              <a:gd name="connsiteY17555" fmla="*/ 776530 h 4873452"/>
              <a:gd name="connsiteX17556" fmla="*/ 6301681 w 9144002"/>
              <a:gd name="connsiteY17556" fmla="*/ 775862 h 4873452"/>
              <a:gd name="connsiteX17557" fmla="*/ 6300193 w 9144002"/>
              <a:gd name="connsiteY17557" fmla="*/ 774970 h 4873452"/>
              <a:gd name="connsiteX17558" fmla="*/ 6298705 w 9144002"/>
              <a:gd name="connsiteY17558" fmla="*/ 774525 h 4873452"/>
              <a:gd name="connsiteX17559" fmla="*/ 6296324 w 9144002"/>
              <a:gd name="connsiteY17559" fmla="*/ 774525 h 4873452"/>
              <a:gd name="connsiteX17560" fmla="*/ 6292455 w 9144002"/>
              <a:gd name="connsiteY17560" fmla="*/ 774525 h 4873452"/>
              <a:gd name="connsiteX17561" fmla="*/ 6282930 w 9144002"/>
              <a:gd name="connsiteY17561" fmla="*/ 775862 h 4873452"/>
              <a:gd name="connsiteX17562" fmla="*/ 6278465 w 9144002"/>
              <a:gd name="connsiteY17562" fmla="*/ 776084 h 4873452"/>
              <a:gd name="connsiteX17563" fmla="*/ 6276381 w 9144002"/>
              <a:gd name="connsiteY17563" fmla="*/ 775862 h 4873452"/>
              <a:gd name="connsiteX17564" fmla="*/ 6274893 w 9144002"/>
              <a:gd name="connsiteY17564" fmla="*/ 775416 h 4873452"/>
              <a:gd name="connsiteX17565" fmla="*/ 6275786 w 9144002"/>
              <a:gd name="connsiteY17565" fmla="*/ 770956 h 4873452"/>
              <a:gd name="connsiteX17566" fmla="*/ 6276381 w 9144002"/>
              <a:gd name="connsiteY17566" fmla="*/ 769172 h 4873452"/>
              <a:gd name="connsiteX17567" fmla="*/ 6277572 w 9144002"/>
              <a:gd name="connsiteY17567" fmla="*/ 767611 h 4873452"/>
              <a:gd name="connsiteX17568" fmla="*/ 6278465 w 9144002"/>
              <a:gd name="connsiteY17568" fmla="*/ 766495 h 4873452"/>
              <a:gd name="connsiteX17569" fmla="*/ 6279655 w 9144002"/>
              <a:gd name="connsiteY17569" fmla="*/ 765381 h 4873452"/>
              <a:gd name="connsiteX17570" fmla="*/ 6280549 w 9144002"/>
              <a:gd name="connsiteY17570" fmla="*/ 764489 h 4873452"/>
              <a:gd name="connsiteX17571" fmla="*/ 6282037 w 9144002"/>
              <a:gd name="connsiteY17571" fmla="*/ 763597 h 4873452"/>
              <a:gd name="connsiteX17572" fmla="*/ 6283228 w 9144002"/>
              <a:gd name="connsiteY17572" fmla="*/ 763151 h 4873452"/>
              <a:gd name="connsiteX17573" fmla="*/ 6284716 w 9144002"/>
              <a:gd name="connsiteY17573" fmla="*/ 762705 h 4873452"/>
              <a:gd name="connsiteX17574" fmla="*/ 6288287 w 9144002"/>
              <a:gd name="connsiteY17574" fmla="*/ 762482 h 4873452"/>
              <a:gd name="connsiteX17575" fmla="*/ 6291562 w 9144002"/>
              <a:gd name="connsiteY17575" fmla="*/ 762705 h 4873452"/>
              <a:gd name="connsiteX17576" fmla="*/ 6295431 w 9144002"/>
              <a:gd name="connsiteY17576" fmla="*/ 763151 h 4873452"/>
              <a:gd name="connsiteX17577" fmla="*/ 6303170 w 9144002"/>
              <a:gd name="connsiteY17577" fmla="*/ 764712 h 4873452"/>
              <a:gd name="connsiteX17578" fmla="*/ 6307337 w 9144002"/>
              <a:gd name="connsiteY17578" fmla="*/ 765604 h 4873452"/>
              <a:gd name="connsiteX17579" fmla="*/ 6311802 w 9144002"/>
              <a:gd name="connsiteY17579" fmla="*/ 766495 h 4873452"/>
              <a:gd name="connsiteX17580" fmla="*/ 6316267 w 9144002"/>
              <a:gd name="connsiteY17580" fmla="*/ 766719 h 4873452"/>
              <a:gd name="connsiteX17581" fmla="*/ 6321030 w 9144002"/>
              <a:gd name="connsiteY17581" fmla="*/ 766942 h 4873452"/>
              <a:gd name="connsiteX17582" fmla="*/ 6325494 w 9144002"/>
              <a:gd name="connsiteY17582" fmla="*/ 766719 h 4873452"/>
              <a:gd name="connsiteX17583" fmla="*/ 6329959 w 9144002"/>
              <a:gd name="connsiteY17583" fmla="*/ 765604 h 4873452"/>
              <a:gd name="connsiteX17584" fmla="*/ 6328471 w 9144002"/>
              <a:gd name="connsiteY17584" fmla="*/ 767833 h 4873452"/>
              <a:gd name="connsiteX17585" fmla="*/ 6326983 w 9144002"/>
              <a:gd name="connsiteY17585" fmla="*/ 769619 h 4873452"/>
              <a:gd name="connsiteX17586" fmla="*/ 6325494 w 9144002"/>
              <a:gd name="connsiteY17586" fmla="*/ 770956 h 4873452"/>
              <a:gd name="connsiteX17587" fmla="*/ 6323113 w 9144002"/>
              <a:gd name="connsiteY17587" fmla="*/ 772294 h 4873452"/>
              <a:gd name="connsiteX17588" fmla="*/ 6321030 w 9144002"/>
              <a:gd name="connsiteY17588" fmla="*/ 773186 h 4873452"/>
              <a:gd name="connsiteX17589" fmla="*/ 6318648 w 9144002"/>
              <a:gd name="connsiteY17589" fmla="*/ 774079 h 4873452"/>
              <a:gd name="connsiteX17590" fmla="*/ 6315672 w 9144002"/>
              <a:gd name="connsiteY17590" fmla="*/ 774525 h 4873452"/>
              <a:gd name="connsiteX17591" fmla="*/ 6312993 w 9144002"/>
              <a:gd name="connsiteY17591" fmla="*/ 774970 h 4873452"/>
              <a:gd name="connsiteX17592" fmla="*/ 6318351 w 9144002"/>
              <a:gd name="connsiteY17592" fmla="*/ 777423 h 4873452"/>
              <a:gd name="connsiteX17593" fmla="*/ 6323709 w 9144002"/>
              <a:gd name="connsiteY17593" fmla="*/ 779654 h 4873452"/>
              <a:gd name="connsiteX17594" fmla="*/ 6329066 w 9144002"/>
              <a:gd name="connsiteY17594" fmla="*/ 781883 h 4873452"/>
              <a:gd name="connsiteX17595" fmla="*/ 6334722 w 9144002"/>
              <a:gd name="connsiteY17595" fmla="*/ 783668 h 4873452"/>
              <a:gd name="connsiteX17596" fmla="*/ 6340377 w 9144002"/>
              <a:gd name="connsiteY17596" fmla="*/ 785451 h 4873452"/>
              <a:gd name="connsiteX17597" fmla="*/ 6346033 w 9144002"/>
              <a:gd name="connsiteY17597" fmla="*/ 786789 h 4873452"/>
              <a:gd name="connsiteX17598" fmla="*/ 6351688 w 9144002"/>
              <a:gd name="connsiteY17598" fmla="*/ 788128 h 4873452"/>
              <a:gd name="connsiteX17599" fmla="*/ 6357343 w 9144002"/>
              <a:gd name="connsiteY17599" fmla="*/ 789020 h 4873452"/>
              <a:gd name="connsiteX17600" fmla="*/ 6363594 w 9144002"/>
              <a:gd name="connsiteY17600" fmla="*/ 789912 h 4873452"/>
              <a:gd name="connsiteX17601" fmla="*/ 6369250 w 9144002"/>
              <a:gd name="connsiteY17601" fmla="*/ 790358 h 4873452"/>
              <a:gd name="connsiteX17602" fmla="*/ 6374905 w 9144002"/>
              <a:gd name="connsiteY17602" fmla="*/ 790358 h 4873452"/>
              <a:gd name="connsiteX17603" fmla="*/ 6380263 w 9144002"/>
              <a:gd name="connsiteY17603" fmla="*/ 790358 h 4873452"/>
              <a:gd name="connsiteX17604" fmla="*/ 6385918 w 9144002"/>
              <a:gd name="connsiteY17604" fmla="*/ 790134 h 4873452"/>
              <a:gd name="connsiteX17605" fmla="*/ 6391276 w 9144002"/>
              <a:gd name="connsiteY17605" fmla="*/ 789243 h 4873452"/>
              <a:gd name="connsiteX17606" fmla="*/ 6396931 w 9144002"/>
              <a:gd name="connsiteY17606" fmla="*/ 788351 h 4873452"/>
              <a:gd name="connsiteX17607" fmla="*/ 6402290 w 9144002"/>
              <a:gd name="connsiteY17607" fmla="*/ 787013 h 4873452"/>
              <a:gd name="connsiteX17608" fmla="*/ 6402587 w 9144002"/>
              <a:gd name="connsiteY17608" fmla="*/ 784559 h 4873452"/>
              <a:gd name="connsiteX17609" fmla="*/ 6402885 w 9144002"/>
              <a:gd name="connsiteY17609" fmla="*/ 782553 h 4873452"/>
              <a:gd name="connsiteX17610" fmla="*/ 6402587 w 9144002"/>
              <a:gd name="connsiteY17610" fmla="*/ 781215 h 4873452"/>
              <a:gd name="connsiteX17611" fmla="*/ 6402290 w 9144002"/>
              <a:gd name="connsiteY17611" fmla="*/ 780100 h 4873452"/>
              <a:gd name="connsiteX17612" fmla="*/ 6401099 w 9144002"/>
              <a:gd name="connsiteY17612" fmla="*/ 779431 h 4873452"/>
              <a:gd name="connsiteX17613" fmla="*/ 6400206 w 9144002"/>
              <a:gd name="connsiteY17613" fmla="*/ 778760 h 4873452"/>
              <a:gd name="connsiteX17614" fmla="*/ 6397825 w 9144002"/>
              <a:gd name="connsiteY17614" fmla="*/ 778093 h 4873452"/>
              <a:gd name="connsiteX17615" fmla="*/ 6395146 w 9144002"/>
              <a:gd name="connsiteY17615" fmla="*/ 777423 h 4873452"/>
              <a:gd name="connsiteX17616" fmla="*/ 6394253 w 9144002"/>
              <a:gd name="connsiteY17616" fmla="*/ 776977 h 4873452"/>
              <a:gd name="connsiteX17617" fmla="*/ 6393062 w 9144002"/>
              <a:gd name="connsiteY17617" fmla="*/ 776084 h 4873452"/>
              <a:gd name="connsiteX17618" fmla="*/ 6392764 w 9144002"/>
              <a:gd name="connsiteY17618" fmla="*/ 774970 h 4873452"/>
              <a:gd name="connsiteX17619" fmla="*/ 6392467 w 9144002"/>
              <a:gd name="connsiteY17619" fmla="*/ 773409 h 4873452"/>
              <a:gd name="connsiteX17620" fmla="*/ 6392764 w 9144002"/>
              <a:gd name="connsiteY17620" fmla="*/ 771625 h 4873452"/>
              <a:gd name="connsiteX17621" fmla="*/ 6393658 w 9144002"/>
              <a:gd name="connsiteY17621" fmla="*/ 768949 h 4873452"/>
              <a:gd name="connsiteX17622" fmla="*/ 6398420 w 9144002"/>
              <a:gd name="connsiteY17622" fmla="*/ 772963 h 4873452"/>
              <a:gd name="connsiteX17623" fmla="*/ 6402290 w 9144002"/>
              <a:gd name="connsiteY17623" fmla="*/ 775416 h 4873452"/>
              <a:gd name="connsiteX17624" fmla="*/ 6405862 w 9144002"/>
              <a:gd name="connsiteY17624" fmla="*/ 777423 h 4873452"/>
              <a:gd name="connsiteX17625" fmla="*/ 6407648 w 9144002"/>
              <a:gd name="connsiteY17625" fmla="*/ 778093 h 4873452"/>
              <a:gd name="connsiteX17626" fmla="*/ 6409434 w 9144002"/>
              <a:gd name="connsiteY17626" fmla="*/ 778316 h 4873452"/>
              <a:gd name="connsiteX17627" fmla="*/ 6410922 w 9144002"/>
              <a:gd name="connsiteY17627" fmla="*/ 778316 h 4873452"/>
              <a:gd name="connsiteX17628" fmla="*/ 6412112 w 9144002"/>
              <a:gd name="connsiteY17628" fmla="*/ 777647 h 4873452"/>
              <a:gd name="connsiteX17629" fmla="*/ 6413006 w 9144002"/>
              <a:gd name="connsiteY17629" fmla="*/ 776309 h 4873452"/>
              <a:gd name="connsiteX17630" fmla="*/ 6413898 w 9144002"/>
              <a:gd name="connsiteY17630" fmla="*/ 774525 h 4873452"/>
              <a:gd name="connsiteX17631" fmla="*/ 6414791 w 9144002"/>
              <a:gd name="connsiteY17631" fmla="*/ 772071 h 4873452"/>
              <a:gd name="connsiteX17632" fmla="*/ 6414791 w 9144002"/>
              <a:gd name="connsiteY17632" fmla="*/ 768726 h 4873452"/>
              <a:gd name="connsiteX17633" fmla="*/ 6417768 w 9144002"/>
              <a:gd name="connsiteY17633" fmla="*/ 770956 h 4873452"/>
              <a:gd name="connsiteX17634" fmla="*/ 6421043 w 9144002"/>
              <a:gd name="connsiteY17634" fmla="*/ 772963 h 4873452"/>
              <a:gd name="connsiteX17635" fmla="*/ 6424316 w 9144002"/>
              <a:gd name="connsiteY17635" fmla="*/ 774525 h 4873452"/>
              <a:gd name="connsiteX17636" fmla="*/ 6427889 w 9144002"/>
              <a:gd name="connsiteY17636" fmla="*/ 776084 h 4873452"/>
              <a:gd name="connsiteX17637" fmla="*/ 6431162 w 9144002"/>
              <a:gd name="connsiteY17637" fmla="*/ 777200 h 4873452"/>
              <a:gd name="connsiteX17638" fmla="*/ 6434735 w 9144002"/>
              <a:gd name="connsiteY17638" fmla="*/ 777647 h 4873452"/>
              <a:gd name="connsiteX17639" fmla="*/ 6438009 w 9144002"/>
              <a:gd name="connsiteY17639" fmla="*/ 778316 h 4873452"/>
              <a:gd name="connsiteX17640" fmla="*/ 6441878 w 9144002"/>
              <a:gd name="connsiteY17640" fmla="*/ 778539 h 4873452"/>
              <a:gd name="connsiteX17641" fmla="*/ 6445152 w 9144002"/>
              <a:gd name="connsiteY17641" fmla="*/ 778539 h 4873452"/>
              <a:gd name="connsiteX17642" fmla="*/ 6448427 w 9144002"/>
              <a:gd name="connsiteY17642" fmla="*/ 778093 h 4873452"/>
              <a:gd name="connsiteX17643" fmla="*/ 6451998 w 9144002"/>
              <a:gd name="connsiteY17643" fmla="*/ 777200 h 4873452"/>
              <a:gd name="connsiteX17644" fmla="*/ 6455570 w 9144002"/>
              <a:gd name="connsiteY17644" fmla="*/ 776084 h 4873452"/>
              <a:gd name="connsiteX17645" fmla="*/ 6459143 w 9144002"/>
              <a:gd name="connsiteY17645" fmla="*/ 774525 h 4873452"/>
              <a:gd name="connsiteX17646" fmla="*/ 6462416 w 9144002"/>
              <a:gd name="connsiteY17646" fmla="*/ 772740 h 4873452"/>
              <a:gd name="connsiteX17647" fmla="*/ 6466286 w 9144002"/>
              <a:gd name="connsiteY17647" fmla="*/ 770509 h 4873452"/>
              <a:gd name="connsiteX17648" fmla="*/ 6469560 w 9144002"/>
              <a:gd name="connsiteY17648" fmla="*/ 767833 h 4873452"/>
              <a:gd name="connsiteX17649" fmla="*/ 6470453 w 9144002"/>
              <a:gd name="connsiteY17649" fmla="*/ 769619 h 4873452"/>
              <a:gd name="connsiteX17650" fmla="*/ 6471644 w 9144002"/>
              <a:gd name="connsiteY17650" fmla="*/ 770956 h 4873452"/>
              <a:gd name="connsiteX17651" fmla="*/ 6472537 w 9144002"/>
              <a:gd name="connsiteY17651" fmla="*/ 772294 h 4873452"/>
              <a:gd name="connsiteX17652" fmla="*/ 6473727 w 9144002"/>
              <a:gd name="connsiteY17652" fmla="*/ 773409 h 4873452"/>
              <a:gd name="connsiteX17653" fmla="*/ 6475216 w 9144002"/>
              <a:gd name="connsiteY17653" fmla="*/ 774301 h 4873452"/>
              <a:gd name="connsiteX17654" fmla="*/ 6476704 w 9144002"/>
              <a:gd name="connsiteY17654" fmla="*/ 775194 h 4873452"/>
              <a:gd name="connsiteX17655" fmla="*/ 6478787 w 9144002"/>
              <a:gd name="connsiteY17655" fmla="*/ 775862 h 4873452"/>
              <a:gd name="connsiteX17656" fmla="*/ 6480573 w 9144002"/>
              <a:gd name="connsiteY17656" fmla="*/ 776309 h 4873452"/>
              <a:gd name="connsiteX17657" fmla="*/ 6484741 w 9144002"/>
              <a:gd name="connsiteY17657" fmla="*/ 776977 h 4873452"/>
              <a:gd name="connsiteX17658" fmla="*/ 6489206 w 9144002"/>
              <a:gd name="connsiteY17658" fmla="*/ 777200 h 4873452"/>
              <a:gd name="connsiteX17659" fmla="*/ 6493968 w 9144002"/>
              <a:gd name="connsiteY17659" fmla="*/ 776977 h 4873452"/>
              <a:gd name="connsiteX17660" fmla="*/ 6499326 w 9144002"/>
              <a:gd name="connsiteY17660" fmla="*/ 776309 h 4873452"/>
              <a:gd name="connsiteX17661" fmla="*/ 6495159 w 9144002"/>
              <a:gd name="connsiteY17661" fmla="*/ 778316 h 4873452"/>
              <a:gd name="connsiteX17662" fmla="*/ 6490694 w 9144002"/>
              <a:gd name="connsiteY17662" fmla="*/ 779654 h 4873452"/>
              <a:gd name="connsiteX17663" fmla="*/ 6486229 w 9144002"/>
              <a:gd name="connsiteY17663" fmla="*/ 780769 h 4873452"/>
              <a:gd name="connsiteX17664" fmla="*/ 6481764 w 9144002"/>
              <a:gd name="connsiteY17664" fmla="*/ 781659 h 4873452"/>
              <a:gd name="connsiteX17665" fmla="*/ 6477002 w 9144002"/>
              <a:gd name="connsiteY17665" fmla="*/ 782330 h 4873452"/>
              <a:gd name="connsiteX17666" fmla="*/ 6472239 w 9144002"/>
              <a:gd name="connsiteY17666" fmla="*/ 782775 h 4873452"/>
              <a:gd name="connsiteX17667" fmla="*/ 6462416 w 9144002"/>
              <a:gd name="connsiteY17667" fmla="*/ 783445 h 4873452"/>
              <a:gd name="connsiteX17668" fmla="*/ 6451403 w 9144002"/>
              <a:gd name="connsiteY17668" fmla="*/ 784114 h 4873452"/>
              <a:gd name="connsiteX17669" fmla="*/ 6446045 w 9144002"/>
              <a:gd name="connsiteY17669" fmla="*/ 784559 h 4873452"/>
              <a:gd name="connsiteX17670" fmla="*/ 6440390 w 9144002"/>
              <a:gd name="connsiteY17670" fmla="*/ 785451 h 4873452"/>
              <a:gd name="connsiteX17671" fmla="*/ 6434139 w 9144002"/>
              <a:gd name="connsiteY17671" fmla="*/ 786121 h 4873452"/>
              <a:gd name="connsiteX17672" fmla="*/ 6427889 w 9144002"/>
              <a:gd name="connsiteY17672" fmla="*/ 787681 h 4873452"/>
              <a:gd name="connsiteX17673" fmla="*/ 6421340 w 9144002"/>
              <a:gd name="connsiteY17673" fmla="*/ 789243 h 4873452"/>
              <a:gd name="connsiteX17674" fmla="*/ 6414791 w 9144002"/>
              <a:gd name="connsiteY17674" fmla="*/ 791249 h 4873452"/>
              <a:gd name="connsiteX17675" fmla="*/ 6417768 w 9144002"/>
              <a:gd name="connsiteY17675" fmla="*/ 794371 h 4873452"/>
              <a:gd name="connsiteX17676" fmla="*/ 6421043 w 9144002"/>
              <a:gd name="connsiteY17676" fmla="*/ 797270 h 4873452"/>
              <a:gd name="connsiteX17677" fmla="*/ 6424316 w 9144002"/>
              <a:gd name="connsiteY17677" fmla="*/ 799501 h 4873452"/>
              <a:gd name="connsiteX17678" fmla="*/ 6427889 w 9144002"/>
              <a:gd name="connsiteY17678" fmla="*/ 801731 h 4873452"/>
              <a:gd name="connsiteX17679" fmla="*/ 6431460 w 9144002"/>
              <a:gd name="connsiteY17679" fmla="*/ 803293 h 4873452"/>
              <a:gd name="connsiteX17680" fmla="*/ 6435032 w 9144002"/>
              <a:gd name="connsiteY17680" fmla="*/ 804630 h 4873452"/>
              <a:gd name="connsiteX17681" fmla="*/ 6438604 w 9144002"/>
              <a:gd name="connsiteY17681" fmla="*/ 805745 h 4873452"/>
              <a:gd name="connsiteX17682" fmla="*/ 6442473 w 9144002"/>
              <a:gd name="connsiteY17682" fmla="*/ 806191 h 4873452"/>
              <a:gd name="connsiteX17683" fmla="*/ 6446343 w 9144002"/>
              <a:gd name="connsiteY17683" fmla="*/ 806414 h 4873452"/>
              <a:gd name="connsiteX17684" fmla="*/ 6449915 w 9144002"/>
              <a:gd name="connsiteY17684" fmla="*/ 806414 h 4873452"/>
              <a:gd name="connsiteX17685" fmla="*/ 6453487 w 9144002"/>
              <a:gd name="connsiteY17685" fmla="*/ 806191 h 4873452"/>
              <a:gd name="connsiteX17686" fmla="*/ 6457059 w 9144002"/>
              <a:gd name="connsiteY17686" fmla="*/ 805299 h 4873452"/>
              <a:gd name="connsiteX17687" fmla="*/ 6460631 w 9144002"/>
              <a:gd name="connsiteY17687" fmla="*/ 804185 h 4873452"/>
              <a:gd name="connsiteX17688" fmla="*/ 6463905 w 9144002"/>
              <a:gd name="connsiteY17688" fmla="*/ 803070 h 4873452"/>
              <a:gd name="connsiteX17689" fmla="*/ 6466881 w 9144002"/>
              <a:gd name="connsiteY17689" fmla="*/ 801509 h 4873452"/>
              <a:gd name="connsiteX17690" fmla="*/ 6469858 w 9144002"/>
              <a:gd name="connsiteY17690" fmla="*/ 799501 h 4873452"/>
              <a:gd name="connsiteX17691" fmla="*/ 6469858 w 9144002"/>
              <a:gd name="connsiteY17691" fmla="*/ 801509 h 4873452"/>
              <a:gd name="connsiteX17692" fmla="*/ 6469858 w 9144002"/>
              <a:gd name="connsiteY17692" fmla="*/ 803070 h 4873452"/>
              <a:gd name="connsiteX17693" fmla="*/ 6470751 w 9144002"/>
              <a:gd name="connsiteY17693" fmla="*/ 804630 h 4873452"/>
              <a:gd name="connsiteX17694" fmla="*/ 6471941 w 9144002"/>
              <a:gd name="connsiteY17694" fmla="*/ 805745 h 4873452"/>
              <a:gd name="connsiteX17695" fmla="*/ 6473430 w 9144002"/>
              <a:gd name="connsiteY17695" fmla="*/ 806414 h 4873452"/>
              <a:gd name="connsiteX17696" fmla="*/ 6475216 w 9144002"/>
              <a:gd name="connsiteY17696" fmla="*/ 807306 h 4873452"/>
              <a:gd name="connsiteX17697" fmla="*/ 6477002 w 9144002"/>
              <a:gd name="connsiteY17697" fmla="*/ 807530 h 4873452"/>
              <a:gd name="connsiteX17698" fmla="*/ 6479681 w 9144002"/>
              <a:gd name="connsiteY17698" fmla="*/ 807975 h 4873452"/>
              <a:gd name="connsiteX17699" fmla="*/ 6485336 w 9144002"/>
              <a:gd name="connsiteY17699" fmla="*/ 808199 h 4873452"/>
              <a:gd name="connsiteX17700" fmla="*/ 6491885 w 9144002"/>
              <a:gd name="connsiteY17700" fmla="*/ 807975 h 4873452"/>
              <a:gd name="connsiteX17701" fmla="*/ 6506469 w 9144002"/>
              <a:gd name="connsiteY17701" fmla="*/ 807084 h 4873452"/>
              <a:gd name="connsiteX17702" fmla="*/ 6514506 w 9144002"/>
              <a:gd name="connsiteY17702" fmla="*/ 807084 h 4873452"/>
              <a:gd name="connsiteX17703" fmla="*/ 6521948 w 9144002"/>
              <a:gd name="connsiteY17703" fmla="*/ 807306 h 4873452"/>
              <a:gd name="connsiteX17704" fmla="*/ 6525818 w 9144002"/>
              <a:gd name="connsiteY17704" fmla="*/ 807530 h 4873452"/>
              <a:gd name="connsiteX17705" fmla="*/ 6529389 w 9144002"/>
              <a:gd name="connsiteY17705" fmla="*/ 808199 h 4873452"/>
              <a:gd name="connsiteX17706" fmla="*/ 6533259 w 9144002"/>
              <a:gd name="connsiteY17706" fmla="*/ 808644 h 4873452"/>
              <a:gd name="connsiteX17707" fmla="*/ 6536533 w 9144002"/>
              <a:gd name="connsiteY17707" fmla="*/ 809982 h 4873452"/>
              <a:gd name="connsiteX17708" fmla="*/ 6539510 w 9144002"/>
              <a:gd name="connsiteY17708" fmla="*/ 811097 h 4873452"/>
              <a:gd name="connsiteX17709" fmla="*/ 6542784 w 9144002"/>
              <a:gd name="connsiteY17709" fmla="*/ 812659 h 4873452"/>
              <a:gd name="connsiteX17710" fmla="*/ 6545760 w 9144002"/>
              <a:gd name="connsiteY17710" fmla="*/ 814665 h 4873452"/>
              <a:gd name="connsiteX17711" fmla="*/ 6548141 w 9144002"/>
              <a:gd name="connsiteY17711" fmla="*/ 816673 h 4873452"/>
              <a:gd name="connsiteX17712" fmla="*/ 6550523 w 9144002"/>
              <a:gd name="connsiteY17712" fmla="*/ 819571 h 4873452"/>
              <a:gd name="connsiteX17713" fmla="*/ 6552309 w 9144002"/>
              <a:gd name="connsiteY17713" fmla="*/ 822248 h 4873452"/>
              <a:gd name="connsiteX17714" fmla="*/ 6553797 w 9144002"/>
              <a:gd name="connsiteY17714" fmla="*/ 825593 h 4873452"/>
              <a:gd name="connsiteX17715" fmla="*/ 6554987 w 9144002"/>
              <a:gd name="connsiteY17715" fmla="*/ 829607 h 4873452"/>
              <a:gd name="connsiteX17716" fmla="*/ 6560345 w 9144002"/>
              <a:gd name="connsiteY17716" fmla="*/ 828492 h 4873452"/>
              <a:gd name="connsiteX17717" fmla="*/ 6565703 w 9144002"/>
              <a:gd name="connsiteY17717" fmla="*/ 827600 h 4873452"/>
              <a:gd name="connsiteX17718" fmla="*/ 6570466 w 9144002"/>
              <a:gd name="connsiteY17718" fmla="*/ 826708 h 4873452"/>
              <a:gd name="connsiteX17719" fmla="*/ 6575526 w 9144002"/>
              <a:gd name="connsiteY17719" fmla="*/ 826484 h 4873452"/>
              <a:gd name="connsiteX17720" fmla="*/ 6579991 w 9144002"/>
              <a:gd name="connsiteY17720" fmla="*/ 826261 h 4873452"/>
              <a:gd name="connsiteX17721" fmla="*/ 6584456 w 9144002"/>
              <a:gd name="connsiteY17721" fmla="*/ 826261 h 4873452"/>
              <a:gd name="connsiteX17722" fmla="*/ 6593087 w 9144002"/>
              <a:gd name="connsiteY17722" fmla="*/ 826484 h 4873452"/>
              <a:gd name="connsiteX17723" fmla="*/ 6601124 w 9144002"/>
              <a:gd name="connsiteY17723" fmla="*/ 827600 h 4873452"/>
              <a:gd name="connsiteX17724" fmla="*/ 6608864 w 9144002"/>
              <a:gd name="connsiteY17724" fmla="*/ 828715 h 4873452"/>
              <a:gd name="connsiteX17725" fmla="*/ 6624341 w 9144002"/>
              <a:gd name="connsiteY17725" fmla="*/ 832059 h 4873452"/>
              <a:gd name="connsiteX17726" fmla="*/ 6632081 w 9144002"/>
              <a:gd name="connsiteY17726" fmla="*/ 833621 h 4873452"/>
              <a:gd name="connsiteX17727" fmla="*/ 6640118 w 9144002"/>
              <a:gd name="connsiteY17727" fmla="*/ 834959 h 4873452"/>
              <a:gd name="connsiteX17728" fmla="*/ 6648452 w 9144002"/>
              <a:gd name="connsiteY17728" fmla="*/ 836074 h 4873452"/>
              <a:gd name="connsiteX17729" fmla="*/ 6657084 w 9144002"/>
              <a:gd name="connsiteY17729" fmla="*/ 836743 h 4873452"/>
              <a:gd name="connsiteX17730" fmla="*/ 6661847 w 9144002"/>
              <a:gd name="connsiteY17730" fmla="*/ 836966 h 4873452"/>
              <a:gd name="connsiteX17731" fmla="*/ 6666609 w 9144002"/>
              <a:gd name="connsiteY17731" fmla="*/ 836743 h 4873452"/>
              <a:gd name="connsiteX17732" fmla="*/ 6671372 w 9144002"/>
              <a:gd name="connsiteY17732" fmla="*/ 836297 h 4873452"/>
              <a:gd name="connsiteX17733" fmla="*/ 6676729 w 9144002"/>
              <a:gd name="connsiteY17733" fmla="*/ 836074 h 4873452"/>
              <a:gd name="connsiteX17734" fmla="*/ 6681789 w 9144002"/>
              <a:gd name="connsiteY17734" fmla="*/ 835183 h 4873452"/>
              <a:gd name="connsiteX17735" fmla="*/ 6687444 w 9144002"/>
              <a:gd name="connsiteY17735" fmla="*/ 834513 h 4873452"/>
              <a:gd name="connsiteX17736" fmla="*/ 6693100 w 9144002"/>
              <a:gd name="connsiteY17736" fmla="*/ 833398 h 4873452"/>
              <a:gd name="connsiteX17737" fmla="*/ 6699351 w 9144002"/>
              <a:gd name="connsiteY17737" fmla="*/ 831614 h 4873452"/>
              <a:gd name="connsiteX17738" fmla="*/ 6693993 w 9144002"/>
              <a:gd name="connsiteY17738" fmla="*/ 834959 h 4873452"/>
              <a:gd name="connsiteX17739" fmla="*/ 6692207 w 9144002"/>
              <a:gd name="connsiteY17739" fmla="*/ 836297 h 4873452"/>
              <a:gd name="connsiteX17740" fmla="*/ 6691017 w 9144002"/>
              <a:gd name="connsiteY17740" fmla="*/ 837412 h 4873452"/>
              <a:gd name="connsiteX17741" fmla="*/ 6690123 w 9144002"/>
              <a:gd name="connsiteY17741" fmla="*/ 838749 h 4873452"/>
              <a:gd name="connsiteX17742" fmla="*/ 6689826 w 9144002"/>
              <a:gd name="connsiteY17742" fmla="*/ 839865 h 4873452"/>
              <a:gd name="connsiteX17743" fmla="*/ 6689826 w 9144002"/>
              <a:gd name="connsiteY17743" fmla="*/ 840534 h 4873452"/>
              <a:gd name="connsiteX17744" fmla="*/ 6690719 w 9144002"/>
              <a:gd name="connsiteY17744" fmla="*/ 841426 h 4873452"/>
              <a:gd name="connsiteX17745" fmla="*/ 6691314 w 9144002"/>
              <a:gd name="connsiteY17745" fmla="*/ 842318 h 4873452"/>
              <a:gd name="connsiteX17746" fmla="*/ 6692802 w 9144002"/>
              <a:gd name="connsiteY17746" fmla="*/ 842764 h 4873452"/>
              <a:gd name="connsiteX17747" fmla="*/ 6696077 w 9144002"/>
              <a:gd name="connsiteY17747" fmla="*/ 844102 h 4873452"/>
              <a:gd name="connsiteX17748" fmla="*/ 6700839 w 9144002"/>
              <a:gd name="connsiteY17748" fmla="*/ 844548 h 4873452"/>
              <a:gd name="connsiteX17749" fmla="*/ 6705900 w 9144002"/>
              <a:gd name="connsiteY17749" fmla="*/ 845218 h 4873452"/>
              <a:gd name="connsiteX17750" fmla="*/ 6712150 w 9144002"/>
              <a:gd name="connsiteY17750" fmla="*/ 845218 h 4873452"/>
              <a:gd name="connsiteX17751" fmla="*/ 6718401 w 9144002"/>
              <a:gd name="connsiteY17751" fmla="*/ 845218 h 4873452"/>
              <a:gd name="connsiteX17752" fmla="*/ 6732093 w 9144002"/>
              <a:gd name="connsiteY17752" fmla="*/ 845218 h 4873452"/>
              <a:gd name="connsiteX17753" fmla="*/ 6744297 w 9144002"/>
              <a:gd name="connsiteY17753" fmla="*/ 844548 h 4873452"/>
              <a:gd name="connsiteX17754" fmla="*/ 6754418 w 9144002"/>
              <a:gd name="connsiteY17754" fmla="*/ 844325 h 4873452"/>
              <a:gd name="connsiteX17755" fmla="*/ 6755310 w 9144002"/>
              <a:gd name="connsiteY17755" fmla="*/ 841203 h 4873452"/>
              <a:gd name="connsiteX17756" fmla="*/ 6755310 w 9144002"/>
              <a:gd name="connsiteY17756" fmla="*/ 838749 h 4873452"/>
              <a:gd name="connsiteX17757" fmla="*/ 6755310 w 9144002"/>
              <a:gd name="connsiteY17757" fmla="*/ 836743 h 4873452"/>
              <a:gd name="connsiteX17758" fmla="*/ 6754418 w 9144002"/>
              <a:gd name="connsiteY17758" fmla="*/ 834959 h 4873452"/>
              <a:gd name="connsiteX17759" fmla="*/ 6753822 w 9144002"/>
              <a:gd name="connsiteY17759" fmla="*/ 833621 h 4873452"/>
              <a:gd name="connsiteX17760" fmla="*/ 6752631 w 9144002"/>
              <a:gd name="connsiteY17760" fmla="*/ 832506 h 4873452"/>
              <a:gd name="connsiteX17761" fmla="*/ 6751441 w 9144002"/>
              <a:gd name="connsiteY17761" fmla="*/ 831614 h 4873452"/>
              <a:gd name="connsiteX17762" fmla="*/ 6749655 w 9144002"/>
              <a:gd name="connsiteY17762" fmla="*/ 830945 h 4873452"/>
              <a:gd name="connsiteX17763" fmla="*/ 6746381 w 9144002"/>
              <a:gd name="connsiteY17763" fmla="*/ 830276 h 4873452"/>
              <a:gd name="connsiteX17764" fmla="*/ 6742809 w 9144002"/>
              <a:gd name="connsiteY17764" fmla="*/ 829385 h 4873452"/>
              <a:gd name="connsiteX17765" fmla="*/ 6741321 w 9144002"/>
              <a:gd name="connsiteY17765" fmla="*/ 829160 h 4873452"/>
              <a:gd name="connsiteX17766" fmla="*/ 6739833 w 9144002"/>
              <a:gd name="connsiteY17766" fmla="*/ 828492 h 4873452"/>
              <a:gd name="connsiteX17767" fmla="*/ 6738344 w 9144002"/>
              <a:gd name="connsiteY17767" fmla="*/ 827600 h 4873452"/>
              <a:gd name="connsiteX17768" fmla="*/ 6737154 w 9144002"/>
              <a:gd name="connsiteY17768" fmla="*/ 826484 h 4873452"/>
              <a:gd name="connsiteX17769" fmla="*/ 6735665 w 9144002"/>
              <a:gd name="connsiteY17769" fmla="*/ 829385 h 4873452"/>
              <a:gd name="connsiteX17770" fmla="*/ 6733581 w 9144002"/>
              <a:gd name="connsiteY17770" fmla="*/ 831614 h 4873452"/>
              <a:gd name="connsiteX17771" fmla="*/ 6731200 w 9144002"/>
              <a:gd name="connsiteY17771" fmla="*/ 833621 h 4873452"/>
              <a:gd name="connsiteX17772" fmla="*/ 6728223 w 9144002"/>
              <a:gd name="connsiteY17772" fmla="*/ 834959 h 4873452"/>
              <a:gd name="connsiteX17773" fmla="*/ 6724950 w 9144002"/>
              <a:gd name="connsiteY17773" fmla="*/ 836074 h 4873452"/>
              <a:gd name="connsiteX17774" fmla="*/ 6721080 w 9144002"/>
              <a:gd name="connsiteY17774" fmla="*/ 836743 h 4873452"/>
              <a:gd name="connsiteX17775" fmla="*/ 6716913 w 9144002"/>
              <a:gd name="connsiteY17775" fmla="*/ 836743 h 4873452"/>
              <a:gd name="connsiteX17776" fmla="*/ 6712150 w 9144002"/>
              <a:gd name="connsiteY17776" fmla="*/ 836074 h 4873452"/>
              <a:gd name="connsiteX17777" fmla="*/ 6712150 w 9144002"/>
              <a:gd name="connsiteY17777" fmla="*/ 834067 h 4873452"/>
              <a:gd name="connsiteX17778" fmla="*/ 6712448 w 9144002"/>
              <a:gd name="connsiteY17778" fmla="*/ 832059 h 4873452"/>
              <a:gd name="connsiteX17779" fmla="*/ 6713043 w 9144002"/>
              <a:gd name="connsiteY17779" fmla="*/ 830499 h 4873452"/>
              <a:gd name="connsiteX17780" fmla="*/ 6713936 w 9144002"/>
              <a:gd name="connsiteY17780" fmla="*/ 828715 h 4873452"/>
              <a:gd name="connsiteX17781" fmla="*/ 6715127 w 9144002"/>
              <a:gd name="connsiteY17781" fmla="*/ 827377 h 4873452"/>
              <a:gd name="connsiteX17782" fmla="*/ 6716318 w 9144002"/>
              <a:gd name="connsiteY17782" fmla="*/ 826039 h 4873452"/>
              <a:gd name="connsiteX17783" fmla="*/ 6717806 w 9144002"/>
              <a:gd name="connsiteY17783" fmla="*/ 824478 h 4873452"/>
              <a:gd name="connsiteX17784" fmla="*/ 6719294 w 9144002"/>
              <a:gd name="connsiteY17784" fmla="*/ 823809 h 4873452"/>
              <a:gd name="connsiteX17785" fmla="*/ 6722568 w 9144002"/>
              <a:gd name="connsiteY17785" fmla="*/ 821802 h 4873452"/>
              <a:gd name="connsiteX17786" fmla="*/ 6726735 w 9144002"/>
              <a:gd name="connsiteY17786" fmla="*/ 820240 h 4873452"/>
              <a:gd name="connsiteX17787" fmla="*/ 6730902 w 9144002"/>
              <a:gd name="connsiteY17787" fmla="*/ 819795 h 4873452"/>
              <a:gd name="connsiteX17788" fmla="*/ 6735368 w 9144002"/>
              <a:gd name="connsiteY17788" fmla="*/ 819125 h 4873452"/>
              <a:gd name="connsiteX17789" fmla="*/ 6739833 w 9144002"/>
              <a:gd name="connsiteY17789" fmla="*/ 819571 h 4873452"/>
              <a:gd name="connsiteX17790" fmla="*/ 6744297 w 9144002"/>
              <a:gd name="connsiteY17790" fmla="*/ 820240 h 4873452"/>
              <a:gd name="connsiteX17791" fmla="*/ 6749060 w 9144002"/>
              <a:gd name="connsiteY17791" fmla="*/ 821355 h 4873452"/>
              <a:gd name="connsiteX17792" fmla="*/ 6752631 w 9144002"/>
              <a:gd name="connsiteY17792" fmla="*/ 823139 h 4873452"/>
              <a:gd name="connsiteX17793" fmla="*/ 6756204 w 9144002"/>
              <a:gd name="connsiteY17793" fmla="*/ 825368 h 4873452"/>
              <a:gd name="connsiteX17794" fmla="*/ 6757989 w 9144002"/>
              <a:gd name="connsiteY17794" fmla="*/ 826708 h 4873452"/>
              <a:gd name="connsiteX17795" fmla="*/ 6759180 w 9144002"/>
              <a:gd name="connsiteY17795" fmla="*/ 828269 h 4873452"/>
              <a:gd name="connsiteX17796" fmla="*/ 6760073 w 9144002"/>
              <a:gd name="connsiteY17796" fmla="*/ 829607 h 4873452"/>
              <a:gd name="connsiteX17797" fmla="*/ 6761264 w 9144002"/>
              <a:gd name="connsiteY17797" fmla="*/ 831391 h 4873452"/>
              <a:gd name="connsiteX17798" fmla="*/ 6762156 w 9144002"/>
              <a:gd name="connsiteY17798" fmla="*/ 833398 h 4873452"/>
              <a:gd name="connsiteX17799" fmla="*/ 6762752 w 9144002"/>
              <a:gd name="connsiteY17799" fmla="*/ 835183 h 4873452"/>
              <a:gd name="connsiteX17800" fmla="*/ 6785373 w 9144002"/>
              <a:gd name="connsiteY17800" fmla="*/ 834513 h 4873452"/>
              <a:gd name="connsiteX17801" fmla="*/ 6806508 w 9144002"/>
              <a:gd name="connsiteY17801" fmla="*/ 833845 h 4873452"/>
              <a:gd name="connsiteX17802" fmla="*/ 6816330 w 9144002"/>
              <a:gd name="connsiteY17802" fmla="*/ 834067 h 4873452"/>
              <a:gd name="connsiteX17803" fmla="*/ 6825855 w 9144002"/>
              <a:gd name="connsiteY17803" fmla="*/ 834513 h 4873452"/>
              <a:gd name="connsiteX17804" fmla="*/ 6835083 w 9144002"/>
              <a:gd name="connsiteY17804" fmla="*/ 834959 h 4873452"/>
              <a:gd name="connsiteX17805" fmla="*/ 6843714 w 9144002"/>
              <a:gd name="connsiteY17805" fmla="*/ 835851 h 4873452"/>
              <a:gd name="connsiteX17806" fmla="*/ 6852346 w 9144002"/>
              <a:gd name="connsiteY17806" fmla="*/ 837190 h 4873452"/>
              <a:gd name="connsiteX17807" fmla="*/ 6860979 w 9144002"/>
              <a:gd name="connsiteY17807" fmla="*/ 838973 h 4873452"/>
              <a:gd name="connsiteX17808" fmla="*/ 6869313 w 9144002"/>
              <a:gd name="connsiteY17808" fmla="*/ 840980 h 4873452"/>
              <a:gd name="connsiteX17809" fmla="*/ 6877945 w 9144002"/>
              <a:gd name="connsiteY17809" fmla="*/ 843434 h 4873452"/>
              <a:gd name="connsiteX17810" fmla="*/ 6886279 w 9144002"/>
              <a:gd name="connsiteY17810" fmla="*/ 846779 h 4873452"/>
              <a:gd name="connsiteX17811" fmla="*/ 6894614 w 9144002"/>
              <a:gd name="connsiteY17811" fmla="*/ 850570 h 4873452"/>
              <a:gd name="connsiteX17812" fmla="*/ 6902948 w 9144002"/>
              <a:gd name="connsiteY17812" fmla="*/ 854807 h 4873452"/>
              <a:gd name="connsiteX17813" fmla="*/ 6911581 w 9144002"/>
              <a:gd name="connsiteY17813" fmla="*/ 859713 h 4873452"/>
              <a:gd name="connsiteX17814" fmla="*/ 6913069 w 9144002"/>
              <a:gd name="connsiteY17814" fmla="*/ 859044 h 4873452"/>
              <a:gd name="connsiteX17815" fmla="*/ 6914259 w 9144002"/>
              <a:gd name="connsiteY17815" fmla="*/ 858152 h 4873452"/>
              <a:gd name="connsiteX17816" fmla="*/ 6914854 w 9144002"/>
              <a:gd name="connsiteY17816" fmla="*/ 857259 h 4873452"/>
              <a:gd name="connsiteX17817" fmla="*/ 6914854 w 9144002"/>
              <a:gd name="connsiteY17817" fmla="*/ 856368 h 4873452"/>
              <a:gd name="connsiteX17818" fmla="*/ 6914259 w 9144002"/>
              <a:gd name="connsiteY17818" fmla="*/ 855252 h 4873452"/>
              <a:gd name="connsiteX17819" fmla="*/ 6913366 w 9144002"/>
              <a:gd name="connsiteY17819" fmla="*/ 854360 h 4873452"/>
              <a:gd name="connsiteX17820" fmla="*/ 6910687 w 9144002"/>
              <a:gd name="connsiteY17820" fmla="*/ 852354 h 4873452"/>
              <a:gd name="connsiteX17821" fmla="*/ 6907413 w 9144002"/>
              <a:gd name="connsiteY17821" fmla="*/ 850792 h 4873452"/>
              <a:gd name="connsiteX17822" fmla="*/ 6903544 w 9144002"/>
              <a:gd name="connsiteY17822" fmla="*/ 849008 h 4873452"/>
              <a:gd name="connsiteX17823" fmla="*/ 6900567 w 9144002"/>
              <a:gd name="connsiteY17823" fmla="*/ 847670 h 4873452"/>
              <a:gd name="connsiteX17824" fmla="*/ 6898781 w 9144002"/>
              <a:gd name="connsiteY17824" fmla="*/ 846555 h 4873452"/>
              <a:gd name="connsiteX17825" fmla="*/ 6903246 w 9144002"/>
              <a:gd name="connsiteY17825" fmla="*/ 846779 h 4873452"/>
              <a:gd name="connsiteX17826" fmla="*/ 6909794 w 9144002"/>
              <a:gd name="connsiteY17826" fmla="*/ 846779 h 4873452"/>
              <a:gd name="connsiteX17827" fmla="*/ 6924677 w 9144002"/>
              <a:gd name="connsiteY17827" fmla="*/ 846555 h 4873452"/>
              <a:gd name="connsiteX17828" fmla="*/ 6963075 w 9144002"/>
              <a:gd name="connsiteY17828" fmla="*/ 845663 h 4873452"/>
              <a:gd name="connsiteX17829" fmla="*/ 6984208 w 9144002"/>
              <a:gd name="connsiteY17829" fmla="*/ 845440 h 4873452"/>
              <a:gd name="connsiteX17830" fmla="*/ 7005342 w 9144002"/>
              <a:gd name="connsiteY17830" fmla="*/ 845663 h 4873452"/>
              <a:gd name="connsiteX17831" fmla="*/ 7015462 w 9144002"/>
              <a:gd name="connsiteY17831" fmla="*/ 845886 h 4873452"/>
              <a:gd name="connsiteX17832" fmla="*/ 7025285 w 9144002"/>
              <a:gd name="connsiteY17832" fmla="*/ 846555 h 4873452"/>
              <a:gd name="connsiteX17833" fmla="*/ 7034215 w 9144002"/>
              <a:gd name="connsiteY17833" fmla="*/ 847447 h 4873452"/>
              <a:gd name="connsiteX17834" fmla="*/ 7042549 w 9144002"/>
              <a:gd name="connsiteY17834" fmla="*/ 848785 h 4873452"/>
              <a:gd name="connsiteX17835" fmla="*/ 7051181 w 9144002"/>
              <a:gd name="connsiteY17835" fmla="*/ 846779 h 4873452"/>
              <a:gd name="connsiteX17836" fmla="*/ 7059515 w 9144002"/>
              <a:gd name="connsiteY17836" fmla="*/ 845663 h 4873452"/>
              <a:gd name="connsiteX17837" fmla="*/ 7066957 w 9144002"/>
              <a:gd name="connsiteY17837" fmla="*/ 845218 h 4873452"/>
              <a:gd name="connsiteX17838" fmla="*/ 7074398 w 9144002"/>
              <a:gd name="connsiteY17838" fmla="*/ 844548 h 4873452"/>
              <a:gd name="connsiteX17839" fmla="*/ 7081542 w 9144002"/>
              <a:gd name="connsiteY17839" fmla="*/ 844548 h 4873452"/>
              <a:gd name="connsiteX17840" fmla="*/ 7088686 w 9144002"/>
              <a:gd name="connsiteY17840" fmla="*/ 844771 h 4873452"/>
              <a:gd name="connsiteX17841" fmla="*/ 7096127 w 9144002"/>
              <a:gd name="connsiteY17841" fmla="*/ 845440 h 4873452"/>
              <a:gd name="connsiteX17842" fmla="*/ 7102676 w 9144002"/>
              <a:gd name="connsiteY17842" fmla="*/ 846332 h 4873452"/>
              <a:gd name="connsiteX17843" fmla="*/ 7117559 w 9144002"/>
              <a:gd name="connsiteY17843" fmla="*/ 848563 h 4873452"/>
              <a:gd name="connsiteX17844" fmla="*/ 7132739 w 9144002"/>
              <a:gd name="connsiteY17844" fmla="*/ 851015 h 4873452"/>
              <a:gd name="connsiteX17845" fmla="*/ 7150301 w 9144002"/>
              <a:gd name="connsiteY17845" fmla="*/ 853245 h 4873452"/>
              <a:gd name="connsiteX17846" fmla="*/ 7159528 w 9144002"/>
              <a:gd name="connsiteY17846" fmla="*/ 854807 h 4873452"/>
              <a:gd name="connsiteX17847" fmla="*/ 7169648 w 9144002"/>
              <a:gd name="connsiteY17847" fmla="*/ 855475 h 4873452"/>
              <a:gd name="connsiteX17848" fmla="*/ 7169351 w 9144002"/>
              <a:gd name="connsiteY17848" fmla="*/ 854138 h 4873452"/>
              <a:gd name="connsiteX17849" fmla="*/ 7169053 w 9144002"/>
              <a:gd name="connsiteY17849" fmla="*/ 853245 h 4873452"/>
              <a:gd name="connsiteX17850" fmla="*/ 7167863 w 9144002"/>
              <a:gd name="connsiteY17850" fmla="*/ 852354 h 4873452"/>
              <a:gd name="connsiteX17851" fmla="*/ 7166672 w 9144002"/>
              <a:gd name="connsiteY17851" fmla="*/ 852130 h 4873452"/>
              <a:gd name="connsiteX17852" fmla="*/ 7163993 w 9144002"/>
              <a:gd name="connsiteY17852" fmla="*/ 851685 h 4873452"/>
              <a:gd name="connsiteX17853" fmla="*/ 7161611 w 9144002"/>
              <a:gd name="connsiteY17853" fmla="*/ 851239 h 4873452"/>
              <a:gd name="connsiteX17854" fmla="*/ 7183638 w 9144002"/>
              <a:gd name="connsiteY17854" fmla="*/ 850570 h 4873452"/>
              <a:gd name="connsiteX17855" fmla="*/ 7205963 w 9144002"/>
              <a:gd name="connsiteY17855" fmla="*/ 850124 h 4873452"/>
              <a:gd name="connsiteX17856" fmla="*/ 7227692 w 9144002"/>
              <a:gd name="connsiteY17856" fmla="*/ 849901 h 4873452"/>
              <a:gd name="connsiteX17857" fmla="*/ 7249421 w 9144002"/>
              <a:gd name="connsiteY17857" fmla="*/ 849901 h 4873452"/>
              <a:gd name="connsiteX17858" fmla="*/ 7292581 w 9144002"/>
              <a:gd name="connsiteY17858" fmla="*/ 849901 h 4873452"/>
              <a:gd name="connsiteX17859" fmla="*/ 7335146 w 9144002"/>
              <a:gd name="connsiteY17859" fmla="*/ 850124 h 4873452"/>
              <a:gd name="connsiteX17860" fmla="*/ 7376520 w 9144002"/>
              <a:gd name="connsiteY17860" fmla="*/ 850124 h 4873452"/>
              <a:gd name="connsiteX17861" fmla="*/ 7396761 w 9144002"/>
              <a:gd name="connsiteY17861" fmla="*/ 850124 h 4873452"/>
              <a:gd name="connsiteX17862" fmla="*/ 7417001 w 9144002"/>
              <a:gd name="connsiteY17862" fmla="*/ 849678 h 4873452"/>
              <a:gd name="connsiteX17863" fmla="*/ 7436944 w 9144002"/>
              <a:gd name="connsiteY17863" fmla="*/ 849008 h 4873452"/>
              <a:gd name="connsiteX17864" fmla="*/ 7456887 w 9144002"/>
              <a:gd name="connsiteY17864" fmla="*/ 848339 h 4873452"/>
              <a:gd name="connsiteX17865" fmla="*/ 7476234 w 9144002"/>
              <a:gd name="connsiteY17865" fmla="*/ 846779 h 4873452"/>
              <a:gd name="connsiteX17866" fmla="*/ 7495880 w 9144002"/>
              <a:gd name="connsiteY17866" fmla="*/ 845218 h 4873452"/>
              <a:gd name="connsiteX17867" fmla="*/ 7495284 w 9144002"/>
              <a:gd name="connsiteY17867" fmla="*/ 846779 h 4873452"/>
              <a:gd name="connsiteX17868" fmla="*/ 7495284 w 9144002"/>
              <a:gd name="connsiteY17868" fmla="*/ 848339 h 4873452"/>
              <a:gd name="connsiteX17869" fmla="*/ 7494690 w 9144002"/>
              <a:gd name="connsiteY17869" fmla="*/ 849008 h 4873452"/>
              <a:gd name="connsiteX17870" fmla="*/ 7493796 w 9144002"/>
              <a:gd name="connsiteY17870" fmla="*/ 850124 h 4873452"/>
              <a:gd name="connsiteX17871" fmla="*/ 7492308 w 9144002"/>
              <a:gd name="connsiteY17871" fmla="*/ 851685 h 4873452"/>
              <a:gd name="connsiteX17872" fmla="*/ 7490522 w 9144002"/>
              <a:gd name="connsiteY17872" fmla="*/ 853023 h 4873452"/>
              <a:gd name="connsiteX17873" fmla="*/ 7488438 w 9144002"/>
              <a:gd name="connsiteY17873" fmla="*/ 854807 h 4873452"/>
              <a:gd name="connsiteX17874" fmla="*/ 7487844 w 9144002"/>
              <a:gd name="connsiteY17874" fmla="*/ 855475 h 4873452"/>
              <a:gd name="connsiteX17875" fmla="*/ 7487546 w 9144002"/>
              <a:gd name="connsiteY17875" fmla="*/ 856590 h 4873452"/>
              <a:gd name="connsiteX17876" fmla="*/ 7486950 w 9144002"/>
              <a:gd name="connsiteY17876" fmla="*/ 858152 h 4873452"/>
              <a:gd name="connsiteX17877" fmla="*/ 7486653 w 9144002"/>
              <a:gd name="connsiteY17877" fmla="*/ 859490 h 4873452"/>
              <a:gd name="connsiteX17878" fmla="*/ 7486950 w 9144002"/>
              <a:gd name="connsiteY17878" fmla="*/ 861275 h 4873452"/>
              <a:gd name="connsiteX17879" fmla="*/ 7487546 w 9144002"/>
              <a:gd name="connsiteY17879" fmla="*/ 863504 h 4873452"/>
              <a:gd name="connsiteX17880" fmla="*/ 7490522 w 9144002"/>
              <a:gd name="connsiteY17880" fmla="*/ 865735 h 4873452"/>
              <a:gd name="connsiteX17881" fmla="*/ 7493499 w 9144002"/>
              <a:gd name="connsiteY17881" fmla="*/ 867518 h 4873452"/>
              <a:gd name="connsiteX17882" fmla="*/ 7496773 w 9144002"/>
              <a:gd name="connsiteY17882" fmla="*/ 868633 h 4873452"/>
              <a:gd name="connsiteX17883" fmla="*/ 7500345 w 9144002"/>
              <a:gd name="connsiteY17883" fmla="*/ 869079 h 4873452"/>
              <a:gd name="connsiteX17884" fmla="*/ 7503619 w 9144002"/>
              <a:gd name="connsiteY17884" fmla="*/ 868856 h 4873452"/>
              <a:gd name="connsiteX17885" fmla="*/ 7506596 w 9144002"/>
              <a:gd name="connsiteY17885" fmla="*/ 868187 h 4873452"/>
              <a:gd name="connsiteX17886" fmla="*/ 7510167 w 9144002"/>
              <a:gd name="connsiteY17886" fmla="*/ 867072 h 4873452"/>
              <a:gd name="connsiteX17887" fmla="*/ 7512549 w 9144002"/>
              <a:gd name="connsiteY17887" fmla="*/ 865735 h 4873452"/>
              <a:gd name="connsiteX17888" fmla="*/ 7515228 w 9144002"/>
              <a:gd name="connsiteY17888" fmla="*/ 864396 h 4873452"/>
              <a:gd name="connsiteX17889" fmla="*/ 7517609 w 9144002"/>
              <a:gd name="connsiteY17889" fmla="*/ 862389 h 4873452"/>
              <a:gd name="connsiteX17890" fmla="*/ 7519692 w 9144002"/>
              <a:gd name="connsiteY17890" fmla="*/ 860159 h 4873452"/>
              <a:gd name="connsiteX17891" fmla="*/ 7520883 w 9144002"/>
              <a:gd name="connsiteY17891" fmla="*/ 858152 h 4873452"/>
              <a:gd name="connsiteX17892" fmla="*/ 7522074 w 9144002"/>
              <a:gd name="connsiteY17892" fmla="*/ 855921 h 4873452"/>
              <a:gd name="connsiteX17893" fmla="*/ 7522371 w 9144002"/>
              <a:gd name="connsiteY17893" fmla="*/ 853691 h 4873452"/>
              <a:gd name="connsiteX17894" fmla="*/ 7522074 w 9144002"/>
              <a:gd name="connsiteY17894" fmla="*/ 851239 h 4873452"/>
              <a:gd name="connsiteX17895" fmla="*/ 7520883 w 9144002"/>
              <a:gd name="connsiteY17895" fmla="*/ 849454 h 4873452"/>
              <a:gd name="connsiteX17896" fmla="*/ 7524455 w 9144002"/>
              <a:gd name="connsiteY17896" fmla="*/ 851685 h 4873452"/>
              <a:gd name="connsiteX17897" fmla="*/ 7527729 w 9144002"/>
              <a:gd name="connsiteY17897" fmla="*/ 853245 h 4873452"/>
              <a:gd name="connsiteX17898" fmla="*/ 7531896 w 9144002"/>
              <a:gd name="connsiteY17898" fmla="*/ 854807 h 4873452"/>
              <a:gd name="connsiteX17899" fmla="*/ 7536659 w 9144002"/>
              <a:gd name="connsiteY17899" fmla="*/ 855921 h 4873452"/>
              <a:gd name="connsiteX17900" fmla="*/ 7542017 w 9144002"/>
              <a:gd name="connsiteY17900" fmla="*/ 856590 h 4873452"/>
              <a:gd name="connsiteX17901" fmla="*/ 7547374 w 9144002"/>
              <a:gd name="connsiteY17901" fmla="*/ 857259 h 4873452"/>
              <a:gd name="connsiteX17902" fmla="*/ 7553328 w 9144002"/>
              <a:gd name="connsiteY17902" fmla="*/ 857483 h 4873452"/>
              <a:gd name="connsiteX17903" fmla="*/ 7559876 w 9144002"/>
              <a:gd name="connsiteY17903" fmla="*/ 857483 h 4873452"/>
              <a:gd name="connsiteX17904" fmla="*/ 7566424 w 9144002"/>
              <a:gd name="connsiteY17904" fmla="*/ 857259 h 4873452"/>
              <a:gd name="connsiteX17905" fmla="*/ 7573271 w 9144002"/>
              <a:gd name="connsiteY17905" fmla="*/ 856590 h 4873452"/>
              <a:gd name="connsiteX17906" fmla="*/ 7588451 w 9144002"/>
              <a:gd name="connsiteY17906" fmla="*/ 855475 h 4873452"/>
              <a:gd name="connsiteX17907" fmla="*/ 7603632 w 9144002"/>
              <a:gd name="connsiteY17907" fmla="*/ 853691 h 4873452"/>
              <a:gd name="connsiteX17908" fmla="*/ 7620301 w 9144002"/>
              <a:gd name="connsiteY17908" fmla="*/ 851685 h 4873452"/>
              <a:gd name="connsiteX17909" fmla="*/ 7636969 w 9144002"/>
              <a:gd name="connsiteY17909" fmla="*/ 849454 h 4873452"/>
              <a:gd name="connsiteX17910" fmla="*/ 7653936 w 9144002"/>
              <a:gd name="connsiteY17910" fmla="*/ 847447 h 4873452"/>
              <a:gd name="connsiteX17911" fmla="*/ 7670902 w 9144002"/>
              <a:gd name="connsiteY17911" fmla="*/ 845886 h 4873452"/>
              <a:gd name="connsiteX17912" fmla="*/ 7687273 w 9144002"/>
              <a:gd name="connsiteY17912" fmla="*/ 844771 h 4873452"/>
              <a:gd name="connsiteX17913" fmla="*/ 7695310 w 9144002"/>
              <a:gd name="connsiteY17913" fmla="*/ 844548 h 4873452"/>
              <a:gd name="connsiteX17914" fmla="*/ 7703049 w 9144002"/>
              <a:gd name="connsiteY17914" fmla="*/ 844325 h 4873452"/>
              <a:gd name="connsiteX17915" fmla="*/ 7711086 w 9144002"/>
              <a:gd name="connsiteY17915" fmla="*/ 844548 h 4873452"/>
              <a:gd name="connsiteX17916" fmla="*/ 7718527 w 9144002"/>
              <a:gd name="connsiteY17916" fmla="*/ 844771 h 4873452"/>
              <a:gd name="connsiteX17917" fmla="*/ 7725671 w 9144002"/>
              <a:gd name="connsiteY17917" fmla="*/ 845663 h 4873452"/>
              <a:gd name="connsiteX17918" fmla="*/ 7732517 w 9144002"/>
              <a:gd name="connsiteY17918" fmla="*/ 846555 h 4873452"/>
              <a:gd name="connsiteX17919" fmla="*/ 7739363 w 9144002"/>
              <a:gd name="connsiteY17919" fmla="*/ 847893 h 4873452"/>
              <a:gd name="connsiteX17920" fmla="*/ 7745316 w 9144002"/>
              <a:gd name="connsiteY17920" fmla="*/ 849678 h 4873452"/>
              <a:gd name="connsiteX17921" fmla="*/ 7745614 w 9144002"/>
              <a:gd name="connsiteY17921" fmla="*/ 850124 h 4873452"/>
              <a:gd name="connsiteX17922" fmla="*/ 7745614 w 9144002"/>
              <a:gd name="connsiteY17922" fmla="*/ 851015 h 4873452"/>
              <a:gd name="connsiteX17923" fmla="*/ 7745614 w 9144002"/>
              <a:gd name="connsiteY17923" fmla="*/ 854138 h 4873452"/>
              <a:gd name="connsiteX17924" fmla="*/ 7745316 w 9144002"/>
              <a:gd name="connsiteY17924" fmla="*/ 857259 h 4873452"/>
              <a:gd name="connsiteX17925" fmla="*/ 7745316 w 9144002"/>
              <a:gd name="connsiteY17925" fmla="*/ 858374 h 4873452"/>
              <a:gd name="connsiteX17926" fmla="*/ 7745614 w 9144002"/>
              <a:gd name="connsiteY17926" fmla="*/ 858598 h 4873452"/>
              <a:gd name="connsiteX17927" fmla="*/ 7747102 w 9144002"/>
              <a:gd name="connsiteY17927" fmla="*/ 858374 h 4873452"/>
              <a:gd name="connsiteX17928" fmla="*/ 7750078 w 9144002"/>
              <a:gd name="connsiteY17928" fmla="*/ 857037 h 4873452"/>
              <a:gd name="connsiteX17929" fmla="*/ 7753651 w 9144002"/>
              <a:gd name="connsiteY17929" fmla="*/ 855475 h 4873452"/>
              <a:gd name="connsiteX17930" fmla="*/ 7757222 w 9144002"/>
              <a:gd name="connsiteY17930" fmla="*/ 854807 h 4873452"/>
              <a:gd name="connsiteX17931" fmla="*/ 7758711 w 9144002"/>
              <a:gd name="connsiteY17931" fmla="*/ 854138 h 4873452"/>
              <a:gd name="connsiteX17932" fmla="*/ 7760497 w 9144002"/>
              <a:gd name="connsiteY17932" fmla="*/ 854138 h 4873452"/>
              <a:gd name="connsiteX17933" fmla="*/ 7761092 w 9144002"/>
              <a:gd name="connsiteY17933" fmla="*/ 854360 h 4873452"/>
              <a:gd name="connsiteX17934" fmla="*/ 7761985 w 9144002"/>
              <a:gd name="connsiteY17934" fmla="*/ 855252 h 4873452"/>
              <a:gd name="connsiteX17935" fmla="*/ 7761985 w 9144002"/>
              <a:gd name="connsiteY17935" fmla="*/ 856368 h 4873452"/>
              <a:gd name="connsiteX17936" fmla="*/ 7761390 w 9144002"/>
              <a:gd name="connsiteY17936" fmla="*/ 857929 h 4873452"/>
              <a:gd name="connsiteX17937" fmla="*/ 7760497 w 9144002"/>
              <a:gd name="connsiteY17937" fmla="*/ 860159 h 4873452"/>
              <a:gd name="connsiteX17938" fmla="*/ 7758413 w 9144002"/>
              <a:gd name="connsiteY17938" fmla="*/ 862834 h 4873452"/>
              <a:gd name="connsiteX17939" fmla="*/ 7764961 w 9144002"/>
              <a:gd name="connsiteY17939" fmla="*/ 859713 h 4873452"/>
              <a:gd name="connsiteX17940" fmla="*/ 7771212 w 9144002"/>
              <a:gd name="connsiteY17940" fmla="*/ 857259 h 4873452"/>
              <a:gd name="connsiteX17941" fmla="*/ 7778059 w 9144002"/>
              <a:gd name="connsiteY17941" fmla="*/ 855252 h 4873452"/>
              <a:gd name="connsiteX17942" fmla="*/ 7785203 w 9144002"/>
              <a:gd name="connsiteY17942" fmla="*/ 853913 h 4873452"/>
              <a:gd name="connsiteX17943" fmla="*/ 7792346 w 9144002"/>
              <a:gd name="connsiteY17943" fmla="*/ 852799 h 4873452"/>
              <a:gd name="connsiteX17944" fmla="*/ 7799490 w 9144002"/>
              <a:gd name="connsiteY17944" fmla="*/ 852130 h 4873452"/>
              <a:gd name="connsiteX17945" fmla="*/ 7806932 w 9144002"/>
              <a:gd name="connsiteY17945" fmla="*/ 851685 h 4873452"/>
              <a:gd name="connsiteX17946" fmla="*/ 7814075 w 9144002"/>
              <a:gd name="connsiteY17946" fmla="*/ 851239 h 4873452"/>
              <a:gd name="connsiteX17947" fmla="*/ 7829255 w 9144002"/>
              <a:gd name="connsiteY17947" fmla="*/ 851015 h 4873452"/>
              <a:gd name="connsiteX17948" fmla="*/ 7843841 w 9144002"/>
              <a:gd name="connsiteY17948" fmla="*/ 850792 h 4873452"/>
              <a:gd name="connsiteX17949" fmla="*/ 7851580 w 9144002"/>
              <a:gd name="connsiteY17949" fmla="*/ 850124 h 4873452"/>
              <a:gd name="connsiteX17950" fmla="*/ 7858724 w 9144002"/>
              <a:gd name="connsiteY17950" fmla="*/ 849678 h 4873452"/>
              <a:gd name="connsiteX17951" fmla="*/ 7865272 w 9144002"/>
              <a:gd name="connsiteY17951" fmla="*/ 848785 h 4873452"/>
              <a:gd name="connsiteX17952" fmla="*/ 7872416 w 9144002"/>
              <a:gd name="connsiteY17952" fmla="*/ 847447 h 4873452"/>
              <a:gd name="connsiteX17953" fmla="*/ 7873904 w 9144002"/>
              <a:gd name="connsiteY17953" fmla="*/ 847670 h 4873452"/>
              <a:gd name="connsiteX17954" fmla="*/ 7875690 w 9144002"/>
              <a:gd name="connsiteY17954" fmla="*/ 848339 h 4873452"/>
              <a:gd name="connsiteX17955" fmla="*/ 7877178 w 9144002"/>
              <a:gd name="connsiteY17955" fmla="*/ 848785 h 4873452"/>
              <a:gd name="connsiteX17956" fmla="*/ 7877774 w 9144002"/>
              <a:gd name="connsiteY17956" fmla="*/ 849678 h 4873452"/>
              <a:gd name="connsiteX17957" fmla="*/ 7878964 w 9144002"/>
              <a:gd name="connsiteY17957" fmla="*/ 850792 h 4873452"/>
              <a:gd name="connsiteX17958" fmla="*/ 7879559 w 9144002"/>
              <a:gd name="connsiteY17958" fmla="*/ 851908 h 4873452"/>
              <a:gd name="connsiteX17959" fmla="*/ 7880453 w 9144002"/>
              <a:gd name="connsiteY17959" fmla="*/ 854360 h 4873452"/>
              <a:gd name="connsiteX17960" fmla="*/ 7880453 w 9144002"/>
              <a:gd name="connsiteY17960" fmla="*/ 857259 h 4873452"/>
              <a:gd name="connsiteX17961" fmla="*/ 7880155 w 9144002"/>
              <a:gd name="connsiteY17961" fmla="*/ 860159 h 4873452"/>
              <a:gd name="connsiteX17962" fmla="*/ 7878666 w 9144002"/>
              <a:gd name="connsiteY17962" fmla="*/ 862834 h 4873452"/>
              <a:gd name="connsiteX17963" fmla="*/ 7877178 w 9144002"/>
              <a:gd name="connsiteY17963" fmla="*/ 865065 h 4873452"/>
              <a:gd name="connsiteX17964" fmla="*/ 7902182 w 9144002"/>
              <a:gd name="connsiteY17964" fmla="*/ 864842 h 4873452"/>
              <a:gd name="connsiteX17965" fmla="*/ 7904265 w 9144002"/>
              <a:gd name="connsiteY17965" fmla="*/ 864619 h 4873452"/>
              <a:gd name="connsiteX17966" fmla="*/ 7905158 w 9144002"/>
              <a:gd name="connsiteY17966" fmla="*/ 863949 h 4873452"/>
              <a:gd name="connsiteX17967" fmla="*/ 7906051 w 9144002"/>
              <a:gd name="connsiteY17967" fmla="*/ 863504 h 4873452"/>
              <a:gd name="connsiteX17968" fmla="*/ 7906051 w 9144002"/>
              <a:gd name="connsiteY17968" fmla="*/ 862834 h 4873452"/>
              <a:gd name="connsiteX17969" fmla="*/ 7906051 w 9144002"/>
              <a:gd name="connsiteY17969" fmla="*/ 861943 h 4873452"/>
              <a:gd name="connsiteX17970" fmla="*/ 7905753 w 9144002"/>
              <a:gd name="connsiteY17970" fmla="*/ 861275 h 4873452"/>
              <a:gd name="connsiteX17971" fmla="*/ 7904265 w 9144002"/>
              <a:gd name="connsiteY17971" fmla="*/ 859267 h 4873452"/>
              <a:gd name="connsiteX17972" fmla="*/ 7902776 w 9144002"/>
              <a:gd name="connsiteY17972" fmla="*/ 856590 h 4873452"/>
              <a:gd name="connsiteX17973" fmla="*/ 7901288 w 9144002"/>
              <a:gd name="connsiteY17973" fmla="*/ 853913 h 4873452"/>
              <a:gd name="connsiteX17974" fmla="*/ 7900693 w 9144002"/>
              <a:gd name="connsiteY17974" fmla="*/ 852130 h 4873452"/>
              <a:gd name="connsiteX17975" fmla="*/ 7900693 w 9144002"/>
              <a:gd name="connsiteY17975" fmla="*/ 850570 h 4873452"/>
              <a:gd name="connsiteX17976" fmla="*/ 7901288 w 9144002"/>
              <a:gd name="connsiteY17976" fmla="*/ 848785 h 4873452"/>
              <a:gd name="connsiteX17977" fmla="*/ 7901884 w 9144002"/>
              <a:gd name="connsiteY17977" fmla="*/ 846779 h 4873452"/>
              <a:gd name="connsiteX17978" fmla="*/ 7908432 w 9144002"/>
              <a:gd name="connsiteY17978" fmla="*/ 848563 h 4873452"/>
              <a:gd name="connsiteX17979" fmla="*/ 7914683 w 9144002"/>
              <a:gd name="connsiteY17979" fmla="*/ 850124 h 4873452"/>
              <a:gd name="connsiteX17980" fmla="*/ 7927184 w 9144002"/>
              <a:gd name="connsiteY17980" fmla="*/ 854360 h 4873452"/>
              <a:gd name="connsiteX17981" fmla="*/ 7938793 w 9144002"/>
              <a:gd name="connsiteY17981" fmla="*/ 858598 h 4873452"/>
              <a:gd name="connsiteX17982" fmla="*/ 7950104 w 9144002"/>
              <a:gd name="connsiteY17982" fmla="*/ 862389 h 4873452"/>
              <a:gd name="connsiteX17983" fmla="*/ 7955759 w 9144002"/>
              <a:gd name="connsiteY17983" fmla="*/ 863727 h 4873452"/>
              <a:gd name="connsiteX17984" fmla="*/ 7961415 w 9144002"/>
              <a:gd name="connsiteY17984" fmla="*/ 865065 h 4873452"/>
              <a:gd name="connsiteX17985" fmla="*/ 7967070 w 9144002"/>
              <a:gd name="connsiteY17985" fmla="*/ 865957 h 4873452"/>
              <a:gd name="connsiteX17986" fmla="*/ 7972726 w 9144002"/>
              <a:gd name="connsiteY17986" fmla="*/ 866626 h 4873452"/>
              <a:gd name="connsiteX17987" fmla="*/ 7978382 w 9144002"/>
              <a:gd name="connsiteY17987" fmla="*/ 866626 h 4873452"/>
              <a:gd name="connsiteX17988" fmla="*/ 7984037 w 9144002"/>
              <a:gd name="connsiteY17988" fmla="*/ 865957 h 4873452"/>
              <a:gd name="connsiteX17989" fmla="*/ 7989692 w 9144002"/>
              <a:gd name="connsiteY17989" fmla="*/ 864842 h 4873452"/>
              <a:gd name="connsiteX17990" fmla="*/ 7995347 w 9144002"/>
              <a:gd name="connsiteY17990" fmla="*/ 863280 h 4873452"/>
              <a:gd name="connsiteX17991" fmla="*/ 7995347 w 9144002"/>
              <a:gd name="connsiteY17991" fmla="*/ 866180 h 4873452"/>
              <a:gd name="connsiteX17992" fmla="*/ 7995347 w 9144002"/>
              <a:gd name="connsiteY17992" fmla="*/ 869079 h 4873452"/>
              <a:gd name="connsiteX17993" fmla="*/ 7995645 w 9144002"/>
              <a:gd name="connsiteY17993" fmla="*/ 871308 h 4873452"/>
              <a:gd name="connsiteX17994" fmla="*/ 7996836 w 9144002"/>
              <a:gd name="connsiteY17994" fmla="*/ 873316 h 4873452"/>
              <a:gd name="connsiteX17995" fmla="*/ 7998622 w 9144002"/>
              <a:gd name="connsiteY17995" fmla="*/ 877108 h 4873452"/>
              <a:gd name="connsiteX17996" fmla="*/ 7999515 w 9144002"/>
              <a:gd name="connsiteY17996" fmla="*/ 878890 h 4873452"/>
              <a:gd name="connsiteX17997" fmla="*/ 8000110 w 9144002"/>
              <a:gd name="connsiteY17997" fmla="*/ 880898 h 4873452"/>
              <a:gd name="connsiteX17998" fmla="*/ 8003385 w 9144002"/>
              <a:gd name="connsiteY17998" fmla="*/ 879784 h 4873452"/>
              <a:gd name="connsiteX17999" fmla="*/ 8006957 w 9144002"/>
              <a:gd name="connsiteY17999" fmla="*/ 878890 h 4873452"/>
              <a:gd name="connsiteX18000" fmla="*/ 8010826 w 9144002"/>
              <a:gd name="connsiteY18000" fmla="*/ 878446 h 4873452"/>
              <a:gd name="connsiteX18001" fmla="*/ 8014695 w 9144002"/>
              <a:gd name="connsiteY18001" fmla="*/ 877776 h 4873452"/>
              <a:gd name="connsiteX18002" fmla="*/ 8018862 w 9144002"/>
              <a:gd name="connsiteY18002" fmla="*/ 877776 h 4873452"/>
              <a:gd name="connsiteX18003" fmla="*/ 8023030 w 9144002"/>
              <a:gd name="connsiteY18003" fmla="*/ 877776 h 4873452"/>
              <a:gd name="connsiteX18004" fmla="*/ 8031364 w 9144002"/>
              <a:gd name="connsiteY18004" fmla="*/ 878222 h 4873452"/>
              <a:gd name="connsiteX18005" fmla="*/ 8046843 w 9144002"/>
              <a:gd name="connsiteY18005" fmla="*/ 879560 h 4873452"/>
              <a:gd name="connsiteX18006" fmla="*/ 8053689 w 9144002"/>
              <a:gd name="connsiteY18006" fmla="*/ 880007 h 4873452"/>
              <a:gd name="connsiteX18007" fmla="*/ 8056665 w 9144002"/>
              <a:gd name="connsiteY18007" fmla="*/ 880007 h 4873452"/>
              <a:gd name="connsiteX18008" fmla="*/ 8059344 w 9144002"/>
              <a:gd name="connsiteY18008" fmla="*/ 880007 h 4873452"/>
              <a:gd name="connsiteX18009" fmla="*/ 8059344 w 9144002"/>
              <a:gd name="connsiteY18009" fmla="*/ 882458 h 4873452"/>
              <a:gd name="connsiteX18010" fmla="*/ 8059344 w 9144002"/>
              <a:gd name="connsiteY18010" fmla="*/ 884244 h 4873452"/>
              <a:gd name="connsiteX18011" fmla="*/ 8058451 w 9144002"/>
              <a:gd name="connsiteY18011" fmla="*/ 885804 h 4873452"/>
              <a:gd name="connsiteX18012" fmla="*/ 8057856 w 9144002"/>
              <a:gd name="connsiteY18012" fmla="*/ 887142 h 4873452"/>
              <a:gd name="connsiteX18013" fmla="*/ 8056665 w 9144002"/>
              <a:gd name="connsiteY18013" fmla="*/ 888257 h 4873452"/>
              <a:gd name="connsiteX18014" fmla="*/ 8055177 w 9144002"/>
              <a:gd name="connsiteY18014" fmla="*/ 889149 h 4873452"/>
              <a:gd name="connsiteX18015" fmla="*/ 8052200 w 9144002"/>
              <a:gd name="connsiteY18015" fmla="*/ 890264 h 4873452"/>
              <a:gd name="connsiteX18016" fmla="*/ 8049224 w 9144002"/>
              <a:gd name="connsiteY18016" fmla="*/ 891603 h 4873452"/>
              <a:gd name="connsiteX18017" fmla="*/ 8045949 w 9144002"/>
              <a:gd name="connsiteY18017" fmla="*/ 893164 h 4873452"/>
              <a:gd name="connsiteX18018" fmla="*/ 8045057 w 9144002"/>
              <a:gd name="connsiteY18018" fmla="*/ 893834 h 4873452"/>
              <a:gd name="connsiteX18019" fmla="*/ 8043866 w 9144002"/>
              <a:gd name="connsiteY18019" fmla="*/ 894948 h 4873452"/>
              <a:gd name="connsiteX18020" fmla="*/ 8042973 w 9144002"/>
              <a:gd name="connsiteY18020" fmla="*/ 896509 h 4873452"/>
              <a:gd name="connsiteX18021" fmla="*/ 8042675 w 9144002"/>
              <a:gd name="connsiteY18021" fmla="*/ 898516 h 4873452"/>
              <a:gd name="connsiteX18022" fmla="*/ 8047140 w 9144002"/>
              <a:gd name="connsiteY18022" fmla="*/ 898070 h 4873452"/>
              <a:gd name="connsiteX18023" fmla="*/ 8051605 w 9144002"/>
              <a:gd name="connsiteY18023" fmla="*/ 898516 h 4873452"/>
              <a:gd name="connsiteX18024" fmla="*/ 8055772 w 9144002"/>
              <a:gd name="connsiteY18024" fmla="*/ 898739 h 4873452"/>
              <a:gd name="connsiteX18025" fmla="*/ 8060237 w 9144002"/>
              <a:gd name="connsiteY18025" fmla="*/ 899185 h 4873452"/>
              <a:gd name="connsiteX18026" fmla="*/ 8069464 w 9144002"/>
              <a:gd name="connsiteY18026" fmla="*/ 900745 h 4873452"/>
              <a:gd name="connsiteX18027" fmla="*/ 8078691 w 9144002"/>
              <a:gd name="connsiteY18027" fmla="*/ 902753 h 4873452"/>
              <a:gd name="connsiteX18028" fmla="*/ 8087919 w 9144002"/>
              <a:gd name="connsiteY18028" fmla="*/ 904983 h 4873452"/>
              <a:gd name="connsiteX18029" fmla="*/ 8097147 w 9144002"/>
              <a:gd name="connsiteY18029" fmla="*/ 907208 h 4873452"/>
              <a:gd name="connsiteX18030" fmla="*/ 8116494 w 9144002"/>
              <a:gd name="connsiteY18030" fmla="*/ 912337 h 4873452"/>
              <a:gd name="connsiteX18031" fmla="*/ 8126316 w 9144002"/>
              <a:gd name="connsiteY18031" fmla="*/ 914567 h 4873452"/>
              <a:gd name="connsiteX18032" fmla="*/ 8136139 w 9144002"/>
              <a:gd name="connsiteY18032" fmla="*/ 916128 h 4873452"/>
              <a:gd name="connsiteX18033" fmla="*/ 8146260 w 9144002"/>
              <a:gd name="connsiteY18033" fmla="*/ 917689 h 4873452"/>
              <a:gd name="connsiteX18034" fmla="*/ 8151022 w 9144002"/>
              <a:gd name="connsiteY18034" fmla="*/ 918134 h 4873452"/>
              <a:gd name="connsiteX18035" fmla="*/ 8156380 w 9144002"/>
              <a:gd name="connsiteY18035" fmla="*/ 918358 h 4873452"/>
              <a:gd name="connsiteX18036" fmla="*/ 8161737 w 9144002"/>
              <a:gd name="connsiteY18036" fmla="*/ 918804 h 4873452"/>
              <a:gd name="connsiteX18037" fmla="*/ 8166798 w 9144002"/>
              <a:gd name="connsiteY18037" fmla="*/ 918804 h 4873452"/>
              <a:gd name="connsiteX18038" fmla="*/ 8172156 w 9144002"/>
              <a:gd name="connsiteY18038" fmla="*/ 918358 h 4873452"/>
              <a:gd name="connsiteX18039" fmla="*/ 8177514 w 9144002"/>
              <a:gd name="connsiteY18039" fmla="*/ 917912 h 4873452"/>
              <a:gd name="connsiteX18040" fmla="*/ 8183169 w 9144002"/>
              <a:gd name="connsiteY18040" fmla="*/ 917019 h 4873452"/>
              <a:gd name="connsiteX18041" fmla="*/ 8188229 w 9144002"/>
              <a:gd name="connsiteY18041" fmla="*/ 915904 h 4873452"/>
              <a:gd name="connsiteX18042" fmla="*/ 8193885 w 9144002"/>
              <a:gd name="connsiteY18042" fmla="*/ 914789 h 4873452"/>
              <a:gd name="connsiteX18043" fmla="*/ 8199540 w 9144002"/>
              <a:gd name="connsiteY18043" fmla="*/ 913006 h 4873452"/>
              <a:gd name="connsiteX18044" fmla="*/ 8201624 w 9144002"/>
              <a:gd name="connsiteY18044" fmla="*/ 916797 h 4873452"/>
              <a:gd name="connsiteX18045" fmla="*/ 8202219 w 9144002"/>
              <a:gd name="connsiteY18045" fmla="*/ 919473 h 4873452"/>
              <a:gd name="connsiteX18046" fmla="*/ 8202219 w 9144002"/>
              <a:gd name="connsiteY18046" fmla="*/ 920811 h 4873452"/>
              <a:gd name="connsiteX18047" fmla="*/ 8201922 w 9144002"/>
              <a:gd name="connsiteY18047" fmla="*/ 921480 h 4873452"/>
              <a:gd name="connsiteX18048" fmla="*/ 8201624 w 9144002"/>
              <a:gd name="connsiteY18048" fmla="*/ 922149 h 4873452"/>
              <a:gd name="connsiteX18049" fmla="*/ 8200731 w 9144002"/>
              <a:gd name="connsiteY18049" fmla="*/ 922595 h 4873452"/>
              <a:gd name="connsiteX18050" fmla="*/ 8200135 w 9144002"/>
              <a:gd name="connsiteY18050" fmla="*/ 923264 h 4873452"/>
              <a:gd name="connsiteX18051" fmla="*/ 8198945 w 9144002"/>
              <a:gd name="connsiteY18051" fmla="*/ 923487 h 4873452"/>
              <a:gd name="connsiteX18052" fmla="*/ 8196564 w 9144002"/>
              <a:gd name="connsiteY18052" fmla="*/ 924156 h 4873452"/>
              <a:gd name="connsiteX18053" fmla="*/ 8193885 w 9144002"/>
              <a:gd name="connsiteY18053" fmla="*/ 924156 h 4873452"/>
              <a:gd name="connsiteX18054" fmla="*/ 8190610 w 9144002"/>
              <a:gd name="connsiteY18054" fmla="*/ 924156 h 4873452"/>
              <a:gd name="connsiteX18055" fmla="*/ 8183764 w 9144002"/>
              <a:gd name="connsiteY18055" fmla="*/ 923710 h 4873452"/>
              <a:gd name="connsiteX18056" fmla="*/ 8180787 w 9144002"/>
              <a:gd name="connsiteY18056" fmla="*/ 923710 h 4873452"/>
              <a:gd name="connsiteX18057" fmla="*/ 8177811 w 9144002"/>
              <a:gd name="connsiteY18057" fmla="*/ 924379 h 4873452"/>
              <a:gd name="connsiteX18058" fmla="*/ 8174835 w 9144002"/>
              <a:gd name="connsiteY18058" fmla="*/ 925271 h 4873452"/>
              <a:gd name="connsiteX18059" fmla="*/ 8173644 w 9144002"/>
              <a:gd name="connsiteY18059" fmla="*/ 925717 h 4873452"/>
              <a:gd name="connsiteX18060" fmla="*/ 8172453 w 9144002"/>
              <a:gd name="connsiteY18060" fmla="*/ 926609 h 4873452"/>
              <a:gd name="connsiteX18061" fmla="*/ 8171858 w 9144002"/>
              <a:gd name="connsiteY18061" fmla="*/ 927724 h 4873452"/>
              <a:gd name="connsiteX18062" fmla="*/ 8170965 w 9144002"/>
              <a:gd name="connsiteY18062" fmla="*/ 928839 h 4873452"/>
              <a:gd name="connsiteX18063" fmla="*/ 8170668 w 9144002"/>
              <a:gd name="connsiteY18063" fmla="*/ 930400 h 4873452"/>
              <a:gd name="connsiteX18064" fmla="*/ 8170370 w 9144002"/>
              <a:gd name="connsiteY18064" fmla="*/ 931739 h 4873452"/>
              <a:gd name="connsiteX18065" fmla="*/ 8173941 w 9144002"/>
              <a:gd name="connsiteY18065" fmla="*/ 932630 h 4873452"/>
              <a:gd name="connsiteX18066" fmla="*/ 8178109 w 9144002"/>
              <a:gd name="connsiteY18066" fmla="*/ 933300 h 4873452"/>
              <a:gd name="connsiteX18067" fmla="*/ 8181978 w 9144002"/>
              <a:gd name="connsiteY18067" fmla="*/ 933745 h 4873452"/>
              <a:gd name="connsiteX18068" fmla="*/ 8186145 w 9144002"/>
              <a:gd name="connsiteY18068" fmla="*/ 933745 h 4873452"/>
              <a:gd name="connsiteX18069" fmla="*/ 8190312 w 9144002"/>
              <a:gd name="connsiteY18069" fmla="*/ 933745 h 4873452"/>
              <a:gd name="connsiteX18070" fmla="*/ 8194480 w 9144002"/>
              <a:gd name="connsiteY18070" fmla="*/ 933300 h 4873452"/>
              <a:gd name="connsiteX18071" fmla="*/ 8202516 w 9144002"/>
              <a:gd name="connsiteY18071" fmla="*/ 932185 h 4873452"/>
              <a:gd name="connsiteX18072" fmla="*/ 8210851 w 9144002"/>
              <a:gd name="connsiteY18072" fmla="*/ 930846 h 4873452"/>
              <a:gd name="connsiteX18073" fmla="*/ 8219483 w 9144002"/>
              <a:gd name="connsiteY18073" fmla="*/ 928839 h 4873452"/>
              <a:gd name="connsiteX18074" fmla="*/ 8236152 w 9144002"/>
              <a:gd name="connsiteY18074" fmla="*/ 924602 h 4873452"/>
              <a:gd name="connsiteX18075" fmla="*/ 8244487 w 9144002"/>
              <a:gd name="connsiteY18075" fmla="*/ 922595 h 4873452"/>
              <a:gd name="connsiteX18076" fmla="*/ 8252821 w 9144002"/>
              <a:gd name="connsiteY18076" fmla="*/ 921257 h 4873452"/>
              <a:gd name="connsiteX18077" fmla="*/ 8260560 w 9144002"/>
              <a:gd name="connsiteY18077" fmla="*/ 920142 h 4873452"/>
              <a:gd name="connsiteX18078" fmla="*/ 8264727 w 9144002"/>
              <a:gd name="connsiteY18078" fmla="*/ 919919 h 4873452"/>
              <a:gd name="connsiteX18079" fmla="*/ 8268597 w 9144002"/>
              <a:gd name="connsiteY18079" fmla="*/ 919919 h 4873452"/>
              <a:gd name="connsiteX18080" fmla="*/ 8272168 w 9144002"/>
              <a:gd name="connsiteY18080" fmla="*/ 920142 h 4873452"/>
              <a:gd name="connsiteX18081" fmla="*/ 8276038 w 9144002"/>
              <a:gd name="connsiteY18081" fmla="*/ 920364 h 4873452"/>
              <a:gd name="connsiteX18082" fmla="*/ 8279908 w 9144002"/>
              <a:gd name="connsiteY18082" fmla="*/ 921034 h 4873452"/>
              <a:gd name="connsiteX18083" fmla="*/ 8283479 w 9144002"/>
              <a:gd name="connsiteY18083" fmla="*/ 922149 h 4873452"/>
              <a:gd name="connsiteX18084" fmla="*/ 8287051 w 9144002"/>
              <a:gd name="connsiteY18084" fmla="*/ 923264 h 4873452"/>
              <a:gd name="connsiteX18085" fmla="*/ 8290325 w 9144002"/>
              <a:gd name="connsiteY18085" fmla="*/ 924825 h 4873452"/>
              <a:gd name="connsiteX18086" fmla="*/ 8293897 w 9144002"/>
              <a:gd name="connsiteY18086" fmla="*/ 926832 h 4873452"/>
              <a:gd name="connsiteX18087" fmla="*/ 8297172 w 9144002"/>
              <a:gd name="connsiteY18087" fmla="*/ 929062 h 4873452"/>
              <a:gd name="connsiteX18088" fmla="*/ 8298660 w 9144002"/>
              <a:gd name="connsiteY18088" fmla="*/ 929062 h 4873452"/>
              <a:gd name="connsiteX18089" fmla="*/ 8300148 w 9144002"/>
              <a:gd name="connsiteY18089" fmla="*/ 928839 h 4873452"/>
              <a:gd name="connsiteX18090" fmla="*/ 8301339 w 9144002"/>
              <a:gd name="connsiteY18090" fmla="*/ 928394 h 4873452"/>
              <a:gd name="connsiteX18091" fmla="*/ 8301934 w 9144002"/>
              <a:gd name="connsiteY18091" fmla="*/ 927501 h 4873452"/>
              <a:gd name="connsiteX18092" fmla="*/ 8302827 w 9144002"/>
              <a:gd name="connsiteY18092" fmla="*/ 926609 h 4873452"/>
              <a:gd name="connsiteX18093" fmla="*/ 8303125 w 9144002"/>
              <a:gd name="connsiteY18093" fmla="*/ 925494 h 4873452"/>
              <a:gd name="connsiteX18094" fmla="*/ 8304018 w 9144002"/>
              <a:gd name="connsiteY18094" fmla="*/ 923041 h 4873452"/>
              <a:gd name="connsiteX18095" fmla="*/ 8304613 w 9144002"/>
              <a:gd name="connsiteY18095" fmla="*/ 920142 h 4873452"/>
              <a:gd name="connsiteX18096" fmla="*/ 8305506 w 9144002"/>
              <a:gd name="connsiteY18096" fmla="*/ 917912 h 4873452"/>
              <a:gd name="connsiteX18097" fmla="*/ 8306101 w 9144002"/>
              <a:gd name="connsiteY18097" fmla="*/ 917019 h 4873452"/>
              <a:gd name="connsiteX18098" fmla="*/ 8306995 w 9144002"/>
              <a:gd name="connsiteY18098" fmla="*/ 916128 h 4873452"/>
              <a:gd name="connsiteX18099" fmla="*/ 8308185 w 9144002"/>
              <a:gd name="connsiteY18099" fmla="*/ 915682 h 4873452"/>
              <a:gd name="connsiteX18100" fmla="*/ 8309673 w 9144002"/>
              <a:gd name="connsiteY18100" fmla="*/ 915236 h 4873452"/>
              <a:gd name="connsiteX18101" fmla="*/ 8315626 w 9144002"/>
              <a:gd name="connsiteY18101" fmla="*/ 918804 h 4873452"/>
              <a:gd name="connsiteX18102" fmla="*/ 8321877 w 9144002"/>
              <a:gd name="connsiteY18102" fmla="*/ 921926 h 4873452"/>
              <a:gd name="connsiteX18103" fmla="*/ 8328128 w 9144002"/>
              <a:gd name="connsiteY18103" fmla="*/ 924379 h 4873452"/>
              <a:gd name="connsiteX18104" fmla="*/ 8334379 w 9144002"/>
              <a:gd name="connsiteY18104" fmla="*/ 926386 h 4873452"/>
              <a:gd name="connsiteX18105" fmla="*/ 8340927 w 9144002"/>
              <a:gd name="connsiteY18105" fmla="*/ 927947 h 4873452"/>
              <a:gd name="connsiteX18106" fmla="*/ 8347178 w 9144002"/>
              <a:gd name="connsiteY18106" fmla="*/ 929062 h 4873452"/>
              <a:gd name="connsiteX18107" fmla="*/ 8353726 w 9144002"/>
              <a:gd name="connsiteY18107" fmla="*/ 929954 h 4873452"/>
              <a:gd name="connsiteX18108" fmla="*/ 8359977 w 9144002"/>
              <a:gd name="connsiteY18108" fmla="*/ 930400 h 4873452"/>
              <a:gd name="connsiteX18109" fmla="*/ 8366525 w 9144002"/>
              <a:gd name="connsiteY18109" fmla="*/ 930624 h 4873452"/>
              <a:gd name="connsiteX18110" fmla="*/ 8372776 w 9144002"/>
              <a:gd name="connsiteY18110" fmla="*/ 929954 h 4873452"/>
              <a:gd name="connsiteX18111" fmla="*/ 8379325 w 9144002"/>
              <a:gd name="connsiteY18111" fmla="*/ 929509 h 4873452"/>
              <a:gd name="connsiteX18112" fmla="*/ 8385575 w 9144002"/>
              <a:gd name="connsiteY18112" fmla="*/ 928616 h 4873452"/>
              <a:gd name="connsiteX18113" fmla="*/ 8392124 w 9144002"/>
              <a:gd name="connsiteY18113" fmla="*/ 927279 h 4873452"/>
              <a:gd name="connsiteX18114" fmla="*/ 8398374 w 9144002"/>
              <a:gd name="connsiteY18114" fmla="*/ 925717 h 4873452"/>
              <a:gd name="connsiteX18115" fmla="*/ 8404923 w 9144002"/>
              <a:gd name="connsiteY18115" fmla="*/ 924156 h 4873452"/>
              <a:gd name="connsiteX18116" fmla="*/ 8411174 w 9144002"/>
              <a:gd name="connsiteY18116" fmla="*/ 922149 h 4873452"/>
              <a:gd name="connsiteX18117" fmla="*/ 8412066 w 9144002"/>
              <a:gd name="connsiteY18117" fmla="*/ 927501 h 4873452"/>
              <a:gd name="connsiteX18118" fmla="*/ 8413555 w 9144002"/>
              <a:gd name="connsiteY18118" fmla="*/ 932185 h 4873452"/>
              <a:gd name="connsiteX18119" fmla="*/ 8415341 w 9144002"/>
              <a:gd name="connsiteY18119" fmla="*/ 936199 h 4873452"/>
              <a:gd name="connsiteX18120" fmla="*/ 8417127 w 9144002"/>
              <a:gd name="connsiteY18120" fmla="*/ 939989 h 4873452"/>
              <a:gd name="connsiteX18121" fmla="*/ 8419806 w 9144002"/>
              <a:gd name="connsiteY18121" fmla="*/ 942889 h 4873452"/>
              <a:gd name="connsiteX18122" fmla="*/ 8422485 w 9144002"/>
              <a:gd name="connsiteY18122" fmla="*/ 945564 h 4873452"/>
              <a:gd name="connsiteX18123" fmla="*/ 8425461 w 9144002"/>
              <a:gd name="connsiteY18123" fmla="*/ 947795 h 4873452"/>
              <a:gd name="connsiteX18124" fmla="*/ 8428735 w 9144002"/>
              <a:gd name="connsiteY18124" fmla="*/ 949802 h 4873452"/>
              <a:gd name="connsiteX18125" fmla="*/ 8432605 w 9144002"/>
              <a:gd name="connsiteY18125" fmla="*/ 951140 h 4873452"/>
              <a:gd name="connsiteX18126" fmla="*/ 8436474 w 9144002"/>
              <a:gd name="connsiteY18126" fmla="*/ 952255 h 4873452"/>
              <a:gd name="connsiteX18127" fmla="*/ 8440641 w 9144002"/>
              <a:gd name="connsiteY18127" fmla="*/ 953147 h 4873452"/>
              <a:gd name="connsiteX18128" fmla="*/ 8444809 w 9144002"/>
              <a:gd name="connsiteY18128" fmla="*/ 953593 h 4873452"/>
              <a:gd name="connsiteX18129" fmla="*/ 8449274 w 9144002"/>
              <a:gd name="connsiteY18129" fmla="*/ 954039 h 4873452"/>
              <a:gd name="connsiteX18130" fmla="*/ 8453739 w 9144002"/>
              <a:gd name="connsiteY18130" fmla="*/ 954262 h 4873452"/>
              <a:gd name="connsiteX18131" fmla="*/ 8463562 w 9144002"/>
              <a:gd name="connsiteY18131" fmla="*/ 954262 h 4873452"/>
              <a:gd name="connsiteX18132" fmla="*/ 8483504 w 9144002"/>
              <a:gd name="connsiteY18132" fmla="*/ 954039 h 4873452"/>
              <a:gd name="connsiteX18133" fmla="*/ 8493625 w 9144002"/>
              <a:gd name="connsiteY18133" fmla="*/ 954039 h 4873452"/>
              <a:gd name="connsiteX18134" fmla="*/ 8498387 w 9144002"/>
              <a:gd name="connsiteY18134" fmla="*/ 954262 h 4873452"/>
              <a:gd name="connsiteX18135" fmla="*/ 8503745 w 9144002"/>
              <a:gd name="connsiteY18135" fmla="*/ 954485 h 4873452"/>
              <a:gd name="connsiteX18136" fmla="*/ 8508805 w 9144002"/>
              <a:gd name="connsiteY18136" fmla="*/ 955377 h 4873452"/>
              <a:gd name="connsiteX18137" fmla="*/ 8513270 w 9144002"/>
              <a:gd name="connsiteY18137" fmla="*/ 956269 h 4873452"/>
              <a:gd name="connsiteX18138" fmla="*/ 8518033 w 9144002"/>
              <a:gd name="connsiteY18138" fmla="*/ 957385 h 4873452"/>
              <a:gd name="connsiteX18139" fmla="*/ 8522497 w 9144002"/>
              <a:gd name="connsiteY18139" fmla="*/ 958945 h 4873452"/>
              <a:gd name="connsiteX18140" fmla="*/ 8527260 w 9144002"/>
              <a:gd name="connsiteY18140" fmla="*/ 960730 h 4873452"/>
              <a:gd name="connsiteX18141" fmla="*/ 8531129 w 9144002"/>
              <a:gd name="connsiteY18141" fmla="*/ 962959 h 4873452"/>
              <a:gd name="connsiteX18142" fmla="*/ 8534999 w 9144002"/>
              <a:gd name="connsiteY18142" fmla="*/ 965859 h 4873452"/>
              <a:gd name="connsiteX18143" fmla="*/ 8538868 w 9144002"/>
              <a:gd name="connsiteY18143" fmla="*/ 968980 h 4873452"/>
              <a:gd name="connsiteX18144" fmla="*/ 8543929 w 9144002"/>
              <a:gd name="connsiteY18144" fmla="*/ 966974 h 4873452"/>
              <a:gd name="connsiteX18145" fmla="*/ 8549584 w 9144002"/>
              <a:gd name="connsiteY18145" fmla="*/ 965189 h 4873452"/>
              <a:gd name="connsiteX18146" fmla="*/ 8555835 w 9144002"/>
              <a:gd name="connsiteY18146" fmla="*/ 963851 h 4873452"/>
              <a:gd name="connsiteX18147" fmla="*/ 8561788 w 9144002"/>
              <a:gd name="connsiteY18147" fmla="*/ 962959 h 4873452"/>
              <a:gd name="connsiteX18148" fmla="*/ 8567741 w 9144002"/>
              <a:gd name="connsiteY18148" fmla="*/ 962513 h 4873452"/>
              <a:gd name="connsiteX18149" fmla="*/ 8574289 w 9144002"/>
              <a:gd name="connsiteY18149" fmla="*/ 962513 h 4873452"/>
              <a:gd name="connsiteX18150" fmla="*/ 8580838 w 9144002"/>
              <a:gd name="connsiteY18150" fmla="*/ 962513 h 4873452"/>
              <a:gd name="connsiteX18151" fmla="*/ 8587387 w 9144002"/>
              <a:gd name="connsiteY18151" fmla="*/ 962959 h 4873452"/>
              <a:gd name="connsiteX18152" fmla="*/ 8593637 w 9144002"/>
              <a:gd name="connsiteY18152" fmla="*/ 963851 h 4873452"/>
              <a:gd name="connsiteX18153" fmla="*/ 8600483 w 9144002"/>
              <a:gd name="connsiteY18153" fmla="*/ 964744 h 4873452"/>
              <a:gd name="connsiteX18154" fmla="*/ 8607032 w 9144002"/>
              <a:gd name="connsiteY18154" fmla="*/ 966081 h 4873452"/>
              <a:gd name="connsiteX18155" fmla="*/ 8613283 w 9144002"/>
              <a:gd name="connsiteY18155" fmla="*/ 967865 h 4873452"/>
              <a:gd name="connsiteX18156" fmla="*/ 8619235 w 9144002"/>
              <a:gd name="connsiteY18156" fmla="*/ 969427 h 4873452"/>
              <a:gd name="connsiteX18157" fmla="*/ 8625487 w 9144002"/>
              <a:gd name="connsiteY18157" fmla="*/ 971434 h 4873452"/>
              <a:gd name="connsiteX18158" fmla="*/ 8631142 w 9144002"/>
              <a:gd name="connsiteY18158" fmla="*/ 973664 h 4873452"/>
              <a:gd name="connsiteX18159" fmla="*/ 8636202 w 9144002"/>
              <a:gd name="connsiteY18159" fmla="*/ 975894 h 4873452"/>
              <a:gd name="connsiteX18160" fmla="*/ 8639179 w 9144002"/>
              <a:gd name="connsiteY18160" fmla="*/ 975224 h 4873452"/>
              <a:gd name="connsiteX18161" fmla="*/ 8641858 w 9144002"/>
              <a:gd name="connsiteY18161" fmla="*/ 973664 h 4873452"/>
              <a:gd name="connsiteX18162" fmla="*/ 8643941 w 9144002"/>
              <a:gd name="connsiteY18162" fmla="*/ 972102 h 4873452"/>
              <a:gd name="connsiteX18163" fmla="*/ 8645727 w 9144002"/>
              <a:gd name="connsiteY18163" fmla="*/ 970095 h 4873452"/>
              <a:gd name="connsiteX18164" fmla="*/ 8649597 w 9144002"/>
              <a:gd name="connsiteY18164" fmla="*/ 966081 h 4873452"/>
              <a:gd name="connsiteX18165" fmla="*/ 8651085 w 9144002"/>
              <a:gd name="connsiteY18165" fmla="*/ 963851 h 4873452"/>
              <a:gd name="connsiteX18166" fmla="*/ 8652871 w 9144002"/>
              <a:gd name="connsiteY18166" fmla="*/ 962067 h 4873452"/>
              <a:gd name="connsiteX18167" fmla="*/ 8657633 w 9144002"/>
              <a:gd name="connsiteY18167" fmla="*/ 961845 h 4873452"/>
              <a:gd name="connsiteX18168" fmla="*/ 8659122 w 9144002"/>
              <a:gd name="connsiteY18168" fmla="*/ 962067 h 4873452"/>
              <a:gd name="connsiteX18169" fmla="*/ 8660014 w 9144002"/>
              <a:gd name="connsiteY18169" fmla="*/ 962513 h 4873452"/>
              <a:gd name="connsiteX18170" fmla="*/ 8660908 w 9144002"/>
              <a:gd name="connsiteY18170" fmla="*/ 962736 h 4873452"/>
              <a:gd name="connsiteX18171" fmla="*/ 8660908 w 9144002"/>
              <a:gd name="connsiteY18171" fmla="*/ 963182 h 4873452"/>
              <a:gd name="connsiteX18172" fmla="*/ 8660312 w 9144002"/>
              <a:gd name="connsiteY18172" fmla="*/ 964744 h 4873452"/>
              <a:gd name="connsiteX18173" fmla="*/ 8659122 w 9144002"/>
              <a:gd name="connsiteY18173" fmla="*/ 966750 h 4873452"/>
              <a:gd name="connsiteX18174" fmla="*/ 8657633 w 9144002"/>
              <a:gd name="connsiteY18174" fmla="*/ 969204 h 4873452"/>
              <a:gd name="connsiteX18175" fmla="*/ 8657335 w 9144002"/>
              <a:gd name="connsiteY18175" fmla="*/ 970542 h 4873452"/>
              <a:gd name="connsiteX18176" fmla="*/ 8657038 w 9144002"/>
              <a:gd name="connsiteY18176" fmla="*/ 972102 h 4873452"/>
              <a:gd name="connsiteX18177" fmla="*/ 8657038 w 9144002"/>
              <a:gd name="connsiteY18177" fmla="*/ 973664 h 4873452"/>
              <a:gd name="connsiteX18178" fmla="*/ 8657335 w 9144002"/>
              <a:gd name="connsiteY18178" fmla="*/ 975448 h 4873452"/>
              <a:gd name="connsiteX18179" fmla="*/ 8659717 w 9144002"/>
              <a:gd name="connsiteY18179" fmla="*/ 975448 h 4873452"/>
              <a:gd name="connsiteX18180" fmla="*/ 8661503 w 9144002"/>
              <a:gd name="connsiteY18180" fmla="*/ 975448 h 4873452"/>
              <a:gd name="connsiteX18181" fmla="*/ 8663289 w 9144002"/>
              <a:gd name="connsiteY18181" fmla="*/ 974779 h 4873452"/>
              <a:gd name="connsiteX18182" fmla="*/ 8664777 w 9144002"/>
              <a:gd name="connsiteY18182" fmla="*/ 974333 h 4873452"/>
              <a:gd name="connsiteX18183" fmla="*/ 8667456 w 9144002"/>
              <a:gd name="connsiteY18183" fmla="*/ 972549 h 4873452"/>
              <a:gd name="connsiteX18184" fmla="*/ 8670135 w 9144002"/>
              <a:gd name="connsiteY18184" fmla="*/ 970542 h 4873452"/>
              <a:gd name="connsiteX18185" fmla="*/ 8672516 w 9144002"/>
              <a:gd name="connsiteY18185" fmla="*/ 968980 h 4873452"/>
              <a:gd name="connsiteX18186" fmla="*/ 8675493 w 9144002"/>
              <a:gd name="connsiteY18186" fmla="*/ 967196 h 4873452"/>
              <a:gd name="connsiteX18187" fmla="*/ 8676981 w 9144002"/>
              <a:gd name="connsiteY18187" fmla="*/ 966750 h 4873452"/>
              <a:gd name="connsiteX18188" fmla="*/ 8678470 w 9144002"/>
              <a:gd name="connsiteY18188" fmla="*/ 966081 h 4873452"/>
              <a:gd name="connsiteX18189" fmla="*/ 8680255 w 9144002"/>
              <a:gd name="connsiteY18189" fmla="*/ 965859 h 4873452"/>
              <a:gd name="connsiteX18190" fmla="*/ 8682637 w 9144002"/>
              <a:gd name="connsiteY18190" fmla="*/ 966081 h 4873452"/>
              <a:gd name="connsiteX18191" fmla="*/ 8682339 w 9144002"/>
              <a:gd name="connsiteY18191" fmla="*/ 964520 h 4873452"/>
              <a:gd name="connsiteX18192" fmla="*/ 8681148 w 9144002"/>
              <a:gd name="connsiteY18192" fmla="*/ 963182 h 4873452"/>
              <a:gd name="connsiteX18193" fmla="*/ 8679660 w 9144002"/>
              <a:gd name="connsiteY18193" fmla="*/ 962513 h 4873452"/>
              <a:gd name="connsiteX18194" fmla="*/ 8677576 w 9144002"/>
              <a:gd name="connsiteY18194" fmla="*/ 962067 h 4873452"/>
              <a:gd name="connsiteX18195" fmla="*/ 8674004 w 9144002"/>
              <a:gd name="connsiteY18195" fmla="*/ 961845 h 4873452"/>
              <a:gd name="connsiteX18196" fmla="*/ 8669837 w 9144002"/>
              <a:gd name="connsiteY18196" fmla="*/ 961621 h 4873452"/>
              <a:gd name="connsiteX18197" fmla="*/ 8675195 w 9144002"/>
              <a:gd name="connsiteY18197" fmla="*/ 959837 h 4873452"/>
              <a:gd name="connsiteX18198" fmla="*/ 8680850 w 9144002"/>
              <a:gd name="connsiteY18198" fmla="*/ 958276 h 4873452"/>
              <a:gd name="connsiteX18199" fmla="*/ 8686208 w 9144002"/>
              <a:gd name="connsiteY18199" fmla="*/ 957161 h 4873452"/>
              <a:gd name="connsiteX18200" fmla="*/ 8692460 w 9144002"/>
              <a:gd name="connsiteY18200" fmla="*/ 956492 h 4873452"/>
              <a:gd name="connsiteX18201" fmla="*/ 8698412 w 9144002"/>
              <a:gd name="connsiteY18201" fmla="*/ 956269 h 4873452"/>
              <a:gd name="connsiteX18202" fmla="*/ 8704366 w 9144002"/>
              <a:gd name="connsiteY18202" fmla="*/ 956046 h 4873452"/>
              <a:gd name="connsiteX18203" fmla="*/ 8710914 w 9144002"/>
              <a:gd name="connsiteY18203" fmla="*/ 956046 h 4873452"/>
              <a:gd name="connsiteX18204" fmla="*/ 8717165 w 9144002"/>
              <a:gd name="connsiteY18204" fmla="*/ 956269 h 4873452"/>
              <a:gd name="connsiteX18205" fmla="*/ 8729964 w 9144002"/>
              <a:gd name="connsiteY18205" fmla="*/ 957385 h 4873452"/>
              <a:gd name="connsiteX18206" fmla="*/ 8742763 w 9144002"/>
              <a:gd name="connsiteY18206" fmla="*/ 958500 h 4873452"/>
              <a:gd name="connsiteX18207" fmla="*/ 8755265 w 9144002"/>
              <a:gd name="connsiteY18207" fmla="*/ 959391 h 4873452"/>
              <a:gd name="connsiteX18208" fmla="*/ 8761218 w 9144002"/>
              <a:gd name="connsiteY18208" fmla="*/ 959615 h 4873452"/>
              <a:gd name="connsiteX18209" fmla="*/ 8767171 w 9144002"/>
              <a:gd name="connsiteY18209" fmla="*/ 959615 h 4873452"/>
              <a:gd name="connsiteX18210" fmla="*/ 8763599 w 9144002"/>
              <a:gd name="connsiteY18210" fmla="*/ 961621 h 4873452"/>
              <a:gd name="connsiteX18211" fmla="*/ 8759729 w 9144002"/>
              <a:gd name="connsiteY18211" fmla="*/ 963182 h 4873452"/>
              <a:gd name="connsiteX18212" fmla="*/ 8755265 w 9144002"/>
              <a:gd name="connsiteY18212" fmla="*/ 964966 h 4873452"/>
              <a:gd name="connsiteX18213" fmla="*/ 8750204 w 9144002"/>
              <a:gd name="connsiteY18213" fmla="*/ 966304 h 4873452"/>
              <a:gd name="connsiteX18214" fmla="*/ 8745145 w 9144002"/>
              <a:gd name="connsiteY18214" fmla="*/ 967865 h 4873452"/>
              <a:gd name="connsiteX18215" fmla="*/ 8739787 w 9144002"/>
              <a:gd name="connsiteY18215" fmla="*/ 968534 h 4873452"/>
              <a:gd name="connsiteX18216" fmla="*/ 8734429 w 9144002"/>
              <a:gd name="connsiteY18216" fmla="*/ 969427 h 4873452"/>
              <a:gd name="connsiteX18217" fmla="*/ 8728773 w 9144002"/>
              <a:gd name="connsiteY18217" fmla="*/ 969872 h 4873452"/>
              <a:gd name="connsiteX18218" fmla="*/ 8723118 w 9144002"/>
              <a:gd name="connsiteY18218" fmla="*/ 970095 h 4873452"/>
              <a:gd name="connsiteX18219" fmla="*/ 8718058 w 9144002"/>
              <a:gd name="connsiteY18219" fmla="*/ 969872 h 4873452"/>
              <a:gd name="connsiteX18220" fmla="*/ 8712700 w 9144002"/>
              <a:gd name="connsiteY18220" fmla="*/ 969427 h 4873452"/>
              <a:gd name="connsiteX18221" fmla="*/ 8707342 w 9144002"/>
              <a:gd name="connsiteY18221" fmla="*/ 968534 h 4873452"/>
              <a:gd name="connsiteX18222" fmla="*/ 8702579 w 9144002"/>
              <a:gd name="connsiteY18222" fmla="*/ 967196 h 4873452"/>
              <a:gd name="connsiteX18223" fmla="*/ 8698412 w 9144002"/>
              <a:gd name="connsiteY18223" fmla="*/ 965859 h 4873452"/>
              <a:gd name="connsiteX18224" fmla="*/ 8694245 w 9144002"/>
              <a:gd name="connsiteY18224" fmla="*/ 963851 h 4873452"/>
              <a:gd name="connsiteX18225" fmla="*/ 8691269 w 9144002"/>
              <a:gd name="connsiteY18225" fmla="*/ 961398 h 4873452"/>
              <a:gd name="connsiteX18226" fmla="*/ 8690078 w 9144002"/>
              <a:gd name="connsiteY18226" fmla="*/ 961621 h 4873452"/>
              <a:gd name="connsiteX18227" fmla="*/ 8689781 w 9144002"/>
              <a:gd name="connsiteY18227" fmla="*/ 962067 h 4873452"/>
              <a:gd name="connsiteX18228" fmla="*/ 8688590 w 9144002"/>
              <a:gd name="connsiteY18228" fmla="*/ 963182 h 4873452"/>
              <a:gd name="connsiteX18229" fmla="*/ 8687995 w 9144002"/>
              <a:gd name="connsiteY18229" fmla="*/ 964744 h 4873452"/>
              <a:gd name="connsiteX18230" fmla="*/ 8687399 w 9144002"/>
              <a:gd name="connsiteY18230" fmla="*/ 966081 h 4873452"/>
              <a:gd name="connsiteX18231" fmla="*/ 8686804 w 9144002"/>
              <a:gd name="connsiteY18231" fmla="*/ 967865 h 4873452"/>
              <a:gd name="connsiteX18232" fmla="*/ 8685910 w 9144002"/>
              <a:gd name="connsiteY18232" fmla="*/ 969204 h 4873452"/>
              <a:gd name="connsiteX18233" fmla="*/ 8684422 w 9144002"/>
              <a:gd name="connsiteY18233" fmla="*/ 970095 h 4873452"/>
              <a:gd name="connsiteX18234" fmla="*/ 8683827 w 9144002"/>
              <a:gd name="connsiteY18234" fmla="*/ 970319 h 4873452"/>
              <a:gd name="connsiteX18235" fmla="*/ 8682637 w 9144002"/>
              <a:gd name="connsiteY18235" fmla="*/ 970319 h 4873452"/>
              <a:gd name="connsiteX18236" fmla="*/ 8684125 w 9144002"/>
              <a:gd name="connsiteY18236" fmla="*/ 973440 h 4873452"/>
              <a:gd name="connsiteX18237" fmla="*/ 8685613 w 9144002"/>
              <a:gd name="connsiteY18237" fmla="*/ 976339 h 4873452"/>
              <a:gd name="connsiteX18238" fmla="*/ 8687995 w 9144002"/>
              <a:gd name="connsiteY18238" fmla="*/ 978569 h 4873452"/>
              <a:gd name="connsiteX18239" fmla="*/ 8690078 w 9144002"/>
              <a:gd name="connsiteY18239" fmla="*/ 980799 h 4873452"/>
              <a:gd name="connsiteX18240" fmla="*/ 8692757 w 9144002"/>
              <a:gd name="connsiteY18240" fmla="*/ 982807 h 4873452"/>
              <a:gd name="connsiteX18241" fmla="*/ 8695733 w 9144002"/>
              <a:gd name="connsiteY18241" fmla="*/ 984144 h 4873452"/>
              <a:gd name="connsiteX18242" fmla="*/ 8698710 w 9144002"/>
              <a:gd name="connsiteY18242" fmla="*/ 985483 h 4873452"/>
              <a:gd name="connsiteX18243" fmla="*/ 8701687 w 9144002"/>
              <a:gd name="connsiteY18243" fmla="*/ 986374 h 4873452"/>
              <a:gd name="connsiteX18244" fmla="*/ 8704663 w 9144002"/>
              <a:gd name="connsiteY18244" fmla="*/ 986598 h 4873452"/>
              <a:gd name="connsiteX18245" fmla="*/ 8708235 w 9144002"/>
              <a:gd name="connsiteY18245" fmla="*/ 987045 h 4873452"/>
              <a:gd name="connsiteX18246" fmla="*/ 8711510 w 9144002"/>
              <a:gd name="connsiteY18246" fmla="*/ 986598 h 4873452"/>
              <a:gd name="connsiteX18247" fmla="*/ 8714486 w 9144002"/>
              <a:gd name="connsiteY18247" fmla="*/ 985930 h 4873452"/>
              <a:gd name="connsiteX18248" fmla="*/ 8717462 w 9144002"/>
              <a:gd name="connsiteY18248" fmla="*/ 984814 h 4873452"/>
              <a:gd name="connsiteX18249" fmla="*/ 8720141 w 9144002"/>
              <a:gd name="connsiteY18249" fmla="*/ 983253 h 4873452"/>
              <a:gd name="connsiteX18250" fmla="*/ 8722820 w 9144002"/>
              <a:gd name="connsiteY18250" fmla="*/ 981023 h 4873452"/>
              <a:gd name="connsiteX18251" fmla="*/ 8725202 w 9144002"/>
              <a:gd name="connsiteY18251" fmla="*/ 978569 h 4873452"/>
              <a:gd name="connsiteX18252" fmla="*/ 8730857 w 9144002"/>
              <a:gd name="connsiteY18252" fmla="*/ 980799 h 4873452"/>
              <a:gd name="connsiteX18253" fmla="*/ 8735620 w 9144002"/>
              <a:gd name="connsiteY18253" fmla="*/ 983253 h 4873452"/>
              <a:gd name="connsiteX18254" fmla="*/ 8740679 w 9144002"/>
              <a:gd name="connsiteY18254" fmla="*/ 986152 h 4873452"/>
              <a:gd name="connsiteX18255" fmla="*/ 8745145 w 9144002"/>
              <a:gd name="connsiteY18255" fmla="*/ 989051 h 4873452"/>
              <a:gd name="connsiteX18256" fmla="*/ 8754074 w 9144002"/>
              <a:gd name="connsiteY18256" fmla="*/ 994849 h 4873452"/>
              <a:gd name="connsiteX18257" fmla="*/ 8759135 w 9144002"/>
              <a:gd name="connsiteY18257" fmla="*/ 997748 h 4873452"/>
              <a:gd name="connsiteX18258" fmla="*/ 8763897 w 9144002"/>
              <a:gd name="connsiteY18258" fmla="*/ 1000201 h 4873452"/>
              <a:gd name="connsiteX18259" fmla="*/ 8767171 w 9144002"/>
              <a:gd name="connsiteY18259" fmla="*/ 1000424 h 4873452"/>
              <a:gd name="connsiteX18260" fmla="*/ 8769552 w 9144002"/>
              <a:gd name="connsiteY18260" fmla="*/ 1000201 h 4873452"/>
              <a:gd name="connsiteX18261" fmla="*/ 8771933 w 9144002"/>
              <a:gd name="connsiteY18261" fmla="*/ 999086 h 4873452"/>
              <a:gd name="connsiteX18262" fmla="*/ 8773422 w 9144002"/>
              <a:gd name="connsiteY18262" fmla="*/ 997748 h 4873452"/>
              <a:gd name="connsiteX18263" fmla="*/ 8774315 w 9144002"/>
              <a:gd name="connsiteY18263" fmla="*/ 995964 h 4873452"/>
              <a:gd name="connsiteX18264" fmla="*/ 8775506 w 9144002"/>
              <a:gd name="connsiteY18264" fmla="*/ 993957 h 4873452"/>
              <a:gd name="connsiteX18265" fmla="*/ 8776994 w 9144002"/>
              <a:gd name="connsiteY18265" fmla="*/ 989497 h 4873452"/>
              <a:gd name="connsiteX18266" fmla="*/ 8778185 w 9144002"/>
              <a:gd name="connsiteY18266" fmla="*/ 984814 h 4873452"/>
              <a:gd name="connsiteX18267" fmla="*/ 8779375 w 9144002"/>
              <a:gd name="connsiteY18267" fmla="*/ 982807 h 4873452"/>
              <a:gd name="connsiteX18268" fmla="*/ 8780566 w 9144002"/>
              <a:gd name="connsiteY18268" fmla="*/ 980799 h 4873452"/>
              <a:gd name="connsiteX18269" fmla="*/ 8781458 w 9144002"/>
              <a:gd name="connsiteY18269" fmla="*/ 979015 h 4873452"/>
              <a:gd name="connsiteX18270" fmla="*/ 8783542 w 9144002"/>
              <a:gd name="connsiteY18270" fmla="*/ 977900 h 4873452"/>
              <a:gd name="connsiteX18271" fmla="*/ 8785625 w 9144002"/>
              <a:gd name="connsiteY18271" fmla="*/ 977454 h 4873452"/>
              <a:gd name="connsiteX18272" fmla="*/ 8788602 w 9144002"/>
              <a:gd name="connsiteY18272" fmla="*/ 977009 h 4873452"/>
              <a:gd name="connsiteX18273" fmla="*/ 8789495 w 9144002"/>
              <a:gd name="connsiteY18273" fmla="*/ 981692 h 4873452"/>
              <a:gd name="connsiteX18274" fmla="*/ 8790983 w 9144002"/>
              <a:gd name="connsiteY18274" fmla="*/ 985483 h 4873452"/>
              <a:gd name="connsiteX18275" fmla="*/ 8792472 w 9144002"/>
              <a:gd name="connsiteY18275" fmla="*/ 988604 h 4873452"/>
              <a:gd name="connsiteX18276" fmla="*/ 8794258 w 9144002"/>
              <a:gd name="connsiteY18276" fmla="*/ 991727 h 4873452"/>
              <a:gd name="connsiteX18277" fmla="*/ 8796639 w 9144002"/>
              <a:gd name="connsiteY18277" fmla="*/ 994403 h 4873452"/>
              <a:gd name="connsiteX18278" fmla="*/ 8799020 w 9144002"/>
              <a:gd name="connsiteY18278" fmla="*/ 996187 h 4873452"/>
              <a:gd name="connsiteX18279" fmla="*/ 8801997 w 9144002"/>
              <a:gd name="connsiteY18279" fmla="*/ 997971 h 4873452"/>
              <a:gd name="connsiteX18280" fmla="*/ 8804675 w 9144002"/>
              <a:gd name="connsiteY18280" fmla="*/ 999309 h 4873452"/>
              <a:gd name="connsiteX18281" fmla="*/ 8807652 w 9144002"/>
              <a:gd name="connsiteY18281" fmla="*/ 1000424 h 4873452"/>
              <a:gd name="connsiteX18282" fmla="*/ 8810927 w 9144002"/>
              <a:gd name="connsiteY18282" fmla="*/ 1001316 h 4873452"/>
              <a:gd name="connsiteX18283" fmla="*/ 8814200 w 9144002"/>
              <a:gd name="connsiteY18283" fmla="*/ 1001985 h 4873452"/>
              <a:gd name="connsiteX18284" fmla="*/ 8818070 w 9144002"/>
              <a:gd name="connsiteY18284" fmla="*/ 1002431 h 4873452"/>
              <a:gd name="connsiteX18285" fmla="*/ 8825214 w 9144002"/>
              <a:gd name="connsiteY18285" fmla="*/ 1002877 h 4873452"/>
              <a:gd name="connsiteX18286" fmla="*/ 8832656 w 9144002"/>
              <a:gd name="connsiteY18286" fmla="*/ 1002431 h 4873452"/>
              <a:gd name="connsiteX18287" fmla="*/ 8848133 w 9144002"/>
              <a:gd name="connsiteY18287" fmla="*/ 1001985 h 4873452"/>
              <a:gd name="connsiteX18288" fmla="*/ 8855873 w 9144002"/>
              <a:gd name="connsiteY18288" fmla="*/ 1001985 h 4873452"/>
              <a:gd name="connsiteX18289" fmla="*/ 8859147 w 9144002"/>
              <a:gd name="connsiteY18289" fmla="*/ 1002209 h 4873452"/>
              <a:gd name="connsiteX18290" fmla="*/ 8862421 w 9144002"/>
              <a:gd name="connsiteY18290" fmla="*/ 1002877 h 4873452"/>
              <a:gd name="connsiteX18291" fmla="*/ 8865993 w 9144002"/>
              <a:gd name="connsiteY18291" fmla="*/ 1003324 h 4873452"/>
              <a:gd name="connsiteX18292" fmla="*/ 8868970 w 9144002"/>
              <a:gd name="connsiteY18292" fmla="*/ 1004215 h 4873452"/>
              <a:gd name="connsiteX18293" fmla="*/ 8871946 w 9144002"/>
              <a:gd name="connsiteY18293" fmla="*/ 1005330 h 4873452"/>
              <a:gd name="connsiteX18294" fmla="*/ 8874625 w 9144002"/>
              <a:gd name="connsiteY18294" fmla="*/ 1006669 h 4873452"/>
              <a:gd name="connsiteX18295" fmla="*/ 8877304 w 9144002"/>
              <a:gd name="connsiteY18295" fmla="*/ 1008452 h 4873452"/>
              <a:gd name="connsiteX18296" fmla="*/ 8879090 w 9144002"/>
              <a:gd name="connsiteY18296" fmla="*/ 1010459 h 4873452"/>
              <a:gd name="connsiteX18297" fmla="*/ 8881471 w 9144002"/>
              <a:gd name="connsiteY18297" fmla="*/ 1012912 h 4873452"/>
              <a:gd name="connsiteX18298" fmla="*/ 8882960 w 9144002"/>
              <a:gd name="connsiteY18298" fmla="*/ 1015812 h 4873452"/>
              <a:gd name="connsiteX18299" fmla="*/ 8888020 w 9144002"/>
              <a:gd name="connsiteY18299" fmla="*/ 1014697 h 4873452"/>
              <a:gd name="connsiteX18300" fmla="*/ 8893675 w 9144002"/>
              <a:gd name="connsiteY18300" fmla="*/ 1013804 h 4873452"/>
              <a:gd name="connsiteX18301" fmla="*/ 8900223 w 9144002"/>
              <a:gd name="connsiteY18301" fmla="*/ 1012912 h 4873452"/>
              <a:gd name="connsiteX18302" fmla="*/ 8906474 w 9144002"/>
              <a:gd name="connsiteY18302" fmla="*/ 1012689 h 4873452"/>
              <a:gd name="connsiteX18303" fmla="*/ 8913618 w 9144002"/>
              <a:gd name="connsiteY18303" fmla="*/ 1012689 h 4873452"/>
              <a:gd name="connsiteX18304" fmla="*/ 8920762 w 9144002"/>
              <a:gd name="connsiteY18304" fmla="*/ 1012689 h 4873452"/>
              <a:gd name="connsiteX18305" fmla="*/ 8928501 w 9144002"/>
              <a:gd name="connsiteY18305" fmla="*/ 1012912 h 4873452"/>
              <a:gd name="connsiteX18306" fmla="*/ 8935942 w 9144002"/>
              <a:gd name="connsiteY18306" fmla="*/ 1013582 h 4873452"/>
              <a:gd name="connsiteX18307" fmla="*/ 8951421 w 9144002"/>
              <a:gd name="connsiteY18307" fmla="*/ 1014919 h 4873452"/>
              <a:gd name="connsiteX18308" fmla="*/ 8967196 w 9144002"/>
              <a:gd name="connsiteY18308" fmla="*/ 1016927 h 4873452"/>
              <a:gd name="connsiteX18309" fmla="*/ 8982079 w 9144002"/>
              <a:gd name="connsiteY18309" fmla="*/ 1019379 h 4873452"/>
              <a:gd name="connsiteX18310" fmla="*/ 8996962 w 9144002"/>
              <a:gd name="connsiteY18310" fmla="*/ 1021833 h 4873452"/>
              <a:gd name="connsiteX18311" fmla="*/ 8994581 w 9144002"/>
              <a:gd name="connsiteY18311" fmla="*/ 1024286 h 4873452"/>
              <a:gd name="connsiteX18312" fmla="*/ 8993092 w 9144002"/>
              <a:gd name="connsiteY18312" fmla="*/ 1026069 h 4873452"/>
              <a:gd name="connsiteX18313" fmla="*/ 8991902 w 9144002"/>
              <a:gd name="connsiteY18313" fmla="*/ 1028077 h 4873452"/>
              <a:gd name="connsiteX18314" fmla="*/ 8991009 w 9144002"/>
              <a:gd name="connsiteY18314" fmla="*/ 1030084 h 4873452"/>
              <a:gd name="connsiteX18315" fmla="*/ 8990413 w 9144002"/>
              <a:gd name="connsiteY18315" fmla="*/ 1031868 h 4873452"/>
              <a:gd name="connsiteX18316" fmla="*/ 8990413 w 9144002"/>
              <a:gd name="connsiteY18316" fmla="*/ 1033429 h 4873452"/>
              <a:gd name="connsiteX18317" fmla="*/ 8990413 w 9144002"/>
              <a:gd name="connsiteY18317" fmla="*/ 1035213 h 4873452"/>
              <a:gd name="connsiteX18318" fmla="*/ 8991306 w 9144002"/>
              <a:gd name="connsiteY18318" fmla="*/ 1036551 h 4873452"/>
              <a:gd name="connsiteX18319" fmla="*/ 8991902 w 9144002"/>
              <a:gd name="connsiteY18319" fmla="*/ 1038112 h 4873452"/>
              <a:gd name="connsiteX18320" fmla="*/ 8993092 w 9144002"/>
              <a:gd name="connsiteY18320" fmla="*/ 1039227 h 4873452"/>
              <a:gd name="connsiteX18321" fmla="*/ 8994581 w 9144002"/>
              <a:gd name="connsiteY18321" fmla="*/ 1040342 h 4873452"/>
              <a:gd name="connsiteX18322" fmla="*/ 8996664 w 9144002"/>
              <a:gd name="connsiteY18322" fmla="*/ 1041457 h 4873452"/>
              <a:gd name="connsiteX18323" fmla="*/ 8998450 w 9144002"/>
              <a:gd name="connsiteY18323" fmla="*/ 1042349 h 4873452"/>
              <a:gd name="connsiteX18324" fmla="*/ 9000534 w 9144002"/>
              <a:gd name="connsiteY18324" fmla="*/ 1043018 h 4873452"/>
              <a:gd name="connsiteX18325" fmla="*/ 9005892 w 9144002"/>
              <a:gd name="connsiteY18325" fmla="*/ 1044133 h 4873452"/>
              <a:gd name="connsiteX18326" fmla="*/ 9001427 w 9144002"/>
              <a:gd name="connsiteY18326" fmla="*/ 1045025 h 4873452"/>
              <a:gd name="connsiteX18327" fmla="*/ 8997260 w 9144002"/>
              <a:gd name="connsiteY18327" fmla="*/ 1045025 h 4873452"/>
              <a:gd name="connsiteX18328" fmla="*/ 8993985 w 9144002"/>
              <a:gd name="connsiteY18328" fmla="*/ 1044802 h 4873452"/>
              <a:gd name="connsiteX18329" fmla="*/ 8991009 w 9144002"/>
              <a:gd name="connsiteY18329" fmla="*/ 1043910 h 4873452"/>
              <a:gd name="connsiteX18330" fmla="*/ 8988330 w 9144002"/>
              <a:gd name="connsiteY18330" fmla="*/ 1042795 h 4873452"/>
              <a:gd name="connsiteX18331" fmla="*/ 8985948 w 9144002"/>
              <a:gd name="connsiteY18331" fmla="*/ 1041457 h 4873452"/>
              <a:gd name="connsiteX18332" fmla="*/ 8981781 w 9144002"/>
              <a:gd name="connsiteY18332" fmla="*/ 1038781 h 4873452"/>
              <a:gd name="connsiteX18333" fmla="*/ 8979698 w 9144002"/>
              <a:gd name="connsiteY18333" fmla="*/ 1037666 h 4873452"/>
              <a:gd name="connsiteX18334" fmla="*/ 8977317 w 9144002"/>
              <a:gd name="connsiteY18334" fmla="*/ 1036997 h 4873452"/>
              <a:gd name="connsiteX18335" fmla="*/ 8974935 w 9144002"/>
              <a:gd name="connsiteY18335" fmla="*/ 1036551 h 4873452"/>
              <a:gd name="connsiteX18336" fmla="*/ 8971959 w 9144002"/>
              <a:gd name="connsiteY18336" fmla="*/ 1036997 h 4873452"/>
              <a:gd name="connsiteX18337" fmla="*/ 8968983 w 9144002"/>
              <a:gd name="connsiteY18337" fmla="*/ 1037666 h 4873452"/>
              <a:gd name="connsiteX18338" fmla="*/ 8964815 w 9144002"/>
              <a:gd name="connsiteY18338" fmla="*/ 1039450 h 4873452"/>
              <a:gd name="connsiteX18339" fmla="*/ 8960350 w 9144002"/>
              <a:gd name="connsiteY18339" fmla="*/ 1041903 h 4873452"/>
              <a:gd name="connsiteX18340" fmla="*/ 8955588 w 9144002"/>
              <a:gd name="connsiteY18340" fmla="*/ 1045694 h 4873452"/>
              <a:gd name="connsiteX18341" fmla="*/ 8959755 w 9144002"/>
              <a:gd name="connsiteY18341" fmla="*/ 1052162 h 4873452"/>
              <a:gd name="connsiteX18342" fmla="*/ 8962136 w 9144002"/>
              <a:gd name="connsiteY18342" fmla="*/ 1055507 h 4873452"/>
              <a:gd name="connsiteX18343" fmla="*/ 8964517 w 9144002"/>
              <a:gd name="connsiteY18343" fmla="*/ 1058406 h 4873452"/>
              <a:gd name="connsiteX18344" fmla="*/ 8966006 w 9144002"/>
              <a:gd name="connsiteY18344" fmla="*/ 1059521 h 4873452"/>
              <a:gd name="connsiteX18345" fmla="*/ 8967494 w 9144002"/>
              <a:gd name="connsiteY18345" fmla="*/ 1060636 h 4873452"/>
              <a:gd name="connsiteX18346" fmla="*/ 8969280 w 9144002"/>
              <a:gd name="connsiteY18346" fmla="*/ 1061751 h 4873452"/>
              <a:gd name="connsiteX18347" fmla="*/ 8971363 w 9144002"/>
              <a:gd name="connsiteY18347" fmla="*/ 1062643 h 4873452"/>
              <a:gd name="connsiteX18348" fmla="*/ 8973447 w 9144002"/>
              <a:gd name="connsiteY18348" fmla="*/ 1062866 h 4873452"/>
              <a:gd name="connsiteX18349" fmla="*/ 8975829 w 9144002"/>
              <a:gd name="connsiteY18349" fmla="*/ 1063312 h 4873452"/>
              <a:gd name="connsiteX18350" fmla="*/ 8978508 w 9144002"/>
              <a:gd name="connsiteY18350" fmla="*/ 1063312 h 4873452"/>
              <a:gd name="connsiteX18351" fmla="*/ 8981186 w 9144002"/>
              <a:gd name="connsiteY18351" fmla="*/ 1063088 h 4873452"/>
              <a:gd name="connsiteX18352" fmla="*/ 8977317 w 9144002"/>
              <a:gd name="connsiteY18352" fmla="*/ 1061528 h 4873452"/>
              <a:gd name="connsiteX18353" fmla="*/ 8974638 w 9144002"/>
              <a:gd name="connsiteY18353" fmla="*/ 1059967 h 4873452"/>
              <a:gd name="connsiteX18354" fmla="*/ 8972852 w 9144002"/>
              <a:gd name="connsiteY18354" fmla="*/ 1058628 h 4873452"/>
              <a:gd name="connsiteX18355" fmla="*/ 8971661 w 9144002"/>
              <a:gd name="connsiteY18355" fmla="*/ 1057737 h 4873452"/>
              <a:gd name="connsiteX18356" fmla="*/ 8971066 w 9144002"/>
              <a:gd name="connsiteY18356" fmla="*/ 1056622 h 4873452"/>
              <a:gd name="connsiteX18357" fmla="*/ 8971363 w 9144002"/>
              <a:gd name="connsiteY18357" fmla="*/ 1056176 h 4873452"/>
              <a:gd name="connsiteX18358" fmla="*/ 8972554 w 9144002"/>
              <a:gd name="connsiteY18358" fmla="*/ 1055284 h 4873452"/>
              <a:gd name="connsiteX18359" fmla="*/ 8973447 w 9144002"/>
              <a:gd name="connsiteY18359" fmla="*/ 1054838 h 4873452"/>
              <a:gd name="connsiteX18360" fmla="*/ 8975829 w 9144002"/>
              <a:gd name="connsiteY18360" fmla="*/ 1054392 h 4873452"/>
              <a:gd name="connsiteX18361" fmla="*/ 8978210 w 9144002"/>
              <a:gd name="connsiteY18361" fmla="*/ 1054169 h 4873452"/>
              <a:gd name="connsiteX18362" fmla="*/ 8983865 w 9144002"/>
              <a:gd name="connsiteY18362" fmla="*/ 1053723 h 4873452"/>
              <a:gd name="connsiteX18363" fmla="*/ 8997558 w 9144002"/>
              <a:gd name="connsiteY18363" fmla="*/ 1053499 h 4873452"/>
              <a:gd name="connsiteX18364" fmla="*/ 8995473 w 9144002"/>
              <a:gd name="connsiteY18364" fmla="*/ 1055507 h 4873452"/>
              <a:gd name="connsiteX18365" fmla="*/ 8993390 w 9144002"/>
              <a:gd name="connsiteY18365" fmla="*/ 1057737 h 4873452"/>
              <a:gd name="connsiteX18366" fmla="*/ 8991604 w 9144002"/>
              <a:gd name="connsiteY18366" fmla="*/ 1060636 h 4873452"/>
              <a:gd name="connsiteX18367" fmla="*/ 8990116 w 9144002"/>
              <a:gd name="connsiteY18367" fmla="*/ 1063312 h 4873452"/>
              <a:gd name="connsiteX18368" fmla="*/ 8987735 w 9144002"/>
              <a:gd name="connsiteY18368" fmla="*/ 1069779 h 4873452"/>
              <a:gd name="connsiteX18369" fmla="*/ 8985651 w 9144002"/>
              <a:gd name="connsiteY18369" fmla="*/ 1076469 h 4873452"/>
              <a:gd name="connsiteX18370" fmla="*/ 8971066 w 9144002"/>
              <a:gd name="connsiteY18370" fmla="*/ 1075577 h 4873452"/>
              <a:gd name="connsiteX18371" fmla="*/ 8962731 w 9144002"/>
              <a:gd name="connsiteY18371" fmla="*/ 1075577 h 4873452"/>
              <a:gd name="connsiteX18372" fmla="*/ 8954100 w 9144002"/>
              <a:gd name="connsiteY18372" fmla="*/ 1075577 h 4873452"/>
              <a:gd name="connsiteX18373" fmla="*/ 8944872 w 9144002"/>
              <a:gd name="connsiteY18373" fmla="*/ 1075577 h 4873452"/>
              <a:gd name="connsiteX18374" fmla="*/ 8935645 w 9144002"/>
              <a:gd name="connsiteY18374" fmla="*/ 1076024 h 4873452"/>
              <a:gd name="connsiteX18375" fmla="*/ 8925822 w 9144002"/>
              <a:gd name="connsiteY18375" fmla="*/ 1076692 h 4873452"/>
              <a:gd name="connsiteX18376" fmla="*/ 8916297 w 9144002"/>
              <a:gd name="connsiteY18376" fmla="*/ 1077807 h 4873452"/>
              <a:gd name="connsiteX18377" fmla="*/ 8906474 w 9144002"/>
              <a:gd name="connsiteY18377" fmla="*/ 1079145 h 4873452"/>
              <a:gd name="connsiteX18378" fmla="*/ 8897545 w 9144002"/>
              <a:gd name="connsiteY18378" fmla="*/ 1080929 h 4873452"/>
              <a:gd name="connsiteX18379" fmla="*/ 8888020 w 9144002"/>
              <a:gd name="connsiteY18379" fmla="*/ 1083159 h 4873452"/>
              <a:gd name="connsiteX18380" fmla="*/ 8879387 w 9144002"/>
              <a:gd name="connsiteY18380" fmla="*/ 1086058 h 4873452"/>
              <a:gd name="connsiteX18381" fmla="*/ 8871648 w 9144002"/>
              <a:gd name="connsiteY18381" fmla="*/ 1088958 h 4873452"/>
              <a:gd name="connsiteX18382" fmla="*/ 8867481 w 9144002"/>
              <a:gd name="connsiteY18382" fmla="*/ 1090964 h 4873452"/>
              <a:gd name="connsiteX18383" fmla="*/ 8863910 w 9144002"/>
              <a:gd name="connsiteY18383" fmla="*/ 1092748 h 4873452"/>
              <a:gd name="connsiteX18384" fmla="*/ 8860337 w 9144002"/>
              <a:gd name="connsiteY18384" fmla="*/ 1094978 h 4873452"/>
              <a:gd name="connsiteX18385" fmla="*/ 8857361 w 9144002"/>
              <a:gd name="connsiteY18385" fmla="*/ 1097208 h 4873452"/>
              <a:gd name="connsiteX18386" fmla="*/ 8853789 w 9144002"/>
              <a:gd name="connsiteY18386" fmla="*/ 1099438 h 4873452"/>
              <a:gd name="connsiteX18387" fmla="*/ 8851110 w 9144002"/>
              <a:gd name="connsiteY18387" fmla="*/ 1102114 h 4873452"/>
              <a:gd name="connsiteX18388" fmla="*/ 8878792 w 9144002"/>
              <a:gd name="connsiteY18388" fmla="*/ 1104567 h 4873452"/>
              <a:gd name="connsiteX18389" fmla="*/ 8891889 w 9144002"/>
              <a:gd name="connsiteY18389" fmla="*/ 1105459 h 4873452"/>
              <a:gd name="connsiteX18390" fmla="*/ 8897545 w 9144002"/>
              <a:gd name="connsiteY18390" fmla="*/ 1105459 h 4873452"/>
              <a:gd name="connsiteX18391" fmla="*/ 8902010 w 9144002"/>
              <a:gd name="connsiteY18391" fmla="*/ 1105459 h 4873452"/>
              <a:gd name="connsiteX18392" fmla="*/ 8902010 w 9144002"/>
              <a:gd name="connsiteY18392" fmla="*/ 1102114 h 4873452"/>
              <a:gd name="connsiteX18393" fmla="*/ 8901414 w 9144002"/>
              <a:gd name="connsiteY18393" fmla="*/ 1099216 h 4873452"/>
              <a:gd name="connsiteX18394" fmla="*/ 8900521 w 9144002"/>
              <a:gd name="connsiteY18394" fmla="*/ 1096763 h 4873452"/>
              <a:gd name="connsiteX18395" fmla="*/ 8899033 w 9144002"/>
              <a:gd name="connsiteY18395" fmla="*/ 1094756 h 4873452"/>
              <a:gd name="connsiteX18396" fmla="*/ 8897247 w 9144002"/>
              <a:gd name="connsiteY18396" fmla="*/ 1093194 h 4873452"/>
              <a:gd name="connsiteX18397" fmla="*/ 8894866 w 9144002"/>
              <a:gd name="connsiteY18397" fmla="*/ 1092525 h 4873452"/>
              <a:gd name="connsiteX18398" fmla="*/ 8892187 w 9144002"/>
              <a:gd name="connsiteY18398" fmla="*/ 1092079 h 4873452"/>
              <a:gd name="connsiteX18399" fmla="*/ 8888912 w 9144002"/>
              <a:gd name="connsiteY18399" fmla="*/ 1092079 h 4873452"/>
              <a:gd name="connsiteX18400" fmla="*/ 8888912 w 9144002"/>
              <a:gd name="connsiteY18400" fmla="*/ 1090518 h 4873452"/>
              <a:gd name="connsiteX18401" fmla="*/ 8889210 w 9144002"/>
              <a:gd name="connsiteY18401" fmla="*/ 1089403 h 4873452"/>
              <a:gd name="connsiteX18402" fmla="*/ 8890103 w 9144002"/>
              <a:gd name="connsiteY18402" fmla="*/ 1088511 h 4873452"/>
              <a:gd name="connsiteX18403" fmla="*/ 8890996 w 9144002"/>
              <a:gd name="connsiteY18403" fmla="*/ 1087619 h 4873452"/>
              <a:gd name="connsiteX18404" fmla="*/ 8892187 w 9144002"/>
              <a:gd name="connsiteY18404" fmla="*/ 1087396 h 4873452"/>
              <a:gd name="connsiteX18405" fmla="*/ 8893377 w 9144002"/>
              <a:gd name="connsiteY18405" fmla="*/ 1087173 h 4873452"/>
              <a:gd name="connsiteX18406" fmla="*/ 8896652 w 9144002"/>
              <a:gd name="connsiteY18406" fmla="*/ 1087173 h 4873452"/>
              <a:gd name="connsiteX18407" fmla="*/ 8903795 w 9144002"/>
              <a:gd name="connsiteY18407" fmla="*/ 1087619 h 4873452"/>
              <a:gd name="connsiteX18408" fmla="*/ 8907367 w 9144002"/>
              <a:gd name="connsiteY18408" fmla="*/ 1087842 h 4873452"/>
              <a:gd name="connsiteX18409" fmla="*/ 8908856 w 9144002"/>
              <a:gd name="connsiteY18409" fmla="*/ 1087619 h 4873452"/>
              <a:gd name="connsiteX18410" fmla="*/ 8910046 w 9144002"/>
              <a:gd name="connsiteY18410" fmla="*/ 1087396 h 4873452"/>
              <a:gd name="connsiteX18411" fmla="*/ 8907962 w 9144002"/>
              <a:gd name="connsiteY18411" fmla="*/ 1089849 h 4873452"/>
              <a:gd name="connsiteX18412" fmla="*/ 8906474 w 9144002"/>
              <a:gd name="connsiteY18412" fmla="*/ 1092079 h 4873452"/>
              <a:gd name="connsiteX18413" fmla="*/ 8905879 w 9144002"/>
              <a:gd name="connsiteY18413" fmla="*/ 1094087 h 4873452"/>
              <a:gd name="connsiteX18414" fmla="*/ 8905879 w 9144002"/>
              <a:gd name="connsiteY18414" fmla="*/ 1095871 h 4873452"/>
              <a:gd name="connsiteX18415" fmla="*/ 8906177 w 9144002"/>
              <a:gd name="connsiteY18415" fmla="*/ 1097208 h 4873452"/>
              <a:gd name="connsiteX18416" fmla="*/ 8907070 w 9144002"/>
              <a:gd name="connsiteY18416" fmla="*/ 1098547 h 4873452"/>
              <a:gd name="connsiteX18417" fmla="*/ 8908558 w 9144002"/>
              <a:gd name="connsiteY18417" fmla="*/ 1099884 h 4873452"/>
              <a:gd name="connsiteX18418" fmla="*/ 8909450 w 9144002"/>
              <a:gd name="connsiteY18418" fmla="*/ 1101223 h 4873452"/>
              <a:gd name="connsiteX18419" fmla="*/ 8913023 w 9144002"/>
              <a:gd name="connsiteY18419" fmla="*/ 1103452 h 4873452"/>
              <a:gd name="connsiteX18420" fmla="*/ 8916000 w 9144002"/>
              <a:gd name="connsiteY18420" fmla="*/ 1106352 h 4873452"/>
              <a:gd name="connsiteX18421" fmla="*/ 8917190 w 9144002"/>
              <a:gd name="connsiteY18421" fmla="*/ 1107690 h 4873452"/>
              <a:gd name="connsiteX18422" fmla="*/ 8918083 w 9144002"/>
              <a:gd name="connsiteY18422" fmla="*/ 1109697 h 4873452"/>
              <a:gd name="connsiteX18423" fmla="*/ 8918976 w 9144002"/>
              <a:gd name="connsiteY18423" fmla="*/ 1111703 h 4873452"/>
              <a:gd name="connsiteX18424" fmla="*/ 8918976 w 9144002"/>
              <a:gd name="connsiteY18424" fmla="*/ 1114157 h 4873452"/>
              <a:gd name="connsiteX18425" fmla="*/ 8893675 w 9144002"/>
              <a:gd name="connsiteY18425" fmla="*/ 1114826 h 4873452"/>
              <a:gd name="connsiteX18426" fmla="*/ 8894270 w 9144002"/>
              <a:gd name="connsiteY18426" fmla="*/ 1116610 h 4873452"/>
              <a:gd name="connsiteX18427" fmla="*/ 8894568 w 9144002"/>
              <a:gd name="connsiteY18427" fmla="*/ 1118617 h 4873452"/>
              <a:gd name="connsiteX18428" fmla="*/ 8895163 w 9144002"/>
              <a:gd name="connsiteY18428" fmla="*/ 1120401 h 4873452"/>
              <a:gd name="connsiteX18429" fmla="*/ 8896056 w 9144002"/>
              <a:gd name="connsiteY18429" fmla="*/ 1121739 h 4873452"/>
              <a:gd name="connsiteX18430" fmla="*/ 8897247 w 9144002"/>
              <a:gd name="connsiteY18430" fmla="*/ 1123077 h 4873452"/>
              <a:gd name="connsiteX18431" fmla="*/ 8898735 w 9144002"/>
              <a:gd name="connsiteY18431" fmla="*/ 1123969 h 4873452"/>
              <a:gd name="connsiteX18432" fmla="*/ 8899925 w 9144002"/>
              <a:gd name="connsiteY18432" fmla="*/ 1124861 h 4873452"/>
              <a:gd name="connsiteX18433" fmla="*/ 8901414 w 9144002"/>
              <a:gd name="connsiteY18433" fmla="*/ 1125753 h 4873452"/>
              <a:gd name="connsiteX18434" fmla="*/ 8904986 w 9144002"/>
              <a:gd name="connsiteY18434" fmla="*/ 1126868 h 4873452"/>
              <a:gd name="connsiteX18435" fmla="*/ 8908856 w 9144002"/>
              <a:gd name="connsiteY18435" fmla="*/ 1127314 h 4873452"/>
              <a:gd name="connsiteX18436" fmla="*/ 8913023 w 9144002"/>
              <a:gd name="connsiteY18436" fmla="*/ 1127314 h 4873452"/>
              <a:gd name="connsiteX18437" fmla="*/ 8917488 w 9144002"/>
              <a:gd name="connsiteY18437" fmla="*/ 1127314 h 4873452"/>
              <a:gd name="connsiteX18438" fmla="*/ 8926417 w 9144002"/>
              <a:gd name="connsiteY18438" fmla="*/ 1127091 h 4873452"/>
              <a:gd name="connsiteX18439" fmla="*/ 8930883 w 9144002"/>
              <a:gd name="connsiteY18439" fmla="*/ 1126868 h 4873452"/>
              <a:gd name="connsiteX18440" fmla="*/ 8935645 w 9144002"/>
              <a:gd name="connsiteY18440" fmla="*/ 1126868 h 4873452"/>
              <a:gd name="connsiteX18441" fmla="*/ 8939812 w 9144002"/>
              <a:gd name="connsiteY18441" fmla="*/ 1127314 h 4873452"/>
              <a:gd name="connsiteX18442" fmla="*/ 8943384 w 9144002"/>
              <a:gd name="connsiteY18442" fmla="*/ 1127983 h 4873452"/>
              <a:gd name="connsiteX18443" fmla="*/ 8944872 w 9144002"/>
              <a:gd name="connsiteY18443" fmla="*/ 1128875 h 4873452"/>
              <a:gd name="connsiteX18444" fmla="*/ 8946360 w 9144002"/>
              <a:gd name="connsiteY18444" fmla="*/ 1129321 h 4873452"/>
              <a:gd name="connsiteX18445" fmla="*/ 8947848 w 9144002"/>
              <a:gd name="connsiteY18445" fmla="*/ 1130213 h 4873452"/>
              <a:gd name="connsiteX18446" fmla="*/ 8949039 w 9144002"/>
              <a:gd name="connsiteY18446" fmla="*/ 1131328 h 4873452"/>
              <a:gd name="connsiteX18447" fmla="*/ 8948742 w 9144002"/>
              <a:gd name="connsiteY18447" fmla="*/ 1134228 h 4873452"/>
              <a:gd name="connsiteX18448" fmla="*/ 8947848 w 9144002"/>
              <a:gd name="connsiteY18448" fmla="*/ 1135788 h 4873452"/>
              <a:gd name="connsiteX18449" fmla="*/ 8947254 w 9144002"/>
              <a:gd name="connsiteY18449" fmla="*/ 1136903 h 4873452"/>
              <a:gd name="connsiteX18450" fmla="*/ 8946063 w 9144002"/>
              <a:gd name="connsiteY18450" fmla="*/ 1137573 h 4873452"/>
              <a:gd name="connsiteX18451" fmla="*/ 8944872 w 9144002"/>
              <a:gd name="connsiteY18451" fmla="*/ 1137573 h 4873452"/>
              <a:gd name="connsiteX18452" fmla="*/ 8943384 w 9144002"/>
              <a:gd name="connsiteY18452" fmla="*/ 1136903 h 4873452"/>
              <a:gd name="connsiteX18453" fmla="*/ 8939812 w 9144002"/>
              <a:gd name="connsiteY18453" fmla="*/ 1135566 h 4873452"/>
              <a:gd name="connsiteX18454" fmla="*/ 8935645 w 9144002"/>
              <a:gd name="connsiteY18454" fmla="*/ 1134004 h 4873452"/>
              <a:gd name="connsiteX18455" fmla="*/ 8933263 w 9144002"/>
              <a:gd name="connsiteY18455" fmla="*/ 1133112 h 4873452"/>
              <a:gd name="connsiteX18456" fmla="*/ 8930585 w 9144002"/>
              <a:gd name="connsiteY18456" fmla="*/ 1132666 h 4873452"/>
              <a:gd name="connsiteX18457" fmla="*/ 8927906 w 9144002"/>
              <a:gd name="connsiteY18457" fmla="*/ 1132666 h 4873452"/>
              <a:gd name="connsiteX18458" fmla="*/ 8925525 w 9144002"/>
              <a:gd name="connsiteY18458" fmla="*/ 1133336 h 4873452"/>
              <a:gd name="connsiteX18459" fmla="*/ 8922846 w 9144002"/>
              <a:gd name="connsiteY18459" fmla="*/ 1134451 h 4873452"/>
              <a:gd name="connsiteX18460" fmla="*/ 8919869 w 9144002"/>
              <a:gd name="connsiteY18460" fmla="*/ 1136458 h 4873452"/>
              <a:gd name="connsiteX18461" fmla="*/ 8920762 w 9144002"/>
              <a:gd name="connsiteY18461" fmla="*/ 1140694 h 4873452"/>
              <a:gd name="connsiteX18462" fmla="*/ 8922846 w 9144002"/>
              <a:gd name="connsiteY18462" fmla="*/ 1144040 h 4873452"/>
              <a:gd name="connsiteX18463" fmla="*/ 8924631 w 9144002"/>
              <a:gd name="connsiteY18463" fmla="*/ 1146492 h 4873452"/>
              <a:gd name="connsiteX18464" fmla="*/ 8927013 w 9144002"/>
              <a:gd name="connsiteY18464" fmla="*/ 1148277 h 4873452"/>
              <a:gd name="connsiteX18465" fmla="*/ 8929096 w 9144002"/>
              <a:gd name="connsiteY18465" fmla="*/ 1149615 h 4873452"/>
              <a:gd name="connsiteX18466" fmla="*/ 8931775 w 9144002"/>
              <a:gd name="connsiteY18466" fmla="*/ 1150283 h 4873452"/>
              <a:gd name="connsiteX18467" fmla="*/ 8934454 w 9144002"/>
              <a:gd name="connsiteY18467" fmla="*/ 1150507 h 4873452"/>
              <a:gd name="connsiteX18468" fmla="*/ 8937431 w 9144002"/>
              <a:gd name="connsiteY18468" fmla="*/ 1150730 h 4873452"/>
              <a:gd name="connsiteX18469" fmla="*/ 8943384 w 9144002"/>
              <a:gd name="connsiteY18469" fmla="*/ 1150507 h 4873452"/>
              <a:gd name="connsiteX18470" fmla="*/ 8949933 w 9144002"/>
              <a:gd name="connsiteY18470" fmla="*/ 1150283 h 4873452"/>
              <a:gd name="connsiteX18471" fmla="*/ 8953206 w 9144002"/>
              <a:gd name="connsiteY18471" fmla="*/ 1150507 h 4873452"/>
              <a:gd name="connsiteX18472" fmla="*/ 8956183 w 9144002"/>
              <a:gd name="connsiteY18472" fmla="*/ 1151176 h 4873452"/>
              <a:gd name="connsiteX18473" fmla="*/ 8959160 w 9144002"/>
              <a:gd name="connsiteY18473" fmla="*/ 1151845 h 4873452"/>
              <a:gd name="connsiteX18474" fmla="*/ 8962136 w 9144002"/>
              <a:gd name="connsiteY18474" fmla="*/ 1153628 h 4873452"/>
              <a:gd name="connsiteX18475" fmla="*/ 8961541 w 9144002"/>
              <a:gd name="connsiteY18475" fmla="*/ 1155858 h 4873452"/>
              <a:gd name="connsiteX18476" fmla="*/ 8960350 w 9144002"/>
              <a:gd name="connsiteY18476" fmla="*/ 1157866 h 4873452"/>
              <a:gd name="connsiteX18477" fmla="*/ 8958862 w 9144002"/>
              <a:gd name="connsiteY18477" fmla="*/ 1159873 h 4873452"/>
              <a:gd name="connsiteX18478" fmla="*/ 8957671 w 9144002"/>
              <a:gd name="connsiteY18478" fmla="*/ 1161211 h 4873452"/>
              <a:gd name="connsiteX18479" fmla="*/ 8955885 w 9144002"/>
              <a:gd name="connsiteY18479" fmla="*/ 1162995 h 4873452"/>
              <a:gd name="connsiteX18480" fmla="*/ 8954397 w 9144002"/>
              <a:gd name="connsiteY18480" fmla="*/ 1164110 h 4873452"/>
              <a:gd name="connsiteX18481" fmla="*/ 8952909 w 9144002"/>
              <a:gd name="connsiteY18481" fmla="*/ 1165225 h 4873452"/>
              <a:gd name="connsiteX18482" fmla="*/ 8951123 w 9144002"/>
              <a:gd name="connsiteY18482" fmla="*/ 1166118 h 4873452"/>
              <a:gd name="connsiteX18483" fmla="*/ 8946956 w 9144002"/>
              <a:gd name="connsiteY18483" fmla="*/ 1167456 h 4873452"/>
              <a:gd name="connsiteX18484" fmla="*/ 8942788 w 9144002"/>
              <a:gd name="connsiteY18484" fmla="*/ 1168347 h 4873452"/>
              <a:gd name="connsiteX18485" fmla="*/ 8938323 w 9144002"/>
              <a:gd name="connsiteY18485" fmla="*/ 1168793 h 4873452"/>
              <a:gd name="connsiteX18486" fmla="*/ 8933263 w 9144002"/>
              <a:gd name="connsiteY18486" fmla="*/ 1168793 h 4873452"/>
              <a:gd name="connsiteX18487" fmla="*/ 8928798 w 9144002"/>
              <a:gd name="connsiteY18487" fmla="*/ 1168793 h 4873452"/>
              <a:gd name="connsiteX18488" fmla="*/ 8923441 w 9144002"/>
              <a:gd name="connsiteY18488" fmla="*/ 1168571 h 4873452"/>
              <a:gd name="connsiteX18489" fmla="*/ 8913618 w 9144002"/>
              <a:gd name="connsiteY18489" fmla="*/ 1167678 h 4873452"/>
              <a:gd name="connsiteX18490" fmla="*/ 8908856 w 9144002"/>
              <a:gd name="connsiteY18490" fmla="*/ 1167678 h 4873452"/>
              <a:gd name="connsiteX18491" fmla="*/ 8903795 w 9144002"/>
              <a:gd name="connsiteY18491" fmla="*/ 1167678 h 4873452"/>
              <a:gd name="connsiteX18492" fmla="*/ 8899331 w 9144002"/>
              <a:gd name="connsiteY18492" fmla="*/ 1168124 h 4873452"/>
              <a:gd name="connsiteX18493" fmla="*/ 8895163 w 9144002"/>
              <a:gd name="connsiteY18493" fmla="*/ 1168571 h 4873452"/>
              <a:gd name="connsiteX18494" fmla="*/ 8892782 w 9144002"/>
              <a:gd name="connsiteY18494" fmla="*/ 1169462 h 4873452"/>
              <a:gd name="connsiteX18495" fmla="*/ 8890698 w 9144002"/>
              <a:gd name="connsiteY18495" fmla="*/ 1170354 h 4873452"/>
              <a:gd name="connsiteX18496" fmla="*/ 8888912 w 9144002"/>
              <a:gd name="connsiteY18496" fmla="*/ 1171023 h 4873452"/>
              <a:gd name="connsiteX18497" fmla="*/ 8887424 w 9144002"/>
              <a:gd name="connsiteY18497" fmla="*/ 1172361 h 4873452"/>
              <a:gd name="connsiteX18498" fmla="*/ 8884745 w 9144002"/>
              <a:gd name="connsiteY18498" fmla="*/ 1174591 h 4873452"/>
              <a:gd name="connsiteX18499" fmla="*/ 8882364 w 9144002"/>
              <a:gd name="connsiteY18499" fmla="*/ 1176376 h 4873452"/>
              <a:gd name="connsiteX18500" fmla="*/ 8881471 w 9144002"/>
              <a:gd name="connsiteY18500" fmla="*/ 1177267 h 4873452"/>
              <a:gd name="connsiteX18501" fmla="*/ 8879983 w 9144002"/>
              <a:gd name="connsiteY18501" fmla="*/ 1177937 h 4873452"/>
              <a:gd name="connsiteX18502" fmla="*/ 8878197 w 9144002"/>
              <a:gd name="connsiteY18502" fmla="*/ 1178159 h 4873452"/>
              <a:gd name="connsiteX18503" fmla="*/ 8876411 w 9144002"/>
              <a:gd name="connsiteY18503" fmla="*/ 1177937 h 4873452"/>
              <a:gd name="connsiteX18504" fmla="*/ 8874625 w 9144002"/>
              <a:gd name="connsiteY18504" fmla="*/ 1177713 h 4873452"/>
              <a:gd name="connsiteX18505" fmla="*/ 8871946 w 9144002"/>
              <a:gd name="connsiteY18505" fmla="*/ 1176822 h 4873452"/>
              <a:gd name="connsiteX18506" fmla="*/ 8868970 w 9144002"/>
              <a:gd name="connsiteY18506" fmla="*/ 1175706 h 4873452"/>
              <a:gd name="connsiteX18507" fmla="*/ 8865398 w 9144002"/>
              <a:gd name="connsiteY18507" fmla="*/ 1173699 h 4873452"/>
              <a:gd name="connsiteX18508" fmla="*/ 8864802 w 9144002"/>
              <a:gd name="connsiteY18508" fmla="*/ 1175261 h 4873452"/>
              <a:gd name="connsiteX18509" fmla="*/ 8863314 w 9144002"/>
              <a:gd name="connsiteY18509" fmla="*/ 1177044 h 4873452"/>
              <a:gd name="connsiteX18510" fmla="*/ 8861528 w 9144002"/>
              <a:gd name="connsiteY18510" fmla="*/ 1178828 h 4873452"/>
              <a:gd name="connsiteX18511" fmla="*/ 8859445 w 9144002"/>
              <a:gd name="connsiteY18511" fmla="*/ 1180389 h 4873452"/>
              <a:gd name="connsiteX18512" fmla="*/ 8853789 w 9144002"/>
              <a:gd name="connsiteY18512" fmla="*/ 1184181 h 4873452"/>
              <a:gd name="connsiteX18513" fmla="*/ 8847538 w 9144002"/>
              <a:gd name="connsiteY18513" fmla="*/ 1187526 h 4873452"/>
              <a:gd name="connsiteX18514" fmla="*/ 8839799 w 9144002"/>
              <a:gd name="connsiteY18514" fmla="*/ 1190871 h 4873452"/>
              <a:gd name="connsiteX18515" fmla="*/ 8832060 w 9144002"/>
              <a:gd name="connsiteY18515" fmla="*/ 1193770 h 4873452"/>
              <a:gd name="connsiteX18516" fmla="*/ 8823725 w 9144002"/>
              <a:gd name="connsiteY18516" fmla="*/ 1196000 h 4873452"/>
              <a:gd name="connsiteX18517" fmla="*/ 8819558 w 9144002"/>
              <a:gd name="connsiteY18517" fmla="*/ 1196892 h 4873452"/>
              <a:gd name="connsiteX18518" fmla="*/ 8815391 w 9144002"/>
              <a:gd name="connsiteY18518" fmla="*/ 1197338 h 4873452"/>
              <a:gd name="connsiteX18519" fmla="*/ 8816285 w 9144002"/>
              <a:gd name="connsiteY18519" fmla="*/ 1195331 h 4873452"/>
              <a:gd name="connsiteX18520" fmla="*/ 8816879 w 9144002"/>
              <a:gd name="connsiteY18520" fmla="*/ 1193770 h 4873452"/>
              <a:gd name="connsiteX18521" fmla="*/ 8819558 w 9144002"/>
              <a:gd name="connsiteY18521" fmla="*/ 1190647 h 4873452"/>
              <a:gd name="connsiteX18522" fmla="*/ 8820749 w 9144002"/>
              <a:gd name="connsiteY18522" fmla="*/ 1189087 h 4873452"/>
              <a:gd name="connsiteX18523" fmla="*/ 8822237 w 9144002"/>
              <a:gd name="connsiteY18523" fmla="*/ 1187748 h 4873452"/>
              <a:gd name="connsiteX18524" fmla="*/ 8823131 w 9144002"/>
              <a:gd name="connsiteY18524" fmla="*/ 1185742 h 4873452"/>
              <a:gd name="connsiteX18525" fmla="*/ 8823428 w 9144002"/>
              <a:gd name="connsiteY18525" fmla="*/ 1183735 h 4873452"/>
              <a:gd name="connsiteX18526" fmla="*/ 8818070 w 9144002"/>
              <a:gd name="connsiteY18526" fmla="*/ 1183511 h 4873452"/>
              <a:gd name="connsiteX18527" fmla="*/ 8813308 w 9144002"/>
              <a:gd name="connsiteY18527" fmla="*/ 1184181 h 4873452"/>
              <a:gd name="connsiteX18528" fmla="*/ 8808545 w 9144002"/>
              <a:gd name="connsiteY18528" fmla="*/ 1185296 h 4873452"/>
              <a:gd name="connsiteX18529" fmla="*/ 8804675 w 9144002"/>
              <a:gd name="connsiteY18529" fmla="*/ 1186411 h 4873452"/>
              <a:gd name="connsiteX18530" fmla="*/ 8801104 w 9144002"/>
              <a:gd name="connsiteY18530" fmla="*/ 1188417 h 4873452"/>
              <a:gd name="connsiteX18531" fmla="*/ 8797829 w 9144002"/>
              <a:gd name="connsiteY18531" fmla="*/ 1190647 h 4873452"/>
              <a:gd name="connsiteX18532" fmla="*/ 8794853 w 9144002"/>
              <a:gd name="connsiteY18532" fmla="*/ 1193101 h 4873452"/>
              <a:gd name="connsiteX18533" fmla="*/ 8792174 w 9144002"/>
              <a:gd name="connsiteY18533" fmla="*/ 1196000 h 4873452"/>
              <a:gd name="connsiteX18534" fmla="*/ 8789793 w 9144002"/>
              <a:gd name="connsiteY18534" fmla="*/ 1199121 h 4873452"/>
              <a:gd name="connsiteX18535" fmla="*/ 8788007 w 9144002"/>
              <a:gd name="connsiteY18535" fmla="*/ 1202244 h 4873452"/>
              <a:gd name="connsiteX18536" fmla="*/ 8785625 w 9144002"/>
              <a:gd name="connsiteY18536" fmla="*/ 1205812 h 4873452"/>
              <a:gd name="connsiteX18537" fmla="*/ 8784137 w 9144002"/>
              <a:gd name="connsiteY18537" fmla="*/ 1209380 h 4873452"/>
              <a:gd name="connsiteX18538" fmla="*/ 8780863 w 9144002"/>
              <a:gd name="connsiteY18538" fmla="*/ 1217408 h 4873452"/>
              <a:gd name="connsiteX18539" fmla="*/ 8777887 w 9144002"/>
              <a:gd name="connsiteY18539" fmla="*/ 1225213 h 4873452"/>
              <a:gd name="connsiteX18540" fmla="*/ 8779375 w 9144002"/>
              <a:gd name="connsiteY18540" fmla="*/ 1226775 h 4873452"/>
              <a:gd name="connsiteX18541" fmla="*/ 8780566 w 9144002"/>
              <a:gd name="connsiteY18541" fmla="*/ 1227443 h 4873452"/>
              <a:gd name="connsiteX18542" fmla="*/ 8781458 w 9144002"/>
              <a:gd name="connsiteY18542" fmla="*/ 1228112 h 4873452"/>
              <a:gd name="connsiteX18543" fmla="*/ 8782947 w 9144002"/>
              <a:gd name="connsiteY18543" fmla="*/ 1228336 h 4873452"/>
              <a:gd name="connsiteX18544" fmla="*/ 8784137 w 9144002"/>
              <a:gd name="connsiteY18544" fmla="*/ 1228336 h 4873452"/>
              <a:gd name="connsiteX18545" fmla="*/ 8785625 w 9144002"/>
              <a:gd name="connsiteY18545" fmla="*/ 1228112 h 4873452"/>
              <a:gd name="connsiteX18546" fmla="*/ 8788602 w 9144002"/>
              <a:gd name="connsiteY18546" fmla="*/ 1227221 h 4873452"/>
              <a:gd name="connsiteX18547" fmla="*/ 8792174 w 9144002"/>
              <a:gd name="connsiteY18547" fmla="*/ 1226328 h 4873452"/>
              <a:gd name="connsiteX18548" fmla="*/ 8793960 w 9144002"/>
              <a:gd name="connsiteY18548" fmla="*/ 1226106 h 4873452"/>
              <a:gd name="connsiteX18549" fmla="*/ 8795746 w 9144002"/>
              <a:gd name="connsiteY18549" fmla="*/ 1226106 h 4873452"/>
              <a:gd name="connsiteX18550" fmla="*/ 8797532 w 9144002"/>
              <a:gd name="connsiteY18550" fmla="*/ 1226328 h 4873452"/>
              <a:gd name="connsiteX18551" fmla="*/ 8799616 w 9144002"/>
              <a:gd name="connsiteY18551" fmla="*/ 1226997 h 4873452"/>
              <a:gd name="connsiteX18552" fmla="*/ 8801402 w 9144002"/>
              <a:gd name="connsiteY18552" fmla="*/ 1227890 h 4873452"/>
              <a:gd name="connsiteX18553" fmla="*/ 8803485 w 9144002"/>
              <a:gd name="connsiteY18553" fmla="*/ 1229227 h 4873452"/>
              <a:gd name="connsiteX18554" fmla="*/ 8797829 w 9144002"/>
              <a:gd name="connsiteY18554" fmla="*/ 1230342 h 4873452"/>
              <a:gd name="connsiteX18555" fmla="*/ 8793662 w 9144002"/>
              <a:gd name="connsiteY18555" fmla="*/ 1231681 h 4873452"/>
              <a:gd name="connsiteX18556" fmla="*/ 8789793 w 9144002"/>
              <a:gd name="connsiteY18556" fmla="*/ 1232796 h 4873452"/>
              <a:gd name="connsiteX18557" fmla="*/ 8787114 w 9144002"/>
              <a:gd name="connsiteY18557" fmla="*/ 1234580 h 4873452"/>
              <a:gd name="connsiteX18558" fmla="*/ 8785328 w 9144002"/>
              <a:gd name="connsiteY18558" fmla="*/ 1236364 h 4873452"/>
              <a:gd name="connsiteX18559" fmla="*/ 8783840 w 9144002"/>
              <a:gd name="connsiteY18559" fmla="*/ 1237925 h 4873452"/>
              <a:gd name="connsiteX18560" fmla="*/ 8782947 w 9144002"/>
              <a:gd name="connsiteY18560" fmla="*/ 1239932 h 4873452"/>
              <a:gd name="connsiteX18561" fmla="*/ 8782352 w 9144002"/>
              <a:gd name="connsiteY18561" fmla="*/ 1241939 h 4873452"/>
              <a:gd name="connsiteX18562" fmla="*/ 8781161 w 9144002"/>
              <a:gd name="connsiteY18562" fmla="*/ 1246622 h 4873452"/>
              <a:gd name="connsiteX18563" fmla="*/ 8780566 w 9144002"/>
              <a:gd name="connsiteY18563" fmla="*/ 1249298 h 4873452"/>
              <a:gd name="connsiteX18564" fmla="*/ 8779673 w 9144002"/>
              <a:gd name="connsiteY18564" fmla="*/ 1252420 h 4873452"/>
              <a:gd name="connsiteX18565" fmla="*/ 8778185 w 9144002"/>
              <a:gd name="connsiteY18565" fmla="*/ 1255096 h 4873452"/>
              <a:gd name="connsiteX18566" fmla="*/ 8776398 w 9144002"/>
              <a:gd name="connsiteY18566" fmla="*/ 1258441 h 4873452"/>
              <a:gd name="connsiteX18567" fmla="*/ 8774017 w 9144002"/>
              <a:gd name="connsiteY18567" fmla="*/ 1262232 h 4873452"/>
              <a:gd name="connsiteX18568" fmla="*/ 8770743 w 9144002"/>
              <a:gd name="connsiteY18568" fmla="*/ 1265801 h 4873452"/>
              <a:gd name="connsiteX18569" fmla="*/ 8759729 w 9144002"/>
              <a:gd name="connsiteY18569" fmla="*/ 1266246 h 4873452"/>
              <a:gd name="connsiteX18570" fmla="*/ 8748716 w 9144002"/>
              <a:gd name="connsiteY18570" fmla="*/ 1266246 h 4873452"/>
              <a:gd name="connsiteX18571" fmla="*/ 8738000 w 9144002"/>
              <a:gd name="connsiteY18571" fmla="*/ 1266246 h 4873452"/>
              <a:gd name="connsiteX18572" fmla="*/ 8732941 w 9144002"/>
              <a:gd name="connsiteY18572" fmla="*/ 1266470 h 4873452"/>
              <a:gd name="connsiteX18573" fmla="*/ 8728178 w 9144002"/>
              <a:gd name="connsiteY18573" fmla="*/ 1266916 h 4873452"/>
              <a:gd name="connsiteX18574" fmla="*/ 8723713 w 9144002"/>
              <a:gd name="connsiteY18574" fmla="*/ 1267585 h 4873452"/>
              <a:gd name="connsiteX18575" fmla="*/ 8719844 w 9144002"/>
              <a:gd name="connsiteY18575" fmla="*/ 1268700 h 4873452"/>
              <a:gd name="connsiteX18576" fmla="*/ 8716570 w 9144002"/>
              <a:gd name="connsiteY18576" fmla="*/ 1270037 h 4873452"/>
              <a:gd name="connsiteX18577" fmla="*/ 8715081 w 9144002"/>
              <a:gd name="connsiteY18577" fmla="*/ 1270930 h 4873452"/>
              <a:gd name="connsiteX18578" fmla="*/ 8713891 w 9144002"/>
              <a:gd name="connsiteY18578" fmla="*/ 1272045 h 4873452"/>
              <a:gd name="connsiteX18579" fmla="*/ 8712700 w 9144002"/>
              <a:gd name="connsiteY18579" fmla="*/ 1273160 h 4873452"/>
              <a:gd name="connsiteX18580" fmla="*/ 8711807 w 9144002"/>
              <a:gd name="connsiteY18580" fmla="*/ 1274275 h 4873452"/>
              <a:gd name="connsiteX18581" fmla="*/ 8711212 w 9144002"/>
              <a:gd name="connsiteY18581" fmla="*/ 1275836 h 4873452"/>
              <a:gd name="connsiteX18582" fmla="*/ 8710914 w 9144002"/>
              <a:gd name="connsiteY18582" fmla="*/ 1277397 h 4873452"/>
              <a:gd name="connsiteX18583" fmla="*/ 8710914 w 9144002"/>
              <a:gd name="connsiteY18583" fmla="*/ 1279180 h 4873452"/>
              <a:gd name="connsiteX18584" fmla="*/ 8710914 w 9144002"/>
              <a:gd name="connsiteY18584" fmla="*/ 1280742 h 4873452"/>
              <a:gd name="connsiteX18585" fmla="*/ 8711212 w 9144002"/>
              <a:gd name="connsiteY18585" fmla="*/ 1282749 h 4873452"/>
              <a:gd name="connsiteX18586" fmla="*/ 8711510 w 9144002"/>
              <a:gd name="connsiteY18586" fmla="*/ 1284979 h 4873452"/>
              <a:gd name="connsiteX18587" fmla="*/ 8705258 w 9144002"/>
              <a:gd name="connsiteY18587" fmla="*/ 1286540 h 4873452"/>
              <a:gd name="connsiteX18588" fmla="*/ 8698412 w 9144002"/>
              <a:gd name="connsiteY18588" fmla="*/ 1287655 h 4873452"/>
              <a:gd name="connsiteX18589" fmla="*/ 8691864 w 9144002"/>
              <a:gd name="connsiteY18589" fmla="*/ 1288101 h 4873452"/>
              <a:gd name="connsiteX18590" fmla="*/ 8685910 w 9144002"/>
              <a:gd name="connsiteY18590" fmla="*/ 1288770 h 4873452"/>
              <a:gd name="connsiteX18591" fmla="*/ 8674004 w 9144002"/>
              <a:gd name="connsiteY18591" fmla="*/ 1289662 h 4873452"/>
              <a:gd name="connsiteX18592" fmla="*/ 8662693 w 9144002"/>
              <a:gd name="connsiteY18592" fmla="*/ 1290331 h 4873452"/>
              <a:gd name="connsiteX18593" fmla="*/ 8657335 w 9144002"/>
              <a:gd name="connsiteY18593" fmla="*/ 1291000 h 4873452"/>
              <a:gd name="connsiteX18594" fmla="*/ 8652573 w 9144002"/>
              <a:gd name="connsiteY18594" fmla="*/ 1291892 h 4873452"/>
              <a:gd name="connsiteX18595" fmla="*/ 8647513 w 9144002"/>
              <a:gd name="connsiteY18595" fmla="*/ 1293007 h 4873452"/>
              <a:gd name="connsiteX18596" fmla="*/ 8643048 w 9144002"/>
              <a:gd name="connsiteY18596" fmla="*/ 1294345 h 4873452"/>
              <a:gd name="connsiteX18597" fmla="*/ 8638583 w 9144002"/>
              <a:gd name="connsiteY18597" fmla="*/ 1296352 h 4873452"/>
              <a:gd name="connsiteX18598" fmla="*/ 8634714 w 9144002"/>
              <a:gd name="connsiteY18598" fmla="*/ 1298582 h 4873452"/>
              <a:gd name="connsiteX18599" fmla="*/ 8631142 w 9144002"/>
              <a:gd name="connsiteY18599" fmla="*/ 1301481 h 4873452"/>
              <a:gd name="connsiteX18600" fmla="*/ 8627272 w 9144002"/>
              <a:gd name="connsiteY18600" fmla="*/ 1305050 h 4873452"/>
              <a:gd name="connsiteX18601" fmla="*/ 8624593 w 9144002"/>
              <a:gd name="connsiteY18601" fmla="*/ 1302596 h 4873452"/>
              <a:gd name="connsiteX18602" fmla="*/ 8621914 w 9144002"/>
              <a:gd name="connsiteY18602" fmla="*/ 1300590 h 4873452"/>
              <a:gd name="connsiteX18603" fmla="*/ 8619235 w 9144002"/>
              <a:gd name="connsiteY18603" fmla="*/ 1298805 h 4873452"/>
              <a:gd name="connsiteX18604" fmla="*/ 8616854 w 9144002"/>
              <a:gd name="connsiteY18604" fmla="*/ 1297467 h 4873452"/>
              <a:gd name="connsiteX18605" fmla="*/ 8613580 w 9144002"/>
              <a:gd name="connsiteY18605" fmla="*/ 1296352 h 4873452"/>
              <a:gd name="connsiteX18606" fmla="*/ 8611199 w 9144002"/>
              <a:gd name="connsiteY18606" fmla="*/ 1295237 h 4873452"/>
              <a:gd name="connsiteX18607" fmla="*/ 8608520 w 9144002"/>
              <a:gd name="connsiteY18607" fmla="*/ 1294568 h 4873452"/>
              <a:gd name="connsiteX18608" fmla="*/ 8605841 w 9144002"/>
              <a:gd name="connsiteY18608" fmla="*/ 1294122 h 4873452"/>
              <a:gd name="connsiteX18609" fmla="*/ 8602864 w 9144002"/>
              <a:gd name="connsiteY18609" fmla="*/ 1294122 h 4873452"/>
              <a:gd name="connsiteX18610" fmla="*/ 8600185 w 9144002"/>
              <a:gd name="connsiteY18610" fmla="*/ 1293900 h 4873452"/>
              <a:gd name="connsiteX18611" fmla="*/ 8597507 w 9144002"/>
              <a:gd name="connsiteY18611" fmla="*/ 1294122 h 4873452"/>
              <a:gd name="connsiteX18612" fmla="*/ 8594530 w 9144002"/>
              <a:gd name="connsiteY18612" fmla="*/ 1294345 h 4873452"/>
              <a:gd name="connsiteX18613" fmla="*/ 8589172 w 9144002"/>
              <a:gd name="connsiteY18613" fmla="*/ 1295683 h 4873452"/>
              <a:gd name="connsiteX18614" fmla="*/ 8583517 w 9144002"/>
              <a:gd name="connsiteY18614" fmla="*/ 1297467 h 4873452"/>
              <a:gd name="connsiteX18615" fmla="*/ 8578457 w 9144002"/>
              <a:gd name="connsiteY18615" fmla="*/ 1299697 h 4873452"/>
              <a:gd name="connsiteX18616" fmla="*/ 8573099 w 9144002"/>
              <a:gd name="connsiteY18616" fmla="*/ 1302151 h 4873452"/>
              <a:gd name="connsiteX18617" fmla="*/ 8567741 w 9144002"/>
              <a:gd name="connsiteY18617" fmla="*/ 1305272 h 4873452"/>
              <a:gd name="connsiteX18618" fmla="*/ 8562383 w 9144002"/>
              <a:gd name="connsiteY18618" fmla="*/ 1308171 h 4873452"/>
              <a:gd name="connsiteX18619" fmla="*/ 8552263 w 9144002"/>
              <a:gd name="connsiteY18619" fmla="*/ 1314639 h 4873452"/>
              <a:gd name="connsiteX18620" fmla="*/ 8543035 w 9144002"/>
              <a:gd name="connsiteY18620" fmla="*/ 1320214 h 4873452"/>
              <a:gd name="connsiteX18621" fmla="*/ 8556728 w 9144002"/>
              <a:gd name="connsiteY18621" fmla="*/ 1325343 h 4873452"/>
              <a:gd name="connsiteX18622" fmla="*/ 8562979 w 9144002"/>
              <a:gd name="connsiteY18622" fmla="*/ 1327573 h 4873452"/>
              <a:gd name="connsiteX18623" fmla="*/ 8569229 w 9144002"/>
              <a:gd name="connsiteY18623" fmla="*/ 1329357 h 4873452"/>
              <a:gd name="connsiteX18624" fmla="*/ 8572801 w 9144002"/>
              <a:gd name="connsiteY18624" fmla="*/ 1329803 h 4873452"/>
              <a:gd name="connsiteX18625" fmla="*/ 8575778 w 9144002"/>
              <a:gd name="connsiteY18625" fmla="*/ 1330472 h 4873452"/>
              <a:gd name="connsiteX18626" fmla="*/ 8579052 w 9144002"/>
              <a:gd name="connsiteY18626" fmla="*/ 1330472 h 4873452"/>
              <a:gd name="connsiteX18627" fmla="*/ 8582326 w 9144002"/>
              <a:gd name="connsiteY18627" fmla="*/ 1330472 h 4873452"/>
              <a:gd name="connsiteX18628" fmla="*/ 8586196 w 9144002"/>
              <a:gd name="connsiteY18628" fmla="*/ 1330472 h 4873452"/>
              <a:gd name="connsiteX18629" fmla="*/ 8590066 w 9144002"/>
              <a:gd name="connsiteY18629" fmla="*/ 1329803 h 4873452"/>
              <a:gd name="connsiteX18630" fmla="*/ 8594233 w 9144002"/>
              <a:gd name="connsiteY18630" fmla="*/ 1329134 h 4873452"/>
              <a:gd name="connsiteX18631" fmla="*/ 8598400 w 9144002"/>
              <a:gd name="connsiteY18631" fmla="*/ 1328019 h 4873452"/>
              <a:gd name="connsiteX18632" fmla="*/ 8598697 w 9144002"/>
              <a:gd name="connsiteY18632" fmla="*/ 1330472 h 4873452"/>
              <a:gd name="connsiteX18633" fmla="*/ 8598400 w 9144002"/>
              <a:gd name="connsiteY18633" fmla="*/ 1332925 h 4873452"/>
              <a:gd name="connsiteX18634" fmla="*/ 8597507 w 9144002"/>
              <a:gd name="connsiteY18634" fmla="*/ 1335155 h 4873452"/>
              <a:gd name="connsiteX18635" fmla="*/ 8596018 w 9144002"/>
              <a:gd name="connsiteY18635" fmla="*/ 1337162 h 4873452"/>
              <a:gd name="connsiteX18636" fmla="*/ 8594530 w 9144002"/>
              <a:gd name="connsiteY18636" fmla="*/ 1338946 h 4873452"/>
              <a:gd name="connsiteX18637" fmla="*/ 8592745 w 9144002"/>
              <a:gd name="connsiteY18637" fmla="*/ 1340507 h 4873452"/>
              <a:gd name="connsiteX18638" fmla="*/ 8590363 w 9144002"/>
              <a:gd name="connsiteY18638" fmla="*/ 1342069 h 4873452"/>
              <a:gd name="connsiteX18639" fmla="*/ 8587982 w 9144002"/>
              <a:gd name="connsiteY18639" fmla="*/ 1343184 h 4873452"/>
              <a:gd name="connsiteX18640" fmla="*/ 8585898 w 9144002"/>
              <a:gd name="connsiteY18640" fmla="*/ 1344075 h 4873452"/>
              <a:gd name="connsiteX18641" fmla="*/ 8583517 w 9144002"/>
              <a:gd name="connsiteY18641" fmla="*/ 1344521 h 4873452"/>
              <a:gd name="connsiteX18642" fmla="*/ 8581433 w 9144002"/>
              <a:gd name="connsiteY18642" fmla="*/ 1345190 h 4873452"/>
              <a:gd name="connsiteX18643" fmla="*/ 8579052 w 9144002"/>
              <a:gd name="connsiteY18643" fmla="*/ 1345190 h 4873452"/>
              <a:gd name="connsiteX18644" fmla="*/ 8577266 w 9144002"/>
              <a:gd name="connsiteY18644" fmla="*/ 1344744 h 4873452"/>
              <a:gd name="connsiteX18645" fmla="*/ 8575183 w 9144002"/>
              <a:gd name="connsiteY18645" fmla="*/ 1344299 h 4873452"/>
              <a:gd name="connsiteX18646" fmla="*/ 8574289 w 9144002"/>
              <a:gd name="connsiteY18646" fmla="*/ 1343406 h 4873452"/>
              <a:gd name="connsiteX18647" fmla="*/ 8573099 w 9144002"/>
              <a:gd name="connsiteY18647" fmla="*/ 1342069 h 4873452"/>
              <a:gd name="connsiteX18648" fmla="*/ 8570420 w 9144002"/>
              <a:gd name="connsiteY18648" fmla="*/ 1343629 h 4873452"/>
              <a:gd name="connsiteX18649" fmla="*/ 8567741 w 9144002"/>
              <a:gd name="connsiteY18649" fmla="*/ 1345636 h 4873452"/>
              <a:gd name="connsiteX18650" fmla="*/ 8565955 w 9144002"/>
              <a:gd name="connsiteY18650" fmla="*/ 1347866 h 4873452"/>
              <a:gd name="connsiteX18651" fmla="*/ 8564467 w 9144002"/>
              <a:gd name="connsiteY18651" fmla="*/ 1350765 h 4873452"/>
              <a:gd name="connsiteX18652" fmla="*/ 8563276 w 9144002"/>
              <a:gd name="connsiteY18652" fmla="*/ 1353887 h 4873452"/>
              <a:gd name="connsiteX18653" fmla="*/ 8562085 w 9144002"/>
              <a:gd name="connsiteY18653" fmla="*/ 1357233 h 4873452"/>
              <a:gd name="connsiteX18654" fmla="*/ 8561491 w 9144002"/>
              <a:gd name="connsiteY18654" fmla="*/ 1360801 h 4873452"/>
              <a:gd name="connsiteX18655" fmla="*/ 8560895 w 9144002"/>
              <a:gd name="connsiteY18655" fmla="*/ 1364815 h 4873452"/>
              <a:gd name="connsiteX18656" fmla="*/ 8563276 w 9144002"/>
              <a:gd name="connsiteY18656" fmla="*/ 1365930 h 4873452"/>
              <a:gd name="connsiteX18657" fmla="*/ 8565658 w 9144002"/>
              <a:gd name="connsiteY18657" fmla="*/ 1366821 h 4873452"/>
              <a:gd name="connsiteX18658" fmla="*/ 8568039 w 9144002"/>
              <a:gd name="connsiteY18658" fmla="*/ 1367491 h 4873452"/>
              <a:gd name="connsiteX18659" fmla="*/ 8570420 w 9144002"/>
              <a:gd name="connsiteY18659" fmla="*/ 1367714 h 4873452"/>
              <a:gd name="connsiteX18660" fmla="*/ 8574885 w 9144002"/>
              <a:gd name="connsiteY18660" fmla="*/ 1367936 h 4873452"/>
              <a:gd name="connsiteX18661" fmla="*/ 8579350 w 9144002"/>
              <a:gd name="connsiteY18661" fmla="*/ 1367714 h 4873452"/>
              <a:gd name="connsiteX18662" fmla="*/ 8584112 w 9144002"/>
              <a:gd name="connsiteY18662" fmla="*/ 1366821 h 4873452"/>
              <a:gd name="connsiteX18663" fmla="*/ 8588577 w 9144002"/>
              <a:gd name="connsiteY18663" fmla="*/ 1365706 h 4873452"/>
              <a:gd name="connsiteX18664" fmla="*/ 8597209 w 9144002"/>
              <a:gd name="connsiteY18664" fmla="*/ 1363254 h 4873452"/>
              <a:gd name="connsiteX18665" fmla="*/ 8601376 w 9144002"/>
              <a:gd name="connsiteY18665" fmla="*/ 1362139 h 4873452"/>
              <a:gd name="connsiteX18666" fmla="*/ 8605543 w 9144002"/>
              <a:gd name="connsiteY18666" fmla="*/ 1360801 h 4873452"/>
              <a:gd name="connsiteX18667" fmla="*/ 8609710 w 9144002"/>
              <a:gd name="connsiteY18667" fmla="*/ 1360354 h 4873452"/>
              <a:gd name="connsiteX18668" fmla="*/ 8613283 w 9144002"/>
              <a:gd name="connsiteY18668" fmla="*/ 1360354 h 4873452"/>
              <a:gd name="connsiteX18669" fmla="*/ 8615664 w 9144002"/>
              <a:gd name="connsiteY18669" fmla="*/ 1360578 h 4873452"/>
              <a:gd name="connsiteX18670" fmla="*/ 8617450 w 9144002"/>
              <a:gd name="connsiteY18670" fmla="*/ 1360801 h 4873452"/>
              <a:gd name="connsiteX18671" fmla="*/ 8619235 w 9144002"/>
              <a:gd name="connsiteY18671" fmla="*/ 1361470 h 4873452"/>
              <a:gd name="connsiteX18672" fmla="*/ 8621320 w 9144002"/>
              <a:gd name="connsiteY18672" fmla="*/ 1362361 h 4873452"/>
              <a:gd name="connsiteX18673" fmla="*/ 8623105 w 9144002"/>
              <a:gd name="connsiteY18673" fmla="*/ 1363476 h 4873452"/>
              <a:gd name="connsiteX18674" fmla="*/ 8624891 w 9144002"/>
              <a:gd name="connsiteY18674" fmla="*/ 1364591 h 4873452"/>
              <a:gd name="connsiteX18675" fmla="*/ 8626975 w 9144002"/>
              <a:gd name="connsiteY18675" fmla="*/ 1366376 h 4873452"/>
              <a:gd name="connsiteX18676" fmla="*/ 8628760 w 9144002"/>
              <a:gd name="connsiteY18676" fmla="*/ 1367936 h 4873452"/>
              <a:gd name="connsiteX18677" fmla="*/ 8620129 w 9144002"/>
              <a:gd name="connsiteY18677" fmla="*/ 1371282 h 4873452"/>
              <a:gd name="connsiteX18678" fmla="*/ 8609710 w 9144002"/>
              <a:gd name="connsiteY18678" fmla="*/ 1375073 h 4873452"/>
              <a:gd name="connsiteX18679" fmla="*/ 8597804 w 9144002"/>
              <a:gd name="connsiteY18679" fmla="*/ 1378641 h 4873452"/>
              <a:gd name="connsiteX18680" fmla="*/ 8584708 w 9144002"/>
              <a:gd name="connsiteY18680" fmla="*/ 1382655 h 4873452"/>
              <a:gd name="connsiteX18681" fmla="*/ 8571313 w 9144002"/>
              <a:gd name="connsiteY18681" fmla="*/ 1386000 h 4873452"/>
              <a:gd name="connsiteX18682" fmla="*/ 8556728 w 9144002"/>
              <a:gd name="connsiteY18682" fmla="*/ 1388899 h 4873452"/>
              <a:gd name="connsiteX18683" fmla="*/ 8549287 w 9144002"/>
              <a:gd name="connsiteY18683" fmla="*/ 1390237 h 4873452"/>
              <a:gd name="connsiteX18684" fmla="*/ 8542143 w 9144002"/>
              <a:gd name="connsiteY18684" fmla="*/ 1391352 h 4873452"/>
              <a:gd name="connsiteX18685" fmla="*/ 8534999 w 9144002"/>
              <a:gd name="connsiteY18685" fmla="*/ 1392021 h 4873452"/>
              <a:gd name="connsiteX18686" fmla="*/ 8527558 w 9144002"/>
              <a:gd name="connsiteY18686" fmla="*/ 1392467 h 4873452"/>
              <a:gd name="connsiteX18687" fmla="*/ 8523985 w 9144002"/>
              <a:gd name="connsiteY18687" fmla="*/ 1392467 h 4873452"/>
              <a:gd name="connsiteX18688" fmla="*/ 8520116 w 9144002"/>
              <a:gd name="connsiteY18688" fmla="*/ 1392245 h 4873452"/>
              <a:gd name="connsiteX18689" fmla="*/ 8510293 w 9144002"/>
              <a:gd name="connsiteY18689" fmla="*/ 1391130 h 4873452"/>
              <a:gd name="connsiteX18690" fmla="*/ 8499578 w 9144002"/>
              <a:gd name="connsiteY18690" fmla="*/ 1389345 h 4873452"/>
              <a:gd name="connsiteX18691" fmla="*/ 8489160 w 9144002"/>
              <a:gd name="connsiteY18691" fmla="*/ 1388007 h 4873452"/>
              <a:gd name="connsiteX18692" fmla="*/ 8484100 w 9144002"/>
              <a:gd name="connsiteY18692" fmla="*/ 1387784 h 4873452"/>
              <a:gd name="connsiteX18693" fmla="*/ 8479933 w 9144002"/>
              <a:gd name="connsiteY18693" fmla="*/ 1387784 h 4873452"/>
              <a:gd name="connsiteX18694" fmla="*/ 8476658 w 9144002"/>
              <a:gd name="connsiteY18694" fmla="*/ 1388007 h 4873452"/>
              <a:gd name="connsiteX18695" fmla="*/ 8475468 w 9144002"/>
              <a:gd name="connsiteY18695" fmla="*/ 1388230 h 4873452"/>
              <a:gd name="connsiteX18696" fmla="*/ 8474575 w 9144002"/>
              <a:gd name="connsiteY18696" fmla="*/ 1388899 h 4873452"/>
              <a:gd name="connsiteX18697" fmla="*/ 8473384 w 9144002"/>
              <a:gd name="connsiteY18697" fmla="*/ 1389345 h 4873452"/>
              <a:gd name="connsiteX18698" fmla="*/ 8472789 w 9144002"/>
              <a:gd name="connsiteY18698" fmla="*/ 1390237 h 4873452"/>
              <a:gd name="connsiteX18699" fmla="*/ 8472491 w 9144002"/>
              <a:gd name="connsiteY18699" fmla="*/ 1391130 h 4873452"/>
              <a:gd name="connsiteX18700" fmla="*/ 8472789 w 9144002"/>
              <a:gd name="connsiteY18700" fmla="*/ 1392245 h 4873452"/>
              <a:gd name="connsiteX18701" fmla="*/ 8473384 w 9144002"/>
              <a:gd name="connsiteY18701" fmla="*/ 1393360 h 4873452"/>
              <a:gd name="connsiteX18702" fmla="*/ 8473979 w 9144002"/>
              <a:gd name="connsiteY18702" fmla="*/ 1394698 h 4873452"/>
              <a:gd name="connsiteX18703" fmla="*/ 8476658 w 9144002"/>
              <a:gd name="connsiteY18703" fmla="*/ 1398043 h 4873452"/>
              <a:gd name="connsiteX18704" fmla="*/ 8475468 w 9144002"/>
              <a:gd name="connsiteY18704" fmla="*/ 1398934 h 4873452"/>
              <a:gd name="connsiteX18705" fmla="*/ 8473979 w 9144002"/>
              <a:gd name="connsiteY18705" fmla="*/ 1399604 h 4873452"/>
              <a:gd name="connsiteX18706" fmla="*/ 8472193 w 9144002"/>
              <a:gd name="connsiteY18706" fmla="*/ 1400049 h 4873452"/>
              <a:gd name="connsiteX18707" fmla="*/ 8470408 w 9144002"/>
              <a:gd name="connsiteY18707" fmla="*/ 1400049 h 4873452"/>
              <a:gd name="connsiteX18708" fmla="*/ 8466241 w 9144002"/>
              <a:gd name="connsiteY18708" fmla="*/ 1400049 h 4873452"/>
              <a:gd name="connsiteX18709" fmla="*/ 8461775 w 9144002"/>
              <a:gd name="connsiteY18709" fmla="*/ 1399604 h 4873452"/>
              <a:gd name="connsiteX18710" fmla="*/ 8451953 w 9144002"/>
              <a:gd name="connsiteY18710" fmla="*/ 1397596 h 4873452"/>
              <a:gd name="connsiteX18711" fmla="*/ 8446893 w 9144002"/>
              <a:gd name="connsiteY18711" fmla="*/ 1396704 h 4873452"/>
              <a:gd name="connsiteX18712" fmla="*/ 8441535 w 9144002"/>
              <a:gd name="connsiteY18712" fmla="*/ 1395813 h 4873452"/>
              <a:gd name="connsiteX18713" fmla="*/ 8436772 w 9144002"/>
              <a:gd name="connsiteY18713" fmla="*/ 1395366 h 4873452"/>
              <a:gd name="connsiteX18714" fmla="*/ 8432307 w 9144002"/>
              <a:gd name="connsiteY18714" fmla="*/ 1395589 h 4873452"/>
              <a:gd name="connsiteX18715" fmla="*/ 8430522 w 9144002"/>
              <a:gd name="connsiteY18715" fmla="*/ 1395813 h 4873452"/>
              <a:gd name="connsiteX18716" fmla="*/ 8428140 w 9144002"/>
              <a:gd name="connsiteY18716" fmla="*/ 1396481 h 4873452"/>
              <a:gd name="connsiteX18717" fmla="*/ 8426354 w 9144002"/>
              <a:gd name="connsiteY18717" fmla="*/ 1396928 h 4873452"/>
              <a:gd name="connsiteX18718" fmla="*/ 8424866 w 9144002"/>
              <a:gd name="connsiteY18718" fmla="*/ 1398043 h 4873452"/>
              <a:gd name="connsiteX18719" fmla="*/ 8422782 w 9144002"/>
              <a:gd name="connsiteY18719" fmla="*/ 1399158 h 4873452"/>
              <a:gd name="connsiteX18720" fmla="*/ 8421591 w 9144002"/>
              <a:gd name="connsiteY18720" fmla="*/ 1400941 h 4873452"/>
              <a:gd name="connsiteX18721" fmla="*/ 8420699 w 9144002"/>
              <a:gd name="connsiteY18721" fmla="*/ 1402726 h 4873452"/>
              <a:gd name="connsiteX18722" fmla="*/ 8419508 w 9144002"/>
              <a:gd name="connsiteY18722" fmla="*/ 1404956 h 4873452"/>
              <a:gd name="connsiteX18723" fmla="*/ 8418615 w 9144002"/>
              <a:gd name="connsiteY18723" fmla="*/ 1407409 h 4873452"/>
              <a:gd name="connsiteX18724" fmla="*/ 8418318 w 9144002"/>
              <a:gd name="connsiteY18724" fmla="*/ 1410308 h 4873452"/>
              <a:gd name="connsiteX18725" fmla="*/ 8418237 w 9144002"/>
              <a:gd name="connsiteY18725" fmla="*/ 1411218 h 4873452"/>
              <a:gd name="connsiteX18726" fmla="*/ 8419805 w 9144002"/>
              <a:gd name="connsiteY18726" fmla="*/ 1412914 h 4873452"/>
              <a:gd name="connsiteX18727" fmla="*/ 8422484 w 9144002"/>
              <a:gd name="connsiteY18727" fmla="*/ 1415590 h 4873452"/>
              <a:gd name="connsiteX18728" fmla="*/ 8425460 w 9144002"/>
              <a:gd name="connsiteY18728" fmla="*/ 1417821 h 4873452"/>
              <a:gd name="connsiteX18729" fmla="*/ 8428734 w 9144002"/>
              <a:gd name="connsiteY18729" fmla="*/ 1419827 h 4873452"/>
              <a:gd name="connsiteX18730" fmla="*/ 8432604 w 9144002"/>
              <a:gd name="connsiteY18730" fmla="*/ 1421166 h 4873452"/>
              <a:gd name="connsiteX18731" fmla="*/ 8436473 w 9144002"/>
              <a:gd name="connsiteY18731" fmla="*/ 1422280 h 4873452"/>
              <a:gd name="connsiteX18732" fmla="*/ 8440640 w 9144002"/>
              <a:gd name="connsiteY18732" fmla="*/ 1423172 h 4873452"/>
              <a:gd name="connsiteX18733" fmla="*/ 8444808 w 9144002"/>
              <a:gd name="connsiteY18733" fmla="*/ 1423618 h 4873452"/>
              <a:gd name="connsiteX18734" fmla="*/ 8449273 w 9144002"/>
              <a:gd name="connsiteY18734" fmla="*/ 1424065 h 4873452"/>
              <a:gd name="connsiteX18735" fmla="*/ 8453738 w 9144002"/>
              <a:gd name="connsiteY18735" fmla="*/ 1424287 h 4873452"/>
              <a:gd name="connsiteX18736" fmla="*/ 8463561 w 9144002"/>
              <a:gd name="connsiteY18736" fmla="*/ 1424287 h 4873452"/>
              <a:gd name="connsiteX18737" fmla="*/ 8483503 w 9144002"/>
              <a:gd name="connsiteY18737" fmla="*/ 1424065 h 4873452"/>
              <a:gd name="connsiteX18738" fmla="*/ 8493624 w 9144002"/>
              <a:gd name="connsiteY18738" fmla="*/ 1424065 h 4873452"/>
              <a:gd name="connsiteX18739" fmla="*/ 8498386 w 9144002"/>
              <a:gd name="connsiteY18739" fmla="*/ 1424287 h 4873452"/>
              <a:gd name="connsiteX18740" fmla="*/ 8503744 w 9144002"/>
              <a:gd name="connsiteY18740" fmla="*/ 1424510 h 4873452"/>
              <a:gd name="connsiteX18741" fmla="*/ 8508804 w 9144002"/>
              <a:gd name="connsiteY18741" fmla="*/ 1425402 h 4873452"/>
              <a:gd name="connsiteX18742" fmla="*/ 8513269 w 9144002"/>
              <a:gd name="connsiteY18742" fmla="*/ 1426295 h 4873452"/>
              <a:gd name="connsiteX18743" fmla="*/ 8518032 w 9144002"/>
              <a:gd name="connsiteY18743" fmla="*/ 1427410 h 4873452"/>
              <a:gd name="connsiteX18744" fmla="*/ 8522496 w 9144002"/>
              <a:gd name="connsiteY18744" fmla="*/ 1428971 h 4873452"/>
              <a:gd name="connsiteX18745" fmla="*/ 8527259 w 9144002"/>
              <a:gd name="connsiteY18745" fmla="*/ 1430755 h 4873452"/>
              <a:gd name="connsiteX18746" fmla="*/ 8531128 w 9144002"/>
              <a:gd name="connsiteY18746" fmla="*/ 1432985 h 4873452"/>
              <a:gd name="connsiteX18747" fmla="*/ 8534998 w 9144002"/>
              <a:gd name="connsiteY18747" fmla="*/ 1435884 h 4873452"/>
              <a:gd name="connsiteX18748" fmla="*/ 8538867 w 9144002"/>
              <a:gd name="connsiteY18748" fmla="*/ 1439006 h 4873452"/>
              <a:gd name="connsiteX18749" fmla="*/ 8543928 w 9144002"/>
              <a:gd name="connsiteY18749" fmla="*/ 1436999 h 4873452"/>
              <a:gd name="connsiteX18750" fmla="*/ 8549583 w 9144002"/>
              <a:gd name="connsiteY18750" fmla="*/ 1435215 h 4873452"/>
              <a:gd name="connsiteX18751" fmla="*/ 8555834 w 9144002"/>
              <a:gd name="connsiteY18751" fmla="*/ 1433876 h 4873452"/>
              <a:gd name="connsiteX18752" fmla="*/ 8561787 w 9144002"/>
              <a:gd name="connsiteY18752" fmla="*/ 1432985 h 4873452"/>
              <a:gd name="connsiteX18753" fmla="*/ 8567740 w 9144002"/>
              <a:gd name="connsiteY18753" fmla="*/ 1432538 h 4873452"/>
              <a:gd name="connsiteX18754" fmla="*/ 8574288 w 9144002"/>
              <a:gd name="connsiteY18754" fmla="*/ 1432538 h 4873452"/>
              <a:gd name="connsiteX18755" fmla="*/ 8580837 w 9144002"/>
              <a:gd name="connsiteY18755" fmla="*/ 1432538 h 4873452"/>
              <a:gd name="connsiteX18756" fmla="*/ 8587386 w 9144002"/>
              <a:gd name="connsiteY18756" fmla="*/ 1432985 h 4873452"/>
              <a:gd name="connsiteX18757" fmla="*/ 8593636 w 9144002"/>
              <a:gd name="connsiteY18757" fmla="*/ 1433876 h 4873452"/>
              <a:gd name="connsiteX18758" fmla="*/ 8600482 w 9144002"/>
              <a:gd name="connsiteY18758" fmla="*/ 1434769 h 4873452"/>
              <a:gd name="connsiteX18759" fmla="*/ 8607031 w 9144002"/>
              <a:gd name="connsiteY18759" fmla="*/ 1436106 h 4873452"/>
              <a:gd name="connsiteX18760" fmla="*/ 8613282 w 9144002"/>
              <a:gd name="connsiteY18760" fmla="*/ 1437891 h 4873452"/>
              <a:gd name="connsiteX18761" fmla="*/ 8619234 w 9144002"/>
              <a:gd name="connsiteY18761" fmla="*/ 1439452 h 4873452"/>
              <a:gd name="connsiteX18762" fmla="*/ 8625486 w 9144002"/>
              <a:gd name="connsiteY18762" fmla="*/ 1441459 h 4873452"/>
              <a:gd name="connsiteX18763" fmla="*/ 8631141 w 9144002"/>
              <a:gd name="connsiteY18763" fmla="*/ 1443689 h 4873452"/>
              <a:gd name="connsiteX18764" fmla="*/ 8636201 w 9144002"/>
              <a:gd name="connsiteY18764" fmla="*/ 1445919 h 4873452"/>
              <a:gd name="connsiteX18765" fmla="*/ 8639178 w 9144002"/>
              <a:gd name="connsiteY18765" fmla="*/ 1445250 h 4873452"/>
              <a:gd name="connsiteX18766" fmla="*/ 8641857 w 9144002"/>
              <a:gd name="connsiteY18766" fmla="*/ 1443689 h 4873452"/>
              <a:gd name="connsiteX18767" fmla="*/ 8643940 w 9144002"/>
              <a:gd name="connsiteY18767" fmla="*/ 1442127 h 4873452"/>
              <a:gd name="connsiteX18768" fmla="*/ 8645726 w 9144002"/>
              <a:gd name="connsiteY18768" fmla="*/ 1440120 h 4873452"/>
              <a:gd name="connsiteX18769" fmla="*/ 8649596 w 9144002"/>
              <a:gd name="connsiteY18769" fmla="*/ 1436106 h 4873452"/>
              <a:gd name="connsiteX18770" fmla="*/ 8651084 w 9144002"/>
              <a:gd name="connsiteY18770" fmla="*/ 1433876 h 4873452"/>
              <a:gd name="connsiteX18771" fmla="*/ 8652870 w 9144002"/>
              <a:gd name="connsiteY18771" fmla="*/ 1432092 h 4873452"/>
              <a:gd name="connsiteX18772" fmla="*/ 8657632 w 9144002"/>
              <a:gd name="connsiteY18772" fmla="*/ 1431870 h 4873452"/>
              <a:gd name="connsiteX18773" fmla="*/ 8659121 w 9144002"/>
              <a:gd name="connsiteY18773" fmla="*/ 1432092 h 4873452"/>
              <a:gd name="connsiteX18774" fmla="*/ 8660013 w 9144002"/>
              <a:gd name="connsiteY18774" fmla="*/ 1432538 h 4873452"/>
              <a:gd name="connsiteX18775" fmla="*/ 8660907 w 9144002"/>
              <a:gd name="connsiteY18775" fmla="*/ 1432761 h 4873452"/>
              <a:gd name="connsiteX18776" fmla="*/ 8660907 w 9144002"/>
              <a:gd name="connsiteY18776" fmla="*/ 1433207 h 4873452"/>
              <a:gd name="connsiteX18777" fmla="*/ 8660311 w 9144002"/>
              <a:gd name="connsiteY18777" fmla="*/ 1434769 h 4873452"/>
              <a:gd name="connsiteX18778" fmla="*/ 8659121 w 9144002"/>
              <a:gd name="connsiteY18778" fmla="*/ 1436776 h 4873452"/>
              <a:gd name="connsiteX18779" fmla="*/ 8657632 w 9144002"/>
              <a:gd name="connsiteY18779" fmla="*/ 1439229 h 4873452"/>
              <a:gd name="connsiteX18780" fmla="*/ 8657334 w 9144002"/>
              <a:gd name="connsiteY18780" fmla="*/ 1440567 h 4873452"/>
              <a:gd name="connsiteX18781" fmla="*/ 8657037 w 9144002"/>
              <a:gd name="connsiteY18781" fmla="*/ 1442127 h 4873452"/>
              <a:gd name="connsiteX18782" fmla="*/ 8657037 w 9144002"/>
              <a:gd name="connsiteY18782" fmla="*/ 1443689 h 4873452"/>
              <a:gd name="connsiteX18783" fmla="*/ 8657334 w 9144002"/>
              <a:gd name="connsiteY18783" fmla="*/ 1445473 h 4873452"/>
              <a:gd name="connsiteX18784" fmla="*/ 8659716 w 9144002"/>
              <a:gd name="connsiteY18784" fmla="*/ 1445473 h 4873452"/>
              <a:gd name="connsiteX18785" fmla="*/ 8661502 w 9144002"/>
              <a:gd name="connsiteY18785" fmla="*/ 1445473 h 4873452"/>
              <a:gd name="connsiteX18786" fmla="*/ 8663288 w 9144002"/>
              <a:gd name="connsiteY18786" fmla="*/ 1444804 h 4873452"/>
              <a:gd name="connsiteX18787" fmla="*/ 8664776 w 9144002"/>
              <a:gd name="connsiteY18787" fmla="*/ 1444358 h 4873452"/>
              <a:gd name="connsiteX18788" fmla="*/ 8667455 w 9144002"/>
              <a:gd name="connsiteY18788" fmla="*/ 1442574 h 4873452"/>
              <a:gd name="connsiteX18789" fmla="*/ 8670134 w 9144002"/>
              <a:gd name="connsiteY18789" fmla="*/ 1440567 h 4873452"/>
              <a:gd name="connsiteX18790" fmla="*/ 8672515 w 9144002"/>
              <a:gd name="connsiteY18790" fmla="*/ 1439006 h 4873452"/>
              <a:gd name="connsiteX18791" fmla="*/ 8675492 w 9144002"/>
              <a:gd name="connsiteY18791" fmla="*/ 1437221 h 4873452"/>
              <a:gd name="connsiteX18792" fmla="*/ 8676980 w 9144002"/>
              <a:gd name="connsiteY18792" fmla="*/ 1436776 h 4873452"/>
              <a:gd name="connsiteX18793" fmla="*/ 8678469 w 9144002"/>
              <a:gd name="connsiteY18793" fmla="*/ 1436106 h 4873452"/>
              <a:gd name="connsiteX18794" fmla="*/ 8680254 w 9144002"/>
              <a:gd name="connsiteY18794" fmla="*/ 1435884 h 4873452"/>
              <a:gd name="connsiteX18795" fmla="*/ 8682636 w 9144002"/>
              <a:gd name="connsiteY18795" fmla="*/ 1436106 h 4873452"/>
              <a:gd name="connsiteX18796" fmla="*/ 8682338 w 9144002"/>
              <a:gd name="connsiteY18796" fmla="*/ 1434546 h 4873452"/>
              <a:gd name="connsiteX18797" fmla="*/ 8681147 w 9144002"/>
              <a:gd name="connsiteY18797" fmla="*/ 1433207 h 4873452"/>
              <a:gd name="connsiteX18798" fmla="*/ 8679659 w 9144002"/>
              <a:gd name="connsiteY18798" fmla="*/ 1432538 h 4873452"/>
              <a:gd name="connsiteX18799" fmla="*/ 8677575 w 9144002"/>
              <a:gd name="connsiteY18799" fmla="*/ 1432092 h 4873452"/>
              <a:gd name="connsiteX18800" fmla="*/ 8674003 w 9144002"/>
              <a:gd name="connsiteY18800" fmla="*/ 1431870 h 4873452"/>
              <a:gd name="connsiteX18801" fmla="*/ 8669836 w 9144002"/>
              <a:gd name="connsiteY18801" fmla="*/ 1431646 h 4873452"/>
              <a:gd name="connsiteX18802" fmla="*/ 8675194 w 9144002"/>
              <a:gd name="connsiteY18802" fmla="*/ 1429862 h 4873452"/>
              <a:gd name="connsiteX18803" fmla="*/ 8680849 w 9144002"/>
              <a:gd name="connsiteY18803" fmla="*/ 1428301 h 4873452"/>
              <a:gd name="connsiteX18804" fmla="*/ 8686207 w 9144002"/>
              <a:gd name="connsiteY18804" fmla="*/ 1427186 h 4873452"/>
              <a:gd name="connsiteX18805" fmla="*/ 8692459 w 9144002"/>
              <a:gd name="connsiteY18805" fmla="*/ 1426517 h 4873452"/>
              <a:gd name="connsiteX18806" fmla="*/ 8698411 w 9144002"/>
              <a:gd name="connsiteY18806" fmla="*/ 1426295 h 4873452"/>
              <a:gd name="connsiteX18807" fmla="*/ 8704365 w 9144002"/>
              <a:gd name="connsiteY18807" fmla="*/ 1426071 h 4873452"/>
              <a:gd name="connsiteX18808" fmla="*/ 8710913 w 9144002"/>
              <a:gd name="connsiteY18808" fmla="*/ 1426071 h 4873452"/>
              <a:gd name="connsiteX18809" fmla="*/ 8715693 w 9144002"/>
              <a:gd name="connsiteY18809" fmla="*/ 1426242 h 4873452"/>
              <a:gd name="connsiteX18810" fmla="*/ 8716291 w 9144002"/>
              <a:gd name="connsiteY18810" fmla="*/ 1425595 h 4873452"/>
              <a:gd name="connsiteX18811" fmla="*/ 8716899 w 9144002"/>
              <a:gd name="connsiteY18811" fmla="*/ 1425375 h 4873452"/>
              <a:gd name="connsiteX18812" fmla="*/ 8717811 w 9144002"/>
              <a:gd name="connsiteY18812" fmla="*/ 1425156 h 4873452"/>
              <a:gd name="connsiteX18813" fmla="*/ 8719939 w 9144002"/>
              <a:gd name="connsiteY18813" fmla="*/ 1424717 h 4873452"/>
              <a:gd name="connsiteX18814" fmla="*/ 8721155 w 9144002"/>
              <a:gd name="connsiteY18814" fmla="*/ 1424717 h 4873452"/>
              <a:gd name="connsiteX18815" fmla="*/ 8721763 w 9144002"/>
              <a:gd name="connsiteY18815" fmla="*/ 1424717 h 4873452"/>
              <a:gd name="connsiteX18816" fmla="*/ 8722675 w 9144002"/>
              <a:gd name="connsiteY18816" fmla="*/ 1424279 h 4873452"/>
              <a:gd name="connsiteX18817" fmla="*/ 8722979 w 9144002"/>
              <a:gd name="connsiteY18817" fmla="*/ 1423621 h 4873452"/>
              <a:gd name="connsiteX18818" fmla="*/ 8723587 w 9144002"/>
              <a:gd name="connsiteY18818" fmla="*/ 1422304 h 4873452"/>
              <a:gd name="connsiteX18819" fmla="*/ 8723587 w 9144002"/>
              <a:gd name="connsiteY18819" fmla="*/ 1420329 h 4873452"/>
              <a:gd name="connsiteX18820" fmla="*/ 8725106 w 9144002"/>
              <a:gd name="connsiteY18820" fmla="*/ 1420549 h 4873452"/>
              <a:gd name="connsiteX18821" fmla="*/ 8726018 w 9144002"/>
              <a:gd name="connsiteY18821" fmla="*/ 1421427 h 4873452"/>
              <a:gd name="connsiteX18822" fmla="*/ 8727539 w 9144002"/>
              <a:gd name="connsiteY18822" fmla="*/ 1423182 h 4873452"/>
              <a:gd name="connsiteX18823" fmla="*/ 8730275 w 9144002"/>
              <a:gd name="connsiteY18823" fmla="*/ 1427351 h 4873452"/>
              <a:gd name="connsiteX18824" fmla="*/ 8730368 w 9144002"/>
              <a:gd name="connsiteY18824" fmla="*/ 1427445 h 4873452"/>
              <a:gd name="connsiteX18825" fmla="*/ 8742762 w 9144002"/>
              <a:gd name="connsiteY18825" fmla="*/ 1428525 h 4873452"/>
              <a:gd name="connsiteX18826" fmla="*/ 8755264 w 9144002"/>
              <a:gd name="connsiteY18826" fmla="*/ 1429416 h 4873452"/>
              <a:gd name="connsiteX18827" fmla="*/ 8761217 w 9144002"/>
              <a:gd name="connsiteY18827" fmla="*/ 1429640 h 4873452"/>
              <a:gd name="connsiteX18828" fmla="*/ 8767170 w 9144002"/>
              <a:gd name="connsiteY18828" fmla="*/ 1429640 h 4873452"/>
              <a:gd name="connsiteX18829" fmla="*/ 8763598 w 9144002"/>
              <a:gd name="connsiteY18829" fmla="*/ 1431646 h 4873452"/>
              <a:gd name="connsiteX18830" fmla="*/ 8759728 w 9144002"/>
              <a:gd name="connsiteY18830" fmla="*/ 1433207 h 4873452"/>
              <a:gd name="connsiteX18831" fmla="*/ 8755264 w 9144002"/>
              <a:gd name="connsiteY18831" fmla="*/ 1434991 h 4873452"/>
              <a:gd name="connsiteX18832" fmla="*/ 8750203 w 9144002"/>
              <a:gd name="connsiteY18832" fmla="*/ 1436330 h 4873452"/>
              <a:gd name="connsiteX18833" fmla="*/ 8745144 w 9144002"/>
              <a:gd name="connsiteY18833" fmla="*/ 1437891 h 4873452"/>
              <a:gd name="connsiteX18834" fmla="*/ 8739786 w 9144002"/>
              <a:gd name="connsiteY18834" fmla="*/ 1438560 h 4873452"/>
              <a:gd name="connsiteX18835" fmla="*/ 8734428 w 9144002"/>
              <a:gd name="connsiteY18835" fmla="*/ 1439452 h 4873452"/>
              <a:gd name="connsiteX18836" fmla="*/ 8728772 w 9144002"/>
              <a:gd name="connsiteY18836" fmla="*/ 1439897 h 4873452"/>
              <a:gd name="connsiteX18837" fmla="*/ 8723117 w 9144002"/>
              <a:gd name="connsiteY18837" fmla="*/ 1440120 h 4873452"/>
              <a:gd name="connsiteX18838" fmla="*/ 8718057 w 9144002"/>
              <a:gd name="connsiteY18838" fmla="*/ 1439897 h 4873452"/>
              <a:gd name="connsiteX18839" fmla="*/ 8712699 w 9144002"/>
              <a:gd name="connsiteY18839" fmla="*/ 1439452 h 4873452"/>
              <a:gd name="connsiteX18840" fmla="*/ 8707341 w 9144002"/>
              <a:gd name="connsiteY18840" fmla="*/ 1438560 h 4873452"/>
              <a:gd name="connsiteX18841" fmla="*/ 8702578 w 9144002"/>
              <a:gd name="connsiteY18841" fmla="*/ 1437221 h 4873452"/>
              <a:gd name="connsiteX18842" fmla="*/ 8698411 w 9144002"/>
              <a:gd name="connsiteY18842" fmla="*/ 1435884 h 4873452"/>
              <a:gd name="connsiteX18843" fmla="*/ 8694244 w 9144002"/>
              <a:gd name="connsiteY18843" fmla="*/ 1433876 h 4873452"/>
              <a:gd name="connsiteX18844" fmla="*/ 8691268 w 9144002"/>
              <a:gd name="connsiteY18844" fmla="*/ 1431423 h 4873452"/>
              <a:gd name="connsiteX18845" fmla="*/ 8690077 w 9144002"/>
              <a:gd name="connsiteY18845" fmla="*/ 1431646 h 4873452"/>
              <a:gd name="connsiteX18846" fmla="*/ 8689780 w 9144002"/>
              <a:gd name="connsiteY18846" fmla="*/ 1432092 h 4873452"/>
              <a:gd name="connsiteX18847" fmla="*/ 8688589 w 9144002"/>
              <a:gd name="connsiteY18847" fmla="*/ 1433207 h 4873452"/>
              <a:gd name="connsiteX18848" fmla="*/ 8687994 w 9144002"/>
              <a:gd name="connsiteY18848" fmla="*/ 1434769 h 4873452"/>
              <a:gd name="connsiteX18849" fmla="*/ 8687398 w 9144002"/>
              <a:gd name="connsiteY18849" fmla="*/ 1436106 h 4873452"/>
              <a:gd name="connsiteX18850" fmla="*/ 8686803 w 9144002"/>
              <a:gd name="connsiteY18850" fmla="*/ 1437891 h 4873452"/>
              <a:gd name="connsiteX18851" fmla="*/ 8685909 w 9144002"/>
              <a:gd name="connsiteY18851" fmla="*/ 1439229 h 4873452"/>
              <a:gd name="connsiteX18852" fmla="*/ 8684421 w 9144002"/>
              <a:gd name="connsiteY18852" fmla="*/ 1440120 h 4873452"/>
              <a:gd name="connsiteX18853" fmla="*/ 8683826 w 9144002"/>
              <a:gd name="connsiteY18853" fmla="*/ 1440344 h 4873452"/>
              <a:gd name="connsiteX18854" fmla="*/ 8682636 w 9144002"/>
              <a:gd name="connsiteY18854" fmla="*/ 1440344 h 4873452"/>
              <a:gd name="connsiteX18855" fmla="*/ 8684124 w 9144002"/>
              <a:gd name="connsiteY18855" fmla="*/ 1443466 h 4873452"/>
              <a:gd name="connsiteX18856" fmla="*/ 8685612 w 9144002"/>
              <a:gd name="connsiteY18856" fmla="*/ 1446365 h 4873452"/>
              <a:gd name="connsiteX18857" fmla="*/ 8687994 w 9144002"/>
              <a:gd name="connsiteY18857" fmla="*/ 1448595 h 4873452"/>
              <a:gd name="connsiteX18858" fmla="*/ 8690077 w 9144002"/>
              <a:gd name="connsiteY18858" fmla="*/ 1450825 h 4873452"/>
              <a:gd name="connsiteX18859" fmla="*/ 8692756 w 9144002"/>
              <a:gd name="connsiteY18859" fmla="*/ 1452832 h 4873452"/>
              <a:gd name="connsiteX18860" fmla="*/ 8695732 w 9144002"/>
              <a:gd name="connsiteY18860" fmla="*/ 1454170 h 4873452"/>
              <a:gd name="connsiteX18861" fmla="*/ 8698709 w 9144002"/>
              <a:gd name="connsiteY18861" fmla="*/ 1455508 h 4873452"/>
              <a:gd name="connsiteX18862" fmla="*/ 8701686 w 9144002"/>
              <a:gd name="connsiteY18862" fmla="*/ 1456400 h 4873452"/>
              <a:gd name="connsiteX18863" fmla="*/ 8704662 w 9144002"/>
              <a:gd name="connsiteY18863" fmla="*/ 1456623 h 4873452"/>
              <a:gd name="connsiteX18864" fmla="*/ 8708234 w 9144002"/>
              <a:gd name="connsiteY18864" fmla="*/ 1457070 h 4873452"/>
              <a:gd name="connsiteX18865" fmla="*/ 8711509 w 9144002"/>
              <a:gd name="connsiteY18865" fmla="*/ 1456623 h 4873452"/>
              <a:gd name="connsiteX18866" fmla="*/ 8714485 w 9144002"/>
              <a:gd name="connsiteY18866" fmla="*/ 1455955 h 4873452"/>
              <a:gd name="connsiteX18867" fmla="*/ 8717461 w 9144002"/>
              <a:gd name="connsiteY18867" fmla="*/ 1454839 h 4873452"/>
              <a:gd name="connsiteX18868" fmla="*/ 8720140 w 9144002"/>
              <a:gd name="connsiteY18868" fmla="*/ 1453278 h 4873452"/>
              <a:gd name="connsiteX18869" fmla="*/ 8722819 w 9144002"/>
              <a:gd name="connsiteY18869" fmla="*/ 1451048 h 4873452"/>
              <a:gd name="connsiteX18870" fmla="*/ 8725201 w 9144002"/>
              <a:gd name="connsiteY18870" fmla="*/ 1448595 h 4873452"/>
              <a:gd name="connsiteX18871" fmla="*/ 8730856 w 9144002"/>
              <a:gd name="connsiteY18871" fmla="*/ 1450825 h 4873452"/>
              <a:gd name="connsiteX18872" fmla="*/ 8735619 w 9144002"/>
              <a:gd name="connsiteY18872" fmla="*/ 1453278 h 4873452"/>
              <a:gd name="connsiteX18873" fmla="*/ 8740678 w 9144002"/>
              <a:gd name="connsiteY18873" fmla="*/ 1456177 h 4873452"/>
              <a:gd name="connsiteX18874" fmla="*/ 8745144 w 9144002"/>
              <a:gd name="connsiteY18874" fmla="*/ 1459076 h 4873452"/>
              <a:gd name="connsiteX18875" fmla="*/ 8754073 w 9144002"/>
              <a:gd name="connsiteY18875" fmla="*/ 1464875 h 4873452"/>
              <a:gd name="connsiteX18876" fmla="*/ 8759134 w 9144002"/>
              <a:gd name="connsiteY18876" fmla="*/ 1467773 h 4873452"/>
              <a:gd name="connsiteX18877" fmla="*/ 8763896 w 9144002"/>
              <a:gd name="connsiteY18877" fmla="*/ 1470226 h 4873452"/>
              <a:gd name="connsiteX18878" fmla="*/ 8767170 w 9144002"/>
              <a:gd name="connsiteY18878" fmla="*/ 1470450 h 4873452"/>
              <a:gd name="connsiteX18879" fmla="*/ 8769551 w 9144002"/>
              <a:gd name="connsiteY18879" fmla="*/ 1470226 h 4873452"/>
              <a:gd name="connsiteX18880" fmla="*/ 8771932 w 9144002"/>
              <a:gd name="connsiteY18880" fmla="*/ 1469111 h 4873452"/>
              <a:gd name="connsiteX18881" fmla="*/ 8773421 w 9144002"/>
              <a:gd name="connsiteY18881" fmla="*/ 1467773 h 4873452"/>
              <a:gd name="connsiteX18882" fmla="*/ 8774314 w 9144002"/>
              <a:gd name="connsiteY18882" fmla="*/ 1465990 h 4873452"/>
              <a:gd name="connsiteX18883" fmla="*/ 8775505 w 9144002"/>
              <a:gd name="connsiteY18883" fmla="*/ 1463982 h 4873452"/>
              <a:gd name="connsiteX18884" fmla="*/ 8776993 w 9144002"/>
              <a:gd name="connsiteY18884" fmla="*/ 1459522 h 4873452"/>
              <a:gd name="connsiteX18885" fmla="*/ 8778184 w 9144002"/>
              <a:gd name="connsiteY18885" fmla="*/ 1454839 h 4873452"/>
              <a:gd name="connsiteX18886" fmla="*/ 8779374 w 9144002"/>
              <a:gd name="connsiteY18886" fmla="*/ 1452832 h 4873452"/>
              <a:gd name="connsiteX18887" fmla="*/ 8780565 w 9144002"/>
              <a:gd name="connsiteY18887" fmla="*/ 1450825 h 4873452"/>
              <a:gd name="connsiteX18888" fmla="*/ 8781457 w 9144002"/>
              <a:gd name="connsiteY18888" fmla="*/ 1449040 h 4873452"/>
              <a:gd name="connsiteX18889" fmla="*/ 8783541 w 9144002"/>
              <a:gd name="connsiteY18889" fmla="*/ 1447925 h 4873452"/>
              <a:gd name="connsiteX18890" fmla="*/ 8785624 w 9144002"/>
              <a:gd name="connsiteY18890" fmla="*/ 1447480 h 4873452"/>
              <a:gd name="connsiteX18891" fmla="*/ 8788601 w 9144002"/>
              <a:gd name="connsiteY18891" fmla="*/ 1447034 h 4873452"/>
              <a:gd name="connsiteX18892" fmla="*/ 8789494 w 9144002"/>
              <a:gd name="connsiteY18892" fmla="*/ 1451717 h 4873452"/>
              <a:gd name="connsiteX18893" fmla="*/ 8790982 w 9144002"/>
              <a:gd name="connsiteY18893" fmla="*/ 1455508 h 4873452"/>
              <a:gd name="connsiteX18894" fmla="*/ 8792471 w 9144002"/>
              <a:gd name="connsiteY18894" fmla="*/ 1458630 h 4873452"/>
              <a:gd name="connsiteX18895" fmla="*/ 8794257 w 9144002"/>
              <a:gd name="connsiteY18895" fmla="*/ 1461752 h 4873452"/>
              <a:gd name="connsiteX18896" fmla="*/ 8796638 w 9144002"/>
              <a:gd name="connsiteY18896" fmla="*/ 1464428 h 4873452"/>
              <a:gd name="connsiteX18897" fmla="*/ 8799019 w 9144002"/>
              <a:gd name="connsiteY18897" fmla="*/ 1466212 h 4873452"/>
              <a:gd name="connsiteX18898" fmla="*/ 8801996 w 9144002"/>
              <a:gd name="connsiteY18898" fmla="*/ 1467996 h 4873452"/>
              <a:gd name="connsiteX18899" fmla="*/ 8804674 w 9144002"/>
              <a:gd name="connsiteY18899" fmla="*/ 1469335 h 4873452"/>
              <a:gd name="connsiteX18900" fmla="*/ 8807651 w 9144002"/>
              <a:gd name="connsiteY18900" fmla="*/ 1470450 h 4873452"/>
              <a:gd name="connsiteX18901" fmla="*/ 8810926 w 9144002"/>
              <a:gd name="connsiteY18901" fmla="*/ 1471341 h 4873452"/>
              <a:gd name="connsiteX18902" fmla="*/ 8814199 w 9144002"/>
              <a:gd name="connsiteY18902" fmla="*/ 1472010 h 4873452"/>
              <a:gd name="connsiteX18903" fmla="*/ 8818069 w 9144002"/>
              <a:gd name="connsiteY18903" fmla="*/ 1472456 h 4873452"/>
              <a:gd name="connsiteX18904" fmla="*/ 8825213 w 9144002"/>
              <a:gd name="connsiteY18904" fmla="*/ 1472902 h 4873452"/>
              <a:gd name="connsiteX18905" fmla="*/ 8832655 w 9144002"/>
              <a:gd name="connsiteY18905" fmla="*/ 1472456 h 4873452"/>
              <a:gd name="connsiteX18906" fmla="*/ 8848132 w 9144002"/>
              <a:gd name="connsiteY18906" fmla="*/ 1472010 h 4873452"/>
              <a:gd name="connsiteX18907" fmla="*/ 8855872 w 9144002"/>
              <a:gd name="connsiteY18907" fmla="*/ 1472010 h 4873452"/>
              <a:gd name="connsiteX18908" fmla="*/ 8859146 w 9144002"/>
              <a:gd name="connsiteY18908" fmla="*/ 1472234 h 4873452"/>
              <a:gd name="connsiteX18909" fmla="*/ 8862420 w 9144002"/>
              <a:gd name="connsiteY18909" fmla="*/ 1472902 h 4873452"/>
              <a:gd name="connsiteX18910" fmla="*/ 8865992 w 9144002"/>
              <a:gd name="connsiteY18910" fmla="*/ 1473349 h 4873452"/>
              <a:gd name="connsiteX18911" fmla="*/ 8868969 w 9144002"/>
              <a:gd name="connsiteY18911" fmla="*/ 1474240 h 4873452"/>
              <a:gd name="connsiteX18912" fmla="*/ 8871945 w 9144002"/>
              <a:gd name="connsiteY18912" fmla="*/ 1475355 h 4873452"/>
              <a:gd name="connsiteX18913" fmla="*/ 8874624 w 9144002"/>
              <a:gd name="connsiteY18913" fmla="*/ 1476694 h 4873452"/>
              <a:gd name="connsiteX18914" fmla="*/ 8877303 w 9144002"/>
              <a:gd name="connsiteY18914" fmla="*/ 1478477 h 4873452"/>
              <a:gd name="connsiteX18915" fmla="*/ 8879089 w 9144002"/>
              <a:gd name="connsiteY18915" fmla="*/ 1480485 h 4873452"/>
              <a:gd name="connsiteX18916" fmla="*/ 8881470 w 9144002"/>
              <a:gd name="connsiteY18916" fmla="*/ 1482937 h 4873452"/>
              <a:gd name="connsiteX18917" fmla="*/ 8882959 w 9144002"/>
              <a:gd name="connsiteY18917" fmla="*/ 1485837 h 4873452"/>
              <a:gd name="connsiteX18918" fmla="*/ 8888019 w 9144002"/>
              <a:gd name="connsiteY18918" fmla="*/ 1484722 h 4873452"/>
              <a:gd name="connsiteX18919" fmla="*/ 8893674 w 9144002"/>
              <a:gd name="connsiteY18919" fmla="*/ 1483829 h 4873452"/>
              <a:gd name="connsiteX18920" fmla="*/ 8900222 w 9144002"/>
              <a:gd name="connsiteY18920" fmla="*/ 1482937 h 4873452"/>
              <a:gd name="connsiteX18921" fmla="*/ 8906473 w 9144002"/>
              <a:gd name="connsiteY18921" fmla="*/ 1482714 h 4873452"/>
              <a:gd name="connsiteX18922" fmla="*/ 8913617 w 9144002"/>
              <a:gd name="connsiteY18922" fmla="*/ 1482714 h 4873452"/>
              <a:gd name="connsiteX18923" fmla="*/ 8920761 w 9144002"/>
              <a:gd name="connsiteY18923" fmla="*/ 1482714 h 4873452"/>
              <a:gd name="connsiteX18924" fmla="*/ 8928500 w 9144002"/>
              <a:gd name="connsiteY18924" fmla="*/ 1482937 h 4873452"/>
              <a:gd name="connsiteX18925" fmla="*/ 8935941 w 9144002"/>
              <a:gd name="connsiteY18925" fmla="*/ 1483607 h 4873452"/>
              <a:gd name="connsiteX18926" fmla="*/ 8951420 w 9144002"/>
              <a:gd name="connsiteY18926" fmla="*/ 1484945 h 4873452"/>
              <a:gd name="connsiteX18927" fmla="*/ 8967195 w 9144002"/>
              <a:gd name="connsiteY18927" fmla="*/ 1486952 h 4873452"/>
              <a:gd name="connsiteX18928" fmla="*/ 8982078 w 9144002"/>
              <a:gd name="connsiteY18928" fmla="*/ 1489405 h 4873452"/>
              <a:gd name="connsiteX18929" fmla="*/ 8996961 w 9144002"/>
              <a:gd name="connsiteY18929" fmla="*/ 1491858 h 4873452"/>
              <a:gd name="connsiteX18930" fmla="*/ 8994580 w 9144002"/>
              <a:gd name="connsiteY18930" fmla="*/ 1494311 h 4873452"/>
              <a:gd name="connsiteX18931" fmla="*/ 8993091 w 9144002"/>
              <a:gd name="connsiteY18931" fmla="*/ 1496095 h 4873452"/>
              <a:gd name="connsiteX18932" fmla="*/ 8991901 w 9144002"/>
              <a:gd name="connsiteY18932" fmla="*/ 1498102 h 4873452"/>
              <a:gd name="connsiteX18933" fmla="*/ 8991008 w 9144002"/>
              <a:gd name="connsiteY18933" fmla="*/ 1500110 h 4873452"/>
              <a:gd name="connsiteX18934" fmla="*/ 8990412 w 9144002"/>
              <a:gd name="connsiteY18934" fmla="*/ 1501893 h 4873452"/>
              <a:gd name="connsiteX18935" fmla="*/ 8990412 w 9144002"/>
              <a:gd name="connsiteY18935" fmla="*/ 1503455 h 4873452"/>
              <a:gd name="connsiteX18936" fmla="*/ 8990412 w 9144002"/>
              <a:gd name="connsiteY18936" fmla="*/ 1505238 h 4873452"/>
              <a:gd name="connsiteX18937" fmla="*/ 8991305 w 9144002"/>
              <a:gd name="connsiteY18937" fmla="*/ 1506576 h 4873452"/>
              <a:gd name="connsiteX18938" fmla="*/ 8991901 w 9144002"/>
              <a:gd name="connsiteY18938" fmla="*/ 1508137 h 4873452"/>
              <a:gd name="connsiteX18939" fmla="*/ 8993091 w 9144002"/>
              <a:gd name="connsiteY18939" fmla="*/ 1509252 h 4873452"/>
              <a:gd name="connsiteX18940" fmla="*/ 8994580 w 9144002"/>
              <a:gd name="connsiteY18940" fmla="*/ 1510367 h 4873452"/>
              <a:gd name="connsiteX18941" fmla="*/ 8996663 w 9144002"/>
              <a:gd name="connsiteY18941" fmla="*/ 1511482 h 4873452"/>
              <a:gd name="connsiteX18942" fmla="*/ 8998449 w 9144002"/>
              <a:gd name="connsiteY18942" fmla="*/ 1512374 h 4873452"/>
              <a:gd name="connsiteX18943" fmla="*/ 9000533 w 9144002"/>
              <a:gd name="connsiteY18943" fmla="*/ 1513044 h 4873452"/>
              <a:gd name="connsiteX18944" fmla="*/ 9005891 w 9144002"/>
              <a:gd name="connsiteY18944" fmla="*/ 1514159 h 4873452"/>
              <a:gd name="connsiteX18945" fmla="*/ 9001426 w 9144002"/>
              <a:gd name="connsiteY18945" fmla="*/ 1515050 h 4873452"/>
              <a:gd name="connsiteX18946" fmla="*/ 8997259 w 9144002"/>
              <a:gd name="connsiteY18946" fmla="*/ 1515050 h 4873452"/>
              <a:gd name="connsiteX18947" fmla="*/ 8993984 w 9144002"/>
              <a:gd name="connsiteY18947" fmla="*/ 1514827 h 4873452"/>
              <a:gd name="connsiteX18948" fmla="*/ 8991008 w 9144002"/>
              <a:gd name="connsiteY18948" fmla="*/ 1513935 h 4873452"/>
              <a:gd name="connsiteX18949" fmla="*/ 8988329 w 9144002"/>
              <a:gd name="connsiteY18949" fmla="*/ 1512820 h 4873452"/>
              <a:gd name="connsiteX18950" fmla="*/ 8985947 w 9144002"/>
              <a:gd name="connsiteY18950" fmla="*/ 1511482 h 4873452"/>
              <a:gd name="connsiteX18951" fmla="*/ 8981780 w 9144002"/>
              <a:gd name="connsiteY18951" fmla="*/ 1508806 h 4873452"/>
              <a:gd name="connsiteX18952" fmla="*/ 8979697 w 9144002"/>
              <a:gd name="connsiteY18952" fmla="*/ 1507691 h 4873452"/>
              <a:gd name="connsiteX18953" fmla="*/ 8977316 w 9144002"/>
              <a:gd name="connsiteY18953" fmla="*/ 1507022 h 4873452"/>
              <a:gd name="connsiteX18954" fmla="*/ 8974934 w 9144002"/>
              <a:gd name="connsiteY18954" fmla="*/ 1506576 h 4873452"/>
              <a:gd name="connsiteX18955" fmla="*/ 8971958 w 9144002"/>
              <a:gd name="connsiteY18955" fmla="*/ 1507022 h 4873452"/>
              <a:gd name="connsiteX18956" fmla="*/ 8968982 w 9144002"/>
              <a:gd name="connsiteY18956" fmla="*/ 1507691 h 4873452"/>
              <a:gd name="connsiteX18957" fmla="*/ 8964814 w 9144002"/>
              <a:gd name="connsiteY18957" fmla="*/ 1509475 h 4873452"/>
              <a:gd name="connsiteX18958" fmla="*/ 8960349 w 9144002"/>
              <a:gd name="connsiteY18958" fmla="*/ 1511929 h 4873452"/>
              <a:gd name="connsiteX18959" fmla="*/ 8955587 w 9144002"/>
              <a:gd name="connsiteY18959" fmla="*/ 1515720 h 4873452"/>
              <a:gd name="connsiteX18960" fmla="*/ 8959754 w 9144002"/>
              <a:gd name="connsiteY18960" fmla="*/ 1522187 h 4873452"/>
              <a:gd name="connsiteX18961" fmla="*/ 8962135 w 9144002"/>
              <a:gd name="connsiteY18961" fmla="*/ 1525532 h 4873452"/>
              <a:gd name="connsiteX18962" fmla="*/ 8964516 w 9144002"/>
              <a:gd name="connsiteY18962" fmla="*/ 1528431 h 4873452"/>
              <a:gd name="connsiteX18963" fmla="*/ 8966005 w 9144002"/>
              <a:gd name="connsiteY18963" fmla="*/ 1529546 h 4873452"/>
              <a:gd name="connsiteX18964" fmla="*/ 8967493 w 9144002"/>
              <a:gd name="connsiteY18964" fmla="*/ 1530661 h 4873452"/>
              <a:gd name="connsiteX18965" fmla="*/ 8969279 w 9144002"/>
              <a:gd name="connsiteY18965" fmla="*/ 1531776 h 4873452"/>
              <a:gd name="connsiteX18966" fmla="*/ 8971362 w 9144002"/>
              <a:gd name="connsiteY18966" fmla="*/ 1532668 h 4873452"/>
              <a:gd name="connsiteX18967" fmla="*/ 8973446 w 9144002"/>
              <a:gd name="connsiteY18967" fmla="*/ 1532891 h 4873452"/>
              <a:gd name="connsiteX18968" fmla="*/ 8975828 w 9144002"/>
              <a:gd name="connsiteY18968" fmla="*/ 1533337 h 4873452"/>
              <a:gd name="connsiteX18969" fmla="*/ 8978507 w 9144002"/>
              <a:gd name="connsiteY18969" fmla="*/ 1533337 h 4873452"/>
              <a:gd name="connsiteX18970" fmla="*/ 8981185 w 9144002"/>
              <a:gd name="connsiteY18970" fmla="*/ 1533114 h 4873452"/>
              <a:gd name="connsiteX18971" fmla="*/ 8977316 w 9144002"/>
              <a:gd name="connsiteY18971" fmla="*/ 1531553 h 4873452"/>
              <a:gd name="connsiteX18972" fmla="*/ 8974637 w 9144002"/>
              <a:gd name="connsiteY18972" fmla="*/ 1529992 h 4873452"/>
              <a:gd name="connsiteX18973" fmla="*/ 8972851 w 9144002"/>
              <a:gd name="connsiteY18973" fmla="*/ 1528654 h 4873452"/>
              <a:gd name="connsiteX18974" fmla="*/ 8971660 w 9144002"/>
              <a:gd name="connsiteY18974" fmla="*/ 1527762 h 4873452"/>
              <a:gd name="connsiteX18975" fmla="*/ 8971065 w 9144002"/>
              <a:gd name="connsiteY18975" fmla="*/ 1526647 h 4873452"/>
              <a:gd name="connsiteX18976" fmla="*/ 8971362 w 9144002"/>
              <a:gd name="connsiteY18976" fmla="*/ 1526201 h 4873452"/>
              <a:gd name="connsiteX18977" fmla="*/ 8972553 w 9144002"/>
              <a:gd name="connsiteY18977" fmla="*/ 1525309 h 4873452"/>
              <a:gd name="connsiteX18978" fmla="*/ 8973446 w 9144002"/>
              <a:gd name="connsiteY18978" fmla="*/ 1524863 h 4873452"/>
              <a:gd name="connsiteX18979" fmla="*/ 8975828 w 9144002"/>
              <a:gd name="connsiteY18979" fmla="*/ 1524417 h 4873452"/>
              <a:gd name="connsiteX18980" fmla="*/ 8978209 w 9144002"/>
              <a:gd name="connsiteY18980" fmla="*/ 1524194 h 4873452"/>
              <a:gd name="connsiteX18981" fmla="*/ 8983864 w 9144002"/>
              <a:gd name="connsiteY18981" fmla="*/ 1523748 h 4873452"/>
              <a:gd name="connsiteX18982" fmla="*/ 8997557 w 9144002"/>
              <a:gd name="connsiteY18982" fmla="*/ 1523525 h 4873452"/>
              <a:gd name="connsiteX18983" fmla="*/ 8995472 w 9144002"/>
              <a:gd name="connsiteY18983" fmla="*/ 1525532 h 4873452"/>
              <a:gd name="connsiteX18984" fmla="*/ 8993389 w 9144002"/>
              <a:gd name="connsiteY18984" fmla="*/ 1527762 h 4873452"/>
              <a:gd name="connsiteX18985" fmla="*/ 8991603 w 9144002"/>
              <a:gd name="connsiteY18985" fmla="*/ 1530661 h 4873452"/>
              <a:gd name="connsiteX18986" fmla="*/ 8990115 w 9144002"/>
              <a:gd name="connsiteY18986" fmla="*/ 1533337 h 4873452"/>
              <a:gd name="connsiteX18987" fmla="*/ 8987734 w 9144002"/>
              <a:gd name="connsiteY18987" fmla="*/ 1539804 h 4873452"/>
              <a:gd name="connsiteX18988" fmla="*/ 8985650 w 9144002"/>
              <a:gd name="connsiteY18988" fmla="*/ 1546495 h 4873452"/>
              <a:gd name="connsiteX18989" fmla="*/ 8971065 w 9144002"/>
              <a:gd name="connsiteY18989" fmla="*/ 1545602 h 4873452"/>
              <a:gd name="connsiteX18990" fmla="*/ 8962730 w 9144002"/>
              <a:gd name="connsiteY18990" fmla="*/ 1545602 h 4873452"/>
              <a:gd name="connsiteX18991" fmla="*/ 8954099 w 9144002"/>
              <a:gd name="connsiteY18991" fmla="*/ 1545602 h 4873452"/>
              <a:gd name="connsiteX18992" fmla="*/ 8944871 w 9144002"/>
              <a:gd name="connsiteY18992" fmla="*/ 1545602 h 4873452"/>
              <a:gd name="connsiteX18993" fmla="*/ 8935644 w 9144002"/>
              <a:gd name="connsiteY18993" fmla="*/ 1546049 h 4873452"/>
              <a:gd name="connsiteX18994" fmla="*/ 8925821 w 9144002"/>
              <a:gd name="connsiteY18994" fmla="*/ 1546717 h 4873452"/>
              <a:gd name="connsiteX18995" fmla="*/ 8916296 w 9144002"/>
              <a:gd name="connsiteY18995" fmla="*/ 1547832 h 4873452"/>
              <a:gd name="connsiteX18996" fmla="*/ 8906473 w 9144002"/>
              <a:gd name="connsiteY18996" fmla="*/ 1549170 h 4873452"/>
              <a:gd name="connsiteX18997" fmla="*/ 8897544 w 9144002"/>
              <a:gd name="connsiteY18997" fmla="*/ 1550955 h 4873452"/>
              <a:gd name="connsiteX18998" fmla="*/ 8888019 w 9144002"/>
              <a:gd name="connsiteY18998" fmla="*/ 1553185 h 4873452"/>
              <a:gd name="connsiteX18999" fmla="*/ 8879386 w 9144002"/>
              <a:gd name="connsiteY18999" fmla="*/ 1556084 h 4873452"/>
              <a:gd name="connsiteX19000" fmla="*/ 8871647 w 9144002"/>
              <a:gd name="connsiteY19000" fmla="*/ 1558983 h 4873452"/>
              <a:gd name="connsiteX19001" fmla="*/ 8867480 w 9144002"/>
              <a:gd name="connsiteY19001" fmla="*/ 1560989 h 4873452"/>
              <a:gd name="connsiteX19002" fmla="*/ 8863909 w 9144002"/>
              <a:gd name="connsiteY19002" fmla="*/ 1562774 h 4873452"/>
              <a:gd name="connsiteX19003" fmla="*/ 8860336 w 9144002"/>
              <a:gd name="connsiteY19003" fmla="*/ 1565004 h 4873452"/>
              <a:gd name="connsiteX19004" fmla="*/ 8857360 w 9144002"/>
              <a:gd name="connsiteY19004" fmla="*/ 1567234 h 4873452"/>
              <a:gd name="connsiteX19005" fmla="*/ 8853788 w 9144002"/>
              <a:gd name="connsiteY19005" fmla="*/ 1569463 h 4873452"/>
              <a:gd name="connsiteX19006" fmla="*/ 8851109 w 9144002"/>
              <a:gd name="connsiteY19006" fmla="*/ 1572139 h 4873452"/>
              <a:gd name="connsiteX19007" fmla="*/ 8878791 w 9144002"/>
              <a:gd name="connsiteY19007" fmla="*/ 1574593 h 4873452"/>
              <a:gd name="connsiteX19008" fmla="*/ 8891888 w 9144002"/>
              <a:gd name="connsiteY19008" fmla="*/ 1575484 h 4873452"/>
              <a:gd name="connsiteX19009" fmla="*/ 8897544 w 9144002"/>
              <a:gd name="connsiteY19009" fmla="*/ 1575484 h 4873452"/>
              <a:gd name="connsiteX19010" fmla="*/ 8902009 w 9144002"/>
              <a:gd name="connsiteY19010" fmla="*/ 1575484 h 4873452"/>
              <a:gd name="connsiteX19011" fmla="*/ 8902009 w 9144002"/>
              <a:gd name="connsiteY19011" fmla="*/ 1572139 h 4873452"/>
              <a:gd name="connsiteX19012" fmla="*/ 8901413 w 9144002"/>
              <a:gd name="connsiteY19012" fmla="*/ 1569241 h 4873452"/>
              <a:gd name="connsiteX19013" fmla="*/ 8900520 w 9144002"/>
              <a:gd name="connsiteY19013" fmla="*/ 1566788 h 4873452"/>
              <a:gd name="connsiteX19014" fmla="*/ 8899032 w 9144002"/>
              <a:gd name="connsiteY19014" fmla="*/ 1564781 h 4873452"/>
              <a:gd name="connsiteX19015" fmla="*/ 8897246 w 9144002"/>
              <a:gd name="connsiteY19015" fmla="*/ 1563219 h 4873452"/>
              <a:gd name="connsiteX19016" fmla="*/ 8894865 w 9144002"/>
              <a:gd name="connsiteY19016" fmla="*/ 1562550 h 4873452"/>
              <a:gd name="connsiteX19017" fmla="*/ 8892186 w 9144002"/>
              <a:gd name="connsiteY19017" fmla="*/ 1562104 h 4873452"/>
              <a:gd name="connsiteX19018" fmla="*/ 8888911 w 9144002"/>
              <a:gd name="connsiteY19018" fmla="*/ 1562104 h 4873452"/>
              <a:gd name="connsiteX19019" fmla="*/ 8888911 w 9144002"/>
              <a:gd name="connsiteY19019" fmla="*/ 1560544 h 4873452"/>
              <a:gd name="connsiteX19020" fmla="*/ 8889209 w 9144002"/>
              <a:gd name="connsiteY19020" fmla="*/ 1559429 h 4873452"/>
              <a:gd name="connsiteX19021" fmla="*/ 8890102 w 9144002"/>
              <a:gd name="connsiteY19021" fmla="*/ 1558536 h 4873452"/>
              <a:gd name="connsiteX19022" fmla="*/ 8890995 w 9144002"/>
              <a:gd name="connsiteY19022" fmla="*/ 1557644 h 4873452"/>
              <a:gd name="connsiteX19023" fmla="*/ 8892186 w 9144002"/>
              <a:gd name="connsiteY19023" fmla="*/ 1557421 h 4873452"/>
              <a:gd name="connsiteX19024" fmla="*/ 8893376 w 9144002"/>
              <a:gd name="connsiteY19024" fmla="*/ 1557199 h 4873452"/>
              <a:gd name="connsiteX19025" fmla="*/ 8896651 w 9144002"/>
              <a:gd name="connsiteY19025" fmla="*/ 1557199 h 4873452"/>
              <a:gd name="connsiteX19026" fmla="*/ 8903794 w 9144002"/>
              <a:gd name="connsiteY19026" fmla="*/ 1557644 h 4873452"/>
              <a:gd name="connsiteX19027" fmla="*/ 8907366 w 9144002"/>
              <a:gd name="connsiteY19027" fmla="*/ 1557867 h 4873452"/>
              <a:gd name="connsiteX19028" fmla="*/ 8908855 w 9144002"/>
              <a:gd name="connsiteY19028" fmla="*/ 1557644 h 4873452"/>
              <a:gd name="connsiteX19029" fmla="*/ 8910045 w 9144002"/>
              <a:gd name="connsiteY19029" fmla="*/ 1557421 h 4873452"/>
              <a:gd name="connsiteX19030" fmla="*/ 8907961 w 9144002"/>
              <a:gd name="connsiteY19030" fmla="*/ 1559874 h 4873452"/>
              <a:gd name="connsiteX19031" fmla="*/ 8906473 w 9144002"/>
              <a:gd name="connsiteY19031" fmla="*/ 1562104 h 4873452"/>
              <a:gd name="connsiteX19032" fmla="*/ 8905878 w 9144002"/>
              <a:gd name="connsiteY19032" fmla="*/ 1564112 h 4873452"/>
              <a:gd name="connsiteX19033" fmla="*/ 8905878 w 9144002"/>
              <a:gd name="connsiteY19033" fmla="*/ 1565896 h 4873452"/>
              <a:gd name="connsiteX19034" fmla="*/ 8906176 w 9144002"/>
              <a:gd name="connsiteY19034" fmla="*/ 1567234 h 4873452"/>
              <a:gd name="connsiteX19035" fmla="*/ 8907069 w 9144002"/>
              <a:gd name="connsiteY19035" fmla="*/ 1568572 h 4873452"/>
              <a:gd name="connsiteX19036" fmla="*/ 8908557 w 9144002"/>
              <a:gd name="connsiteY19036" fmla="*/ 1569909 h 4873452"/>
              <a:gd name="connsiteX19037" fmla="*/ 8909449 w 9144002"/>
              <a:gd name="connsiteY19037" fmla="*/ 1571248 h 4873452"/>
              <a:gd name="connsiteX19038" fmla="*/ 8913022 w 9144002"/>
              <a:gd name="connsiteY19038" fmla="*/ 1573478 h 4873452"/>
              <a:gd name="connsiteX19039" fmla="*/ 8915999 w 9144002"/>
              <a:gd name="connsiteY19039" fmla="*/ 1576377 h 4873452"/>
              <a:gd name="connsiteX19040" fmla="*/ 8917189 w 9144002"/>
              <a:gd name="connsiteY19040" fmla="*/ 1577715 h 4873452"/>
              <a:gd name="connsiteX19041" fmla="*/ 8918082 w 9144002"/>
              <a:gd name="connsiteY19041" fmla="*/ 1579722 h 4873452"/>
              <a:gd name="connsiteX19042" fmla="*/ 8918975 w 9144002"/>
              <a:gd name="connsiteY19042" fmla="*/ 1581729 h 4873452"/>
              <a:gd name="connsiteX19043" fmla="*/ 8918975 w 9144002"/>
              <a:gd name="connsiteY19043" fmla="*/ 1584182 h 4873452"/>
              <a:gd name="connsiteX19044" fmla="*/ 8893674 w 9144002"/>
              <a:gd name="connsiteY19044" fmla="*/ 1584851 h 4873452"/>
              <a:gd name="connsiteX19045" fmla="*/ 8894269 w 9144002"/>
              <a:gd name="connsiteY19045" fmla="*/ 1586635 h 4873452"/>
              <a:gd name="connsiteX19046" fmla="*/ 8894567 w 9144002"/>
              <a:gd name="connsiteY19046" fmla="*/ 1588642 h 4873452"/>
              <a:gd name="connsiteX19047" fmla="*/ 8895162 w 9144002"/>
              <a:gd name="connsiteY19047" fmla="*/ 1590426 h 4873452"/>
              <a:gd name="connsiteX19048" fmla="*/ 8896055 w 9144002"/>
              <a:gd name="connsiteY19048" fmla="*/ 1591764 h 4873452"/>
              <a:gd name="connsiteX19049" fmla="*/ 8897246 w 9144002"/>
              <a:gd name="connsiteY19049" fmla="*/ 1593102 h 4873452"/>
              <a:gd name="connsiteX19050" fmla="*/ 8898734 w 9144002"/>
              <a:gd name="connsiteY19050" fmla="*/ 1593994 h 4873452"/>
              <a:gd name="connsiteX19051" fmla="*/ 8899924 w 9144002"/>
              <a:gd name="connsiteY19051" fmla="*/ 1594886 h 4873452"/>
              <a:gd name="connsiteX19052" fmla="*/ 8901413 w 9144002"/>
              <a:gd name="connsiteY19052" fmla="*/ 1595779 h 4873452"/>
              <a:gd name="connsiteX19053" fmla="*/ 8904985 w 9144002"/>
              <a:gd name="connsiteY19053" fmla="*/ 1596894 h 4873452"/>
              <a:gd name="connsiteX19054" fmla="*/ 8908855 w 9144002"/>
              <a:gd name="connsiteY19054" fmla="*/ 1597339 h 4873452"/>
              <a:gd name="connsiteX19055" fmla="*/ 8913022 w 9144002"/>
              <a:gd name="connsiteY19055" fmla="*/ 1597339 h 4873452"/>
              <a:gd name="connsiteX19056" fmla="*/ 8917487 w 9144002"/>
              <a:gd name="connsiteY19056" fmla="*/ 1597339 h 4873452"/>
              <a:gd name="connsiteX19057" fmla="*/ 8926416 w 9144002"/>
              <a:gd name="connsiteY19057" fmla="*/ 1597116 h 4873452"/>
              <a:gd name="connsiteX19058" fmla="*/ 8930882 w 9144002"/>
              <a:gd name="connsiteY19058" fmla="*/ 1596894 h 4873452"/>
              <a:gd name="connsiteX19059" fmla="*/ 8935644 w 9144002"/>
              <a:gd name="connsiteY19059" fmla="*/ 1596894 h 4873452"/>
              <a:gd name="connsiteX19060" fmla="*/ 8939811 w 9144002"/>
              <a:gd name="connsiteY19060" fmla="*/ 1597339 h 4873452"/>
              <a:gd name="connsiteX19061" fmla="*/ 8943383 w 9144002"/>
              <a:gd name="connsiteY19061" fmla="*/ 1598009 h 4873452"/>
              <a:gd name="connsiteX19062" fmla="*/ 8944871 w 9144002"/>
              <a:gd name="connsiteY19062" fmla="*/ 1598900 h 4873452"/>
              <a:gd name="connsiteX19063" fmla="*/ 8946359 w 9144002"/>
              <a:gd name="connsiteY19063" fmla="*/ 1599346 h 4873452"/>
              <a:gd name="connsiteX19064" fmla="*/ 8947847 w 9144002"/>
              <a:gd name="connsiteY19064" fmla="*/ 1600238 h 4873452"/>
              <a:gd name="connsiteX19065" fmla="*/ 8949038 w 9144002"/>
              <a:gd name="connsiteY19065" fmla="*/ 1601353 h 4873452"/>
              <a:gd name="connsiteX19066" fmla="*/ 8948741 w 9144002"/>
              <a:gd name="connsiteY19066" fmla="*/ 1604253 h 4873452"/>
              <a:gd name="connsiteX19067" fmla="*/ 8947847 w 9144002"/>
              <a:gd name="connsiteY19067" fmla="*/ 1605814 h 4873452"/>
              <a:gd name="connsiteX19068" fmla="*/ 8947253 w 9144002"/>
              <a:gd name="connsiteY19068" fmla="*/ 1606929 h 4873452"/>
              <a:gd name="connsiteX19069" fmla="*/ 8946062 w 9144002"/>
              <a:gd name="connsiteY19069" fmla="*/ 1607598 h 4873452"/>
              <a:gd name="connsiteX19070" fmla="*/ 8944871 w 9144002"/>
              <a:gd name="connsiteY19070" fmla="*/ 1607598 h 4873452"/>
              <a:gd name="connsiteX19071" fmla="*/ 8943383 w 9144002"/>
              <a:gd name="connsiteY19071" fmla="*/ 1606929 h 4873452"/>
              <a:gd name="connsiteX19072" fmla="*/ 8939811 w 9144002"/>
              <a:gd name="connsiteY19072" fmla="*/ 1605591 h 4873452"/>
              <a:gd name="connsiteX19073" fmla="*/ 8935644 w 9144002"/>
              <a:gd name="connsiteY19073" fmla="*/ 1604029 h 4873452"/>
              <a:gd name="connsiteX19074" fmla="*/ 8933262 w 9144002"/>
              <a:gd name="connsiteY19074" fmla="*/ 1603138 h 4873452"/>
              <a:gd name="connsiteX19075" fmla="*/ 8930584 w 9144002"/>
              <a:gd name="connsiteY19075" fmla="*/ 1602691 h 4873452"/>
              <a:gd name="connsiteX19076" fmla="*/ 8927905 w 9144002"/>
              <a:gd name="connsiteY19076" fmla="*/ 1602691 h 4873452"/>
              <a:gd name="connsiteX19077" fmla="*/ 8925524 w 9144002"/>
              <a:gd name="connsiteY19077" fmla="*/ 1603361 h 4873452"/>
              <a:gd name="connsiteX19078" fmla="*/ 8922845 w 9144002"/>
              <a:gd name="connsiteY19078" fmla="*/ 1604476 h 4873452"/>
              <a:gd name="connsiteX19079" fmla="*/ 8919868 w 9144002"/>
              <a:gd name="connsiteY19079" fmla="*/ 1606483 h 4873452"/>
              <a:gd name="connsiteX19080" fmla="*/ 8920761 w 9144002"/>
              <a:gd name="connsiteY19080" fmla="*/ 1610719 h 4873452"/>
              <a:gd name="connsiteX19081" fmla="*/ 8922845 w 9144002"/>
              <a:gd name="connsiteY19081" fmla="*/ 1614065 h 4873452"/>
              <a:gd name="connsiteX19082" fmla="*/ 8924630 w 9144002"/>
              <a:gd name="connsiteY19082" fmla="*/ 1616518 h 4873452"/>
              <a:gd name="connsiteX19083" fmla="*/ 8927012 w 9144002"/>
              <a:gd name="connsiteY19083" fmla="*/ 1618302 h 4873452"/>
              <a:gd name="connsiteX19084" fmla="*/ 8929095 w 9144002"/>
              <a:gd name="connsiteY19084" fmla="*/ 1619640 h 4873452"/>
              <a:gd name="connsiteX19085" fmla="*/ 8931774 w 9144002"/>
              <a:gd name="connsiteY19085" fmla="*/ 1620308 h 4873452"/>
              <a:gd name="connsiteX19086" fmla="*/ 8934453 w 9144002"/>
              <a:gd name="connsiteY19086" fmla="*/ 1620532 h 4873452"/>
              <a:gd name="connsiteX19087" fmla="*/ 8937430 w 9144002"/>
              <a:gd name="connsiteY19087" fmla="*/ 1620755 h 4873452"/>
              <a:gd name="connsiteX19088" fmla="*/ 8943383 w 9144002"/>
              <a:gd name="connsiteY19088" fmla="*/ 1620532 h 4873452"/>
              <a:gd name="connsiteX19089" fmla="*/ 8949932 w 9144002"/>
              <a:gd name="connsiteY19089" fmla="*/ 1620308 h 4873452"/>
              <a:gd name="connsiteX19090" fmla="*/ 8953205 w 9144002"/>
              <a:gd name="connsiteY19090" fmla="*/ 1620532 h 4873452"/>
              <a:gd name="connsiteX19091" fmla="*/ 8956182 w 9144002"/>
              <a:gd name="connsiteY19091" fmla="*/ 1621201 h 4873452"/>
              <a:gd name="connsiteX19092" fmla="*/ 8959159 w 9144002"/>
              <a:gd name="connsiteY19092" fmla="*/ 1621870 h 4873452"/>
              <a:gd name="connsiteX19093" fmla="*/ 8962135 w 9144002"/>
              <a:gd name="connsiteY19093" fmla="*/ 1623653 h 4873452"/>
              <a:gd name="connsiteX19094" fmla="*/ 8961540 w 9144002"/>
              <a:gd name="connsiteY19094" fmla="*/ 1625883 h 4873452"/>
              <a:gd name="connsiteX19095" fmla="*/ 8960349 w 9144002"/>
              <a:gd name="connsiteY19095" fmla="*/ 1627891 h 4873452"/>
              <a:gd name="connsiteX19096" fmla="*/ 8958861 w 9144002"/>
              <a:gd name="connsiteY19096" fmla="*/ 1629898 h 4873452"/>
              <a:gd name="connsiteX19097" fmla="*/ 8957670 w 9144002"/>
              <a:gd name="connsiteY19097" fmla="*/ 1631236 h 4873452"/>
              <a:gd name="connsiteX19098" fmla="*/ 8955884 w 9144002"/>
              <a:gd name="connsiteY19098" fmla="*/ 1633020 h 4873452"/>
              <a:gd name="connsiteX19099" fmla="*/ 8954396 w 9144002"/>
              <a:gd name="connsiteY19099" fmla="*/ 1634135 h 4873452"/>
              <a:gd name="connsiteX19100" fmla="*/ 8952908 w 9144002"/>
              <a:gd name="connsiteY19100" fmla="*/ 1635250 h 4873452"/>
              <a:gd name="connsiteX19101" fmla="*/ 8951122 w 9144002"/>
              <a:gd name="connsiteY19101" fmla="*/ 1636143 h 4873452"/>
              <a:gd name="connsiteX19102" fmla="*/ 8946955 w 9144002"/>
              <a:gd name="connsiteY19102" fmla="*/ 1637481 h 4873452"/>
              <a:gd name="connsiteX19103" fmla="*/ 8942787 w 9144002"/>
              <a:gd name="connsiteY19103" fmla="*/ 1638373 h 4873452"/>
              <a:gd name="connsiteX19104" fmla="*/ 8938322 w 9144002"/>
              <a:gd name="connsiteY19104" fmla="*/ 1638818 h 4873452"/>
              <a:gd name="connsiteX19105" fmla="*/ 8933262 w 9144002"/>
              <a:gd name="connsiteY19105" fmla="*/ 1638818 h 4873452"/>
              <a:gd name="connsiteX19106" fmla="*/ 8928797 w 9144002"/>
              <a:gd name="connsiteY19106" fmla="*/ 1638818 h 4873452"/>
              <a:gd name="connsiteX19107" fmla="*/ 8923440 w 9144002"/>
              <a:gd name="connsiteY19107" fmla="*/ 1638596 h 4873452"/>
              <a:gd name="connsiteX19108" fmla="*/ 8913617 w 9144002"/>
              <a:gd name="connsiteY19108" fmla="*/ 1637703 h 4873452"/>
              <a:gd name="connsiteX19109" fmla="*/ 8908855 w 9144002"/>
              <a:gd name="connsiteY19109" fmla="*/ 1637703 h 4873452"/>
              <a:gd name="connsiteX19110" fmla="*/ 8903794 w 9144002"/>
              <a:gd name="connsiteY19110" fmla="*/ 1637703 h 4873452"/>
              <a:gd name="connsiteX19111" fmla="*/ 8899330 w 9144002"/>
              <a:gd name="connsiteY19111" fmla="*/ 1638149 h 4873452"/>
              <a:gd name="connsiteX19112" fmla="*/ 8895162 w 9144002"/>
              <a:gd name="connsiteY19112" fmla="*/ 1638596 h 4873452"/>
              <a:gd name="connsiteX19113" fmla="*/ 8892781 w 9144002"/>
              <a:gd name="connsiteY19113" fmla="*/ 1639488 h 4873452"/>
              <a:gd name="connsiteX19114" fmla="*/ 8890697 w 9144002"/>
              <a:gd name="connsiteY19114" fmla="*/ 1640379 h 4873452"/>
              <a:gd name="connsiteX19115" fmla="*/ 8888911 w 9144002"/>
              <a:gd name="connsiteY19115" fmla="*/ 1641048 h 4873452"/>
              <a:gd name="connsiteX19116" fmla="*/ 8887423 w 9144002"/>
              <a:gd name="connsiteY19116" fmla="*/ 1642386 h 4873452"/>
              <a:gd name="connsiteX19117" fmla="*/ 8884744 w 9144002"/>
              <a:gd name="connsiteY19117" fmla="*/ 1644616 h 4873452"/>
              <a:gd name="connsiteX19118" fmla="*/ 8882363 w 9144002"/>
              <a:gd name="connsiteY19118" fmla="*/ 1646401 h 4873452"/>
              <a:gd name="connsiteX19119" fmla="*/ 8881470 w 9144002"/>
              <a:gd name="connsiteY19119" fmla="*/ 1647293 h 4873452"/>
              <a:gd name="connsiteX19120" fmla="*/ 8879982 w 9144002"/>
              <a:gd name="connsiteY19120" fmla="*/ 1647962 h 4873452"/>
              <a:gd name="connsiteX19121" fmla="*/ 8878196 w 9144002"/>
              <a:gd name="connsiteY19121" fmla="*/ 1648184 h 4873452"/>
              <a:gd name="connsiteX19122" fmla="*/ 8876410 w 9144002"/>
              <a:gd name="connsiteY19122" fmla="*/ 1647962 h 4873452"/>
              <a:gd name="connsiteX19123" fmla="*/ 8874624 w 9144002"/>
              <a:gd name="connsiteY19123" fmla="*/ 1647738 h 4873452"/>
              <a:gd name="connsiteX19124" fmla="*/ 8871945 w 9144002"/>
              <a:gd name="connsiteY19124" fmla="*/ 1646847 h 4873452"/>
              <a:gd name="connsiteX19125" fmla="*/ 8868969 w 9144002"/>
              <a:gd name="connsiteY19125" fmla="*/ 1645731 h 4873452"/>
              <a:gd name="connsiteX19126" fmla="*/ 8865397 w 9144002"/>
              <a:gd name="connsiteY19126" fmla="*/ 1643724 h 4873452"/>
              <a:gd name="connsiteX19127" fmla="*/ 8864801 w 9144002"/>
              <a:gd name="connsiteY19127" fmla="*/ 1645286 h 4873452"/>
              <a:gd name="connsiteX19128" fmla="*/ 8863313 w 9144002"/>
              <a:gd name="connsiteY19128" fmla="*/ 1647069 h 4873452"/>
              <a:gd name="connsiteX19129" fmla="*/ 8861527 w 9144002"/>
              <a:gd name="connsiteY19129" fmla="*/ 1648853 h 4873452"/>
              <a:gd name="connsiteX19130" fmla="*/ 8859444 w 9144002"/>
              <a:gd name="connsiteY19130" fmla="*/ 1650414 h 4873452"/>
              <a:gd name="connsiteX19131" fmla="*/ 8853788 w 9144002"/>
              <a:gd name="connsiteY19131" fmla="*/ 1654206 h 4873452"/>
              <a:gd name="connsiteX19132" fmla="*/ 8847537 w 9144002"/>
              <a:gd name="connsiteY19132" fmla="*/ 1657551 h 4873452"/>
              <a:gd name="connsiteX19133" fmla="*/ 8839798 w 9144002"/>
              <a:gd name="connsiteY19133" fmla="*/ 1660896 h 4873452"/>
              <a:gd name="connsiteX19134" fmla="*/ 8832059 w 9144002"/>
              <a:gd name="connsiteY19134" fmla="*/ 1663795 h 4873452"/>
              <a:gd name="connsiteX19135" fmla="*/ 8823724 w 9144002"/>
              <a:gd name="connsiteY19135" fmla="*/ 1666025 h 4873452"/>
              <a:gd name="connsiteX19136" fmla="*/ 8819557 w 9144002"/>
              <a:gd name="connsiteY19136" fmla="*/ 1666917 h 4873452"/>
              <a:gd name="connsiteX19137" fmla="*/ 8815390 w 9144002"/>
              <a:gd name="connsiteY19137" fmla="*/ 1667363 h 4873452"/>
              <a:gd name="connsiteX19138" fmla="*/ 8816284 w 9144002"/>
              <a:gd name="connsiteY19138" fmla="*/ 1665356 h 4873452"/>
              <a:gd name="connsiteX19139" fmla="*/ 8816878 w 9144002"/>
              <a:gd name="connsiteY19139" fmla="*/ 1663795 h 4873452"/>
              <a:gd name="connsiteX19140" fmla="*/ 8819557 w 9144002"/>
              <a:gd name="connsiteY19140" fmla="*/ 1660672 h 4873452"/>
              <a:gd name="connsiteX19141" fmla="*/ 8820748 w 9144002"/>
              <a:gd name="connsiteY19141" fmla="*/ 1659112 h 4873452"/>
              <a:gd name="connsiteX19142" fmla="*/ 8822236 w 9144002"/>
              <a:gd name="connsiteY19142" fmla="*/ 1657773 h 4873452"/>
              <a:gd name="connsiteX19143" fmla="*/ 8823130 w 9144002"/>
              <a:gd name="connsiteY19143" fmla="*/ 1655767 h 4873452"/>
              <a:gd name="connsiteX19144" fmla="*/ 8823427 w 9144002"/>
              <a:gd name="connsiteY19144" fmla="*/ 1653760 h 4873452"/>
              <a:gd name="connsiteX19145" fmla="*/ 8818069 w 9144002"/>
              <a:gd name="connsiteY19145" fmla="*/ 1653537 h 4873452"/>
              <a:gd name="connsiteX19146" fmla="*/ 8813307 w 9144002"/>
              <a:gd name="connsiteY19146" fmla="*/ 1654206 h 4873452"/>
              <a:gd name="connsiteX19147" fmla="*/ 8808544 w 9144002"/>
              <a:gd name="connsiteY19147" fmla="*/ 1655321 h 4873452"/>
              <a:gd name="connsiteX19148" fmla="*/ 8804674 w 9144002"/>
              <a:gd name="connsiteY19148" fmla="*/ 1656436 h 4873452"/>
              <a:gd name="connsiteX19149" fmla="*/ 8801103 w 9144002"/>
              <a:gd name="connsiteY19149" fmla="*/ 1658442 h 4873452"/>
              <a:gd name="connsiteX19150" fmla="*/ 8797828 w 9144002"/>
              <a:gd name="connsiteY19150" fmla="*/ 1660672 h 4873452"/>
              <a:gd name="connsiteX19151" fmla="*/ 8794852 w 9144002"/>
              <a:gd name="connsiteY19151" fmla="*/ 1663126 h 4873452"/>
              <a:gd name="connsiteX19152" fmla="*/ 8792173 w 9144002"/>
              <a:gd name="connsiteY19152" fmla="*/ 1666025 h 4873452"/>
              <a:gd name="connsiteX19153" fmla="*/ 8789792 w 9144002"/>
              <a:gd name="connsiteY19153" fmla="*/ 1669147 h 4873452"/>
              <a:gd name="connsiteX19154" fmla="*/ 8788006 w 9144002"/>
              <a:gd name="connsiteY19154" fmla="*/ 1672269 h 4873452"/>
              <a:gd name="connsiteX19155" fmla="*/ 8785624 w 9144002"/>
              <a:gd name="connsiteY19155" fmla="*/ 1675838 h 4873452"/>
              <a:gd name="connsiteX19156" fmla="*/ 8784136 w 9144002"/>
              <a:gd name="connsiteY19156" fmla="*/ 1679405 h 4873452"/>
              <a:gd name="connsiteX19157" fmla="*/ 8780862 w 9144002"/>
              <a:gd name="connsiteY19157" fmla="*/ 1687433 h 4873452"/>
              <a:gd name="connsiteX19158" fmla="*/ 8777886 w 9144002"/>
              <a:gd name="connsiteY19158" fmla="*/ 1695238 h 4873452"/>
              <a:gd name="connsiteX19159" fmla="*/ 8779374 w 9144002"/>
              <a:gd name="connsiteY19159" fmla="*/ 1696800 h 4873452"/>
              <a:gd name="connsiteX19160" fmla="*/ 8780565 w 9144002"/>
              <a:gd name="connsiteY19160" fmla="*/ 1697468 h 4873452"/>
              <a:gd name="connsiteX19161" fmla="*/ 8781457 w 9144002"/>
              <a:gd name="connsiteY19161" fmla="*/ 1698137 h 4873452"/>
              <a:gd name="connsiteX19162" fmla="*/ 8782946 w 9144002"/>
              <a:gd name="connsiteY19162" fmla="*/ 1698361 h 4873452"/>
              <a:gd name="connsiteX19163" fmla="*/ 8784136 w 9144002"/>
              <a:gd name="connsiteY19163" fmla="*/ 1698361 h 4873452"/>
              <a:gd name="connsiteX19164" fmla="*/ 8785624 w 9144002"/>
              <a:gd name="connsiteY19164" fmla="*/ 1698137 h 4873452"/>
              <a:gd name="connsiteX19165" fmla="*/ 8788601 w 9144002"/>
              <a:gd name="connsiteY19165" fmla="*/ 1697246 h 4873452"/>
              <a:gd name="connsiteX19166" fmla="*/ 8792173 w 9144002"/>
              <a:gd name="connsiteY19166" fmla="*/ 1696353 h 4873452"/>
              <a:gd name="connsiteX19167" fmla="*/ 8793959 w 9144002"/>
              <a:gd name="connsiteY19167" fmla="*/ 1696131 h 4873452"/>
              <a:gd name="connsiteX19168" fmla="*/ 8795745 w 9144002"/>
              <a:gd name="connsiteY19168" fmla="*/ 1696131 h 4873452"/>
              <a:gd name="connsiteX19169" fmla="*/ 8797531 w 9144002"/>
              <a:gd name="connsiteY19169" fmla="*/ 1696353 h 4873452"/>
              <a:gd name="connsiteX19170" fmla="*/ 8799615 w 9144002"/>
              <a:gd name="connsiteY19170" fmla="*/ 1697022 h 4873452"/>
              <a:gd name="connsiteX19171" fmla="*/ 8801401 w 9144002"/>
              <a:gd name="connsiteY19171" fmla="*/ 1697915 h 4873452"/>
              <a:gd name="connsiteX19172" fmla="*/ 8803484 w 9144002"/>
              <a:gd name="connsiteY19172" fmla="*/ 1699253 h 4873452"/>
              <a:gd name="connsiteX19173" fmla="*/ 8797828 w 9144002"/>
              <a:gd name="connsiteY19173" fmla="*/ 1700368 h 4873452"/>
              <a:gd name="connsiteX19174" fmla="*/ 8793661 w 9144002"/>
              <a:gd name="connsiteY19174" fmla="*/ 1701706 h 4873452"/>
              <a:gd name="connsiteX19175" fmla="*/ 8789792 w 9144002"/>
              <a:gd name="connsiteY19175" fmla="*/ 1702821 h 4873452"/>
              <a:gd name="connsiteX19176" fmla="*/ 8787113 w 9144002"/>
              <a:gd name="connsiteY19176" fmla="*/ 1704605 h 4873452"/>
              <a:gd name="connsiteX19177" fmla="*/ 8785327 w 9144002"/>
              <a:gd name="connsiteY19177" fmla="*/ 1706389 h 4873452"/>
              <a:gd name="connsiteX19178" fmla="*/ 8783839 w 9144002"/>
              <a:gd name="connsiteY19178" fmla="*/ 1707950 h 4873452"/>
              <a:gd name="connsiteX19179" fmla="*/ 8782946 w 9144002"/>
              <a:gd name="connsiteY19179" fmla="*/ 1709958 h 4873452"/>
              <a:gd name="connsiteX19180" fmla="*/ 8782351 w 9144002"/>
              <a:gd name="connsiteY19180" fmla="*/ 1711964 h 4873452"/>
              <a:gd name="connsiteX19181" fmla="*/ 8781160 w 9144002"/>
              <a:gd name="connsiteY19181" fmla="*/ 1716647 h 4873452"/>
              <a:gd name="connsiteX19182" fmla="*/ 8780565 w 9144002"/>
              <a:gd name="connsiteY19182" fmla="*/ 1719323 h 4873452"/>
              <a:gd name="connsiteX19183" fmla="*/ 8779672 w 9144002"/>
              <a:gd name="connsiteY19183" fmla="*/ 1722445 h 4873452"/>
              <a:gd name="connsiteX19184" fmla="*/ 8778184 w 9144002"/>
              <a:gd name="connsiteY19184" fmla="*/ 1725122 h 4873452"/>
              <a:gd name="connsiteX19185" fmla="*/ 8776397 w 9144002"/>
              <a:gd name="connsiteY19185" fmla="*/ 1728467 h 4873452"/>
              <a:gd name="connsiteX19186" fmla="*/ 8774016 w 9144002"/>
              <a:gd name="connsiteY19186" fmla="*/ 1732257 h 4873452"/>
              <a:gd name="connsiteX19187" fmla="*/ 8770742 w 9144002"/>
              <a:gd name="connsiteY19187" fmla="*/ 1735826 h 4873452"/>
              <a:gd name="connsiteX19188" fmla="*/ 8759728 w 9144002"/>
              <a:gd name="connsiteY19188" fmla="*/ 1736272 h 4873452"/>
              <a:gd name="connsiteX19189" fmla="*/ 8748715 w 9144002"/>
              <a:gd name="connsiteY19189" fmla="*/ 1736272 h 4873452"/>
              <a:gd name="connsiteX19190" fmla="*/ 8737999 w 9144002"/>
              <a:gd name="connsiteY19190" fmla="*/ 1736272 h 4873452"/>
              <a:gd name="connsiteX19191" fmla="*/ 8732940 w 9144002"/>
              <a:gd name="connsiteY19191" fmla="*/ 1736495 h 4873452"/>
              <a:gd name="connsiteX19192" fmla="*/ 8728177 w 9144002"/>
              <a:gd name="connsiteY19192" fmla="*/ 1736941 h 4873452"/>
              <a:gd name="connsiteX19193" fmla="*/ 8723712 w 9144002"/>
              <a:gd name="connsiteY19193" fmla="*/ 1737610 h 4873452"/>
              <a:gd name="connsiteX19194" fmla="*/ 8719843 w 9144002"/>
              <a:gd name="connsiteY19194" fmla="*/ 1738725 h 4873452"/>
              <a:gd name="connsiteX19195" fmla="*/ 8716569 w 9144002"/>
              <a:gd name="connsiteY19195" fmla="*/ 1740062 h 4873452"/>
              <a:gd name="connsiteX19196" fmla="*/ 8715080 w 9144002"/>
              <a:gd name="connsiteY19196" fmla="*/ 1740955 h 4873452"/>
              <a:gd name="connsiteX19197" fmla="*/ 8713890 w 9144002"/>
              <a:gd name="connsiteY19197" fmla="*/ 1742070 h 4873452"/>
              <a:gd name="connsiteX19198" fmla="*/ 8712699 w 9144002"/>
              <a:gd name="connsiteY19198" fmla="*/ 1743185 h 4873452"/>
              <a:gd name="connsiteX19199" fmla="*/ 8711806 w 9144002"/>
              <a:gd name="connsiteY19199" fmla="*/ 1744300 h 4873452"/>
              <a:gd name="connsiteX19200" fmla="*/ 8711211 w 9144002"/>
              <a:gd name="connsiteY19200" fmla="*/ 1745861 h 4873452"/>
              <a:gd name="connsiteX19201" fmla="*/ 8710913 w 9144002"/>
              <a:gd name="connsiteY19201" fmla="*/ 1747423 h 4873452"/>
              <a:gd name="connsiteX19202" fmla="*/ 8710913 w 9144002"/>
              <a:gd name="connsiteY19202" fmla="*/ 1749206 h 4873452"/>
              <a:gd name="connsiteX19203" fmla="*/ 8710913 w 9144002"/>
              <a:gd name="connsiteY19203" fmla="*/ 1750768 h 4873452"/>
              <a:gd name="connsiteX19204" fmla="*/ 8711211 w 9144002"/>
              <a:gd name="connsiteY19204" fmla="*/ 1752774 h 4873452"/>
              <a:gd name="connsiteX19205" fmla="*/ 8711509 w 9144002"/>
              <a:gd name="connsiteY19205" fmla="*/ 1755004 h 4873452"/>
              <a:gd name="connsiteX19206" fmla="*/ 8705257 w 9144002"/>
              <a:gd name="connsiteY19206" fmla="*/ 1756565 h 4873452"/>
              <a:gd name="connsiteX19207" fmla="*/ 8698411 w 9144002"/>
              <a:gd name="connsiteY19207" fmla="*/ 1757680 h 4873452"/>
              <a:gd name="connsiteX19208" fmla="*/ 8691863 w 9144002"/>
              <a:gd name="connsiteY19208" fmla="*/ 1758127 h 4873452"/>
              <a:gd name="connsiteX19209" fmla="*/ 8685909 w 9144002"/>
              <a:gd name="connsiteY19209" fmla="*/ 1758795 h 4873452"/>
              <a:gd name="connsiteX19210" fmla="*/ 8674003 w 9144002"/>
              <a:gd name="connsiteY19210" fmla="*/ 1759687 h 4873452"/>
              <a:gd name="connsiteX19211" fmla="*/ 8662692 w 9144002"/>
              <a:gd name="connsiteY19211" fmla="*/ 1760357 h 4873452"/>
              <a:gd name="connsiteX19212" fmla="*/ 8657334 w 9144002"/>
              <a:gd name="connsiteY19212" fmla="*/ 1761025 h 4873452"/>
              <a:gd name="connsiteX19213" fmla="*/ 8652572 w 9144002"/>
              <a:gd name="connsiteY19213" fmla="*/ 1761917 h 4873452"/>
              <a:gd name="connsiteX19214" fmla="*/ 8647512 w 9144002"/>
              <a:gd name="connsiteY19214" fmla="*/ 1763032 h 4873452"/>
              <a:gd name="connsiteX19215" fmla="*/ 8643047 w 9144002"/>
              <a:gd name="connsiteY19215" fmla="*/ 1764370 h 4873452"/>
              <a:gd name="connsiteX19216" fmla="*/ 8638582 w 9144002"/>
              <a:gd name="connsiteY19216" fmla="*/ 1766377 h 4873452"/>
              <a:gd name="connsiteX19217" fmla="*/ 8634713 w 9144002"/>
              <a:gd name="connsiteY19217" fmla="*/ 1768607 h 4873452"/>
              <a:gd name="connsiteX19218" fmla="*/ 8631141 w 9144002"/>
              <a:gd name="connsiteY19218" fmla="*/ 1771507 h 4873452"/>
              <a:gd name="connsiteX19219" fmla="*/ 8627271 w 9144002"/>
              <a:gd name="connsiteY19219" fmla="*/ 1775075 h 4873452"/>
              <a:gd name="connsiteX19220" fmla="*/ 8624592 w 9144002"/>
              <a:gd name="connsiteY19220" fmla="*/ 1772622 h 4873452"/>
              <a:gd name="connsiteX19221" fmla="*/ 8621913 w 9144002"/>
              <a:gd name="connsiteY19221" fmla="*/ 1770615 h 4873452"/>
              <a:gd name="connsiteX19222" fmla="*/ 8619234 w 9144002"/>
              <a:gd name="connsiteY19222" fmla="*/ 1768830 h 4873452"/>
              <a:gd name="connsiteX19223" fmla="*/ 8616853 w 9144002"/>
              <a:gd name="connsiteY19223" fmla="*/ 1767492 h 4873452"/>
              <a:gd name="connsiteX19224" fmla="*/ 8613579 w 9144002"/>
              <a:gd name="connsiteY19224" fmla="*/ 1766377 h 4873452"/>
              <a:gd name="connsiteX19225" fmla="*/ 8611198 w 9144002"/>
              <a:gd name="connsiteY19225" fmla="*/ 1765262 h 4873452"/>
              <a:gd name="connsiteX19226" fmla="*/ 8608519 w 9144002"/>
              <a:gd name="connsiteY19226" fmla="*/ 1764593 h 4873452"/>
              <a:gd name="connsiteX19227" fmla="*/ 8605840 w 9144002"/>
              <a:gd name="connsiteY19227" fmla="*/ 1764147 h 4873452"/>
              <a:gd name="connsiteX19228" fmla="*/ 8602863 w 9144002"/>
              <a:gd name="connsiteY19228" fmla="*/ 1764147 h 4873452"/>
              <a:gd name="connsiteX19229" fmla="*/ 8600184 w 9144002"/>
              <a:gd name="connsiteY19229" fmla="*/ 1763925 h 4873452"/>
              <a:gd name="connsiteX19230" fmla="*/ 8597506 w 9144002"/>
              <a:gd name="connsiteY19230" fmla="*/ 1764147 h 4873452"/>
              <a:gd name="connsiteX19231" fmla="*/ 8594529 w 9144002"/>
              <a:gd name="connsiteY19231" fmla="*/ 1764370 h 4873452"/>
              <a:gd name="connsiteX19232" fmla="*/ 8589171 w 9144002"/>
              <a:gd name="connsiteY19232" fmla="*/ 1765708 h 4873452"/>
              <a:gd name="connsiteX19233" fmla="*/ 8583516 w 9144002"/>
              <a:gd name="connsiteY19233" fmla="*/ 1767492 h 4873452"/>
              <a:gd name="connsiteX19234" fmla="*/ 8578456 w 9144002"/>
              <a:gd name="connsiteY19234" fmla="*/ 1769722 h 4873452"/>
              <a:gd name="connsiteX19235" fmla="*/ 8573098 w 9144002"/>
              <a:gd name="connsiteY19235" fmla="*/ 1772176 h 4873452"/>
              <a:gd name="connsiteX19236" fmla="*/ 8567740 w 9144002"/>
              <a:gd name="connsiteY19236" fmla="*/ 1775297 h 4873452"/>
              <a:gd name="connsiteX19237" fmla="*/ 8562382 w 9144002"/>
              <a:gd name="connsiteY19237" fmla="*/ 1778196 h 4873452"/>
              <a:gd name="connsiteX19238" fmla="*/ 8552262 w 9144002"/>
              <a:gd name="connsiteY19238" fmla="*/ 1784664 h 4873452"/>
              <a:gd name="connsiteX19239" fmla="*/ 8543034 w 9144002"/>
              <a:gd name="connsiteY19239" fmla="*/ 1790239 h 4873452"/>
              <a:gd name="connsiteX19240" fmla="*/ 8556727 w 9144002"/>
              <a:gd name="connsiteY19240" fmla="*/ 1795368 h 4873452"/>
              <a:gd name="connsiteX19241" fmla="*/ 8562978 w 9144002"/>
              <a:gd name="connsiteY19241" fmla="*/ 1797598 h 4873452"/>
              <a:gd name="connsiteX19242" fmla="*/ 8569228 w 9144002"/>
              <a:gd name="connsiteY19242" fmla="*/ 1799382 h 4873452"/>
              <a:gd name="connsiteX19243" fmla="*/ 8572800 w 9144002"/>
              <a:gd name="connsiteY19243" fmla="*/ 1799828 h 4873452"/>
              <a:gd name="connsiteX19244" fmla="*/ 8575777 w 9144002"/>
              <a:gd name="connsiteY19244" fmla="*/ 1800497 h 4873452"/>
              <a:gd name="connsiteX19245" fmla="*/ 8579051 w 9144002"/>
              <a:gd name="connsiteY19245" fmla="*/ 1800497 h 4873452"/>
              <a:gd name="connsiteX19246" fmla="*/ 8582325 w 9144002"/>
              <a:gd name="connsiteY19246" fmla="*/ 1800497 h 4873452"/>
              <a:gd name="connsiteX19247" fmla="*/ 8586195 w 9144002"/>
              <a:gd name="connsiteY19247" fmla="*/ 1800497 h 4873452"/>
              <a:gd name="connsiteX19248" fmla="*/ 8590065 w 9144002"/>
              <a:gd name="connsiteY19248" fmla="*/ 1799828 h 4873452"/>
              <a:gd name="connsiteX19249" fmla="*/ 8594232 w 9144002"/>
              <a:gd name="connsiteY19249" fmla="*/ 1799159 h 4873452"/>
              <a:gd name="connsiteX19250" fmla="*/ 8598399 w 9144002"/>
              <a:gd name="connsiteY19250" fmla="*/ 1798044 h 4873452"/>
              <a:gd name="connsiteX19251" fmla="*/ 8598696 w 9144002"/>
              <a:gd name="connsiteY19251" fmla="*/ 1800497 h 4873452"/>
              <a:gd name="connsiteX19252" fmla="*/ 8598399 w 9144002"/>
              <a:gd name="connsiteY19252" fmla="*/ 1802950 h 4873452"/>
              <a:gd name="connsiteX19253" fmla="*/ 8597506 w 9144002"/>
              <a:gd name="connsiteY19253" fmla="*/ 1805180 h 4873452"/>
              <a:gd name="connsiteX19254" fmla="*/ 8596017 w 9144002"/>
              <a:gd name="connsiteY19254" fmla="*/ 1807187 h 4873452"/>
              <a:gd name="connsiteX19255" fmla="*/ 8594529 w 9144002"/>
              <a:gd name="connsiteY19255" fmla="*/ 1808972 h 4873452"/>
              <a:gd name="connsiteX19256" fmla="*/ 8592744 w 9144002"/>
              <a:gd name="connsiteY19256" fmla="*/ 1810532 h 4873452"/>
              <a:gd name="connsiteX19257" fmla="*/ 8590362 w 9144002"/>
              <a:gd name="connsiteY19257" fmla="*/ 1812094 h 4873452"/>
              <a:gd name="connsiteX19258" fmla="*/ 8587981 w 9144002"/>
              <a:gd name="connsiteY19258" fmla="*/ 1813209 h 4873452"/>
              <a:gd name="connsiteX19259" fmla="*/ 8585897 w 9144002"/>
              <a:gd name="connsiteY19259" fmla="*/ 1814101 h 4873452"/>
              <a:gd name="connsiteX19260" fmla="*/ 8583516 w 9144002"/>
              <a:gd name="connsiteY19260" fmla="*/ 1814546 h 4873452"/>
              <a:gd name="connsiteX19261" fmla="*/ 8581432 w 9144002"/>
              <a:gd name="connsiteY19261" fmla="*/ 1815216 h 4873452"/>
              <a:gd name="connsiteX19262" fmla="*/ 8579051 w 9144002"/>
              <a:gd name="connsiteY19262" fmla="*/ 1815216 h 4873452"/>
              <a:gd name="connsiteX19263" fmla="*/ 8577265 w 9144002"/>
              <a:gd name="connsiteY19263" fmla="*/ 1814769 h 4873452"/>
              <a:gd name="connsiteX19264" fmla="*/ 8575182 w 9144002"/>
              <a:gd name="connsiteY19264" fmla="*/ 1814324 h 4873452"/>
              <a:gd name="connsiteX19265" fmla="*/ 8574288 w 9144002"/>
              <a:gd name="connsiteY19265" fmla="*/ 1813431 h 4873452"/>
              <a:gd name="connsiteX19266" fmla="*/ 8573098 w 9144002"/>
              <a:gd name="connsiteY19266" fmla="*/ 1812094 h 4873452"/>
              <a:gd name="connsiteX19267" fmla="*/ 8570419 w 9144002"/>
              <a:gd name="connsiteY19267" fmla="*/ 1813654 h 4873452"/>
              <a:gd name="connsiteX19268" fmla="*/ 8567740 w 9144002"/>
              <a:gd name="connsiteY19268" fmla="*/ 1815661 h 4873452"/>
              <a:gd name="connsiteX19269" fmla="*/ 8565954 w 9144002"/>
              <a:gd name="connsiteY19269" fmla="*/ 1817891 h 4873452"/>
              <a:gd name="connsiteX19270" fmla="*/ 8564466 w 9144002"/>
              <a:gd name="connsiteY19270" fmla="*/ 1820791 h 4873452"/>
              <a:gd name="connsiteX19271" fmla="*/ 8563275 w 9144002"/>
              <a:gd name="connsiteY19271" fmla="*/ 1823912 h 4873452"/>
              <a:gd name="connsiteX19272" fmla="*/ 8562084 w 9144002"/>
              <a:gd name="connsiteY19272" fmla="*/ 1827258 h 4873452"/>
              <a:gd name="connsiteX19273" fmla="*/ 8561490 w 9144002"/>
              <a:gd name="connsiteY19273" fmla="*/ 1830827 h 4873452"/>
              <a:gd name="connsiteX19274" fmla="*/ 8560894 w 9144002"/>
              <a:gd name="connsiteY19274" fmla="*/ 1834840 h 4873452"/>
              <a:gd name="connsiteX19275" fmla="*/ 8563275 w 9144002"/>
              <a:gd name="connsiteY19275" fmla="*/ 1835955 h 4873452"/>
              <a:gd name="connsiteX19276" fmla="*/ 8565657 w 9144002"/>
              <a:gd name="connsiteY19276" fmla="*/ 1836846 h 4873452"/>
              <a:gd name="connsiteX19277" fmla="*/ 8568038 w 9144002"/>
              <a:gd name="connsiteY19277" fmla="*/ 1837517 h 4873452"/>
              <a:gd name="connsiteX19278" fmla="*/ 8570419 w 9144002"/>
              <a:gd name="connsiteY19278" fmla="*/ 1837739 h 4873452"/>
              <a:gd name="connsiteX19279" fmla="*/ 8574884 w 9144002"/>
              <a:gd name="connsiteY19279" fmla="*/ 1837961 h 4873452"/>
              <a:gd name="connsiteX19280" fmla="*/ 8579349 w 9144002"/>
              <a:gd name="connsiteY19280" fmla="*/ 1837739 h 4873452"/>
              <a:gd name="connsiteX19281" fmla="*/ 8584111 w 9144002"/>
              <a:gd name="connsiteY19281" fmla="*/ 1836846 h 4873452"/>
              <a:gd name="connsiteX19282" fmla="*/ 8588576 w 9144002"/>
              <a:gd name="connsiteY19282" fmla="*/ 1835731 h 4873452"/>
              <a:gd name="connsiteX19283" fmla="*/ 8597208 w 9144002"/>
              <a:gd name="connsiteY19283" fmla="*/ 1833279 h 4873452"/>
              <a:gd name="connsiteX19284" fmla="*/ 8601375 w 9144002"/>
              <a:gd name="connsiteY19284" fmla="*/ 1832164 h 4873452"/>
              <a:gd name="connsiteX19285" fmla="*/ 8605542 w 9144002"/>
              <a:gd name="connsiteY19285" fmla="*/ 1830827 h 4873452"/>
              <a:gd name="connsiteX19286" fmla="*/ 8609709 w 9144002"/>
              <a:gd name="connsiteY19286" fmla="*/ 1830380 h 4873452"/>
              <a:gd name="connsiteX19287" fmla="*/ 8613282 w 9144002"/>
              <a:gd name="connsiteY19287" fmla="*/ 1830380 h 4873452"/>
              <a:gd name="connsiteX19288" fmla="*/ 8615663 w 9144002"/>
              <a:gd name="connsiteY19288" fmla="*/ 1830603 h 4873452"/>
              <a:gd name="connsiteX19289" fmla="*/ 8617449 w 9144002"/>
              <a:gd name="connsiteY19289" fmla="*/ 1830827 h 4873452"/>
              <a:gd name="connsiteX19290" fmla="*/ 8619234 w 9144002"/>
              <a:gd name="connsiteY19290" fmla="*/ 1831495 h 4873452"/>
              <a:gd name="connsiteX19291" fmla="*/ 8621319 w 9144002"/>
              <a:gd name="connsiteY19291" fmla="*/ 1832386 h 4873452"/>
              <a:gd name="connsiteX19292" fmla="*/ 8623104 w 9144002"/>
              <a:gd name="connsiteY19292" fmla="*/ 1833501 h 4873452"/>
              <a:gd name="connsiteX19293" fmla="*/ 8624890 w 9144002"/>
              <a:gd name="connsiteY19293" fmla="*/ 1834616 h 4873452"/>
              <a:gd name="connsiteX19294" fmla="*/ 8626974 w 9144002"/>
              <a:gd name="connsiteY19294" fmla="*/ 1836402 h 4873452"/>
              <a:gd name="connsiteX19295" fmla="*/ 8628759 w 9144002"/>
              <a:gd name="connsiteY19295" fmla="*/ 1837961 h 4873452"/>
              <a:gd name="connsiteX19296" fmla="*/ 8620128 w 9144002"/>
              <a:gd name="connsiteY19296" fmla="*/ 1841307 h 4873452"/>
              <a:gd name="connsiteX19297" fmla="*/ 8609709 w 9144002"/>
              <a:gd name="connsiteY19297" fmla="*/ 1845098 h 4873452"/>
              <a:gd name="connsiteX19298" fmla="*/ 8597803 w 9144002"/>
              <a:gd name="connsiteY19298" fmla="*/ 1848666 h 4873452"/>
              <a:gd name="connsiteX19299" fmla="*/ 8584707 w 9144002"/>
              <a:gd name="connsiteY19299" fmla="*/ 1852681 h 4873452"/>
              <a:gd name="connsiteX19300" fmla="*/ 8571312 w 9144002"/>
              <a:gd name="connsiteY19300" fmla="*/ 1856025 h 4873452"/>
              <a:gd name="connsiteX19301" fmla="*/ 8556727 w 9144002"/>
              <a:gd name="connsiteY19301" fmla="*/ 1858925 h 4873452"/>
              <a:gd name="connsiteX19302" fmla="*/ 8549286 w 9144002"/>
              <a:gd name="connsiteY19302" fmla="*/ 1860262 h 4873452"/>
              <a:gd name="connsiteX19303" fmla="*/ 8542142 w 9144002"/>
              <a:gd name="connsiteY19303" fmla="*/ 1861377 h 4873452"/>
              <a:gd name="connsiteX19304" fmla="*/ 8534998 w 9144002"/>
              <a:gd name="connsiteY19304" fmla="*/ 1862046 h 4873452"/>
              <a:gd name="connsiteX19305" fmla="*/ 8527557 w 9144002"/>
              <a:gd name="connsiteY19305" fmla="*/ 1862492 h 4873452"/>
              <a:gd name="connsiteX19306" fmla="*/ 8523984 w 9144002"/>
              <a:gd name="connsiteY19306" fmla="*/ 1862492 h 4873452"/>
              <a:gd name="connsiteX19307" fmla="*/ 8520115 w 9144002"/>
              <a:gd name="connsiteY19307" fmla="*/ 1862270 h 4873452"/>
              <a:gd name="connsiteX19308" fmla="*/ 8510292 w 9144002"/>
              <a:gd name="connsiteY19308" fmla="*/ 1861155 h 4873452"/>
              <a:gd name="connsiteX19309" fmla="*/ 8499577 w 9144002"/>
              <a:gd name="connsiteY19309" fmla="*/ 1859371 h 4873452"/>
              <a:gd name="connsiteX19310" fmla="*/ 8489159 w 9144002"/>
              <a:gd name="connsiteY19310" fmla="*/ 1858032 h 4873452"/>
              <a:gd name="connsiteX19311" fmla="*/ 8484099 w 9144002"/>
              <a:gd name="connsiteY19311" fmla="*/ 1857809 h 4873452"/>
              <a:gd name="connsiteX19312" fmla="*/ 8479932 w 9144002"/>
              <a:gd name="connsiteY19312" fmla="*/ 1857809 h 4873452"/>
              <a:gd name="connsiteX19313" fmla="*/ 8476657 w 9144002"/>
              <a:gd name="connsiteY19313" fmla="*/ 1858032 h 4873452"/>
              <a:gd name="connsiteX19314" fmla="*/ 8475467 w 9144002"/>
              <a:gd name="connsiteY19314" fmla="*/ 1858256 h 4873452"/>
              <a:gd name="connsiteX19315" fmla="*/ 8474574 w 9144002"/>
              <a:gd name="connsiteY19315" fmla="*/ 1858925 h 4873452"/>
              <a:gd name="connsiteX19316" fmla="*/ 8473383 w 9144002"/>
              <a:gd name="connsiteY19316" fmla="*/ 1859371 h 4873452"/>
              <a:gd name="connsiteX19317" fmla="*/ 8472788 w 9144002"/>
              <a:gd name="connsiteY19317" fmla="*/ 1860262 h 4873452"/>
              <a:gd name="connsiteX19318" fmla="*/ 8472490 w 9144002"/>
              <a:gd name="connsiteY19318" fmla="*/ 1861155 h 4873452"/>
              <a:gd name="connsiteX19319" fmla="*/ 8472788 w 9144002"/>
              <a:gd name="connsiteY19319" fmla="*/ 1862270 h 4873452"/>
              <a:gd name="connsiteX19320" fmla="*/ 8473383 w 9144002"/>
              <a:gd name="connsiteY19320" fmla="*/ 1863385 h 4873452"/>
              <a:gd name="connsiteX19321" fmla="*/ 8473978 w 9144002"/>
              <a:gd name="connsiteY19321" fmla="*/ 1864723 h 4873452"/>
              <a:gd name="connsiteX19322" fmla="*/ 8476657 w 9144002"/>
              <a:gd name="connsiteY19322" fmla="*/ 1868068 h 4873452"/>
              <a:gd name="connsiteX19323" fmla="*/ 8475467 w 9144002"/>
              <a:gd name="connsiteY19323" fmla="*/ 1868960 h 4873452"/>
              <a:gd name="connsiteX19324" fmla="*/ 8473978 w 9144002"/>
              <a:gd name="connsiteY19324" fmla="*/ 1869629 h 4873452"/>
              <a:gd name="connsiteX19325" fmla="*/ 8472192 w 9144002"/>
              <a:gd name="connsiteY19325" fmla="*/ 1870075 h 4873452"/>
              <a:gd name="connsiteX19326" fmla="*/ 8470407 w 9144002"/>
              <a:gd name="connsiteY19326" fmla="*/ 1870075 h 4873452"/>
              <a:gd name="connsiteX19327" fmla="*/ 8466240 w 9144002"/>
              <a:gd name="connsiteY19327" fmla="*/ 1870075 h 4873452"/>
              <a:gd name="connsiteX19328" fmla="*/ 8461774 w 9144002"/>
              <a:gd name="connsiteY19328" fmla="*/ 1869629 h 4873452"/>
              <a:gd name="connsiteX19329" fmla="*/ 8451952 w 9144002"/>
              <a:gd name="connsiteY19329" fmla="*/ 1867621 h 4873452"/>
              <a:gd name="connsiteX19330" fmla="*/ 8446892 w 9144002"/>
              <a:gd name="connsiteY19330" fmla="*/ 1866730 h 4873452"/>
              <a:gd name="connsiteX19331" fmla="*/ 8441534 w 9144002"/>
              <a:gd name="connsiteY19331" fmla="*/ 1865838 h 4873452"/>
              <a:gd name="connsiteX19332" fmla="*/ 8436771 w 9144002"/>
              <a:gd name="connsiteY19332" fmla="*/ 1865391 h 4873452"/>
              <a:gd name="connsiteX19333" fmla="*/ 8432306 w 9144002"/>
              <a:gd name="connsiteY19333" fmla="*/ 1865615 h 4873452"/>
              <a:gd name="connsiteX19334" fmla="*/ 8430521 w 9144002"/>
              <a:gd name="connsiteY19334" fmla="*/ 1865838 h 4873452"/>
              <a:gd name="connsiteX19335" fmla="*/ 8428139 w 9144002"/>
              <a:gd name="connsiteY19335" fmla="*/ 1866506 h 4873452"/>
              <a:gd name="connsiteX19336" fmla="*/ 8426353 w 9144002"/>
              <a:gd name="connsiteY19336" fmla="*/ 1866953 h 4873452"/>
              <a:gd name="connsiteX19337" fmla="*/ 8424865 w 9144002"/>
              <a:gd name="connsiteY19337" fmla="*/ 1868068 h 4873452"/>
              <a:gd name="connsiteX19338" fmla="*/ 8422781 w 9144002"/>
              <a:gd name="connsiteY19338" fmla="*/ 1869183 h 4873452"/>
              <a:gd name="connsiteX19339" fmla="*/ 8421590 w 9144002"/>
              <a:gd name="connsiteY19339" fmla="*/ 1870966 h 4873452"/>
              <a:gd name="connsiteX19340" fmla="*/ 8420698 w 9144002"/>
              <a:gd name="connsiteY19340" fmla="*/ 1872751 h 4873452"/>
              <a:gd name="connsiteX19341" fmla="*/ 8419507 w 9144002"/>
              <a:gd name="connsiteY19341" fmla="*/ 1874981 h 4873452"/>
              <a:gd name="connsiteX19342" fmla="*/ 8418614 w 9144002"/>
              <a:gd name="connsiteY19342" fmla="*/ 1877434 h 4873452"/>
              <a:gd name="connsiteX19343" fmla="*/ 8418317 w 9144002"/>
              <a:gd name="connsiteY19343" fmla="*/ 1880333 h 4873452"/>
              <a:gd name="connsiteX19344" fmla="*/ 8418019 w 9144002"/>
              <a:gd name="connsiteY19344" fmla="*/ 1883678 h 4873452"/>
              <a:gd name="connsiteX19345" fmla="*/ 8418019 w 9144002"/>
              <a:gd name="connsiteY19345" fmla="*/ 1887246 h 4873452"/>
              <a:gd name="connsiteX19346" fmla="*/ 8403434 w 9144002"/>
              <a:gd name="connsiteY19346" fmla="*/ 1888361 h 4873452"/>
              <a:gd name="connsiteX19347" fmla="*/ 8388551 w 9144002"/>
              <a:gd name="connsiteY19347" fmla="*/ 1889699 h 4873452"/>
              <a:gd name="connsiteX19348" fmla="*/ 8359976 w 9144002"/>
              <a:gd name="connsiteY19348" fmla="*/ 1892375 h 4873452"/>
              <a:gd name="connsiteX19349" fmla="*/ 8331996 w 9144002"/>
              <a:gd name="connsiteY19349" fmla="*/ 1895721 h 4873452"/>
              <a:gd name="connsiteX19350" fmla="*/ 8304017 w 9144002"/>
              <a:gd name="connsiteY19350" fmla="*/ 1899511 h 4873452"/>
              <a:gd name="connsiteX19351" fmla="*/ 8245081 w 9144002"/>
              <a:gd name="connsiteY19351" fmla="*/ 1907094 h 4873452"/>
              <a:gd name="connsiteX19352" fmla="*/ 8213827 w 9144002"/>
              <a:gd name="connsiteY19352" fmla="*/ 1911108 h 4873452"/>
              <a:gd name="connsiteX19353" fmla="*/ 8180786 w 9144002"/>
              <a:gd name="connsiteY19353" fmla="*/ 1914899 h 4873452"/>
              <a:gd name="connsiteX19354" fmla="*/ 8181084 w 9144002"/>
              <a:gd name="connsiteY19354" fmla="*/ 1916683 h 4873452"/>
              <a:gd name="connsiteX19355" fmla="*/ 8181977 w 9144002"/>
              <a:gd name="connsiteY19355" fmla="*/ 1917798 h 4873452"/>
              <a:gd name="connsiteX19356" fmla="*/ 8182573 w 9144002"/>
              <a:gd name="connsiteY19356" fmla="*/ 1918913 h 4873452"/>
              <a:gd name="connsiteX19357" fmla="*/ 8184061 w 9144002"/>
              <a:gd name="connsiteY19357" fmla="*/ 1919582 h 4873452"/>
              <a:gd name="connsiteX19358" fmla="*/ 8185847 w 9144002"/>
              <a:gd name="connsiteY19358" fmla="*/ 1919806 h 4873452"/>
              <a:gd name="connsiteX19359" fmla="*/ 8187335 w 9144002"/>
              <a:gd name="connsiteY19359" fmla="*/ 1920028 h 4873452"/>
              <a:gd name="connsiteX19360" fmla="*/ 8190907 w 9144002"/>
              <a:gd name="connsiteY19360" fmla="*/ 1919806 h 4873452"/>
              <a:gd name="connsiteX19361" fmla="*/ 8199242 w 9144002"/>
              <a:gd name="connsiteY19361" fmla="*/ 1918690 h 4873452"/>
              <a:gd name="connsiteX19362" fmla="*/ 8203111 w 9144002"/>
              <a:gd name="connsiteY19362" fmla="*/ 1918690 h 4873452"/>
              <a:gd name="connsiteX19363" fmla="*/ 8204897 w 9144002"/>
              <a:gd name="connsiteY19363" fmla="*/ 1918690 h 4873452"/>
              <a:gd name="connsiteX19364" fmla="*/ 8206385 w 9144002"/>
              <a:gd name="connsiteY19364" fmla="*/ 1918913 h 4873452"/>
              <a:gd name="connsiteX19365" fmla="*/ 8204599 w 9144002"/>
              <a:gd name="connsiteY19365" fmla="*/ 1920920 h 4873452"/>
              <a:gd name="connsiteX19366" fmla="*/ 8203706 w 9144002"/>
              <a:gd name="connsiteY19366" fmla="*/ 1922481 h 4873452"/>
              <a:gd name="connsiteX19367" fmla="*/ 8203111 w 9144002"/>
              <a:gd name="connsiteY19367" fmla="*/ 1923819 h 4873452"/>
              <a:gd name="connsiteX19368" fmla="*/ 8203111 w 9144002"/>
              <a:gd name="connsiteY19368" fmla="*/ 1924934 h 4873452"/>
              <a:gd name="connsiteX19369" fmla="*/ 8203111 w 9144002"/>
              <a:gd name="connsiteY19369" fmla="*/ 1925380 h 4873452"/>
              <a:gd name="connsiteX19370" fmla="*/ 8203706 w 9144002"/>
              <a:gd name="connsiteY19370" fmla="*/ 1926049 h 4873452"/>
              <a:gd name="connsiteX19371" fmla="*/ 8205790 w 9144002"/>
              <a:gd name="connsiteY19371" fmla="*/ 1927164 h 4873452"/>
              <a:gd name="connsiteX19372" fmla="*/ 8207873 w 9144002"/>
              <a:gd name="connsiteY19372" fmla="*/ 1927833 h 4873452"/>
              <a:gd name="connsiteX19373" fmla="*/ 8208767 w 9144002"/>
              <a:gd name="connsiteY19373" fmla="*/ 1928725 h 4873452"/>
              <a:gd name="connsiteX19374" fmla="*/ 8209659 w 9144002"/>
              <a:gd name="connsiteY19374" fmla="*/ 1929617 h 4873452"/>
              <a:gd name="connsiteX19375" fmla="*/ 8210552 w 9144002"/>
              <a:gd name="connsiteY19375" fmla="*/ 1930732 h 4873452"/>
              <a:gd name="connsiteX19376" fmla="*/ 8210850 w 9144002"/>
              <a:gd name="connsiteY19376" fmla="*/ 1932516 h 4873452"/>
              <a:gd name="connsiteX19377" fmla="*/ 8211446 w 9144002"/>
              <a:gd name="connsiteY19377" fmla="*/ 1934523 h 4873452"/>
              <a:gd name="connsiteX19378" fmla="*/ 8210850 w 9144002"/>
              <a:gd name="connsiteY19378" fmla="*/ 1936976 h 4873452"/>
              <a:gd name="connsiteX19379" fmla="*/ 8200432 w 9144002"/>
              <a:gd name="connsiteY19379" fmla="*/ 1932740 h 4873452"/>
              <a:gd name="connsiteX19380" fmla="*/ 8195074 w 9144002"/>
              <a:gd name="connsiteY19380" fmla="*/ 1930509 h 4873452"/>
              <a:gd name="connsiteX19381" fmla="*/ 8189717 w 9144002"/>
              <a:gd name="connsiteY19381" fmla="*/ 1927833 h 4873452"/>
              <a:gd name="connsiteX19382" fmla="*/ 8185252 w 9144002"/>
              <a:gd name="connsiteY19382" fmla="*/ 1925157 h 4873452"/>
              <a:gd name="connsiteX19383" fmla="*/ 8180489 w 9144002"/>
              <a:gd name="connsiteY19383" fmla="*/ 1922258 h 4873452"/>
              <a:gd name="connsiteX19384" fmla="*/ 8176322 w 9144002"/>
              <a:gd name="connsiteY19384" fmla="*/ 1918913 h 4873452"/>
              <a:gd name="connsiteX19385" fmla="*/ 8172452 w 9144002"/>
              <a:gd name="connsiteY19385" fmla="*/ 1915344 h 4873452"/>
              <a:gd name="connsiteX19386" fmla="*/ 8169178 w 9144002"/>
              <a:gd name="connsiteY19386" fmla="*/ 1917129 h 4873452"/>
              <a:gd name="connsiteX19387" fmla="*/ 8165904 w 9144002"/>
              <a:gd name="connsiteY19387" fmla="*/ 1918913 h 4873452"/>
              <a:gd name="connsiteX19388" fmla="*/ 8162034 w 9144002"/>
              <a:gd name="connsiteY19388" fmla="*/ 1920251 h 4873452"/>
              <a:gd name="connsiteX19389" fmla="*/ 8158165 w 9144002"/>
              <a:gd name="connsiteY19389" fmla="*/ 1921812 h 4873452"/>
              <a:gd name="connsiteX19390" fmla="*/ 8154593 w 9144002"/>
              <a:gd name="connsiteY19390" fmla="*/ 1922481 h 4873452"/>
              <a:gd name="connsiteX19391" fmla="*/ 8150426 w 9144002"/>
              <a:gd name="connsiteY19391" fmla="*/ 1923150 h 4873452"/>
              <a:gd name="connsiteX19392" fmla="*/ 8146556 w 9144002"/>
              <a:gd name="connsiteY19392" fmla="*/ 1923819 h 4873452"/>
              <a:gd name="connsiteX19393" fmla="*/ 8142092 w 9144002"/>
              <a:gd name="connsiteY19393" fmla="*/ 1924042 h 4873452"/>
              <a:gd name="connsiteX19394" fmla="*/ 8133757 w 9144002"/>
              <a:gd name="connsiteY19394" fmla="*/ 1924265 h 4873452"/>
              <a:gd name="connsiteX19395" fmla="*/ 8125125 w 9144002"/>
              <a:gd name="connsiteY19395" fmla="*/ 1924042 h 4873452"/>
              <a:gd name="connsiteX19396" fmla="*/ 8107563 w 9144002"/>
              <a:gd name="connsiteY19396" fmla="*/ 1923150 h 4873452"/>
              <a:gd name="connsiteX19397" fmla="*/ 8099229 w 9144002"/>
              <a:gd name="connsiteY19397" fmla="*/ 1922481 h 4873452"/>
              <a:gd name="connsiteX19398" fmla="*/ 8090894 w 9144002"/>
              <a:gd name="connsiteY19398" fmla="*/ 1922481 h 4873452"/>
              <a:gd name="connsiteX19399" fmla="*/ 8087025 w 9144002"/>
              <a:gd name="connsiteY19399" fmla="*/ 1922927 h 4873452"/>
              <a:gd name="connsiteX19400" fmla="*/ 8082858 w 9144002"/>
              <a:gd name="connsiteY19400" fmla="*/ 1923150 h 4873452"/>
              <a:gd name="connsiteX19401" fmla="*/ 8079286 w 9144002"/>
              <a:gd name="connsiteY19401" fmla="*/ 1923373 h 4873452"/>
              <a:gd name="connsiteX19402" fmla="*/ 8075714 w 9144002"/>
              <a:gd name="connsiteY19402" fmla="*/ 1924265 h 4873452"/>
              <a:gd name="connsiteX19403" fmla="*/ 8072440 w 9144002"/>
              <a:gd name="connsiteY19403" fmla="*/ 1925157 h 4873452"/>
              <a:gd name="connsiteX19404" fmla="*/ 8069165 w 9144002"/>
              <a:gd name="connsiteY19404" fmla="*/ 1926272 h 4873452"/>
              <a:gd name="connsiteX19405" fmla="*/ 8065892 w 9144002"/>
              <a:gd name="connsiteY19405" fmla="*/ 1927833 h 4873452"/>
              <a:gd name="connsiteX19406" fmla="*/ 8063510 w 9144002"/>
              <a:gd name="connsiteY19406" fmla="*/ 1929617 h 4873452"/>
              <a:gd name="connsiteX19407" fmla="*/ 8060831 w 9144002"/>
              <a:gd name="connsiteY19407" fmla="*/ 1931624 h 4873452"/>
              <a:gd name="connsiteX19408" fmla="*/ 8058152 w 9144002"/>
              <a:gd name="connsiteY19408" fmla="*/ 1934077 h 4873452"/>
              <a:gd name="connsiteX19409" fmla="*/ 8055771 w 9144002"/>
              <a:gd name="connsiteY19409" fmla="*/ 1936976 h 4873452"/>
              <a:gd name="connsiteX19410" fmla="*/ 8053985 w 9144002"/>
              <a:gd name="connsiteY19410" fmla="*/ 1940098 h 4873452"/>
              <a:gd name="connsiteX19411" fmla="*/ 8048032 w 9144002"/>
              <a:gd name="connsiteY19411" fmla="*/ 1938091 h 4873452"/>
              <a:gd name="connsiteX19412" fmla="*/ 8042674 w 9144002"/>
              <a:gd name="connsiteY19412" fmla="*/ 1936976 h 4873452"/>
              <a:gd name="connsiteX19413" fmla="*/ 8040293 w 9144002"/>
              <a:gd name="connsiteY19413" fmla="*/ 1936307 h 4873452"/>
              <a:gd name="connsiteX19414" fmla="*/ 8038209 w 9144002"/>
              <a:gd name="connsiteY19414" fmla="*/ 1936307 h 4873452"/>
              <a:gd name="connsiteX19415" fmla="*/ 8036423 w 9144002"/>
              <a:gd name="connsiteY19415" fmla="*/ 1936307 h 4873452"/>
              <a:gd name="connsiteX19416" fmla="*/ 8034340 w 9144002"/>
              <a:gd name="connsiteY19416" fmla="*/ 1936753 h 4873452"/>
              <a:gd name="connsiteX19417" fmla="*/ 8032852 w 9144002"/>
              <a:gd name="connsiteY19417" fmla="*/ 1937200 h 4873452"/>
              <a:gd name="connsiteX19418" fmla="*/ 8031661 w 9144002"/>
              <a:gd name="connsiteY19418" fmla="*/ 1938091 h 4873452"/>
              <a:gd name="connsiteX19419" fmla="*/ 8030768 w 9144002"/>
              <a:gd name="connsiteY19419" fmla="*/ 1939206 h 4873452"/>
              <a:gd name="connsiteX19420" fmla="*/ 8029875 w 9144002"/>
              <a:gd name="connsiteY19420" fmla="*/ 1940545 h 4873452"/>
              <a:gd name="connsiteX19421" fmla="*/ 8028982 w 9144002"/>
              <a:gd name="connsiteY19421" fmla="*/ 1942329 h 4873452"/>
              <a:gd name="connsiteX19422" fmla="*/ 8028684 w 9144002"/>
              <a:gd name="connsiteY19422" fmla="*/ 1944335 h 4873452"/>
              <a:gd name="connsiteX19423" fmla="*/ 8028684 w 9144002"/>
              <a:gd name="connsiteY19423" fmla="*/ 1946789 h 4873452"/>
              <a:gd name="connsiteX19424" fmla="*/ 8028684 w 9144002"/>
              <a:gd name="connsiteY19424" fmla="*/ 1949465 h 4873452"/>
              <a:gd name="connsiteX19425" fmla="*/ 8026006 w 9144002"/>
              <a:gd name="connsiteY19425" fmla="*/ 1948350 h 4873452"/>
              <a:gd name="connsiteX19426" fmla="*/ 8023624 w 9144002"/>
              <a:gd name="connsiteY19426" fmla="*/ 1947011 h 4873452"/>
              <a:gd name="connsiteX19427" fmla="*/ 8020946 w 9144002"/>
              <a:gd name="connsiteY19427" fmla="*/ 1946565 h 4873452"/>
              <a:gd name="connsiteX19428" fmla="*/ 8018267 w 9144002"/>
              <a:gd name="connsiteY19428" fmla="*/ 1945896 h 4873452"/>
              <a:gd name="connsiteX19429" fmla="*/ 8015588 w 9144002"/>
              <a:gd name="connsiteY19429" fmla="*/ 1945450 h 4873452"/>
              <a:gd name="connsiteX19430" fmla="*/ 8013206 w 9144002"/>
              <a:gd name="connsiteY19430" fmla="*/ 1945450 h 4873452"/>
              <a:gd name="connsiteX19431" fmla="*/ 8008444 w 9144002"/>
              <a:gd name="connsiteY19431" fmla="*/ 1945450 h 4873452"/>
              <a:gd name="connsiteX19432" fmla="*/ 8003384 w 9144002"/>
              <a:gd name="connsiteY19432" fmla="*/ 1946343 h 4873452"/>
              <a:gd name="connsiteX19433" fmla="*/ 7998919 w 9144002"/>
              <a:gd name="connsiteY19433" fmla="*/ 1947458 h 4873452"/>
              <a:gd name="connsiteX19434" fmla="*/ 7994156 w 9144002"/>
              <a:gd name="connsiteY19434" fmla="*/ 1948795 h 4873452"/>
              <a:gd name="connsiteX19435" fmla="*/ 7989691 w 9144002"/>
              <a:gd name="connsiteY19435" fmla="*/ 1950580 h 4873452"/>
              <a:gd name="connsiteX19436" fmla="*/ 7980464 w 9144002"/>
              <a:gd name="connsiteY19436" fmla="*/ 1953924 h 4873452"/>
              <a:gd name="connsiteX19437" fmla="*/ 7975999 w 9144002"/>
              <a:gd name="connsiteY19437" fmla="*/ 1955485 h 4873452"/>
              <a:gd name="connsiteX19438" fmla="*/ 7971534 w 9144002"/>
              <a:gd name="connsiteY19438" fmla="*/ 1956600 h 4873452"/>
              <a:gd name="connsiteX19439" fmla="*/ 7967069 w 9144002"/>
              <a:gd name="connsiteY19439" fmla="*/ 1957270 h 4873452"/>
              <a:gd name="connsiteX19440" fmla="*/ 7962009 w 9144002"/>
              <a:gd name="connsiteY19440" fmla="*/ 1957493 h 4873452"/>
              <a:gd name="connsiteX19441" fmla="*/ 7959925 w 9144002"/>
              <a:gd name="connsiteY19441" fmla="*/ 1957270 h 4873452"/>
              <a:gd name="connsiteX19442" fmla="*/ 7957544 w 9144002"/>
              <a:gd name="connsiteY19442" fmla="*/ 1956600 h 4873452"/>
              <a:gd name="connsiteX19443" fmla="*/ 7954865 w 9144002"/>
              <a:gd name="connsiteY19443" fmla="*/ 1956155 h 4873452"/>
              <a:gd name="connsiteX19444" fmla="*/ 7952186 w 9144002"/>
              <a:gd name="connsiteY19444" fmla="*/ 1955263 h 4873452"/>
              <a:gd name="connsiteX19445" fmla="*/ 7952865 w 9144002"/>
              <a:gd name="connsiteY19445" fmla="*/ 1958313 h 4873452"/>
              <a:gd name="connsiteX19446" fmla="*/ 7955759 w 9144002"/>
              <a:gd name="connsiteY19446" fmla="*/ 1958998 h 4873452"/>
              <a:gd name="connsiteX19447" fmla="*/ 7961415 w 9144002"/>
              <a:gd name="connsiteY19447" fmla="*/ 1960336 h 4873452"/>
              <a:gd name="connsiteX19448" fmla="*/ 7967070 w 9144002"/>
              <a:gd name="connsiteY19448" fmla="*/ 1961228 h 4873452"/>
              <a:gd name="connsiteX19449" fmla="*/ 7972726 w 9144002"/>
              <a:gd name="connsiteY19449" fmla="*/ 1961897 h 4873452"/>
              <a:gd name="connsiteX19450" fmla="*/ 7978382 w 9144002"/>
              <a:gd name="connsiteY19450" fmla="*/ 1961897 h 4873452"/>
              <a:gd name="connsiteX19451" fmla="*/ 7984037 w 9144002"/>
              <a:gd name="connsiteY19451" fmla="*/ 1961228 h 4873452"/>
              <a:gd name="connsiteX19452" fmla="*/ 7989692 w 9144002"/>
              <a:gd name="connsiteY19452" fmla="*/ 1960113 h 4873452"/>
              <a:gd name="connsiteX19453" fmla="*/ 7995347 w 9144002"/>
              <a:gd name="connsiteY19453" fmla="*/ 1958551 h 4873452"/>
              <a:gd name="connsiteX19454" fmla="*/ 7995347 w 9144002"/>
              <a:gd name="connsiteY19454" fmla="*/ 1961451 h 4873452"/>
              <a:gd name="connsiteX19455" fmla="*/ 7995347 w 9144002"/>
              <a:gd name="connsiteY19455" fmla="*/ 1964350 h 4873452"/>
              <a:gd name="connsiteX19456" fmla="*/ 7995645 w 9144002"/>
              <a:gd name="connsiteY19456" fmla="*/ 1966579 h 4873452"/>
              <a:gd name="connsiteX19457" fmla="*/ 7996836 w 9144002"/>
              <a:gd name="connsiteY19457" fmla="*/ 1968587 h 4873452"/>
              <a:gd name="connsiteX19458" fmla="*/ 7998622 w 9144002"/>
              <a:gd name="connsiteY19458" fmla="*/ 1972379 h 4873452"/>
              <a:gd name="connsiteX19459" fmla="*/ 7999515 w 9144002"/>
              <a:gd name="connsiteY19459" fmla="*/ 1974161 h 4873452"/>
              <a:gd name="connsiteX19460" fmla="*/ 8000110 w 9144002"/>
              <a:gd name="connsiteY19460" fmla="*/ 1976169 h 4873452"/>
              <a:gd name="connsiteX19461" fmla="*/ 8003385 w 9144002"/>
              <a:gd name="connsiteY19461" fmla="*/ 1975055 h 4873452"/>
              <a:gd name="connsiteX19462" fmla="*/ 8006957 w 9144002"/>
              <a:gd name="connsiteY19462" fmla="*/ 1974161 h 4873452"/>
              <a:gd name="connsiteX19463" fmla="*/ 8010826 w 9144002"/>
              <a:gd name="connsiteY19463" fmla="*/ 1973717 h 4873452"/>
              <a:gd name="connsiteX19464" fmla="*/ 8014695 w 9144002"/>
              <a:gd name="connsiteY19464" fmla="*/ 1973047 h 4873452"/>
              <a:gd name="connsiteX19465" fmla="*/ 8018862 w 9144002"/>
              <a:gd name="connsiteY19465" fmla="*/ 1973047 h 4873452"/>
              <a:gd name="connsiteX19466" fmla="*/ 8023030 w 9144002"/>
              <a:gd name="connsiteY19466" fmla="*/ 1973047 h 4873452"/>
              <a:gd name="connsiteX19467" fmla="*/ 8031364 w 9144002"/>
              <a:gd name="connsiteY19467" fmla="*/ 1973493 h 4873452"/>
              <a:gd name="connsiteX19468" fmla="*/ 8046843 w 9144002"/>
              <a:gd name="connsiteY19468" fmla="*/ 1974831 h 4873452"/>
              <a:gd name="connsiteX19469" fmla="*/ 8049033 w 9144002"/>
              <a:gd name="connsiteY19469" fmla="*/ 1974974 h 4873452"/>
              <a:gd name="connsiteX19470" fmla="*/ 8050970 w 9144002"/>
              <a:gd name="connsiteY19470" fmla="*/ 1973853 h 4873452"/>
              <a:gd name="connsiteX19471" fmla="*/ 8053043 w 9144002"/>
              <a:gd name="connsiteY19471" fmla="*/ 1972938 h 4873452"/>
              <a:gd name="connsiteX19472" fmla="*/ 8055710 w 9144002"/>
              <a:gd name="connsiteY19472" fmla="*/ 1972022 h 4873452"/>
              <a:gd name="connsiteX19473" fmla="*/ 8058377 w 9144002"/>
              <a:gd name="connsiteY19473" fmla="*/ 1971794 h 4873452"/>
              <a:gd name="connsiteX19474" fmla="*/ 8061339 w 9144002"/>
              <a:gd name="connsiteY19474" fmla="*/ 1971794 h 4873452"/>
              <a:gd name="connsiteX19475" fmla="*/ 8064005 w 9144002"/>
              <a:gd name="connsiteY19475" fmla="*/ 1972022 h 4873452"/>
              <a:gd name="connsiteX19476" fmla="*/ 8066968 w 9144002"/>
              <a:gd name="connsiteY19476" fmla="*/ 1972708 h 4873452"/>
              <a:gd name="connsiteX19477" fmla="*/ 8069634 w 9144002"/>
              <a:gd name="connsiteY19477" fmla="*/ 1973395 h 4873452"/>
              <a:gd name="connsiteX19478" fmla="*/ 8072597 w 9144002"/>
              <a:gd name="connsiteY19478" fmla="*/ 1974539 h 4873452"/>
              <a:gd name="connsiteX19479" fmla="*/ 8075264 w 9144002"/>
              <a:gd name="connsiteY19479" fmla="*/ 1976140 h 4873452"/>
              <a:gd name="connsiteX19480" fmla="*/ 8077337 w 9144002"/>
              <a:gd name="connsiteY19480" fmla="*/ 1977512 h 4873452"/>
              <a:gd name="connsiteX19481" fmla="*/ 8079707 w 9144002"/>
              <a:gd name="connsiteY19481" fmla="*/ 1978886 h 4873452"/>
              <a:gd name="connsiteX19482" fmla="*/ 8077930 w 9144002"/>
              <a:gd name="connsiteY19482" fmla="*/ 1976369 h 4873452"/>
              <a:gd name="connsiteX19483" fmla="*/ 8077337 w 9144002"/>
              <a:gd name="connsiteY19483" fmla="*/ 1975225 h 4873452"/>
              <a:gd name="connsiteX19484" fmla="*/ 8077041 w 9144002"/>
              <a:gd name="connsiteY19484" fmla="*/ 1974081 h 4873452"/>
              <a:gd name="connsiteX19485" fmla="*/ 8077337 w 9144002"/>
              <a:gd name="connsiteY19485" fmla="*/ 1973166 h 4873452"/>
              <a:gd name="connsiteX19486" fmla="*/ 8077337 w 9144002"/>
              <a:gd name="connsiteY19486" fmla="*/ 1972251 h 4873452"/>
              <a:gd name="connsiteX19487" fmla="*/ 8078522 w 9144002"/>
              <a:gd name="connsiteY19487" fmla="*/ 1970650 h 4873452"/>
              <a:gd name="connsiteX19488" fmla="*/ 8082077 w 9144002"/>
              <a:gd name="connsiteY19488" fmla="*/ 1967219 h 4873452"/>
              <a:gd name="connsiteX19489" fmla="*/ 8083559 w 9144002"/>
              <a:gd name="connsiteY19489" fmla="*/ 1964473 h 4873452"/>
              <a:gd name="connsiteX19490" fmla="*/ 8084151 w 9144002"/>
              <a:gd name="connsiteY19490" fmla="*/ 1961729 h 4873452"/>
              <a:gd name="connsiteX19491" fmla="*/ 8085632 w 9144002"/>
              <a:gd name="connsiteY19491" fmla="*/ 1962186 h 4873452"/>
              <a:gd name="connsiteX19492" fmla="*/ 8087410 w 9144002"/>
              <a:gd name="connsiteY19492" fmla="*/ 1962872 h 4873452"/>
              <a:gd name="connsiteX19493" fmla="*/ 8090965 w 9144002"/>
              <a:gd name="connsiteY19493" fmla="*/ 1963329 h 4873452"/>
              <a:gd name="connsiteX19494" fmla="*/ 8094816 w 9144002"/>
              <a:gd name="connsiteY19494" fmla="*/ 1964016 h 4873452"/>
              <a:gd name="connsiteX19495" fmla="*/ 8098372 w 9144002"/>
              <a:gd name="connsiteY19495" fmla="*/ 1964473 h 4873452"/>
              <a:gd name="connsiteX19496" fmla="*/ 8099853 w 9144002"/>
              <a:gd name="connsiteY19496" fmla="*/ 1965160 h 4873452"/>
              <a:gd name="connsiteX19497" fmla="*/ 8101334 w 9144002"/>
              <a:gd name="connsiteY19497" fmla="*/ 1965618 h 4873452"/>
              <a:gd name="connsiteX19498" fmla="*/ 8102816 w 9144002"/>
              <a:gd name="connsiteY19498" fmla="*/ 1966532 h 4873452"/>
              <a:gd name="connsiteX19499" fmla="*/ 8104001 w 9144002"/>
              <a:gd name="connsiteY19499" fmla="*/ 1967676 h 4873452"/>
              <a:gd name="connsiteX19500" fmla="*/ 8104889 w 9144002"/>
              <a:gd name="connsiteY19500" fmla="*/ 1968819 h 4873452"/>
              <a:gd name="connsiteX19501" fmla="*/ 8105482 w 9144002"/>
              <a:gd name="connsiteY19501" fmla="*/ 1970650 h 4873452"/>
              <a:gd name="connsiteX19502" fmla="*/ 8105778 w 9144002"/>
              <a:gd name="connsiteY19502" fmla="*/ 1972708 h 4873452"/>
              <a:gd name="connsiteX19503" fmla="*/ 8105778 w 9144002"/>
              <a:gd name="connsiteY19503" fmla="*/ 1974997 h 4873452"/>
              <a:gd name="connsiteX19504" fmla="*/ 8102816 w 9144002"/>
              <a:gd name="connsiteY19504" fmla="*/ 1973166 h 4873452"/>
              <a:gd name="connsiteX19505" fmla="*/ 8100149 w 9144002"/>
              <a:gd name="connsiteY19505" fmla="*/ 1971794 h 4873452"/>
              <a:gd name="connsiteX19506" fmla="*/ 8098668 w 9144002"/>
              <a:gd name="connsiteY19506" fmla="*/ 1971108 h 4873452"/>
              <a:gd name="connsiteX19507" fmla="*/ 8096891 w 9144002"/>
              <a:gd name="connsiteY19507" fmla="*/ 1970879 h 4873452"/>
              <a:gd name="connsiteX19508" fmla="*/ 8095112 w 9144002"/>
              <a:gd name="connsiteY19508" fmla="*/ 1970650 h 4873452"/>
              <a:gd name="connsiteX19509" fmla="*/ 8092742 w 9144002"/>
              <a:gd name="connsiteY19509" fmla="*/ 1970650 h 4873452"/>
              <a:gd name="connsiteX19510" fmla="*/ 8091557 w 9144002"/>
              <a:gd name="connsiteY19510" fmla="*/ 1972022 h 4873452"/>
              <a:gd name="connsiteX19511" fmla="*/ 8090669 w 9144002"/>
              <a:gd name="connsiteY19511" fmla="*/ 1973395 h 4873452"/>
              <a:gd name="connsiteX19512" fmla="*/ 8088299 w 9144002"/>
              <a:gd name="connsiteY19512" fmla="*/ 1976598 h 4873452"/>
              <a:gd name="connsiteX19513" fmla="*/ 8087114 w 9144002"/>
              <a:gd name="connsiteY19513" fmla="*/ 1978199 h 4873452"/>
              <a:gd name="connsiteX19514" fmla="*/ 8085632 w 9144002"/>
              <a:gd name="connsiteY19514" fmla="*/ 1979343 h 4873452"/>
              <a:gd name="connsiteX19515" fmla="*/ 8083559 w 9144002"/>
              <a:gd name="connsiteY19515" fmla="*/ 1979800 h 4873452"/>
              <a:gd name="connsiteX19516" fmla="*/ 8082374 w 9144002"/>
              <a:gd name="connsiteY19516" fmla="*/ 1980029 h 4873452"/>
              <a:gd name="connsiteX19517" fmla="*/ 8081189 w 9144002"/>
              <a:gd name="connsiteY19517" fmla="*/ 1980029 h 4873452"/>
              <a:gd name="connsiteX19518" fmla="*/ 8082966 w 9144002"/>
              <a:gd name="connsiteY19518" fmla="*/ 1982088 h 4873452"/>
              <a:gd name="connsiteX19519" fmla="*/ 8085040 w 9144002"/>
              <a:gd name="connsiteY19519" fmla="*/ 1984833 h 4873452"/>
              <a:gd name="connsiteX19520" fmla="*/ 8082670 w 9144002"/>
              <a:gd name="connsiteY19520" fmla="*/ 1986892 h 4873452"/>
              <a:gd name="connsiteX19521" fmla="*/ 8081485 w 9144002"/>
              <a:gd name="connsiteY19521" fmla="*/ 1987350 h 4873452"/>
              <a:gd name="connsiteX19522" fmla="*/ 8080300 w 9144002"/>
              <a:gd name="connsiteY19522" fmla="*/ 1988036 h 4873452"/>
              <a:gd name="connsiteX19523" fmla="*/ 8077930 w 9144002"/>
              <a:gd name="connsiteY19523" fmla="*/ 1988493 h 4873452"/>
              <a:gd name="connsiteX19524" fmla="*/ 8075560 w 9144002"/>
              <a:gd name="connsiteY19524" fmla="*/ 1988265 h 4873452"/>
              <a:gd name="connsiteX19525" fmla="*/ 8072893 w 9144002"/>
              <a:gd name="connsiteY19525" fmla="*/ 1987579 h 4873452"/>
              <a:gd name="connsiteX19526" fmla="*/ 8070227 w 9144002"/>
              <a:gd name="connsiteY19526" fmla="*/ 1986892 h 4873452"/>
              <a:gd name="connsiteX19527" fmla="*/ 8065190 w 9144002"/>
              <a:gd name="connsiteY19527" fmla="*/ 1984376 h 4873452"/>
              <a:gd name="connsiteX19528" fmla="*/ 8062524 w 9144002"/>
              <a:gd name="connsiteY19528" fmla="*/ 1983003 h 4873452"/>
              <a:gd name="connsiteX19529" fmla="*/ 8059858 w 9144002"/>
              <a:gd name="connsiteY19529" fmla="*/ 1981859 h 4873452"/>
              <a:gd name="connsiteX19530" fmla="*/ 8058216 w 9144002"/>
              <a:gd name="connsiteY19530" fmla="*/ 1981605 h 4873452"/>
              <a:gd name="connsiteX19531" fmla="*/ 8057856 w 9144002"/>
              <a:gd name="connsiteY19531" fmla="*/ 1982413 h 4873452"/>
              <a:gd name="connsiteX19532" fmla="*/ 8056665 w 9144002"/>
              <a:gd name="connsiteY19532" fmla="*/ 1983528 h 4873452"/>
              <a:gd name="connsiteX19533" fmla="*/ 8055177 w 9144002"/>
              <a:gd name="connsiteY19533" fmla="*/ 1984420 h 4873452"/>
              <a:gd name="connsiteX19534" fmla="*/ 8052200 w 9144002"/>
              <a:gd name="connsiteY19534" fmla="*/ 1985535 h 4873452"/>
              <a:gd name="connsiteX19535" fmla="*/ 8049224 w 9144002"/>
              <a:gd name="connsiteY19535" fmla="*/ 1986874 h 4873452"/>
              <a:gd name="connsiteX19536" fmla="*/ 8045949 w 9144002"/>
              <a:gd name="connsiteY19536" fmla="*/ 1988435 h 4873452"/>
              <a:gd name="connsiteX19537" fmla="*/ 8045057 w 9144002"/>
              <a:gd name="connsiteY19537" fmla="*/ 1989105 h 4873452"/>
              <a:gd name="connsiteX19538" fmla="*/ 8043866 w 9144002"/>
              <a:gd name="connsiteY19538" fmla="*/ 1990219 h 4873452"/>
              <a:gd name="connsiteX19539" fmla="*/ 8042973 w 9144002"/>
              <a:gd name="connsiteY19539" fmla="*/ 1991780 h 4873452"/>
              <a:gd name="connsiteX19540" fmla="*/ 8042675 w 9144002"/>
              <a:gd name="connsiteY19540" fmla="*/ 1993787 h 4873452"/>
              <a:gd name="connsiteX19541" fmla="*/ 8047140 w 9144002"/>
              <a:gd name="connsiteY19541" fmla="*/ 1993341 h 4873452"/>
              <a:gd name="connsiteX19542" fmla="*/ 8051605 w 9144002"/>
              <a:gd name="connsiteY19542" fmla="*/ 1993787 h 4873452"/>
              <a:gd name="connsiteX19543" fmla="*/ 8055772 w 9144002"/>
              <a:gd name="connsiteY19543" fmla="*/ 1994010 h 4873452"/>
              <a:gd name="connsiteX19544" fmla="*/ 8060237 w 9144002"/>
              <a:gd name="connsiteY19544" fmla="*/ 1994456 h 4873452"/>
              <a:gd name="connsiteX19545" fmla="*/ 8069464 w 9144002"/>
              <a:gd name="connsiteY19545" fmla="*/ 1996016 h 4873452"/>
              <a:gd name="connsiteX19546" fmla="*/ 8078691 w 9144002"/>
              <a:gd name="connsiteY19546" fmla="*/ 1998024 h 4873452"/>
              <a:gd name="connsiteX19547" fmla="*/ 8087919 w 9144002"/>
              <a:gd name="connsiteY19547" fmla="*/ 2000254 h 4873452"/>
              <a:gd name="connsiteX19548" fmla="*/ 8097147 w 9144002"/>
              <a:gd name="connsiteY19548" fmla="*/ 2002479 h 4873452"/>
              <a:gd name="connsiteX19549" fmla="*/ 8116494 w 9144002"/>
              <a:gd name="connsiteY19549" fmla="*/ 2007608 h 4873452"/>
              <a:gd name="connsiteX19550" fmla="*/ 8126316 w 9144002"/>
              <a:gd name="connsiteY19550" fmla="*/ 2009838 h 4873452"/>
              <a:gd name="connsiteX19551" fmla="*/ 8136139 w 9144002"/>
              <a:gd name="connsiteY19551" fmla="*/ 2011399 h 4873452"/>
              <a:gd name="connsiteX19552" fmla="*/ 8146260 w 9144002"/>
              <a:gd name="connsiteY19552" fmla="*/ 2012960 h 4873452"/>
              <a:gd name="connsiteX19553" fmla="*/ 8151022 w 9144002"/>
              <a:gd name="connsiteY19553" fmla="*/ 2013405 h 4873452"/>
              <a:gd name="connsiteX19554" fmla="*/ 8156380 w 9144002"/>
              <a:gd name="connsiteY19554" fmla="*/ 2013629 h 4873452"/>
              <a:gd name="connsiteX19555" fmla="*/ 8161737 w 9144002"/>
              <a:gd name="connsiteY19555" fmla="*/ 2014075 h 4873452"/>
              <a:gd name="connsiteX19556" fmla="*/ 8166798 w 9144002"/>
              <a:gd name="connsiteY19556" fmla="*/ 2014075 h 4873452"/>
              <a:gd name="connsiteX19557" fmla="*/ 8172156 w 9144002"/>
              <a:gd name="connsiteY19557" fmla="*/ 2013629 h 4873452"/>
              <a:gd name="connsiteX19558" fmla="*/ 8177514 w 9144002"/>
              <a:gd name="connsiteY19558" fmla="*/ 2013183 h 4873452"/>
              <a:gd name="connsiteX19559" fmla="*/ 8183169 w 9144002"/>
              <a:gd name="connsiteY19559" fmla="*/ 2012290 h 4873452"/>
              <a:gd name="connsiteX19560" fmla="*/ 8188229 w 9144002"/>
              <a:gd name="connsiteY19560" fmla="*/ 2011175 h 4873452"/>
              <a:gd name="connsiteX19561" fmla="*/ 8193885 w 9144002"/>
              <a:gd name="connsiteY19561" fmla="*/ 2010060 h 4873452"/>
              <a:gd name="connsiteX19562" fmla="*/ 8199540 w 9144002"/>
              <a:gd name="connsiteY19562" fmla="*/ 2008277 h 4873452"/>
              <a:gd name="connsiteX19563" fmla="*/ 8201624 w 9144002"/>
              <a:gd name="connsiteY19563" fmla="*/ 2012068 h 4873452"/>
              <a:gd name="connsiteX19564" fmla="*/ 8202219 w 9144002"/>
              <a:gd name="connsiteY19564" fmla="*/ 2014744 h 4873452"/>
              <a:gd name="connsiteX19565" fmla="*/ 8202219 w 9144002"/>
              <a:gd name="connsiteY19565" fmla="*/ 2016082 h 4873452"/>
              <a:gd name="connsiteX19566" fmla="*/ 8201922 w 9144002"/>
              <a:gd name="connsiteY19566" fmla="*/ 2016751 h 4873452"/>
              <a:gd name="connsiteX19567" fmla="*/ 8201624 w 9144002"/>
              <a:gd name="connsiteY19567" fmla="*/ 2017420 h 4873452"/>
              <a:gd name="connsiteX19568" fmla="*/ 8200731 w 9144002"/>
              <a:gd name="connsiteY19568" fmla="*/ 2017866 h 4873452"/>
              <a:gd name="connsiteX19569" fmla="*/ 8200135 w 9144002"/>
              <a:gd name="connsiteY19569" fmla="*/ 2018535 h 4873452"/>
              <a:gd name="connsiteX19570" fmla="*/ 8198945 w 9144002"/>
              <a:gd name="connsiteY19570" fmla="*/ 2018758 h 4873452"/>
              <a:gd name="connsiteX19571" fmla="*/ 8196564 w 9144002"/>
              <a:gd name="connsiteY19571" fmla="*/ 2019427 h 4873452"/>
              <a:gd name="connsiteX19572" fmla="*/ 8193885 w 9144002"/>
              <a:gd name="connsiteY19572" fmla="*/ 2019427 h 4873452"/>
              <a:gd name="connsiteX19573" fmla="*/ 8190610 w 9144002"/>
              <a:gd name="connsiteY19573" fmla="*/ 2019427 h 4873452"/>
              <a:gd name="connsiteX19574" fmla="*/ 8183764 w 9144002"/>
              <a:gd name="connsiteY19574" fmla="*/ 2018981 h 4873452"/>
              <a:gd name="connsiteX19575" fmla="*/ 8180787 w 9144002"/>
              <a:gd name="connsiteY19575" fmla="*/ 2018981 h 4873452"/>
              <a:gd name="connsiteX19576" fmla="*/ 8177811 w 9144002"/>
              <a:gd name="connsiteY19576" fmla="*/ 2019650 h 4873452"/>
              <a:gd name="connsiteX19577" fmla="*/ 8174835 w 9144002"/>
              <a:gd name="connsiteY19577" fmla="*/ 2020542 h 4873452"/>
              <a:gd name="connsiteX19578" fmla="*/ 8173644 w 9144002"/>
              <a:gd name="connsiteY19578" fmla="*/ 2020988 h 4873452"/>
              <a:gd name="connsiteX19579" fmla="*/ 8172453 w 9144002"/>
              <a:gd name="connsiteY19579" fmla="*/ 2021880 h 4873452"/>
              <a:gd name="connsiteX19580" fmla="*/ 8171858 w 9144002"/>
              <a:gd name="connsiteY19580" fmla="*/ 2022996 h 4873452"/>
              <a:gd name="connsiteX19581" fmla="*/ 8170965 w 9144002"/>
              <a:gd name="connsiteY19581" fmla="*/ 2024111 h 4873452"/>
              <a:gd name="connsiteX19582" fmla="*/ 8170668 w 9144002"/>
              <a:gd name="connsiteY19582" fmla="*/ 2025671 h 4873452"/>
              <a:gd name="connsiteX19583" fmla="*/ 8170370 w 9144002"/>
              <a:gd name="connsiteY19583" fmla="*/ 2027010 h 4873452"/>
              <a:gd name="connsiteX19584" fmla="*/ 8173941 w 9144002"/>
              <a:gd name="connsiteY19584" fmla="*/ 2027901 h 4873452"/>
              <a:gd name="connsiteX19585" fmla="*/ 8178109 w 9144002"/>
              <a:gd name="connsiteY19585" fmla="*/ 2028571 h 4873452"/>
              <a:gd name="connsiteX19586" fmla="*/ 8181978 w 9144002"/>
              <a:gd name="connsiteY19586" fmla="*/ 2029016 h 4873452"/>
              <a:gd name="connsiteX19587" fmla="*/ 8186145 w 9144002"/>
              <a:gd name="connsiteY19587" fmla="*/ 2029016 h 4873452"/>
              <a:gd name="connsiteX19588" fmla="*/ 8190312 w 9144002"/>
              <a:gd name="connsiteY19588" fmla="*/ 2029016 h 4873452"/>
              <a:gd name="connsiteX19589" fmla="*/ 8194480 w 9144002"/>
              <a:gd name="connsiteY19589" fmla="*/ 2028571 h 4873452"/>
              <a:gd name="connsiteX19590" fmla="*/ 8202516 w 9144002"/>
              <a:gd name="connsiteY19590" fmla="*/ 2027456 h 4873452"/>
              <a:gd name="connsiteX19591" fmla="*/ 8210851 w 9144002"/>
              <a:gd name="connsiteY19591" fmla="*/ 2026117 h 4873452"/>
              <a:gd name="connsiteX19592" fmla="*/ 8219483 w 9144002"/>
              <a:gd name="connsiteY19592" fmla="*/ 2024111 h 4873452"/>
              <a:gd name="connsiteX19593" fmla="*/ 8236152 w 9144002"/>
              <a:gd name="connsiteY19593" fmla="*/ 2019873 h 4873452"/>
              <a:gd name="connsiteX19594" fmla="*/ 8244487 w 9144002"/>
              <a:gd name="connsiteY19594" fmla="*/ 2017866 h 4873452"/>
              <a:gd name="connsiteX19595" fmla="*/ 8252821 w 9144002"/>
              <a:gd name="connsiteY19595" fmla="*/ 2016528 h 4873452"/>
              <a:gd name="connsiteX19596" fmla="*/ 8260560 w 9144002"/>
              <a:gd name="connsiteY19596" fmla="*/ 2015413 h 4873452"/>
              <a:gd name="connsiteX19597" fmla="*/ 8264727 w 9144002"/>
              <a:gd name="connsiteY19597" fmla="*/ 2015190 h 4873452"/>
              <a:gd name="connsiteX19598" fmla="*/ 8268597 w 9144002"/>
              <a:gd name="connsiteY19598" fmla="*/ 2015190 h 4873452"/>
              <a:gd name="connsiteX19599" fmla="*/ 8272168 w 9144002"/>
              <a:gd name="connsiteY19599" fmla="*/ 2015413 h 4873452"/>
              <a:gd name="connsiteX19600" fmla="*/ 8276038 w 9144002"/>
              <a:gd name="connsiteY19600" fmla="*/ 2015635 h 4873452"/>
              <a:gd name="connsiteX19601" fmla="*/ 8279908 w 9144002"/>
              <a:gd name="connsiteY19601" fmla="*/ 2016305 h 4873452"/>
              <a:gd name="connsiteX19602" fmla="*/ 8283479 w 9144002"/>
              <a:gd name="connsiteY19602" fmla="*/ 2017420 h 4873452"/>
              <a:gd name="connsiteX19603" fmla="*/ 8287051 w 9144002"/>
              <a:gd name="connsiteY19603" fmla="*/ 2018535 h 4873452"/>
              <a:gd name="connsiteX19604" fmla="*/ 8290325 w 9144002"/>
              <a:gd name="connsiteY19604" fmla="*/ 2020096 h 4873452"/>
              <a:gd name="connsiteX19605" fmla="*/ 8293897 w 9144002"/>
              <a:gd name="connsiteY19605" fmla="*/ 2022103 h 4873452"/>
              <a:gd name="connsiteX19606" fmla="*/ 8297172 w 9144002"/>
              <a:gd name="connsiteY19606" fmla="*/ 2024333 h 4873452"/>
              <a:gd name="connsiteX19607" fmla="*/ 8298660 w 9144002"/>
              <a:gd name="connsiteY19607" fmla="*/ 2024333 h 4873452"/>
              <a:gd name="connsiteX19608" fmla="*/ 8300148 w 9144002"/>
              <a:gd name="connsiteY19608" fmla="*/ 2024111 h 4873452"/>
              <a:gd name="connsiteX19609" fmla="*/ 8301339 w 9144002"/>
              <a:gd name="connsiteY19609" fmla="*/ 2023665 h 4873452"/>
              <a:gd name="connsiteX19610" fmla="*/ 8301934 w 9144002"/>
              <a:gd name="connsiteY19610" fmla="*/ 2022772 h 4873452"/>
              <a:gd name="connsiteX19611" fmla="*/ 8302827 w 9144002"/>
              <a:gd name="connsiteY19611" fmla="*/ 2021880 h 4873452"/>
              <a:gd name="connsiteX19612" fmla="*/ 8303125 w 9144002"/>
              <a:gd name="connsiteY19612" fmla="*/ 2020765 h 4873452"/>
              <a:gd name="connsiteX19613" fmla="*/ 8304018 w 9144002"/>
              <a:gd name="connsiteY19613" fmla="*/ 2018312 h 4873452"/>
              <a:gd name="connsiteX19614" fmla="*/ 8304613 w 9144002"/>
              <a:gd name="connsiteY19614" fmla="*/ 2015413 h 4873452"/>
              <a:gd name="connsiteX19615" fmla="*/ 8305506 w 9144002"/>
              <a:gd name="connsiteY19615" fmla="*/ 2013183 h 4873452"/>
              <a:gd name="connsiteX19616" fmla="*/ 8306101 w 9144002"/>
              <a:gd name="connsiteY19616" fmla="*/ 2012290 h 4873452"/>
              <a:gd name="connsiteX19617" fmla="*/ 8306995 w 9144002"/>
              <a:gd name="connsiteY19617" fmla="*/ 2011399 h 4873452"/>
              <a:gd name="connsiteX19618" fmla="*/ 8308185 w 9144002"/>
              <a:gd name="connsiteY19618" fmla="*/ 2010953 h 4873452"/>
              <a:gd name="connsiteX19619" fmla="*/ 8309673 w 9144002"/>
              <a:gd name="connsiteY19619" fmla="*/ 2010507 h 4873452"/>
              <a:gd name="connsiteX19620" fmla="*/ 8315626 w 9144002"/>
              <a:gd name="connsiteY19620" fmla="*/ 2014075 h 4873452"/>
              <a:gd name="connsiteX19621" fmla="*/ 8321877 w 9144002"/>
              <a:gd name="connsiteY19621" fmla="*/ 2017197 h 4873452"/>
              <a:gd name="connsiteX19622" fmla="*/ 8328128 w 9144002"/>
              <a:gd name="connsiteY19622" fmla="*/ 2019650 h 4873452"/>
              <a:gd name="connsiteX19623" fmla="*/ 8334379 w 9144002"/>
              <a:gd name="connsiteY19623" fmla="*/ 2021657 h 4873452"/>
              <a:gd name="connsiteX19624" fmla="*/ 8340927 w 9144002"/>
              <a:gd name="connsiteY19624" fmla="*/ 2023218 h 4873452"/>
              <a:gd name="connsiteX19625" fmla="*/ 8347178 w 9144002"/>
              <a:gd name="connsiteY19625" fmla="*/ 2024333 h 4873452"/>
              <a:gd name="connsiteX19626" fmla="*/ 8353726 w 9144002"/>
              <a:gd name="connsiteY19626" fmla="*/ 2025226 h 4873452"/>
              <a:gd name="connsiteX19627" fmla="*/ 8359977 w 9144002"/>
              <a:gd name="connsiteY19627" fmla="*/ 2025671 h 4873452"/>
              <a:gd name="connsiteX19628" fmla="*/ 8366525 w 9144002"/>
              <a:gd name="connsiteY19628" fmla="*/ 2025895 h 4873452"/>
              <a:gd name="connsiteX19629" fmla="*/ 8372776 w 9144002"/>
              <a:gd name="connsiteY19629" fmla="*/ 2025226 h 4873452"/>
              <a:gd name="connsiteX19630" fmla="*/ 8379325 w 9144002"/>
              <a:gd name="connsiteY19630" fmla="*/ 2024780 h 4873452"/>
              <a:gd name="connsiteX19631" fmla="*/ 8385575 w 9144002"/>
              <a:gd name="connsiteY19631" fmla="*/ 2023887 h 4873452"/>
              <a:gd name="connsiteX19632" fmla="*/ 8392124 w 9144002"/>
              <a:gd name="connsiteY19632" fmla="*/ 2022550 h 4873452"/>
              <a:gd name="connsiteX19633" fmla="*/ 8398374 w 9144002"/>
              <a:gd name="connsiteY19633" fmla="*/ 2020988 h 4873452"/>
              <a:gd name="connsiteX19634" fmla="*/ 8404923 w 9144002"/>
              <a:gd name="connsiteY19634" fmla="*/ 2019427 h 4873452"/>
              <a:gd name="connsiteX19635" fmla="*/ 8411174 w 9144002"/>
              <a:gd name="connsiteY19635" fmla="*/ 2017420 h 4873452"/>
              <a:gd name="connsiteX19636" fmla="*/ 8412066 w 9144002"/>
              <a:gd name="connsiteY19636" fmla="*/ 2022772 h 4873452"/>
              <a:gd name="connsiteX19637" fmla="*/ 8413555 w 9144002"/>
              <a:gd name="connsiteY19637" fmla="*/ 2027456 h 4873452"/>
              <a:gd name="connsiteX19638" fmla="*/ 8415341 w 9144002"/>
              <a:gd name="connsiteY19638" fmla="*/ 2031470 h 4873452"/>
              <a:gd name="connsiteX19639" fmla="*/ 8417127 w 9144002"/>
              <a:gd name="connsiteY19639" fmla="*/ 2035260 h 4873452"/>
              <a:gd name="connsiteX19640" fmla="*/ 8419806 w 9144002"/>
              <a:gd name="connsiteY19640" fmla="*/ 2038160 h 4873452"/>
              <a:gd name="connsiteX19641" fmla="*/ 8422485 w 9144002"/>
              <a:gd name="connsiteY19641" fmla="*/ 2040835 h 4873452"/>
              <a:gd name="connsiteX19642" fmla="*/ 8425461 w 9144002"/>
              <a:gd name="connsiteY19642" fmla="*/ 2043066 h 4873452"/>
              <a:gd name="connsiteX19643" fmla="*/ 8428415 w 9144002"/>
              <a:gd name="connsiteY19643" fmla="*/ 2044877 h 4873452"/>
              <a:gd name="connsiteX19644" fmla="*/ 8429925 w 9144002"/>
              <a:gd name="connsiteY19644" fmla="*/ 2044911 h 4873452"/>
              <a:gd name="connsiteX19645" fmla="*/ 8428636 w 9144002"/>
              <a:gd name="connsiteY19645" fmla="*/ 2045013 h 4873452"/>
              <a:gd name="connsiteX19646" fmla="*/ 8428735 w 9144002"/>
              <a:gd name="connsiteY19646" fmla="*/ 2045073 h 4873452"/>
              <a:gd name="connsiteX19647" fmla="*/ 8432605 w 9144002"/>
              <a:gd name="connsiteY19647" fmla="*/ 2046411 h 4873452"/>
              <a:gd name="connsiteX19648" fmla="*/ 8436474 w 9144002"/>
              <a:gd name="connsiteY19648" fmla="*/ 2047526 h 4873452"/>
              <a:gd name="connsiteX19649" fmla="*/ 8440641 w 9144002"/>
              <a:gd name="connsiteY19649" fmla="*/ 2048418 h 4873452"/>
              <a:gd name="connsiteX19650" fmla="*/ 8444809 w 9144002"/>
              <a:gd name="connsiteY19650" fmla="*/ 2048864 h 4873452"/>
              <a:gd name="connsiteX19651" fmla="*/ 8449274 w 9144002"/>
              <a:gd name="connsiteY19651" fmla="*/ 2049311 h 4873452"/>
              <a:gd name="connsiteX19652" fmla="*/ 8453739 w 9144002"/>
              <a:gd name="connsiteY19652" fmla="*/ 2049533 h 4873452"/>
              <a:gd name="connsiteX19653" fmla="*/ 8463562 w 9144002"/>
              <a:gd name="connsiteY19653" fmla="*/ 2049533 h 4873452"/>
              <a:gd name="connsiteX19654" fmla="*/ 8483504 w 9144002"/>
              <a:gd name="connsiteY19654" fmla="*/ 2049311 h 4873452"/>
              <a:gd name="connsiteX19655" fmla="*/ 8493625 w 9144002"/>
              <a:gd name="connsiteY19655" fmla="*/ 2049311 h 4873452"/>
              <a:gd name="connsiteX19656" fmla="*/ 8498387 w 9144002"/>
              <a:gd name="connsiteY19656" fmla="*/ 2049533 h 4873452"/>
              <a:gd name="connsiteX19657" fmla="*/ 8503745 w 9144002"/>
              <a:gd name="connsiteY19657" fmla="*/ 2049756 h 4873452"/>
              <a:gd name="connsiteX19658" fmla="*/ 8508805 w 9144002"/>
              <a:gd name="connsiteY19658" fmla="*/ 2050648 h 4873452"/>
              <a:gd name="connsiteX19659" fmla="*/ 8513270 w 9144002"/>
              <a:gd name="connsiteY19659" fmla="*/ 2051541 h 4873452"/>
              <a:gd name="connsiteX19660" fmla="*/ 8518033 w 9144002"/>
              <a:gd name="connsiteY19660" fmla="*/ 2052656 h 4873452"/>
              <a:gd name="connsiteX19661" fmla="*/ 8522497 w 9144002"/>
              <a:gd name="connsiteY19661" fmla="*/ 2054216 h 4873452"/>
              <a:gd name="connsiteX19662" fmla="*/ 8527260 w 9144002"/>
              <a:gd name="connsiteY19662" fmla="*/ 2056001 h 4873452"/>
              <a:gd name="connsiteX19663" fmla="*/ 8531129 w 9144002"/>
              <a:gd name="connsiteY19663" fmla="*/ 2058231 h 4873452"/>
              <a:gd name="connsiteX19664" fmla="*/ 8534999 w 9144002"/>
              <a:gd name="connsiteY19664" fmla="*/ 2061130 h 4873452"/>
              <a:gd name="connsiteX19665" fmla="*/ 8538868 w 9144002"/>
              <a:gd name="connsiteY19665" fmla="*/ 2064251 h 4873452"/>
              <a:gd name="connsiteX19666" fmla="*/ 8543929 w 9144002"/>
              <a:gd name="connsiteY19666" fmla="*/ 2062245 h 4873452"/>
              <a:gd name="connsiteX19667" fmla="*/ 8549584 w 9144002"/>
              <a:gd name="connsiteY19667" fmla="*/ 2060460 h 4873452"/>
              <a:gd name="connsiteX19668" fmla="*/ 8555835 w 9144002"/>
              <a:gd name="connsiteY19668" fmla="*/ 2059122 h 4873452"/>
              <a:gd name="connsiteX19669" fmla="*/ 8561788 w 9144002"/>
              <a:gd name="connsiteY19669" fmla="*/ 2058231 h 4873452"/>
              <a:gd name="connsiteX19670" fmla="*/ 8567741 w 9144002"/>
              <a:gd name="connsiteY19670" fmla="*/ 2057784 h 4873452"/>
              <a:gd name="connsiteX19671" fmla="*/ 8574289 w 9144002"/>
              <a:gd name="connsiteY19671" fmla="*/ 2057784 h 4873452"/>
              <a:gd name="connsiteX19672" fmla="*/ 8580838 w 9144002"/>
              <a:gd name="connsiteY19672" fmla="*/ 2057784 h 4873452"/>
              <a:gd name="connsiteX19673" fmla="*/ 8587387 w 9144002"/>
              <a:gd name="connsiteY19673" fmla="*/ 2058231 h 4873452"/>
              <a:gd name="connsiteX19674" fmla="*/ 8593637 w 9144002"/>
              <a:gd name="connsiteY19674" fmla="*/ 2059122 h 4873452"/>
              <a:gd name="connsiteX19675" fmla="*/ 8600483 w 9144002"/>
              <a:gd name="connsiteY19675" fmla="*/ 2060015 h 4873452"/>
              <a:gd name="connsiteX19676" fmla="*/ 8607032 w 9144002"/>
              <a:gd name="connsiteY19676" fmla="*/ 2061352 h 4873452"/>
              <a:gd name="connsiteX19677" fmla="*/ 8613283 w 9144002"/>
              <a:gd name="connsiteY19677" fmla="*/ 2063136 h 4873452"/>
              <a:gd name="connsiteX19678" fmla="*/ 8619235 w 9144002"/>
              <a:gd name="connsiteY19678" fmla="*/ 2064698 h 4873452"/>
              <a:gd name="connsiteX19679" fmla="*/ 8625487 w 9144002"/>
              <a:gd name="connsiteY19679" fmla="*/ 2066705 h 4873452"/>
              <a:gd name="connsiteX19680" fmla="*/ 8631142 w 9144002"/>
              <a:gd name="connsiteY19680" fmla="*/ 2068935 h 4873452"/>
              <a:gd name="connsiteX19681" fmla="*/ 8636202 w 9144002"/>
              <a:gd name="connsiteY19681" fmla="*/ 2071165 h 4873452"/>
              <a:gd name="connsiteX19682" fmla="*/ 8639179 w 9144002"/>
              <a:gd name="connsiteY19682" fmla="*/ 2070495 h 4873452"/>
              <a:gd name="connsiteX19683" fmla="*/ 8641858 w 9144002"/>
              <a:gd name="connsiteY19683" fmla="*/ 2068935 h 4873452"/>
              <a:gd name="connsiteX19684" fmla="*/ 8643941 w 9144002"/>
              <a:gd name="connsiteY19684" fmla="*/ 2067373 h 4873452"/>
              <a:gd name="connsiteX19685" fmla="*/ 8645727 w 9144002"/>
              <a:gd name="connsiteY19685" fmla="*/ 2065366 h 4873452"/>
              <a:gd name="connsiteX19686" fmla="*/ 8649597 w 9144002"/>
              <a:gd name="connsiteY19686" fmla="*/ 2061352 h 4873452"/>
              <a:gd name="connsiteX19687" fmla="*/ 8651085 w 9144002"/>
              <a:gd name="connsiteY19687" fmla="*/ 2059122 h 4873452"/>
              <a:gd name="connsiteX19688" fmla="*/ 8652871 w 9144002"/>
              <a:gd name="connsiteY19688" fmla="*/ 2057338 h 4873452"/>
              <a:gd name="connsiteX19689" fmla="*/ 8657633 w 9144002"/>
              <a:gd name="connsiteY19689" fmla="*/ 2057116 h 4873452"/>
              <a:gd name="connsiteX19690" fmla="*/ 8659122 w 9144002"/>
              <a:gd name="connsiteY19690" fmla="*/ 2057338 h 4873452"/>
              <a:gd name="connsiteX19691" fmla="*/ 8660014 w 9144002"/>
              <a:gd name="connsiteY19691" fmla="*/ 2057784 h 4873452"/>
              <a:gd name="connsiteX19692" fmla="*/ 8660908 w 9144002"/>
              <a:gd name="connsiteY19692" fmla="*/ 2058007 h 4873452"/>
              <a:gd name="connsiteX19693" fmla="*/ 8660908 w 9144002"/>
              <a:gd name="connsiteY19693" fmla="*/ 2058453 h 4873452"/>
              <a:gd name="connsiteX19694" fmla="*/ 8660312 w 9144002"/>
              <a:gd name="connsiteY19694" fmla="*/ 2060015 h 4873452"/>
              <a:gd name="connsiteX19695" fmla="*/ 8659122 w 9144002"/>
              <a:gd name="connsiteY19695" fmla="*/ 2062021 h 4873452"/>
              <a:gd name="connsiteX19696" fmla="*/ 8657633 w 9144002"/>
              <a:gd name="connsiteY19696" fmla="*/ 2064475 h 4873452"/>
              <a:gd name="connsiteX19697" fmla="*/ 8657335 w 9144002"/>
              <a:gd name="connsiteY19697" fmla="*/ 2065813 h 4873452"/>
              <a:gd name="connsiteX19698" fmla="*/ 8657038 w 9144002"/>
              <a:gd name="connsiteY19698" fmla="*/ 2067373 h 4873452"/>
              <a:gd name="connsiteX19699" fmla="*/ 8657038 w 9144002"/>
              <a:gd name="connsiteY19699" fmla="*/ 2068935 h 4873452"/>
              <a:gd name="connsiteX19700" fmla="*/ 8657335 w 9144002"/>
              <a:gd name="connsiteY19700" fmla="*/ 2070719 h 4873452"/>
              <a:gd name="connsiteX19701" fmla="*/ 8659717 w 9144002"/>
              <a:gd name="connsiteY19701" fmla="*/ 2070719 h 4873452"/>
              <a:gd name="connsiteX19702" fmla="*/ 8661503 w 9144002"/>
              <a:gd name="connsiteY19702" fmla="*/ 2070719 h 4873452"/>
              <a:gd name="connsiteX19703" fmla="*/ 8663289 w 9144002"/>
              <a:gd name="connsiteY19703" fmla="*/ 2070050 h 4873452"/>
              <a:gd name="connsiteX19704" fmla="*/ 8664777 w 9144002"/>
              <a:gd name="connsiteY19704" fmla="*/ 2069604 h 4873452"/>
              <a:gd name="connsiteX19705" fmla="*/ 8667456 w 9144002"/>
              <a:gd name="connsiteY19705" fmla="*/ 2067820 h 4873452"/>
              <a:gd name="connsiteX19706" fmla="*/ 8670135 w 9144002"/>
              <a:gd name="connsiteY19706" fmla="*/ 2065813 h 4873452"/>
              <a:gd name="connsiteX19707" fmla="*/ 8672516 w 9144002"/>
              <a:gd name="connsiteY19707" fmla="*/ 2064251 h 4873452"/>
              <a:gd name="connsiteX19708" fmla="*/ 8675493 w 9144002"/>
              <a:gd name="connsiteY19708" fmla="*/ 2062467 h 4873452"/>
              <a:gd name="connsiteX19709" fmla="*/ 8676981 w 9144002"/>
              <a:gd name="connsiteY19709" fmla="*/ 2062021 h 4873452"/>
              <a:gd name="connsiteX19710" fmla="*/ 8678470 w 9144002"/>
              <a:gd name="connsiteY19710" fmla="*/ 2061352 h 4873452"/>
              <a:gd name="connsiteX19711" fmla="*/ 8680255 w 9144002"/>
              <a:gd name="connsiteY19711" fmla="*/ 2061130 h 4873452"/>
              <a:gd name="connsiteX19712" fmla="*/ 8682637 w 9144002"/>
              <a:gd name="connsiteY19712" fmla="*/ 2061352 h 4873452"/>
              <a:gd name="connsiteX19713" fmla="*/ 8682339 w 9144002"/>
              <a:gd name="connsiteY19713" fmla="*/ 2059791 h 4873452"/>
              <a:gd name="connsiteX19714" fmla="*/ 8681148 w 9144002"/>
              <a:gd name="connsiteY19714" fmla="*/ 2058453 h 4873452"/>
              <a:gd name="connsiteX19715" fmla="*/ 8679660 w 9144002"/>
              <a:gd name="connsiteY19715" fmla="*/ 2057784 h 4873452"/>
              <a:gd name="connsiteX19716" fmla="*/ 8677576 w 9144002"/>
              <a:gd name="connsiteY19716" fmla="*/ 2057338 h 4873452"/>
              <a:gd name="connsiteX19717" fmla="*/ 8674004 w 9144002"/>
              <a:gd name="connsiteY19717" fmla="*/ 2057116 h 4873452"/>
              <a:gd name="connsiteX19718" fmla="*/ 8669837 w 9144002"/>
              <a:gd name="connsiteY19718" fmla="*/ 2056892 h 4873452"/>
              <a:gd name="connsiteX19719" fmla="*/ 8675195 w 9144002"/>
              <a:gd name="connsiteY19719" fmla="*/ 2055108 h 4873452"/>
              <a:gd name="connsiteX19720" fmla="*/ 8680850 w 9144002"/>
              <a:gd name="connsiteY19720" fmla="*/ 2053547 h 4873452"/>
              <a:gd name="connsiteX19721" fmla="*/ 8686208 w 9144002"/>
              <a:gd name="connsiteY19721" fmla="*/ 2052432 h 4873452"/>
              <a:gd name="connsiteX19722" fmla="*/ 8692460 w 9144002"/>
              <a:gd name="connsiteY19722" fmla="*/ 2051763 h 4873452"/>
              <a:gd name="connsiteX19723" fmla="*/ 8698412 w 9144002"/>
              <a:gd name="connsiteY19723" fmla="*/ 2051541 h 4873452"/>
              <a:gd name="connsiteX19724" fmla="*/ 8704366 w 9144002"/>
              <a:gd name="connsiteY19724" fmla="*/ 2051317 h 4873452"/>
              <a:gd name="connsiteX19725" fmla="*/ 8710914 w 9144002"/>
              <a:gd name="connsiteY19725" fmla="*/ 2051317 h 4873452"/>
              <a:gd name="connsiteX19726" fmla="*/ 8717165 w 9144002"/>
              <a:gd name="connsiteY19726" fmla="*/ 2051541 h 4873452"/>
              <a:gd name="connsiteX19727" fmla="*/ 8729964 w 9144002"/>
              <a:gd name="connsiteY19727" fmla="*/ 2052656 h 4873452"/>
              <a:gd name="connsiteX19728" fmla="*/ 8742763 w 9144002"/>
              <a:gd name="connsiteY19728" fmla="*/ 2053771 h 4873452"/>
              <a:gd name="connsiteX19729" fmla="*/ 8755265 w 9144002"/>
              <a:gd name="connsiteY19729" fmla="*/ 2054662 h 4873452"/>
              <a:gd name="connsiteX19730" fmla="*/ 8761218 w 9144002"/>
              <a:gd name="connsiteY19730" fmla="*/ 2054886 h 4873452"/>
              <a:gd name="connsiteX19731" fmla="*/ 8767171 w 9144002"/>
              <a:gd name="connsiteY19731" fmla="*/ 2054886 h 4873452"/>
              <a:gd name="connsiteX19732" fmla="*/ 8763599 w 9144002"/>
              <a:gd name="connsiteY19732" fmla="*/ 2056892 h 4873452"/>
              <a:gd name="connsiteX19733" fmla="*/ 8759729 w 9144002"/>
              <a:gd name="connsiteY19733" fmla="*/ 2058453 h 4873452"/>
              <a:gd name="connsiteX19734" fmla="*/ 8755265 w 9144002"/>
              <a:gd name="connsiteY19734" fmla="*/ 2060237 h 4873452"/>
              <a:gd name="connsiteX19735" fmla="*/ 8750204 w 9144002"/>
              <a:gd name="connsiteY19735" fmla="*/ 2061575 h 4873452"/>
              <a:gd name="connsiteX19736" fmla="*/ 8745145 w 9144002"/>
              <a:gd name="connsiteY19736" fmla="*/ 2063136 h 4873452"/>
              <a:gd name="connsiteX19737" fmla="*/ 8739787 w 9144002"/>
              <a:gd name="connsiteY19737" fmla="*/ 2063805 h 4873452"/>
              <a:gd name="connsiteX19738" fmla="*/ 8734429 w 9144002"/>
              <a:gd name="connsiteY19738" fmla="*/ 2064698 h 4873452"/>
              <a:gd name="connsiteX19739" fmla="*/ 8728773 w 9144002"/>
              <a:gd name="connsiteY19739" fmla="*/ 2065143 h 4873452"/>
              <a:gd name="connsiteX19740" fmla="*/ 8723118 w 9144002"/>
              <a:gd name="connsiteY19740" fmla="*/ 2065366 h 4873452"/>
              <a:gd name="connsiteX19741" fmla="*/ 8718058 w 9144002"/>
              <a:gd name="connsiteY19741" fmla="*/ 2065143 h 4873452"/>
              <a:gd name="connsiteX19742" fmla="*/ 8712700 w 9144002"/>
              <a:gd name="connsiteY19742" fmla="*/ 2064698 h 4873452"/>
              <a:gd name="connsiteX19743" fmla="*/ 8707342 w 9144002"/>
              <a:gd name="connsiteY19743" fmla="*/ 2063805 h 4873452"/>
              <a:gd name="connsiteX19744" fmla="*/ 8702579 w 9144002"/>
              <a:gd name="connsiteY19744" fmla="*/ 2062467 h 4873452"/>
              <a:gd name="connsiteX19745" fmla="*/ 8698412 w 9144002"/>
              <a:gd name="connsiteY19745" fmla="*/ 2061130 h 4873452"/>
              <a:gd name="connsiteX19746" fmla="*/ 8694245 w 9144002"/>
              <a:gd name="connsiteY19746" fmla="*/ 2059122 h 4873452"/>
              <a:gd name="connsiteX19747" fmla="*/ 8691269 w 9144002"/>
              <a:gd name="connsiteY19747" fmla="*/ 2056669 h 4873452"/>
              <a:gd name="connsiteX19748" fmla="*/ 8690078 w 9144002"/>
              <a:gd name="connsiteY19748" fmla="*/ 2056892 h 4873452"/>
              <a:gd name="connsiteX19749" fmla="*/ 8689781 w 9144002"/>
              <a:gd name="connsiteY19749" fmla="*/ 2057338 h 4873452"/>
              <a:gd name="connsiteX19750" fmla="*/ 8688590 w 9144002"/>
              <a:gd name="connsiteY19750" fmla="*/ 2058453 h 4873452"/>
              <a:gd name="connsiteX19751" fmla="*/ 8687995 w 9144002"/>
              <a:gd name="connsiteY19751" fmla="*/ 2060015 h 4873452"/>
              <a:gd name="connsiteX19752" fmla="*/ 8687399 w 9144002"/>
              <a:gd name="connsiteY19752" fmla="*/ 2061352 h 4873452"/>
              <a:gd name="connsiteX19753" fmla="*/ 8686804 w 9144002"/>
              <a:gd name="connsiteY19753" fmla="*/ 2063136 h 4873452"/>
              <a:gd name="connsiteX19754" fmla="*/ 8685910 w 9144002"/>
              <a:gd name="connsiteY19754" fmla="*/ 2064475 h 4873452"/>
              <a:gd name="connsiteX19755" fmla="*/ 8684422 w 9144002"/>
              <a:gd name="connsiteY19755" fmla="*/ 2065366 h 4873452"/>
              <a:gd name="connsiteX19756" fmla="*/ 8683827 w 9144002"/>
              <a:gd name="connsiteY19756" fmla="*/ 2065590 h 4873452"/>
              <a:gd name="connsiteX19757" fmla="*/ 8682637 w 9144002"/>
              <a:gd name="connsiteY19757" fmla="*/ 2065590 h 4873452"/>
              <a:gd name="connsiteX19758" fmla="*/ 8684125 w 9144002"/>
              <a:gd name="connsiteY19758" fmla="*/ 2068711 h 4873452"/>
              <a:gd name="connsiteX19759" fmla="*/ 8685613 w 9144002"/>
              <a:gd name="connsiteY19759" fmla="*/ 2071610 h 4873452"/>
              <a:gd name="connsiteX19760" fmla="*/ 8687995 w 9144002"/>
              <a:gd name="connsiteY19760" fmla="*/ 2073840 h 4873452"/>
              <a:gd name="connsiteX19761" fmla="*/ 8690078 w 9144002"/>
              <a:gd name="connsiteY19761" fmla="*/ 2076070 h 4873452"/>
              <a:gd name="connsiteX19762" fmla="*/ 8692757 w 9144002"/>
              <a:gd name="connsiteY19762" fmla="*/ 2078078 h 4873452"/>
              <a:gd name="connsiteX19763" fmla="*/ 8695733 w 9144002"/>
              <a:gd name="connsiteY19763" fmla="*/ 2079415 h 4873452"/>
              <a:gd name="connsiteX19764" fmla="*/ 8698710 w 9144002"/>
              <a:gd name="connsiteY19764" fmla="*/ 2080754 h 4873452"/>
              <a:gd name="connsiteX19765" fmla="*/ 8701687 w 9144002"/>
              <a:gd name="connsiteY19765" fmla="*/ 2081645 h 4873452"/>
              <a:gd name="connsiteX19766" fmla="*/ 8704663 w 9144002"/>
              <a:gd name="connsiteY19766" fmla="*/ 2081869 h 4873452"/>
              <a:gd name="connsiteX19767" fmla="*/ 8708235 w 9144002"/>
              <a:gd name="connsiteY19767" fmla="*/ 2082316 h 4873452"/>
              <a:gd name="connsiteX19768" fmla="*/ 8711510 w 9144002"/>
              <a:gd name="connsiteY19768" fmla="*/ 2081869 h 4873452"/>
              <a:gd name="connsiteX19769" fmla="*/ 8714486 w 9144002"/>
              <a:gd name="connsiteY19769" fmla="*/ 2081201 h 4873452"/>
              <a:gd name="connsiteX19770" fmla="*/ 8717462 w 9144002"/>
              <a:gd name="connsiteY19770" fmla="*/ 2080085 h 4873452"/>
              <a:gd name="connsiteX19771" fmla="*/ 8720141 w 9144002"/>
              <a:gd name="connsiteY19771" fmla="*/ 2078524 h 4873452"/>
              <a:gd name="connsiteX19772" fmla="*/ 8722820 w 9144002"/>
              <a:gd name="connsiteY19772" fmla="*/ 2076294 h 4873452"/>
              <a:gd name="connsiteX19773" fmla="*/ 8725202 w 9144002"/>
              <a:gd name="connsiteY19773" fmla="*/ 2073840 h 4873452"/>
              <a:gd name="connsiteX19774" fmla="*/ 8730857 w 9144002"/>
              <a:gd name="connsiteY19774" fmla="*/ 2076070 h 4873452"/>
              <a:gd name="connsiteX19775" fmla="*/ 8735620 w 9144002"/>
              <a:gd name="connsiteY19775" fmla="*/ 2078524 h 4873452"/>
              <a:gd name="connsiteX19776" fmla="*/ 8740679 w 9144002"/>
              <a:gd name="connsiteY19776" fmla="*/ 2081423 h 4873452"/>
              <a:gd name="connsiteX19777" fmla="*/ 8745145 w 9144002"/>
              <a:gd name="connsiteY19777" fmla="*/ 2084322 h 4873452"/>
              <a:gd name="connsiteX19778" fmla="*/ 8754074 w 9144002"/>
              <a:gd name="connsiteY19778" fmla="*/ 2090120 h 4873452"/>
              <a:gd name="connsiteX19779" fmla="*/ 8759135 w 9144002"/>
              <a:gd name="connsiteY19779" fmla="*/ 2093019 h 4873452"/>
              <a:gd name="connsiteX19780" fmla="*/ 8763897 w 9144002"/>
              <a:gd name="connsiteY19780" fmla="*/ 2095472 h 4873452"/>
              <a:gd name="connsiteX19781" fmla="*/ 8767171 w 9144002"/>
              <a:gd name="connsiteY19781" fmla="*/ 2095695 h 4873452"/>
              <a:gd name="connsiteX19782" fmla="*/ 8769552 w 9144002"/>
              <a:gd name="connsiteY19782" fmla="*/ 2095472 h 4873452"/>
              <a:gd name="connsiteX19783" fmla="*/ 8771933 w 9144002"/>
              <a:gd name="connsiteY19783" fmla="*/ 2094357 h 4873452"/>
              <a:gd name="connsiteX19784" fmla="*/ 8773422 w 9144002"/>
              <a:gd name="connsiteY19784" fmla="*/ 2093019 h 4873452"/>
              <a:gd name="connsiteX19785" fmla="*/ 8774315 w 9144002"/>
              <a:gd name="connsiteY19785" fmla="*/ 2091235 h 4873452"/>
              <a:gd name="connsiteX19786" fmla="*/ 8775506 w 9144002"/>
              <a:gd name="connsiteY19786" fmla="*/ 2089228 h 4873452"/>
              <a:gd name="connsiteX19787" fmla="*/ 8776994 w 9144002"/>
              <a:gd name="connsiteY19787" fmla="*/ 2084768 h 4873452"/>
              <a:gd name="connsiteX19788" fmla="*/ 8778185 w 9144002"/>
              <a:gd name="connsiteY19788" fmla="*/ 2080085 h 4873452"/>
              <a:gd name="connsiteX19789" fmla="*/ 8779375 w 9144002"/>
              <a:gd name="connsiteY19789" fmla="*/ 2078078 h 4873452"/>
              <a:gd name="connsiteX19790" fmla="*/ 8780566 w 9144002"/>
              <a:gd name="connsiteY19790" fmla="*/ 2076070 h 4873452"/>
              <a:gd name="connsiteX19791" fmla="*/ 8781458 w 9144002"/>
              <a:gd name="connsiteY19791" fmla="*/ 2074286 h 4873452"/>
              <a:gd name="connsiteX19792" fmla="*/ 8783542 w 9144002"/>
              <a:gd name="connsiteY19792" fmla="*/ 2073171 h 4873452"/>
              <a:gd name="connsiteX19793" fmla="*/ 8785625 w 9144002"/>
              <a:gd name="connsiteY19793" fmla="*/ 2072725 h 4873452"/>
              <a:gd name="connsiteX19794" fmla="*/ 8788602 w 9144002"/>
              <a:gd name="connsiteY19794" fmla="*/ 2072280 h 4873452"/>
              <a:gd name="connsiteX19795" fmla="*/ 8789495 w 9144002"/>
              <a:gd name="connsiteY19795" fmla="*/ 2076963 h 4873452"/>
              <a:gd name="connsiteX19796" fmla="*/ 8790983 w 9144002"/>
              <a:gd name="connsiteY19796" fmla="*/ 2080754 h 4873452"/>
              <a:gd name="connsiteX19797" fmla="*/ 8792472 w 9144002"/>
              <a:gd name="connsiteY19797" fmla="*/ 2083875 h 4873452"/>
              <a:gd name="connsiteX19798" fmla="*/ 8794258 w 9144002"/>
              <a:gd name="connsiteY19798" fmla="*/ 2086998 h 4873452"/>
              <a:gd name="connsiteX19799" fmla="*/ 8796639 w 9144002"/>
              <a:gd name="connsiteY19799" fmla="*/ 2089674 h 4873452"/>
              <a:gd name="connsiteX19800" fmla="*/ 8799020 w 9144002"/>
              <a:gd name="connsiteY19800" fmla="*/ 2091458 h 4873452"/>
              <a:gd name="connsiteX19801" fmla="*/ 8801997 w 9144002"/>
              <a:gd name="connsiteY19801" fmla="*/ 2093242 h 4873452"/>
              <a:gd name="connsiteX19802" fmla="*/ 8804675 w 9144002"/>
              <a:gd name="connsiteY19802" fmla="*/ 2094580 h 4873452"/>
              <a:gd name="connsiteX19803" fmla="*/ 8807652 w 9144002"/>
              <a:gd name="connsiteY19803" fmla="*/ 2095695 h 4873452"/>
              <a:gd name="connsiteX19804" fmla="*/ 8810927 w 9144002"/>
              <a:gd name="connsiteY19804" fmla="*/ 2096587 h 4873452"/>
              <a:gd name="connsiteX19805" fmla="*/ 8814200 w 9144002"/>
              <a:gd name="connsiteY19805" fmla="*/ 2097256 h 4873452"/>
              <a:gd name="connsiteX19806" fmla="*/ 8818070 w 9144002"/>
              <a:gd name="connsiteY19806" fmla="*/ 2097702 h 4873452"/>
              <a:gd name="connsiteX19807" fmla="*/ 8825214 w 9144002"/>
              <a:gd name="connsiteY19807" fmla="*/ 2098148 h 4873452"/>
              <a:gd name="connsiteX19808" fmla="*/ 8832656 w 9144002"/>
              <a:gd name="connsiteY19808" fmla="*/ 2097702 h 4873452"/>
              <a:gd name="connsiteX19809" fmla="*/ 8848133 w 9144002"/>
              <a:gd name="connsiteY19809" fmla="*/ 2097256 h 4873452"/>
              <a:gd name="connsiteX19810" fmla="*/ 8855873 w 9144002"/>
              <a:gd name="connsiteY19810" fmla="*/ 2097256 h 4873452"/>
              <a:gd name="connsiteX19811" fmla="*/ 8859147 w 9144002"/>
              <a:gd name="connsiteY19811" fmla="*/ 2097480 h 4873452"/>
              <a:gd name="connsiteX19812" fmla="*/ 8862421 w 9144002"/>
              <a:gd name="connsiteY19812" fmla="*/ 2098148 h 4873452"/>
              <a:gd name="connsiteX19813" fmla="*/ 8865993 w 9144002"/>
              <a:gd name="connsiteY19813" fmla="*/ 2098595 h 4873452"/>
              <a:gd name="connsiteX19814" fmla="*/ 8868970 w 9144002"/>
              <a:gd name="connsiteY19814" fmla="*/ 2099486 h 4873452"/>
              <a:gd name="connsiteX19815" fmla="*/ 8871946 w 9144002"/>
              <a:gd name="connsiteY19815" fmla="*/ 2100601 h 4873452"/>
              <a:gd name="connsiteX19816" fmla="*/ 8874625 w 9144002"/>
              <a:gd name="connsiteY19816" fmla="*/ 2101940 h 4873452"/>
              <a:gd name="connsiteX19817" fmla="*/ 8877304 w 9144002"/>
              <a:gd name="connsiteY19817" fmla="*/ 2103723 h 4873452"/>
              <a:gd name="connsiteX19818" fmla="*/ 8879090 w 9144002"/>
              <a:gd name="connsiteY19818" fmla="*/ 2105730 h 4873452"/>
              <a:gd name="connsiteX19819" fmla="*/ 8881471 w 9144002"/>
              <a:gd name="connsiteY19819" fmla="*/ 2108183 h 4873452"/>
              <a:gd name="connsiteX19820" fmla="*/ 8882960 w 9144002"/>
              <a:gd name="connsiteY19820" fmla="*/ 2111083 h 4873452"/>
              <a:gd name="connsiteX19821" fmla="*/ 8888020 w 9144002"/>
              <a:gd name="connsiteY19821" fmla="*/ 2109968 h 4873452"/>
              <a:gd name="connsiteX19822" fmla="*/ 8893675 w 9144002"/>
              <a:gd name="connsiteY19822" fmla="*/ 2109075 h 4873452"/>
              <a:gd name="connsiteX19823" fmla="*/ 8900223 w 9144002"/>
              <a:gd name="connsiteY19823" fmla="*/ 2108183 h 4873452"/>
              <a:gd name="connsiteX19824" fmla="*/ 8906474 w 9144002"/>
              <a:gd name="connsiteY19824" fmla="*/ 2107960 h 4873452"/>
              <a:gd name="connsiteX19825" fmla="*/ 8913618 w 9144002"/>
              <a:gd name="connsiteY19825" fmla="*/ 2107960 h 4873452"/>
              <a:gd name="connsiteX19826" fmla="*/ 8920762 w 9144002"/>
              <a:gd name="connsiteY19826" fmla="*/ 2107960 h 4873452"/>
              <a:gd name="connsiteX19827" fmla="*/ 8928501 w 9144002"/>
              <a:gd name="connsiteY19827" fmla="*/ 2108183 h 4873452"/>
              <a:gd name="connsiteX19828" fmla="*/ 8935942 w 9144002"/>
              <a:gd name="connsiteY19828" fmla="*/ 2108853 h 4873452"/>
              <a:gd name="connsiteX19829" fmla="*/ 8951421 w 9144002"/>
              <a:gd name="connsiteY19829" fmla="*/ 2110190 h 4873452"/>
              <a:gd name="connsiteX19830" fmla="*/ 8967196 w 9144002"/>
              <a:gd name="connsiteY19830" fmla="*/ 2112198 h 4873452"/>
              <a:gd name="connsiteX19831" fmla="*/ 8982079 w 9144002"/>
              <a:gd name="connsiteY19831" fmla="*/ 2114650 h 4873452"/>
              <a:gd name="connsiteX19832" fmla="*/ 8996962 w 9144002"/>
              <a:gd name="connsiteY19832" fmla="*/ 2117104 h 4873452"/>
              <a:gd name="connsiteX19833" fmla="*/ 8994581 w 9144002"/>
              <a:gd name="connsiteY19833" fmla="*/ 2119557 h 4873452"/>
              <a:gd name="connsiteX19834" fmla="*/ 8993092 w 9144002"/>
              <a:gd name="connsiteY19834" fmla="*/ 2121340 h 4873452"/>
              <a:gd name="connsiteX19835" fmla="*/ 8991902 w 9144002"/>
              <a:gd name="connsiteY19835" fmla="*/ 2123348 h 4873452"/>
              <a:gd name="connsiteX19836" fmla="*/ 8991009 w 9144002"/>
              <a:gd name="connsiteY19836" fmla="*/ 2125355 h 4873452"/>
              <a:gd name="connsiteX19837" fmla="*/ 8990413 w 9144002"/>
              <a:gd name="connsiteY19837" fmla="*/ 2127139 h 4873452"/>
              <a:gd name="connsiteX19838" fmla="*/ 8990413 w 9144002"/>
              <a:gd name="connsiteY19838" fmla="*/ 2128700 h 4873452"/>
              <a:gd name="connsiteX19839" fmla="*/ 8990413 w 9144002"/>
              <a:gd name="connsiteY19839" fmla="*/ 2130484 h 4873452"/>
              <a:gd name="connsiteX19840" fmla="*/ 8991306 w 9144002"/>
              <a:gd name="connsiteY19840" fmla="*/ 2131822 h 4873452"/>
              <a:gd name="connsiteX19841" fmla="*/ 8991902 w 9144002"/>
              <a:gd name="connsiteY19841" fmla="*/ 2133383 h 4873452"/>
              <a:gd name="connsiteX19842" fmla="*/ 8993092 w 9144002"/>
              <a:gd name="connsiteY19842" fmla="*/ 2134498 h 4873452"/>
              <a:gd name="connsiteX19843" fmla="*/ 8994581 w 9144002"/>
              <a:gd name="connsiteY19843" fmla="*/ 2135613 h 4873452"/>
              <a:gd name="connsiteX19844" fmla="*/ 8996664 w 9144002"/>
              <a:gd name="connsiteY19844" fmla="*/ 2136728 h 4873452"/>
              <a:gd name="connsiteX19845" fmla="*/ 8998450 w 9144002"/>
              <a:gd name="connsiteY19845" fmla="*/ 2137620 h 4873452"/>
              <a:gd name="connsiteX19846" fmla="*/ 9000534 w 9144002"/>
              <a:gd name="connsiteY19846" fmla="*/ 2138290 h 4873452"/>
              <a:gd name="connsiteX19847" fmla="*/ 9005892 w 9144002"/>
              <a:gd name="connsiteY19847" fmla="*/ 2139405 h 4873452"/>
              <a:gd name="connsiteX19848" fmla="*/ 9001427 w 9144002"/>
              <a:gd name="connsiteY19848" fmla="*/ 2140296 h 4873452"/>
              <a:gd name="connsiteX19849" fmla="*/ 8997260 w 9144002"/>
              <a:gd name="connsiteY19849" fmla="*/ 2140296 h 4873452"/>
              <a:gd name="connsiteX19850" fmla="*/ 8993985 w 9144002"/>
              <a:gd name="connsiteY19850" fmla="*/ 2140073 h 4873452"/>
              <a:gd name="connsiteX19851" fmla="*/ 8991009 w 9144002"/>
              <a:gd name="connsiteY19851" fmla="*/ 2139181 h 4873452"/>
              <a:gd name="connsiteX19852" fmla="*/ 8988330 w 9144002"/>
              <a:gd name="connsiteY19852" fmla="*/ 2138066 h 4873452"/>
              <a:gd name="connsiteX19853" fmla="*/ 8985948 w 9144002"/>
              <a:gd name="connsiteY19853" fmla="*/ 2136728 h 4873452"/>
              <a:gd name="connsiteX19854" fmla="*/ 8981781 w 9144002"/>
              <a:gd name="connsiteY19854" fmla="*/ 2134052 h 4873452"/>
              <a:gd name="connsiteX19855" fmla="*/ 8979698 w 9144002"/>
              <a:gd name="connsiteY19855" fmla="*/ 2132937 h 4873452"/>
              <a:gd name="connsiteX19856" fmla="*/ 8977317 w 9144002"/>
              <a:gd name="connsiteY19856" fmla="*/ 2132268 h 4873452"/>
              <a:gd name="connsiteX19857" fmla="*/ 8974935 w 9144002"/>
              <a:gd name="connsiteY19857" fmla="*/ 2131822 h 4873452"/>
              <a:gd name="connsiteX19858" fmla="*/ 8971959 w 9144002"/>
              <a:gd name="connsiteY19858" fmla="*/ 2132268 h 4873452"/>
              <a:gd name="connsiteX19859" fmla="*/ 8968983 w 9144002"/>
              <a:gd name="connsiteY19859" fmla="*/ 2132937 h 4873452"/>
              <a:gd name="connsiteX19860" fmla="*/ 8964815 w 9144002"/>
              <a:gd name="connsiteY19860" fmla="*/ 2134721 h 4873452"/>
              <a:gd name="connsiteX19861" fmla="*/ 8960350 w 9144002"/>
              <a:gd name="connsiteY19861" fmla="*/ 2137175 h 4873452"/>
              <a:gd name="connsiteX19862" fmla="*/ 8955588 w 9144002"/>
              <a:gd name="connsiteY19862" fmla="*/ 2140965 h 4873452"/>
              <a:gd name="connsiteX19863" fmla="*/ 8959755 w 9144002"/>
              <a:gd name="connsiteY19863" fmla="*/ 2147433 h 4873452"/>
              <a:gd name="connsiteX19864" fmla="*/ 8962136 w 9144002"/>
              <a:gd name="connsiteY19864" fmla="*/ 2150778 h 4873452"/>
              <a:gd name="connsiteX19865" fmla="*/ 8964517 w 9144002"/>
              <a:gd name="connsiteY19865" fmla="*/ 2153677 h 4873452"/>
              <a:gd name="connsiteX19866" fmla="*/ 8966006 w 9144002"/>
              <a:gd name="connsiteY19866" fmla="*/ 2154792 h 4873452"/>
              <a:gd name="connsiteX19867" fmla="*/ 8967494 w 9144002"/>
              <a:gd name="connsiteY19867" fmla="*/ 2155907 h 4873452"/>
              <a:gd name="connsiteX19868" fmla="*/ 8969280 w 9144002"/>
              <a:gd name="connsiteY19868" fmla="*/ 2157022 h 4873452"/>
              <a:gd name="connsiteX19869" fmla="*/ 8971363 w 9144002"/>
              <a:gd name="connsiteY19869" fmla="*/ 2157914 h 4873452"/>
              <a:gd name="connsiteX19870" fmla="*/ 8973447 w 9144002"/>
              <a:gd name="connsiteY19870" fmla="*/ 2158137 h 4873452"/>
              <a:gd name="connsiteX19871" fmla="*/ 8975829 w 9144002"/>
              <a:gd name="connsiteY19871" fmla="*/ 2158583 h 4873452"/>
              <a:gd name="connsiteX19872" fmla="*/ 8978508 w 9144002"/>
              <a:gd name="connsiteY19872" fmla="*/ 2158583 h 4873452"/>
              <a:gd name="connsiteX19873" fmla="*/ 8981186 w 9144002"/>
              <a:gd name="connsiteY19873" fmla="*/ 2158359 h 4873452"/>
              <a:gd name="connsiteX19874" fmla="*/ 8977317 w 9144002"/>
              <a:gd name="connsiteY19874" fmla="*/ 2156799 h 4873452"/>
              <a:gd name="connsiteX19875" fmla="*/ 8974638 w 9144002"/>
              <a:gd name="connsiteY19875" fmla="*/ 2155238 h 4873452"/>
              <a:gd name="connsiteX19876" fmla="*/ 8972852 w 9144002"/>
              <a:gd name="connsiteY19876" fmla="*/ 2153899 h 4873452"/>
              <a:gd name="connsiteX19877" fmla="*/ 8971661 w 9144002"/>
              <a:gd name="connsiteY19877" fmla="*/ 2153008 h 4873452"/>
              <a:gd name="connsiteX19878" fmla="*/ 8971066 w 9144002"/>
              <a:gd name="connsiteY19878" fmla="*/ 2151893 h 4873452"/>
              <a:gd name="connsiteX19879" fmla="*/ 8971363 w 9144002"/>
              <a:gd name="connsiteY19879" fmla="*/ 2151447 h 4873452"/>
              <a:gd name="connsiteX19880" fmla="*/ 8972554 w 9144002"/>
              <a:gd name="connsiteY19880" fmla="*/ 2150555 h 4873452"/>
              <a:gd name="connsiteX19881" fmla="*/ 8973447 w 9144002"/>
              <a:gd name="connsiteY19881" fmla="*/ 2150109 h 4873452"/>
              <a:gd name="connsiteX19882" fmla="*/ 8975829 w 9144002"/>
              <a:gd name="connsiteY19882" fmla="*/ 2149663 h 4873452"/>
              <a:gd name="connsiteX19883" fmla="*/ 8978210 w 9144002"/>
              <a:gd name="connsiteY19883" fmla="*/ 2149440 h 4873452"/>
              <a:gd name="connsiteX19884" fmla="*/ 8983865 w 9144002"/>
              <a:gd name="connsiteY19884" fmla="*/ 2148994 h 4873452"/>
              <a:gd name="connsiteX19885" fmla="*/ 8997558 w 9144002"/>
              <a:gd name="connsiteY19885" fmla="*/ 2148770 h 4873452"/>
              <a:gd name="connsiteX19886" fmla="*/ 8995473 w 9144002"/>
              <a:gd name="connsiteY19886" fmla="*/ 2150778 h 4873452"/>
              <a:gd name="connsiteX19887" fmla="*/ 8993390 w 9144002"/>
              <a:gd name="connsiteY19887" fmla="*/ 2153008 h 4873452"/>
              <a:gd name="connsiteX19888" fmla="*/ 8991604 w 9144002"/>
              <a:gd name="connsiteY19888" fmla="*/ 2155907 h 4873452"/>
              <a:gd name="connsiteX19889" fmla="*/ 8990116 w 9144002"/>
              <a:gd name="connsiteY19889" fmla="*/ 2158583 h 4873452"/>
              <a:gd name="connsiteX19890" fmla="*/ 8987735 w 9144002"/>
              <a:gd name="connsiteY19890" fmla="*/ 2165050 h 4873452"/>
              <a:gd name="connsiteX19891" fmla="*/ 8985651 w 9144002"/>
              <a:gd name="connsiteY19891" fmla="*/ 2171740 h 4873452"/>
              <a:gd name="connsiteX19892" fmla="*/ 8971066 w 9144002"/>
              <a:gd name="connsiteY19892" fmla="*/ 2170848 h 4873452"/>
              <a:gd name="connsiteX19893" fmla="*/ 8962731 w 9144002"/>
              <a:gd name="connsiteY19893" fmla="*/ 2170848 h 4873452"/>
              <a:gd name="connsiteX19894" fmla="*/ 8954100 w 9144002"/>
              <a:gd name="connsiteY19894" fmla="*/ 2170848 h 4873452"/>
              <a:gd name="connsiteX19895" fmla="*/ 8944872 w 9144002"/>
              <a:gd name="connsiteY19895" fmla="*/ 2170848 h 4873452"/>
              <a:gd name="connsiteX19896" fmla="*/ 8935645 w 9144002"/>
              <a:gd name="connsiteY19896" fmla="*/ 2171295 h 4873452"/>
              <a:gd name="connsiteX19897" fmla="*/ 8925822 w 9144002"/>
              <a:gd name="connsiteY19897" fmla="*/ 2171963 h 4873452"/>
              <a:gd name="connsiteX19898" fmla="*/ 8916297 w 9144002"/>
              <a:gd name="connsiteY19898" fmla="*/ 2173078 h 4873452"/>
              <a:gd name="connsiteX19899" fmla="*/ 8906474 w 9144002"/>
              <a:gd name="connsiteY19899" fmla="*/ 2174416 h 4873452"/>
              <a:gd name="connsiteX19900" fmla="*/ 8897545 w 9144002"/>
              <a:gd name="connsiteY19900" fmla="*/ 2176200 h 4873452"/>
              <a:gd name="connsiteX19901" fmla="*/ 8888020 w 9144002"/>
              <a:gd name="connsiteY19901" fmla="*/ 2178430 h 4873452"/>
              <a:gd name="connsiteX19902" fmla="*/ 8879387 w 9144002"/>
              <a:gd name="connsiteY19902" fmla="*/ 2181329 h 4873452"/>
              <a:gd name="connsiteX19903" fmla="*/ 8871648 w 9144002"/>
              <a:gd name="connsiteY19903" fmla="*/ 2184229 h 4873452"/>
              <a:gd name="connsiteX19904" fmla="*/ 8867481 w 9144002"/>
              <a:gd name="connsiteY19904" fmla="*/ 2186235 h 4873452"/>
              <a:gd name="connsiteX19905" fmla="*/ 8863910 w 9144002"/>
              <a:gd name="connsiteY19905" fmla="*/ 2188019 h 4873452"/>
              <a:gd name="connsiteX19906" fmla="*/ 8860337 w 9144002"/>
              <a:gd name="connsiteY19906" fmla="*/ 2190249 h 4873452"/>
              <a:gd name="connsiteX19907" fmla="*/ 8857361 w 9144002"/>
              <a:gd name="connsiteY19907" fmla="*/ 2192479 h 4873452"/>
              <a:gd name="connsiteX19908" fmla="*/ 8853789 w 9144002"/>
              <a:gd name="connsiteY19908" fmla="*/ 2194709 h 4873452"/>
              <a:gd name="connsiteX19909" fmla="*/ 8851110 w 9144002"/>
              <a:gd name="connsiteY19909" fmla="*/ 2197385 h 4873452"/>
              <a:gd name="connsiteX19910" fmla="*/ 8878792 w 9144002"/>
              <a:gd name="connsiteY19910" fmla="*/ 2199839 h 4873452"/>
              <a:gd name="connsiteX19911" fmla="*/ 8891889 w 9144002"/>
              <a:gd name="connsiteY19911" fmla="*/ 2200730 h 4873452"/>
              <a:gd name="connsiteX19912" fmla="*/ 8897545 w 9144002"/>
              <a:gd name="connsiteY19912" fmla="*/ 2200730 h 4873452"/>
              <a:gd name="connsiteX19913" fmla="*/ 8902010 w 9144002"/>
              <a:gd name="connsiteY19913" fmla="*/ 2200730 h 4873452"/>
              <a:gd name="connsiteX19914" fmla="*/ 8902010 w 9144002"/>
              <a:gd name="connsiteY19914" fmla="*/ 2197385 h 4873452"/>
              <a:gd name="connsiteX19915" fmla="*/ 8901414 w 9144002"/>
              <a:gd name="connsiteY19915" fmla="*/ 2194487 h 4873452"/>
              <a:gd name="connsiteX19916" fmla="*/ 8900521 w 9144002"/>
              <a:gd name="connsiteY19916" fmla="*/ 2192034 h 4873452"/>
              <a:gd name="connsiteX19917" fmla="*/ 8899033 w 9144002"/>
              <a:gd name="connsiteY19917" fmla="*/ 2190027 h 4873452"/>
              <a:gd name="connsiteX19918" fmla="*/ 8897247 w 9144002"/>
              <a:gd name="connsiteY19918" fmla="*/ 2188465 h 4873452"/>
              <a:gd name="connsiteX19919" fmla="*/ 8894866 w 9144002"/>
              <a:gd name="connsiteY19919" fmla="*/ 2187796 h 4873452"/>
              <a:gd name="connsiteX19920" fmla="*/ 8892187 w 9144002"/>
              <a:gd name="connsiteY19920" fmla="*/ 2187350 h 4873452"/>
              <a:gd name="connsiteX19921" fmla="*/ 8888912 w 9144002"/>
              <a:gd name="connsiteY19921" fmla="*/ 2187350 h 4873452"/>
              <a:gd name="connsiteX19922" fmla="*/ 8888912 w 9144002"/>
              <a:gd name="connsiteY19922" fmla="*/ 2185789 h 4873452"/>
              <a:gd name="connsiteX19923" fmla="*/ 8889210 w 9144002"/>
              <a:gd name="connsiteY19923" fmla="*/ 2184674 h 4873452"/>
              <a:gd name="connsiteX19924" fmla="*/ 8890103 w 9144002"/>
              <a:gd name="connsiteY19924" fmla="*/ 2183782 h 4873452"/>
              <a:gd name="connsiteX19925" fmla="*/ 8890996 w 9144002"/>
              <a:gd name="connsiteY19925" fmla="*/ 2182890 h 4873452"/>
              <a:gd name="connsiteX19926" fmla="*/ 8892187 w 9144002"/>
              <a:gd name="connsiteY19926" fmla="*/ 2182667 h 4873452"/>
              <a:gd name="connsiteX19927" fmla="*/ 8893377 w 9144002"/>
              <a:gd name="connsiteY19927" fmla="*/ 2182444 h 4873452"/>
              <a:gd name="connsiteX19928" fmla="*/ 8896652 w 9144002"/>
              <a:gd name="connsiteY19928" fmla="*/ 2182444 h 4873452"/>
              <a:gd name="connsiteX19929" fmla="*/ 8903795 w 9144002"/>
              <a:gd name="connsiteY19929" fmla="*/ 2182890 h 4873452"/>
              <a:gd name="connsiteX19930" fmla="*/ 8907367 w 9144002"/>
              <a:gd name="connsiteY19930" fmla="*/ 2183113 h 4873452"/>
              <a:gd name="connsiteX19931" fmla="*/ 8908856 w 9144002"/>
              <a:gd name="connsiteY19931" fmla="*/ 2182890 h 4873452"/>
              <a:gd name="connsiteX19932" fmla="*/ 8910046 w 9144002"/>
              <a:gd name="connsiteY19932" fmla="*/ 2182667 h 4873452"/>
              <a:gd name="connsiteX19933" fmla="*/ 8907962 w 9144002"/>
              <a:gd name="connsiteY19933" fmla="*/ 2185120 h 4873452"/>
              <a:gd name="connsiteX19934" fmla="*/ 8906474 w 9144002"/>
              <a:gd name="connsiteY19934" fmla="*/ 2187350 h 4873452"/>
              <a:gd name="connsiteX19935" fmla="*/ 8905879 w 9144002"/>
              <a:gd name="connsiteY19935" fmla="*/ 2189358 h 4873452"/>
              <a:gd name="connsiteX19936" fmla="*/ 8905879 w 9144002"/>
              <a:gd name="connsiteY19936" fmla="*/ 2191142 h 4873452"/>
              <a:gd name="connsiteX19937" fmla="*/ 8906177 w 9144002"/>
              <a:gd name="connsiteY19937" fmla="*/ 2192479 h 4873452"/>
              <a:gd name="connsiteX19938" fmla="*/ 8907070 w 9144002"/>
              <a:gd name="connsiteY19938" fmla="*/ 2193818 h 4873452"/>
              <a:gd name="connsiteX19939" fmla="*/ 8908558 w 9144002"/>
              <a:gd name="connsiteY19939" fmla="*/ 2195155 h 4873452"/>
              <a:gd name="connsiteX19940" fmla="*/ 8909450 w 9144002"/>
              <a:gd name="connsiteY19940" fmla="*/ 2196494 h 4873452"/>
              <a:gd name="connsiteX19941" fmla="*/ 8913023 w 9144002"/>
              <a:gd name="connsiteY19941" fmla="*/ 2198724 h 4873452"/>
              <a:gd name="connsiteX19942" fmla="*/ 8916000 w 9144002"/>
              <a:gd name="connsiteY19942" fmla="*/ 2201623 h 4873452"/>
              <a:gd name="connsiteX19943" fmla="*/ 8917190 w 9144002"/>
              <a:gd name="connsiteY19943" fmla="*/ 2202961 h 4873452"/>
              <a:gd name="connsiteX19944" fmla="*/ 8918083 w 9144002"/>
              <a:gd name="connsiteY19944" fmla="*/ 2204968 h 4873452"/>
              <a:gd name="connsiteX19945" fmla="*/ 8918976 w 9144002"/>
              <a:gd name="connsiteY19945" fmla="*/ 2206974 h 4873452"/>
              <a:gd name="connsiteX19946" fmla="*/ 8918976 w 9144002"/>
              <a:gd name="connsiteY19946" fmla="*/ 2209428 h 4873452"/>
              <a:gd name="connsiteX19947" fmla="*/ 8893675 w 9144002"/>
              <a:gd name="connsiteY19947" fmla="*/ 2210097 h 4873452"/>
              <a:gd name="connsiteX19948" fmla="*/ 8894270 w 9144002"/>
              <a:gd name="connsiteY19948" fmla="*/ 2211881 h 4873452"/>
              <a:gd name="connsiteX19949" fmla="*/ 8894568 w 9144002"/>
              <a:gd name="connsiteY19949" fmla="*/ 2213888 h 4873452"/>
              <a:gd name="connsiteX19950" fmla="*/ 8895163 w 9144002"/>
              <a:gd name="connsiteY19950" fmla="*/ 2215672 h 4873452"/>
              <a:gd name="connsiteX19951" fmla="*/ 8896056 w 9144002"/>
              <a:gd name="connsiteY19951" fmla="*/ 2217010 h 4873452"/>
              <a:gd name="connsiteX19952" fmla="*/ 8897247 w 9144002"/>
              <a:gd name="connsiteY19952" fmla="*/ 2218348 h 4873452"/>
              <a:gd name="connsiteX19953" fmla="*/ 8898735 w 9144002"/>
              <a:gd name="connsiteY19953" fmla="*/ 2219240 h 4873452"/>
              <a:gd name="connsiteX19954" fmla="*/ 8899925 w 9144002"/>
              <a:gd name="connsiteY19954" fmla="*/ 2220132 h 4873452"/>
              <a:gd name="connsiteX19955" fmla="*/ 8901414 w 9144002"/>
              <a:gd name="connsiteY19955" fmla="*/ 2221024 h 4873452"/>
              <a:gd name="connsiteX19956" fmla="*/ 8904986 w 9144002"/>
              <a:gd name="connsiteY19956" fmla="*/ 2222139 h 4873452"/>
              <a:gd name="connsiteX19957" fmla="*/ 8908856 w 9144002"/>
              <a:gd name="connsiteY19957" fmla="*/ 2222585 h 4873452"/>
              <a:gd name="connsiteX19958" fmla="*/ 8913023 w 9144002"/>
              <a:gd name="connsiteY19958" fmla="*/ 2222585 h 4873452"/>
              <a:gd name="connsiteX19959" fmla="*/ 8917488 w 9144002"/>
              <a:gd name="connsiteY19959" fmla="*/ 2222585 h 4873452"/>
              <a:gd name="connsiteX19960" fmla="*/ 8926417 w 9144002"/>
              <a:gd name="connsiteY19960" fmla="*/ 2222362 h 4873452"/>
              <a:gd name="connsiteX19961" fmla="*/ 8930883 w 9144002"/>
              <a:gd name="connsiteY19961" fmla="*/ 2222139 h 4873452"/>
              <a:gd name="connsiteX19962" fmla="*/ 8935645 w 9144002"/>
              <a:gd name="connsiteY19962" fmla="*/ 2222139 h 4873452"/>
              <a:gd name="connsiteX19963" fmla="*/ 8939812 w 9144002"/>
              <a:gd name="connsiteY19963" fmla="*/ 2222585 h 4873452"/>
              <a:gd name="connsiteX19964" fmla="*/ 8943384 w 9144002"/>
              <a:gd name="connsiteY19964" fmla="*/ 2223254 h 4873452"/>
              <a:gd name="connsiteX19965" fmla="*/ 8944872 w 9144002"/>
              <a:gd name="connsiteY19965" fmla="*/ 2224146 h 4873452"/>
              <a:gd name="connsiteX19966" fmla="*/ 8946360 w 9144002"/>
              <a:gd name="connsiteY19966" fmla="*/ 2224592 h 4873452"/>
              <a:gd name="connsiteX19967" fmla="*/ 8947848 w 9144002"/>
              <a:gd name="connsiteY19967" fmla="*/ 2225484 h 4873452"/>
              <a:gd name="connsiteX19968" fmla="*/ 8949039 w 9144002"/>
              <a:gd name="connsiteY19968" fmla="*/ 2226599 h 4873452"/>
              <a:gd name="connsiteX19969" fmla="*/ 8948742 w 9144002"/>
              <a:gd name="connsiteY19969" fmla="*/ 2229499 h 4873452"/>
              <a:gd name="connsiteX19970" fmla="*/ 8947848 w 9144002"/>
              <a:gd name="connsiteY19970" fmla="*/ 2231059 h 4873452"/>
              <a:gd name="connsiteX19971" fmla="*/ 8947254 w 9144002"/>
              <a:gd name="connsiteY19971" fmla="*/ 2232174 h 4873452"/>
              <a:gd name="connsiteX19972" fmla="*/ 8946063 w 9144002"/>
              <a:gd name="connsiteY19972" fmla="*/ 2232844 h 4873452"/>
              <a:gd name="connsiteX19973" fmla="*/ 8944872 w 9144002"/>
              <a:gd name="connsiteY19973" fmla="*/ 2232844 h 4873452"/>
              <a:gd name="connsiteX19974" fmla="*/ 8943384 w 9144002"/>
              <a:gd name="connsiteY19974" fmla="*/ 2232174 h 4873452"/>
              <a:gd name="connsiteX19975" fmla="*/ 8939812 w 9144002"/>
              <a:gd name="connsiteY19975" fmla="*/ 2230837 h 4873452"/>
              <a:gd name="connsiteX19976" fmla="*/ 8935645 w 9144002"/>
              <a:gd name="connsiteY19976" fmla="*/ 2229275 h 4873452"/>
              <a:gd name="connsiteX19977" fmla="*/ 8933263 w 9144002"/>
              <a:gd name="connsiteY19977" fmla="*/ 2228384 h 4873452"/>
              <a:gd name="connsiteX19978" fmla="*/ 8930585 w 9144002"/>
              <a:gd name="connsiteY19978" fmla="*/ 2227937 h 4873452"/>
              <a:gd name="connsiteX19979" fmla="*/ 8927906 w 9144002"/>
              <a:gd name="connsiteY19979" fmla="*/ 2227937 h 4873452"/>
              <a:gd name="connsiteX19980" fmla="*/ 8925525 w 9144002"/>
              <a:gd name="connsiteY19980" fmla="*/ 2228607 h 4873452"/>
              <a:gd name="connsiteX19981" fmla="*/ 8922846 w 9144002"/>
              <a:gd name="connsiteY19981" fmla="*/ 2229722 h 4873452"/>
              <a:gd name="connsiteX19982" fmla="*/ 8919869 w 9144002"/>
              <a:gd name="connsiteY19982" fmla="*/ 2231729 h 4873452"/>
              <a:gd name="connsiteX19983" fmla="*/ 8920762 w 9144002"/>
              <a:gd name="connsiteY19983" fmla="*/ 2235965 h 4873452"/>
              <a:gd name="connsiteX19984" fmla="*/ 8922846 w 9144002"/>
              <a:gd name="connsiteY19984" fmla="*/ 2239311 h 4873452"/>
              <a:gd name="connsiteX19985" fmla="*/ 8924631 w 9144002"/>
              <a:gd name="connsiteY19985" fmla="*/ 2241763 h 4873452"/>
              <a:gd name="connsiteX19986" fmla="*/ 8927013 w 9144002"/>
              <a:gd name="connsiteY19986" fmla="*/ 2243548 h 4873452"/>
              <a:gd name="connsiteX19987" fmla="*/ 8929096 w 9144002"/>
              <a:gd name="connsiteY19987" fmla="*/ 2244886 h 4873452"/>
              <a:gd name="connsiteX19988" fmla="*/ 8931775 w 9144002"/>
              <a:gd name="connsiteY19988" fmla="*/ 2245554 h 4873452"/>
              <a:gd name="connsiteX19989" fmla="*/ 8934454 w 9144002"/>
              <a:gd name="connsiteY19989" fmla="*/ 2245778 h 4873452"/>
              <a:gd name="connsiteX19990" fmla="*/ 8937431 w 9144002"/>
              <a:gd name="connsiteY19990" fmla="*/ 2246001 h 4873452"/>
              <a:gd name="connsiteX19991" fmla="*/ 8943384 w 9144002"/>
              <a:gd name="connsiteY19991" fmla="*/ 2245778 h 4873452"/>
              <a:gd name="connsiteX19992" fmla="*/ 8949933 w 9144002"/>
              <a:gd name="connsiteY19992" fmla="*/ 2245554 h 4873452"/>
              <a:gd name="connsiteX19993" fmla="*/ 8953206 w 9144002"/>
              <a:gd name="connsiteY19993" fmla="*/ 2245778 h 4873452"/>
              <a:gd name="connsiteX19994" fmla="*/ 8956183 w 9144002"/>
              <a:gd name="connsiteY19994" fmla="*/ 2246447 h 4873452"/>
              <a:gd name="connsiteX19995" fmla="*/ 8959160 w 9144002"/>
              <a:gd name="connsiteY19995" fmla="*/ 2247116 h 4873452"/>
              <a:gd name="connsiteX19996" fmla="*/ 8962136 w 9144002"/>
              <a:gd name="connsiteY19996" fmla="*/ 2248899 h 4873452"/>
              <a:gd name="connsiteX19997" fmla="*/ 8961541 w 9144002"/>
              <a:gd name="connsiteY19997" fmla="*/ 2251129 h 4873452"/>
              <a:gd name="connsiteX19998" fmla="*/ 8960350 w 9144002"/>
              <a:gd name="connsiteY19998" fmla="*/ 2253137 h 4873452"/>
              <a:gd name="connsiteX19999" fmla="*/ 8958862 w 9144002"/>
              <a:gd name="connsiteY19999" fmla="*/ 2255144 h 4873452"/>
              <a:gd name="connsiteX20000" fmla="*/ 8957671 w 9144002"/>
              <a:gd name="connsiteY20000" fmla="*/ 2256482 h 4873452"/>
              <a:gd name="connsiteX20001" fmla="*/ 8955885 w 9144002"/>
              <a:gd name="connsiteY20001" fmla="*/ 2258266 h 4873452"/>
              <a:gd name="connsiteX20002" fmla="*/ 8954397 w 9144002"/>
              <a:gd name="connsiteY20002" fmla="*/ 2259381 h 4873452"/>
              <a:gd name="connsiteX20003" fmla="*/ 8952909 w 9144002"/>
              <a:gd name="connsiteY20003" fmla="*/ 2260496 h 4873452"/>
              <a:gd name="connsiteX20004" fmla="*/ 8951123 w 9144002"/>
              <a:gd name="connsiteY20004" fmla="*/ 2261389 h 4873452"/>
              <a:gd name="connsiteX20005" fmla="*/ 8946956 w 9144002"/>
              <a:gd name="connsiteY20005" fmla="*/ 2262727 h 4873452"/>
              <a:gd name="connsiteX20006" fmla="*/ 8942788 w 9144002"/>
              <a:gd name="connsiteY20006" fmla="*/ 2263618 h 4873452"/>
              <a:gd name="connsiteX20007" fmla="*/ 8938323 w 9144002"/>
              <a:gd name="connsiteY20007" fmla="*/ 2264064 h 4873452"/>
              <a:gd name="connsiteX20008" fmla="*/ 8933263 w 9144002"/>
              <a:gd name="connsiteY20008" fmla="*/ 2264064 h 4873452"/>
              <a:gd name="connsiteX20009" fmla="*/ 8928798 w 9144002"/>
              <a:gd name="connsiteY20009" fmla="*/ 2264064 h 4873452"/>
              <a:gd name="connsiteX20010" fmla="*/ 8923441 w 9144002"/>
              <a:gd name="connsiteY20010" fmla="*/ 2263842 h 4873452"/>
              <a:gd name="connsiteX20011" fmla="*/ 8913618 w 9144002"/>
              <a:gd name="connsiteY20011" fmla="*/ 2262949 h 4873452"/>
              <a:gd name="connsiteX20012" fmla="*/ 8908856 w 9144002"/>
              <a:gd name="connsiteY20012" fmla="*/ 2262949 h 4873452"/>
              <a:gd name="connsiteX20013" fmla="*/ 8903795 w 9144002"/>
              <a:gd name="connsiteY20013" fmla="*/ 2262949 h 4873452"/>
              <a:gd name="connsiteX20014" fmla="*/ 8899331 w 9144002"/>
              <a:gd name="connsiteY20014" fmla="*/ 2263395 h 4873452"/>
              <a:gd name="connsiteX20015" fmla="*/ 8895163 w 9144002"/>
              <a:gd name="connsiteY20015" fmla="*/ 2263842 h 4873452"/>
              <a:gd name="connsiteX20016" fmla="*/ 8892782 w 9144002"/>
              <a:gd name="connsiteY20016" fmla="*/ 2264733 h 4873452"/>
              <a:gd name="connsiteX20017" fmla="*/ 8890698 w 9144002"/>
              <a:gd name="connsiteY20017" fmla="*/ 2265625 h 4873452"/>
              <a:gd name="connsiteX20018" fmla="*/ 8888912 w 9144002"/>
              <a:gd name="connsiteY20018" fmla="*/ 2266294 h 4873452"/>
              <a:gd name="connsiteX20019" fmla="*/ 8887424 w 9144002"/>
              <a:gd name="connsiteY20019" fmla="*/ 2267632 h 4873452"/>
              <a:gd name="connsiteX20020" fmla="*/ 8884745 w 9144002"/>
              <a:gd name="connsiteY20020" fmla="*/ 2269862 h 4873452"/>
              <a:gd name="connsiteX20021" fmla="*/ 8882364 w 9144002"/>
              <a:gd name="connsiteY20021" fmla="*/ 2271647 h 4873452"/>
              <a:gd name="connsiteX20022" fmla="*/ 8881471 w 9144002"/>
              <a:gd name="connsiteY20022" fmla="*/ 2272538 h 4873452"/>
              <a:gd name="connsiteX20023" fmla="*/ 8879983 w 9144002"/>
              <a:gd name="connsiteY20023" fmla="*/ 2273208 h 4873452"/>
              <a:gd name="connsiteX20024" fmla="*/ 8878197 w 9144002"/>
              <a:gd name="connsiteY20024" fmla="*/ 2273430 h 4873452"/>
              <a:gd name="connsiteX20025" fmla="*/ 8876411 w 9144002"/>
              <a:gd name="connsiteY20025" fmla="*/ 2273208 h 4873452"/>
              <a:gd name="connsiteX20026" fmla="*/ 8874625 w 9144002"/>
              <a:gd name="connsiteY20026" fmla="*/ 2272984 h 4873452"/>
              <a:gd name="connsiteX20027" fmla="*/ 8871946 w 9144002"/>
              <a:gd name="connsiteY20027" fmla="*/ 2272093 h 4873452"/>
              <a:gd name="connsiteX20028" fmla="*/ 8868970 w 9144002"/>
              <a:gd name="connsiteY20028" fmla="*/ 2270977 h 4873452"/>
              <a:gd name="connsiteX20029" fmla="*/ 8865398 w 9144002"/>
              <a:gd name="connsiteY20029" fmla="*/ 2268970 h 4873452"/>
              <a:gd name="connsiteX20030" fmla="*/ 8864802 w 9144002"/>
              <a:gd name="connsiteY20030" fmla="*/ 2270532 h 4873452"/>
              <a:gd name="connsiteX20031" fmla="*/ 8863314 w 9144002"/>
              <a:gd name="connsiteY20031" fmla="*/ 2272315 h 4873452"/>
              <a:gd name="connsiteX20032" fmla="*/ 8861528 w 9144002"/>
              <a:gd name="connsiteY20032" fmla="*/ 2274099 h 4873452"/>
              <a:gd name="connsiteX20033" fmla="*/ 8859445 w 9144002"/>
              <a:gd name="connsiteY20033" fmla="*/ 2275660 h 4873452"/>
              <a:gd name="connsiteX20034" fmla="*/ 8853789 w 9144002"/>
              <a:gd name="connsiteY20034" fmla="*/ 2279452 h 4873452"/>
              <a:gd name="connsiteX20035" fmla="*/ 8847538 w 9144002"/>
              <a:gd name="connsiteY20035" fmla="*/ 2282797 h 4873452"/>
              <a:gd name="connsiteX20036" fmla="*/ 8839799 w 9144002"/>
              <a:gd name="connsiteY20036" fmla="*/ 2286142 h 4873452"/>
              <a:gd name="connsiteX20037" fmla="*/ 8832060 w 9144002"/>
              <a:gd name="connsiteY20037" fmla="*/ 2289041 h 4873452"/>
              <a:gd name="connsiteX20038" fmla="*/ 8823725 w 9144002"/>
              <a:gd name="connsiteY20038" fmla="*/ 2291271 h 4873452"/>
              <a:gd name="connsiteX20039" fmla="*/ 8819558 w 9144002"/>
              <a:gd name="connsiteY20039" fmla="*/ 2292163 h 4873452"/>
              <a:gd name="connsiteX20040" fmla="*/ 8815391 w 9144002"/>
              <a:gd name="connsiteY20040" fmla="*/ 2292609 h 4873452"/>
              <a:gd name="connsiteX20041" fmla="*/ 8816285 w 9144002"/>
              <a:gd name="connsiteY20041" fmla="*/ 2290602 h 4873452"/>
              <a:gd name="connsiteX20042" fmla="*/ 8816879 w 9144002"/>
              <a:gd name="connsiteY20042" fmla="*/ 2289041 h 4873452"/>
              <a:gd name="connsiteX20043" fmla="*/ 8819558 w 9144002"/>
              <a:gd name="connsiteY20043" fmla="*/ 2285918 h 4873452"/>
              <a:gd name="connsiteX20044" fmla="*/ 8820749 w 9144002"/>
              <a:gd name="connsiteY20044" fmla="*/ 2284358 h 4873452"/>
              <a:gd name="connsiteX20045" fmla="*/ 8822237 w 9144002"/>
              <a:gd name="connsiteY20045" fmla="*/ 2283019 h 4873452"/>
              <a:gd name="connsiteX20046" fmla="*/ 8823131 w 9144002"/>
              <a:gd name="connsiteY20046" fmla="*/ 2281013 h 4873452"/>
              <a:gd name="connsiteX20047" fmla="*/ 8823428 w 9144002"/>
              <a:gd name="connsiteY20047" fmla="*/ 2279006 h 4873452"/>
              <a:gd name="connsiteX20048" fmla="*/ 8818070 w 9144002"/>
              <a:gd name="connsiteY20048" fmla="*/ 2278783 h 4873452"/>
              <a:gd name="connsiteX20049" fmla="*/ 8813308 w 9144002"/>
              <a:gd name="connsiteY20049" fmla="*/ 2279452 h 4873452"/>
              <a:gd name="connsiteX20050" fmla="*/ 8808545 w 9144002"/>
              <a:gd name="connsiteY20050" fmla="*/ 2280567 h 4873452"/>
              <a:gd name="connsiteX20051" fmla="*/ 8804675 w 9144002"/>
              <a:gd name="connsiteY20051" fmla="*/ 2281682 h 4873452"/>
              <a:gd name="connsiteX20052" fmla="*/ 8801104 w 9144002"/>
              <a:gd name="connsiteY20052" fmla="*/ 2283688 h 4873452"/>
              <a:gd name="connsiteX20053" fmla="*/ 8797829 w 9144002"/>
              <a:gd name="connsiteY20053" fmla="*/ 2285918 h 4873452"/>
              <a:gd name="connsiteX20054" fmla="*/ 8794853 w 9144002"/>
              <a:gd name="connsiteY20054" fmla="*/ 2288372 h 4873452"/>
              <a:gd name="connsiteX20055" fmla="*/ 8792174 w 9144002"/>
              <a:gd name="connsiteY20055" fmla="*/ 2291271 h 4873452"/>
              <a:gd name="connsiteX20056" fmla="*/ 8789793 w 9144002"/>
              <a:gd name="connsiteY20056" fmla="*/ 2294393 h 4873452"/>
              <a:gd name="connsiteX20057" fmla="*/ 8788007 w 9144002"/>
              <a:gd name="connsiteY20057" fmla="*/ 2297515 h 4873452"/>
              <a:gd name="connsiteX20058" fmla="*/ 8785625 w 9144002"/>
              <a:gd name="connsiteY20058" fmla="*/ 2301083 h 4873452"/>
              <a:gd name="connsiteX20059" fmla="*/ 8784137 w 9144002"/>
              <a:gd name="connsiteY20059" fmla="*/ 2304651 h 4873452"/>
              <a:gd name="connsiteX20060" fmla="*/ 8780863 w 9144002"/>
              <a:gd name="connsiteY20060" fmla="*/ 2312679 h 4873452"/>
              <a:gd name="connsiteX20061" fmla="*/ 8777887 w 9144002"/>
              <a:gd name="connsiteY20061" fmla="*/ 2320484 h 4873452"/>
              <a:gd name="connsiteX20062" fmla="*/ 8779375 w 9144002"/>
              <a:gd name="connsiteY20062" fmla="*/ 2322046 h 4873452"/>
              <a:gd name="connsiteX20063" fmla="*/ 8780566 w 9144002"/>
              <a:gd name="connsiteY20063" fmla="*/ 2322714 h 4873452"/>
              <a:gd name="connsiteX20064" fmla="*/ 8781458 w 9144002"/>
              <a:gd name="connsiteY20064" fmla="*/ 2323383 h 4873452"/>
              <a:gd name="connsiteX20065" fmla="*/ 8782947 w 9144002"/>
              <a:gd name="connsiteY20065" fmla="*/ 2323607 h 4873452"/>
              <a:gd name="connsiteX20066" fmla="*/ 8784137 w 9144002"/>
              <a:gd name="connsiteY20066" fmla="*/ 2323607 h 4873452"/>
              <a:gd name="connsiteX20067" fmla="*/ 8785625 w 9144002"/>
              <a:gd name="connsiteY20067" fmla="*/ 2323383 h 4873452"/>
              <a:gd name="connsiteX20068" fmla="*/ 8788602 w 9144002"/>
              <a:gd name="connsiteY20068" fmla="*/ 2322492 h 4873452"/>
              <a:gd name="connsiteX20069" fmla="*/ 8792174 w 9144002"/>
              <a:gd name="connsiteY20069" fmla="*/ 2321599 h 4873452"/>
              <a:gd name="connsiteX20070" fmla="*/ 8793960 w 9144002"/>
              <a:gd name="connsiteY20070" fmla="*/ 2321377 h 4873452"/>
              <a:gd name="connsiteX20071" fmla="*/ 8795746 w 9144002"/>
              <a:gd name="connsiteY20071" fmla="*/ 2321377 h 4873452"/>
              <a:gd name="connsiteX20072" fmla="*/ 8797532 w 9144002"/>
              <a:gd name="connsiteY20072" fmla="*/ 2321599 h 4873452"/>
              <a:gd name="connsiteX20073" fmla="*/ 8799616 w 9144002"/>
              <a:gd name="connsiteY20073" fmla="*/ 2322268 h 4873452"/>
              <a:gd name="connsiteX20074" fmla="*/ 8801402 w 9144002"/>
              <a:gd name="connsiteY20074" fmla="*/ 2323161 h 4873452"/>
              <a:gd name="connsiteX20075" fmla="*/ 8803485 w 9144002"/>
              <a:gd name="connsiteY20075" fmla="*/ 2324498 h 4873452"/>
              <a:gd name="connsiteX20076" fmla="*/ 8797829 w 9144002"/>
              <a:gd name="connsiteY20076" fmla="*/ 2325613 h 4873452"/>
              <a:gd name="connsiteX20077" fmla="*/ 8793662 w 9144002"/>
              <a:gd name="connsiteY20077" fmla="*/ 2326952 h 4873452"/>
              <a:gd name="connsiteX20078" fmla="*/ 8789793 w 9144002"/>
              <a:gd name="connsiteY20078" fmla="*/ 2328067 h 4873452"/>
              <a:gd name="connsiteX20079" fmla="*/ 8787114 w 9144002"/>
              <a:gd name="connsiteY20079" fmla="*/ 2329851 h 4873452"/>
              <a:gd name="connsiteX20080" fmla="*/ 8785328 w 9144002"/>
              <a:gd name="connsiteY20080" fmla="*/ 2331635 h 4873452"/>
              <a:gd name="connsiteX20081" fmla="*/ 8783840 w 9144002"/>
              <a:gd name="connsiteY20081" fmla="*/ 2333196 h 4873452"/>
              <a:gd name="connsiteX20082" fmla="*/ 8782947 w 9144002"/>
              <a:gd name="connsiteY20082" fmla="*/ 2335203 h 4873452"/>
              <a:gd name="connsiteX20083" fmla="*/ 8782352 w 9144002"/>
              <a:gd name="connsiteY20083" fmla="*/ 2337210 h 4873452"/>
              <a:gd name="connsiteX20084" fmla="*/ 8781161 w 9144002"/>
              <a:gd name="connsiteY20084" fmla="*/ 2341893 h 4873452"/>
              <a:gd name="connsiteX20085" fmla="*/ 8780566 w 9144002"/>
              <a:gd name="connsiteY20085" fmla="*/ 2344569 h 4873452"/>
              <a:gd name="connsiteX20086" fmla="*/ 8779673 w 9144002"/>
              <a:gd name="connsiteY20086" fmla="*/ 2347691 h 4873452"/>
              <a:gd name="connsiteX20087" fmla="*/ 8778185 w 9144002"/>
              <a:gd name="connsiteY20087" fmla="*/ 2350367 h 4873452"/>
              <a:gd name="connsiteX20088" fmla="*/ 8776398 w 9144002"/>
              <a:gd name="connsiteY20088" fmla="*/ 2353712 h 4873452"/>
              <a:gd name="connsiteX20089" fmla="*/ 8774017 w 9144002"/>
              <a:gd name="connsiteY20089" fmla="*/ 2357503 h 4873452"/>
              <a:gd name="connsiteX20090" fmla="*/ 8770743 w 9144002"/>
              <a:gd name="connsiteY20090" fmla="*/ 2361072 h 4873452"/>
              <a:gd name="connsiteX20091" fmla="*/ 8759729 w 9144002"/>
              <a:gd name="connsiteY20091" fmla="*/ 2361517 h 4873452"/>
              <a:gd name="connsiteX20092" fmla="*/ 8748716 w 9144002"/>
              <a:gd name="connsiteY20092" fmla="*/ 2361517 h 4873452"/>
              <a:gd name="connsiteX20093" fmla="*/ 8738000 w 9144002"/>
              <a:gd name="connsiteY20093" fmla="*/ 2361517 h 4873452"/>
              <a:gd name="connsiteX20094" fmla="*/ 8732941 w 9144002"/>
              <a:gd name="connsiteY20094" fmla="*/ 2361741 h 4873452"/>
              <a:gd name="connsiteX20095" fmla="*/ 8728178 w 9144002"/>
              <a:gd name="connsiteY20095" fmla="*/ 2362187 h 4873452"/>
              <a:gd name="connsiteX20096" fmla="*/ 8723713 w 9144002"/>
              <a:gd name="connsiteY20096" fmla="*/ 2362856 h 4873452"/>
              <a:gd name="connsiteX20097" fmla="*/ 8719844 w 9144002"/>
              <a:gd name="connsiteY20097" fmla="*/ 2363971 h 4873452"/>
              <a:gd name="connsiteX20098" fmla="*/ 8716570 w 9144002"/>
              <a:gd name="connsiteY20098" fmla="*/ 2365308 h 4873452"/>
              <a:gd name="connsiteX20099" fmla="*/ 8715081 w 9144002"/>
              <a:gd name="connsiteY20099" fmla="*/ 2366201 h 4873452"/>
              <a:gd name="connsiteX20100" fmla="*/ 8713891 w 9144002"/>
              <a:gd name="connsiteY20100" fmla="*/ 2367316 h 4873452"/>
              <a:gd name="connsiteX20101" fmla="*/ 8712700 w 9144002"/>
              <a:gd name="connsiteY20101" fmla="*/ 2368431 h 4873452"/>
              <a:gd name="connsiteX20102" fmla="*/ 8711807 w 9144002"/>
              <a:gd name="connsiteY20102" fmla="*/ 2369546 h 4873452"/>
              <a:gd name="connsiteX20103" fmla="*/ 8711212 w 9144002"/>
              <a:gd name="connsiteY20103" fmla="*/ 2371107 h 4873452"/>
              <a:gd name="connsiteX20104" fmla="*/ 8710914 w 9144002"/>
              <a:gd name="connsiteY20104" fmla="*/ 2372668 h 4873452"/>
              <a:gd name="connsiteX20105" fmla="*/ 8710914 w 9144002"/>
              <a:gd name="connsiteY20105" fmla="*/ 2374452 h 4873452"/>
              <a:gd name="connsiteX20106" fmla="*/ 8710914 w 9144002"/>
              <a:gd name="connsiteY20106" fmla="*/ 2376013 h 4873452"/>
              <a:gd name="connsiteX20107" fmla="*/ 8711212 w 9144002"/>
              <a:gd name="connsiteY20107" fmla="*/ 2378020 h 4873452"/>
              <a:gd name="connsiteX20108" fmla="*/ 8711510 w 9144002"/>
              <a:gd name="connsiteY20108" fmla="*/ 2380250 h 4873452"/>
              <a:gd name="connsiteX20109" fmla="*/ 8705258 w 9144002"/>
              <a:gd name="connsiteY20109" fmla="*/ 2381811 h 4873452"/>
              <a:gd name="connsiteX20110" fmla="*/ 8698412 w 9144002"/>
              <a:gd name="connsiteY20110" fmla="*/ 2382926 h 4873452"/>
              <a:gd name="connsiteX20111" fmla="*/ 8691864 w 9144002"/>
              <a:gd name="connsiteY20111" fmla="*/ 2383372 h 4873452"/>
              <a:gd name="connsiteX20112" fmla="*/ 8685910 w 9144002"/>
              <a:gd name="connsiteY20112" fmla="*/ 2384041 h 4873452"/>
              <a:gd name="connsiteX20113" fmla="*/ 8674004 w 9144002"/>
              <a:gd name="connsiteY20113" fmla="*/ 2384933 h 4873452"/>
              <a:gd name="connsiteX20114" fmla="*/ 8662693 w 9144002"/>
              <a:gd name="connsiteY20114" fmla="*/ 2385602 h 4873452"/>
              <a:gd name="connsiteX20115" fmla="*/ 8657335 w 9144002"/>
              <a:gd name="connsiteY20115" fmla="*/ 2386271 h 4873452"/>
              <a:gd name="connsiteX20116" fmla="*/ 8652573 w 9144002"/>
              <a:gd name="connsiteY20116" fmla="*/ 2387163 h 4873452"/>
              <a:gd name="connsiteX20117" fmla="*/ 8647513 w 9144002"/>
              <a:gd name="connsiteY20117" fmla="*/ 2388278 h 4873452"/>
              <a:gd name="connsiteX20118" fmla="*/ 8643048 w 9144002"/>
              <a:gd name="connsiteY20118" fmla="*/ 2389616 h 4873452"/>
              <a:gd name="connsiteX20119" fmla="*/ 8638583 w 9144002"/>
              <a:gd name="connsiteY20119" fmla="*/ 2391623 h 4873452"/>
              <a:gd name="connsiteX20120" fmla="*/ 8634714 w 9144002"/>
              <a:gd name="connsiteY20120" fmla="*/ 2393853 h 4873452"/>
              <a:gd name="connsiteX20121" fmla="*/ 8631142 w 9144002"/>
              <a:gd name="connsiteY20121" fmla="*/ 2396752 h 4873452"/>
              <a:gd name="connsiteX20122" fmla="*/ 8627272 w 9144002"/>
              <a:gd name="connsiteY20122" fmla="*/ 2400321 h 4873452"/>
              <a:gd name="connsiteX20123" fmla="*/ 8624593 w 9144002"/>
              <a:gd name="connsiteY20123" fmla="*/ 2397867 h 4873452"/>
              <a:gd name="connsiteX20124" fmla="*/ 8621914 w 9144002"/>
              <a:gd name="connsiteY20124" fmla="*/ 2395861 h 4873452"/>
              <a:gd name="connsiteX20125" fmla="*/ 8619235 w 9144002"/>
              <a:gd name="connsiteY20125" fmla="*/ 2394076 h 4873452"/>
              <a:gd name="connsiteX20126" fmla="*/ 8616854 w 9144002"/>
              <a:gd name="connsiteY20126" fmla="*/ 2392738 h 4873452"/>
              <a:gd name="connsiteX20127" fmla="*/ 8613580 w 9144002"/>
              <a:gd name="connsiteY20127" fmla="*/ 2391623 h 4873452"/>
              <a:gd name="connsiteX20128" fmla="*/ 8611199 w 9144002"/>
              <a:gd name="connsiteY20128" fmla="*/ 2390508 h 4873452"/>
              <a:gd name="connsiteX20129" fmla="*/ 8608520 w 9144002"/>
              <a:gd name="connsiteY20129" fmla="*/ 2389839 h 4873452"/>
              <a:gd name="connsiteX20130" fmla="*/ 8605841 w 9144002"/>
              <a:gd name="connsiteY20130" fmla="*/ 2389393 h 4873452"/>
              <a:gd name="connsiteX20131" fmla="*/ 8602864 w 9144002"/>
              <a:gd name="connsiteY20131" fmla="*/ 2389393 h 4873452"/>
              <a:gd name="connsiteX20132" fmla="*/ 8600185 w 9144002"/>
              <a:gd name="connsiteY20132" fmla="*/ 2389171 h 4873452"/>
              <a:gd name="connsiteX20133" fmla="*/ 8597507 w 9144002"/>
              <a:gd name="connsiteY20133" fmla="*/ 2389393 h 4873452"/>
              <a:gd name="connsiteX20134" fmla="*/ 8594530 w 9144002"/>
              <a:gd name="connsiteY20134" fmla="*/ 2389616 h 4873452"/>
              <a:gd name="connsiteX20135" fmla="*/ 8589172 w 9144002"/>
              <a:gd name="connsiteY20135" fmla="*/ 2390954 h 4873452"/>
              <a:gd name="connsiteX20136" fmla="*/ 8583517 w 9144002"/>
              <a:gd name="connsiteY20136" fmla="*/ 2392738 h 4873452"/>
              <a:gd name="connsiteX20137" fmla="*/ 8578457 w 9144002"/>
              <a:gd name="connsiteY20137" fmla="*/ 2394968 h 4873452"/>
              <a:gd name="connsiteX20138" fmla="*/ 8573099 w 9144002"/>
              <a:gd name="connsiteY20138" fmla="*/ 2397422 h 4873452"/>
              <a:gd name="connsiteX20139" fmla="*/ 8567741 w 9144002"/>
              <a:gd name="connsiteY20139" fmla="*/ 2400543 h 4873452"/>
              <a:gd name="connsiteX20140" fmla="*/ 8562383 w 9144002"/>
              <a:gd name="connsiteY20140" fmla="*/ 2403442 h 4873452"/>
              <a:gd name="connsiteX20141" fmla="*/ 8552263 w 9144002"/>
              <a:gd name="connsiteY20141" fmla="*/ 2409910 h 4873452"/>
              <a:gd name="connsiteX20142" fmla="*/ 8543035 w 9144002"/>
              <a:gd name="connsiteY20142" fmla="*/ 2415485 h 4873452"/>
              <a:gd name="connsiteX20143" fmla="*/ 8556728 w 9144002"/>
              <a:gd name="connsiteY20143" fmla="*/ 2420614 h 4873452"/>
              <a:gd name="connsiteX20144" fmla="*/ 8562979 w 9144002"/>
              <a:gd name="connsiteY20144" fmla="*/ 2422844 h 4873452"/>
              <a:gd name="connsiteX20145" fmla="*/ 8569229 w 9144002"/>
              <a:gd name="connsiteY20145" fmla="*/ 2424628 h 4873452"/>
              <a:gd name="connsiteX20146" fmla="*/ 8572801 w 9144002"/>
              <a:gd name="connsiteY20146" fmla="*/ 2425074 h 4873452"/>
              <a:gd name="connsiteX20147" fmla="*/ 8575778 w 9144002"/>
              <a:gd name="connsiteY20147" fmla="*/ 2425743 h 4873452"/>
              <a:gd name="connsiteX20148" fmla="*/ 8579052 w 9144002"/>
              <a:gd name="connsiteY20148" fmla="*/ 2425743 h 4873452"/>
              <a:gd name="connsiteX20149" fmla="*/ 8582326 w 9144002"/>
              <a:gd name="connsiteY20149" fmla="*/ 2425743 h 4873452"/>
              <a:gd name="connsiteX20150" fmla="*/ 8586196 w 9144002"/>
              <a:gd name="connsiteY20150" fmla="*/ 2425743 h 4873452"/>
              <a:gd name="connsiteX20151" fmla="*/ 8590066 w 9144002"/>
              <a:gd name="connsiteY20151" fmla="*/ 2425074 h 4873452"/>
              <a:gd name="connsiteX20152" fmla="*/ 8594233 w 9144002"/>
              <a:gd name="connsiteY20152" fmla="*/ 2424405 h 4873452"/>
              <a:gd name="connsiteX20153" fmla="*/ 8598400 w 9144002"/>
              <a:gd name="connsiteY20153" fmla="*/ 2423290 h 4873452"/>
              <a:gd name="connsiteX20154" fmla="*/ 8598697 w 9144002"/>
              <a:gd name="connsiteY20154" fmla="*/ 2425743 h 4873452"/>
              <a:gd name="connsiteX20155" fmla="*/ 8598400 w 9144002"/>
              <a:gd name="connsiteY20155" fmla="*/ 2428196 h 4873452"/>
              <a:gd name="connsiteX20156" fmla="*/ 8597507 w 9144002"/>
              <a:gd name="connsiteY20156" fmla="*/ 2430426 h 4873452"/>
              <a:gd name="connsiteX20157" fmla="*/ 8596018 w 9144002"/>
              <a:gd name="connsiteY20157" fmla="*/ 2432433 h 4873452"/>
              <a:gd name="connsiteX20158" fmla="*/ 8594530 w 9144002"/>
              <a:gd name="connsiteY20158" fmla="*/ 2434217 h 4873452"/>
              <a:gd name="connsiteX20159" fmla="*/ 8592745 w 9144002"/>
              <a:gd name="connsiteY20159" fmla="*/ 2435778 h 4873452"/>
              <a:gd name="connsiteX20160" fmla="*/ 8590363 w 9144002"/>
              <a:gd name="connsiteY20160" fmla="*/ 2437340 h 4873452"/>
              <a:gd name="connsiteX20161" fmla="*/ 8587982 w 9144002"/>
              <a:gd name="connsiteY20161" fmla="*/ 2438455 h 4873452"/>
              <a:gd name="connsiteX20162" fmla="*/ 8585898 w 9144002"/>
              <a:gd name="connsiteY20162" fmla="*/ 2439346 h 4873452"/>
              <a:gd name="connsiteX20163" fmla="*/ 8583517 w 9144002"/>
              <a:gd name="connsiteY20163" fmla="*/ 2439792 h 4873452"/>
              <a:gd name="connsiteX20164" fmla="*/ 8581433 w 9144002"/>
              <a:gd name="connsiteY20164" fmla="*/ 2440461 h 4873452"/>
              <a:gd name="connsiteX20165" fmla="*/ 8579052 w 9144002"/>
              <a:gd name="connsiteY20165" fmla="*/ 2440461 h 4873452"/>
              <a:gd name="connsiteX20166" fmla="*/ 8577266 w 9144002"/>
              <a:gd name="connsiteY20166" fmla="*/ 2440015 h 4873452"/>
              <a:gd name="connsiteX20167" fmla="*/ 8575183 w 9144002"/>
              <a:gd name="connsiteY20167" fmla="*/ 2439570 h 4873452"/>
              <a:gd name="connsiteX20168" fmla="*/ 8574289 w 9144002"/>
              <a:gd name="connsiteY20168" fmla="*/ 2438677 h 4873452"/>
              <a:gd name="connsiteX20169" fmla="*/ 8573099 w 9144002"/>
              <a:gd name="connsiteY20169" fmla="*/ 2437340 h 4873452"/>
              <a:gd name="connsiteX20170" fmla="*/ 8570420 w 9144002"/>
              <a:gd name="connsiteY20170" fmla="*/ 2438900 h 4873452"/>
              <a:gd name="connsiteX20171" fmla="*/ 8567741 w 9144002"/>
              <a:gd name="connsiteY20171" fmla="*/ 2440907 h 4873452"/>
              <a:gd name="connsiteX20172" fmla="*/ 8565955 w 9144002"/>
              <a:gd name="connsiteY20172" fmla="*/ 2443137 h 4873452"/>
              <a:gd name="connsiteX20173" fmla="*/ 8564467 w 9144002"/>
              <a:gd name="connsiteY20173" fmla="*/ 2446036 h 4873452"/>
              <a:gd name="connsiteX20174" fmla="*/ 8563276 w 9144002"/>
              <a:gd name="connsiteY20174" fmla="*/ 2449158 h 4873452"/>
              <a:gd name="connsiteX20175" fmla="*/ 8562085 w 9144002"/>
              <a:gd name="connsiteY20175" fmla="*/ 2452504 h 4873452"/>
              <a:gd name="connsiteX20176" fmla="*/ 8561491 w 9144002"/>
              <a:gd name="connsiteY20176" fmla="*/ 2456072 h 4873452"/>
              <a:gd name="connsiteX20177" fmla="*/ 8560895 w 9144002"/>
              <a:gd name="connsiteY20177" fmla="*/ 2460086 h 4873452"/>
              <a:gd name="connsiteX20178" fmla="*/ 8563276 w 9144002"/>
              <a:gd name="connsiteY20178" fmla="*/ 2461201 h 4873452"/>
              <a:gd name="connsiteX20179" fmla="*/ 8565658 w 9144002"/>
              <a:gd name="connsiteY20179" fmla="*/ 2462092 h 4873452"/>
              <a:gd name="connsiteX20180" fmla="*/ 8568039 w 9144002"/>
              <a:gd name="connsiteY20180" fmla="*/ 2462762 h 4873452"/>
              <a:gd name="connsiteX20181" fmla="*/ 8570420 w 9144002"/>
              <a:gd name="connsiteY20181" fmla="*/ 2462985 h 4873452"/>
              <a:gd name="connsiteX20182" fmla="*/ 8574885 w 9144002"/>
              <a:gd name="connsiteY20182" fmla="*/ 2463207 h 4873452"/>
              <a:gd name="connsiteX20183" fmla="*/ 8579350 w 9144002"/>
              <a:gd name="connsiteY20183" fmla="*/ 2462985 h 4873452"/>
              <a:gd name="connsiteX20184" fmla="*/ 8584112 w 9144002"/>
              <a:gd name="connsiteY20184" fmla="*/ 2462092 h 4873452"/>
              <a:gd name="connsiteX20185" fmla="*/ 8588577 w 9144002"/>
              <a:gd name="connsiteY20185" fmla="*/ 2460977 h 4873452"/>
              <a:gd name="connsiteX20186" fmla="*/ 8597209 w 9144002"/>
              <a:gd name="connsiteY20186" fmla="*/ 2458525 h 4873452"/>
              <a:gd name="connsiteX20187" fmla="*/ 8601376 w 9144002"/>
              <a:gd name="connsiteY20187" fmla="*/ 2457410 h 4873452"/>
              <a:gd name="connsiteX20188" fmla="*/ 8605543 w 9144002"/>
              <a:gd name="connsiteY20188" fmla="*/ 2456072 h 4873452"/>
              <a:gd name="connsiteX20189" fmla="*/ 8609710 w 9144002"/>
              <a:gd name="connsiteY20189" fmla="*/ 2455626 h 4873452"/>
              <a:gd name="connsiteX20190" fmla="*/ 8613283 w 9144002"/>
              <a:gd name="connsiteY20190" fmla="*/ 2455626 h 4873452"/>
              <a:gd name="connsiteX20191" fmla="*/ 8615664 w 9144002"/>
              <a:gd name="connsiteY20191" fmla="*/ 2455849 h 4873452"/>
              <a:gd name="connsiteX20192" fmla="*/ 8617450 w 9144002"/>
              <a:gd name="connsiteY20192" fmla="*/ 2456072 h 4873452"/>
              <a:gd name="connsiteX20193" fmla="*/ 8619235 w 9144002"/>
              <a:gd name="connsiteY20193" fmla="*/ 2456741 h 4873452"/>
              <a:gd name="connsiteX20194" fmla="*/ 8621320 w 9144002"/>
              <a:gd name="connsiteY20194" fmla="*/ 2457632 h 4873452"/>
              <a:gd name="connsiteX20195" fmla="*/ 8623105 w 9144002"/>
              <a:gd name="connsiteY20195" fmla="*/ 2458747 h 4873452"/>
              <a:gd name="connsiteX20196" fmla="*/ 8624891 w 9144002"/>
              <a:gd name="connsiteY20196" fmla="*/ 2459862 h 4873452"/>
              <a:gd name="connsiteX20197" fmla="*/ 8626975 w 9144002"/>
              <a:gd name="connsiteY20197" fmla="*/ 2461647 h 4873452"/>
              <a:gd name="connsiteX20198" fmla="*/ 8628760 w 9144002"/>
              <a:gd name="connsiteY20198" fmla="*/ 2463207 h 4873452"/>
              <a:gd name="connsiteX20199" fmla="*/ 8620129 w 9144002"/>
              <a:gd name="connsiteY20199" fmla="*/ 2466553 h 4873452"/>
              <a:gd name="connsiteX20200" fmla="*/ 8609710 w 9144002"/>
              <a:gd name="connsiteY20200" fmla="*/ 2470344 h 4873452"/>
              <a:gd name="connsiteX20201" fmla="*/ 8597804 w 9144002"/>
              <a:gd name="connsiteY20201" fmla="*/ 2473912 h 4873452"/>
              <a:gd name="connsiteX20202" fmla="*/ 8584708 w 9144002"/>
              <a:gd name="connsiteY20202" fmla="*/ 2477926 h 4873452"/>
              <a:gd name="connsiteX20203" fmla="*/ 8571313 w 9144002"/>
              <a:gd name="connsiteY20203" fmla="*/ 2481271 h 4873452"/>
              <a:gd name="connsiteX20204" fmla="*/ 8556728 w 9144002"/>
              <a:gd name="connsiteY20204" fmla="*/ 2484171 h 4873452"/>
              <a:gd name="connsiteX20205" fmla="*/ 8549287 w 9144002"/>
              <a:gd name="connsiteY20205" fmla="*/ 2485508 h 4873452"/>
              <a:gd name="connsiteX20206" fmla="*/ 8542143 w 9144002"/>
              <a:gd name="connsiteY20206" fmla="*/ 2486623 h 4873452"/>
              <a:gd name="connsiteX20207" fmla="*/ 8534999 w 9144002"/>
              <a:gd name="connsiteY20207" fmla="*/ 2487292 h 4873452"/>
              <a:gd name="connsiteX20208" fmla="*/ 8527558 w 9144002"/>
              <a:gd name="connsiteY20208" fmla="*/ 2487738 h 4873452"/>
              <a:gd name="connsiteX20209" fmla="*/ 8523985 w 9144002"/>
              <a:gd name="connsiteY20209" fmla="*/ 2487738 h 4873452"/>
              <a:gd name="connsiteX20210" fmla="*/ 8520116 w 9144002"/>
              <a:gd name="connsiteY20210" fmla="*/ 2487516 h 4873452"/>
              <a:gd name="connsiteX20211" fmla="*/ 8510293 w 9144002"/>
              <a:gd name="connsiteY20211" fmla="*/ 2486401 h 4873452"/>
              <a:gd name="connsiteX20212" fmla="*/ 8499578 w 9144002"/>
              <a:gd name="connsiteY20212" fmla="*/ 2484616 h 4873452"/>
              <a:gd name="connsiteX20213" fmla="*/ 8489160 w 9144002"/>
              <a:gd name="connsiteY20213" fmla="*/ 2483278 h 4873452"/>
              <a:gd name="connsiteX20214" fmla="*/ 8484100 w 9144002"/>
              <a:gd name="connsiteY20214" fmla="*/ 2483055 h 4873452"/>
              <a:gd name="connsiteX20215" fmla="*/ 8479933 w 9144002"/>
              <a:gd name="connsiteY20215" fmla="*/ 2483055 h 4873452"/>
              <a:gd name="connsiteX20216" fmla="*/ 8476658 w 9144002"/>
              <a:gd name="connsiteY20216" fmla="*/ 2483278 h 4873452"/>
              <a:gd name="connsiteX20217" fmla="*/ 8475468 w 9144002"/>
              <a:gd name="connsiteY20217" fmla="*/ 2483501 h 4873452"/>
              <a:gd name="connsiteX20218" fmla="*/ 8474575 w 9144002"/>
              <a:gd name="connsiteY20218" fmla="*/ 2484171 h 4873452"/>
              <a:gd name="connsiteX20219" fmla="*/ 8473384 w 9144002"/>
              <a:gd name="connsiteY20219" fmla="*/ 2484616 h 4873452"/>
              <a:gd name="connsiteX20220" fmla="*/ 8472789 w 9144002"/>
              <a:gd name="connsiteY20220" fmla="*/ 2485508 h 4873452"/>
              <a:gd name="connsiteX20221" fmla="*/ 8472491 w 9144002"/>
              <a:gd name="connsiteY20221" fmla="*/ 2486401 h 4873452"/>
              <a:gd name="connsiteX20222" fmla="*/ 8472789 w 9144002"/>
              <a:gd name="connsiteY20222" fmla="*/ 2487516 h 4873452"/>
              <a:gd name="connsiteX20223" fmla="*/ 8473384 w 9144002"/>
              <a:gd name="connsiteY20223" fmla="*/ 2488631 h 4873452"/>
              <a:gd name="connsiteX20224" fmla="*/ 8473979 w 9144002"/>
              <a:gd name="connsiteY20224" fmla="*/ 2489969 h 4873452"/>
              <a:gd name="connsiteX20225" fmla="*/ 8476658 w 9144002"/>
              <a:gd name="connsiteY20225" fmla="*/ 2493314 h 4873452"/>
              <a:gd name="connsiteX20226" fmla="*/ 8475468 w 9144002"/>
              <a:gd name="connsiteY20226" fmla="*/ 2494205 h 4873452"/>
              <a:gd name="connsiteX20227" fmla="*/ 8473979 w 9144002"/>
              <a:gd name="connsiteY20227" fmla="*/ 2494875 h 4873452"/>
              <a:gd name="connsiteX20228" fmla="*/ 8472193 w 9144002"/>
              <a:gd name="connsiteY20228" fmla="*/ 2495320 h 4873452"/>
              <a:gd name="connsiteX20229" fmla="*/ 8470408 w 9144002"/>
              <a:gd name="connsiteY20229" fmla="*/ 2495320 h 4873452"/>
              <a:gd name="connsiteX20230" fmla="*/ 8466241 w 9144002"/>
              <a:gd name="connsiteY20230" fmla="*/ 2495320 h 4873452"/>
              <a:gd name="connsiteX20231" fmla="*/ 8461775 w 9144002"/>
              <a:gd name="connsiteY20231" fmla="*/ 2494875 h 4873452"/>
              <a:gd name="connsiteX20232" fmla="*/ 8451953 w 9144002"/>
              <a:gd name="connsiteY20232" fmla="*/ 2492867 h 4873452"/>
              <a:gd name="connsiteX20233" fmla="*/ 8446893 w 9144002"/>
              <a:gd name="connsiteY20233" fmla="*/ 2491976 h 4873452"/>
              <a:gd name="connsiteX20234" fmla="*/ 8441535 w 9144002"/>
              <a:gd name="connsiteY20234" fmla="*/ 2491084 h 4873452"/>
              <a:gd name="connsiteX20235" fmla="*/ 8436772 w 9144002"/>
              <a:gd name="connsiteY20235" fmla="*/ 2490637 h 4873452"/>
              <a:gd name="connsiteX20236" fmla="*/ 8432307 w 9144002"/>
              <a:gd name="connsiteY20236" fmla="*/ 2490861 h 4873452"/>
              <a:gd name="connsiteX20237" fmla="*/ 8430522 w 9144002"/>
              <a:gd name="connsiteY20237" fmla="*/ 2491084 h 4873452"/>
              <a:gd name="connsiteX20238" fmla="*/ 8428140 w 9144002"/>
              <a:gd name="connsiteY20238" fmla="*/ 2491752 h 4873452"/>
              <a:gd name="connsiteX20239" fmla="*/ 8426354 w 9144002"/>
              <a:gd name="connsiteY20239" fmla="*/ 2492199 h 4873452"/>
              <a:gd name="connsiteX20240" fmla="*/ 8424866 w 9144002"/>
              <a:gd name="connsiteY20240" fmla="*/ 2493314 h 4873452"/>
              <a:gd name="connsiteX20241" fmla="*/ 8422782 w 9144002"/>
              <a:gd name="connsiteY20241" fmla="*/ 2494429 h 4873452"/>
              <a:gd name="connsiteX20242" fmla="*/ 8421591 w 9144002"/>
              <a:gd name="connsiteY20242" fmla="*/ 2496212 h 4873452"/>
              <a:gd name="connsiteX20243" fmla="*/ 8420699 w 9144002"/>
              <a:gd name="connsiteY20243" fmla="*/ 2497997 h 4873452"/>
              <a:gd name="connsiteX20244" fmla="*/ 8419508 w 9144002"/>
              <a:gd name="connsiteY20244" fmla="*/ 2500227 h 4873452"/>
              <a:gd name="connsiteX20245" fmla="*/ 8418615 w 9144002"/>
              <a:gd name="connsiteY20245" fmla="*/ 2502680 h 4873452"/>
              <a:gd name="connsiteX20246" fmla="*/ 8418318 w 9144002"/>
              <a:gd name="connsiteY20246" fmla="*/ 2505579 h 4873452"/>
              <a:gd name="connsiteX20247" fmla="*/ 8418237 w 9144002"/>
              <a:gd name="connsiteY20247" fmla="*/ 2506489 h 4873452"/>
              <a:gd name="connsiteX20248" fmla="*/ 8419805 w 9144002"/>
              <a:gd name="connsiteY20248" fmla="*/ 2508185 h 4873452"/>
              <a:gd name="connsiteX20249" fmla="*/ 8422484 w 9144002"/>
              <a:gd name="connsiteY20249" fmla="*/ 2510861 h 4873452"/>
              <a:gd name="connsiteX20250" fmla="*/ 8425460 w 9144002"/>
              <a:gd name="connsiteY20250" fmla="*/ 2513092 h 4873452"/>
              <a:gd name="connsiteX20251" fmla="*/ 8428734 w 9144002"/>
              <a:gd name="connsiteY20251" fmla="*/ 2515098 h 4873452"/>
              <a:gd name="connsiteX20252" fmla="*/ 8432604 w 9144002"/>
              <a:gd name="connsiteY20252" fmla="*/ 2516437 h 4873452"/>
              <a:gd name="connsiteX20253" fmla="*/ 8436473 w 9144002"/>
              <a:gd name="connsiteY20253" fmla="*/ 2517552 h 4873452"/>
              <a:gd name="connsiteX20254" fmla="*/ 8440640 w 9144002"/>
              <a:gd name="connsiteY20254" fmla="*/ 2518443 h 4873452"/>
              <a:gd name="connsiteX20255" fmla="*/ 8444808 w 9144002"/>
              <a:gd name="connsiteY20255" fmla="*/ 2518889 h 4873452"/>
              <a:gd name="connsiteX20256" fmla="*/ 8449273 w 9144002"/>
              <a:gd name="connsiteY20256" fmla="*/ 2519336 h 4873452"/>
              <a:gd name="connsiteX20257" fmla="*/ 8453738 w 9144002"/>
              <a:gd name="connsiteY20257" fmla="*/ 2519558 h 4873452"/>
              <a:gd name="connsiteX20258" fmla="*/ 8463561 w 9144002"/>
              <a:gd name="connsiteY20258" fmla="*/ 2519558 h 4873452"/>
              <a:gd name="connsiteX20259" fmla="*/ 8483503 w 9144002"/>
              <a:gd name="connsiteY20259" fmla="*/ 2519336 h 4873452"/>
              <a:gd name="connsiteX20260" fmla="*/ 8493624 w 9144002"/>
              <a:gd name="connsiteY20260" fmla="*/ 2519336 h 4873452"/>
              <a:gd name="connsiteX20261" fmla="*/ 8498386 w 9144002"/>
              <a:gd name="connsiteY20261" fmla="*/ 2519558 h 4873452"/>
              <a:gd name="connsiteX20262" fmla="*/ 8503744 w 9144002"/>
              <a:gd name="connsiteY20262" fmla="*/ 2519782 h 4873452"/>
              <a:gd name="connsiteX20263" fmla="*/ 8508804 w 9144002"/>
              <a:gd name="connsiteY20263" fmla="*/ 2520673 h 4873452"/>
              <a:gd name="connsiteX20264" fmla="*/ 8513269 w 9144002"/>
              <a:gd name="connsiteY20264" fmla="*/ 2521566 h 4873452"/>
              <a:gd name="connsiteX20265" fmla="*/ 8518032 w 9144002"/>
              <a:gd name="connsiteY20265" fmla="*/ 2522681 h 4873452"/>
              <a:gd name="connsiteX20266" fmla="*/ 8522496 w 9144002"/>
              <a:gd name="connsiteY20266" fmla="*/ 2524242 h 4873452"/>
              <a:gd name="connsiteX20267" fmla="*/ 8527259 w 9144002"/>
              <a:gd name="connsiteY20267" fmla="*/ 2526026 h 4873452"/>
              <a:gd name="connsiteX20268" fmla="*/ 8531128 w 9144002"/>
              <a:gd name="connsiteY20268" fmla="*/ 2528256 h 4873452"/>
              <a:gd name="connsiteX20269" fmla="*/ 8534998 w 9144002"/>
              <a:gd name="connsiteY20269" fmla="*/ 2531155 h 4873452"/>
              <a:gd name="connsiteX20270" fmla="*/ 8538867 w 9144002"/>
              <a:gd name="connsiteY20270" fmla="*/ 2534277 h 4873452"/>
              <a:gd name="connsiteX20271" fmla="*/ 8543928 w 9144002"/>
              <a:gd name="connsiteY20271" fmla="*/ 2532270 h 4873452"/>
              <a:gd name="connsiteX20272" fmla="*/ 8549583 w 9144002"/>
              <a:gd name="connsiteY20272" fmla="*/ 2530486 h 4873452"/>
              <a:gd name="connsiteX20273" fmla="*/ 8555834 w 9144002"/>
              <a:gd name="connsiteY20273" fmla="*/ 2529147 h 4873452"/>
              <a:gd name="connsiteX20274" fmla="*/ 8561787 w 9144002"/>
              <a:gd name="connsiteY20274" fmla="*/ 2528256 h 4873452"/>
              <a:gd name="connsiteX20275" fmla="*/ 8567740 w 9144002"/>
              <a:gd name="connsiteY20275" fmla="*/ 2527809 h 4873452"/>
              <a:gd name="connsiteX20276" fmla="*/ 8574288 w 9144002"/>
              <a:gd name="connsiteY20276" fmla="*/ 2527809 h 4873452"/>
              <a:gd name="connsiteX20277" fmla="*/ 8580837 w 9144002"/>
              <a:gd name="connsiteY20277" fmla="*/ 2527809 h 4873452"/>
              <a:gd name="connsiteX20278" fmla="*/ 8587386 w 9144002"/>
              <a:gd name="connsiteY20278" fmla="*/ 2528256 h 4873452"/>
              <a:gd name="connsiteX20279" fmla="*/ 8593636 w 9144002"/>
              <a:gd name="connsiteY20279" fmla="*/ 2529147 h 4873452"/>
              <a:gd name="connsiteX20280" fmla="*/ 8600482 w 9144002"/>
              <a:gd name="connsiteY20280" fmla="*/ 2530040 h 4873452"/>
              <a:gd name="connsiteX20281" fmla="*/ 8607031 w 9144002"/>
              <a:gd name="connsiteY20281" fmla="*/ 2531377 h 4873452"/>
              <a:gd name="connsiteX20282" fmla="*/ 8613282 w 9144002"/>
              <a:gd name="connsiteY20282" fmla="*/ 2533162 h 4873452"/>
              <a:gd name="connsiteX20283" fmla="*/ 8619234 w 9144002"/>
              <a:gd name="connsiteY20283" fmla="*/ 2534723 h 4873452"/>
              <a:gd name="connsiteX20284" fmla="*/ 8625486 w 9144002"/>
              <a:gd name="connsiteY20284" fmla="*/ 2536730 h 4873452"/>
              <a:gd name="connsiteX20285" fmla="*/ 8631141 w 9144002"/>
              <a:gd name="connsiteY20285" fmla="*/ 2538960 h 4873452"/>
              <a:gd name="connsiteX20286" fmla="*/ 8636201 w 9144002"/>
              <a:gd name="connsiteY20286" fmla="*/ 2541190 h 4873452"/>
              <a:gd name="connsiteX20287" fmla="*/ 8639178 w 9144002"/>
              <a:gd name="connsiteY20287" fmla="*/ 2540521 h 4873452"/>
              <a:gd name="connsiteX20288" fmla="*/ 8641857 w 9144002"/>
              <a:gd name="connsiteY20288" fmla="*/ 2538960 h 4873452"/>
              <a:gd name="connsiteX20289" fmla="*/ 8643940 w 9144002"/>
              <a:gd name="connsiteY20289" fmla="*/ 2537398 h 4873452"/>
              <a:gd name="connsiteX20290" fmla="*/ 8645726 w 9144002"/>
              <a:gd name="connsiteY20290" fmla="*/ 2535392 h 4873452"/>
              <a:gd name="connsiteX20291" fmla="*/ 8649596 w 9144002"/>
              <a:gd name="connsiteY20291" fmla="*/ 2531377 h 4873452"/>
              <a:gd name="connsiteX20292" fmla="*/ 8651084 w 9144002"/>
              <a:gd name="connsiteY20292" fmla="*/ 2529147 h 4873452"/>
              <a:gd name="connsiteX20293" fmla="*/ 8652870 w 9144002"/>
              <a:gd name="connsiteY20293" fmla="*/ 2527363 h 4873452"/>
              <a:gd name="connsiteX20294" fmla="*/ 8657632 w 9144002"/>
              <a:gd name="connsiteY20294" fmla="*/ 2527141 h 4873452"/>
              <a:gd name="connsiteX20295" fmla="*/ 8659121 w 9144002"/>
              <a:gd name="connsiteY20295" fmla="*/ 2527363 h 4873452"/>
              <a:gd name="connsiteX20296" fmla="*/ 8660013 w 9144002"/>
              <a:gd name="connsiteY20296" fmla="*/ 2527809 h 4873452"/>
              <a:gd name="connsiteX20297" fmla="*/ 8660907 w 9144002"/>
              <a:gd name="connsiteY20297" fmla="*/ 2528032 h 4873452"/>
              <a:gd name="connsiteX20298" fmla="*/ 8660907 w 9144002"/>
              <a:gd name="connsiteY20298" fmla="*/ 2528478 h 4873452"/>
              <a:gd name="connsiteX20299" fmla="*/ 8660311 w 9144002"/>
              <a:gd name="connsiteY20299" fmla="*/ 2530040 h 4873452"/>
              <a:gd name="connsiteX20300" fmla="*/ 8659121 w 9144002"/>
              <a:gd name="connsiteY20300" fmla="*/ 2532047 h 4873452"/>
              <a:gd name="connsiteX20301" fmla="*/ 8657632 w 9144002"/>
              <a:gd name="connsiteY20301" fmla="*/ 2534500 h 4873452"/>
              <a:gd name="connsiteX20302" fmla="*/ 8657334 w 9144002"/>
              <a:gd name="connsiteY20302" fmla="*/ 2535838 h 4873452"/>
              <a:gd name="connsiteX20303" fmla="*/ 8657037 w 9144002"/>
              <a:gd name="connsiteY20303" fmla="*/ 2537398 h 4873452"/>
              <a:gd name="connsiteX20304" fmla="*/ 8657037 w 9144002"/>
              <a:gd name="connsiteY20304" fmla="*/ 2538960 h 4873452"/>
              <a:gd name="connsiteX20305" fmla="*/ 8657334 w 9144002"/>
              <a:gd name="connsiteY20305" fmla="*/ 2540744 h 4873452"/>
              <a:gd name="connsiteX20306" fmla="*/ 8659716 w 9144002"/>
              <a:gd name="connsiteY20306" fmla="*/ 2540744 h 4873452"/>
              <a:gd name="connsiteX20307" fmla="*/ 8661502 w 9144002"/>
              <a:gd name="connsiteY20307" fmla="*/ 2540744 h 4873452"/>
              <a:gd name="connsiteX20308" fmla="*/ 8663288 w 9144002"/>
              <a:gd name="connsiteY20308" fmla="*/ 2540075 h 4873452"/>
              <a:gd name="connsiteX20309" fmla="*/ 8664776 w 9144002"/>
              <a:gd name="connsiteY20309" fmla="*/ 2539629 h 4873452"/>
              <a:gd name="connsiteX20310" fmla="*/ 8667455 w 9144002"/>
              <a:gd name="connsiteY20310" fmla="*/ 2537845 h 4873452"/>
              <a:gd name="connsiteX20311" fmla="*/ 8670134 w 9144002"/>
              <a:gd name="connsiteY20311" fmla="*/ 2535838 h 4873452"/>
              <a:gd name="connsiteX20312" fmla="*/ 8672515 w 9144002"/>
              <a:gd name="connsiteY20312" fmla="*/ 2534277 h 4873452"/>
              <a:gd name="connsiteX20313" fmla="*/ 8675492 w 9144002"/>
              <a:gd name="connsiteY20313" fmla="*/ 2532492 h 4873452"/>
              <a:gd name="connsiteX20314" fmla="*/ 8676980 w 9144002"/>
              <a:gd name="connsiteY20314" fmla="*/ 2532047 h 4873452"/>
              <a:gd name="connsiteX20315" fmla="*/ 8678469 w 9144002"/>
              <a:gd name="connsiteY20315" fmla="*/ 2531377 h 4873452"/>
              <a:gd name="connsiteX20316" fmla="*/ 8680254 w 9144002"/>
              <a:gd name="connsiteY20316" fmla="*/ 2531155 h 4873452"/>
              <a:gd name="connsiteX20317" fmla="*/ 8682636 w 9144002"/>
              <a:gd name="connsiteY20317" fmla="*/ 2531377 h 4873452"/>
              <a:gd name="connsiteX20318" fmla="*/ 8682338 w 9144002"/>
              <a:gd name="connsiteY20318" fmla="*/ 2529817 h 4873452"/>
              <a:gd name="connsiteX20319" fmla="*/ 8681147 w 9144002"/>
              <a:gd name="connsiteY20319" fmla="*/ 2528478 h 4873452"/>
              <a:gd name="connsiteX20320" fmla="*/ 8679659 w 9144002"/>
              <a:gd name="connsiteY20320" fmla="*/ 2527809 h 4873452"/>
              <a:gd name="connsiteX20321" fmla="*/ 8677575 w 9144002"/>
              <a:gd name="connsiteY20321" fmla="*/ 2527363 h 4873452"/>
              <a:gd name="connsiteX20322" fmla="*/ 8674003 w 9144002"/>
              <a:gd name="connsiteY20322" fmla="*/ 2527141 h 4873452"/>
              <a:gd name="connsiteX20323" fmla="*/ 8669836 w 9144002"/>
              <a:gd name="connsiteY20323" fmla="*/ 2526917 h 4873452"/>
              <a:gd name="connsiteX20324" fmla="*/ 8675194 w 9144002"/>
              <a:gd name="connsiteY20324" fmla="*/ 2525133 h 4873452"/>
              <a:gd name="connsiteX20325" fmla="*/ 8680849 w 9144002"/>
              <a:gd name="connsiteY20325" fmla="*/ 2523572 h 4873452"/>
              <a:gd name="connsiteX20326" fmla="*/ 8686207 w 9144002"/>
              <a:gd name="connsiteY20326" fmla="*/ 2522457 h 4873452"/>
              <a:gd name="connsiteX20327" fmla="*/ 8692459 w 9144002"/>
              <a:gd name="connsiteY20327" fmla="*/ 2521788 h 4873452"/>
              <a:gd name="connsiteX20328" fmla="*/ 8698411 w 9144002"/>
              <a:gd name="connsiteY20328" fmla="*/ 2521566 h 4873452"/>
              <a:gd name="connsiteX20329" fmla="*/ 8704365 w 9144002"/>
              <a:gd name="connsiteY20329" fmla="*/ 2521342 h 4873452"/>
              <a:gd name="connsiteX20330" fmla="*/ 8710913 w 9144002"/>
              <a:gd name="connsiteY20330" fmla="*/ 2521342 h 4873452"/>
              <a:gd name="connsiteX20331" fmla="*/ 8715693 w 9144002"/>
              <a:gd name="connsiteY20331" fmla="*/ 2521513 h 4873452"/>
              <a:gd name="connsiteX20332" fmla="*/ 8716291 w 9144002"/>
              <a:gd name="connsiteY20332" fmla="*/ 2520866 h 4873452"/>
              <a:gd name="connsiteX20333" fmla="*/ 8716899 w 9144002"/>
              <a:gd name="connsiteY20333" fmla="*/ 2520646 h 4873452"/>
              <a:gd name="connsiteX20334" fmla="*/ 8717811 w 9144002"/>
              <a:gd name="connsiteY20334" fmla="*/ 2520427 h 4873452"/>
              <a:gd name="connsiteX20335" fmla="*/ 8719939 w 9144002"/>
              <a:gd name="connsiteY20335" fmla="*/ 2519988 h 4873452"/>
              <a:gd name="connsiteX20336" fmla="*/ 8721155 w 9144002"/>
              <a:gd name="connsiteY20336" fmla="*/ 2519988 h 4873452"/>
              <a:gd name="connsiteX20337" fmla="*/ 8721763 w 9144002"/>
              <a:gd name="connsiteY20337" fmla="*/ 2519988 h 4873452"/>
              <a:gd name="connsiteX20338" fmla="*/ 8722675 w 9144002"/>
              <a:gd name="connsiteY20338" fmla="*/ 2519550 h 4873452"/>
              <a:gd name="connsiteX20339" fmla="*/ 8722979 w 9144002"/>
              <a:gd name="connsiteY20339" fmla="*/ 2518892 h 4873452"/>
              <a:gd name="connsiteX20340" fmla="*/ 8723587 w 9144002"/>
              <a:gd name="connsiteY20340" fmla="*/ 2517575 h 4873452"/>
              <a:gd name="connsiteX20341" fmla="*/ 8723587 w 9144002"/>
              <a:gd name="connsiteY20341" fmla="*/ 2515600 h 4873452"/>
              <a:gd name="connsiteX20342" fmla="*/ 8725106 w 9144002"/>
              <a:gd name="connsiteY20342" fmla="*/ 2515820 h 4873452"/>
              <a:gd name="connsiteX20343" fmla="*/ 8726018 w 9144002"/>
              <a:gd name="connsiteY20343" fmla="*/ 2516698 h 4873452"/>
              <a:gd name="connsiteX20344" fmla="*/ 8727539 w 9144002"/>
              <a:gd name="connsiteY20344" fmla="*/ 2518453 h 4873452"/>
              <a:gd name="connsiteX20345" fmla="*/ 8730275 w 9144002"/>
              <a:gd name="connsiteY20345" fmla="*/ 2522622 h 4873452"/>
              <a:gd name="connsiteX20346" fmla="*/ 8730368 w 9144002"/>
              <a:gd name="connsiteY20346" fmla="*/ 2522716 h 4873452"/>
              <a:gd name="connsiteX20347" fmla="*/ 8742762 w 9144002"/>
              <a:gd name="connsiteY20347" fmla="*/ 2523796 h 4873452"/>
              <a:gd name="connsiteX20348" fmla="*/ 8755264 w 9144002"/>
              <a:gd name="connsiteY20348" fmla="*/ 2524687 h 4873452"/>
              <a:gd name="connsiteX20349" fmla="*/ 8761217 w 9144002"/>
              <a:gd name="connsiteY20349" fmla="*/ 2524911 h 4873452"/>
              <a:gd name="connsiteX20350" fmla="*/ 8767170 w 9144002"/>
              <a:gd name="connsiteY20350" fmla="*/ 2524911 h 4873452"/>
              <a:gd name="connsiteX20351" fmla="*/ 8763598 w 9144002"/>
              <a:gd name="connsiteY20351" fmla="*/ 2526917 h 4873452"/>
              <a:gd name="connsiteX20352" fmla="*/ 8759728 w 9144002"/>
              <a:gd name="connsiteY20352" fmla="*/ 2528478 h 4873452"/>
              <a:gd name="connsiteX20353" fmla="*/ 8755264 w 9144002"/>
              <a:gd name="connsiteY20353" fmla="*/ 2530262 h 4873452"/>
              <a:gd name="connsiteX20354" fmla="*/ 8750203 w 9144002"/>
              <a:gd name="connsiteY20354" fmla="*/ 2531601 h 4873452"/>
              <a:gd name="connsiteX20355" fmla="*/ 8745144 w 9144002"/>
              <a:gd name="connsiteY20355" fmla="*/ 2533162 h 4873452"/>
              <a:gd name="connsiteX20356" fmla="*/ 8739786 w 9144002"/>
              <a:gd name="connsiteY20356" fmla="*/ 2533831 h 4873452"/>
              <a:gd name="connsiteX20357" fmla="*/ 8734428 w 9144002"/>
              <a:gd name="connsiteY20357" fmla="*/ 2534723 h 4873452"/>
              <a:gd name="connsiteX20358" fmla="*/ 8728772 w 9144002"/>
              <a:gd name="connsiteY20358" fmla="*/ 2535168 h 4873452"/>
              <a:gd name="connsiteX20359" fmla="*/ 8723117 w 9144002"/>
              <a:gd name="connsiteY20359" fmla="*/ 2535392 h 4873452"/>
              <a:gd name="connsiteX20360" fmla="*/ 8718057 w 9144002"/>
              <a:gd name="connsiteY20360" fmla="*/ 2535168 h 4873452"/>
              <a:gd name="connsiteX20361" fmla="*/ 8712699 w 9144002"/>
              <a:gd name="connsiteY20361" fmla="*/ 2534723 h 4873452"/>
              <a:gd name="connsiteX20362" fmla="*/ 8707341 w 9144002"/>
              <a:gd name="connsiteY20362" fmla="*/ 2533831 h 4873452"/>
              <a:gd name="connsiteX20363" fmla="*/ 8702578 w 9144002"/>
              <a:gd name="connsiteY20363" fmla="*/ 2532492 h 4873452"/>
              <a:gd name="connsiteX20364" fmla="*/ 8698411 w 9144002"/>
              <a:gd name="connsiteY20364" fmla="*/ 2531155 h 4873452"/>
              <a:gd name="connsiteX20365" fmla="*/ 8694244 w 9144002"/>
              <a:gd name="connsiteY20365" fmla="*/ 2529147 h 4873452"/>
              <a:gd name="connsiteX20366" fmla="*/ 8691268 w 9144002"/>
              <a:gd name="connsiteY20366" fmla="*/ 2526694 h 4873452"/>
              <a:gd name="connsiteX20367" fmla="*/ 8690077 w 9144002"/>
              <a:gd name="connsiteY20367" fmla="*/ 2526917 h 4873452"/>
              <a:gd name="connsiteX20368" fmla="*/ 8689780 w 9144002"/>
              <a:gd name="connsiteY20368" fmla="*/ 2527363 h 4873452"/>
              <a:gd name="connsiteX20369" fmla="*/ 8688589 w 9144002"/>
              <a:gd name="connsiteY20369" fmla="*/ 2528478 h 4873452"/>
              <a:gd name="connsiteX20370" fmla="*/ 8687994 w 9144002"/>
              <a:gd name="connsiteY20370" fmla="*/ 2530040 h 4873452"/>
              <a:gd name="connsiteX20371" fmla="*/ 8687398 w 9144002"/>
              <a:gd name="connsiteY20371" fmla="*/ 2531377 h 4873452"/>
              <a:gd name="connsiteX20372" fmla="*/ 8686803 w 9144002"/>
              <a:gd name="connsiteY20372" fmla="*/ 2533162 h 4873452"/>
              <a:gd name="connsiteX20373" fmla="*/ 8685909 w 9144002"/>
              <a:gd name="connsiteY20373" fmla="*/ 2534500 h 4873452"/>
              <a:gd name="connsiteX20374" fmla="*/ 8684421 w 9144002"/>
              <a:gd name="connsiteY20374" fmla="*/ 2535392 h 4873452"/>
              <a:gd name="connsiteX20375" fmla="*/ 8683826 w 9144002"/>
              <a:gd name="connsiteY20375" fmla="*/ 2535615 h 4873452"/>
              <a:gd name="connsiteX20376" fmla="*/ 8682636 w 9144002"/>
              <a:gd name="connsiteY20376" fmla="*/ 2535615 h 4873452"/>
              <a:gd name="connsiteX20377" fmla="*/ 8684124 w 9144002"/>
              <a:gd name="connsiteY20377" fmla="*/ 2538737 h 4873452"/>
              <a:gd name="connsiteX20378" fmla="*/ 8685612 w 9144002"/>
              <a:gd name="connsiteY20378" fmla="*/ 2541636 h 4873452"/>
              <a:gd name="connsiteX20379" fmla="*/ 8687994 w 9144002"/>
              <a:gd name="connsiteY20379" fmla="*/ 2543866 h 4873452"/>
              <a:gd name="connsiteX20380" fmla="*/ 8690077 w 9144002"/>
              <a:gd name="connsiteY20380" fmla="*/ 2546096 h 4873452"/>
              <a:gd name="connsiteX20381" fmla="*/ 8692756 w 9144002"/>
              <a:gd name="connsiteY20381" fmla="*/ 2548103 h 4873452"/>
              <a:gd name="connsiteX20382" fmla="*/ 8695732 w 9144002"/>
              <a:gd name="connsiteY20382" fmla="*/ 2549441 h 4873452"/>
              <a:gd name="connsiteX20383" fmla="*/ 8698709 w 9144002"/>
              <a:gd name="connsiteY20383" fmla="*/ 2550779 h 4873452"/>
              <a:gd name="connsiteX20384" fmla="*/ 8701686 w 9144002"/>
              <a:gd name="connsiteY20384" fmla="*/ 2551671 h 4873452"/>
              <a:gd name="connsiteX20385" fmla="*/ 8704662 w 9144002"/>
              <a:gd name="connsiteY20385" fmla="*/ 2551894 h 4873452"/>
              <a:gd name="connsiteX20386" fmla="*/ 8708234 w 9144002"/>
              <a:gd name="connsiteY20386" fmla="*/ 2552341 h 4873452"/>
              <a:gd name="connsiteX20387" fmla="*/ 8711509 w 9144002"/>
              <a:gd name="connsiteY20387" fmla="*/ 2551894 h 4873452"/>
              <a:gd name="connsiteX20388" fmla="*/ 8714485 w 9144002"/>
              <a:gd name="connsiteY20388" fmla="*/ 2551226 h 4873452"/>
              <a:gd name="connsiteX20389" fmla="*/ 8717461 w 9144002"/>
              <a:gd name="connsiteY20389" fmla="*/ 2550110 h 4873452"/>
              <a:gd name="connsiteX20390" fmla="*/ 8720140 w 9144002"/>
              <a:gd name="connsiteY20390" fmla="*/ 2548549 h 4873452"/>
              <a:gd name="connsiteX20391" fmla="*/ 8722819 w 9144002"/>
              <a:gd name="connsiteY20391" fmla="*/ 2546319 h 4873452"/>
              <a:gd name="connsiteX20392" fmla="*/ 8725201 w 9144002"/>
              <a:gd name="connsiteY20392" fmla="*/ 2543866 h 4873452"/>
              <a:gd name="connsiteX20393" fmla="*/ 8730856 w 9144002"/>
              <a:gd name="connsiteY20393" fmla="*/ 2546096 h 4873452"/>
              <a:gd name="connsiteX20394" fmla="*/ 8735619 w 9144002"/>
              <a:gd name="connsiteY20394" fmla="*/ 2548549 h 4873452"/>
              <a:gd name="connsiteX20395" fmla="*/ 8740678 w 9144002"/>
              <a:gd name="connsiteY20395" fmla="*/ 2551448 h 4873452"/>
              <a:gd name="connsiteX20396" fmla="*/ 8745144 w 9144002"/>
              <a:gd name="connsiteY20396" fmla="*/ 2554347 h 4873452"/>
              <a:gd name="connsiteX20397" fmla="*/ 8754073 w 9144002"/>
              <a:gd name="connsiteY20397" fmla="*/ 2560146 h 4873452"/>
              <a:gd name="connsiteX20398" fmla="*/ 8759134 w 9144002"/>
              <a:gd name="connsiteY20398" fmla="*/ 2563044 h 4873452"/>
              <a:gd name="connsiteX20399" fmla="*/ 8763896 w 9144002"/>
              <a:gd name="connsiteY20399" fmla="*/ 2565497 h 4873452"/>
              <a:gd name="connsiteX20400" fmla="*/ 8767170 w 9144002"/>
              <a:gd name="connsiteY20400" fmla="*/ 2565721 h 4873452"/>
              <a:gd name="connsiteX20401" fmla="*/ 8769551 w 9144002"/>
              <a:gd name="connsiteY20401" fmla="*/ 2565497 h 4873452"/>
              <a:gd name="connsiteX20402" fmla="*/ 8771932 w 9144002"/>
              <a:gd name="connsiteY20402" fmla="*/ 2564382 h 4873452"/>
              <a:gd name="connsiteX20403" fmla="*/ 8773421 w 9144002"/>
              <a:gd name="connsiteY20403" fmla="*/ 2563044 h 4873452"/>
              <a:gd name="connsiteX20404" fmla="*/ 8774314 w 9144002"/>
              <a:gd name="connsiteY20404" fmla="*/ 2561261 h 4873452"/>
              <a:gd name="connsiteX20405" fmla="*/ 8775505 w 9144002"/>
              <a:gd name="connsiteY20405" fmla="*/ 2559253 h 4873452"/>
              <a:gd name="connsiteX20406" fmla="*/ 8776993 w 9144002"/>
              <a:gd name="connsiteY20406" fmla="*/ 2554793 h 4873452"/>
              <a:gd name="connsiteX20407" fmla="*/ 8778184 w 9144002"/>
              <a:gd name="connsiteY20407" fmla="*/ 2550110 h 4873452"/>
              <a:gd name="connsiteX20408" fmla="*/ 8779374 w 9144002"/>
              <a:gd name="connsiteY20408" fmla="*/ 2548103 h 4873452"/>
              <a:gd name="connsiteX20409" fmla="*/ 8780565 w 9144002"/>
              <a:gd name="connsiteY20409" fmla="*/ 2546096 h 4873452"/>
              <a:gd name="connsiteX20410" fmla="*/ 8781457 w 9144002"/>
              <a:gd name="connsiteY20410" fmla="*/ 2544311 h 4873452"/>
              <a:gd name="connsiteX20411" fmla="*/ 8783541 w 9144002"/>
              <a:gd name="connsiteY20411" fmla="*/ 2543196 h 4873452"/>
              <a:gd name="connsiteX20412" fmla="*/ 8785624 w 9144002"/>
              <a:gd name="connsiteY20412" fmla="*/ 2542751 h 4873452"/>
              <a:gd name="connsiteX20413" fmla="*/ 8788601 w 9144002"/>
              <a:gd name="connsiteY20413" fmla="*/ 2542305 h 4873452"/>
              <a:gd name="connsiteX20414" fmla="*/ 8789494 w 9144002"/>
              <a:gd name="connsiteY20414" fmla="*/ 2546988 h 4873452"/>
              <a:gd name="connsiteX20415" fmla="*/ 8790982 w 9144002"/>
              <a:gd name="connsiteY20415" fmla="*/ 2550779 h 4873452"/>
              <a:gd name="connsiteX20416" fmla="*/ 8792471 w 9144002"/>
              <a:gd name="connsiteY20416" fmla="*/ 2553901 h 4873452"/>
              <a:gd name="connsiteX20417" fmla="*/ 8794257 w 9144002"/>
              <a:gd name="connsiteY20417" fmla="*/ 2557023 h 4873452"/>
              <a:gd name="connsiteX20418" fmla="*/ 8796638 w 9144002"/>
              <a:gd name="connsiteY20418" fmla="*/ 2559699 h 4873452"/>
              <a:gd name="connsiteX20419" fmla="*/ 8799019 w 9144002"/>
              <a:gd name="connsiteY20419" fmla="*/ 2561483 h 4873452"/>
              <a:gd name="connsiteX20420" fmla="*/ 8801996 w 9144002"/>
              <a:gd name="connsiteY20420" fmla="*/ 2563267 h 4873452"/>
              <a:gd name="connsiteX20421" fmla="*/ 8804674 w 9144002"/>
              <a:gd name="connsiteY20421" fmla="*/ 2564606 h 4873452"/>
              <a:gd name="connsiteX20422" fmla="*/ 8807651 w 9144002"/>
              <a:gd name="connsiteY20422" fmla="*/ 2565721 h 4873452"/>
              <a:gd name="connsiteX20423" fmla="*/ 8810926 w 9144002"/>
              <a:gd name="connsiteY20423" fmla="*/ 2566612 h 4873452"/>
              <a:gd name="connsiteX20424" fmla="*/ 8814199 w 9144002"/>
              <a:gd name="connsiteY20424" fmla="*/ 2567281 h 4873452"/>
              <a:gd name="connsiteX20425" fmla="*/ 8818069 w 9144002"/>
              <a:gd name="connsiteY20425" fmla="*/ 2567727 h 4873452"/>
              <a:gd name="connsiteX20426" fmla="*/ 8825213 w 9144002"/>
              <a:gd name="connsiteY20426" fmla="*/ 2568173 h 4873452"/>
              <a:gd name="connsiteX20427" fmla="*/ 8832655 w 9144002"/>
              <a:gd name="connsiteY20427" fmla="*/ 2567727 h 4873452"/>
              <a:gd name="connsiteX20428" fmla="*/ 8848132 w 9144002"/>
              <a:gd name="connsiteY20428" fmla="*/ 2567281 h 4873452"/>
              <a:gd name="connsiteX20429" fmla="*/ 8855872 w 9144002"/>
              <a:gd name="connsiteY20429" fmla="*/ 2567281 h 4873452"/>
              <a:gd name="connsiteX20430" fmla="*/ 8859146 w 9144002"/>
              <a:gd name="connsiteY20430" fmla="*/ 2567505 h 4873452"/>
              <a:gd name="connsiteX20431" fmla="*/ 8862420 w 9144002"/>
              <a:gd name="connsiteY20431" fmla="*/ 2568173 h 4873452"/>
              <a:gd name="connsiteX20432" fmla="*/ 8865992 w 9144002"/>
              <a:gd name="connsiteY20432" fmla="*/ 2568620 h 4873452"/>
              <a:gd name="connsiteX20433" fmla="*/ 8868969 w 9144002"/>
              <a:gd name="connsiteY20433" fmla="*/ 2569511 h 4873452"/>
              <a:gd name="connsiteX20434" fmla="*/ 8871945 w 9144002"/>
              <a:gd name="connsiteY20434" fmla="*/ 2570626 h 4873452"/>
              <a:gd name="connsiteX20435" fmla="*/ 8874624 w 9144002"/>
              <a:gd name="connsiteY20435" fmla="*/ 2571965 h 4873452"/>
              <a:gd name="connsiteX20436" fmla="*/ 8877303 w 9144002"/>
              <a:gd name="connsiteY20436" fmla="*/ 2573748 h 4873452"/>
              <a:gd name="connsiteX20437" fmla="*/ 8879089 w 9144002"/>
              <a:gd name="connsiteY20437" fmla="*/ 2575756 h 4873452"/>
              <a:gd name="connsiteX20438" fmla="*/ 8881470 w 9144002"/>
              <a:gd name="connsiteY20438" fmla="*/ 2578208 h 4873452"/>
              <a:gd name="connsiteX20439" fmla="*/ 8882959 w 9144002"/>
              <a:gd name="connsiteY20439" fmla="*/ 2581108 h 4873452"/>
              <a:gd name="connsiteX20440" fmla="*/ 8888019 w 9144002"/>
              <a:gd name="connsiteY20440" fmla="*/ 2579993 h 4873452"/>
              <a:gd name="connsiteX20441" fmla="*/ 8893674 w 9144002"/>
              <a:gd name="connsiteY20441" fmla="*/ 2579101 h 4873452"/>
              <a:gd name="connsiteX20442" fmla="*/ 8900222 w 9144002"/>
              <a:gd name="connsiteY20442" fmla="*/ 2578208 h 4873452"/>
              <a:gd name="connsiteX20443" fmla="*/ 8906473 w 9144002"/>
              <a:gd name="connsiteY20443" fmla="*/ 2577986 h 4873452"/>
              <a:gd name="connsiteX20444" fmla="*/ 8913617 w 9144002"/>
              <a:gd name="connsiteY20444" fmla="*/ 2577986 h 4873452"/>
              <a:gd name="connsiteX20445" fmla="*/ 8920761 w 9144002"/>
              <a:gd name="connsiteY20445" fmla="*/ 2577986 h 4873452"/>
              <a:gd name="connsiteX20446" fmla="*/ 8928500 w 9144002"/>
              <a:gd name="connsiteY20446" fmla="*/ 2578208 h 4873452"/>
              <a:gd name="connsiteX20447" fmla="*/ 8935941 w 9144002"/>
              <a:gd name="connsiteY20447" fmla="*/ 2578878 h 4873452"/>
              <a:gd name="connsiteX20448" fmla="*/ 8951420 w 9144002"/>
              <a:gd name="connsiteY20448" fmla="*/ 2580216 h 4873452"/>
              <a:gd name="connsiteX20449" fmla="*/ 8967195 w 9144002"/>
              <a:gd name="connsiteY20449" fmla="*/ 2582223 h 4873452"/>
              <a:gd name="connsiteX20450" fmla="*/ 8982078 w 9144002"/>
              <a:gd name="connsiteY20450" fmla="*/ 2584676 h 4873452"/>
              <a:gd name="connsiteX20451" fmla="*/ 8996961 w 9144002"/>
              <a:gd name="connsiteY20451" fmla="*/ 2587129 h 4873452"/>
              <a:gd name="connsiteX20452" fmla="*/ 8994580 w 9144002"/>
              <a:gd name="connsiteY20452" fmla="*/ 2589582 h 4873452"/>
              <a:gd name="connsiteX20453" fmla="*/ 8993091 w 9144002"/>
              <a:gd name="connsiteY20453" fmla="*/ 2591366 h 4873452"/>
              <a:gd name="connsiteX20454" fmla="*/ 8991901 w 9144002"/>
              <a:gd name="connsiteY20454" fmla="*/ 2593373 h 4873452"/>
              <a:gd name="connsiteX20455" fmla="*/ 8991008 w 9144002"/>
              <a:gd name="connsiteY20455" fmla="*/ 2595381 h 4873452"/>
              <a:gd name="connsiteX20456" fmla="*/ 8990412 w 9144002"/>
              <a:gd name="connsiteY20456" fmla="*/ 2597164 h 4873452"/>
              <a:gd name="connsiteX20457" fmla="*/ 8990412 w 9144002"/>
              <a:gd name="connsiteY20457" fmla="*/ 2598726 h 4873452"/>
              <a:gd name="connsiteX20458" fmla="*/ 8990412 w 9144002"/>
              <a:gd name="connsiteY20458" fmla="*/ 2600509 h 4873452"/>
              <a:gd name="connsiteX20459" fmla="*/ 8991305 w 9144002"/>
              <a:gd name="connsiteY20459" fmla="*/ 2601847 h 4873452"/>
              <a:gd name="connsiteX20460" fmla="*/ 8991901 w 9144002"/>
              <a:gd name="connsiteY20460" fmla="*/ 2603408 h 4873452"/>
              <a:gd name="connsiteX20461" fmla="*/ 8993091 w 9144002"/>
              <a:gd name="connsiteY20461" fmla="*/ 2604523 h 4873452"/>
              <a:gd name="connsiteX20462" fmla="*/ 8994580 w 9144002"/>
              <a:gd name="connsiteY20462" fmla="*/ 2605638 h 4873452"/>
              <a:gd name="connsiteX20463" fmla="*/ 8996663 w 9144002"/>
              <a:gd name="connsiteY20463" fmla="*/ 2606753 h 4873452"/>
              <a:gd name="connsiteX20464" fmla="*/ 8998449 w 9144002"/>
              <a:gd name="connsiteY20464" fmla="*/ 2607646 h 4873452"/>
              <a:gd name="connsiteX20465" fmla="*/ 9000533 w 9144002"/>
              <a:gd name="connsiteY20465" fmla="*/ 2608315 h 4873452"/>
              <a:gd name="connsiteX20466" fmla="*/ 9005891 w 9144002"/>
              <a:gd name="connsiteY20466" fmla="*/ 2609430 h 4873452"/>
              <a:gd name="connsiteX20467" fmla="*/ 9001426 w 9144002"/>
              <a:gd name="connsiteY20467" fmla="*/ 2610321 h 4873452"/>
              <a:gd name="connsiteX20468" fmla="*/ 8997259 w 9144002"/>
              <a:gd name="connsiteY20468" fmla="*/ 2610321 h 4873452"/>
              <a:gd name="connsiteX20469" fmla="*/ 8993984 w 9144002"/>
              <a:gd name="connsiteY20469" fmla="*/ 2610098 h 4873452"/>
              <a:gd name="connsiteX20470" fmla="*/ 8991008 w 9144002"/>
              <a:gd name="connsiteY20470" fmla="*/ 2609206 h 4873452"/>
              <a:gd name="connsiteX20471" fmla="*/ 8988329 w 9144002"/>
              <a:gd name="connsiteY20471" fmla="*/ 2608091 h 4873452"/>
              <a:gd name="connsiteX20472" fmla="*/ 8985947 w 9144002"/>
              <a:gd name="connsiteY20472" fmla="*/ 2606753 h 4873452"/>
              <a:gd name="connsiteX20473" fmla="*/ 8981780 w 9144002"/>
              <a:gd name="connsiteY20473" fmla="*/ 2604077 h 4873452"/>
              <a:gd name="connsiteX20474" fmla="*/ 8979697 w 9144002"/>
              <a:gd name="connsiteY20474" fmla="*/ 2602962 h 4873452"/>
              <a:gd name="connsiteX20475" fmla="*/ 8977316 w 9144002"/>
              <a:gd name="connsiteY20475" fmla="*/ 2602293 h 4873452"/>
              <a:gd name="connsiteX20476" fmla="*/ 8974934 w 9144002"/>
              <a:gd name="connsiteY20476" fmla="*/ 2601847 h 4873452"/>
              <a:gd name="connsiteX20477" fmla="*/ 8971958 w 9144002"/>
              <a:gd name="connsiteY20477" fmla="*/ 2602293 h 4873452"/>
              <a:gd name="connsiteX20478" fmla="*/ 8968982 w 9144002"/>
              <a:gd name="connsiteY20478" fmla="*/ 2602962 h 4873452"/>
              <a:gd name="connsiteX20479" fmla="*/ 8964814 w 9144002"/>
              <a:gd name="connsiteY20479" fmla="*/ 2604746 h 4873452"/>
              <a:gd name="connsiteX20480" fmla="*/ 8960349 w 9144002"/>
              <a:gd name="connsiteY20480" fmla="*/ 2607200 h 4873452"/>
              <a:gd name="connsiteX20481" fmla="*/ 8955587 w 9144002"/>
              <a:gd name="connsiteY20481" fmla="*/ 2610991 h 4873452"/>
              <a:gd name="connsiteX20482" fmla="*/ 8959754 w 9144002"/>
              <a:gd name="connsiteY20482" fmla="*/ 2617458 h 4873452"/>
              <a:gd name="connsiteX20483" fmla="*/ 8962135 w 9144002"/>
              <a:gd name="connsiteY20483" fmla="*/ 2620803 h 4873452"/>
              <a:gd name="connsiteX20484" fmla="*/ 8964516 w 9144002"/>
              <a:gd name="connsiteY20484" fmla="*/ 2623702 h 4873452"/>
              <a:gd name="connsiteX20485" fmla="*/ 8966005 w 9144002"/>
              <a:gd name="connsiteY20485" fmla="*/ 2624817 h 4873452"/>
              <a:gd name="connsiteX20486" fmla="*/ 8967493 w 9144002"/>
              <a:gd name="connsiteY20486" fmla="*/ 2625932 h 4873452"/>
              <a:gd name="connsiteX20487" fmla="*/ 8969279 w 9144002"/>
              <a:gd name="connsiteY20487" fmla="*/ 2627047 h 4873452"/>
              <a:gd name="connsiteX20488" fmla="*/ 8971362 w 9144002"/>
              <a:gd name="connsiteY20488" fmla="*/ 2627939 h 4873452"/>
              <a:gd name="connsiteX20489" fmla="*/ 8973446 w 9144002"/>
              <a:gd name="connsiteY20489" fmla="*/ 2628162 h 4873452"/>
              <a:gd name="connsiteX20490" fmla="*/ 8975828 w 9144002"/>
              <a:gd name="connsiteY20490" fmla="*/ 2628608 h 4873452"/>
              <a:gd name="connsiteX20491" fmla="*/ 8978507 w 9144002"/>
              <a:gd name="connsiteY20491" fmla="*/ 2628608 h 4873452"/>
              <a:gd name="connsiteX20492" fmla="*/ 8981185 w 9144002"/>
              <a:gd name="connsiteY20492" fmla="*/ 2628385 h 4873452"/>
              <a:gd name="connsiteX20493" fmla="*/ 8977316 w 9144002"/>
              <a:gd name="connsiteY20493" fmla="*/ 2626824 h 4873452"/>
              <a:gd name="connsiteX20494" fmla="*/ 8974637 w 9144002"/>
              <a:gd name="connsiteY20494" fmla="*/ 2625263 h 4873452"/>
              <a:gd name="connsiteX20495" fmla="*/ 8972851 w 9144002"/>
              <a:gd name="connsiteY20495" fmla="*/ 2623925 h 4873452"/>
              <a:gd name="connsiteX20496" fmla="*/ 8971660 w 9144002"/>
              <a:gd name="connsiteY20496" fmla="*/ 2623033 h 4873452"/>
              <a:gd name="connsiteX20497" fmla="*/ 8971065 w 9144002"/>
              <a:gd name="connsiteY20497" fmla="*/ 2621918 h 4873452"/>
              <a:gd name="connsiteX20498" fmla="*/ 8971362 w 9144002"/>
              <a:gd name="connsiteY20498" fmla="*/ 2621472 h 4873452"/>
              <a:gd name="connsiteX20499" fmla="*/ 8972553 w 9144002"/>
              <a:gd name="connsiteY20499" fmla="*/ 2620580 h 4873452"/>
              <a:gd name="connsiteX20500" fmla="*/ 8973446 w 9144002"/>
              <a:gd name="connsiteY20500" fmla="*/ 2620134 h 4873452"/>
              <a:gd name="connsiteX20501" fmla="*/ 8975828 w 9144002"/>
              <a:gd name="connsiteY20501" fmla="*/ 2619688 h 4873452"/>
              <a:gd name="connsiteX20502" fmla="*/ 8978209 w 9144002"/>
              <a:gd name="connsiteY20502" fmla="*/ 2619465 h 4873452"/>
              <a:gd name="connsiteX20503" fmla="*/ 8983864 w 9144002"/>
              <a:gd name="connsiteY20503" fmla="*/ 2619019 h 4873452"/>
              <a:gd name="connsiteX20504" fmla="*/ 8997557 w 9144002"/>
              <a:gd name="connsiteY20504" fmla="*/ 2618796 h 4873452"/>
              <a:gd name="connsiteX20505" fmla="*/ 8995472 w 9144002"/>
              <a:gd name="connsiteY20505" fmla="*/ 2620803 h 4873452"/>
              <a:gd name="connsiteX20506" fmla="*/ 8993389 w 9144002"/>
              <a:gd name="connsiteY20506" fmla="*/ 2623033 h 4873452"/>
              <a:gd name="connsiteX20507" fmla="*/ 8991603 w 9144002"/>
              <a:gd name="connsiteY20507" fmla="*/ 2625932 h 4873452"/>
              <a:gd name="connsiteX20508" fmla="*/ 8990115 w 9144002"/>
              <a:gd name="connsiteY20508" fmla="*/ 2628608 h 4873452"/>
              <a:gd name="connsiteX20509" fmla="*/ 8987734 w 9144002"/>
              <a:gd name="connsiteY20509" fmla="*/ 2635076 h 4873452"/>
              <a:gd name="connsiteX20510" fmla="*/ 8985650 w 9144002"/>
              <a:gd name="connsiteY20510" fmla="*/ 2641766 h 4873452"/>
              <a:gd name="connsiteX20511" fmla="*/ 8971065 w 9144002"/>
              <a:gd name="connsiteY20511" fmla="*/ 2640873 h 4873452"/>
              <a:gd name="connsiteX20512" fmla="*/ 8962730 w 9144002"/>
              <a:gd name="connsiteY20512" fmla="*/ 2640873 h 4873452"/>
              <a:gd name="connsiteX20513" fmla="*/ 8954099 w 9144002"/>
              <a:gd name="connsiteY20513" fmla="*/ 2640873 h 4873452"/>
              <a:gd name="connsiteX20514" fmla="*/ 8944871 w 9144002"/>
              <a:gd name="connsiteY20514" fmla="*/ 2640873 h 4873452"/>
              <a:gd name="connsiteX20515" fmla="*/ 8935644 w 9144002"/>
              <a:gd name="connsiteY20515" fmla="*/ 2641320 h 4873452"/>
              <a:gd name="connsiteX20516" fmla="*/ 8925821 w 9144002"/>
              <a:gd name="connsiteY20516" fmla="*/ 2641988 h 4873452"/>
              <a:gd name="connsiteX20517" fmla="*/ 8916296 w 9144002"/>
              <a:gd name="connsiteY20517" fmla="*/ 2643103 h 4873452"/>
              <a:gd name="connsiteX20518" fmla="*/ 8906473 w 9144002"/>
              <a:gd name="connsiteY20518" fmla="*/ 2644441 h 4873452"/>
              <a:gd name="connsiteX20519" fmla="*/ 8897544 w 9144002"/>
              <a:gd name="connsiteY20519" fmla="*/ 2646226 h 4873452"/>
              <a:gd name="connsiteX20520" fmla="*/ 8888019 w 9144002"/>
              <a:gd name="connsiteY20520" fmla="*/ 2648456 h 4873452"/>
              <a:gd name="connsiteX20521" fmla="*/ 8879386 w 9144002"/>
              <a:gd name="connsiteY20521" fmla="*/ 2651355 h 4873452"/>
              <a:gd name="connsiteX20522" fmla="*/ 8871647 w 9144002"/>
              <a:gd name="connsiteY20522" fmla="*/ 2654254 h 4873452"/>
              <a:gd name="connsiteX20523" fmla="*/ 8867480 w 9144002"/>
              <a:gd name="connsiteY20523" fmla="*/ 2656260 h 4873452"/>
              <a:gd name="connsiteX20524" fmla="*/ 8863909 w 9144002"/>
              <a:gd name="connsiteY20524" fmla="*/ 2658045 h 4873452"/>
              <a:gd name="connsiteX20525" fmla="*/ 8860336 w 9144002"/>
              <a:gd name="connsiteY20525" fmla="*/ 2660275 h 4873452"/>
              <a:gd name="connsiteX20526" fmla="*/ 8857360 w 9144002"/>
              <a:gd name="connsiteY20526" fmla="*/ 2662505 h 4873452"/>
              <a:gd name="connsiteX20527" fmla="*/ 8853788 w 9144002"/>
              <a:gd name="connsiteY20527" fmla="*/ 2664735 h 4873452"/>
              <a:gd name="connsiteX20528" fmla="*/ 8851109 w 9144002"/>
              <a:gd name="connsiteY20528" fmla="*/ 2667410 h 4873452"/>
              <a:gd name="connsiteX20529" fmla="*/ 8878791 w 9144002"/>
              <a:gd name="connsiteY20529" fmla="*/ 2669864 h 4873452"/>
              <a:gd name="connsiteX20530" fmla="*/ 8891888 w 9144002"/>
              <a:gd name="connsiteY20530" fmla="*/ 2670755 h 4873452"/>
              <a:gd name="connsiteX20531" fmla="*/ 8897544 w 9144002"/>
              <a:gd name="connsiteY20531" fmla="*/ 2670755 h 4873452"/>
              <a:gd name="connsiteX20532" fmla="*/ 8902009 w 9144002"/>
              <a:gd name="connsiteY20532" fmla="*/ 2670755 h 4873452"/>
              <a:gd name="connsiteX20533" fmla="*/ 8902009 w 9144002"/>
              <a:gd name="connsiteY20533" fmla="*/ 2667410 h 4873452"/>
              <a:gd name="connsiteX20534" fmla="*/ 8901413 w 9144002"/>
              <a:gd name="connsiteY20534" fmla="*/ 2664512 h 4873452"/>
              <a:gd name="connsiteX20535" fmla="*/ 8900520 w 9144002"/>
              <a:gd name="connsiteY20535" fmla="*/ 2662059 h 4873452"/>
              <a:gd name="connsiteX20536" fmla="*/ 8899032 w 9144002"/>
              <a:gd name="connsiteY20536" fmla="*/ 2660052 h 4873452"/>
              <a:gd name="connsiteX20537" fmla="*/ 8897246 w 9144002"/>
              <a:gd name="connsiteY20537" fmla="*/ 2658490 h 4873452"/>
              <a:gd name="connsiteX20538" fmla="*/ 8894865 w 9144002"/>
              <a:gd name="connsiteY20538" fmla="*/ 2657821 h 4873452"/>
              <a:gd name="connsiteX20539" fmla="*/ 8892186 w 9144002"/>
              <a:gd name="connsiteY20539" fmla="*/ 2657375 h 4873452"/>
              <a:gd name="connsiteX20540" fmla="*/ 8888911 w 9144002"/>
              <a:gd name="connsiteY20540" fmla="*/ 2657375 h 4873452"/>
              <a:gd name="connsiteX20541" fmla="*/ 8888911 w 9144002"/>
              <a:gd name="connsiteY20541" fmla="*/ 2655815 h 4873452"/>
              <a:gd name="connsiteX20542" fmla="*/ 8889209 w 9144002"/>
              <a:gd name="connsiteY20542" fmla="*/ 2654700 h 4873452"/>
              <a:gd name="connsiteX20543" fmla="*/ 8890102 w 9144002"/>
              <a:gd name="connsiteY20543" fmla="*/ 2653807 h 4873452"/>
              <a:gd name="connsiteX20544" fmla="*/ 8890995 w 9144002"/>
              <a:gd name="connsiteY20544" fmla="*/ 2652915 h 4873452"/>
              <a:gd name="connsiteX20545" fmla="*/ 8892186 w 9144002"/>
              <a:gd name="connsiteY20545" fmla="*/ 2652692 h 4873452"/>
              <a:gd name="connsiteX20546" fmla="*/ 8893376 w 9144002"/>
              <a:gd name="connsiteY20546" fmla="*/ 2652470 h 4873452"/>
              <a:gd name="connsiteX20547" fmla="*/ 8896651 w 9144002"/>
              <a:gd name="connsiteY20547" fmla="*/ 2652470 h 4873452"/>
              <a:gd name="connsiteX20548" fmla="*/ 8903794 w 9144002"/>
              <a:gd name="connsiteY20548" fmla="*/ 2652915 h 4873452"/>
              <a:gd name="connsiteX20549" fmla="*/ 8907366 w 9144002"/>
              <a:gd name="connsiteY20549" fmla="*/ 2653138 h 4873452"/>
              <a:gd name="connsiteX20550" fmla="*/ 8908855 w 9144002"/>
              <a:gd name="connsiteY20550" fmla="*/ 2652915 h 4873452"/>
              <a:gd name="connsiteX20551" fmla="*/ 8910045 w 9144002"/>
              <a:gd name="connsiteY20551" fmla="*/ 2652692 h 4873452"/>
              <a:gd name="connsiteX20552" fmla="*/ 8907961 w 9144002"/>
              <a:gd name="connsiteY20552" fmla="*/ 2655145 h 4873452"/>
              <a:gd name="connsiteX20553" fmla="*/ 8906473 w 9144002"/>
              <a:gd name="connsiteY20553" fmla="*/ 2657375 h 4873452"/>
              <a:gd name="connsiteX20554" fmla="*/ 8905878 w 9144002"/>
              <a:gd name="connsiteY20554" fmla="*/ 2659383 h 4873452"/>
              <a:gd name="connsiteX20555" fmla="*/ 8905878 w 9144002"/>
              <a:gd name="connsiteY20555" fmla="*/ 2661167 h 4873452"/>
              <a:gd name="connsiteX20556" fmla="*/ 8906176 w 9144002"/>
              <a:gd name="connsiteY20556" fmla="*/ 2662505 h 4873452"/>
              <a:gd name="connsiteX20557" fmla="*/ 8907069 w 9144002"/>
              <a:gd name="connsiteY20557" fmla="*/ 2663843 h 4873452"/>
              <a:gd name="connsiteX20558" fmla="*/ 8908557 w 9144002"/>
              <a:gd name="connsiteY20558" fmla="*/ 2665180 h 4873452"/>
              <a:gd name="connsiteX20559" fmla="*/ 8909449 w 9144002"/>
              <a:gd name="connsiteY20559" fmla="*/ 2666519 h 4873452"/>
              <a:gd name="connsiteX20560" fmla="*/ 8913022 w 9144002"/>
              <a:gd name="connsiteY20560" fmla="*/ 2668749 h 4873452"/>
              <a:gd name="connsiteX20561" fmla="*/ 8915999 w 9144002"/>
              <a:gd name="connsiteY20561" fmla="*/ 2671648 h 4873452"/>
              <a:gd name="connsiteX20562" fmla="*/ 8917189 w 9144002"/>
              <a:gd name="connsiteY20562" fmla="*/ 2672986 h 4873452"/>
              <a:gd name="connsiteX20563" fmla="*/ 8918082 w 9144002"/>
              <a:gd name="connsiteY20563" fmla="*/ 2674993 h 4873452"/>
              <a:gd name="connsiteX20564" fmla="*/ 8918975 w 9144002"/>
              <a:gd name="connsiteY20564" fmla="*/ 2677000 h 4873452"/>
              <a:gd name="connsiteX20565" fmla="*/ 8918975 w 9144002"/>
              <a:gd name="connsiteY20565" fmla="*/ 2679453 h 4873452"/>
              <a:gd name="connsiteX20566" fmla="*/ 8893674 w 9144002"/>
              <a:gd name="connsiteY20566" fmla="*/ 2680122 h 4873452"/>
              <a:gd name="connsiteX20567" fmla="*/ 8894269 w 9144002"/>
              <a:gd name="connsiteY20567" fmla="*/ 2681906 h 4873452"/>
              <a:gd name="connsiteX20568" fmla="*/ 8894567 w 9144002"/>
              <a:gd name="connsiteY20568" fmla="*/ 2683913 h 4873452"/>
              <a:gd name="connsiteX20569" fmla="*/ 8895162 w 9144002"/>
              <a:gd name="connsiteY20569" fmla="*/ 2685697 h 4873452"/>
              <a:gd name="connsiteX20570" fmla="*/ 8896055 w 9144002"/>
              <a:gd name="connsiteY20570" fmla="*/ 2687035 h 4873452"/>
              <a:gd name="connsiteX20571" fmla="*/ 8897246 w 9144002"/>
              <a:gd name="connsiteY20571" fmla="*/ 2688373 h 4873452"/>
              <a:gd name="connsiteX20572" fmla="*/ 8898734 w 9144002"/>
              <a:gd name="connsiteY20572" fmla="*/ 2689265 h 4873452"/>
              <a:gd name="connsiteX20573" fmla="*/ 8899924 w 9144002"/>
              <a:gd name="connsiteY20573" fmla="*/ 2690157 h 4873452"/>
              <a:gd name="connsiteX20574" fmla="*/ 8901413 w 9144002"/>
              <a:gd name="connsiteY20574" fmla="*/ 2691050 h 4873452"/>
              <a:gd name="connsiteX20575" fmla="*/ 8904985 w 9144002"/>
              <a:gd name="connsiteY20575" fmla="*/ 2692165 h 4873452"/>
              <a:gd name="connsiteX20576" fmla="*/ 8908855 w 9144002"/>
              <a:gd name="connsiteY20576" fmla="*/ 2692610 h 4873452"/>
              <a:gd name="connsiteX20577" fmla="*/ 8913022 w 9144002"/>
              <a:gd name="connsiteY20577" fmla="*/ 2692610 h 4873452"/>
              <a:gd name="connsiteX20578" fmla="*/ 8917487 w 9144002"/>
              <a:gd name="connsiteY20578" fmla="*/ 2692610 h 4873452"/>
              <a:gd name="connsiteX20579" fmla="*/ 8926416 w 9144002"/>
              <a:gd name="connsiteY20579" fmla="*/ 2692387 h 4873452"/>
              <a:gd name="connsiteX20580" fmla="*/ 8930882 w 9144002"/>
              <a:gd name="connsiteY20580" fmla="*/ 2692165 h 4873452"/>
              <a:gd name="connsiteX20581" fmla="*/ 8935644 w 9144002"/>
              <a:gd name="connsiteY20581" fmla="*/ 2692165 h 4873452"/>
              <a:gd name="connsiteX20582" fmla="*/ 8939811 w 9144002"/>
              <a:gd name="connsiteY20582" fmla="*/ 2692610 h 4873452"/>
              <a:gd name="connsiteX20583" fmla="*/ 8943383 w 9144002"/>
              <a:gd name="connsiteY20583" fmla="*/ 2693280 h 4873452"/>
              <a:gd name="connsiteX20584" fmla="*/ 8944871 w 9144002"/>
              <a:gd name="connsiteY20584" fmla="*/ 2694171 h 4873452"/>
              <a:gd name="connsiteX20585" fmla="*/ 8946359 w 9144002"/>
              <a:gd name="connsiteY20585" fmla="*/ 2694617 h 4873452"/>
              <a:gd name="connsiteX20586" fmla="*/ 8947847 w 9144002"/>
              <a:gd name="connsiteY20586" fmla="*/ 2695510 h 4873452"/>
              <a:gd name="connsiteX20587" fmla="*/ 8949038 w 9144002"/>
              <a:gd name="connsiteY20587" fmla="*/ 2696625 h 4873452"/>
              <a:gd name="connsiteX20588" fmla="*/ 8948741 w 9144002"/>
              <a:gd name="connsiteY20588" fmla="*/ 2699524 h 4873452"/>
              <a:gd name="connsiteX20589" fmla="*/ 8947847 w 9144002"/>
              <a:gd name="connsiteY20589" fmla="*/ 2701085 h 4873452"/>
              <a:gd name="connsiteX20590" fmla="*/ 8947253 w 9144002"/>
              <a:gd name="connsiteY20590" fmla="*/ 2702200 h 4873452"/>
              <a:gd name="connsiteX20591" fmla="*/ 8946062 w 9144002"/>
              <a:gd name="connsiteY20591" fmla="*/ 2702869 h 4873452"/>
              <a:gd name="connsiteX20592" fmla="*/ 8944871 w 9144002"/>
              <a:gd name="connsiteY20592" fmla="*/ 2702869 h 4873452"/>
              <a:gd name="connsiteX20593" fmla="*/ 8943383 w 9144002"/>
              <a:gd name="connsiteY20593" fmla="*/ 2702200 h 4873452"/>
              <a:gd name="connsiteX20594" fmla="*/ 8939811 w 9144002"/>
              <a:gd name="connsiteY20594" fmla="*/ 2700862 h 4873452"/>
              <a:gd name="connsiteX20595" fmla="*/ 8935644 w 9144002"/>
              <a:gd name="connsiteY20595" fmla="*/ 2699300 h 4873452"/>
              <a:gd name="connsiteX20596" fmla="*/ 8933262 w 9144002"/>
              <a:gd name="connsiteY20596" fmla="*/ 2698409 h 4873452"/>
              <a:gd name="connsiteX20597" fmla="*/ 8930584 w 9144002"/>
              <a:gd name="connsiteY20597" fmla="*/ 2697962 h 4873452"/>
              <a:gd name="connsiteX20598" fmla="*/ 8927905 w 9144002"/>
              <a:gd name="connsiteY20598" fmla="*/ 2697962 h 4873452"/>
              <a:gd name="connsiteX20599" fmla="*/ 8925524 w 9144002"/>
              <a:gd name="connsiteY20599" fmla="*/ 2698632 h 4873452"/>
              <a:gd name="connsiteX20600" fmla="*/ 8922845 w 9144002"/>
              <a:gd name="connsiteY20600" fmla="*/ 2699747 h 4873452"/>
              <a:gd name="connsiteX20601" fmla="*/ 8919868 w 9144002"/>
              <a:gd name="connsiteY20601" fmla="*/ 2701754 h 4873452"/>
              <a:gd name="connsiteX20602" fmla="*/ 8920761 w 9144002"/>
              <a:gd name="connsiteY20602" fmla="*/ 2705990 h 4873452"/>
              <a:gd name="connsiteX20603" fmla="*/ 8922845 w 9144002"/>
              <a:gd name="connsiteY20603" fmla="*/ 2709336 h 4873452"/>
              <a:gd name="connsiteX20604" fmla="*/ 8924630 w 9144002"/>
              <a:gd name="connsiteY20604" fmla="*/ 2711789 h 4873452"/>
              <a:gd name="connsiteX20605" fmla="*/ 8927012 w 9144002"/>
              <a:gd name="connsiteY20605" fmla="*/ 2713573 h 4873452"/>
              <a:gd name="connsiteX20606" fmla="*/ 8929095 w 9144002"/>
              <a:gd name="connsiteY20606" fmla="*/ 2714911 h 4873452"/>
              <a:gd name="connsiteX20607" fmla="*/ 8931774 w 9144002"/>
              <a:gd name="connsiteY20607" fmla="*/ 2715579 h 4873452"/>
              <a:gd name="connsiteX20608" fmla="*/ 8934453 w 9144002"/>
              <a:gd name="connsiteY20608" fmla="*/ 2715803 h 4873452"/>
              <a:gd name="connsiteX20609" fmla="*/ 8937430 w 9144002"/>
              <a:gd name="connsiteY20609" fmla="*/ 2716026 h 4873452"/>
              <a:gd name="connsiteX20610" fmla="*/ 8943383 w 9144002"/>
              <a:gd name="connsiteY20610" fmla="*/ 2715803 h 4873452"/>
              <a:gd name="connsiteX20611" fmla="*/ 8949932 w 9144002"/>
              <a:gd name="connsiteY20611" fmla="*/ 2715579 h 4873452"/>
              <a:gd name="connsiteX20612" fmla="*/ 8953205 w 9144002"/>
              <a:gd name="connsiteY20612" fmla="*/ 2715803 h 4873452"/>
              <a:gd name="connsiteX20613" fmla="*/ 8956182 w 9144002"/>
              <a:gd name="connsiteY20613" fmla="*/ 2716472 h 4873452"/>
              <a:gd name="connsiteX20614" fmla="*/ 8959159 w 9144002"/>
              <a:gd name="connsiteY20614" fmla="*/ 2717141 h 4873452"/>
              <a:gd name="connsiteX20615" fmla="*/ 8962135 w 9144002"/>
              <a:gd name="connsiteY20615" fmla="*/ 2718924 h 4873452"/>
              <a:gd name="connsiteX20616" fmla="*/ 8961540 w 9144002"/>
              <a:gd name="connsiteY20616" fmla="*/ 2721154 h 4873452"/>
              <a:gd name="connsiteX20617" fmla="*/ 8960349 w 9144002"/>
              <a:gd name="connsiteY20617" fmla="*/ 2723162 h 4873452"/>
              <a:gd name="connsiteX20618" fmla="*/ 8958861 w 9144002"/>
              <a:gd name="connsiteY20618" fmla="*/ 2725170 h 4873452"/>
              <a:gd name="connsiteX20619" fmla="*/ 8957670 w 9144002"/>
              <a:gd name="connsiteY20619" fmla="*/ 2726507 h 4873452"/>
              <a:gd name="connsiteX20620" fmla="*/ 8955884 w 9144002"/>
              <a:gd name="connsiteY20620" fmla="*/ 2728291 h 4873452"/>
              <a:gd name="connsiteX20621" fmla="*/ 8954396 w 9144002"/>
              <a:gd name="connsiteY20621" fmla="*/ 2729406 h 4873452"/>
              <a:gd name="connsiteX20622" fmla="*/ 8952908 w 9144002"/>
              <a:gd name="connsiteY20622" fmla="*/ 2730521 h 4873452"/>
              <a:gd name="connsiteX20623" fmla="*/ 8951122 w 9144002"/>
              <a:gd name="connsiteY20623" fmla="*/ 2731414 h 4873452"/>
              <a:gd name="connsiteX20624" fmla="*/ 8946955 w 9144002"/>
              <a:gd name="connsiteY20624" fmla="*/ 2732752 h 4873452"/>
              <a:gd name="connsiteX20625" fmla="*/ 8942787 w 9144002"/>
              <a:gd name="connsiteY20625" fmla="*/ 2733644 h 4873452"/>
              <a:gd name="connsiteX20626" fmla="*/ 8938322 w 9144002"/>
              <a:gd name="connsiteY20626" fmla="*/ 2734090 h 4873452"/>
              <a:gd name="connsiteX20627" fmla="*/ 8933262 w 9144002"/>
              <a:gd name="connsiteY20627" fmla="*/ 2734090 h 4873452"/>
              <a:gd name="connsiteX20628" fmla="*/ 8928797 w 9144002"/>
              <a:gd name="connsiteY20628" fmla="*/ 2734090 h 4873452"/>
              <a:gd name="connsiteX20629" fmla="*/ 8923440 w 9144002"/>
              <a:gd name="connsiteY20629" fmla="*/ 2733867 h 4873452"/>
              <a:gd name="connsiteX20630" fmla="*/ 8913617 w 9144002"/>
              <a:gd name="connsiteY20630" fmla="*/ 2732975 h 4873452"/>
              <a:gd name="connsiteX20631" fmla="*/ 8908855 w 9144002"/>
              <a:gd name="connsiteY20631" fmla="*/ 2732975 h 4873452"/>
              <a:gd name="connsiteX20632" fmla="*/ 8903794 w 9144002"/>
              <a:gd name="connsiteY20632" fmla="*/ 2732975 h 4873452"/>
              <a:gd name="connsiteX20633" fmla="*/ 8899330 w 9144002"/>
              <a:gd name="connsiteY20633" fmla="*/ 2733420 h 4873452"/>
              <a:gd name="connsiteX20634" fmla="*/ 8895162 w 9144002"/>
              <a:gd name="connsiteY20634" fmla="*/ 2733867 h 4873452"/>
              <a:gd name="connsiteX20635" fmla="*/ 8892781 w 9144002"/>
              <a:gd name="connsiteY20635" fmla="*/ 2734759 h 4873452"/>
              <a:gd name="connsiteX20636" fmla="*/ 8890697 w 9144002"/>
              <a:gd name="connsiteY20636" fmla="*/ 2735650 h 4873452"/>
              <a:gd name="connsiteX20637" fmla="*/ 8888911 w 9144002"/>
              <a:gd name="connsiteY20637" fmla="*/ 2736319 h 4873452"/>
              <a:gd name="connsiteX20638" fmla="*/ 8887423 w 9144002"/>
              <a:gd name="connsiteY20638" fmla="*/ 2737657 h 4873452"/>
              <a:gd name="connsiteX20639" fmla="*/ 8884744 w 9144002"/>
              <a:gd name="connsiteY20639" fmla="*/ 2739887 h 4873452"/>
              <a:gd name="connsiteX20640" fmla="*/ 8882363 w 9144002"/>
              <a:gd name="connsiteY20640" fmla="*/ 2741672 h 4873452"/>
              <a:gd name="connsiteX20641" fmla="*/ 8881470 w 9144002"/>
              <a:gd name="connsiteY20641" fmla="*/ 2742564 h 4873452"/>
              <a:gd name="connsiteX20642" fmla="*/ 8879982 w 9144002"/>
              <a:gd name="connsiteY20642" fmla="*/ 2743233 h 4873452"/>
              <a:gd name="connsiteX20643" fmla="*/ 8878196 w 9144002"/>
              <a:gd name="connsiteY20643" fmla="*/ 2743455 h 4873452"/>
              <a:gd name="connsiteX20644" fmla="*/ 8876410 w 9144002"/>
              <a:gd name="connsiteY20644" fmla="*/ 2743233 h 4873452"/>
              <a:gd name="connsiteX20645" fmla="*/ 8874624 w 9144002"/>
              <a:gd name="connsiteY20645" fmla="*/ 2743009 h 4873452"/>
              <a:gd name="connsiteX20646" fmla="*/ 8871945 w 9144002"/>
              <a:gd name="connsiteY20646" fmla="*/ 2742118 h 4873452"/>
              <a:gd name="connsiteX20647" fmla="*/ 8868969 w 9144002"/>
              <a:gd name="connsiteY20647" fmla="*/ 2741002 h 4873452"/>
              <a:gd name="connsiteX20648" fmla="*/ 8865397 w 9144002"/>
              <a:gd name="connsiteY20648" fmla="*/ 2738995 h 4873452"/>
              <a:gd name="connsiteX20649" fmla="*/ 8864801 w 9144002"/>
              <a:gd name="connsiteY20649" fmla="*/ 2740557 h 4873452"/>
              <a:gd name="connsiteX20650" fmla="*/ 8863313 w 9144002"/>
              <a:gd name="connsiteY20650" fmla="*/ 2742340 h 4873452"/>
              <a:gd name="connsiteX20651" fmla="*/ 8861527 w 9144002"/>
              <a:gd name="connsiteY20651" fmla="*/ 2744124 h 4873452"/>
              <a:gd name="connsiteX20652" fmla="*/ 8859444 w 9144002"/>
              <a:gd name="connsiteY20652" fmla="*/ 2745685 h 4873452"/>
              <a:gd name="connsiteX20653" fmla="*/ 8853788 w 9144002"/>
              <a:gd name="connsiteY20653" fmla="*/ 2749477 h 4873452"/>
              <a:gd name="connsiteX20654" fmla="*/ 8847537 w 9144002"/>
              <a:gd name="connsiteY20654" fmla="*/ 2752822 h 4873452"/>
              <a:gd name="connsiteX20655" fmla="*/ 8839798 w 9144002"/>
              <a:gd name="connsiteY20655" fmla="*/ 2756167 h 4873452"/>
              <a:gd name="connsiteX20656" fmla="*/ 8832059 w 9144002"/>
              <a:gd name="connsiteY20656" fmla="*/ 2759066 h 4873452"/>
              <a:gd name="connsiteX20657" fmla="*/ 8823724 w 9144002"/>
              <a:gd name="connsiteY20657" fmla="*/ 2761296 h 4873452"/>
              <a:gd name="connsiteX20658" fmla="*/ 8819557 w 9144002"/>
              <a:gd name="connsiteY20658" fmla="*/ 2762188 h 4873452"/>
              <a:gd name="connsiteX20659" fmla="*/ 8815390 w 9144002"/>
              <a:gd name="connsiteY20659" fmla="*/ 2762634 h 4873452"/>
              <a:gd name="connsiteX20660" fmla="*/ 8816284 w 9144002"/>
              <a:gd name="connsiteY20660" fmla="*/ 2760627 h 4873452"/>
              <a:gd name="connsiteX20661" fmla="*/ 8816878 w 9144002"/>
              <a:gd name="connsiteY20661" fmla="*/ 2759066 h 4873452"/>
              <a:gd name="connsiteX20662" fmla="*/ 8819557 w 9144002"/>
              <a:gd name="connsiteY20662" fmla="*/ 2755944 h 4873452"/>
              <a:gd name="connsiteX20663" fmla="*/ 8820748 w 9144002"/>
              <a:gd name="connsiteY20663" fmla="*/ 2754383 h 4873452"/>
              <a:gd name="connsiteX20664" fmla="*/ 8822236 w 9144002"/>
              <a:gd name="connsiteY20664" fmla="*/ 2753044 h 4873452"/>
              <a:gd name="connsiteX20665" fmla="*/ 8823130 w 9144002"/>
              <a:gd name="connsiteY20665" fmla="*/ 2751038 h 4873452"/>
              <a:gd name="connsiteX20666" fmla="*/ 8823427 w 9144002"/>
              <a:gd name="connsiteY20666" fmla="*/ 2749031 h 4873452"/>
              <a:gd name="connsiteX20667" fmla="*/ 8818069 w 9144002"/>
              <a:gd name="connsiteY20667" fmla="*/ 2748808 h 4873452"/>
              <a:gd name="connsiteX20668" fmla="*/ 8813307 w 9144002"/>
              <a:gd name="connsiteY20668" fmla="*/ 2749477 h 4873452"/>
              <a:gd name="connsiteX20669" fmla="*/ 8808544 w 9144002"/>
              <a:gd name="connsiteY20669" fmla="*/ 2750592 h 4873452"/>
              <a:gd name="connsiteX20670" fmla="*/ 8804674 w 9144002"/>
              <a:gd name="connsiteY20670" fmla="*/ 2751707 h 4873452"/>
              <a:gd name="connsiteX20671" fmla="*/ 8801103 w 9144002"/>
              <a:gd name="connsiteY20671" fmla="*/ 2753714 h 4873452"/>
              <a:gd name="connsiteX20672" fmla="*/ 8797828 w 9144002"/>
              <a:gd name="connsiteY20672" fmla="*/ 2755944 h 4873452"/>
              <a:gd name="connsiteX20673" fmla="*/ 8794852 w 9144002"/>
              <a:gd name="connsiteY20673" fmla="*/ 2758397 h 4873452"/>
              <a:gd name="connsiteX20674" fmla="*/ 8792173 w 9144002"/>
              <a:gd name="connsiteY20674" fmla="*/ 2761296 h 4873452"/>
              <a:gd name="connsiteX20675" fmla="*/ 8789792 w 9144002"/>
              <a:gd name="connsiteY20675" fmla="*/ 2764418 h 4873452"/>
              <a:gd name="connsiteX20676" fmla="*/ 8788006 w 9144002"/>
              <a:gd name="connsiteY20676" fmla="*/ 2767540 h 4873452"/>
              <a:gd name="connsiteX20677" fmla="*/ 8785624 w 9144002"/>
              <a:gd name="connsiteY20677" fmla="*/ 2771109 h 4873452"/>
              <a:gd name="connsiteX20678" fmla="*/ 8784136 w 9144002"/>
              <a:gd name="connsiteY20678" fmla="*/ 2774676 h 4873452"/>
              <a:gd name="connsiteX20679" fmla="*/ 8780862 w 9144002"/>
              <a:gd name="connsiteY20679" fmla="*/ 2782704 h 4873452"/>
              <a:gd name="connsiteX20680" fmla="*/ 8777886 w 9144002"/>
              <a:gd name="connsiteY20680" fmla="*/ 2790509 h 4873452"/>
              <a:gd name="connsiteX20681" fmla="*/ 8779374 w 9144002"/>
              <a:gd name="connsiteY20681" fmla="*/ 2792071 h 4873452"/>
              <a:gd name="connsiteX20682" fmla="*/ 8780565 w 9144002"/>
              <a:gd name="connsiteY20682" fmla="*/ 2792739 h 4873452"/>
              <a:gd name="connsiteX20683" fmla="*/ 8781457 w 9144002"/>
              <a:gd name="connsiteY20683" fmla="*/ 2793409 h 4873452"/>
              <a:gd name="connsiteX20684" fmla="*/ 8782946 w 9144002"/>
              <a:gd name="connsiteY20684" fmla="*/ 2793632 h 4873452"/>
              <a:gd name="connsiteX20685" fmla="*/ 8784136 w 9144002"/>
              <a:gd name="connsiteY20685" fmla="*/ 2793632 h 4873452"/>
              <a:gd name="connsiteX20686" fmla="*/ 8785624 w 9144002"/>
              <a:gd name="connsiteY20686" fmla="*/ 2793409 h 4873452"/>
              <a:gd name="connsiteX20687" fmla="*/ 8788601 w 9144002"/>
              <a:gd name="connsiteY20687" fmla="*/ 2792517 h 4873452"/>
              <a:gd name="connsiteX20688" fmla="*/ 8792173 w 9144002"/>
              <a:gd name="connsiteY20688" fmla="*/ 2791624 h 4873452"/>
              <a:gd name="connsiteX20689" fmla="*/ 8793959 w 9144002"/>
              <a:gd name="connsiteY20689" fmla="*/ 2791402 h 4873452"/>
              <a:gd name="connsiteX20690" fmla="*/ 8795745 w 9144002"/>
              <a:gd name="connsiteY20690" fmla="*/ 2791402 h 4873452"/>
              <a:gd name="connsiteX20691" fmla="*/ 8797531 w 9144002"/>
              <a:gd name="connsiteY20691" fmla="*/ 2791624 h 4873452"/>
              <a:gd name="connsiteX20692" fmla="*/ 8799615 w 9144002"/>
              <a:gd name="connsiteY20692" fmla="*/ 2792294 h 4873452"/>
              <a:gd name="connsiteX20693" fmla="*/ 8801401 w 9144002"/>
              <a:gd name="connsiteY20693" fmla="*/ 2793186 h 4873452"/>
              <a:gd name="connsiteX20694" fmla="*/ 8803484 w 9144002"/>
              <a:gd name="connsiteY20694" fmla="*/ 2794524 h 4873452"/>
              <a:gd name="connsiteX20695" fmla="*/ 8797828 w 9144002"/>
              <a:gd name="connsiteY20695" fmla="*/ 2795639 h 4873452"/>
              <a:gd name="connsiteX20696" fmla="*/ 8793661 w 9144002"/>
              <a:gd name="connsiteY20696" fmla="*/ 2796977 h 4873452"/>
              <a:gd name="connsiteX20697" fmla="*/ 8789792 w 9144002"/>
              <a:gd name="connsiteY20697" fmla="*/ 2798092 h 4873452"/>
              <a:gd name="connsiteX20698" fmla="*/ 8787113 w 9144002"/>
              <a:gd name="connsiteY20698" fmla="*/ 2799876 h 4873452"/>
              <a:gd name="connsiteX20699" fmla="*/ 8785327 w 9144002"/>
              <a:gd name="connsiteY20699" fmla="*/ 2801660 h 4873452"/>
              <a:gd name="connsiteX20700" fmla="*/ 8783839 w 9144002"/>
              <a:gd name="connsiteY20700" fmla="*/ 2803221 h 4873452"/>
              <a:gd name="connsiteX20701" fmla="*/ 8782946 w 9144002"/>
              <a:gd name="connsiteY20701" fmla="*/ 2805229 h 4873452"/>
              <a:gd name="connsiteX20702" fmla="*/ 8782351 w 9144002"/>
              <a:gd name="connsiteY20702" fmla="*/ 2807235 h 4873452"/>
              <a:gd name="connsiteX20703" fmla="*/ 8781160 w 9144002"/>
              <a:gd name="connsiteY20703" fmla="*/ 2811919 h 4873452"/>
              <a:gd name="connsiteX20704" fmla="*/ 8780565 w 9144002"/>
              <a:gd name="connsiteY20704" fmla="*/ 2814594 h 4873452"/>
              <a:gd name="connsiteX20705" fmla="*/ 8779672 w 9144002"/>
              <a:gd name="connsiteY20705" fmla="*/ 2817716 h 4873452"/>
              <a:gd name="connsiteX20706" fmla="*/ 8778184 w 9144002"/>
              <a:gd name="connsiteY20706" fmla="*/ 2820393 h 4873452"/>
              <a:gd name="connsiteX20707" fmla="*/ 8776397 w 9144002"/>
              <a:gd name="connsiteY20707" fmla="*/ 2823738 h 4873452"/>
              <a:gd name="connsiteX20708" fmla="*/ 8774016 w 9144002"/>
              <a:gd name="connsiteY20708" fmla="*/ 2827528 h 4873452"/>
              <a:gd name="connsiteX20709" fmla="*/ 8770742 w 9144002"/>
              <a:gd name="connsiteY20709" fmla="*/ 2831097 h 4873452"/>
              <a:gd name="connsiteX20710" fmla="*/ 8759728 w 9144002"/>
              <a:gd name="connsiteY20710" fmla="*/ 2831543 h 4873452"/>
              <a:gd name="connsiteX20711" fmla="*/ 8748715 w 9144002"/>
              <a:gd name="connsiteY20711" fmla="*/ 2831543 h 4873452"/>
              <a:gd name="connsiteX20712" fmla="*/ 8737999 w 9144002"/>
              <a:gd name="connsiteY20712" fmla="*/ 2831543 h 4873452"/>
              <a:gd name="connsiteX20713" fmla="*/ 8732940 w 9144002"/>
              <a:gd name="connsiteY20713" fmla="*/ 2831766 h 4873452"/>
              <a:gd name="connsiteX20714" fmla="*/ 8728177 w 9144002"/>
              <a:gd name="connsiteY20714" fmla="*/ 2832212 h 4873452"/>
              <a:gd name="connsiteX20715" fmla="*/ 8723712 w 9144002"/>
              <a:gd name="connsiteY20715" fmla="*/ 2832881 h 4873452"/>
              <a:gd name="connsiteX20716" fmla="*/ 8719843 w 9144002"/>
              <a:gd name="connsiteY20716" fmla="*/ 2833996 h 4873452"/>
              <a:gd name="connsiteX20717" fmla="*/ 8716569 w 9144002"/>
              <a:gd name="connsiteY20717" fmla="*/ 2835333 h 4873452"/>
              <a:gd name="connsiteX20718" fmla="*/ 8715080 w 9144002"/>
              <a:gd name="connsiteY20718" fmla="*/ 2836226 h 4873452"/>
              <a:gd name="connsiteX20719" fmla="*/ 8713890 w 9144002"/>
              <a:gd name="connsiteY20719" fmla="*/ 2837341 h 4873452"/>
              <a:gd name="connsiteX20720" fmla="*/ 8712699 w 9144002"/>
              <a:gd name="connsiteY20720" fmla="*/ 2838456 h 4873452"/>
              <a:gd name="connsiteX20721" fmla="*/ 8711806 w 9144002"/>
              <a:gd name="connsiteY20721" fmla="*/ 2839571 h 4873452"/>
              <a:gd name="connsiteX20722" fmla="*/ 8711211 w 9144002"/>
              <a:gd name="connsiteY20722" fmla="*/ 2841132 h 4873452"/>
              <a:gd name="connsiteX20723" fmla="*/ 8710913 w 9144002"/>
              <a:gd name="connsiteY20723" fmla="*/ 2842694 h 4873452"/>
              <a:gd name="connsiteX20724" fmla="*/ 8710913 w 9144002"/>
              <a:gd name="connsiteY20724" fmla="*/ 2844477 h 4873452"/>
              <a:gd name="connsiteX20725" fmla="*/ 8710913 w 9144002"/>
              <a:gd name="connsiteY20725" fmla="*/ 2846039 h 4873452"/>
              <a:gd name="connsiteX20726" fmla="*/ 8711211 w 9144002"/>
              <a:gd name="connsiteY20726" fmla="*/ 2848045 h 4873452"/>
              <a:gd name="connsiteX20727" fmla="*/ 8711509 w 9144002"/>
              <a:gd name="connsiteY20727" fmla="*/ 2850275 h 4873452"/>
              <a:gd name="connsiteX20728" fmla="*/ 8705257 w 9144002"/>
              <a:gd name="connsiteY20728" fmla="*/ 2851836 h 4873452"/>
              <a:gd name="connsiteX20729" fmla="*/ 8698411 w 9144002"/>
              <a:gd name="connsiteY20729" fmla="*/ 2852951 h 4873452"/>
              <a:gd name="connsiteX20730" fmla="*/ 8691863 w 9144002"/>
              <a:gd name="connsiteY20730" fmla="*/ 2853398 h 4873452"/>
              <a:gd name="connsiteX20731" fmla="*/ 8685909 w 9144002"/>
              <a:gd name="connsiteY20731" fmla="*/ 2854066 h 4873452"/>
              <a:gd name="connsiteX20732" fmla="*/ 8674003 w 9144002"/>
              <a:gd name="connsiteY20732" fmla="*/ 2854958 h 4873452"/>
              <a:gd name="connsiteX20733" fmla="*/ 8662692 w 9144002"/>
              <a:gd name="connsiteY20733" fmla="*/ 2855628 h 4873452"/>
              <a:gd name="connsiteX20734" fmla="*/ 8657334 w 9144002"/>
              <a:gd name="connsiteY20734" fmla="*/ 2856296 h 4873452"/>
              <a:gd name="connsiteX20735" fmla="*/ 8652572 w 9144002"/>
              <a:gd name="connsiteY20735" fmla="*/ 2857188 h 4873452"/>
              <a:gd name="connsiteX20736" fmla="*/ 8647512 w 9144002"/>
              <a:gd name="connsiteY20736" fmla="*/ 2858303 h 4873452"/>
              <a:gd name="connsiteX20737" fmla="*/ 8643047 w 9144002"/>
              <a:gd name="connsiteY20737" fmla="*/ 2859641 h 4873452"/>
              <a:gd name="connsiteX20738" fmla="*/ 8638582 w 9144002"/>
              <a:gd name="connsiteY20738" fmla="*/ 2861648 h 4873452"/>
              <a:gd name="connsiteX20739" fmla="*/ 8634713 w 9144002"/>
              <a:gd name="connsiteY20739" fmla="*/ 2863878 h 4873452"/>
              <a:gd name="connsiteX20740" fmla="*/ 8631141 w 9144002"/>
              <a:gd name="connsiteY20740" fmla="*/ 2866778 h 4873452"/>
              <a:gd name="connsiteX20741" fmla="*/ 8627271 w 9144002"/>
              <a:gd name="connsiteY20741" fmla="*/ 2870346 h 4873452"/>
              <a:gd name="connsiteX20742" fmla="*/ 8624592 w 9144002"/>
              <a:gd name="connsiteY20742" fmla="*/ 2867893 h 4873452"/>
              <a:gd name="connsiteX20743" fmla="*/ 8621913 w 9144002"/>
              <a:gd name="connsiteY20743" fmla="*/ 2865886 h 4873452"/>
              <a:gd name="connsiteX20744" fmla="*/ 8619234 w 9144002"/>
              <a:gd name="connsiteY20744" fmla="*/ 2864101 h 4873452"/>
              <a:gd name="connsiteX20745" fmla="*/ 8616853 w 9144002"/>
              <a:gd name="connsiteY20745" fmla="*/ 2862763 h 4873452"/>
              <a:gd name="connsiteX20746" fmla="*/ 8613579 w 9144002"/>
              <a:gd name="connsiteY20746" fmla="*/ 2861648 h 4873452"/>
              <a:gd name="connsiteX20747" fmla="*/ 8611198 w 9144002"/>
              <a:gd name="connsiteY20747" fmla="*/ 2860533 h 4873452"/>
              <a:gd name="connsiteX20748" fmla="*/ 8608519 w 9144002"/>
              <a:gd name="connsiteY20748" fmla="*/ 2859864 h 4873452"/>
              <a:gd name="connsiteX20749" fmla="*/ 8605840 w 9144002"/>
              <a:gd name="connsiteY20749" fmla="*/ 2859418 h 4873452"/>
              <a:gd name="connsiteX20750" fmla="*/ 8602863 w 9144002"/>
              <a:gd name="connsiteY20750" fmla="*/ 2859418 h 4873452"/>
              <a:gd name="connsiteX20751" fmla="*/ 8600184 w 9144002"/>
              <a:gd name="connsiteY20751" fmla="*/ 2859196 h 4873452"/>
              <a:gd name="connsiteX20752" fmla="*/ 8597506 w 9144002"/>
              <a:gd name="connsiteY20752" fmla="*/ 2859418 h 4873452"/>
              <a:gd name="connsiteX20753" fmla="*/ 8594529 w 9144002"/>
              <a:gd name="connsiteY20753" fmla="*/ 2859641 h 4873452"/>
              <a:gd name="connsiteX20754" fmla="*/ 8589171 w 9144002"/>
              <a:gd name="connsiteY20754" fmla="*/ 2860979 h 4873452"/>
              <a:gd name="connsiteX20755" fmla="*/ 8583516 w 9144002"/>
              <a:gd name="connsiteY20755" fmla="*/ 2862763 h 4873452"/>
              <a:gd name="connsiteX20756" fmla="*/ 8578456 w 9144002"/>
              <a:gd name="connsiteY20756" fmla="*/ 2864993 h 4873452"/>
              <a:gd name="connsiteX20757" fmla="*/ 8573098 w 9144002"/>
              <a:gd name="connsiteY20757" fmla="*/ 2867447 h 4873452"/>
              <a:gd name="connsiteX20758" fmla="*/ 8567740 w 9144002"/>
              <a:gd name="connsiteY20758" fmla="*/ 2870568 h 4873452"/>
              <a:gd name="connsiteX20759" fmla="*/ 8562382 w 9144002"/>
              <a:gd name="connsiteY20759" fmla="*/ 2873468 h 4873452"/>
              <a:gd name="connsiteX20760" fmla="*/ 8552262 w 9144002"/>
              <a:gd name="connsiteY20760" fmla="*/ 2879935 h 4873452"/>
              <a:gd name="connsiteX20761" fmla="*/ 8543034 w 9144002"/>
              <a:gd name="connsiteY20761" fmla="*/ 2885510 h 4873452"/>
              <a:gd name="connsiteX20762" fmla="*/ 8556727 w 9144002"/>
              <a:gd name="connsiteY20762" fmla="*/ 2890639 h 4873452"/>
              <a:gd name="connsiteX20763" fmla="*/ 8562978 w 9144002"/>
              <a:gd name="connsiteY20763" fmla="*/ 2892869 h 4873452"/>
              <a:gd name="connsiteX20764" fmla="*/ 8569228 w 9144002"/>
              <a:gd name="connsiteY20764" fmla="*/ 2894653 h 4873452"/>
              <a:gd name="connsiteX20765" fmla="*/ 8572800 w 9144002"/>
              <a:gd name="connsiteY20765" fmla="*/ 2895099 h 4873452"/>
              <a:gd name="connsiteX20766" fmla="*/ 8575777 w 9144002"/>
              <a:gd name="connsiteY20766" fmla="*/ 2895768 h 4873452"/>
              <a:gd name="connsiteX20767" fmla="*/ 8579051 w 9144002"/>
              <a:gd name="connsiteY20767" fmla="*/ 2895768 h 4873452"/>
              <a:gd name="connsiteX20768" fmla="*/ 8582325 w 9144002"/>
              <a:gd name="connsiteY20768" fmla="*/ 2895768 h 4873452"/>
              <a:gd name="connsiteX20769" fmla="*/ 8586195 w 9144002"/>
              <a:gd name="connsiteY20769" fmla="*/ 2895768 h 4873452"/>
              <a:gd name="connsiteX20770" fmla="*/ 8590065 w 9144002"/>
              <a:gd name="connsiteY20770" fmla="*/ 2895099 h 4873452"/>
              <a:gd name="connsiteX20771" fmla="*/ 8594232 w 9144002"/>
              <a:gd name="connsiteY20771" fmla="*/ 2894430 h 4873452"/>
              <a:gd name="connsiteX20772" fmla="*/ 8598399 w 9144002"/>
              <a:gd name="connsiteY20772" fmla="*/ 2893315 h 4873452"/>
              <a:gd name="connsiteX20773" fmla="*/ 8598696 w 9144002"/>
              <a:gd name="connsiteY20773" fmla="*/ 2895768 h 4873452"/>
              <a:gd name="connsiteX20774" fmla="*/ 8598399 w 9144002"/>
              <a:gd name="connsiteY20774" fmla="*/ 2898221 h 4873452"/>
              <a:gd name="connsiteX20775" fmla="*/ 8597506 w 9144002"/>
              <a:gd name="connsiteY20775" fmla="*/ 2900451 h 4873452"/>
              <a:gd name="connsiteX20776" fmla="*/ 8596017 w 9144002"/>
              <a:gd name="connsiteY20776" fmla="*/ 2902458 h 4873452"/>
              <a:gd name="connsiteX20777" fmla="*/ 8594529 w 9144002"/>
              <a:gd name="connsiteY20777" fmla="*/ 2904243 h 4873452"/>
              <a:gd name="connsiteX20778" fmla="*/ 8592744 w 9144002"/>
              <a:gd name="connsiteY20778" fmla="*/ 2905803 h 4873452"/>
              <a:gd name="connsiteX20779" fmla="*/ 8590362 w 9144002"/>
              <a:gd name="connsiteY20779" fmla="*/ 2907365 h 4873452"/>
              <a:gd name="connsiteX20780" fmla="*/ 8587981 w 9144002"/>
              <a:gd name="connsiteY20780" fmla="*/ 2908480 h 4873452"/>
              <a:gd name="connsiteX20781" fmla="*/ 8585897 w 9144002"/>
              <a:gd name="connsiteY20781" fmla="*/ 2909372 h 4873452"/>
              <a:gd name="connsiteX20782" fmla="*/ 8583516 w 9144002"/>
              <a:gd name="connsiteY20782" fmla="*/ 2909817 h 4873452"/>
              <a:gd name="connsiteX20783" fmla="*/ 8581432 w 9144002"/>
              <a:gd name="connsiteY20783" fmla="*/ 2910487 h 4873452"/>
              <a:gd name="connsiteX20784" fmla="*/ 8579051 w 9144002"/>
              <a:gd name="connsiteY20784" fmla="*/ 2910487 h 4873452"/>
              <a:gd name="connsiteX20785" fmla="*/ 8577265 w 9144002"/>
              <a:gd name="connsiteY20785" fmla="*/ 2910040 h 4873452"/>
              <a:gd name="connsiteX20786" fmla="*/ 8575182 w 9144002"/>
              <a:gd name="connsiteY20786" fmla="*/ 2909595 h 4873452"/>
              <a:gd name="connsiteX20787" fmla="*/ 8574288 w 9144002"/>
              <a:gd name="connsiteY20787" fmla="*/ 2908702 h 4873452"/>
              <a:gd name="connsiteX20788" fmla="*/ 8573098 w 9144002"/>
              <a:gd name="connsiteY20788" fmla="*/ 2907365 h 4873452"/>
              <a:gd name="connsiteX20789" fmla="*/ 8570419 w 9144002"/>
              <a:gd name="connsiteY20789" fmla="*/ 2908925 h 4873452"/>
              <a:gd name="connsiteX20790" fmla="*/ 8567740 w 9144002"/>
              <a:gd name="connsiteY20790" fmla="*/ 2910932 h 4873452"/>
              <a:gd name="connsiteX20791" fmla="*/ 8565954 w 9144002"/>
              <a:gd name="connsiteY20791" fmla="*/ 2913162 h 4873452"/>
              <a:gd name="connsiteX20792" fmla="*/ 8564466 w 9144002"/>
              <a:gd name="connsiteY20792" fmla="*/ 2916062 h 4873452"/>
              <a:gd name="connsiteX20793" fmla="*/ 8563275 w 9144002"/>
              <a:gd name="connsiteY20793" fmla="*/ 2919183 h 4873452"/>
              <a:gd name="connsiteX20794" fmla="*/ 8562084 w 9144002"/>
              <a:gd name="connsiteY20794" fmla="*/ 2922529 h 4873452"/>
              <a:gd name="connsiteX20795" fmla="*/ 8561490 w 9144002"/>
              <a:gd name="connsiteY20795" fmla="*/ 2926098 h 4873452"/>
              <a:gd name="connsiteX20796" fmla="*/ 8560894 w 9144002"/>
              <a:gd name="connsiteY20796" fmla="*/ 2930111 h 4873452"/>
              <a:gd name="connsiteX20797" fmla="*/ 8563275 w 9144002"/>
              <a:gd name="connsiteY20797" fmla="*/ 2931226 h 4873452"/>
              <a:gd name="connsiteX20798" fmla="*/ 8565657 w 9144002"/>
              <a:gd name="connsiteY20798" fmla="*/ 2932117 h 4873452"/>
              <a:gd name="connsiteX20799" fmla="*/ 8568038 w 9144002"/>
              <a:gd name="connsiteY20799" fmla="*/ 2932788 h 4873452"/>
              <a:gd name="connsiteX20800" fmla="*/ 8570419 w 9144002"/>
              <a:gd name="connsiteY20800" fmla="*/ 2933010 h 4873452"/>
              <a:gd name="connsiteX20801" fmla="*/ 8574884 w 9144002"/>
              <a:gd name="connsiteY20801" fmla="*/ 2933232 h 4873452"/>
              <a:gd name="connsiteX20802" fmla="*/ 8579349 w 9144002"/>
              <a:gd name="connsiteY20802" fmla="*/ 2933010 h 4873452"/>
              <a:gd name="connsiteX20803" fmla="*/ 8584111 w 9144002"/>
              <a:gd name="connsiteY20803" fmla="*/ 2932117 h 4873452"/>
              <a:gd name="connsiteX20804" fmla="*/ 8588576 w 9144002"/>
              <a:gd name="connsiteY20804" fmla="*/ 2931002 h 4873452"/>
              <a:gd name="connsiteX20805" fmla="*/ 8597208 w 9144002"/>
              <a:gd name="connsiteY20805" fmla="*/ 2928550 h 4873452"/>
              <a:gd name="connsiteX20806" fmla="*/ 8601375 w 9144002"/>
              <a:gd name="connsiteY20806" fmla="*/ 2927435 h 4873452"/>
              <a:gd name="connsiteX20807" fmla="*/ 8605542 w 9144002"/>
              <a:gd name="connsiteY20807" fmla="*/ 2926098 h 4873452"/>
              <a:gd name="connsiteX20808" fmla="*/ 8609709 w 9144002"/>
              <a:gd name="connsiteY20808" fmla="*/ 2925651 h 4873452"/>
              <a:gd name="connsiteX20809" fmla="*/ 8613282 w 9144002"/>
              <a:gd name="connsiteY20809" fmla="*/ 2925651 h 4873452"/>
              <a:gd name="connsiteX20810" fmla="*/ 8615663 w 9144002"/>
              <a:gd name="connsiteY20810" fmla="*/ 2925874 h 4873452"/>
              <a:gd name="connsiteX20811" fmla="*/ 8617449 w 9144002"/>
              <a:gd name="connsiteY20811" fmla="*/ 2926098 h 4873452"/>
              <a:gd name="connsiteX20812" fmla="*/ 8619234 w 9144002"/>
              <a:gd name="connsiteY20812" fmla="*/ 2926766 h 4873452"/>
              <a:gd name="connsiteX20813" fmla="*/ 8621319 w 9144002"/>
              <a:gd name="connsiteY20813" fmla="*/ 2927657 h 4873452"/>
              <a:gd name="connsiteX20814" fmla="*/ 8623104 w 9144002"/>
              <a:gd name="connsiteY20814" fmla="*/ 2928772 h 4873452"/>
              <a:gd name="connsiteX20815" fmla="*/ 8624890 w 9144002"/>
              <a:gd name="connsiteY20815" fmla="*/ 2929887 h 4873452"/>
              <a:gd name="connsiteX20816" fmla="*/ 8626974 w 9144002"/>
              <a:gd name="connsiteY20816" fmla="*/ 2931673 h 4873452"/>
              <a:gd name="connsiteX20817" fmla="*/ 8628759 w 9144002"/>
              <a:gd name="connsiteY20817" fmla="*/ 2933232 h 4873452"/>
              <a:gd name="connsiteX20818" fmla="*/ 8620128 w 9144002"/>
              <a:gd name="connsiteY20818" fmla="*/ 2936578 h 4873452"/>
              <a:gd name="connsiteX20819" fmla="*/ 8609709 w 9144002"/>
              <a:gd name="connsiteY20819" fmla="*/ 2940369 h 4873452"/>
              <a:gd name="connsiteX20820" fmla="*/ 8597803 w 9144002"/>
              <a:gd name="connsiteY20820" fmla="*/ 2943937 h 4873452"/>
              <a:gd name="connsiteX20821" fmla="*/ 8584707 w 9144002"/>
              <a:gd name="connsiteY20821" fmla="*/ 2947952 h 4873452"/>
              <a:gd name="connsiteX20822" fmla="*/ 8571312 w 9144002"/>
              <a:gd name="connsiteY20822" fmla="*/ 2951297 h 4873452"/>
              <a:gd name="connsiteX20823" fmla="*/ 8556727 w 9144002"/>
              <a:gd name="connsiteY20823" fmla="*/ 2954196 h 4873452"/>
              <a:gd name="connsiteX20824" fmla="*/ 8549286 w 9144002"/>
              <a:gd name="connsiteY20824" fmla="*/ 2955533 h 4873452"/>
              <a:gd name="connsiteX20825" fmla="*/ 8542142 w 9144002"/>
              <a:gd name="connsiteY20825" fmla="*/ 2956648 h 4873452"/>
              <a:gd name="connsiteX20826" fmla="*/ 8534998 w 9144002"/>
              <a:gd name="connsiteY20826" fmla="*/ 2957317 h 4873452"/>
              <a:gd name="connsiteX20827" fmla="*/ 8527557 w 9144002"/>
              <a:gd name="connsiteY20827" fmla="*/ 2957763 h 4873452"/>
              <a:gd name="connsiteX20828" fmla="*/ 8523984 w 9144002"/>
              <a:gd name="connsiteY20828" fmla="*/ 2957763 h 4873452"/>
              <a:gd name="connsiteX20829" fmla="*/ 8520115 w 9144002"/>
              <a:gd name="connsiteY20829" fmla="*/ 2957541 h 4873452"/>
              <a:gd name="connsiteX20830" fmla="*/ 8510292 w 9144002"/>
              <a:gd name="connsiteY20830" fmla="*/ 2956426 h 4873452"/>
              <a:gd name="connsiteX20831" fmla="*/ 8499577 w 9144002"/>
              <a:gd name="connsiteY20831" fmla="*/ 2954642 h 4873452"/>
              <a:gd name="connsiteX20832" fmla="*/ 8489159 w 9144002"/>
              <a:gd name="connsiteY20832" fmla="*/ 2953303 h 4873452"/>
              <a:gd name="connsiteX20833" fmla="*/ 8484099 w 9144002"/>
              <a:gd name="connsiteY20833" fmla="*/ 2953080 h 4873452"/>
              <a:gd name="connsiteX20834" fmla="*/ 8479932 w 9144002"/>
              <a:gd name="connsiteY20834" fmla="*/ 2953080 h 4873452"/>
              <a:gd name="connsiteX20835" fmla="*/ 8476657 w 9144002"/>
              <a:gd name="connsiteY20835" fmla="*/ 2953303 h 4873452"/>
              <a:gd name="connsiteX20836" fmla="*/ 8475467 w 9144002"/>
              <a:gd name="connsiteY20836" fmla="*/ 2953527 h 4873452"/>
              <a:gd name="connsiteX20837" fmla="*/ 8474574 w 9144002"/>
              <a:gd name="connsiteY20837" fmla="*/ 2954196 h 4873452"/>
              <a:gd name="connsiteX20838" fmla="*/ 8473383 w 9144002"/>
              <a:gd name="connsiteY20838" fmla="*/ 2954642 h 4873452"/>
              <a:gd name="connsiteX20839" fmla="*/ 8472788 w 9144002"/>
              <a:gd name="connsiteY20839" fmla="*/ 2955533 h 4873452"/>
              <a:gd name="connsiteX20840" fmla="*/ 8472490 w 9144002"/>
              <a:gd name="connsiteY20840" fmla="*/ 2956426 h 4873452"/>
              <a:gd name="connsiteX20841" fmla="*/ 8472788 w 9144002"/>
              <a:gd name="connsiteY20841" fmla="*/ 2957541 h 4873452"/>
              <a:gd name="connsiteX20842" fmla="*/ 8473383 w 9144002"/>
              <a:gd name="connsiteY20842" fmla="*/ 2958656 h 4873452"/>
              <a:gd name="connsiteX20843" fmla="*/ 8473978 w 9144002"/>
              <a:gd name="connsiteY20843" fmla="*/ 2959994 h 4873452"/>
              <a:gd name="connsiteX20844" fmla="*/ 8476657 w 9144002"/>
              <a:gd name="connsiteY20844" fmla="*/ 2963339 h 4873452"/>
              <a:gd name="connsiteX20845" fmla="*/ 8475467 w 9144002"/>
              <a:gd name="connsiteY20845" fmla="*/ 2964231 h 4873452"/>
              <a:gd name="connsiteX20846" fmla="*/ 8473978 w 9144002"/>
              <a:gd name="connsiteY20846" fmla="*/ 2964900 h 4873452"/>
              <a:gd name="connsiteX20847" fmla="*/ 8472192 w 9144002"/>
              <a:gd name="connsiteY20847" fmla="*/ 2965346 h 4873452"/>
              <a:gd name="connsiteX20848" fmla="*/ 8470407 w 9144002"/>
              <a:gd name="connsiteY20848" fmla="*/ 2965346 h 4873452"/>
              <a:gd name="connsiteX20849" fmla="*/ 8466240 w 9144002"/>
              <a:gd name="connsiteY20849" fmla="*/ 2965346 h 4873452"/>
              <a:gd name="connsiteX20850" fmla="*/ 8461774 w 9144002"/>
              <a:gd name="connsiteY20850" fmla="*/ 2964900 h 4873452"/>
              <a:gd name="connsiteX20851" fmla="*/ 8451952 w 9144002"/>
              <a:gd name="connsiteY20851" fmla="*/ 2962892 h 4873452"/>
              <a:gd name="connsiteX20852" fmla="*/ 8446892 w 9144002"/>
              <a:gd name="connsiteY20852" fmla="*/ 2962001 h 4873452"/>
              <a:gd name="connsiteX20853" fmla="*/ 8441534 w 9144002"/>
              <a:gd name="connsiteY20853" fmla="*/ 2961109 h 4873452"/>
              <a:gd name="connsiteX20854" fmla="*/ 8436771 w 9144002"/>
              <a:gd name="connsiteY20854" fmla="*/ 2960662 h 4873452"/>
              <a:gd name="connsiteX20855" fmla="*/ 8432306 w 9144002"/>
              <a:gd name="connsiteY20855" fmla="*/ 2960886 h 4873452"/>
              <a:gd name="connsiteX20856" fmla="*/ 8430521 w 9144002"/>
              <a:gd name="connsiteY20856" fmla="*/ 2961109 h 4873452"/>
              <a:gd name="connsiteX20857" fmla="*/ 8428139 w 9144002"/>
              <a:gd name="connsiteY20857" fmla="*/ 2961777 h 4873452"/>
              <a:gd name="connsiteX20858" fmla="*/ 8426353 w 9144002"/>
              <a:gd name="connsiteY20858" fmla="*/ 2962224 h 4873452"/>
              <a:gd name="connsiteX20859" fmla="*/ 8424865 w 9144002"/>
              <a:gd name="connsiteY20859" fmla="*/ 2963339 h 4873452"/>
              <a:gd name="connsiteX20860" fmla="*/ 8422781 w 9144002"/>
              <a:gd name="connsiteY20860" fmla="*/ 2964454 h 4873452"/>
              <a:gd name="connsiteX20861" fmla="*/ 8421590 w 9144002"/>
              <a:gd name="connsiteY20861" fmla="*/ 2966237 h 4873452"/>
              <a:gd name="connsiteX20862" fmla="*/ 8420698 w 9144002"/>
              <a:gd name="connsiteY20862" fmla="*/ 2968022 h 4873452"/>
              <a:gd name="connsiteX20863" fmla="*/ 8419507 w 9144002"/>
              <a:gd name="connsiteY20863" fmla="*/ 2970252 h 4873452"/>
              <a:gd name="connsiteX20864" fmla="*/ 8418614 w 9144002"/>
              <a:gd name="connsiteY20864" fmla="*/ 2972705 h 4873452"/>
              <a:gd name="connsiteX20865" fmla="*/ 8418317 w 9144002"/>
              <a:gd name="connsiteY20865" fmla="*/ 2975604 h 4873452"/>
              <a:gd name="connsiteX20866" fmla="*/ 8418019 w 9144002"/>
              <a:gd name="connsiteY20866" fmla="*/ 2978949 h 4873452"/>
              <a:gd name="connsiteX20867" fmla="*/ 8418019 w 9144002"/>
              <a:gd name="connsiteY20867" fmla="*/ 2982517 h 4873452"/>
              <a:gd name="connsiteX20868" fmla="*/ 8403434 w 9144002"/>
              <a:gd name="connsiteY20868" fmla="*/ 2983632 h 4873452"/>
              <a:gd name="connsiteX20869" fmla="*/ 8388551 w 9144002"/>
              <a:gd name="connsiteY20869" fmla="*/ 2984970 h 4873452"/>
              <a:gd name="connsiteX20870" fmla="*/ 8359976 w 9144002"/>
              <a:gd name="connsiteY20870" fmla="*/ 2987647 h 4873452"/>
              <a:gd name="connsiteX20871" fmla="*/ 8331996 w 9144002"/>
              <a:gd name="connsiteY20871" fmla="*/ 2990992 h 4873452"/>
              <a:gd name="connsiteX20872" fmla="*/ 8304017 w 9144002"/>
              <a:gd name="connsiteY20872" fmla="*/ 2994782 h 4873452"/>
              <a:gd name="connsiteX20873" fmla="*/ 8245081 w 9144002"/>
              <a:gd name="connsiteY20873" fmla="*/ 3002365 h 4873452"/>
              <a:gd name="connsiteX20874" fmla="*/ 8213827 w 9144002"/>
              <a:gd name="connsiteY20874" fmla="*/ 3006379 h 4873452"/>
              <a:gd name="connsiteX20875" fmla="*/ 8180786 w 9144002"/>
              <a:gd name="connsiteY20875" fmla="*/ 3010170 h 4873452"/>
              <a:gd name="connsiteX20876" fmla="*/ 8181084 w 9144002"/>
              <a:gd name="connsiteY20876" fmla="*/ 3011954 h 4873452"/>
              <a:gd name="connsiteX20877" fmla="*/ 8181977 w 9144002"/>
              <a:gd name="connsiteY20877" fmla="*/ 3013069 h 4873452"/>
              <a:gd name="connsiteX20878" fmla="*/ 8182573 w 9144002"/>
              <a:gd name="connsiteY20878" fmla="*/ 3014184 h 4873452"/>
              <a:gd name="connsiteX20879" fmla="*/ 8184061 w 9144002"/>
              <a:gd name="connsiteY20879" fmla="*/ 3014853 h 4873452"/>
              <a:gd name="connsiteX20880" fmla="*/ 8185847 w 9144002"/>
              <a:gd name="connsiteY20880" fmla="*/ 3015077 h 4873452"/>
              <a:gd name="connsiteX20881" fmla="*/ 8187335 w 9144002"/>
              <a:gd name="connsiteY20881" fmla="*/ 3015299 h 4873452"/>
              <a:gd name="connsiteX20882" fmla="*/ 8190907 w 9144002"/>
              <a:gd name="connsiteY20882" fmla="*/ 3015077 h 4873452"/>
              <a:gd name="connsiteX20883" fmla="*/ 8199242 w 9144002"/>
              <a:gd name="connsiteY20883" fmla="*/ 3013961 h 4873452"/>
              <a:gd name="connsiteX20884" fmla="*/ 8203111 w 9144002"/>
              <a:gd name="connsiteY20884" fmla="*/ 3013961 h 4873452"/>
              <a:gd name="connsiteX20885" fmla="*/ 8204897 w 9144002"/>
              <a:gd name="connsiteY20885" fmla="*/ 3013961 h 4873452"/>
              <a:gd name="connsiteX20886" fmla="*/ 8206385 w 9144002"/>
              <a:gd name="connsiteY20886" fmla="*/ 3014184 h 4873452"/>
              <a:gd name="connsiteX20887" fmla="*/ 8204599 w 9144002"/>
              <a:gd name="connsiteY20887" fmla="*/ 3016192 h 4873452"/>
              <a:gd name="connsiteX20888" fmla="*/ 8203706 w 9144002"/>
              <a:gd name="connsiteY20888" fmla="*/ 3017752 h 4873452"/>
              <a:gd name="connsiteX20889" fmla="*/ 8203111 w 9144002"/>
              <a:gd name="connsiteY20889" fmla="*/ 3019090 h 4873452"/>
              <a:gd name="connsiteX20890" fmla="*/ 8203111 w 9144002"/>
              <a:gd name="connsiteY20890" fmla="*/ 3020205 h 4873452"/>
              <a:gd name="connsiteX20891" fmla="*/ 8203111 w 9144002"/>
              <a:gd name="connsiteY20891" fmla="*/ 3020651 h 4873452"/>
              <a:gd name="connsiteX20892" fmla="*/ 8203706 w 9144002"/>
              <a:gd name="connsiteY20892" fmla="*/ 3021320 h 4873452"/>
              <a:gd name="connsiteX20893" fmla="*/ 8205790 w 9144002"/>
              <a:gd name="connsiteY20893" fmla="*/ 3022435 h 4873452"/>
              <a:gd name="connsiteX20894" fmla="*/ 8207873 w 9144002"/>
              <a:gd name="connsiteY20894" fmla="*/ 3023104 h 4873452"/>
              <a:gd name="connsiteX20895" fmla="*/ 8208767 w 9144002"/>
              <a:gd name="connsiteY20895" fmla="*/ 3023996 h 4873452"/>
              <a:gd name="connsiteX20896" fmla="*/ 8209659 w 9144002"/>
              <a:gd name="connsiteY20896" fmla="*/ 3024888 h 4873452"/>
              <a:gd name="connsiteX20897" fmla="*/ 8210552 w 9144002"/>
              <a:gd name="connsiteY20897" fmla="*/ 3026003 h 4873452"/>
              <a:gd name="connsiteX20898" fmla="*/ 8210850 w 9144002"/>
              <a:gd name="connsiteY20898" fmla="*/ 3027787 h 4873452"/>
              <a:gd name="connsiteX20899" fmla="*/ 8211446 w 9144002"/>
              <a:gd name="connsiteY20899" fmla="*/ 3029794 h 4873452"/>
              <a:gd name="connsiteX20900" fmla="*/ 8210850 w 9144002"/>
              <a:gd name="connsiteY20900" fmla="*/ 3032247 h 4873452"/>
              <a:gd name="connsiteX20901" fmla="*/ 8200432 w 9144002"/>
              <a:gd name="connsiteY20901" fmla="*/ 3028011 h 4873452"/>
              <a:gd name="connsiteX20902" fmla="*/ 8195074 w 9144002"/>
              <a:gd name="connsiteY20902" fmla="*/ 3025780 h 4873452"/>
              <a:gd name="connsiteX20903" fmla="*/ 8189717 w 9144002"/>
              <a:gd name="connsiteY20903" fmla="*/ 3023104 h 4873452"/>
              <a:gd name="connsiteX20904" fmla="*/ 8185252 w 9144002"/>
              <a:gd name="connsiteY20904" fmla="*/ 3020428 h 4873452"/>
              <a:gd name="connsiteX20905" fmla="*/ 8180489 w 9144002"/>
              <a:gd name="connsiteY20905" fmla="*/ 3017529 h 4873452"/>
              <a:gd name="connsiteX20906" fmla="*/ 8176322 w 9144002"/>
              <a:gd name="connsiteY20906" fmla="*/ 3014184 h 4873452"/>
              <a:gd name="connsiteX20907" fmla="*/ 8172452 w 9144002"/>
              <a:gd name="connsiteY20907" fmla="*/ 3010616 h 4873452"/>
              <a:gd name="connsiteX20908" fmla="*/ 8169178 w 9144002"/>
              <a:gd name="connsiteY20908" fmla="*/ 3012400 h 4873452"/>
              <a:gd name="connsiteX20909" fmla="*/ 8165904 w 9144002"/>
              <a:gd name="connsiteY20909" fmla="*/ 3014184 h 4873452"/>
              <a:gd name="connsiteX20910" fmla="*/ 8162034 w 9144002"/>
              <a:gd name="connsiteY20910" fmla="*/ 3015522 h 4873452"/>
              <a:gd name="connsiteX20911" fmla="*/ 8158165 w 9144002"/>
              <a:gd name="connsiteY20911" fmla="*/ 3017083 h 4873452"/>
              <a:gd name="connsiteX20912" fmla="*/ 8154593 w 9144002"/>
              <a:gd name="connsiteY20912" fmla="*/ 3017752 h 4873452"/>
              <a:gd name="connsiteX20913" fmla="*/ 8150426 w 9144002"/>
              <a:gd name="connsiteY20913" fmla="*/ 3018421 h 4873452"/>
              <a:gd name="connsiteX20914" fmla="*/ 8146556 w 9144002"/>
              <a:gd name="connsiteY20914" fmla="*/ 3019090 h 4873452"/>
              <a:gd name="connsiteX20915" fmla="*/ 8142092 w 9144002"/>
              <a:gd name="connsiteY20915" fmla="*/ 3019313 h 4873452"/>
              <a:gd name="connsiteX20916" fmla="*/ 8133757 w 9144002"/>
              <a:gd name="connsiteY20916" fmla="*/ 3019536 h 4873452"/>
              <a:gd name="connsiteX20917" fmla="*/ 8125125 w 9144002"/>
              <a:gd name="connsiteY20917" fmla="*/ 3019313 h 4873452"/>
              <a:gd name="connsiteX20918" fmla="*/ 8107563 w 9144002"/>
              <a:gd name="connsiteY20918" fmla="*/ 3018421 h 4873452"/>
              <a:gd name="connsiteX20919" fmla="*/ 8099229 w 9144002"/>
              <a:gd name="connsiteY20919" fmla="*/ 3017752 h 4873452"/>
              <a:gd name="connsiteX20920" fmla="*/ 8090894 w 9144002"/>
              <a:gd name="connsiteY20920" fmla="*/ 3017752 h 4873452"/>
              <a:gd name="connsiteX20921" fmla="*/ 8087025 w 9144002"/>
              <a:gd name="connsiteY20921" fmla="*/ 3018198 h 4873452"/>
              <a:gd name="connsiteX20922" fmla="*/ 8082858 w 9144002"/>
              <a:gd name="connsiteY20922" fmla="*/ 3018421 h 4873452"/>
              <a:gd name="connsiteX20923" fmla="*/ 8079286 w 9144002"/>
              <a:gd name="connsiteY20923" fmla="*/ 3018644 h 4873452"/>
              <a:gd name="connsiteX20924" fmla="*/ 8075714 w 9144002"/>
              <a:gd name="connsiteY20924" fmla="*/ 3019536 h 4873452"/>
              <a:gd name="connsiteX20925" fmla="*/ 8072440 w 9144002"/>
              <a:gd name="connsiteY20925" fmla="*/ 3020428 h 4873452"/>
              <a:gd name="connsiteX20926" fmla="*/ 8069165 w 9144002"/>
              <a:gd name="connsiteY20926" fmla="*/ 3021543 h 4873452"/>
              <a:gd name="connsiteX20927" fmla="*/ 8065892 w 9144002"/>
              <a:gd name="connsiteY20927" fmla="*/ 3023104 h 4873452"/>
              <a:gd name="connsiteX20928" fmla="*/ 8063510 w 9144002"/>
              <a:gd name="connsiteY20928" fmla="*/ 3024888 h 4873452"/>
              <a:gd name="connsiteX20929" fmla="*/ 8060831 w 9144002"/>
              <a:gd name="connsiteY20929" fmla="*/ 3026895 h 4873452"/>
              <a:gd name="connsiteX20930" fmla="*/ 8058152 w 9144002"/>
              <a:gd name="connsiteY20930" fmla="*/ 3029348 h 4873452"/>
              <a:gd name="connsiteX20931" fmla="*/ 8055771 w 9144002"/>
              <a:gd name="connsiteY20931" fmla="*/ 3032247 h 4873452"/>
              <a:gd name="connsiteX20932" fmla="*/ 8053985 w 9144002"/>
              <a:gd name="connsiteY20932" fmla="*/ 3035369 h 4873452"/>
              <a:gd name="connsiteX20933" fmla="*/ 8048032 w 9144002"/>
              <a:gd name="connsiteY20933" fmla="*/ 3033362 h 4873452"/>
              <a:gd name="connsiteX20934" fmla="*/ 8042674 w 9144002"/>
              <a:gd name="connsiteY20934" fmla="*/ 3032247 h 4873452"/>
              <a:gd name="connsiteX20935" fmla="*/ 8040293 w 9144002"/>
              <a:gd name="connsiteY20935" fmla="*/ 3031578 h 4873452"/>
              <a:gd name="connsiteX20936" fmla="*/ 8038209 w 9144002"/>
              <a:gd name="connsiteY20936" fmla="*/ 3031578 h 4873452"/>
              <a:gd name="connsiteX20937" fmla="*/ 8036423 w 9144002"/>
              <a:gd name="connsiteY20937" fmla="*/ 3031578 h 4873452"/>
              <a:gd name="connsiteX20938" fmla="*/ 8034340 w 9144002"/>
              <a:gd name="connsiteY20938" fmla="*/ 3032024 h 4873452"/>
              <a:gd name="connsiteX20939" fmla="*/ 8032852 w 9144002"/>
              <a:gd name="connsiteY20939" fmla="*/ 3032471 h 4873452"/>
              <a:gd name="connsiteX20940" fmla="*/ 8031661 w 9144002"/>
              <a:gd name="connsiteY20940" fmla="*/ 3033362 h 4873452"/>
              <a:gd name="connsiteX20941" fmla="*/ 8030768 w 9144002"/>
              <a:gd name="connsiteY20941" fmla="*/ 3034477 h 4873452"/>
              <a:gd name="connsiteX20942" fmla="*/ 8029875 w 9144002"/>
              <a:gd name="connsiteY20942" fmla="*/ 3035816 h 4873452"/>
              <a:gd name="connsiteX20943" fmla="*/ 8028982 w 9144002"/>
              <a:gd name="connsiteY20943" fmla="*/ 3037600 h 4873452"/>
              <a:gd name="connsiteX20944" fmla="*/ 8028684 w 9144002"/>
              <a:gd name="connsiteY20944" fmla="*/ 3039606 h 4873452"/>
              <a:gd name="connsiteX20945" fmla="*/ 8028684 w 9144002"/>
              <a:gd name="connsiteY20945" fmla="*/ 3042060 h 4873452"/>
              <a:gd name="connsiteX20946" fmla="*/ 8028684 w 9144002"/>
              <a:gd name="connsiteY20946" fmla="*/ 3044736 h 4873452"/>
              <a:gd name="connsiteX20947" fmla="*/ 8026006 w 9144002"/>
              <a:gd name="connsiteY20947" fmla="*/ 3043621 h 4873452"/>
              <a:gd name="connsiteX20948" fmla="*/ 8023624 w 9144002"/>
              <a:gd name="connsiteY20948" fmla="*/ 3042282 h 4873452"/>
              <a:gd name="connsiteX20949" fmla="*/ 8020946 w 9144002"/>
              <a:gd name="connsiteY20949" fmla="*/ 3041836 h 4873452"/>
              <a:gd name="connsiteX20950" fmla="*/ 8018267 w 9144002"/>
              <a:gd name="connsiteY20950" fmla="*/ 3041167 h 4873452"/>
              <a:gd name="connsiteX20951" fmla="*/ 8015588 w 9144002"/>
              <a:gd name="connsiteY20951" fmla="*/ 3040721 h 4873452"/>
              <a:gd name="connsiteX20952" fmla="*/ 8013206 w 9144002"/>
              <a:gd name="connsiteY20952" fmla="*/ 3040721 h 4873452"/>
              <a:gd name="connsiteX20953" fmla="*/ 8008444 w 9144002"/>
              <a:gd name="connsiteY20953" fmla="*/ 3040721 h 4873452"/>
              <a:gd name="connsiteX20954" fmla="*/ 8003384 w 9144002"/>
              <a:gd name="connsiteY20954" fmla="*/ 3041614 h 4873452"/>
              <a:gd name="connsiteX20955" fmla="*/ 7998919 w 9144002"/>
              <a:gd name="connsiteY20955" fmla="*/ 3042729 h 4873452"/>
              <a:gd name="connsiteX20956" fmla="*/ 7994156 w 9144002"/>
              <a:gd name="connsiteY20956" fmla="*/ 3044066 h 4873452"/>
              <a:gd name="connsiteX20957" fmla="*/ 7989691 w 9144002"/>
              <a:gd name="connsiteY20957" fmla="*/ 3045851 h 4873452"/>
              <a:gd name="connsiteX20958" fmla="*/ 7980464 w 9144002"/>
              <a:gd name="connsiteY20958" fmla="*/ 3049196 h 4873452"/>
              <a:gd name="connsiteX20959" fmla="*/ 7975999 w 9144002"/>
              <a:gd name="connsiteY20959" fmla="*/ 3050756 h 4873452"/>
              <a:gd name="connsiteX20960" fmla="*/ 7971534 w 9144002"/>
              <a:gd name="connsiteY20960" fmla="*/ 3051871 h 4873452"/>
              <a:gd name="connsiteX20961" fmla="*/ 7967069 w 9144002"/>
              <a:gd name="connsiteY20961" fmla="*/ 3052541 h 4873452"/>
              <a:gd name="connsiteX20962" fmla="*/ 7962009 w 9144002"/>
              <a:gd name="connsiteY20962" fmla="*/ 3052764 h 4873452"/>
              <a:gd name="connsiteX20963" fmla="*/ 7959925 w 9144002"/>
              <a:gd name="connsiteY20963" fmla="*/ 3052541 h 4873452"/>
              <a:gd name="connsiteX20964" fmla="*/ 7957544 w 9144002"/>
              <a:gd name="connsiteY20964" fmla="*/ 3051871 h 4873452"/>
              <a:gd name="connsiteX20965" fmla="*/ 7954865 w 9144002"/>
              <a:gd name="connsiteY20965" fmla="*/ 3051426 h 4873452"/>
              <a:gd name="connsiteX20966" fmla="*/ 7952186 w 9144002"/>
              <a:gd name="connsiteY20966" fmla="*/ 3050534 h 4873452"/>
              <a:gd name="connsiteX20967" fmla="*/ 7953079 w 9144002"/>
              <a:gd name="connsiteY20967" fmla="*/ 3054548 h 4873452"/>
              <a:gd name="connsiteX20968" fmla="*/ 7953973 w 9144002"/>
              <a:gd name="connsiteY20968" fmla="*/ 3057893 h 4873452"/>
              <a:gd name="connsiteX20969" fmla="*/ 7954865 w 9144002"/>
              <a:gd name="connsiteY20969" fmla="*/ 3061015 h 4873452"/>
              <a:gd name="connsiteX20970" fmla="*/ 7956354 w 9144002"/>
              <a:gd name="connsiteY20970" fmla="*/ 3063914 h 4873452"/>
              <a:gd name="connsiteX20971" fmla="*/ 7957842 w 9144002"/>
              <a:gd name="connsiteY20971" fmla="*/ 3066144 h 4873452"/>
              <a:gd name="connsiteX20972" fmla="*/ 7959925 w 9144002"/>
              <a:gd name="connsiteY20972" fmla="*/ 3068151 h 4873452"/>
              <a:gd name="connsiteX20973" fmla="*/ 7962009 w 9144002"/>
              <a:gd name="connsiteY20973" fmla="*/ 3069936 h 4873452"/>
              <a:gd name="connsiteX20974" fmla="*/ 7964390 w 9144002"/>
              <a:gd name="connsiteY20974" fmla="*/ 3071496 h 4873452"/>
              <a:gd name="connsiteX20975" fmla="*/ 7966771 w 9144002"/>
              <a:gd name="connsiteY20975" fmla="*/ 3072611 h 4873452"/>
              <a:gd name="connsiteX20976" fmla="*/ 7969153 w 9144002"/>
              <a:gd name="connsiteY20976" fmla="*/ 3073504 h 4873452"/>
              <a:gd name="connsiteX20977" fmla="*/ 7972427 w 9144002"/>
              <a:gd name="connsiteY20977" fmla="*/ 3073949 h 4873452"/>
              <a:gd name="connsiteX20978" fmla="*/ 7972593 w 9144002"/>
              <a:gd name="connsiteY20978" fmla="*/ 3073996 h 4873452"/>
              <a:gd name="connsiteX20979" fmla="*/ 7976596 w 9144002"/>
              <a:gd name="connsiteY20979" fmla="*/ 3072296 h 4873452"/>
              <a:gd name="connsiteX20980" fmla="*/ 7978977 w 9144002"/>
              <a:gd name="connsiteY20980" fmla="*/ 3070931 h 4873452"/>
              <a:gd name="connsiteX20981" fmla="*/ 7981061 w 9144002"/>
              <a:gd name="connsiteY20981" fmla="*/ 3069567 h 4873452"/>
              <a:gd name="connsiteX20982" fmla="*/ 7983442 w 9144002"/>
              <a:gd name="connsiteY20982" fmla="*/ 3067975 h 4873452"/>
              <a:gd name="connsiteX20983" fmla="*/ 7985228 w 9144002"/>
              <a:gd name="connsiteY20983" fmla="*/ 3065928 h 4873452"/>
              <a:gd name="connsiteX20984" fmla="*/ 7986716 w 9144002"/>
              <a:gd name="connsiteY20984" fmla="*/ 3063881 h 4873452"/>
              <a:gd name="connsiteX20985" fmla="*/ 7987907 w 9144002"/>
              <a:gd name="connsiteY20985" fmla="*/ 3061607 h 4873452"/>
              <a:gd name="connsiteX20986" fmla="*/ 7987907 w 9144002"/>
              <a:gd name="connsiteY20986" fmla="*/ 3063881 h 4873452"/>
              <a:gd name="connsiteX20987" fmla="*/ 7987609 w 9144002"/>
              <a:gd name="connsiteY20987" fmla="*/ 3066155 h 4873452"/>
              <a:gd name="connsiteX20988" fmla="*/ 7986419 w 9144002"/>
              <a:gd name="connsiteY20988" fmla="*/ 3069794 h 4873452"/>
              <a:gd name="connsiteX20989" fmla="*/ 7984632 w 9144002"/>
              <a:gd name="connsiteY20989" fmla="*/ 3073433 h 4873452"/>
              <a:gd name="connsiteX20990" fmla="*/ 7983080 w 9144002"/>
              <a:gd name="connsiteY20990" fmla="*/ 3075064 h 4873452"/>
              <a:gd name="connsiteX20991" fmla="*/ 7987608 w 9144002"/>
              <a:gd name="connsiteY20991" fmla="*/ 3075064 h 4873452"/>
              <a:gd name="connsiteX20992" fmla="*/ 7994454 w 9144002"/>
              <a:gd name="connsiteY20992" fmla="*/ 3074619 h 4873452"/>
              <a:gd name="connsiteX20993" fmla="*/ 8001300 w 9144002"/>
              <a:gd name="connsiteY20993" fmla="*/ 3073949 h 4873452"/>
              <a:gd name="connsiteX20994" fmla="*/ 8008146 w 9144002"/>
              <a:gd name="connsiteY20994" fmla="*/ 3073504 h 4873452"/>
              <a:gd name="connsiteX20995" fmla="*/ 8014694 w 9144002"/>
              <a:gd name="connsiteY20995" fmla="*/ 3072834 h 4873452"/>
              <a:gd name="connsiteX20996" fmla="*/ 8021243 w 9144002"/>
              <a:gd name="connsiteY20996" fmla="*/ 3072834 h 4873452"/>
              <a:gd name="connsiteX20997" fmla="*/ 8027196 w 9144002"/>
              <a:gd name="connsiteY20997" fmla="*/ 3073057 h 4873452"/>
              <a:gd name="connsiteX20998" fmla="*/ 8030173 w 9144002"/>
              <a:gd name="connsiteY20998" fmla="*/ 3073726 h 4873452"/>
              <a:gd name="connsiteX20999" fmla="*/ 8032852 w 9144002"/>
              <a:gd name="connsiteY20999" fmla="*/ 3074172 h 4873452"/>
              <a:gd name="connsiteX21000" fmla="*/ 8035531 w 9144002"/>
              <a:gd name="connsiteY21000" fmla="*/ 3075064 h 4873452"/>
              <a:gd name="connsiteX21001" fmla="*/ 8037911 w 9144002"/>
              <a:gd name="connsiteY21001" fmla="*/ 3076179 h 4873452"/>
              <a:gd name="connsiteX21002" fmla="*/ 8034340 w 9144002"/>
              <a:gd name="connsiteY21002" fmla="*/ 3077741 h 4873452"/>
              <a:gd name="connsiteX21003" fmla="*/ 8031065 w 9144002"/>
              <a:gd name="connsiteY21003" fmla="*/ 3079079 h 4873452"/>
              <a:gd name="connsiteX21004" fmla="*/ 8027494 w 9144002"/>
              <a:gd name="connsiteY21004" fmla="*/ 3080194 h 4873452"/>
              <a:gd name="connsiteX21005" fmla="*/ 8023922 w 9144002"/>
              <a:gd name="connsiteY21005" fmla="*/ 3081085 h 4873452"/>
              <a:gd name="connsiteX21006" fmla="*/ 8015885 w 9144002"/>
              <a:gd name="connsiteY21006" fmla="*/ 3082646 h 4873452"/>
              <a:gd name="connsiteX21007" fmla="*/ 8007551 w 9144002"/>
              <a:gd name="connsiteY21007" fmla="*/ 3083761 h 4873452"/>
              <a:gd name="connsiteX21008" fmla="*/ 7998919 w 9144002"/>
              <a:gd name="connsiteY21008" fmla="*/ 3084654 h 4873452"/>
              <a:gd name="connsiteX21009" fmla="*/ 7989989 w 9144002"/>
              <a:gd name="connsiteY21009" fmla="*/ 3085323 h 4873452"/>
              <a:gd name="connsiteX21010" fmla="*/ 7971832 w 9144002"/>
              <a:gd name="connsiteY21010" fmla="*/ 3085991 h 4873452"/>
              <a:gd name="connsiteX21011" fmla="*/ 7953377 w 9144002"/>
              <a:gd name="connsiteY21011" fmla="*/ 3086884 h 4873452"/>
              <a:gd name="connsiteX21012" fmla="*/ 7944448 w 9144002"/>
              <a:gd name="connsiteY21012" fmla="*/ 3087553 h 4873452"/>
              <a:gd name="connsiteX21013" fmla="*/ 7935518 w 9144002"/>
              <a:gd name="connsiteY21013" fmla="*/ 3088445 h 4873452"/>
              <a:gd name="connsiteX21014" fmla="*/ 7926886 w 9144002"/>
              <a:gd name="connsiteY21014" fmla="*/ 3089783 h 4873452"/>
              <a:gd name="connsiteX21015" fmla="*/ 7917956 w 9144002"/>
              <a:gd name="connsiteY21015" fmla="*/ 3091566 h 4873452"/>
              <a:gd name="connsiteX21016" fmla="*/ 7914086 w 9144002"/>
              <a:gd name="connsiteY21016" fmla="*/ 3092681 h 4873452"/>
              <a:gd name="connsiteX21017" fmla="*/ 7910217 w 9144002"/>
              <a:gd name="connsiteY21017" fmla="*/ 3093796 h 4873452"/>
              <a:gd name="connsiteX21018" fmla="*/ 7906050 w 9144002"/>
              <a:gd name="connsiteY21018" fmla="*/ 3095135 h 4873452"/>
              <a:gd name="connsiteX21019" fmla="*/ 7902181 w 9144002"/>
              <a:gd name="connsiteY21019" fmla="*/ 3096473 h 4873452"/>
              <a:gd name="connsiteX21020" fmla="*/ 7896525 w 9144002"/>
              <a:gd name="connsiteY21020" fmla="*/ 3095358 h 4873452"/>
              <a:gd name="connsiteX21021" fmla="*/ 7890274 w 9144002"/>
              <a:gd name="connsiteY21021" fmla="*/ 3094020 h 4873452"/>
              <a:gd name="connsiteX21022" fmla="*/ 7883428 w 9144002"/>
              <a:gd name="connsiteY21022" fmla="*/ 3092905 h 4873452"/>
              <a:gd name="connsiteX21023" fmla="*/ 7875986 w 9144002"/>
              <a:gd name="connsiteY21023" fmla="*/ 3092013 h 4873452"/>
              <a:gd name="connsiteX21024" fmla="*/ 7859615 w 9144002"/>
              <a:gd name="connsiteY21024" fmla="*/ 3090229 h 4873452"/>
              <a:gd name="connsiteX21025" fmla="*/ 7843244 w 9144002"/>
              <a:gd name="connsiteY21025" fmla="*/ 3089560 h 4873452"/>
              <a:gd name="connsiteX21026" fmla="*/ 7837039 w 9144002"/>
              <a:gd name="connsiteY21026" fmla="*/ 3089307 h 4873452"/>
              <a:gd name="connsiteX21027" fmla="*/ 7836697 w 9144002"/>
              <a:gd name="connsiteY21027" fmla="*/ 3090075 h 4873452"/>
              <a:gd name="connsiteX21028" fmla="*/ 7835507 w 9144002"/>
              <a:gd name="connsiteY21028" fmla="*/ 3091190 h 4873452"/>
              <a:gd name="connsiteX21029" fmla="*/ 7835209 w 9144002"/>
              <a:gd name="connsiteY21029" fmla="*/ 3091637 h 4873452"/>
              <a:gd name="connsiteX21030" fmla="*/ 7834911 w 9144002"/>
              <a:gd name="connsiteY21030" fmla="*/ 3091859 h 4873452"/>
              <a:gd name="connsiteX21031" fmla="*/ 7838780 w 9144002"/>
              <a:gd name="connsiteY21031" fmla="*/ 3091637 h 4873452"/>
              <a:gd name="connsiteX21032" fmla="*/ 7842353 w 9144002"/>
              <a:gd name="connsiteY21032" fmla="*/ 3091637 h 4873452"/>
              <a:gd name="connsiteX21033" fmla="*/ 7845924 w 9144002"/>
              <a:gd name="connsiteY21033" fmla="*/ 3091859 h 4873452"/>
              <a:gd name="connsiteX21034" fmla="*/ 7849199 w 9144002"/>
              <a:gd name="connsiteY21034" fmla="*/ 3092305 h 4873452"/>
              <a:gd name="connsiteX21035" fmla="*/ 7856045 w 9144002"/>
              <a:gd name="connsiteY21035" fmla="*/ 3093420 h 4873452"/>
              <a:gd name="connsiteX21036" fmla="*/ 7862295 w 9144002"/>
              <a:gd name="connsiteY21036" fmla="*/ 3095428 h 4873452"/>
              <a:gd name="connsiteX21037" fmla="*/ 7868249 w 9144002"/>
              <a:gd name="connsiteY21037" fmla="*/ 3097658 h 4873452"/>
              <a:gd name="connsiteX21038" fmla="*/ 7874499 w 9144002"/>
              <a:gd name="connsiteY21038" fmla="*/ 3100333 h 4873452"/>
              <a:gd name="connsiteX21039" fmla="*/ 7879559 w 9144002"/>
              <a:gd name="connsiteY21039" fmla="*/ 3103009 h 4873452"/>
              <a:gd name="connsiteX21040" fmla="*/ 7884917 w 9144002"/>
              <a:gd name="connsiteY21040" fmla="*/ 3105909 h 4873452"/>
              <a:gd name="connsiteX21041" fmla="*/ 7895037 w 9144002"/>
              <a:gd name="connsiteY21041" fmla="*/ 3111930 h 4873452"/>
              <a:gd name="connsiteX21042" fmla="*/ 7900395 w 9144002"/>
              <a:gd name="connsiteY21042" fmla="*/ 3114606 h 4873452"/>
              <a:gd name="connsiteX21043" fmla="*/ 7904860 w 9144002"/>
              <a:gd name="connsiteY21043" fmla="*/ 3116836 h 4873452"/>
              <a:gd name="connsiteX21044" fmla="*/ 7909920 w 9144002"/>
              <a:gd name="connsiteY21044" fmla="*/ 3119066 h 4873452"/>
              <a:gd name="connsiteX21045" fmla="*/ 7914683 w 9144002"/>
              <a:gd name="connsiteY21045" fmla="*/ 3120627 h 4873452"/>
              <a:gd name="connsiteX21046" fmla="*/ 7919445 w 9144002"/>
              <a:gd name="connsiteY21046" fmla="*/ 3121519 h 4873452"/>
              <a:gd name="connsiteX21047" fmla="*/ 7922124 w 9144002"/>
              <a:gd name="connsiteY21047" fmla="*/ 3121742 h 4873452"/>
              <a:gd name="connsiteX21048" fmla="*/ 7924505 w 9144002"/>
              <a:gd name="connsiteY21048" fmla="*/ 3121742 h 4873452"/>
              <a:gd name="connsiteX21049" fmla="*/ 7922124 w 9144002"/>
              <a:gd name="connsiteY21049" fmla="*/ 3123303 h 4873452"/>
              <a:gd name="connsiteX21050" fmla="*/ 7920041 w 9144002"/>
              <a:gd name="connsiteY21050" fmla="*/ 3124864 h 4873452"/>
              <a:gd name="connsiteX21051" fmla="*/ 7917659 w 9144002"/>
              <a:gd name="connsiteY21051" fmla="*/ 3125979 h 4873452"/>
              <a:gd name="connsiteX21052" fmla="*/ 7914980 w 9144002"/>
              <a:gd name="connsiteY21052" fmla="*/ 3126871 h 4873452"/>
              <a:gd name="connsiteX21053" fmla="*/ 7912301 w 9144002"/>
              <a:gd name="connsiteY21053" fmla="*/ 3127317 h 4873452"/>
              <a:gd name="connsiteX21054" fmla="*/ 7910218 w 9144002"/>
              <a:gd name="connsiteY21054" fmla="*/ 3127986 h 4873452"/>
              <a:gd name="connsiteX21055" fmla="*/ 7907539 w 9144002"/>
              <a:gd name="connsiteY21055" fmla="*/ 3127986 h 4873452"/>
              <a:gd name="connsiteX21056" fmla="*/ 7904860 w 9144002"/>
              <a:gd name="connsiteY21056" fmla="*/ 3127986 h 4873452"/>
              <a:gd name="connsiteX21057" fmla="*/ 7899205 w 9144002"/>
              <a:gd name="connsiteY21057" fmla="*/ 3127317 h 4873452"/>
              <a:gd name="connsiteX21058" fmla="*/ 7893549 w 9144002"/>
              <a:gd name="connsiteY21058" fmla="*/ 3125979 h 4873452"/>
              <a:gd name="connsiteX21059" fmla="*/ 7887596 w 9144002"/>
              <a:gd name="connsiteY21059" fmla="*/ 3124195 h 4873452"/>
              <a:gd name="connsiteX21060" fmla="*/ 7881643 w 9144002"/>
              <a:gd name="connsiteY21060" fmla="*/ 3122188 h 4873452"/>
              <a:gd name="connsiteX21061" fmla="*/ 7867951 w 9144002"/>
              <a:gd name="connsiteY21061" fmla="*/ 3117951 h 4873452"/>
              <a:gd name="connsiteX21062" fmla="*/ 7860807 w 9144002"/>
              <a:gd name="connsiteY21062" fmla="*/ 3116390 h 4873452"/>
              <a:gd name="connsiteX21063" fmla="*/ 7853068 w 9144002"/>
              <a:gd name="connsiteY21063" fmla="*/ 3114606 h 4873452"/>
              <a:gd name="connsiteX21064" fmla="*/ 7845032 w 9144002"/>
              <a:gd name="connsiteY21064" fmla="*/ 3113491 h 4873452"/>
              <a:gd name="connsiteX21065" fmla="*/ 7840864 w 9144002"/>
              <a:gd name="connsiteY21065" fmla="*/ 3113268 h 4873452"/>
              <a:gd name="connsiteX21066" fmla="*/ 7836399 w 9144002"/>
              <a:gd name="connsiteY21066" fmla="*/ 3113045 h 4873452"/>
              <a:gd name="connsiteX21067" fmla="*/ 7831934 w 9144002"/>
              <a:gd name="connsiteY21067" fmla="*/ 3113045 h 4873452"/>
              <a:gd name="connsiteX21068" fmla="*/ 7827470 w 9144002"/>
              <a:gd name="connsiteY21068" fmla="*/ 3113268 h 4873452"/>
              <a:gd name="connsiteX21069" fmla="*/ 7822707 w 9144002"/>
              <a:gd name="connsiteY21069" fmla="*/ 3113714 h 4873452"/>
              <a:gd name="connsiteX21070" fmla="*/ 7817945 w 9144002"/>
              <a:gd name="connsiteY21070" fmla="*/ 3114606 h 4873452"/>
              <a:gd name="connsiteX21071" fmla="*/ 7816609 w 9144002"/>
              <a:gd name="connsiteY21071" fmla="*/ 3114806 h 4873452"/>
              <a:gd name="connsiteX21072" fmla="*/ 7816158 w 9144002"/>
              <a:gd name="connsiteY21072" fmla="*/ 3115651 h 4873452"/>
              <a:gd name="connsiteX21073" fmla="*/ 7814877 w 9144002"/>
              <a:gd name="connsiteY21073" fmla="*/ 3116227 h 4873452"/>
              <a:gd name="connsiteX21074" fmla="*/ 7814670 w 9144002"/>
              <a:gd name="connsiteY21074" fmla="*/ 3116613 h 4873452"/>
              <a:gd name="connsiteX21075" fmla="*/ 7813778 w 9144002"/>
              <a:gd name="connsiteY21075" fmla="*/ 3117951 h 4873452"/>
              <a:gd name="connsiteX21076" fmla="*/ 7813480 w 9144002"/>
              <a:gd name="connsiteY21076" fmla="*/ 3119512 h 4873452"/>
              <a:gd name="connsiteX21077" fmla="*/ 7813480 w 9144002"/>
              <a:gd name="connsiteY21077" fmla="*/ 3121519 h 4873452"/>
              <a:gd name="connsiteX21078" fmla="*/ 7813480 w 9144002"/>
              <a:gd name="connsiteY21078" fmla="*/ 3125310 h 4873452"/>
              <a:gd name="connsiteX21079" fmla="*/ 7814670 w 9144002"/>
              <a:gd name="connsiteY21079" fmla="*/ 3134008 h 4873452"/>
              <a:gd name="connsiteX21080" fmla="*/ 7814718 w 9144002"/>
              <a:gd name="connsiteY21080" fmla="*/ 3134656 h 4873452"/>
              <a:gd name="connsiteX21081" fmla="*/ 7831636 w 9144002"/>
              <a:gd name="connsiteY21081" fmla="*/ 3135945 h 4873452"/>
              <a:gd name="connsiteX21082" fmla="*/ 7866759 w 9144002"/>
              <a:gd name="connsiteY21082" fmla="*/ 3138844 h 4873452"/>
              <a:gd name="connsiteX21083" fmla="*/ 7884321 w 9144002"/>
              <a:gd name="connsiteY21083" fmla="*/ 3139959 h 4873452"/>
              <a:gd name="connsiteX21084" fmla="*/ 7901585 w 9144002"/>
              <a:gd name="connsiteY21084" fmla="*/ 3140628 h 4873452"/>
              <a:gd name="connsiteX21085" fmla="*/ 7909919 w 9144002"/>
              <a:gd name="connsiteY21085" fmla="*/ 3140851 h 4873452"/>
              <a:gd name="connsiteX21086" fmla="*/ 7918552 w 9144002"/>
              <a:gd name="connsiteY21086" fmla="*/ 3140851 h 4873452"/>
              <a:gd name="connsiteX21087" fmla="*/ 7926886 w 9144002"/>
              <a:gd name="connsiteY21087" fmla="*/ 3140628 h 4873452"/>
              <a:gd name="connsiteX21088" fmla="*/ 7934923 w 9144002"/>
              <a:gd name="connsiteY21088" fmla="*/ 3140182 h 4873452"/>
              <a:gd name="connsiteX21089" fmla="*/ 7943257 w 9144002"/>
              <a:gd name="connsiteY21089" fmla="*/ 3139289 h 4873452"/>
              <a:gd name="connsiteX21090" fmla="*/ 7951294 w 9144002"/>
              <a:gd name="connsiteY21090" fmla="*/ 3138621 h 4873452"/>
              <a:gd name="connsiteX21091" fmla="*/ 7959033 w 9144002"/>
              <a:gd name="connsiteY21091" fmla="*/ 3137506 h 4873452"/>
              <a:gd name="connsiteX21092" fmla="*/ 7967069 w 9144002"/>
              <a:gd name="connsiteY21092" fmla="*/ 3135945 h 4873452"/>
              <a:gd name="connsiteX21093" fmla="*/ 7966177 w 9144002"/>
              <a:gd name="connsiteY21093" fmla="*/ 3139067 h 4873452"/>
              <a:gd name="connsiteX21094" fmla="*/ 7965879 w 9144002"/>
              <a:gd name="connsiteY21094" fmla="*/ 3141743 h 4873452"/>
              <a:gd name="connsiteX21095" fmla="*/ 7966771 w 9144002"/>
              <a:gd name="connsiteY21095" fmla="*/ 3143304 h 4873452"/>
              <a:gd name="connsiteX21096" fmla="*/ 7967665 w 9144002"/>
              <a:gd name="connsiteY21096" fmla="*/ 3144196 h 4873452"/>
              <a:gd name="connsiteX21097" fmla="*/ 7969153 w 9144002"/>
              <a:gd name="connsiteY21097" fmla="*/ 3145088 h 4873452"/>
              <a:gd name="connsiteX21098" fmla="*/ 7971236 w 9144002"/>
              <a:gd name="connsiteY21098" fmla="*/ 3145088 h 4873452"/>
              <a:gd name="connsiteX21099" fmla="*/ 7973023 w 9144002"/>
              <a:gd name="connsiteY21099" fmla="*/ 3145088 h 4873452"/>
              <a:gd name="connsiteX21100" fmla="*/ 7975404 w 9144002"/>
              <a:gd name="connsiteY21100" fmla="*/ 3145088 h 4873452"/>
              <a:gd name="connsiteX21101" fmla="*/ 7980166 w 9144002"/>
              <a:gd name="connsiteY21101" fmla="*/ 3144419 h 4873452"/>
              <a:gd name="connsiteX21102" fmla="*/ 7982548 w 9144002"/>
              <a:gd name="connsiteY21102" fmla="*/ 3144196 h 4873452"/>
              <a:gd name="connsiteX21103" fmla="*/ 7984333 w 9144002"/>
              <a:gd name="connsiteY21103" fmla="*/ 3144419 h 4873452"/>
              <a:gd name="connsiteX21104" fmla="*/ 7986119 w 9144002"/>
              <a:gd name="connsiteY21104" fmla="*/ 3144865 h 4873452"/>
              <a:gd name="connsiteX21105" fmla="*/ 7987310 w 9144002"/>
              <a:gd name="connsiteY21105" fmla="*/ 3145534 h 4873452"/>
              <a:gd name="connsiteX21106" fmla="*/ 7988203 w 9144002"/>
              <a:gd name="connsiteY21106" fmla="*/ 3147095 h 4873452"/>
              <a:gd name="connsiteX21107" fmla="*/ 7988500 w 9144002"/>
              <a:gd name="connsiteY21107" fmla="*/ 3149325 h 4873452"/>
              <a:gd name="connsiteX21108" fmla="*/ 8016183 w 9144002"/>
              <a:gd name="connsiteY21108" fmla="*/ 3145980 h 4873452"/>
              <a:gd name="connsiteX21109" fmla="*/ 8044460 w 9144002"/>
              <a:gd name="connsiteY21109" fmla="*/ 3143304 h 4873452"/>
              <a:gd name="connsiteX21110" fmla="*/ 8072440 w 9144002"/>
              <a:gd name="connsiteY21110" fmla="*/ 3141297 h 4873452"/>
              <a:gd name="connsiteX21111" fmla="*/ 8100122 w 9144002"/>
              <a:gd name="connsiteY21111" fmla="*/ 3139736 h 4873452"/>
              <a:gd name="connsiteX21112" fmla="*/ 8128102 w 9144002"/>
              <a:gd name="connsiteY21112" fmla="*/ 3138174 h 4873452"/>
              <a:gd name="connsiteX21113" fmla="*/ 8156081 w 9144002"/>
              <a:gd name="connsiteY21113" fmla="*/ 3137506 h 4873452"/>
              <a:gd name="connsiteX21114" fmla="*/ 8183465 w 9144002"/>
              <a:gd name="connsiteY21114" fmla="*/ 3136837 h 4873452"/>
              <a:gd name="connsiteX21115" fmla="*/ 8210850 w 9144002"/>
              <a:gd name="connsiteY21115" fmla="*/ 3136837 h 4873452"/>
              <a:gd name="connsiteX21116" fmla="*/ 8238532 w 9144002"/>
              <a:gd name="connsiteY21116" fmla="*/ 3136837 h 4873452"/>
              <a:gd name="connsiteX21117" fmla="*/ 8265917 w 9144002"/>
              <a:gd name="connsiteY21117" fmla="*/ 3136837 h 4873452"/>
              <a:gd name="connsiteX21118" fmla="*/ 8320983 w 9144002"/>
              <a:gd name="connsiteY21118" fmla="*/ 3137729 h 4873452"/>
              <a:gd name="connsiteX21119" fmla="*/ 8429925 w 9144002"/>
              <a:gd name="connsiteY21119" fmla="*/ 3140182 h 4873452"/>
              <a:gd name="connsiteX21120" fmla="*/ 8395992 w 9144002"/>
              <a:gd name="connsiteY21120" fmla="*/ 3142858 h 4873452"/>
              <a:gd name="connsiteX21121" fmla="*/ 8361465 w 9144002"/>
              <a:gd name="connsiteY21121" fmla="*/ 3145311 h 4873452"/>
              <a:gd name="connsiteX21122" fmla="*/ 8326044 w 9144002"/>
              <a:gd name="connsiteY21122" fmla="*/ 3147541 h 4873452"/>
              <a:gd name="connsiteX21123" fmla="*/ 8290027 w 9144002"/>
              <a:gd name="connsiteY21123" fmla="*/ 3149548 h 4873452"/>
              <a:gd name="connsiteX21124" fmla="*/ 8253415 w 9144002"/>
              <a:gd name="connsiteY21124" fmla="*/ 3151555 h 4873452"/>
              <a:gd name="connsiteX21125" fmla="*/ 8217101 w 9144002"/>
              <a:gd name="connsiteY21125" fmla="*/ 3153116 h 4873452"/>
              <a:gd name="connsiteX21126" fmla="*/ 8180192 w 9144002"/>
              <a:gd name="connsiteY21126" fmla="*/ 3154677 h 4873452"/>
              <a:gd name="connsiteX21127" fmla="*/ 8143580 w 9144002"/>
              <a:gd name="connsiteY21127" fmla="*/ 3155570 h 4873452"/>
              <a:gd name="connsiteX21128" fmla="*/ 8106968 w 9144002"/>
              <a:gd name="connsiteY21128" fmla="*/ 3156015 h 4873452"/>
              <a:gd name="connsiteX21129" fmla="*/ 8070952 w 9144002"/>
              <a:gd name="connsiteY21129" fmla="*/ 3156238 h 4873452"/>
              <a:gd name="connsiteX21130" fmla="*/ 8035233 w 9144002"/>
              <a:gd name="connsiteY21130" fmla="*/ 3156015 h 4873452"/>
              <a:gd name="connsiteX21131" fmla="*/ 8000109 w 9144002"/>
              <a:gd name="connsiteY21131" fmla="*/ 3155570 h 4873452"/>
              <a:gd name="connsiteX21132" fmla="*/ 7965879 w 9144002"/>
              <a:gd name="connsiteY21132" fmla="*/ 3154008 h 4873452"/>
              <a:gd name="connsiteX21133" fmla="*/ 7932244 w 9144002"/>
              <a:gd name="connsiteY21133" fmla="*/ 3152447 h 4873452"/>
              <a:gd name="connsiteX21134" fmla="*/ 7916170 w 9144002"/>
              <a:gd name="connsiteY21134" fmla="*/ 3151332 h 4873452"/>
              <a:gd name="connsiteX21135" fmla="*/ 7900394 w 9144002"/>
              <a:gd name="connsiteY21135" fmla="*/ 3149771 h 4873452"/>
              <a:gd name="connsiteX21136" fmla="*/ 7891604 w 9144002"/>
              <a:gd name="connsiteY21136" fmla="*/ 3149026 h 4873452"/>
              <a:gd name="connsiteX21137" fmla="*/ 7894816 w 9144002"/>
              <a:gd name="connsiteY21137" fmla="*/ 3152725 h 4873452"/>
              <a:gd name="connsiteX21138" fmla="*/ 7896587 w 9144002"/>
              <a:gd name="connsiteY21138" fmla="*/ 3154586 h 4873452"/>
              <a:gd name="connsiteX21139" fmla="*/ 7898951 w 9144002"/>
              <a:gd name="connsiteY21139" fmla="*/ 3156216 h 4873452"/>
              <a:gd name="connsiteX21140" fmla="*/ 7901609 w 9144002"/>
              <a:gd name="connsiteY21140" fmla="*/ 3157379 h 4873452"/>
              <a:gd name="connsiteX21141" fmla="*/ 7904562 w 9144002"/>
              <a:gd name="connsiteY21141" fmla="*/ 3158310 h 4873452"/>
              <a:gd name="connsiteX21142" fmla="*/ 7903381 w 9144002"/>
              <a:gd name="connsiteY21142" fmla="*/ 3159474 h 4873452"/>
              <a:gd name="connsiteX21143" fmla="*/ 7901904 w 9144002"/>
              <a:gd name="connsiteY21143" fmla="*/ 3160405 h 4873452"/>
              <a:gd name="connsiteX21144" fmla="*/ 7900427 w 9144002"/>
              <a:gd name="connsiteY21144" fmla="*/ 3160638 h 4873452"/>
              <a:gd name="connsiteX21145" fmla="*/ 7898360 w 9144002"/>
              <a:gd name="connsiteY21145" fmla="*/ 3160638 h 4873452"/>
              <a:gd name="connsiteX21146" fmla="*/ 7896293 w 9144002"/>
              <a:gd name="connsiteY21146" fmla="*/ 3160405 h 4873452"/>
              <a:gd name="connsiteX21147" fmla="*/ 7893929 w 9144002"/>
              <a:gd name="connsiteY21147" fmla="*/ 3159707 h 4873452"/>
              <a:gd name="connsiteX21148" fmla="*/ 7889204 w 9144002"/>
              <a:gd name="connsiteY21148" fmla="*/ 3158077 h 4873452"/>
              <a:gd name="connsiteX21149" fmla="*/ 7883592 w 9144002"/>
              <a:gd name="connsiteY21149" fmla="*/ 3155983 h 4873452"/>
              <a:gd name="connsiteX21150" fmla="*/ 7880934 w 9144002"/>
              <a:gd name="connsiteY21150" fmla="*/ 3155052 h 4873452"/>
              <a:gd name="connsiteX21151" fmla="*/ 7877981 w 9144002"/>
              <a:gd name="connsiteY21151" fmla="*/ 3154120 h 4873452"/>
              <a:gd name="connsiteX21152" fmla="*/ 7875027 w 9144002"/>
              <a:gd name="connsiteY21152" fmla="*/ 3153888 h 4873452"/>
              <a:gd name="connsiteX21153" fmla="*/ 7872074 w 9144002"/>
              <a:gd name="connsiteY21153" fmla="*/ 3153656 h 4873452"/>
              <a:gd name="connsiteX21154" fmla="*/ 7869416 w 9144002"/>
              <a:gd name="connsiteY21154" fmla="*/ 3153656 h 4873452"/>
              <a:gd name="connsiteX21155" fmla="*/ 7866773 w 9144002"/>
              <a:gd name="connsiteY21155" fmla="*/ 3154072 h 4873452"/>
              <a:gd name="connsiteX21156" fmla="*/ 7867354 w 9144002"/>
              <a:gd name="connsiteY21156" fmla="*/ 3156685 h 4873452"/>
              <a:gd name="connsiteX21157" fmla="*/ 7867950 w 9144002"/>
              <a:gd name="connsiteY21157" fmla="*/ 3160921 h 4873452"/>
              <a:gd name="connsiteX21158" fmla="*/ 7868843 w 9144002"/>
              <a:gd name="connsiteY21158" fmla="*/ 3164713 h 4873452"/>
              <a:gd name="connsiteX21159" fmla="*/ 7868843 w 9144002"/>
              <a:gd name="connsiteY21159" fmla="*/ 3166719 h 4873452"/>
              <a:gd name="connsiteX21160" fmla="*/ 7868248 w 9144002"/>
              <a:gd name="connsiteY21160" fmla="*/ 3168726 h 4873452"/>
              <a:gd name="connsiteX21161" fmla="*/ 7867354 w 9144002"/>
              <a:gd name="connsiteY21161" fmla="*/ 3170510 h 4873452"/>
              <a:gd name="connsiteX21162" fmla="*/ 7866164 w 9144002"/>
              <a:gd name="connsiteY21162" fmla="*/ 3171849 h 4873452"/>
              <a:gd name="connsiteX21163" fmla="*/ 7863783 w 9144002"/>
              <a:gd name="connsiteY21163" fmla="*/ 3172964 h 4873452"/>
              <a:gd name="connsiteX21164" fmla="*/ 7861104 w 9144002"/>
              <a:gd name="connsiteY21164" fmla="*/ 3174079 h 4873452"/>
              <a:gd name="connsiteX21165" fmla="*/ 7859615 w 9144002"/>
              <a:gd name="connsiteY21165" fmla="*/ 3171179 h 4873452"/>
              <a:gd name="connsiteX21166" fmla="*/ 7858127 w 9144002"/>
              <a:gd name="connsiteY21166" fmla="*/ 3168949 h 4873452"/>
              <a:gd name="connsiteX21167" fmla="*/ 7856341 w 9144002"/>
              <a:gd name="connsiteY21167" fmla="*/ 3166719 h 4873452"/>
              <a:gd name="connsiteX21168" fmla="*/ 7854556 w 9144002"/>
              <a:gd name="connsiteY21168" fmla="*/ 3165159 h 4873452"/>
              <a:gd name="connsiteX21169" fmla="*/ 7854305 w 9144002"/>
              <a:gd name="connsiteY21169" fmla="*/ 3164971 h 4873452"/>
              <a:gd name="connsiteX21170" fmla="*/ 7853663 w 9144002"/>
              <a:gd name="connsiteY21170" fmla="*/ 3165451 h 4873452"/>
              <a:gd name="connsiteX21171" fmla="*/ 7853068 w 9144002"/>
              <a:gd name="connsiteY21171" fmla="*/ 3165897 h 4873452"/>
              <a:gd name="connsiteX21172" fmla="*/ 7851878 w 9144002"/>
              <a:gd name="connsiteY21172" fmla="*/ 3166566 h 4873452"/>
              <a:gd name="connsiteX21173" fmla="*/ 7850389 w 9144002"/>
              <a:gd name="connsiteY21173" fmla="*/ 3166789 h 4873452"/>
              <a:gd name="connsiteX21174" fmla="*/ 7847710 w 9144002"/>
              <a:gd name="connsiteY21174" fmla="*/ 3167013 h 4873452"/>
              <a:gd name="connsiteX21175" fmla="*/ 7845032 w 9144002"/>
              <a:gd name="connsiteY21175" fmla="*/ 3167013 h 4873452"/>
              <a:gd name="connsiteX21176" fmla="*/ 7838780 w 9144002"/>
              <a:gd name="connsiteY21176" fmla="*/ 3166566 h 4873452"/>
              <a:gd name="connsiteX21177" fmla="*/ 7835209 w 9144002"/>
              <a:gd name="connsiteY21177" fmla="*/ 3166343 h 4873452"/>
              <a:gd name="connsiteX21178" fmla="*/ 7831934 w 9144002"/>
              <a:gd name="connsiteY21178" fmla="*/ 3165897 h 4873452"/>
              <a:gd name="connsiteX21179" fmla="*/ 7828362 w 9144002"/>
              <a:gd name="connsiteY21179" fmla="*/ 3166343 h 4873452"/>
              <a:gd name="connsiteX21180" fmla="*/ 7825386 w 9144002"/>
              <a:gd name="connsiteY21180" fmla="*/ 3167013 h 4873452"/>
              <a:gd name="connsiteX21181" fmla="*/ 7823897 w 9144002"/>
              <a:gd name="connsiteY21181" fmla="*/ 3167681 h 4873452"/>
              <a:gd name="connsiteX21182" fmla="*/ 7822409 w 9144002"/>
              <a:gd name="connsiteY21182" fmla="*/ 3168350 h 4873452"/>
              <a:gd name="connsiteX21183" fmla="*/ 7820921 w 9144002"/>
              <a:gd name="connsiteY21183" fmla="*/ 3169465 h 4873452"/>
              <a:gd name="connsiteX21184" fmla="*/ 7819730 w 9144002"/>
              <a:gd name="connsiteY21184" fmla="*/ 3170580 h 4873452"/>
              <a:gd name="connsiteX21185" fmla="*/ 7818242 w 9144002"/>
              <a:gd name="connsiteY21185" fmla="*/ 3171918 h 4873452"/>
              <a:gd name="connsiteX21186" fmla="*/ 7817349 w 9144002"/>
              <a:gd name="connsiteY21186" fmla="*/ 3173703 h 4873452"/>
              <a:gd name="connsiteX21187" fmla="*/ 7816159 w 9144002"/>
              <a:gd name="connsiteY21187" fmla="*/ 3175486 h 4873452"/>
              <a:gd name="connsiteX21188" fmla="*/ 7814968 w 9144002"/>
              <a:gd name="connsiteY21188" fmla="*/ 3177493 h 4873452"/>
              <a:gd name="connsiteX21189" fmla="*/ 7810503 w 9144002"/>
              <a:gd name="connsiteY21189" fmla="*/ 3175486 h 4873452"/>
              <a:gd name="connsiteX21190" fmla="*/ 7805145 w 9144002"/>
              <a:gd name="connsiteY21190" fmla="*/ 3173703 h 4873452"/>
              <a:gd name="connsiteX21191" fmla="*/ 7799192 w 9144002"/>
              <a:gd name="connsiteY21191" fmla="*/ 3171696 h 4873452"/>
              <a:gd name="connsiteX21192" fmla="*/ 7792346 w 9144002"/>
              <a:gd name="connsiteY21192" fmla="*/ 3169911 h 4873452"/>
              <a:gd name="connsiteX21193" fmla="*/ 7785500 w 9144002"/>
              <a:gd name="connsiteY21193" fmla="*/ 3168350 h 4873452"/>
              <a:gd name="connsiteX21194" fmla="*/ 7778059 w 9144002"/>
              <a:gd name="connsiteY21194" fmla="*/ 3167013 h 4873452"/>
              <a:gd name="connsiteX21195" fmla="*/ 7770915 w 9144002"/>
              <a:gd name="connsiteY21195" fmla="*/ 3166343 h 4873452"/>
              <a:gd name="connsiteX21196" fmla="*/ 7763771 w 9144002"/>
              <a:gd name="connsiteY21196" fmla="*/ 3165897 h 4873452"/>
              <a:gd name="connsiteX21197" fmla="*/ 7760497 w 9144002"/>
              <a:gd name="connsiteY21197" fmla="*/ 3165897 h 4873452"/>
              <a:gd name="connsiteX21198" fmla="*/ 7756924 w 9144002"/>
              <a:gd name="connsiteY21198" fmla="*/ 3166343 h 4873452"/>
              <a:gd name="connsiteX21199" fmla="*/ 7753651 w 9144002"/>
              <a:gd name="connsiteY21199" fmla="*/ 3166566 h 4873452"/>
              <a:gd name="connsiteX21200" fmla="*/ 7750078 w 9144002"/>
              <a:gd name="connsiteY21200" fmla="*/ 3167458 h 4873452"/>
              <a:gd name="connsiteX21201" fmla="*/ 7747102 w 9144002"/>
              <a:gd name="connsiteY21201" fmla="*/ 3167904 h 4873452"/>
              <a:gd name="connsiteX21202" fmla="*/ 7744423 w 9144002"/>
              <a:gd name="connsiteY21202" fmla="*/ 3169019 h 4873452"/>
              <a:gd name="connsiteX21203" fmla="*/ 7742042 w 9144002"/>
              <a:gd name="connsiteY21203" fmla="*/ 3170134 h 4873452"/>
              <a:gd name="connsiteX21204" fmla="*/ 7739363 w 9144002"/>
              <a:gd name="connsiteY21204" fmla="*/ 3171696 h 4873452"/>
              <a:gd name="connsiteX21205" fmla="*/ 7737280 w 9144002"/>
              <a:gd name="connsiteY21205" fmla="*/ 3173256 h 4873452"/>
              <a:gd name="connsiteX21206" fmla="*/ 7735196 w 9144002"/>
              <a:gd name="connsiteY21206" fmla="*/ 3175263 h 4873452"/>
              <a:gd name="connsiteX21207" fmla="*/ 7733707 w 9144002"/>
              <a:gd name="connsiteY21207" fmla="*/ 3177493 h 4873452"/>
              <a:gd name="connsiteX21208" fmla="*/ 7732219 w 9144002"/>
              <a:gd name="connsiteY21208" fmla="*/ 3180169 h 4873452"/>
              <a:gd name="connsiteX21209" fmla="*/ 7731326 w 9144002"/>
              <a:gd name="connsiteY21209" fmla="*/ 3182622 h 4873452"/>
              <a:gd name="connsiteX21210" fmla="*/ 7730731 w 9144002"/>
              <a:gd name="connsiteY21210" fmla="*/ 3185745 h 4873452"/>
              <a:gd name="connsiteX21211" fmla="*/ 7730136 w 9144002"/>
              <a:gd name="connsiteY21211" fmla="*/ 3189090 h 4873452"/>
              <a:gd name="connsiteX21212" fmla="*/ 7730136 w 9144002"/>
              <a:gd name="connsiteY21212" fmla="*/ 3192881 h 4873452"/>
              <a:gd name="connsiteX21213" fmla="*/ 7708407 w 9144002"/>
              <a:gd name="connsiteY21213" fmla="*/ 3191543 h 4873452"/>
              <a:gd name="connsiteX21214" fmla="*/ 7686678 w 9144002"/>
              <a:gd name="connsiteY21214" fmla="*/ 3191320 h 4873452"/>
              <a:gd name="connsiteX21215" fmla="*/ 7665247 w 9144002"/>
              <a:gd name="connsiteY21215" fmla="*/ 3191543 h 4873452"/>
              <a:gd name="connsiteX21216" fmla="*/ 7643220 w 9144002"/>
              <a:gd name="connsiteY21216" fmla="*/ 3192435 h 4873452"/>
              <a:gd name="connsiteX21217" fmla="*/ 7621491 w 9144002"/>
              <a:gd name="connsiteY21217" fmla="*/ 3193550 h 4873452"/>
              <a:gd name="connsiteX21218" fmla="*/ 7600060 w 9144002"/>
              <a:gd name="connsiteY21218" fmla="*/ 3195333 h 4873452"/>
              <a:gd name="connsiteX21219" fmla="*/ 7578034 w 9144002"/>
              <a:gd name="connsiteY21219" fmla="*/ 3197341 h 4873452"/>
              <a:gd name="connsiteX21220" fmla="*/ 7556602 w 9144002"/>
              <a:gd name="connsiteY21220" fmla="*/ 3199571 h 4873452"/>
              <a:gd name="connsiteX21221" fmla="*/ 7535171 w 9144002"/>
              <a:gd name="connsiteY21221" fmla="*/ 3202024 h 4873452"/>
              <a:gd name="connsiteX21222" fmla="*/ 7513740 w 9144002"/>
              <a:gd name="connsiteY21222" fmla="*/ 3205146 h 4873452"/>
              <a:gd name="connsiteX21223" fmla="*/ 7492308 w 9144002"/>
              <a:gd name="connsiteY21223" fmla="*/ 3208268 h 4873452"/>
              <a:gd name="connsiteX21224" fmla="*/ 7470877 w 9144002"/>
              <a:gd name="connsiteY21224" fmla="*/ 3211613 h 4873452"/>
              <a:gd name="connsiteX21225" fmla="*/ 7468301 w 9144002"/>
              <a:gd name="connsiteY21225" fmla="*/ 3212046 h 4873452"/>
              <a:gd name="connsiteX21226" fmla="*/ 7473662 w 9144002"/>
              <a:gd name="connsiteY21226" fmla="*/ 3213285 h 4873452"/>
              <a:gd name="connsiteX21227" fmla="*/ 7485031 w 9144002"/>
              <a:gd name="connsiteY21227" fmla="*/ 3215915 h 4873452"/>
              <a:gd name="connsiteX21228" fmla="*/ 7496400 w 9144002"/>
              <a:gd name="connsiteY21228" fmla="*/ 3218983 h 4873452"/>
              <a:gd name="connsiteX21229" fmla="*/ 7507471 w 9144002"/>
              <a:gd name="connsiteY21229" fmla="*/ 3222270 h 4873452"/>
              <a:gd name="connsiteX21230" fmla="*/ 7518541 w 9144002"/>
              <a:gd name="connsiteY21230" fmla="*/ 3225338 h 4873452"/>
              <a:gd name="connsiteX21231" fmla="*/ 7529910 w 9144002"/>
              <a:gd name="connsiteY21231" fmla="*/ 3227968 h 4873452"/>
              <a:gd name="connsiteX21232" fmla="*/ 7535594 w 9144002"/>
              <a:gd name="connsiteY21232" fmla="*/ 3229063 h 4873452"/>
              <a:gd name="connsiteX21233" fmla="*/ 7540980 w 9144002"/>
              <a:gd name="connsiteY21233" fmla="*/ 3229720 h 4873452"/>
              <a:gd name="connsiteX21234" fmla="*/ 7546665 w 9144002"/>
              <a:gd name="connsiteY21234" fmla="*/ 3230378 h 4873452"/>
              <a:gd name="connsiteX21235" fmla="*/ 7552350 w 9144002"/>
              <a:gd name="connsiteY21235" fmla="*/ 3230815 h 4873452"/>
              <a:gd name="connsiteX21236" fmla="*/ 7558035 w 9144002"/>
              <a:gd name="connsiteY21236" fmla="*/ 3230815 h 4873452"/>
              <a:gd name="connsiteX21237" fmla="*/ 7563120 w 9144002"/>
              <a:gd name="connsiteY21237" fmla="*/ 3230378 h 4873452"/>
              <a:gd name="connsiteX21238" fmla="*/ 7568805 w 9144002"/>
              <a:gd name="connsiteY21238" fmla="*/ 3229720 h 4873452"/>
              <a:gd name="connsiteX21239" fmla="*/ 7563719 w 9144002"/>
              <a:gd name="connsiteY21239" fmla="*/ 3230815 h 4873452"/>
              <a:gd name="connsiteX21240" fmla="*/ 7552649 w 9144002"/>
              <a:gd name="connsiteY21240" fmla="*/ 3232569 h 4873452"/>
              <a:gd name="connsiteX21241" fmla="*/ 7542177 w 9144002"/>
              <a:gd name="connsiteY21241" fmla="*/ 3233664 h 4873452"/>
              <a:gd name="connsiteX21242" fmla="*/ 7531107 w 9144002"/>
              <a:gd name="connsiteY21242" fmla="*/ 3234322 h 4873452"/>
              <a:gd name="connsiteX21243" fmla="*/ 7520036 w 9144002"/>
              <a:gd name="connsiteY21243" fmla="*/ 3234541 h 4873452"/>
              <a:gd name="connsiteX21244" fmla="*/ 7509266 w 9144002"/>
              <a:gd name="connsiteY21244" fmla="*/ 3234541 h 4873452"/>
              <a:gd name="connsiteX21245" fmla="*/ 7498196 w 9144002"/>
              <a:gd name="connsiteY21245" fmla="*/ 3233883 h 4873452"/>
              <a:gd name="connsiteX21246" fmla="*/ 7487126 w 9144002"/>
              <a:gd name="connsiteY21246" fmla="*/ 3233445 h 4873452"/>
              <a:gd name="connsiteX21247" fmla="*/ 7464985 w 9144002"/>
              <a:gd name="connsiteY21247" fmla="*/ 3231693 h 4873452"/>
              <a:gd name="connsiteX21248" fmla="*/ 7441648 w 9144002"/>
              <a:gd name="connsiteY21248" fmla="*/ 3229720 h 4873452"/>
              <a:gd name="connsiteX21249" fmla="*/ 7430279 w 9144002"/>
              <a:gd name="connsiteY21249" fmla="*/ 3229063 h 4873452"/>
              <a:gd name="connsiteX21250" fmla="*/ 7418610 w 9144002"/>
              <a:gd name="connsiteY21250" fmla="*/ 3228186 h 4873452"/>
              <a:gd name="connsiteX21251" fmla="*/ 7406942 w 9144002"/>
              <a:gd name="connsiteY21251" fmla="*/ 3227529 h 4873452"/>
              <a:gd name="connsiteX21252" fmla="*/ 7394974 w 9144002"/>
              <a:gd name="connsiteY21252" fmla="*/ 3227310 h 4873452"/>
              <a:gd name="connsiteX21253" fmla="*/ 7400659 w 9144002"/>
              <a:gd name="connsiteY21253" fmla="*/ 3223365 h 4873452"/>
              <a:gd name="connsiteX21254" fmla="*/ 7400935 w 9144002"/>
              <a:gd name="connsiteY21254" fmla="*/ 3223196 h 4873452"/>
              <a:gd name="connsiteX21255" fmla="*/ 7385747 w 9144002"/>
              <a:gd name="connsiteY21255" fmla="*/ 3225662 h 4873452"/>
              <a:gd name="connsiteX21256" fmla="*/ 7365614 w 9144002"/>
              <a:gd name="connsiteY21256" fmla="*/ 3229086 h 4873452"/>
              <a:gd name="connsiteX21257" fmla="*/ 7364326 w 9144002"/>
              <a:gd name="connsiteY21257" fmla="*/ 3230236 h 4873452"/>
              <a:gd name="connsiteX21258" fmla="*/ 7362855 w 9144002"/>
              <a:gd name="connsiteY21258" fmla="*/ 3231812 h 4873452"/>
              <a:gd name="connsiteX21259" fmla="*/ 7361678 w 9144002"/>
              <a:gd name="connsiteY21259" fmla="*/ 3234065 h 4873452"/>
              <a:gd name="connsiteX21260" fmla="*/ 7361384 w 9144002"/>
              <a:gd name="connsiteY21260" fmla="*/ 3237217 h 4873452"/>
              <a:gd name="connsiteX21261" fmla="*/ 7357560 w 9144002"/>
              <a:gd name="connsiteY21261" fmla="*/ 3236091 h 4873452"/>
              <a:gd name="connsiteX21262" fmla="*/ 7354325 w 9144002"/>
              <a:gd name="connsiteY21262" fmla="*/ 3234965 h 4873452"/>
              <a:gd name="connsiteX21263" fmla="*/ 7350794 w 9144002"/>
              <a:gd name="connsiteY21263" fmla="*/ 3233613 h 4873452"/>
              <a:gd name="connsiteX21264" fmla="*/ 7348031 w 9144002"/>
              <a:gd name="connsiteY21264" fmla="*/ 3232075 h 4873452"/>
              <a:gd name="connsiteX21265" fmla="*/ 7343778 w 9144002"/>
              <a:gd name="connsiteY21265" fmla="*/ 3232798 h 4873452"/>
              <a:gd name="connsiteX21266" fmla="*/ 7301808 w 9144002"/>
              <a:gd name="connsiteY21266" fmla="*/ 3239266 h 4873452"/>
              <a:gd name="connsiteX21267" fmla="*/ 7281269 w 9144002"/>
              <a:gd name="connsiteY21267" fmla="*/ 3242388 h 4873452"/>
              <a:gd name="connsiteX21268" fmla="*/ 7260434 w 9144002"/>
              <a:gd name="connsiteY21268" fmla="*/ 3245287 h 4873452"/>
              <a:gd name="connsiteX21269" fmla="*/ 7239896 w 9144002"/>
              <a:gd name="connsiteY21269" fmla="*/ 3247517 h 4873452"/>
              <a:gd name="connsiteX21270" fmla="*/ 7219059 w 9144002"/>
              <a:gd name="connsiteY21270" fmla="*/ 3249747 h 4873452"/>
              <a:gd name="connsiteX21271" fmla="*/ 7198819 w 9144002"/>
              <a:gd name="connsiteY21271" fmla="*/ 3251531 h 4873452"/>
              <a:gd name="connsiteX21272" fmla="*/ 7178281 w 9144002"/>
              <a:gd name="connsiteY21272" fmla="*/ 3252869 h 4873452"/>
              <a:gd name="connsiteX21273" fmla="*/ 7158040 w 9144002"/>
              <a:gd name="connsiteY21273" fmla="*/ 3253761 h 4873452"/>
              <a:gd name="connsiteX21274" fmla="*/ 7137799 w 9144002"/>
              <a:gd name="connsiteY21274" fmla="*/ 3253984 h 4873452"/>
              <a:gd name="connsiteX21275" fmla="*/ 7117856 w 9144002"/>
              <a:gd name="connsiteY21275" fmla="*/ 3253984 h 4873452"/>
              <a:gd name="connsiteX21276" fmla="*/ 7097913 w 9144002"/>
              <a:gd name="connsiteY21276" fmla="*/ 3253092 h 4873452"/>
              <a:gd name="connsiteX21277" fmla="*/ 7077970 w 9144002"/>
              <a:gd name="connsiteY21277" fmla="*/ 3251754 h 4873452"/>
              <a:gd name="connsiteX21278" fmla="*/ 7068148 w 9144002"/>
              <a:gd name="connsiteY21278" fmla="*/ 3250862 h 4873452"/>
              <a:gd name="connsiteX21279" fmla="*/ 7058325 w 9144002"/>
              <a:gd name="connsiteY21279" fmla="*/ 3249747 h 4873452"/>
              <a:gd name="connsiteX21280" fmla="*/ 7056836 w 9144002"/>
              <a:gd name="connsiteY21280" fmla="*/ 3250193 h 4873452"/>
              <a:gd name="connsiteX21281" fmla="*/ 7055646 w 9144002"/>
              <a:gd name="connsiteY21281" fmla="*/ 3250862 h 4873452"/>
              <a:gd name="connsiteX21282" fmla="*/ 7055050 w 9144002"/>
              <a:gd name="connsiteY21282" fmla="*/ 3251531 h 4873452"/>
              <a:gd name="connsiteX21283" fmla="*/ 7055050 w 9144002"/>
              <a:gd name="connsiteY21283" fmla="*/ 3251977 h 4873452"/>
              <a:gd name="connsiteX21284" fmla="*/ 7055050 w 9144002"/>
              <a:gd name="connsiteY21284" fmla="*/ 3252646 h 4873452"/>
              <a:gd name="connsiteX21285" fmla="*/ 7055348 w 9144002"/>
              <a:gd name="connsiteY21285" fmla="*/ 3253315 h 4873452"/>
              <a:gd name="connsiteX21286" fmla="*/ 7055944 w 9144002"/>
              <a:gd name="connsiteY21286" fmla="*/ 3254876 h 4873452"/>
              <a:gd name="connsiteX21287" fmla="*/ 7057134 w 9144002"/>
              <a:gd name="connsiteY21287" fmla="*/ 3256883 h 4873452"/>
              <a:gd name="connsiteX21288" fmla="*/ 7057134 w 9144002"/>
              <a:gd name="connsiteY21288" fmla="*/ 3257552 h 4873452"/>
              <a:gd name="connsiteX21289" fmla="*/ 7057729 w 9144002"/>
              <a:gd name="connsiteY21289" fmla="*/ 3258667 h 4873452"/>
              <a:gd name="connsiteX21290" fmla="*/ 7057134 w 9144002"/>
              <a:gd name="connsiteY21290" fmla="*/ 3259560 h 4873452"/>
              <a:gd name="connsiteX21291" fmla="*/ 7056836 w 9144002"/>
              <a:gd name="connsiteY21291" fmla="*/ 3260675 h 4873452"/>
              <a:gd name="connsiteX21292" fmla="*/ 7055646 w 9144002"/>
              <a:gd name="connsiteY21292" fmla="*/ 3262236 h 4873452"/>
              <a:gd name="connsiteX21293" fmla="*/ 7054158 w 9144002"/>
              <a:gd name="connsiteY21293" fmla="*/ 3263351 h 4873452"/>
              <a:gd name="connsiteX21294" fmla="*/ 7051479 w 9144002"/>
              <a:gd name="connsiteY21294" fmla="*/ 3261343 h 4873452"/>
              <a:gd name="connsiteX21295" fmla="*/ 7048800 w 9144002"/>
              <a:gd name="connsiteY21295" fmla="*/ 3260228 h 4873452"/>
              <a:gd name="connsiteX21296" fmla="*/ 7046419 w 9144002"/>
              <a:gd name="connsiteY21296" fmla="*/ 3259336 h 4873452"/>
              <a:gd name="connsiteX21297" fmla="*/ 7043740 w 9144002"/>
              <a:gd name="connsiteY21297" fmla="*/ 3259113 h 4873452"/>
              <a:gd name="connsiteX21298" fmla="*/ 7040763 w 9144002"/>
              <a:gd name="connsiteY21298" fmla="*/ 3259113 h 4873452"/>
              <a:gd name="connsiteX21299" fmla="*/ 7038084 w 9144002"/>
              <a:gd name="connsiteY21299" fmla="*/ 3259336 h 4873452"/>
              <a:gd name="connsiteX21300" fmla="*/ 7032727 w 9144002"/>
              <a:gd name="connsiteY21300" fmla="*/ 3260451 h 4873452"/>
              <a:gd name="connsiteX21301" fmla="*/ 7027071 w 9144002"/>
              <a:gd name="connsiteY21301" fmla="*/ 3261566 h 4873452"/>
              <a:gd name="connsiteX21302" fmla="*/ 7024392 w 9144002"/>
              <a:gd name="connsiteY21302" fmla="*/ 3262236 h 4873452"/>
              <a:gd name="connsiteX21303" fmla="*/ 7021713 w 9144002"/>
              <a:gd name="connsiteY21303" fmla="*/ 3262236 h 4873452"/>
              <a:gd name="connsiteX21304" fmla="*/ 7019332 w 9144002"/>
              <a:gd name="connsiteY21304" fmla="*/ 3262236 h 4873452"/>
              <a:gd name="connsiteX21305" fmla="*/ 7016653 w 9144002"/>
              <a:gd name="connsiteY21305" fmla="*/ 3261790 h 4873452"/>
              <a:gd name="connsiteX21306" fmla="*/ 7013974 w 9144002"/>
              <a:gd name="connsiteY21306" fmla="*/ 3260675 h 4873452"/>
              <a:gd name="connsiteX21307" fmla="*/ 7011593 w 9144002"/>
              <a:gd name="connsiteY21307" fmla="*/ 3259336 h 4873452"/>
              <a:gd name="connsiteX21308" fmla="*/ 7013974 w 9144002"/>
              <a:gd name="connsiteY21308" fmla="*/ 3263573 h 4873452"/>
              <a:gd name="connsiteX21309" fmla="*/ 7016950 w 9144002"/>
              <a:gd name="connsiteY21309" fmla="*/ 3266696 h 4873452"/>
              <a:gd name="connsiteX21310" fmla="*/ 7020225 w 9144002"/>
              <a:gd name="connsiteY21310" fmla="*/ 3269148 h 4873452"/>
              <a:gd name="connsiteX21311" fmla="*/ 7024094 w 9144002"/>
              <a:gd name="connsiteY21311" fmla="*/ 3271156 h 4873452"/>
              <a:gd name="connsiteX21312" fmla="*/ 7027964 w 9144002"/>
              <a:gd name="connsiteY21312" fmla="*/ 3272271 h 4873452"/>
              <a:gd name="connsiteX21313" fmla="*/ 7032131 w 9144002"/>
              <a:gd name="connsiteY21313" fmla="*/ 3273162 h 4873452"/>
              <a:gd name="connsiteX21314" fmla="*/ 7036000 w 9144002"/>
              <a:gd name="connsiteY21314" fmla="*/ 3273386 h 4873452"/>
              <a:gd name="connsiteX21315" fmla="*/ 7040763 w 9144002"/>
              <a:gd name="connsiteY21315" fmla="*/ 3273386 h 4873452"/>
              <a:gd name="connsiteX21316" fmla="*/ 7045228 w 9144002"/>
              <a:gd name="connsiteY21316" fmla="*/ 3273162 h 4873452"/>
              <a:gd name="connsiteX21317" fmla="*/ 7049693 w 9144002"/>
              <a:gd name="connsiteY21317" fmla="*/ 3272493 h 4873452"/>
              <a:gd name="connsiteX21318" fmla="*/ 7058623 w 9144002"/>
              <a:gd name="connsiteY21318" fmla="*/ 3270932 h 4873452"/>
              <a:gd name="connsiteX21319" fmla="*/ 7067254 w 9144002"/>
              <a:gd name="connsiteY21319" fmla="*/ 3268926 h 4873452"/>
              <a:gd name="connsiteX21320" fmla="*/ 7075589 w 9144002"/>
              <a:gd name="connsiteY21320" fmla="*/ 3267141 h 4873452"/>
              <a:gd name="connsiteX21321" fmla="*/ 7079458 w 9144002"/>
              <a:gd name="connsiteY21321" fmla="*/ 3266918 h 4873452"/>
              <a:gd name="connsiteX21322" fmla="*/ 7083625 w 9144002"/>
              <a:gd name="connsiteY21322" fmla="*/ 3266696 h 4873452"/>
              <a:gd name="connsiteX21323" fmla="*/ 7088090 w 9144002"/>
              <a:gd name="connsiteY21323" fmla="*/ 3266918 h 4873452"/>
              <a:gd name="connsiteX21324" fmla="*/ 7092853 w 9144002"/>
              <a:gd name="connsiteY21324" fmla="*/ 3267141 h 4873452"/>
              <a:gd name="connsiteX21325" fmla="*/ 7102676 w 9144002"/>
              <a:gd name="connsiteY21325" fmla="*/ 3268256 h 4873452"/>
              <a:gd name="connsiteX21326" fmla="*/ 7112796 w 9144002"/>
              <a:gd name="connsiteY21326" fmla="*/ 3269817 h 4873452"/>
              <a:gd name="connsiteX21327" fmla="*/ 7123214 w 9144002"/>
              <a:gd name="connsiteY21327" fmla="*/ 3270932 h 4873452"/>
              <a:gd name="connsiteX21328" fmla="*/ 7128274 w 9144002"/>
              <a:gd name="connsiteY21328" fmla="*/ 3271378 h 4873452"/>
              <a:gd name="connsiteX21329" fmla="*/ 7133334 w 9144002"/>
              <a:gd name="connsiteY21329" fmla="*/ 3271825 h 4873452"/>
              <a:gd name="connsiteX21330" fmla="*/ 7138097 w 9144002"/>
              <a:gd name="connsiteY21330" fmla="*/ 3272047 h 4873452"/>
              <a:gd name="connsiteX21331" fmla="*/ 7143157 w 9144002"/>
              <a:gd name="connsiteY21331" fmla="*/ 3271825 h 4873452"/>
              <a:gd name="connsiteX21332" fmla="*/ 7147919 w 9144002"/>
              <a:gd name="connsiteY21332" fmla="*/ 3271378 h 4873452"/>
              <a:gd name="connsiteX21333" fmla="*/ 7152086 w 9144002"/>
              <a:gd name="connsiteY21333" fmla="*/ 3270710 h 4873452"/>
              <a:gd name="connsiteX21334" fmla="*/ 7159231 w 9144002"/>
              <a:gd name="connsiteY21334" fmla="*/ 3269148 h 4873452"/>
              <a:gd name="connsiteX21335" fmla="*/ 7167267 w 9144002"/>
              <a:gd name="connsiteY21335" fmla="*/ 3268256 h 4873452"/>
              <a:gd name="connsiteX21336" fmla="*/ 7175899 w 9144002"/>
              <a:gd name="connsiteY21336" fmla="*/ 3267587 h 4873452"/>
              <a:gd name="connsiteX21337" fmla="*/ 7184829 w 9144002"/>
              <a:gd name="connsiteY21337" fmla="*/ 3267141 h 4873452"/>
              <a:gd name="connsiteX21338" fmla="*/ 7194354 w 9144002"/>
              <a:gd name="connsiteY21338" fmla="*/ 3266918 h 4873452"/>
              <a:gd name="connsiteX21339" fmla="*/ 7203879 w 9144002"/>
              <a:gd name="connsiteY21339" fmla="*/ 3266918 h 4873452"/>
              <a:gd name="connsiteX21340" fmla="*/ 7225013 w 9144002"/>
              <a:gd name="connsiteY21340" fmla="*/ 3267141 h 4873452"/>
              <a:gd name="connsiteX21341" fmla="*/ 7247039 w 9144002"/>
              <a:gd name="connsiteY21341" fmla="*/ 3267811 h 4873452"/>
              <a:gd name="connsiteX21342" fmla="*/ 7269363 w 9144002"/>
              <a:gd name="connsiteY21342" fmla="*/ 3268256 h 4873452"/>
              <a:gd name="connsiteX21343" fmla="*/ 7291985 w 9144002"/>
              <a:gd name="connsiteY21343" fmla="*/ 3268256 h 4873452"/>
              <a:gd name="connsiteX21344" fmla="*/ 7302998 w 9144002"/>
              <a:gd name="connsiteY21344" fmla="*/ 3268256 h 4873452"/>
              <a:gd name="connsiteX21345" fmla="*/ 7314011 w 9144002"/>
              <a:gd name="connsiteY21345" fmla="*/ 3267811 h 4873452"/>
              <a:gd name="connsiteX21346" fmla="*/ 7315500 w 9144002"/>
              <a:gd name="connsiteY21346" fmla="*/ 3270263 h 4873452"/>
              <a:gd name="connsiteX21347" fmla="*/ 7316988 w 9144002"/>
              <a:gd name="connsiteY21347" fmla="*/ 3272493 h 4873452"/>
              <a:gd name="connsiteX21348" fmla="*/ 7318774 w 9144002"/>
              <a:gd name="connsiteY21348" fmla="*/ 3274501 h 4873452"/>
              <a:gd name="connsiteX21349" fmla="*/ 7320561 w 9144002"/>
              <a:gd name="connsiteY21349" fmla="*/ 3276507 h 4873452"/>
              <a:gd name="connsiteX21350" fmla="*/ 7322346 w 9144002"/>
              <a:gd name="connsiteY21350" fmla="*/ 3277846 h 4873452"/>
              <a:gd name="connsiteX21351" fmla="*/ 7324132 w 9144002"/>
              <a:gd name="connsiteY21351" fmla="*/ 3278961 h 4873452"/>
              <a:gd name="connsiteX21352" fmla="*/ 7325919 w 9144002"/>
              <a:gd name="connsiteY21352" fmla="*/ 3280299 h 4873452"/>
              <a:gd name="connsiteX21353" fmla="*/ 7328299 w 9144002"/>
              <a:gd name="connsiteY21353" fmla="*/ 3280967 h 4873452"/>
              <a:gd name="connsiteX21354" fmla="*/ 7330086 w 9144002"/>
              <a:gd name="connsiteY21354" fmla="*/ 3281637 h 4873452"/>
              <a:gd name="connsiteX21355" fmla="*/ 7332467 w 9144002"/>
              <a:gd name="connsiteY21355" fmla="*/ 3282082 h 4873452"/>
              <a:gd name="connsiteX21356" fmla="*/ 7336634 w 9144002"/>
              <a:gd name="connsiteY21356" fmla="*/ 3282752 h 4873452"/>
              <a:gd name="connsiteX21357" fmla="*/ 7341099 w 9144002"/>
              <a:gd name="connsiteY21357" fmla="*/ 3282752 h 4873452"/>
              <a:gd name="connsiteX21358" fmla="*/ 7345563 w 9144002"/>
              <a:gd name="connsiteY21358" fmla="*/ 3282529 h 4873452"/>
              <a:gd name="connsiteX21359" fmla="*/ 7350326 w 9144002"/>
              <a:gd name="connsiteY21359" fmla="*/ 3281860 h 4873452"/>
              <a:gd name="connsiteX21360" fmla="*/ 7355088 w 9144002"/>
              <a:gd name="connsiteY21360" fmla="*/ 3280967 h 4873452"/>
              <a:gd name="connsiteX21361" fmla="*/ 7364316 w 9144002"/>
              <a:gd name="connsiteY21361" fmla="*/ 3279630 h 4873452"/>
              <a:gd name="connsiteX21362" fmla="*/ 7369376 w 9144002"/>
              <a:gd name="connsiteY21362" fmla="*/ 3278961 h 4873452"/>
              <a:gd name="connsiteX21363" fmla="*/ 7373841 w 9144002"/>
              <a:gd name="connsiteY21363" fmla="*/ 3278961 h 4873452"/>
              <a:gd name="connsiteX21364" fmla="*/ 7378306 w 9144002"/>
              <a:gd name="connsiteY21364" fmla="*/ 3279407 h 4873452"/>
              <a:gd name="connsiteX21365" fmla="*/ 7382473 w 9144002"/>
              <a:gd name="connsiteY21365" fmla="*/ 3280299 h 4873452"/>
              <a:gd name="connsiteX21366" fmla="*/ 7381580 w 9144002"/>
              <a:gd name="connsiteY21366" fmla="*/ 3281637 h 4873452"/>
              <a:gd name="connsiteX21367" fmla="*/ 7380687 w 9144002"/>
              <a:gd name="connsiteY21367" fmla="*/ 3283197 h 4873452"/>
              <a:gd name="connsiteX21368" fmla="*/ 7379496 w 9144002"/>
              <a:gd name="connsiteY21368" fmla="*/ 3284312 h 4873452"/>
              <a:gd name="connsiteX21369" fmla="*/ 7378008 w 9144002"/>
              <a:gd name="connsiteY21369" fmla="*/ 3285650 h 4873452"/>
              <a:gd name="connsiteX21370" fmla="*/ 7376520 w 9144002"/>
              <a:gd name="connsiteY21370" fmla="*/ 3286765 h 4873452"/>
              <a:gd name="connsiteX21371" fmla="*/ 7374436 w 9144002"/>
              <a:gd name="connsiteY21371" fmla="*/ 3287435 h 4873452"/>
              <a:gd name="connsiteX21372" fmla="*/ 7370269 w 9144002"/>
              <a:gd name="connsiteY21372" fmla="*/ 3289219 h 4873452"/>
              <a:gd name="connsiteX21373" fmla="*/ 7365507 w 9144002"/>
              <a:gd name="connsiteY21373" fmla="*/ 3290110 h 4873452"/>
              <a:gd name="connsiteX21374" fmla="*/ 7360149 w 9144002"/>
              <a:gd name="connsiteY21374" fmla="*/ 3291003 h 4873452"/>
              <a:gd name="connsiteX21375" fmla="*/ 7354494 w 9144002"/>
              <a:gd name="connsiteY21375" fmla="*/ 3291225 h 4873452"/>
              <a:gd name="connsiteX21376" fmla="*/ 7348838 w 9144002"/>
              <a:gd name="connsiteY21376" fmla="*/ 3291225 h 4873452"/>
              <a:gd name="connsiteX21377" fmla="*/ 7343182 w 9144002"/>
              <a:gd name="connsiteY21377" fmla="*/ 3291003 h 4873452"/>
              <a:gd name="connsiteX21378" fmla="*/ 7337229 w 9144002"/>
              <a:gd name="connsiteY21378" fmla="*/ 3290557 h 4873452"/>
              <a:gd name="connsiteX21379" fmla="*/ 7326216 w 9144002"/>
              <a:gd name="connsiteY21379" fmla="*/ 3289219 h 4873452"/>
              <a:gd name="connsiteX21380" fmla="*/ 7316988 w 9144002"/>
              <a:gd name="connsiteY21380" fmla="*/ 3287435 h 4873452"/>
              <a:gd name="connsiteX21381" fmla="*/ 7310142 w 9144002"/>
              <a:gd name="connsiteY21381" fmla="*/ 3286097 h 4873452"/>
              <a:gd name="connsiteX21382" fmla="*/ 7305380 w 9144002"/>
              <a:gd name="connsiteY21382" fmla="*/ 3291225 h 4873452"/>
              <a:gd name="connsiteX21383" fmla="*/ 7300319 w 9144002"/>
              <a:gd name="connsiteY21383" fmla="*/ 3295909 h 4873452"/>
              <a:gd name="connsiteX21384" fmla="*/ 7294961 w 9144002"/>
              <a:gd name="connsiteY21384" fmla="*/ 3300146 h 4873452"/>
              <a:gd name="connsiteX21385" fmla="*/ 7289604 w 9144002"/>
              <a:gd name="connsiteY21385" fmla="*/ 3304160 h 4873452"/>
              <a:gd name="connsiteX21386" fmla="*/ 7283353 w 9144002"/>
              <a:gd name="connsiteY21386" fmla="*/ 3307728 h 4873452"/>
              <a:gd name="connsiteX21387" fmla="*/ 7276209 w 9144002"/>
              <a:gd name="connsiteY21387" fmla="*/ 3311520 h 4873452"/>
              <a:gd name="connsiteX21388" fmla="*/ 7268471 w 9144002"/>
              <a:gd name="connsiteY21388" fmla="*/ 3314865 h 4873452"/>
              <a:gd name="connsiteX21389" fmla="*/ 7259243 w 9144002"/>
              <a:gd name="connsiteY21389" fmla="*/ 3318210 h 4873452"/>
              <a:gd name="connsiteX21390" fmla="*/ 7259243 w 9144002"/>
              <a:gd name="connsiteY21390" fmla="*/ 3304830 h 4873452"/>
              <a:gd name="connsiteX21391" fmla="*/ 7257159 w 9144002"/>
              <a:gd name="connsiteY21391" fmla="*/ 3306613 h 4873452"/>
              <a:gd name="connsiteX21392" fmla="*/ 7254481 w 9144002"/>
              <a:gd name="connsiteY21392" fmla="*/ 3307728 h 4873452"/>
              <a:gd name="connsiteX21393" fmla="*/ 7251802 w 9144002"/>
              <a:gd name="connsiteY21393" fmla="*/ 3309066 h 4873452"/>
              <a:gd name="connsiteX21394" fmla="*/ 7248527 w 9144002"/>
              <a:gd name="connsiteY21394" fmla="*/ 3309512 h 4873452"/>
              <a:gd name="connsiteX21395" fmla="*/ 7244956 w 9144002"/>
              <a:gd name="connsiteY21395" fmla="*/ 3309735 h 4873452"/>
              <a:gd name="connsiteX21396" fmla="*/ 7241384 w 9144002"/>
              <a:gd name="connsiteY21396" fmla="*/ 3310181 h 4873452"/>
              <a:gd name="connsiteX21397" fmla="*/ 7233644 w 9144002"/>
              <a:gd name="connsiteY21397" fmla="*/ 3309735 h 4873452"/>
              <a:gd name="connsiteX21398" fmla="*/ 7233644 w 9144002"/>
              <a:gd name="connsiteY21398" fmla="*/ 3312635 h 4873452"/>
              <a:gd name="connsiteX21399" fmla="*/ 7234538 w 9144002"/>
              <a:gd name="connsiteY21399" fmla="*/ 3314865 h 4873452"/>
              <a:gd name="connsiteX21400" fmla="*/ 7235133 w 9144002"/>
              <a:gd name="connsiteY21400" fmla="*/ 3316872 h 4873452"/>
              <a:gd name="connsiteX21401" fmla="*/ 7236026 w 9144002"/>
              <a:gd name="connsiteY21401" fmla="*/ 3318655 h 4873452"/>
              <a:gd name="connsiteX21402" fmla="*/ 7237217 w 9144002"/>
              <a:gd name="connsiteY21402" fmla="*/ 3320440 h 4873452"/>
              <a:gd name="connsiteX21403" fmla="*/ 7237811 w 9144002"/>
              <a:gd name="connsiteY21403" fmla="*/ 3322447 h 4873452"/>
              <a:gd name="connsiteX21404" fmla="*/ 7238407 w 9144002"/>
              <a:gd name="connsiteY21404" fmla="*/ 3325123 h 4873452"/>
              <a:gd name="connsiteX21405" fmla="*/ 7238407 w 9144002"/>
              <a:gd name="connsiteY21405" fmla="*/ 3327799 h 4873452"/>
              <a:gd name="connsiteX21406" fmla="*/ 7237217 w 9144002"/>
              <a:gd name="connsiteY21406" fmla="*/ 3325792 h 4873452"/>
              <a:gd name="connsiteX21407" fmla="*/ 7235728 w 9144002"/>
              <a:gd name="connsiteY21407" fmla="*/ 3324231 h 4873452"/>
              <a:gd name="connsiteX21408" fmla="*/ 7234538 w 9144002"/>
              <a:gd name="connsiteY21408" fmla="*/ 3322670 h 4873452"/>
              <a:gd name="connsiteX21409" fmla="*/ 7233049 w 9144002"/>
              <a:gd name="connsiteY21409" fmla="*/ 3321332 h 4873452"/>
              <a:gd name="connsiteX21410" fmla="*/ 7231561 w 9144002"/>
              <a:gd name="connsiteY21410" fmla="*/ 3320217 h 4873452"/>
              <a:gd name="connsiteX21411" fmla="*/ 7229477 w 9144002"/>
              <a:gd name="connsiteY21411" fmla="*/ 3319325 h 4873452"/>
              <a:gd name="connsiteX21412" fmla="*/ 7227989 w 9144002"/>
              <a:gd name="connsiteY21412" fmla="*/ 3318879 h 4873452"/>
              <a:gd name="connsiteX21413" fmla="*/ 7226203 w 9144002"/>
              <a:gd name="connsiteY21413" fmla="*/ 3318655 h 4873452"/>
              <a:gd name="connsiteX21414" fmla="*/ 7224417 w 9144002"/>
              <a:gd name="connsiteY21414" fmla="*/ 3317987 h 4873452"/>
              <a:gd name="connsiteX21415" fmla="*/ 7222334 w 9144002"/>
              <a:gd name="connsiteY21415" fmla="*/ 3317987 h 4873452"/>
              <a:gd name="connsiteX21416" fmla="*/ 7218464 w 9144002"/>
              <a:gd name="connsiteY21416" fmla="*/ 3318210 h 4873452"/>
              <a:gd name="connsiteX21417" fmla="*/ 7214297 w 9144002"/>
              <a:gd name="connsiteY21417" fmla="*/ 3318879 h 4873452"/>
              <a:gd name="connsiteX21418" fmla="*/ 7210130 w 9144002"/>
              <a:gd name="connsiteY21418" fmla="*/ 3320217 h 4873452"/>
              <a:gd name="connsiteX21419" fmla="*/ 7205963 w 9144002"/>
              <a:gd name="connsiteY21419" fmla="*/ 3321555 h 4873452"/>
              <a:gd name="connsiteX21420" fmla="*/ 7201796 w 9144002"/>
              <a:gd name="connsiteY21420" fmla="*/ 3323562 h 4873452"/>
              <a:gd name="connsiteX21421" fmla="*/ 7197331 w 9144002"/>
              <a:gd name="connsiteY21421" fmla="*/ 3325792 h 4873452"/>
              <a:gd name="connsiteX21422" fmla="*/ 7193461 w 9144002"/>
              <a:gd name="connsiteY21422" fmla="*/ 3328245 h 4873452"/>
              <a:gd name="connsiteX21423" fmla="*/ 7185424 w 9144002"/>
              <a:gd name="connsiteY21423" fmla="*/ 3333151 h 4873452"/>
              <a:gd name="connsiteX21424" fmla="*/ 7178876 w 9144002"/>
              <a:gd name="connsiteY21424" fmla="*/ 3337835 h 4873452"/>
              <a:gd name="connsiteX21425" fmla="*/ 7176494 w 9144002"/>
              <a:gd name="connsiteY21425" fmla="*/ 3336942 h 4873452"/>
              <a:gd name="connsiteX21426" fmla="*/ 7175304 w 9144002"/>
              <a:gd name="connsiteY21426" fmla="*/ 3336050 h 4873452"/>
              <a:gd name="connsiteX21427" fmla="*/ 7174411 w 9144002"/>
              <a:gd name="connsiteY21427" fmla="*/ 3335158 h 4873452"/>
              <a:gd name="connsiteX21428" fmla="*/ 7173815 w 9144002"/>
              <a:gd name="connsiteY21428" fmla="*/ 3334043 h 4873452"/>
              <a:gd name="connsiteX21429" fmla="*/ 7173815 w 9144002"/>
              <a:gd name="connsiteY21429" fmla="*/ 3332928 h 4873452"/>
              <a:gd name="connsiteX21430" fmla="*/ 7174709 w 9144002"/>
              <a:gd name="connsiteY21430" fmla="*/ 3331813 h 4873452"/>
              <a:gd name="connsiteX21431" fmla="*/ 7176197 w 9144002"/>
              <a:gd name="connsiteY21431" fmla="*/ 3329583 h 4873452"/>
              <a:gd name="connsiteX21432" fmla="*/ 7180661 w 9144002"/>
              <a:gd name="connsiteY21432" fmla="*/ 3324454 h 4873452"/>
              <a:gd name="connsiteX21433" fmla="*/ 7182150 w 9144002"/>
              <a:gd name="connsiteY21433" fmla="*/ 3322000 h 4873452"/>
              <a:gd name="connsiteX21434" fmla="*/ 7182448 w 9144002"/>
              <a:gd name="connsiteY21434" fmla="*/ 3320885 h 4873452"/>
              <a:gd name="connsiteX21435" fmla="*/ 7183043 w 9144002"/>
              <a:gd name="connsiteY21435" fmla="*/ 3319770 h 4873452"/>
              <a:gd name="connsiteX21436" fmla="*/ 7177685 w 9144002"/>
              <a:gd name="connsiteY21436" fmla="*/ 3320217 h 4873452"/>
              <a:gd name="connsiteX21437" fmla="*/ 7173518 w 9144002"/>
              <a:gd name="connsiteY21437" fmla="*/ 3321109 h 4873452"/>
              <a:gd name="connsiteX21438" fmla="*/ 7167267 w 9144002"/>
              <a:gd name="connsiteY21438" fmla="*/ 3322670 h 4873452"/>
              <a:gd name="connsiteX21439" fmla="*/ 7163993 w 9144002"/>
              <a:gd name="connsiteY21439" fmla="*/ 3323116 h 4873452"/>
              <a:gd name="connsiteX21440" fmla="*/ 7161017 w 9144002"/>
              <a:gd name="connsiteY21440" fmla="*/ 3322670 h 4873452"/>
              <a:gd name="connsiteX21441" fmla="*/ 7157444 w 9144002"/>
              <a:gd name="connsiteY21441" fmla="*/ 3322000 h 4873452"/>
              <a:gd name="connsiteX21442" fmla="*/ 7152682 w 9144002"/>
              <a:gd name="connsiteY21442" fmla="*/ 3320217 h 4873452"/>
              <a:gd name="connsiteX21443" fmla="*/ 7151194 w 9144002"/>
              <a:gd name="connsiteY21443" fmla="*/ 3320440 h 4873452"/>
              <a:gd name="connsiteX21444" fmla="*/ 7149706 w 9144002"/>
              <a:gd name="connsiteY21444" fmla="*/ 3321109 h 4873452"/>
              <a:gd name="connsiteX21445" fmla="*/ 7149110 w 9144002"/>
              <a:gd name="connsiteY21445" fmla="*/ 3322000 h 4873452"/>
              <a:gd name="connsiteX21446" fmla="*/ 7148813 w 9144002"/>
              <a:gd name="connsiteY21446" fmla="*/ 3322670 h 4873452"/>
              <a:gd name="connsiteX21447" fmla="*/ 7148217 w 9144002"/>
              <a:gd name="connsiteY21447" fmla="*/ 3324008 h 4873452"/>
              <a:gd name="connsiteX21448" fmla="*/ 7148217 w 9144002"/>
              <a:gd name="connsiteY21448" fmla="*/ 3325123 h 4873452"/>
              <a:gd name="connsiteX21449" fmla="*/ 7149408 w 9144002"/>
              <a:gd name="connsiteY21449" fmla="*/ 3327576 h 4873452"/>
              <a:gd name="connsiteX21450" fmla="*/ 7150896 w 9144002"/>
              <a:gd name="connsiteY21450" fmla="*/ 3330029 h 4873452"/>
              <a:gd name="connsiteX21451" fmla="*/ 7153277 w 9144002"/>
              <a:gd name="connsiteY21451" fmla="*/ 3332260 h 4873452"/>
              <a:gd name="connsiteX21452" fmla="*/ 7154468 w 9144002"/>
              <a:gd name="connsiteY21452" fmla="*/ 3332928 h 4873452"/>
              <a:gd name="connsiteX21453" fmla="*/ 7155361 w 9144002"/>
              <a:gd name="connsiteY21453" fmla="*/ 3333597 h 4873452"/>
              <a:gd name="connsiteX21454" fmla="*/ 7156552 w 9144002"/>
              <a:gd name="connsiteY21454" fmla="*/ 3333820 h 4873452"/>
              <a:gd name="connsiteX21455" fmla="*/ 7155063 w 9144002"/>
              <a:gd name="connsiteY21455" fmla="*/ 3334266 h 4873452"/>
              <a:gd name="connsiteX21456" fmla="*/ 7152384 w 9144002"/>
              <a:gd name="connsiteY21456" fmla="*/ 3334712 h 4873452"/>
              <a:gd name="connsiteX21457" fmla="*/ 7150301 w 9144002"/>
              <a:gd name="connsiteY21457" fmla="*/ 3334712 h 4873452"/>
              <a:gd name="connsiteX21458" fmla="*/ 7147919 w 9144002"/>
              <a:gd name="connsiteY21458" fmla="*/ 3334266 h 4873452"/>
              <a:gd name="connsiteX21459" fmla="*/ 7143157 w 9144002"/>
              <a:gd name="connsiteY21459" fmla="*/ 3333820 h 4873452"/>
              <a:gd name="connsiteX21460" fmla="*/ 7138097 w 9144002"/>
              <a:gd name="connsiteY21460" fmla="*/ 3333151 h 4873452"/>
              <a:gd name="connsiteX21461" fmla="*/ 7133334 w 9144002"/>
              <a:gd name="connsiteY21461" fmla="*/ 3332928 h 4873452"/>
              <a:gd name="connsiteX21462" fmla="*/ 7130656 w 9144002"/>
              <a:gd name="connsiteY21462" fmla="*/ 3333151 h 4873452"/>
              <a:gd name="connsiteX21463" fmla="*/ 7127679 w 9144002"/>
              <a:gd name="connsiteY21463" fmla="*/ 3333597 h 4873452"/>
              <a:gd name="connsiteX21464" fmla="*/ 7124702 w 9144002"/>
              <a:gd name="connsiteY21464" fmla="*/ 3334266 h 4873452"/>
              <a:gd name="connsiteX21465" fmla="*/ 7121428 w 9144002"/>
              <a:gd name="connsiteY21465" fmla="*/ 3335381 h 4873452"/>
              <a:gd name="connsiteX21466" fmla="*/ 7118154 w 9144002"/>
              <a:gd name="connsiteY21466" fmla="*/ 3336942 h 4873452"/>
              <a:gd name="connsiteX21467" fmla="*/ 7114880 w 9144002"/>
              <a:gd name="connsiteY21467" fmla="*/ 3338950 h 4873452"/>
              <a:gd name="connsiteX21468" fmla="*/ 7114284 w 9144002"/>
              <a:gd name="connsiteY21468" fmla="*/ 3341625 h 4873452"/>
              <a:gd name="connsiteX21469" fmla="*/ 7114880 w 9144002"/>
              <a:gd name="connsiteY21469" fmla="*/ 3343632 h 4873452"/>
              <a:gd name="connsiteX21470" fmla="*/ 7115475 w 9144002"/>
              <a:gd name="connsiteY21470" fmla="*/ 3345416 h 4873452"/>
              <a:gd name="connsiteX21471" fmla="*/ 7116665 w 9144002"/>
              <a:gd name="connsiteY21471" fmla="*/ 3346531 h 4873452"/>
              <a:gd name="connsiteX21472" fmla="*/ 7117856 w 9144002"/>
              <a:gd name="connsiteY21472" fmla="*/ 3347200 h 4873452"/>
              <a:gd name="connsiteX21473" fmla="*/ 7119642 w 9144002"/>
              <a:gd name="connsiteY21473" fmla="*/ 3347870 h 4873452"/>
              <a:gd name="connsiteX21474" fmla="*/ 7123214 w 9144002"/>
              <a:gd name="connsiteY21474" fmla="*/ 3348539 h 4873452"/>
              <a:gd name="connsiteX21475" fmla="*/ 7125596 w 9144002"/>
              <a:gd name="connsiteY21475" fmla="*/ 3348985 h 4873452"/>
              <a:gd name="connsiteX21476" fmla="*/ 7126786 w 9144002"/>
              <a:gd name="connsiteY21476" fmla="*/ 3349207 h 4873452"/>
              <a:gd name="connsiteX21477" fmla="*/ 7127679 w 9144002"/>
              <a:gd name="connsiteY21477" fmla="*/ 3350100 h 4873452"/>
              <a:gd name="connsiteX21478" fmla="*/ 7127679 w 9144002"/>
              <a:gd name="connsiteY21478" fmla="*/ 3350991 h 4873452"/>
              <a:gd name="connsiteX21479" fmla="*/ 7127084 w 9144002"/>
              <a:gd name="connsiteY21479" fmla="*/ 3352330 h 4873452"/>
              <a:gd name="connsiteX21480" fmla="*/ 7125596 w 9144002"/>
              <a:gd name="connsiteY21480" fmla="*/ 3354336 h 4873452"/>
              <a:gd name="connsiteX21481" fmla="*/ 7123809 w 9144002"/>
              <a:gd name="connsiteY21481" fmla="*/ 3356566 h 4873452"/>
              <a:gd name="connsiteX21482" fmla="*/ 7129465 w 9144002"/>
              <a:gd name="connsiteY21482" fmla="*/ 3357235 h 4873452"/>
              <a:gd name="connsiteX21483" fmla="*/ 7135121 w 9144002"/>
              <a:gd name="connsiteY21483" fmla="*/ 3358128 h 4873452"/>
              <a:gd name="connsiteX21484" fmla="*/ 7136958 w 9144002"/>
              <a:gd name="connsiteY21484" fmla="*/ 3358443 h 4873452"/>
              <a:gd name="connsiteX21485" fmla="*/ 7136391 w 9144002"/>
              <a:gd name="connsiteY21485" fmla="*/ 3357149 h 4873452"/>
              <a:gd name="connsiteX21486" fmla="*/ 7135212 w 9144002"/>
              <a:gd name="connsiteY21486" fmla="*/ 3355804 h 4873452"/>
              <a:gd name="connsiteX21487" fmla="*/ 7134032 w 9144002"/>
              <a:gd name="connsiteY21487" fmla="*/ 3354683 h 4873452"/>
              <a:gd name="connsiteX21488" fmla="*/ 7132853 w 9144002"/>
              <a:gd name="connsiteY21488" fmla="*/ 3353561 h 4873452"/>
              <a:gd name="connsiteX21489" fmla="*/ 7131969 w 9144002"/>
              <a:gd name="connsiteY21489" fmla="*/ 3352889 h 4873452"/>
              <a:gd name="connsiteX21490" fmla="*/ 7130494 w 9144002"/>
              <a:gd name="connsiteY21490" fmla="*/ 3352665 h 4873452"/>
              <a:gd name="connsiteX21491" fmla="*/ 7129315 w 9144002"/>
              <a:gd name="connsiteY21491" fmla="*/ 3352889 h 4873452"/>
              <a:gd name="connsiteX21492" fmla="*/ 7129610 w 9144002"/>
              <a:gd name="connsiteY21492" fmla="*/ 3351769 h 4873452"/>
              <a:gd name="connsiteX21493" fmla="*/ 7129905 w 9144002"/>
              <a:gd name="connsiteY21493" fmla="*/ 3350871 h 4873452"/>
              <a:gd name="connsiteX21494" fmla="*/ 7130789 w 9144002"/>
              <a:gd name="connsiteY21494" fmla="*/ 3350198 h 4873452"/>
              <a:gd name="connsiteX21495" fmla="*/ 7131379 w 9144002"/>
              <a:gd name="connsiteY21495" fmla="*/ 3349751 h 4873452"/>
              <a:gd name="connsiteX21496" fmla="*/ 7133737 w 9144002"/>
              <a:gd name="connsiteY21496" fmla="*/ 3349078 h 4873452"/>
              <a:gd name="connsiteX21497" fmla="*/ 7136096 w 9144002"/>
              <a:gd name="connsiteY21497" fmla="*/ 3348629 h 4873452"/>
              <a:gd name="connsiteX21498" fmla="*/ 7138160 w 9144002"/>
              <a:gd name="connsiteY21498" fmla="*/ 3348180 h 4873452"/>
              <a:gd name="connsiteX21499" fmla="*/ 7139929 w 9144002"/>
              <a:gd name="connsiteY21499" fmla="*/ 3347284 h 4873452"/>
              <a:gd name="connsiteX21500" fmla="*/ 7140814 w 9144002"/>
              <a:gd name="connsiteY21500" fmla="*/ 3346612 h 4873452"/>
              <a:gd name="connsiteX21501" fmla="*/ 7141108 w 9144002"/>
              <a:gd name="connsiteY21501" fmla="*/ 3345939 h 4873452"/>
              <a:gd name="connsiteX21502" fmla="*/ 7141698 w 9144002"/>
              <a:gd name="connsiteY21502" fmla="*/ 3344818 h 4873452"/>
              <a:gd name="connsiteX21503" fmla="*/ 7141108 w 9144002"/>
              <a:gd name="connsiteY21503" fmla="*/ 3347060 h 4873452"/>
              <a:gd name="connsiteX21504" fmla="*/ 7141108 w 9144002"/>
              <a:gd name="connsiteY21504" fmla="*/ 3350198 h 4873452"/>
              <a:gd name="connsiteX21505" fmla="*/ 7141698 w 9144002"/>
              <a:gd name="connsiteY21505" fmla="*/ 3352889 h 4873452"/>
              <a:gd name="connsiteX21506" fmla="*/ 7142582 w 9144002"/>
              <a:gd name="connsiteY21506" fmla="*/ 3355804 h 4873452"/>
              <a:gd name="connsiteX21507" fmla="*/ 7144057 w 9144002"/>
              <a:gd name="connsiteY21507" fmla="*/ 3358270 h 4873452"/>
              <a:gd name="connsiteX21508" fmla="*/ 7146155 w 9144002"/>
              <a:gd name="connsiteY21508" fmla="*/ 3360066 h 4873452"/>
              <a:gd name="connsiteX21509" fmla="*/ 7156254 w 9144002"/>
              <a:gd name="connsiteY21509" fmla="*/ 3362588 h 4873452"/>
              <a:gd name="connsiteX21510" fmla="*/ 7166077 w 9144002"/>
              <a:gd name="connsiteY21510" fmla="*/ 3365264 h 4873452"/>
              <a:gd name="connsiteX21511" fmla="*/ 7166764 w 9144002"/>
              <a:gd name="connsiteY21511" fmla="*/ 3365482 h 4873452"/>
              <a:gd name="connsiteX21512" fmla="*/ 7167052 w 9144002"/>
              <a:gd name="connsiteY21512" fmla="*/ 3365445 h 4873452"/>
              <a:gd name="connsiteX21513" fmla="*/ 7170001 w 9144002"/>
              <a:gd name="connsiteY21513" fmla="*/ 3364548 h 4873452"/>
              <a:gd name="connsiteX21514" fmla="*/ 7173244 w 9144002"/>
              <a:gd name="connsiteY21514" fmla="*/ 3363203 h 4873452"/>
              <a:gd name="connsiteX21515" fmla="*/ 7175897 w 9144002"/>
              <a:gd name="connsiteY21515" fmla="*/ 3361185 h 4873452"/>
              <a:gd name="connsiteX21516" fmla="*/ 7174423 w 9144002"/>
              <a:gd name="connsiteY21516" fmla="*/ 3364099 h 4873452"/>
              <a:gd name="connsiteX21517" fmla="*/ 7172359 w 9144002"/>
              <a:gd name="connsiteY21517" fmla="*/ 3366566 h 4873452"/>
              <a:gd name="connsiteX21518" fmla="*/ 7171812 w 9144002"/>
              <a:gd name="connsiteY21518" fmla="*/ 3367087 h 4873452"/>
              <a:gd name="connsiteX21519" fmla="*/ 7175899 w 9144002"/>
              <a:gd name="connsiteY21519" fmla="*/ 3368386 h 4873452"/>
              <a:gd name="connsiteX21520" fmla="*/ 7185424 w 9144002"/>
              <a:gd name="connsiteY21520" fmla="*/ 3371508 h 4873452"/>
              <a:gd name="connsiteX21521" fmla="*/ 7195247 w 9144002"/>
              <a:gd name="connsiteY21521" fmla="*/ 3374853 h 4873452"/>
              <a:gd name="connsiteX21522" fmla="*/ 7197241 w 9144002"/>
              <a:gd name="connsiteY21522" fmla="*/ 3375442 h 4873452"/>
              <a:gd name="connsiteX21523" fmla="*/ 7197627 w 9144002"/>
              <a:gd name="connsiteY21523" fmla="*/ 3375229 h 4873452"/>
              <a:gd name="connsiteX21524" fmla="*/ 7197581 w 9144002"/>
              <a:gd name="connsiteY21524" fmla="*/ 3375542 h 4873452"/>
              <a:gd name="connsiteX21525" fmla="*/ 7205069 w 9144002"/>
              <a:gd name="connsiteY21525" fmla="*/ 3377752 h 4873452"/>
              <a:gd name="connsiteX21526" fmla="*/ 7204474 w 9144002"/>
              <a:gd name="connsiteY21526" fmla="*/ 3378867 h 4873452"/>
              <a:gd name="connsiteX21527" fmla="*/ 7203581 w 9144002"/>
              <a:gd name="connsiteY21527" fmla="*/ 3379759 h 4873452"/>
              <a:gd name="connsiteX21528" fmla="*/ 7202390 w 9144002"/>
              <a:gd name="connsiteY21528" fmla="*/ 3380205 h 4873452"/>
              <a:gd name="connsiteX21529" fmla="*/ 7200902 w 9144002"/>
              <a:gd name="connsiteY21529" fmla="*/ 3380874 h 4873452"/>
              <a:gd name="connsiteX21530" fmla="*/ 7197628 w 9144002"/>
              <a:gd name="connsiteY21530" fmla="*/ 3381544 h 4873452"/>
              <a:gd name="connsiteX21531" fmla="*/ 7194134 w 9144002"/>
              <a:gd name="connsiteY21531" fmla="*/ 3381544 h 4873452"/>
              <a:gd name="connsiteX21532" fmla="*/ 7192864 w 9144002"/>
              <a:gd name="connsiteY21532" fmla="*/ 3382811 h 4873452"/>
              <a:gd name="connsiteX21533" fmla="*/ 7188697 w 9144002"/>
              <a:gd name="connsiteY21533" fmla="*/ 3386380 h 4873452"/>
              <a:gd name="connsiteX21534" fmla="*/ 7183935 w 9144002"/>
              <a:gd name="connsiteY21534" fmla="*/ 3389501 h 4873452"/>
              <a:gd name="connsiteX21535" fmla="*/ 7182447 w 9144002"/>
              <a:gd name="connsiteY21535" fmla="*/ 3391286 h 4873452"/>
              <a:gd name="connsiteX21536" fmla="*/ 7181554 w 9144002"/>
              <a:gd name="connsiteY21536" fmla="*/ 3392624 h 4873452"/>
              <a:gd name="connsiteX21537" fmla="*/ 7180958 w 9144002"/>
              <a:gd name="connsiteY21537" fmla="*/ 3393739 h 4873452"/>
              <a:gd name="connsiteX21538" fmla="*/ 7180958 w 9144002"/>
              <a:gd name="connsiteY21538" fmla="*/ 3394408 h 4873452"/>
              <a:gd name="connsiteX21539" fmla="*/ 7181554 w 9144002"/>
              <a:gd name="connsiteY21539" fmla="*/ 3394854 h 4873452"/>
              <a:gd name="connsiteX21540" fmla="*/ 7182447 w 9144002"/>
              <a:gd name="connsiteY21540" fmla="*/ 3395746 h 4873452"/>
              <a:gd name="connsiteX21541" fmla="*/ 7184828 w 9144002"/>
              <a:gd name="connsiteY21541" fmla="*/ 3396638 h 4873452"/>
              <a:gd name="connsiteX21542" fmla="*/ 7188697 w 9144002"/>
              <a:gd name="connsiteY21542" fmla="*/ 3397084 h 4873452"/>
              <a:gd name="connsiteX21543" fmla="*/ 7193460 w 9144002"/>
              <a:gd name="connsiteY21543" fmla="*/ 3397753 h 4873452"/>
              <a:gd name="connsiteX21544" fmla="*/ 7192511 w 9144002"/>
              <a:gd name="connsiteY21544" fmla="*/ 3399354 h 4873452"/>
              <a:gd name="connsiteX21545" fmla="*/ 7197926 w 9144002"/>
              <a:gd name="connsiteY21545" fmla="*/ 3399161 h 4873452"/>
              <a:gd name="connsiteX21546" fmla="*/ 7210725 w 9144002"/>
              <a:gd name="connsiteY21546" fmla="*/ 3398269 h 4873452"/>
              <a:gd name="connsiteX21547" fmla="*/ 7223227 w 9144002"/>
              <a:gd name="connsiteY21547" fmla="*/ 3396930 h 4873452"/>
              <a:gd name="connsiteX21548" fmla="*/ 7235133 w 9144002"/>
              <a:gd name="connsiteY21548" fmla="*/ 3395146 h 4873452"/>
              <a:gd name="connsiteX21549" fmla="*/ 7234240 w 9144002"/>
              <a:gd name="connsiteY21549" fmla="*/ 3397599 h 4873452"/>
              <a:gd name="connsiteX21550" fmla="*/ 7232752 w 9144002"/>
              <a:gd name="connsiteY21550" fmla="*/ 3399384 h 4873452"/>
              <a:gd name="connsiteX21551" fmla="*/ 7230965 w 9144002"/>
              <a:gd name="connsiteY21551" fmla="*/ 3401391 h 4873452"/>
              <a:gd name="connsiteX21552" fmla="*/ 7229477 w 9144002"/>
              <a:gd name="connsiteY21552" fmla="*/ 3403174 h 4873452"/>
              <a:gd name="connsiteX21553" fmla="*/ 7227692 w 9144002"/>
              <a:gd name="connsiteY21553" fmla="*/ 3404513 h 4873452"/>
              <a:gd name="connsiteX21554" fmla="*/ 7225906 w 9144002"/>
              <a:gd name="connsiteY21554" fmla="*/ 3405628 h 4873452"/>
              <a:gd name="connsiteX21555" fmla="*/ 7223524 w 9144002"/>
              <a:gd name="connsiteY21555" fmla="*/ 3406743 h 4873452"/>
              <a:gd name="connsiteX21556" fmla="*/ 7221440 w 9144002"/>
              <a:gd name="connsiteY21556" fmla="*/ 3407858 h 4873452"/>
              <a:gd name="connsiteX21557" fmla="*/ 7218761 w 9144002"/>
              <a:gd name="connsiteY21557" fmla="*/ 3408749 h 4873452"/>
              <a:gd name="connsiteX21558" fmla="*/ 7216083 w 9144002"/>
              <a:gd name="connsiteY21558" fmla="*/ 3409419 h 4873452"/>
              <a:gd name="connsiteX21559" fmla="*/ 7213404 w 9144002"/>
              <a:gd name="connsiteY21559" fmla="*/ 3409642 h 4873452"/>
              <a:gd name="connsiteX21560" fmla="*/ 7210427 w 9144002"/>
              <a:gd name="connsiteY21560" fmla="*/ 3410088 h 4873452"/>
              <a:gd name="connsiteX21561" fmla="*/ 7203879 w 9144002"/>
              <a:gd name="connsiteY21561" fmla="*/ 3410088 h 4873452"/>
              <a:gd name="connsiteX21562" fmla="*/ 7196735 w 9144002"/>
              <a:gd name="connsiteY21562" fmla="*/ 3409642 h 4873452"/>
              <a:gd name="connsiteX21563" fmla="*/ 7197331 w 9144002"/>
              <a:gd name="connsiteY21563" fmla="*/ 3410979 h 4873452"/>
              <a:gd name="connsiteX21564" fmla="*/ 7197926 w 9144002"/>
              <a:gd name="connsiteY21564" fmla="*/ 3411872 h 4873452"/>
              <a:gd name="connsiteX21565" fmla="*/ 7198819 w 9144002"/>
              <a:gd name="connsiteY21565" fmla="*/ 3412764 h 4873452"/>
              <a:gd name="connsiteX21566" fmla="*/ 7200307 w 9144002"/>
              <a:gd name="connsiteY21566" fmla="*/ 3412987 h 4873452"/>
              <a:gd name="connsiteX21567" fmla="*/ 7202986 w 9144002"/>
              <a:gd name="connsiteY21567" fmla="*/ 3413656 h 4873452"/>
              <a:gd name="connsiteX21568" fmla="*/ 7205665 w 9144002"/>
              <a:gd name="connsiteY21568" fmla="*/ 3413879 h 4873452"/>
              <a:gd name="connsiteX21569" fmla="*/ 7205069 w 9144002"/>
              <a:gd name="connsiteY21569" fmla="*/ 3415663 h 4873452"/>
              <a:gd name="connsiteX21570" fmla="*/ 7203879 w 9144002"/>
              <a:gd name="connsiteY21570" fmla="*/ 3416779 h 4873452"/>
              <a:gd name="connsiteX21571" fmla="*/ 7202390 w 9144002"/>
              <a:gd name="connsiteY21571" fmla="*/ 3417447 h 4873452"/>
              <a:gd name="connsiteX21572" fmla="*/ 7200902 w 9144002"/>
              <a:gd name="connsiteY21572" fmla="*/ 3417894 h 4873452"/>
              <a:gd name="connsiteX21573" fmla="*/ 7196735 w 9144002"/>
              <a:gd name="connsiteY21573" fmla="*/ 3418339 h 4873452"/>
              <a:gd name="connsiteX21574" fmla="*/ 7192865 w 9144002"/>
              <a:gd name="connsiteY21574" fmla="*/ 3418562 h 4873452"/>
              <a:gd name="connsiteX21575" fmla="*/ 7200009 w 9144002"/>
              <a:gd name="connsiteY21575" fmla="*/ 3418562 h 4873452"/>
              <a:gd name="connsiteX21576" fmla="*/ 7206260 w 9144002"/>
              <a:gd name="connsiteY21576" fmla="*/ 3419009 h 4873452"/>
              <a:gd name="connsiteX21577" fmla="*/ 7212213 w 9144002"/>
              <a:gd name="connsiteY21577" fmla="*/ 3419454 h 4873452"/>
              <a:gd name="connsiteX21578" fmla="*/ 7217869 w 9144002"/>
              <a:gd name="connsiteY21578" fmla="*/ 3420346 h 4873452"/>
              <a:gd name="connsiteX21579" fmla="*/ 7223524 w 9144002"/>
              <a:gd name="connsiteY21579" fmla="*/ 3421461 h 4873452"/>
              <a:gd name="connsiteX21580" fmla="*/ 7228584 w 9144002"/>
              <a:gd name="connsiteY21580" fmla="*/ 3422576 h 4873452"/>
              <a:gd name="connsiteX21581" fmla="*/ 7238705 w 9144002"/>
              <a:gd name="connsiteY21581" fmla="*/ 3425475 h 4873452"/>
              <a:gd name="connsiteX21582" fmla="*/ 7248825 w 9144002"/>
              <a:gd name="connsiteY21582" fmla="*/ 3428597 h 4873452"/>
              <a:gd name="connsiteX21583" fmla="*/ 7258854 w 9144002"/>
              <a:gd name="connsiteY21583" fmla="*/ 3431035 h 4873452"/>
              <a:gd name="connsiteX21584" fmla="*/ 7260730 w 9144002"/>
              <a:gd name="connsiteY21584" fmla="*/ 3431203 h 4873452"/>
              <a:gd name="connsiteX21585" fmla="*/ 7264302 w 9144002"/>
              <a:gd name="connsiteY21585" fmla="*/ 3431873 h 4873452"/>
              <a:gd name="connsiteX21586" fmla="*/ 7267874 w 9144002"/>
              <a:gd name="connsiteY21586" fmla="*/ 3432318 h 4873452"/>
              <a:gd name="connsiteX21587" fmla="*/ 7271446 w 9144002"/>
              <a:gd name="connsiteY21587" fmla="*/ 3433211 h 4873452"/>
              <a:gd name="connsiteX21588" fmla="*/ 7272460 w 9144002"/>
              <a:gd name="connsiteY21588" fmla="*/ 3433556 h 4873452"/>
              <a:gd name="connsiteX21589" fmla="*/ 7279186 w 9144002"/>
              <a:gd name="connsiteY21589" fmla="*/ 3434396 h 4873452"/>
              <a:gd name="connsiteX21590" fmla="*/ 7286925 w 9144002"/>
              <a:gd name="connsiteY21590" fmla="*/ 3435064 h 4873452"/>
              <a:gd name="connsiteX21591" fmla="*/ 7286330 w 9144002"/>
              <a:gd name="connsiteY21591" fmla="*/ 3437741 h 4873452"/>
              <a:gd name="connsiteX21592" fmla="*/ 7286090 w 9144002"/>
              <a:gd name="connsiteY21592" fmla="*/ 3440074 h 4873452"/>
              <a:gd name="connsiteX21593" fmla="*/ 7287817 w 9144002"/>
              <a:gd name="connsiteY21593" fmla="*/ 3441239 h 4873452"/>
              <a:gd name="connsiteX21594" fmla="*/ 7286924 w 9144002"/>
              <a:gd name="connsiteY21594" fmla="*/ 3442800 h 4873452"/>
              <a:gd name="connsiteX21595" fmla="*/ 7286514 w 9144002"/>
              <a:gd name="connsiteY21595" fmla="*/ 3443491 h 4873452"/>
              <a:gd name="connsiteX21596" fmla="*/ 7286925 w 9144002"/>
              <a:gd name="connsiteY21596" fmla="*/ 3444877 h 4873452"/>
              <a:gd name="connsiteX21597" fmla="*/ 7287521 w 9144002"/>
              <a:gd name="connsiteY21597" fmla="*/ 3446661 h 4873452"/>
              <a:gd name="connsiteX21598" fmla="*/ 7288413 w 9144002"/>
              <a:gd name="connsiteY21598" fmla="*/ 3447999 h 4873452"/>
              <a:gd name="connsiteX21599" fmla="*/ 7289604 w 9144002"/>
              <a:gd name="connsiteY21599" fmla="*/ 3449114 h 4873452"/>
              <a:gd name="connsiteX21600" fmla="*/ 7291092 w 9144002"/>
              <a:gd name="connsiteY21600" fmla="*/ 3450006 h 4873452"/>
              <a:gd name="connsiteX21601" fmla="*/ 7292581 w 9144002"/>
              <a:gd name="connsiteY21601" fmla="*/ 3450898 h 4873452"/>
              <a:gd name="connsiteX21602" fmla="*/ 7294367 w 9144002"/>
              <a:gd name="connsiteY21602" fmla="*/ 3451344 h 4873452"/>
              <a:gd name="connsiteX21603" fmla="*/ 7298236 w 9144002"/>
              <a:gd name="connsiteY21603" fmla="*/ 3452013 h 4873452"/>
              <a:gd name="connsiteX21604" fmla="*/ 7302403 w 9144002"/>
              <a:gd name="connsiteY21604" fmla="*/ 3452236 h 4873452"/>
              <a:gd name="connsiteX21605" fmla="*/ 7306868 w 9144002"/>
              <a:gd name="connsiteY21605" fmla="*/ 3452013 h 4873452"/>
              <a:gd name="connsiteX21606" fmla="*/ 7309621 w 9144002"/>
              <a:gd name="connsiteY21606" fmla="*/ 3451880 h 4873452"/>
              <a:gd name="connsiteX21607" fmla="*/ 7314010 w 9144002"/>
              <a:gd name="connsiteY21607" fmla="*/ 3448152 h 4873452"/>
              <a:gd name="connsiteX21608" fmla="*/ 7318773 w 9144002"/>
              <a:gd name="connsiteY21608" fmla="*/ 3444807 h 4873452"/>
              <a:gd name="connsiteX21609" fmla="*/ 7323833 w 9144002"/>
              <a:gd name="connsiteY21609" fmla="*/ 3441908 h 4873452"/>
              <a:gd name="connsiteX21610" fmla="*/ 7329489 w 9144002"/>
              <a:gd name="connsiteY21610" fmla="*/ 3439231 h 4873452"/>
              <a:gd name="connsiteX21611" fmla="*/ 7340205 w 9144002"/>
              <a:gd name="connsiteY21611" fmla="*/ 3433880 h 4873452"/>
              <a:gd name="connsiteX21612" fmla="*/ 7345562 w 9144002"/>
              <a:gd name="connsiteY21612" fmla="*/ 3430981 h 4873452"/>
              <a:gd name="connsiteX21613" fmla="*/ 7350920 w 9144002"/>
              <a:gd name="connsiteY21613" fmla="*/ 3428081 h 4873452"/>
              <a:gd name="connsiteX21614" fmla="*/ 7355683 w 9144002"/>
              <a:gd name="connsiteY21614" fmla="*/ 3424736 h 4873452"/>
              <a:gd name="connsiteX21615" fmla="*/ 7360743 w 9144002"/>
              <a:gd name="connsiteY21615" fmla="*/ 3421391 h 4873452"/>
              <a:gd name="connsiteX21616" fmla="*/ 7364612 w 9144002"/>
              <a:gd name="connsiteY21616" fmla="*/ 3417154 h 4873452"/>
              <a:gd name="connsiteX21617" fmla="*/ 7366696 w 9144002"/>
              <a:gd name="connsiteY21617" fmla="*/ 3414924 h 4873452"/>
              <a:gd name="connsiteX21618" fmla="*/ 7368185 w 9144002"/>
              <a:gd name="connsiteY21618" fmla="*/ 3412694 h 4873452"/>
              <a:gd name="connsiteX21619" fmla="*/ 7370864 w 9144002"/>
              <a:gd name="connsiteY21619" fmla="*/ 3412026 h 4873452"/>
              <a:gd name="connsiteX21620" fmla="*/ 7372649 w 9144002"/>
              <a:gd name="connsiteY21620" fmla="*/ 3411802 h 4873452"/>
              <a:gd name="connsiteX21621" fmla="*/ 7374435 w 9144002"/>
              <a:gd name="connsiteY21621" fmla="*/ 3411802 h 4873452"/>
              <a:gd name="connsiteX21622" fmla="*/ 7375923 w 9144002"/>
              <a:gd name="connsiteY21622" fmla="*/ 3412026 h 4873452"/>
              <a:gd name="connsiteX21623" fmla="*/ 7377412 w 9144002"/>
              <a:gd name="connsiteY21623" fmla="*/ 3412471 h 4873452"/>
              <a:gd name="connsiteX21624" fmla="*/ 7378602 w 9144002"/>
              <a:gd name="connsiteY21624" fmla="*/ 3413141 h 4873452"/>
              <a:gd name="connsiteX21625" fmla="*/ 7380983 w 9144002"/>
              <a:gd name="connsiteY21625" fmla="*/ 3414701 h 4873452"/>
              <a:gd name="connsiteX21626" fmla="*/ 7384556 w 9144002"/>
              <a:gd name="connsiteY21626" fmla="*/ 3418492 h 4873452"/>
              <a:gd name="connsiteX21627" fmla="*/ 7386937 w 9144002"/>
              <a:gd name="connsiteY21627" fmla="*/ 3420276 h 4873452"/>
              <a:gd name="connsiteX21628" fmla="*/ 7388127 w 9144002"/>
              <a:gd name="connsiteY21628" fmla="*/ 3420946 h 4873452"/>
              <a:gd name="connsiteX21629" fmla="*/ 7389616 w 9144002"/>
              <a:gd name="connsiteY21629" fmla="*/ 3421391 h 4873452"/>
              <a:gd name="connsiteX21630" fmla="*/ 7385151 w 9144002"/>
              <a:gd name="connsiteY21630" fmla="*/ 3422061 h 4873452"/>
              <a:gd name="connsiteX21631" fmla="*/ 7380983 w 9144002"/>
              <a:gd name="connsiteY21631" fmla="*/ 3423398 h 4873452"/>
              <a:gd name="connsiteX21632" fmla="*/ 7376816 w 9144002"/>
              <a:gd name="connsiteY21632" fmla="*/ 3424736 h 4873452"/>
              <a:gd name="connsiteX21633" fmla="*/ 7372947 w 9144002"/>
              <a:gd name="connsiteY21633" fmla="*/ 3426521 h 4873452"/>
              <a:gd name="connsiteX21634" fmla="*/ 7369375 w 9144002"/>
              <a:gd name="connsiteY21634" fmla="*/ 3428081 h 4873452"/>
              <a:gd name="connsiteX21635" fmla="*/ 7365803 w 9144002"/>
              <a:gd name="connsiteY21635" fmla="*/ 3430088 h 4873452"/>
              <a:gd name="connsiteX21636" fmla="*/ 7358957 w 9144002"/>
              <a:gd name="connsiteY21636" fmla="*/ 3434326 h 4873452"/>
              <a:gd name="connsiteX21637" fmla="*/ 7352408 w 9144002"/>
              <a:gd name="connsiteY21637" fmla="*/ 3438340 h 4873452"/>
              <a:gd name="connsiteX21638" fmla="*/ 7348539 w 9144002"/>
              <a:gd name="connsiteY21638" fmla="*/ 3440124 h 4873452"/>
              <a:gd name="connsiteX21639" fmla="*/ 7344670 w 9144002"/>
              <a:gd name="connsiteY21639" fmla="*/ 3441685 h 4873452"/>
              <a:gd name="connsiteX21640" fmla="*/ 7340502 w 9144002"/>
              <a:gd name="connsiteY21640" fmla="*/ 3442800 h 4873452"/>
              <a:gd name="connsiteX21641" fmla="*/ 7336037 w 9144002"/>
              <a:gd name="connsiteY21641" fmla="*/ 3443915 h 4873452"/>
              <a:gd name="connsiteX21642" fmla="*/ 7331275 w 9144002"/>
              <a:gd name="connsiteY21642" fmla="*/ 3444807 h 4873452"/>
              <a:gd name="connsiteX21643" fmla="*/ 7326215 w 9144002"/>
              <a:gd name="connsiteY21643" fmla="*/ 3444807 h 4873452"/>
              <a:gd name="connsiteX21644" fmla="*/ 7325620 w 9144002"/>
              <a:gd name="connsiteY21644" fmla="*/ 3447929 h 4873452"/>
              <a:gd name="connsiteX21645" fmla="*/ 7325322 w 9144002"/>
              <a:gd name="connsiteY21645" fmla="*/ 3450382 h 4873452"/>
              <a:gd name="connsiteX21646" fmla="*/ 7325564 w 9144002"/>
              <a:gd name="connsiteY21646" fmla="*/ 3452192 h 4873452"/>
              <a:gd name="connsiteX21647" fmla="*/ 7326811 w 9144002"/>
              <a:gd name="connsiteY21647" fmla="*/ 3452459 h 4873452"/>
              <a:gd name="connsiteX21648" fmla="*/ 7328299 w 9144002"/>
              <a:gd name="connsiteY21648" fmla="*/ 3453128 h 4873452"/>
              <a:gd name="connsiteX21649" fmla="*/ 7329788 w 9144002"/>
              <a:gd name="connsiteY21649" fmla="*/ 3453797 h 4873452"/>
              <a:gd name="connsiteX21650" fmla="*/ 7331276 w 9144002"/>
              <a:gd name="connsiteY21650" fmla="*/ 3454689 h 4873452"/>
              <a:gd name="connsiteX21651" fmla="*/ 7332467 w 9144002"/>
              <a:gd name="connsiteY21651" fmla="*/ 3455803 h 4873452"/>
              <a:gd name="connsiteX21652" fmla="*/ 7333062 w 9144002"/>
              <a:gd name="connsiteY21652" fmla="*/ 3457365 h 4873452"/>
              <a:gd name="connsiteX21653" fmla="*/ 7333853 w 9144002"/>
              <a:gd name="connsiteY21653" fmla="*/ 3458748 h 4873452"/>
              <a:gd name="connsiteX21654" fmla="*/ 7334252 w 9144002"/>
              <a:gd name="connsiteY21654" fmla="*/ 3458856 h 4873452"/>
              <a:gd name="connsiteX21655" fmla="*/ 7338121 w 9144002"/>
              <a:gd name="connsiteY21655" fmla="*/ 3459748 h 4873452"/>
              <a:gd name="connsiteX21656" fmla="*/ 7339610 w 9144002"/>
              <a:gd name="connsiteY21656" fmla="*/ 3460417 h 4873452"/>
              <a:gd name="connsiteX21657" fmla="*/ 7341098 w 9144002"/>
              <a:gd name="connsiteY21657" fmla="*/ 3460863 h 4873452"/>
              <a:gd name="connsiteX21658" fmla="*/ 7342586 w 9144002"/>
              <a:gd name="connsiteY21658" fmla="*/ 3461756 h 4873452"/>
              <a:gd name="connsiteX21659" fmla="*/ 7343777 w 9144002"/>
              <a:gd name="connsiteY21659" fmla="*/ 3462647 h 4873452"/>
              <a:gd name="connsiteX21660" fmla="*/ 7341098 w 9144002"/>
              <a:gd name="connsiteY21660" fmla="*/ 3464878 h 4873452"/>
              <a:gd name="connsiteX21661" fmla="*/ 7337526 w 9144002"/>
              <a:gd name="connsiteY21661" fmla="*/ 3466885 h 4873452"/>
              <a:gd name="connsiteX21662" fmla="*/ 7334252 w 9144002"/>
              <a:gd name="connsiteY21662" fmla="*/ 3468223 h 4873452"/>
              <a:gd name="connsiteX21663" fmla="*/ 7330382 w 9144002"/>
              <a:gd name="connsiteY21663" fmla="*/ 3469338 h 4873452"/>
              <a:gd name="connsiteX21664" fmla="*/ 7326215 w 9144002"/>
              <a:gd name="connsiteY21664" fmla="*/ 3470230 h 4873452"/>
              <a:gd name="connsiteX21665" fmla="*/ 7322345 w 9144002"/>
              <a:gd name="connsiteY21665" fmla="*/ 3470675 h 4873452"/>
              <a:gd name="connsiteX21666" fmla="*/ 7314010 w 9144002"/>
              <a:gd name="connsiteY21666" fmla="*/ 3472236 h 4873452"/>
              <a:gd name="connsiteX21667" fmla="*/ 7314308 w 9144002"/>
              <a:gd name="connsiteY21667" fmla="*/ 3476028 h 4873452"/>
              <a:gd name="connsiteX21668" fmla="*/ 7314606 w 9144002"/>
              <a:gd name="connsiteY21668" fmla="*/ 3478927 h 4873452"/>
              <a:gd name="connsiteX21669" fmla="*/ 7315797 w 9144002"/>
              <a:gd name="connsiteY21669" fmla="*/ 3480934 h 4873452"/>
              <a:gd name="connsiteX21670" fmla="*/ 7316690 w 9144002"/>
              <a:gd name="connsiteY21670" fmla="*/ 3482272 h 4873452"/>
              <a:gd name="connsiteX21671" fmla="*/ 7317285 w 9144002"/>
              <a:gd name="connsiteY21671" fmla="*/ 3483833 h 4873452"/>
              <a:gd name="connsiteX21672" fmla="*/ 7316987 w 9144002"/>
              <a:gd name="connsiteY21672" fmla="*/ 3485394 h 4873452"/>
              <a:gd name="connsiteX21673" fmla="*/ 7316095 w 9144002"/>
              <a:gd name="connsiteY21673" fmla="*/ 3487400 h 4873452"/>
              <a:gd name="connsiteX21674" fmla="*/ 7314308 w 9144002"/>
              <a:gd name="connsiteY21674" fmla="*/ 3490301 h 4873452"/>
              <a:gd name="connsiteX21675" fmla="*/ 7319666 w 9144002"/>
              <a:gd name="connsiteY21675" fmla="*/ 3490745 h 4873452"/>
              <a:gd name="connsiteX21676" fmla="*/ 7324429 w 9144002"/>
              <a:gd name="connsiteY21676" fmla="*/ 3490745 h 4873452"/>
              <a:gd name="connsiteX21677" fmla="*/ 7326810 w 9144002"/>
              <a:gd name="connsiteY21677" fmla="*/ 3490523 h 4873452"/>
              <a:gd name="connsiteX21678" fmla="*/ 7328596 w 9144002"/>
              <a:gd name="connsiteY21678" fmla="*/ 3489854 h 4873452"/>
              <a:gd name="connsiteX21679" fmla="*/ 7330382 w 9144002"/>
              <a:gd name="connsiteY21679" fmla="*/ 3489408 h 4873452"/>
              <a:gd name="connsiteX21680" fmla="*/ 7331870 w 9144002"/>
              <a:gd name="connsiteY21680" fmla="*/ 3488515 h 4873452"/>
              <a:gd name="connsiteX21681" fmla="*/ 7333358 w 9144002"/>
              <a:gd name="connsiteY21681" fmla="*/ 3487624 h 4873452"/>
              <a:gd name="connsiteX21682" fmla="*/ 7335145 w 9144002"/>
              <a:gd name="connsiteY21682" fmla="*/ 3486509 h 4873452"/>
              <a:gd name="connsiteX21683" fmla="*/ 7336037 w 9144002"/>
              <a:gd name="connsiteY21683" fmla="*/ 3485170 h 4873452"/>
              <a:gd name="connsiteX21684" fmla="*/ 7337228 w 9144002"/>
              <a:gd name="connsiteY21684" fmla="*/ 3483833 h 4873452"/>
              <a:gd name="connsiteX21685" fmla="*/ 7338121 w 9144002"/>
              <a:gd name="connsiteY21685" fmla="*/ 3482049 h 4873452"/>
              <a:gd name="connsiteX21686" fmla="*/ 7338716 w 9144002"/>
              <a:gd name="connsiteY21686" fmla="*/ 3480265 h 4873452"/>
              <a:gd name="connsiteX21687" fmla="*/ 7339610 w 9144002"/>
              <a:gd name="connsiteY21687" fmla="*/ 3476028 h 4873452"/>
              <a:gd name="connsiteX21688" fmla="*/ 7349730 w 9144002"/>
              <a:gd name="connsiteY21688" fmla="*/ 3476920 h 4873452"/>
              <a:gd name="connsiteX21689" fmla="*/ 7359850 w 9144002"/>
              <a:gd name="connsiteY21689" fmla="*/ 3477811 h 4873452"/>
              <a:gd name="connsiteX21690" fmla="*/ 7369375 w 9144002"/>
              <a:gd name="connsiteY21690" fmla="*/ 3478258 h 4873452"/>
              <a:gd name="connsiteX21691" fmla="*/ 7378602 w 9144002"/>
              <a:gd name="connsiteY21691" fmla="*/ 3478927 h 4873452"/>
              <a:gd name="connsiteX21692" fmla="*/ 7387830 w 9144002"/>
              <a:gd name="connsiteY21692" fmla="*/ 3479150 h 4873452"/>
              <a:gd name="connsiteX21693" fmla="*/ 7392295 w 9144002"/>
              <a:gd name="connsiteY21693" fmla="*/ 3478927 h 4873452"/>
              <a:gd name="connsiteX21694" fmla="*/ 7397057 w 9144002"/>
              <a:gd name="connsiteY21694" fmla="*/ 3478704 h 4873452"/>
              <a:gd name="connsiteX21695" fmla="*/ 7401522 w 9144002"/>
              <a:gd name="connsiteY21695" fmla="*/ 3478035 h 4873452"/>
              <a:gd name="connsiteX21696" fmla="*/ 7406582 w 9144002"/>
              <a:gd name="connsiteY21696" fmla="*/ 3477143 h 4873452"/>
              <a:gd name="connsiteX21697" fmla="*/ 7411345 w 9144002"/>
              <a:gd name="connsiteY21697" fmla="*/ 3476028 h 4873452"/>
              <a:gd name="connsiteX21698" fmla="*/ 7416405 w 9144002"/>
              <a:gd name="connsiteY21698" fmla="*/ 3474690 h 4873452"/>
              <a:gd name="connsiteX21699" fmla="*/ 7419679 w 9144002"/>
              <a:gd name="connsiteY21699" fmla="*/ 3477811 h 4873452"/>
              <a:gd name="connsiteX21700" fmla="*/ 7423548 w 9144002"/>
              <a:gd name="connsiteY21700" fmla="*/ 3480265 h 4873452"/>
              <a:gd name="connsiteX21701" fmla="*/ 7427120 w 9144002"/>
              <a:gd name="connsiteY21701" fmla="*/ 3482495 h 4873452"/>
              <a:gd name="connsiteX21702" fmla="*/ 7430990 w 9144002"/>
              <a:gd name="connsiteY21702" fmla="*/ 3484502 h 4873452"/>
              <a:gd name="connsiteX21703" fmla="*/ 7435157 w 9144002"/>
              <a:gd name="connsiteY21703" fmla="*/ 3486285 h 4873452"/>
              <a:gd name="connsiteX21704" fmla="*/ 7439324 w 9144002"/>
              <a:gd name="connsiteY21704" fmla="*/ 3487624 h 4873452"/>
              <a:gd name="connsiteX21705" fmla="*/ 7443491 w 9144002"/>
              <a:gd name="connsiteY21705" fmla="*/ 3488739 h 4873452"/>
              <a:gd name="connsiteX21706" fmla="*/ 7447956 w 9144002"/>
              <a:gd name="connsiteY21706" fmla="*/ 3489630 h 4873452"/>
              <a:gd name="connsiteX21707" fmla="*/ 7452123 w 9144002"/>
              <a:gd name="connsiteY21707" fmla="*/ 3490523 h 4873452"/>
              <a:gd name="connsiteX21708" fmla="*/ 7456589 w 9144002"/>
              <a:gd name="connsiteY21708" fmla="*/ 3490745 h 4873452"/>
              <a:gd name="connsiteX21709" fmla="*/ 7461053 w 9144002"/>
              <a:gd name="connsiteY21709" fmla="*/ 3490969 h 4873452"/>
              <a:gd name="connsiteX21710" fmla="*/ 7465518 w 9144002"/>
              <a:gd name="connsiteY21710" fmla="*/ 3491416 h 4873452"/>
              <a:gd name="connsiteX21711" fmla="*/ 7474745 w 9144002"/>
              <a:gd name="connsiteY21711" fmla="*/ 3490969 h 4873452"/>
              <a:gd name="connsiteX21712" fmla="*/ 7483973 w 9144002"/>
              <a:gd name="connsiteY21712" fmla="*/ 3490301 h 4873452"/>
              <a:gd name="connsiteX21713" fmla="*/ 7493498 w 9144002"/>
              <a:gd name="connsiteY21713" fmla="*/ 3488739 h 4873452"/>
              <a:gd name="connsiteX21714" fmla="*/ 7502427 w 9144002"/>
              <a:gd name="connsiteY21714" fmla="*/ 3487178 h 4873452"/>
              <a:gd name="connsiteX21715" fmla="*/ 7511655 w 9144002"/>
              <a:gd name="connsiteY21715" fmla="*/ 3485394 h 4873452"/>
              <a:gd name="connsiteX21716" fmla="*/ 7520287 w 9144002"/>
              <a:gd name="connsiteY21716" fmla="*/ 3483387 h 4873452"/>
              <a:gd name="connsiteX21717" fmla="*/ 7537253 w 9144002"/>
              <a:gd name="connsiteY21717" fmla="*/ 3479595 h 4873452"/>
              <a:gd name="connsiteX21718" fmla="*/ 7544993 w 9144002"/>
              <a:gd name="connsiteY21718" fmla="*/ 3478035 h 4873452"/>
              <a:gd name="connsiteX21719" fmla="*/ 7552136 w 9144002"/>
              <a:gd name="connsiteY21719" fmla="*/ 3476920 h 4873452"/>
              <a:gd name="connsiteX21720" fmla="*/ 7554518 w 9144002"/>
              <a:gd name="connsiteY21720" fmla="*/ 3476474 h 4873452"/>
              <a:gd name="connsiteX21721" fmla="*/ 7556006 w 9144002"/>
              <a:gd name="connsiteY21721" fmla="*/ 3476028 h 4873452"/>
              <a:gd name="connsiteX21722" fmla="*/ 7557494 w 9144002"/>
              <a:gd name="connsiteY21722" fmla="*/ 3476474 h 4873452"/>
              <a:gd name="connsiteX21723" fmla="*/ 7558685 w 9144002"/>
              <a:gd name="connsiteY21723" fmla="*/ 3476696 h 4873452"/>
              <a:gd name="connsiteX21724" fmla="*/ 7559875 w 9144002"/>
              <a:gd name="connsiteY21724" fmla="*/ 3477143 h 4873452"/>
              <a:gd name="connsiteX21725" fmla="*/ 7560471 w 9144002"/>
              <a:gd name="connsiteY21725" fmla="*/ 3478035 h 4873452"/>
              <a:gd name="connsiteX21726" fmla="*/ 7561959 w 9144002"/>
              <a:gd name="connsiteY21726" fmla="*/ 3480042 h 4873452"/>
              <a:gd name="connsiteX21727" fmla="*/ 7563447 w 9144002"/>
              <a:gd name="connsiteY21727" fmla="*/ 3482049 h 4873452"/>
              <a:gd name="connsiteX21728" fmla="*/ 7564935 w 9144002"/>
              <a:gd name="connsiteY21728" fmla="*/ 3483833 h 4873452"/>
              <a:gd name="connsiteX21729" fmla="*/ 7565829 w 9144002"/>
              <a:gd name="connsiteY21729" fmla="*/ 3484502 h 4873452"/>
              <a:gd name="connsiteX21730" fmla="*/ 7567019 w 9144002"/>
              <a:gd name="connsiteY21730" fmla="*/ 3485170 h 4873452"/>
              <a:gd name="connsiteX21731" fmla="*/ 7567912 w 9144002"/>
              <a:gd name="connsiteY21731" fmla="*/ 3485394 h 4873452"/>
              <a:gd name="connsiteX21732" fmla="*/ 7569400 w 9144002"/>
              <a:gd name="connsiteY21732" fmla="*/ 3485394 h 4873452"/>
              <a:gd name="connsiteX21733" fmla="*/ 7576246 w 9144002"/>
              <a:gd name="connsiteY21733" fmla="*/ 3486285 h 4873452"/>
              <a:gd name="connsiteX21734" fmla="*/ 7583390 w 9144002"/>
              <a:gd name="connsiteY21734" fmla="*/ 3486732 h 4873452"/>
              <a:gd name="connsiteX21735" fmla="*/ 7590534 w 9144002"/>
              <a:gd name="connsiteY21735" fmla="*/ 3487178 h 4873452"/>
              <a:gd name="connsiteX21736" fmla="*/ 7597677 w 9144002"/>
              <a:gd name="connsiteY21736" fmla="*/ 3486732 h 4873452"/>
              <a:gd name="connsiteX21737" fmla="*/ 7605714 w 9144002"/>
              <a:gd name="connsiteY21737" fmla="*/ 3486732 h 4873452"/>
              <a:gd name="connsiteX21738" fmla="*/ 7613156 w 9144002"/>
              <a:gd name="connsiteY21738" fmla="*/ 3486285 h 4873452"/>
              <a:gd name="connsiteX21739" fmla="*/ 7628931 w 9144002"/>
              <a:gd name="connsiteY21739" fmla="*/ 3484948 h 4873452"/>
              <a:gd name="connsiteX21740" fmla="*/ 7645302 w 9144002"/>
              <a:gd name="connsiteY21740" fmla="*/ 3482940 h 4873452"/>
              <a:gd name="connsiteX21741" fmla="*/ 7661673 w 9144002"/>
              <a:gd name="connsiteY21741" fmla="*/ 3480934 h 4873452"/>
              <a:gd name="connsiteX21742" fmla="*/ 7695309 w 9144002"/>
              <a:gd name="connsiteY21742" fmla="*/ 3476474 h 4873452"/>
              <a:gd name="connsiteX21743" fmla="*/ 7711680 w 9144002"/>
              <a:gd name="connsiteY21743" fmla="*/ 3474466 h 4873452"/>
              <a:gd name="connsiteX21744" fmla="*/ 7728348 w 9144002"/>
              <a:gd name="connsiteY21744" fmla="*/ 3472905 h 4873452"/>
              <a:gd name="connsiteX21745" fmla="*/ 7736385 w 9144002"/>
              <a:gd name="connsiteY21745" fmla="*/ 3472683 h 4873452"/>
              <a:gd name="connsiteX21746" fmla="*/ 7744422 w 9144002"/>
              <a:gd name="connsiteY21746" fmla="*/ 3472460 h 4873452"/>
              <a:gd name="connsiteX21747" fmla="*/ 7752459 w 9144002"/>
              <a:gd name="connsiteY21747" fmla="*/ 3472236 h 4873452"/>
              <a:gd name="connsiteX21748" fmla="*/ 7759900 w 9144002"/>
              <a:gd name="connsiteY21748" fmla="*/ 3472460 h 4873452"/>
              <a:gd name="connsiteX21749" fmla="*/ 7767937 w 9144002"/>
              <a:gd name="connsiteY21749" fmla="*/ 3472905 h 4873452"/>
              <a:gd name="connsiteX21750" fmla="*/ 7775379 w 9144002"/>
              <a:gd name="connsiteY21750" fmla="*/ 3473575 h 4873452"/>
              <a:gd name="connsiteX21751" fmla="*/ 7782523 w 9144002"/>
              <a:gd name="connsiteY21751" fmla="*/ 3474690 h 4873452"/>
              <a:gd name="connsiteX21752" fmla="*/ 7789666 w 9144002"/>
              <a:gd name="connsiteY21752" fmla="*/ 3476028 h 4873452"/>
              <a:gd name="connsiteX21753" fmla="*/ 7796810 w 9144002"/>
              <a:gd name="connsiteY21753" fmla="*/ 3477811 h 4873452"/>
              <a:gd name="connsiteX21754" fmla="*/ 7803656 w 9144002"/>
              <a:gd name="connsiteY21754" fmla="*/ 3480042 h 4873452"/>
              <a:gd name="connsiteX21755" fmla="*/ 7809907 w 9144002"/>
              <a:gd name="connsiteY21755" fmla="*/ 3482495 h 4873452"/>
              <a:gd name="connsiteX21756" fmla="*/ 7816158 w 9144002"/>
              <a:gd name="connsiteY21756" fmla="*/ 3485394 h 4873452"/>
              <a:gd name="connsiteX21757" fmla="*/ 7819134 w 9144002"/>
              <a:gd name="connsiteY21757" fmla="*/ 3484279 h 4873452"/>
              <a:gd name="connsiteX21758" fmla="*/ 7821813 w 9144002"/>
              <a:gd name="connsiteY21758" fmla="*/ 3483164 h 4873452"/>
              <a:gd name="connsiteX21759" fmla="*/ 7824492 w 9144002"/>
              <a:gd name="connsiteY21759" fmla="*/ 3482272 h 4873452"/>
              <a:gd name="connsiteX21760" fmla="*/ 7826873 w 9144002"/>
              <a:gd name="connsiteY21760" fmla="*/ 3482049 h 4873452"/>
              <a:gd name="connsiteX21761" fmla="*/ 7829552 w 9144002"/>
              <a:gd name="connsiteY21761" fmla="*/ 3482049 h 4873452"/>
              <a:gd name="connsiteX21762" fmla="*/ 7831933 w 9144002"/>
              <a:gd name="connsiteY21762" fmla="*/ 3482272 h 4873452"/>
              <a:gd name="connsiteX21763" fmla="*/ 7834017 w 9144002"/>
              <a:gd name="connsiteY21763" fmla="*/ 3483164 h 4873452"/>
              <a:gd name="connsiteX21764" fmla="*/ 7836398 w 9144002"/>
              <a:gd name="connsiteY21764" fmla="*/ 3484055 h 4873452"/>
              <a:gd name="connsiteX21765" fmla="*/ 7838184 w 9144002"/>
              <a:gd name="connsiteY21765" fmla="*/ 3485394 h 4873452"/>
              <a:gd name="connsiteX21766" fmla="*/ 7840268 w 9144002"/>
              <a:gd name="connsiteY21766" fmla="*/ 3487178 h 4873452"/>
              <a:gd name="connsiteX21767" fmla="*/ 7841756 w 9144002"/>
              <a:gd name="connsiteY21767" fmla="*/ 3488739 h 4873452"/>
              <a:gd name="connsiteX21768" fmla="*/ 7843244 w 9144002"/>
              <a:gd name="connsiteY21768" fmla="*/ 3490969 h 4873452"/>
              <a:gd name="connsiteX21769" fmla="*/ 7844435 w 9144002"/>
              <a:gd name="connsiteY21769" fmla="*/ 3493646 h 4873452"/>
              <a:gd name="connsiteX21770" fmla="*/ 7845328 w 9144002"/>
              <a:gd name="connsiteY21770" fmla="*/ 3496321 h 4873452"/>
              <a:gd name="connsiteX21771" fmla="*/ 7846221 w 9144002"/>
              <a:gd name="connsiteY21771" fmla="*/ 3499443 h 4873452"/>
              <a:gd name="connsiteX21772" fmla="*/ 7846221 w 9144002"/>
              <a:gd name="connsiteY21772" fmla="*/ 3503011 h 4873452"/>
              <a:gd name="connsiteX21773" fmla="*/ 7843244 w 9144002"/>
              <a:gd name="connsiteY21773" fmla="*/ 3505910 h 4873452"/>
              <a:gd name="connsiteX21774" fmla="*/ 7839673 w 9144002"/>
              <a:gd name="connsiteY21774" fmla="*/ 3508363 h 4873452"/>
              <a:gd name="connsiteX21775" fmla="*/ 7836100 w 9144002"/>
              <a:gd name="connsiteY21775" fmla="*/ 3510593 h 4873452"/>
              <a:gd name="connsiteX21776" fmla="*/ 7831933 w 9144002"/>
              <a:gd name="connsiteY21776" fmla="*/ 3512155 h 4873452"/>
              <a:gd name="connsiteX21777" fmla="*/ 7827469 w 9144002"/>
              <a:gd name="connsiteY21777" fmla="*/ 3513939 h 4873452"/>
              <a:gd name="connsiteX21778" fmla="*/ 7822706 w 9144002"/>
              <a:gd name="connsiteY21778" fmla="*/ 3515276 h 4873452"/>
              <a:gd name="connsiteX21779" fmla="*/ 7813479 w 9144002"/>
              <a:gd name="connsiteY21779" fmla="*/ 3518175 h 4873452"/>
              <a:gd name="connsiteX21780" fmla="*/ 7804549 w 9144002"/>
              <a:gd name="connsiteY21780" fmla="*/ 3520852 h 4873452"/>
              <a:gd name="connsiteX21781" fmla="*/ 7800382 w 9144002"/>
              <a:gd name="connsiteY21781" fmla="*/ 3522635 h 4873452"/>
              <a:gd name="connsiteX21782" fmla="*/ 7796215 w 9144002"/>
              <a:gd name="connsiteY21782" fmla="*/ 3524643 h 4873452"/>
              <a:gd name="connsiteX21783" fmla="*/ 7792345 w 9144002"/>
              <a:gd name="connsiteY21783" fmla="*/ 3526873 h 4873452"/>
              <a:gd name="connsiteX21784" fmla="*/ 7789071 w 9144002"/>
              <a:gd name="connsiteY21784" fmla="*/ 3529325 h 4873452"/>
              <a:gd name="connsiteX21785" fmla="*/ 7785499 w 9144002"/>
              <a:gd name="connsiteY21785" fmla="*/ 3532224 h 4873452"/>
              <a:gd name="connsiteX21786" fmla="*/ 7783415 w 9144002"/>
              <a:gd name="connsiteY21786" fmla="*/ 3535569 h 4873452"/>
              <a:gd name="connsiteX21787" fmla="*/ 7784308 w 9144002"/>
              <a:gd name="connsiteY21787" fmla="*/ 3540700 h 4873452"/>
              <a:gd name="connsiteX21788" fmla="*/ 7785499 w 9144002"/>
              <a:gd name="connsiteY21788" fmla="*/ 3545382 h 4873452"/>
              <a:gd name="connsiteX21789" fmla="*/ 7787583 w 9144002"/>
              <a:gd name="connsiteY21789" fmla="*/ 3550065 h 4873452"/>
              <a:gd name="connsiteX21790" fmla="*/ 7789666 w 9144002"/>
              <a:gd name="connsiteY21790" fmla="*/ 3553857 h 4873452"/>
              <a:gd name="connsiteX21791" fmla="*/ 7790857 w 9144002"/>
              <a:gd name="connsiteY21791" fmla="*/ 3555640 h 4873452"/>
              <a:gd name="connsiteX21792" fmla="*/ 7792345 w 9144002"/>
              <a:gd name="connsiteY21792" fmla="*/ 3556979 h 4873452"/>
              <a:gd name="connsiteX21793" fmla="*/ 7793833 w 9144002"/>
              <a:gd name="connsiteY21793" fmla="*/ 3558539 h 4873452"/>
              <a:gd name="connsiteX21794" fmla="*/ 7795619 w 9144002"/>
              <a:gd name="connsiteY21794" fmla="*/ 3559877 h 4873452"/>
              <a:gd name="connsiteX21795" fmla="*/ 7797703 w 9144002"/>
              <a:gd name="connsiteY21795" fmla="*/ 3560769 h 4873452"/>
              <a:gd name="connsiteX21796" fmla="*/ 7799786 w 9144002"/>
              <a:gd name="connsiteY21796" fmla="*/ 3561662 h 4873452"/>
              <a:gd name="connsiteX21797" fmla="*/ 7802168 w 9144002"/>
              <a:gd name="connsiteY21797" fmla="*/ 3562108 h 4873452"/>
              <a:gd name="connsiteX21798" fmla="*/ 7804846 w 9144002"/>
              <a:gd name="connsiteY21798" fmla="*/ 3562330 h 4873452"/>
              <a:gd name="connsiteX21799" fmla="*/ 7806931 w 9144002"/>
              <a:gd name="connsiteY21799" fmla="*/ 3559654 h 4873452"/>
              <a:gd name="connsiteX21800" fmla="*/ 7808121 w 9144002"/>
              <a:gd name="connsiteY21800" fmla="*/ 3558539 h 4873452"/>
              <a:gd name="connsiteX21801" fmla="*/ 7809311 w 9144002"/>
              <a:gd name="connsiteY21801" fmla="*/ 3557647 h 4873452"/>
              <a:gd name="connsiteX21802" fmla="*/ 7811693 w 9144002"/>
              <a:gd name="connsiteY21802" fmla="*/ 3556532 h 4873452"/>
              <a:gd name="connsiteX21803" fmla="*/ 7814074 w 9144002"/>
              <a:gd name="connsiteY21803" fmla="*/ 3555640 h 4873452"/>
              <a:gd name="connsiteX21804" fmla="*/ 7817348 w 9144002"/>
              <a:gd name="connsiteY21804" fmla="*/ 3555417 h 4873452"/>
              <a:gd name="connsiteX21805" fmla="*/ 7819729 w 9144002"/>
              <a:gd name="connsiteY21805" fmla="*/ 3555640 h 4873452"/>
              <a:gd name="connsiteX21806" fmla="*/ 7825087 w 9144002"/>
              <a:gd name="connsiteY21806" fmla="*/ 3555864 h 4873452"/>
              <a:gd name="connsiteX21807" fmla="*/ 7827766 w 9144002"/>
              <a:gd name="connsiteY21807" fmla="*/ 3555864 h 4873452"/>
              <a:gd name="connsiteX21808" fmla="*/ 7829552 w 9144002"/>
              <a:gd name="connsiteY21808" fmla="*/ 3555640 h 4873452"/>
              <a:gd name="connsiteX21809" fmla="*/ 7831636 w 9144002"/>
              <a:gd name="connsiteY21809" fmla="*/ 3554749 h 4873452"/>
              <a:gd name="connsiteX21810" fmla="*/ 7832529 w 9144002"/>
              <a:gd name="connsiteY21810" fmla="*/ 3554302 h 4873452"/>
              <a:gd name="connsiteX21811" fmla="*/ 7833421 w 9144002"/>
              <a:gd name="connsiteY21811" fmla="*/ 3553410 h 4873452"/>
              <a:gd name="connsiteX21812" fmla="*/ 7834017 w 9144002"/>
              <a:gd name="connsiteY21812" fmla="*/ 3551404 h 4873452"/>
              <a:gd name="connsiteX21813" fmla="*/ 7834910 w 9144002"/>
              <a:gd name="connsiteY21813" fmla="*/ 3548281 h 4873452"/>
              <a:gd name="connsiteX21814" fmla="*/ 7834910 w 9144002"/>
              <a:gd name="connsiteY21814" fmla="*/ 3544267 h 4873452"/>
              <a:gd name="connsiteX21815" fmla="*/ 7834017 w 9144002"/>
              <a:gd name="connsiteY21815" fmla="*/ 3539361 h 4873452"/>
              <a:gd name="connsiteX21816" fmla="*/ 7835208 w 9144002"/>
              <a:gd name="connsiteY21816" fmla="*/ 3537131 h 4873452"/>
              <a:gd name="connsiteX21817" fmla="*/ 7836398 w 9144002"/>
              <a:gd name="connsiteY21817" fmla="*/ 3536240 h 4873452"/>
              <a:gd name="connsiteX21818" fmla="*/ 7836696 w 9144002"/>
              <a:gd name="connsiteY21818" fmla="*/ 3535793 h 4873452"/>
              <a:gd name="connsiteX21819" fmla="*/ 7837291 w 9144002"/>
              <a:gd name="connsiteY21819" fmla="*/ 3535793 h 4873452"/>
              <a:gd name="connsiteX21820" fmla="*/ 7837589 w 9144002"/>
              <a:gd name="connsiteY21820" fmla="*/ 3536462 h 4873452"/>
              <a:gd name="connsiteX21821" fmla="*/ 7838184 w 9144002"/>
              <a:gd name="connsiteY21821" fmla="*/ 3537799 h 4873452"/>
              <a:gd name="connsiteX21822" fmla="*/ 7838779 w 9144002"/>
              <a:gd name="connsiteY21822" fmla="*/ 3539807 h 4873452"/>
              <a:gd name="connsiteX21823" fmla="*/ 7839077 w 9144002"/>
              <a:gd name="connsiteY21823" fmla="*/ 3544936 h 4873452"/>
              <a:gd name="connsiteX21824" fmla="*/ 7838779 w 9144002"/>
              <a:gd name="connsiteY21824" fmla="*/ 3550511 h 4873452"/>
              <a:gd name="connsiteX21825" fmla="*/ 7837886 w 9144002"/>
              <a:gd name="connsiteY21825" fmla="*/ 3555864 h 4873452"/>
              <a:gd name="connsiteX21826" fmla="*/ 7837589 w 9144002"/>
              <a:gd name="connsiteY21826" fmla="*/ 3558094 h 4873452"/>
              <a:gd name="connsiteX21827" fmla="*/ 7836696 w 9144002"/>
              <a:gd name="connsiteY21827" fmla="*/ 3560100 h 4873452"/>
              <a:gd name="connsiteX21828" fmla="*/ 7835506 w 9144002"/>
              <a:gd name="connsiteY21828" fmla="*/ 3561215 h 4873452"/>
              <a:gd name="connsiteX21829" fmla="*/ 7835208 w 9144002"/>
              <a:gd name="connsiteY21829" fmla="*/ 3561662 h 4873452"/>
              <a:gd name="connsiteX21830" fmla="*/ 7834910 w 9144002"/>
              <a:gd name="connsiteY21830" fmla="*/ 3561884 h 4873452"/>
              <a:gd name="connsiteX21831" fmla="*/ 7838779 w 9144002"/>
              <a:gd name="connsiteY21831" fmla="*/ 3561662 h 4873452"/>
              <a:gd name="connsiteX21832" fmla="*/ 7842352 w 9144002"/>
              <a:gd name="connsiteY21832" fmla="*/ 3561662 h 4873452"/>
              <a:gd name="connsiteX21833" fmla="*/ 7845923 w 9144002"/>
              <a:gd name="connsiteY21833" fmla="*/ 3561884 h 4873452"/>
              <a:gd name="connsiteX21834" fmla="*/ 7849198 w 9144002"/>
              <a:gd name="connsiteY21834" fmla="*/ 3562330 h 4873452"/>
              <a:gd name="connsiteX21835" fmla="*/ 7856044 w 9144002"/>
              <a:gd name="connsiteY21835" fmla="*/ 3563445 h 4873452"/>
              <a:gd name="connsiteX21836" fmla="*/ 7862294 w 9144002"/>
              <a:gd name="connsiteY21836" fmla="*/ 3565453 h 4873452"/>
              <a:gd name="connsiteX21837" fmla="*/ 7868248 w 9144002"/>
              <a:gd name="connsiteY21837" fmla="*/ 3567683 h 4873452"/>
              <a:gd name="connsiteX21838" fmla="*/ 7874498 w 9144002"/>
              <a:gd name="connsiteY21838" fmla="*/ 3570359 h 4873452"/>
              <a:gd name="connsiteX21839" fmla="*/ 7879558 w 9144002"/>
              <a:gd name="connsiteY21839" fmla="*/ 3573034 h 4873452"/>
              <a:gd name="connsiteX21840" fmla="*/ 7884916 w 9144002"/>
              <a:gd name="connsiteY21840" fmla="*/ 3575935 h 4873452"/>
              <a:gd name="connsiteX21841" fmla="*/ 7895036 w 9144002"/>
              <a:gd name="connsiteY21841" fmla="*/ 3581955 h 4873452"/>
              <a:gd name="connsiteX21842" fmla="*/ 7900394 w 9144002"/>
              <a:gd name="connsiteY21842" fmla="*/ 3584631 h 4873452"/>
              <a:gd name="connsiteX21843" fmla="*/ 7904859 w 9144002"/>
              <a:gd name="connsiteY21843" fmla="*/ 3586861 h 4873452"/>
              <a:gd name="connsiteX21844" fmla="*/ 7909919 w 9144002"/>
              <a:gd name="connsiteY21844" fmla="*/ 3589091 h 4873452"/>
              <a:gd name="connsiteX21845" fmla="*/ 7914682 w 9144002"/>
              <a:gd name="connsiteY21845" fmla="*/ 3590652 h 4873452"/>
              <a:gd name="connsiteX21846" fmla="*/ 7919444 w 9144002"/>
              <a:gd name="connsiteY21846" fmla="*/ 3591544 h 4873452"/>
              <a:gd name="connsiteX21847" fmla="*/ 7922123 w 9144002"/>
              <a:gd name="connsiteY21847" fmla="*/ 3591767 h 4873452"/>
              <a:gd name="connsiteX21848" fmla="*/ 7924504 w 9144002"/>
              <a:gd name="connsiteY21848" fmla="*/ 3591767 h 4873452"/>
              <a:gd name="connsiteX21849" fmla="*/ 7922123 w 9144002"/>
              <a:gd name="connsiteY21849" fmla="*/ 3593329 h 4873452"/>
              <a:gd name="connsiteX21850" fmla="*/ 7920040 w 9144002"/>
              <a:gd name="connsiteY21850" fmla="*/ 3594889 h 4873452"/>
              <a:gd name="connsiteX21851" fmla="*/ 7917658 w 9144002"/>
              <a:gd name="connsiteY21851" fmla="*/ 3596004 h 4873452"/>
              <a:gd name="connsiteX21852" fmla="*/ 7914979 w 9144002"/>
              <a:gd name="connsiteY21852" fmla="*/ 3596896 h 4873452"/>
              <a:gd name="connsiteX21853" fmla="*/ 7912300 w 9144002"/>
              <a:gd name="connsiteY21853" fmla="*/ 3597342 h 4873452"/>
              <a:gd name="connsiteX21854" fmla="*/ 7910217 w 9144002"/>
              <a:gd name="connsiteY21854" fmla="*/ 3598011 h 4873452"/>
              <a:gd name="connsiteX21855" fmla="*/ 7907538 w 9144002"/>
              <a:gd name="connsiteY21855" fmla="*/ 3598011 h 4873452"/>
              <a:gd name="connsiteX21856" fmla="*/ 7904859 w 9144002"/>
              <a:gd name="connsiteY21856" fmla="*/ 3598011 h 4873452"/>
              <a:gd name="connsiteX21857" fmla="*/ 7899204 w 9144002"/>
              <a:gd name="connsiteY21857" fmla="*/ 3597342 h 4873452"/>
              <a:gd name="connsiteX21858" fmla="*/ 7893548 w 9144002"/>
              <a:gd name="connsiteY21858" fmla="*/ 3596004 h 4873452"/>
              <a:gd name="connsiteX21859" fmla="*/ 7887595 w 9144002"/>
              <a:gd name="connsiteY21859" fmla="*/ 3594220 h 4873452"/>
              <a:gd name="connsiteX21860" fmla="*/ 7881642 w 9144002"/>
              <a:gd name="connsiteY21860" fmla="*/ 3592214 h 4873452"/>
              <a:gd name="connsiteX21861" fmla="*/ 7867950 w 9144002"/>
              <a:gd name="connsiteY21861" fmla="*/ 3587976 h 4873452"/>
              <a:gd name="connsiteX21862" fmla="*/ 7860806 w 9144002"/>
              <a:gd name="connsiteY21862" fmla="*/ 3586415 h 4873452"/>
              <a:gd name="connsiteX21863" fmla="*/ 7853067 w 9144002"/>
              <a:gd name="connsiteY21863" fmla="*/ 3584631 h 4873452"/>
              <a:gd name="connsiteX21864" fmla="*/ 7845031 w 9144002"/>
              <a:gd name="connsiteY21864" fmla="*/ 3583516 h 4873452"/>
              <a:gd name="connsiteX21865" fmla="*/ 7840863 w 9144002"/>
              <a:gd name="connsiteY21865" fmla="*/ 3583293 h 4873452"/>
              <a:gd name="connsiteX21866" fmla="*/ 7836398 w 9144002"/>
              <a:gd name="connsiteY21866" fmla="*/ 3583070 h 4873452"/>
              <a:gd name="connsiteX21867" fmla="*/ 7831933 w 9144002"/>
              <a:gd name="connsiteY21867" fmla="*/ 3583070 h 4873452"/>
              <a:gd name="connsiteX21868" fmla="*/ 7827469 w 9144002"/>
              <a:gd name="connsiteY21868" fmla="*/ 3583293 h 4873452"/>
              <a:gd name="connsiteX21869" fmla="*/ 7822706 w 9144002"/>
              <a:gd name="connsiteY21869" fmla="*/ 3583739 h 4873452"/>
              <a:gd name="connsiteX21870" fmla="*/ 7817944 w 9144002"/>
              <a:gd name="connsiteY21870" fmla="*/ 3584631 h 4873452"/>
              <a:gd name="connsiteX21871" fmla="*/ 7816456 w 9144002"/>
              <a:gd name="connsiteY21871" fmla="*/ 3584854 h 4873452"/>
              <a:gd name="connsiteX21872" fmla="*/ 7815265 w 9144002"/>
              <a:gd name="connsiteY21872" fmla="*/ 3585524 h 4873452"/>
              <a:gd name="connsiteX21873" fmla="*/ 7814669 w 9144002"/>
              <a:gd name="connsiteY21873" fmla="*/ 3586639 h 4873452"/>
              <a:gd name="connsiteX21874" fmla="*/ 7813777 w 9144002"/>
              <a:gd name="connsiteY21874" fmla="*/ 3587976 h 4873452"/>
              <a:gd name="connsiteX21875" fmla="*/ 7813479 w 9144002"/>
              <a:gd name="connsiteY21875" fmla="*/ 3589537 h 4873452"/>
              <a:gd name="connsiteX21876" fmla="*/ 7813479 w 9144002"/>
              <a:gd name="connsiteY21876" fmla="*/ 3591544 h 4873452"/>
              <a:gd name="connsiteX21877" fmla="*/ 7813479 w 9144002"/>
              <a:gd name="connsiteY21877" fmla="*/ 3595335 h 4873452"/>
              <a:gd name="connsiteX21878" fmla="*/ 7814669 w 9144002"/>
              <a:gd name="connsiteY21878" fmla="*/ 3604033 h 4873452"/>
              <a:gd name="connsiteX21879" fmla="*/ 7814967 w 9144002"/>
              <a:gd name="connsiteY21879" fmla="*/ 3608047 h 4873452"/>
              <a:gd name="connsiteX21880" fmla="*/ 7814669 w 9144002"/>
              <a:gd name="connsiteY21880" fmla="*/ 3610054 h 4873452"/>
              <a:gd name="connsiteX21881" fmla="*/ 7814074 w 9144002"/>
              <a:gd name="connsiteY21881" fmla="*/ 3611838 h 4873452"/>
              <a:gd name="connsiteX21882" fmla="*/ 7815265 w 9144002"/>
              <a:gd name="connsiteY21882" fmla="*/ 3614959 h 4873452"/>
              <a:gd name="connsiteX21883" fmla="*/ 7816456 w 9144002"/>
              <a:gd name="connsiteY21883" fmla="*/ 3617413 h 4873452"/>
              <a:gd name="connsiteX21884" fmla="*/ 7818241 w 9144002"/>
              <a:gd name="connsiteY21884" fmla="*/ 3619420 h 4873452"/>
              <a:gd name="connsiteX21885" fmla="*/ 7820623 w 9144002"/>
              <a:gd name="connsiteY21885" fmla="*/ 3620758 h 4873452"/>
              <a:gd name="connsiteX21886" fmla="*/ 7823302 w 9144002"/>
              <a:gd name="connsiteY21886" fmla="*/ 3621873 h 4873452"/>
              <a:gd name="connsiteX21887" fmla="*/ 7826278 w 9144002"/>
              <a:gd name="connsiteY21887" fmla="*/ 3622765 h 4873452"/>
              <a:gd name="connsiteX21888" fmla="*/ 7829552 w 9144002"/>
              <a:gd name="connsiteY21888" fmla="*/ 3623211 h 4873452"/>
              <a:gd name="connsiteX21889" fmla="*/ 7833124 w 9144002"/>
              <a:gd name="connsiteY21889" fmla="*/ 3623657 h 4873452"/>
              <a:gd name="connsiteX21890" fmla="*/ 7839673 w 9144002"/>
              <a:gd name="connsiteY21890" fmla="*/ 3624104 h 4873452"/>
              <a:gd name="connsiteX21891" fmla="*/ 7846519 w 9144002"/>
              <a:gd name="connsiteY21891" fmla="*/ 3624772 h 4873452"/>
              <a:gd name="connsiteX21892" fmla="*/ 7849495 w 9144002"/>
              <a:gd name="connsiteY21892" fmla="*/ 3625219 h 4873452"/>
              <a:gd name="connsiteX21893" fmla="*/ 7852471 w 9144002"/>
              <a:gd name="connsiteY21893" fmla="*/ 3626110 h 4873452"/>
              <a:gd name="connsiteX21894" fmla="*/ 7855150 w 9144002"/>
              <a:gd name="connsiteY21894" fmla="*/ 3627225 h 4873452"/>
              <a:gd name="connsiteX21895" fmla="*/ 7857234 w 9144002"/>
              <a:gd name="connsiteY21895" fmla="*/ 3629009 h 4873452"/>
              <a:gd name="connsiteX21896" fmla="*/ 7856341 w 9144002"/>
              <a:gd name="connsiteY21896" fmla="*/ 3632354 h 4873452"/>
              <a:gd name="connsiteX21897" fmla="*/ 7855448 w 9144002"/>
              <a:gd name="connsiteY21897" fmla="*/ 3633469 h 4873452"/>
              <a:gd name="connsiteX21898" fmla="*/ 7854853 w 9144002"/>
              <a:gd name="connsiteY21898" fmla="*/ 3634584 h 4873452"/>
              <a:gd name="connsiteX21899" fmla="*/ 7853662 w 9144002"/>
              <a:gd name="connsiteY21899" fmla="*/ 3635476 h 4873452"/>
              <a:gd name="connsiteX21900" fmla="*/ 7853067 w 9144002"/>
              <a:gd name="connsiteY21900" fmla="*/ 3635922 h 4873452"/>
              <a:gd name="connsiteX21901" fmla="*/ 7851877 w 9144002"/>
              <a:gd name="connsiteY21901" fmla="*/ 3636591 h 4873452"/>
              <a:gd name="connsiteX21902" fmla="*/ 7850388 w 9144002"/>
              <a:gd name="connsiteY21902" fmla="*/ 3636814 h 4873452"/>
              <a:gd name="connsiteX21903" fmla="*/ 7847709 w 9144002"/>
              <a:gd name="connsiteY21903" fmla="*/ 3637038 h 4873452"/>
              <a:gd name="connsiteX21904" fmla="*/ 7845031 w 9144002"/>
              <a:gd name="connsiteY21904" fmla="*/ 3637038 h 4873452"/>
              <a:gd name="connsiteX21905" fmla="*/ 7838779 w 9144002"/>
              <a:gd name="connsiteY21905" fmla="*/ 3636591 h 4873452"/>
              <a:gd name="connsiteX21906" fmla="*/ 7835208 w 9144002"/>
              <a:gd name="connsiteY21906" fmla="*/ 3636369 h 4873452"/>
              <a:gd name="connsiteX21907" fmla="*/ 7831933 w 9144002"/>
              <a:gd name="connsiteY21907" fmla="*/ 3635922 h 4873452"/>
              <a:gd name="connsiteX21908" fmla="*/ 7828361 w 9144002"/>
              <a:gd name="connsiteY21908" fmla="*/ 3636369 h 4873452"/>
              <a:gd name="connsiteX21909" fmla="*/ 7825385 w 9144002"/>
              <a:gd name="connsiteY21909" fmla="*/ 3637038 h 4873452"/>
              <a:gd name="connsiteX21910" fmla="*/ 7823896 w 9144002"/>
              <a:gd name="connsiteY21910" fmla="*/ 3637706 h 4873452"/>
              <a:gd name="connsiteX21911" fmla="*/ 7822408 w 9144002"/>
              <a:gd name="connsiteY21911" fmla="*/ 3638375 h 4873452"/>
              <a:gd name="connsiteX21912" fmla="*/ 7820920 w 9144002"/>
              <a:gd name="connsiteY21912" fmla="*/ 3639490 h 4873452"/>
              <a:gd name="connsiteX21913" fmla="*/ 7819729 w 9144002"/>
              <a:gd name="connsiteY21913" fmla="*/ 3640605 h 4873452"/>
              <a:gd name="connsiteX21914" fmla="*/ 7818241 w 9144002"/>
              <a:gd name="connsiteY21914" fmla="*/ 3641943 h 4873452"/>
              <a:gd name="connsiteX21915" fmla="*/ 7817348 w 9144002"/>
              <a:gd name="connsiteY21915" fmla="*/ 3643728 h 4873452"/>
              <a:gd name="connsiteX21916" fmla="*/ 7816158 w 9144002"/>
              <a:gd name="connsiteY21916" fmla="*/ 3645511 h 4873452"/>
              <a:gd name="connsiteX21917" fmla="*/ 7814967 w 9144002"/>
              <a:gd name="connsiteY21917" fmla="*/ 3647518 h 4873452"/>
              <a:gd name="connsiteX21918" fmla="*/ 7810502 w 9144002"/>
              <a:gd name="connsiteY21918" fmla="*/ 3645511 h 4873452"/>
              <a:gd name="connsiteX21919" fmla="*/ 7805144 w 9144002"/>
              <a:gd name="connsiteY21919" fmla="*/ 3643728 h 4873452"/>
              <a:gd name="connsiteX21920" fmla="*/ 7799191 w 9144002"/>
              <a:gd name="connsiteY21920" fmla="*/ 3641721 h 4873452"/>
              <a:gd name="connsiteX21921" fmla="*/ 7792345 w 9144002"/>
              <a:gd name="connsiteY21921" fmla="*/ 3639936 h 4873452"/>
              <a:gd name="connsiteX21922" fmla="*/ 7785499 w 9144002"/>
              <a:gd name="connsiteY21922" fmla="*/ 3638375 h 4873452"/>
              <a:gd name="connsiteX21923" fmla="*/ 7778058 w 9144002"/>
              <a:gd name="connsiteY21923" fmla="*/ 3637038 h 4873452"/>
              <a:gd name="connsiteX21924" fmla="*/ 7770914 w 9144002"/>
              <a:gd name="connsiteY21924" fmla="*/ 3636369 h 4873452"/>
              <a:gd name="connsiteX21925" fmla="*/ 7763770 w 9144002"/>
              <a:gd name="connsiteY21925" fmla="*/ 3635922 h 4873452"/>
              <a:gd name="connsiteX21926" fmla="*/ 7760496 w 9144002"/>
              <a:gd name="connsiteY21926" fmla="*/ 3635922 h 4873452"/>
              <a:gd name="connsiteX21927" fmla="*/ 7756923 w 9144002"/>
              <a:gd name="connsiteY21927" fmla="*/ 3636369 h 4873452"/>
              <a:gd name="connsiteX21928" fmla="*/ 7753650 w 9144002"/>
              <a:gd name="connsiteY21928" fmla="*/ 3636591 h 4873452"/>
              <a:gd name="connsiteX21929" fmla="*/ 7750077 w 9144002"/>
              <a:gd name="connsiteY21929" fmla="*/ 3637484 h 4873452"/>
              <a:gd name="connsiteX21930" fmla="*/ 7747101 w 9144002"/>
              <a:gd name="connsiteY21930" fmla="*/ 3637929 h 4873452"/>
              <a:gd name="connsiteX21931" fmla="*/ 7744422 w 9144002"/>
              <a:gd name="connsiteY21931" fmla="*/ 3639044 h 4873452"/>
              <a:gd name="connsiteX21932" fmla="*/ 7742041 w 9144002"/>
              <a:gd name="connsiteY21932" fmla="*/ 3640159 h 4873452"/>
              <a:gd name="connsiteX21933" fmla="*/ 7739362 w 9144002"/>
              <a:gd name="connsiteY21933" fmla="*/ 3641721 h 4873452"/>
              <a:gd name="connsiteX21934" fmla="*/ 7737279 w 9144002"/>
              <a:gd name="connsiteY21934" fmla="*/ 3643281 h 4873452"/>
              <a:gd name="connsiteX21935" fmla="*/ 7735195 w 9144002"/>
              <a:gd name="connsiteY21935" fmla="*/ 3645288 h 4873452"/>
              <a:gd name="connsiteX21936" fmla="*/ 7733706 w 9144002"/>
              <a:gd name="connsiteY21936" fmla="*/ 3647518 h 4873452"/>
              <a:gd name="connsiteX21937" fmla="*/ 7732218 w 9144002"/>
              <a:gd name="connsiteY21937" fmla="*/ 3650194 h 4873452"/>
              <a:gd name="connsiteX21938" fmla="*/ 7731325 w 9144002"/>
              <a:gd name="connsiteY21938" fmla="*/ 3652648 h 4873452"/>
              <a:gd name="connsiteX21939" fmla="*/ 7730730 w 9144002"/>
              <a:gd name="connsiteY21939" fmla="*/ 3655770 h 4873452"/>
              <a:gd name="connsiteX21940" fmla="*/ 7730135 w 9144002"/>
              <a:gd name="connsiteY21940" fmla="*/ 3659115 h 4873452"/>
              <a:gd name="connsiteX21941" fmla="*/ 7730135 w 9144002"/>
              <a:gd name="connsiteY21941" fmla="*/ 3662906 h 4873452"/>
              <a:gd name="connsiteX21942" fmla="*/ 7708406 w 9144002"/>
              <a:gd name="connsiteY21942" fmla="*/ 3661569 h 4873452"/>
              <a:gd name="connsiteX21943" fmla="*/ 7686677 w 9144002"/>
              <a:gd name="connsiteY21943" fmla="*/ 3661345 h 4873452"/>
              <a:gd name="connsiteX21944" fmla="*/ 7665246 w 9144002"/>
              <a:gd name="connsiteY21944" fmla="*/ 3661569 h 4873452"/>
              <a:gd name="connsiteX21945" fmla="*/ 7643219 w 9144002"/>
              <a:gd name="connsiteY21945" fmla="*/ 3662460 h 4873452"/>
              <a:gd name="connsiteX21946" fmla="*/ 7621490 w 9144002"/>
              <a:gd name="connsiteY21946" fmla="*/ 3663575 h 4873452"/>
              <a:gd name="connsiteX21947" fmla="*/ 7600059 w 9144002"/>
              <a:gd name="connsiteY21947" fmla="*/ 3665358 h 4873452"/>
              <a:gd name="connsiteX21948" fmla="*/ 7578033 w 9144002"/>
              <a:gd name="connsiteY21948" fmla="*/ 3667366 h 4873452"/>
              <a:gd name="connsiteX21949" fmla="*/ 7556601 w 9144002"/>
              <a:gd name="connsiteY21949" fmla="*/ 3669596 h 4873452"/>
              <a:gd name="connsiteX21950" fmla="*/ 7535170 w 9144002"/>
              <a:gd name="connsiteY21950" fmla="*/ 3672049 h 4873452"/>
              <a:gd name="connsiteX21951" fmla="*/ 7513739 w 9144002"/>
              <a:gd name="connsiteY21951" fmla="*/ 3675171 h 4873452"/>
              <a:gd name="connsiteX21952" fmla="*/ 7492307 w 9144002"/>
              <a:gd name="connsiteY21952" fmla="*/ 3678293 h 4873452"/>
              <a:gd name="connsiteX21953" fmla="*/ 7470876 w 9144002"/>
              <a:gd name="connsiteY21953" fmla="*/ 3681638 h 4873452"/>
              <a:gd name="connsiteX21954" fmla="*/ 7428311 w 9144002"/>
              <a:gd name="connsiteY21954" fmla="*/ 3688774 h 4873452"/>
              <a:gd name="connsiteX21955" fmla="*/ 7385746 w 9144002"/>
              <a:gd name="connsiteY21955" fmla="*/ 3695688 h 4873452"/>
              <a:gd name="connsiteX21956" fmla="*/ 7343777 w 9144002"/>
              <a:gd name="connsiteY21956" fmla="*/ 3702823 h 4873452"/>
              <a:gd name="connsiteX21957" fmla="*/ 7301807 w 9144002"/>
              <a:gd name="connsiteY21957" fmla="*/ 3709291 h 4873452"/>
              <a:gd name="connsiteX21958" fmla="*/ 7281268 w 9144002"/>
              <a:gd name="connsiteY21958" fmla="*/ 3712413 h 4873452"/>
              <a:gd name="connsiteX21959" fmla="*/ 7260433 w 9144002"/>
              <a:gd name="connsiteY21959" fmla="*/ 3715313 h 4873452"/>
              <a:gd name="connsiteX21960" fmla="*/ 7239895 w 9144002"/>
              <a:gd name="connsiteY21960" fmla="*/ 3717543 h 4873452"/>
              <a:gd name="connsiteX21961" fmla="*/ 7224277 w 9144002"/>
              <a:gd name="connsiteY21961" fmla="*/ 3719214 h 4873452"/>
              <a:gd name="connsiteX21962" fmla="*/ 7223895 w 9144002"/>
              <a:gd name="connsiteY21962" fmla="*/ 3719358 h 4873452"/>
              <a:gd name="connsiteX21963" fmla="*/ 7219176 w 9144002"/>
              <a:gd name="connsiteY21963" fmla="*/ 3720473 h 4873452"/>
              <a:gd name="connsiteX21964" fmla="*/ 7214457 w 9144002"/>
              <a:gd name="connsiteY21964" fmla="*/ 3721366 h 4873452"/>
              <a:gd name="connsiteX21965" fmla="*/ 7212098 w 9144002"/>
              <a:gd name="connsiteY21965" fmla="*/ 3722035 h 4873452"/>
              <a:gd name="connsiteX21966" fmla="*/ 7209738 w 9144002"/>
              <a:gd name="connsiteY21966" fmla="*/ 3722704 h 4873452"/>
              <a:gd name="connsiteX21967" fmla="*/ 7207673 w 9144002"/>
              <a:gd name="connsiteY21967" fmla="*/ 3723819 h 4873452"/>
              <a:gd name="connsiteX21968" fmla="*/ 7205904 w 9144002"/>
              <a:gd name="connsiteY21968" fmla="*/ 3724934 h 4873452"/>
              <a:gd name="connsiteX21969" fmla="*/ 7204135 w 9144002"/>
              <a:gd name="connsiteY21969" fmla="*/ 3726273 h 4873452"/>
              <a:gd name="connsiteX21970" fmla="*/ 7203250 w 9144002"/>
              <a:gd name="connsiteY21970" fmla="*/ 3728280 h 4873452"/>
              <a:gd name="connsiteX21971" fmla="*/ 7202660 w 9144002"/>
              <a:gd name="connsiteY21971" fmla="*/ 3730511 h 4873452"/>
              <a:gd name="connsiteX21972" fmla="*/ 7202365 w 9144002"/>
              <a:gd name="connsiteY21972" fmla="*/ 3733410 h 4873452"/>
              <a:gd name="connsiteX21973" fmla="*/ 7201185 w 9144002"/>
              <a:gd name="connsiteY21973" fmla="*/ 3732518 h 4873452"/>
              <a:gd name="connsiteX21974" fmla="*/ 7200596 w 9144002"/>
              <a:gd name="connsiteY21974" fmla="*/ 3731403 h 4873452"/>
              <a:gd name="connsiteX21975" fmla="*/ 7200300 w 9144002"/>
              <a:gd name="connsiteY21975" fmla="*/ 3730288 h 4873452"/>
              <a:gd name="connsiteX21976" fmla="*/ 7199711 w 9144002"/>
              <a:gd name="connsiteY21976" fmla="*/ 3729395 h 4873452"/>
              <a:gd name="connsiteX21977" fmla="*/ 7199711 w 9144002"/>
              <a:gd name="connsiteY21977" fmla="*/ 3727165 h 4873452"/>
              <a:gd name="connsiteX21978" fmla="*/ 7200596 w 9144002"/>
              <a:gd name="connsiteY21978" fmla="*/ 3724934 h 4873452"/>
              <a:gd name="connsiteX21979" fmla="*/ 7202070 w 9144002"/>
              <a:gd name="connsiteY21979" fmla="*/ 3722704 h 4873452"/>
              <a:gd name="connsiteX21980" fmla="*/ 7203516 w 9144002"/>
              <a:gd name="connsiteY21980" fmla="*/ 3721142 h 4873452"/>
              <a:gd name="connsiteX21981" fmla="*/ 7198818 w 9144002"/>
              <a:gd name="connsiteY21981" fmla="*/ 3721556 h 4873452"/>
              <a:gd name="connsiteX21982" fmla="*/ 7178280 w 9144002"/>
              <a:gd name="connsiteY21982" fmla="*/ 3722894 h 4873452"/>
              <a:gd name="connsiteX21983" fmla="*/ 7158039 w 9144002"/>
              <a:gd name="connsiteY21983" fmla="*/ 3723786 h 4873452"/>
              <a:gd name="connsiteX21984" fmla="*/ 7137798 w 9144002"/>
              <a:gd name="connsiteY21984" fmla="*/ 3724009 h 4873452"/>
              <a:gd name="connsiteX21985" fmla="*/ 7117855 w 9144002"/>
              <a:gd name="connsiteY21985" fmla="*/ 3724009 h 4873452"/>
              <a:gd name="connsiteX21986" fmla="*/ 7097912 w 9144002"/>
              <a:gd name="connsiteY21986" fmla="*/ 3723118 h 4873452"/>
              <a:gd name="connsiteX21987" fmla="*/ 7077969 w 9144002"/>
              <a:gd name="connsiteY21987" fmla="*/ 3721779 h 4873452"/>
              <a:gd name="connsiteX21988" fmla="*/ 7068147 w 9144002"/>
              <a:gd name="connsiteY21988" fmla="*/ 3720888 h 4873452"/>
              <a:gd name="connsiteX21989" fmla="*/ 7058324 w 9144002"/>
              <a:gd name="connsiteY21989" fmla="*/ 3719773 h 4873452"/>
              <a:gd name="connsiteX21990" fmla="*/ 7056835 w 9144002"/>
              <a:gd name="connsiteY21990" fmla="*/ 3720218 h 4873452"/>
              <a:gd name="connsiteX21991" fmla="*/ 7055645 w 9144002"/>
              <a:gd name="connsiteY21991" fmla="*/ 3720888 h 4873452"/>
              <a:gd name="connsiteX21992" fmla="*/ 7055049 w 9144002"/>
              <a:gd name="connsiteY21992" fmla="*/ 3721556 h 4873452"/>
              <a:gd name="connsiteX21993" fmla="*/ 7055049 w 9144002"/>
              <a:gd name="connsiteY21993" fmla="*/ 3722003 h 4873452"/>
              <a:gd name="connsiteX21994" fmla="*/ 7055049 w 9144002"/>
              <a:gd name="connsiteY21994" fmla="*/ 3722671 h 4873452"/>
              <a:gd name="connsiteX21995" fmla="*/ 7055347 w 9144002"/>
              <a:gd name="connsiteY21995" fmla="*/ 3723340 h 4873452"/>
              <a:gd name="connsiteX21996" fmla="*/ 7055943 w 9144002"/>
              <a:gd name="connsiteY21996" fmla="*/ 3724902 h 4873452"/>
              <a:gd name="connsiteX21997" fmla="*/ 7057133 w 9144002"/>
              <a:gd name="connsiteY21997" fmla="*/ 3726908 h 4873452"/>
              <a:gd name="connsiteX21998" fmla="*/ 7057133 w 9144002"/>
              <a:gd name="connsiteY21998" fmla="*/ 3727577 h 4873452"/>
              <a:gd name="connsiteX21999" fmla="*/ 7057728 w 9144002"/>
              <a:gd name="connsiteY21999" fmla="*/ 3728692 h 4873452"/>
              <a:gd name="connsiteX22000" fmla="*/ 7057133 w 9144002"/>
              <a:gd name="connsiteY22000" fmla="*/ 3729585 h 4873452"/>
              <a:gd name="connsiteX22001" fmla="*/ 7056835 w 9144002"/>
              <a:gd name="connsiteY22001" fmla="*/ 3730700 h 4873452"/>
              <a:gd name="connsiteX22002" fmla="*/ 7055645 w 9144002"/>
              <a:gd name="connsiteY22002" fmla="*/ 3732261 h 4873452"/>
              <a:gd name="connsiteX22003" fmla="*/ 7054157 w 9144002"/>
              <a:gd name="connsiteY22003" fmla="*/ 3733376 h 4873452"/>
              <a:gd name="connsiteX22004" fmla="*/ 7051478 w 9144002"/>
              <a:gd name="connsiteY22004" fmla="*/ 3731368 h 4873452"/>
              <a:gd name="connsiteX22005" fmla="*/ 7048799 w 9144002"/>
              <a:gd name="connsiteY22005" fmla="*/ 3730253 h 4873452"/>
              <a:gd name="connsiteX22006" fmla="*/ 7046418 w 9144002"/>
              <a:gd name="connsiteY22006" fmla="*/ 3729362 h 4873452"/>
              <a:gd name="connsiteX22007" fmla="*/ 7043739 w 9144002"/>
              <a:gd name="connsiteY22007" fmla="*/ 3729138 h 4873452"/>
              <a:gd name="connsiteX22008" fmla="*/ 7040762 w 9144002"/>
              <a:gd name="connsiteY22008" fmla="*/ 3729138 h 4873452"/>
              <a:gd name="connsiteX22009" fmla="*/ 7038083 w 9144002"/>
              <a:gd name="connsiteY22009" fmla="*/ 3729362 h 4873452"/>
              <a:gd name="connsiteX22010" fmla="*/ 7032726 w 9144002"/>
              <a:gd name="connsiteY22010" fmla="*/ 3730477 h 4873452"/>
              <a:gd name="connsiteX22011" fmla="*/ 7027070 w 9144002"/>
              <a:gd name="connsiteY22011" fmla="*/ 3731592 h 4873452"/>
              <a:gd name="connsiteX22012" fmla="*/ 7024391 w 9144002"/>
              <a:gd name="connsiteY22012" fmla="*/ 3732261 h 4873452"/>
              <a:gd name="connsiteX22013" fmla="*/ 7021712 w 9144002"/>
              <a:gd name="connsiteY22013" fmla="*/ 3732261 h 4873452"/>
              <a:gd name="connsiteX22014" fmla="*/ 7019331 w 9144002"/>
              <a:gd name="connsiteY22014" fmla="*/ 3732261 h 4873452"/>
              <a:gd name="connsiteX22015" fmla="*/ 7016652 w 9144002"/>
              <a:gd name="connsiteY22015" fmla="*/ 3731815 h 4873452"/>
              <a:gd name="connsiteX22016" fmla="*/ 7013973 w 9144002"/>
              <a:gd name="connsiteY22016" fmla="*/ 3730700 h 4873452"/>
              <a:gd name="connsiteX22017" fmla="*/ 7011592 w 9144002"/>
              <a:gd name="connsiteY22017" fmla="*/ 3729362 h 4873452"/>
              <a:gd name="connsiteX22018" fmla="*/ 7013973 w 9144002"/>
              <a:gd name="connsiteY22018" fmla="*/ 3733598 h 4873452"/>
              <a:gd name="connsiteX22019" fmla="*/ 7016949 w 9144002"/>
              <a:gd name="connsiteY22019" fmla="*/ 3736721 h 4873452"/>
              <a:gd name="connsiteX22020" fmla="*/ 7020224 w 9144002"/>
              <a:gd name="connsiteY22020" fmla="*/ 3739173 h 4873452"/>
              <a:gd name="connsiteX22021" fmla="*/ 7024093 w 9144002"/>
              <a:gd name="connsiteY22021" fmla="*/ 3741181 h 4873452"/>
              <a:gd name="connsiteX22022" fmla="*/ 7027963 w 9144002"/>
              <a:gd name="connsiteY22022" fmla="*/ 3742296 h 4873452"/>
              <a:gd name="connsiteX22023" fmla="*/ 7032130 w 9144002"/>
              <a:gd name="connsiteY22023" fmla="*/ 3743187 h 4873452"/>
              <a:gd name="connsiteX22024" fmla="*/ 7035999 w 9144002"/>
              <a:gd name="connsiteY22024" fmla="*/ 3743411 h 4873452"/>
              <a:gd name="connsiteX22025" fmla="*/ 7040762 w 9144002"/>
              <a:gd name="connsiteY22025" fmla="*/ 3743411 h 4873452"/>
              <a:gd name="connsiteX22026" fmla="*/ 7045227 w 9144002"/>
              <a:gd name="connsiteY22026" fmla="*/ 3743187 h 4873452"/>
              <a:gd name="connsiteX22027" fmla="*/ 7049692 w 9144002"/>
              <a:gd name="connsiteY22027" fmla="*/ 3742518 h 4873452"/>
              <a:gd name="connsiteX22028" fmla="*/ 7058622 w 9144002"/>
              <a:gd name="connsiteY22028" fmla="*/ 3740957 h 4873452"/>
              <a:gd name="connsiteX22029" fmla="*/ 7067253 w 9144002"/>
              <a:gd name="connsiteY22029" fmla="*/ 3738951 h 4873452"/>
              <a:gd name="connsiteX22030" fmla="*/ 7075588 w 9144002"/>
              <a:gd name="connsiteY22030" fmla="*/ 3737167 h 4873452"/>
              <a:gd name="connsiteX22031" fmla="*/ 7079457 w 9144002"/>
              <a:gd name="connsiteY22031" fmla="*/ 3736943 h 4873452"/>
              <a:gd name="connsiteX22032" fmla="*/ 7083624 w 9144002"/>
              <a:gd name="connsiteY22032" fmla="*/ 3736721 h 4873452"/>
              <a:gd name="connsiteX22033" fmla="*/ 7088089 w 9144002"/>
              <a:gd name="connsiteY22033" fmla="*/ 3736943 h 4873452"/>
              <a:gd name="connsiteX22034" fmla="*/ 7092852 w 9144002"/>
              <a:gd name="connsiteY22034" fmla="*/ 3737167 h 4873452"/>
              <a:gd name="connsiteX22035" fmla="*/ 7102675 w 9144002"/>
              <a:gd name="connsiteY22035" fmla="*/ 3738282 h 4873452"/>
              <a:gd name="connsiteX22036" fmla="*/ 7112795 w 9144002"/>
              <a:gd name="connsiteY22036" fmla="*/ 3739842 h 4873452"/>
              <a:gd name="connsiteX22037" fmla="*/ 7123213 w 9144002"/>
              <a:gd name="connsiteY22037" fmla="*/ 3740957 h 4873452"/>
              <a:gd name="connsiteX22038" fmla="*/ 7128273 w 9144002"/>
              <a:gd name="connsiteY22038" fmla="*/ 3741403 h 4873452"/>
              <a:gd name="connsiteX22039" fmla="*/ 7133333 w 9144002"/>
              <a:gd name="connsiteY22039" fmla="*/ 3741850 h 4873452"/>
              <a:gd name="connsiteX22040" fmla="*/ 7138096 w 9144002"/>
              <a:gd name="connsiteY22040" fmla="*/ 3742072 h 4873452"/>
              <a:gd name="connsiteX22041" fmla="*/ 7143156 w 9144002"/>
              <a:gd name="connsiteY22041" fmla="*/ 3741850 h 4873452"/>
              <a:gd name="connsiteX22042" fmla="*/ 7147918 w 9144002"/>
              <a:gd name="connsiteY22042" fmla="*/ 3741403 h 4873452"/>
              <a:gd name="connsiteX22043" fmla="*/ 7152085 w 9144002"/>
              <a:gd name="connsiteY22043" fmla="*/ 3740735 h 4873452"/>
              <a:gd name="connsiteX22044" fmla="*/ 7159230 w 9144002"/>
              <a:gd name="connsiteY22044" fmla="*/ 3739173 h 4873452"/>
              <a:gd name="connsiteX22045" fmla="*/ 7167266 w 9144002"/>
              <a:gd name="connsiteY22045" fmla="*/ 3738282 h 4873452"/>
              <a:gd name="connsiteX22046" fmla="*/ 7175898 w 9144002"/>
              <a:gd name="connsiteY22046" fmla="*/ 3737612 h 4873452"/>
              <a:gd name="connsiteX22047" fmla="*/ 7184828 w 9144002"/>
              <a:gd name="connsiteY22047" fmla="*/ 3737167 h 4873452"/>
              <a:gd name="connsiteX22048" fmla="*/ 7194353 w 9144002"/>
              <a:gd name="connsiteY22048" fmla="*/ 3736943 h 4873452"/>
              <a:gd name="connsiteX22049" fmla="*/ 7203878 w 9144002"/>
              <a:gd name="connsiteY22049" fmla="*/ 3736943 h 4873452"/>
              <a:gd name="connsiteX22050" fmla="*/ 7225012 w 9144002"/>
              <a:gd name="connsiteY22050" fmla="*/ 3737167 h 4873452"/>
              <a:gd name="connsiteX22051" fmla="*/ 7247038 w 9144002"/>
              <a:gd name="connsiteY22051" fmla="*/ 3737836 h 4873452"/>
              <a:gd name="connsiteX22052" fmla="*/ 7269362 w 9144002"/>
              <a:gd name="connsiteY22052" fmla="*/ 3738282 h 4873452"/>
              <a:gd name="connsiteX22053" fmla="*/ 7291984 w 9144002"/>
              <a:gd name="connsiteY22053" fmla="*/ 3738282 h 4873452"/>
              <a:gd name="connsiteX22054" fmla="*/ 7302997 w 9144002"/>
              <a:gd name="connsiteY22054" fmla="*/ 3738282 h 4873452"/>
              <a:gd name="connsiteX22055" fmla="*/ 7314010 w 9144002"/>
              <a:gd name="connsiteY22055" fmla="*/ 3737836 h 4873452"/>
              <a:gd name="connsiteX22056" fmla="*/ 7315499 w 9144002"/>
              <a:gd name="connsiteY22056" fmla="*/ 3740288 h 4873452"/>
              <a:gd name="connsiteX22057" fmla="*/ 7316987 w 9144002"/>
              <a:gd name="connsiteY22057" fmla="*/ 3742518 h 4873452"/>
              <a:gd name="connsiteX22058" fmla="*/ 7318773 w 9144002"/>
              <a:gd name="connsiteY22058" fmla="*/ 3744526 h 4873452"/>
              <a:gd name="connsiteX22059" fmla="*/ 7320560 w 9144002"/>
              <a:gd name="connsiteY22059" fmla="*/ 3746532 h 4873452"/>
              <a:gd name="connsiteX22060" fmla="*/ 7322345 w 9144002"/>
              <a:gd name="connsiteY22060" fmla="*/ 3747871 h 4873452"/>
              <a:gd name="connsiteX22061" fmla="*/ 7324131 w 9144002"/>
              <a:gd name="connsiteY22061" fmla="*/ 3748986 h 4873452"/>
              <a:gd name="connsiteX22062" fmla="*/ 7325918 w 9144002"/>
              <a:gd name="connsiteY22062" fmla="*/ 3750324 h 4873452"/>
              <a:gd name="connsiteX22063" fmla="*/ 7328298 w 9144002"/>
              <a:gd name="connsiteY22063" fmla="*/ 3750992 h 4873452"/>
              <a:gd name="connsiteX22064" fmla="*/ 7330085 w 9144002"/>
              <a:gd name="connsiteY22064" fmla="*/ 3751662 h 4873452"/>
              <a:gd name="connsiteX22065" fmla="*/ 7332466 w 9144002"/>
              <a:gd name="connsiteY22065" fmla="*/ 3752107 h 4873452"/>
              <a:gd name="connsiteX22066" fmla="*/ 7336633 w 9144002"/>
              <a:gd name="connsiteY22066" fmla="*/ 3752777 h 4873452"/>
              <a:gd name="connsiteX22067" fmla="*/ 7341098 w 9144002"/>
              <a:gd name="connsiteY22067" fmla="*/ 3752777 h 4873452"/>
              <a:gd name="connsiteX22068" fmla="*/ 7345562 w 9144002"/>
              <a:gd name="connsiteY22068" fmla="*/ 3752554 h 4873452"/>
              <a:gd name="connsiteX22069" fmla="*/ 7350325 w 9144002"/>
              <a:gd name="connsiteY22069" fmla="*/ 3751885 h 4873452"/>
              <a:gd name="connsiteX22070" fmla="*/ 7355087 w 9144002"/>
              <a:gd name="connsiteY22070" fmla="*/ 3750992 h 4873452"/>
              <a:gd name="connsiteX22071" fmla="*/ 7364315 w 9144002"/>
              <a:gd name="connsiteY22071" fmla="*/ 3749655 h 4873452"/>
              <a:gd name="connsiteX22072" fmla="*/ 7369375 w 9144002"/>
              <a:gd name="connsiteY22072" fmla="*/ 3748986 h 4873452"/>
              <a:gd name="connsiteX22073" fmla="*/ 7373840 w 9144002"/>
              <a:gd name="connsiteY22073" fmla="*/ 3748986 h 4873452"/>
              <a:gd name="connsiteX22074" fmla="*/ 7378305 w 9144002"/>
              <a:gd name="connsiteY22074" fmla="*/ 3749433 h 4873452"/>
              <a:gd name="connsiteX22075" fmla="*/ 7382472 w 9144002"/>
              <a:gd name="connsiteY22075" fmla="*/ 3750324 h 4873452"/>
              <a:gd name="connsiteX22076" fmla="*/ 7381579 w 9144002"/>
              <a:gd name="connsiteY22076" fmla="*/ 3751662 h 4873452"/>
              <a:gd name="connsiteX22077" fmla="*/ 7380686 w 9144002"/>
              <a:gd name="connsiteY22077" fmla="*/ 3753222 h 4873452"/>
              <a:gd name="connsiteX22078" fmla="*/ 7379495 w 9144002"/>
              <a:gd name="connsiteY22078" fmla="*/ 3754337 h 4873452"/>
              <a:gd name="connsiteX22079" fmla="*/ 7378007 w 9144002"/>
              <a:gd name="connsiteY22079" fmla="*/ 3755676 h 4873452"/>
              <a:gd name="connsiteX22080" fmla="*/ 7376519 w 9144002"/>
              <a:gd name="connsiteY22080" fmla="*/ 3756791 h 4873452"/>
              <a:gd name="connsiteX22081" fmla="*/ 7374435 w 9144002"/>
              <a:gd name="connsiteY22081" fmla="*/ 3757460 h 4873452"/>
              <a:gd name="connsiteX22082" fmla="*/ 7370268 w 9144002"/>
              <a:gd name="connsiteY22082" fmla="*/ 3759244 h 4873452"/>
              <a:gd name="connsiteX22083" fmla="*/ 7365506 w 9144002"/>
              <a:gd name="connsiteY22083" fmla="*/ 3760136 h 4873452"/>
              <a:gd name="connsiteX22084" fmla="*/ 7360148 w 9144002"/>
              <a:gd name="connsiteY22084" fmla="*/ 3761028 h 4873452"/>
              <a:gd name="connsiteX22085" fmla="*/ 7354493 w 9144002"/>
              <a:gd name="connsiteY22085" fmla="*/ 3761251 h 4873452"/>
              <a:gd name="connsiteX22086" fmla="*/ 7348837 w 9144002"/>
              <a:gd name="connsiteY22086" fmla="*/ 3761251 h 4873452"/>
              <a:gd name="connsiteX22087" fmla="*/ 7343181 w 9144002"/>
              <a:gd name="connsiteY22087" fmla="*/ 3761028 h 4873452"/>
              <a:gd name="connsiteX22088" fmla="*/ 7337228 w 9144002"/>
              <a:gd name="connsiteY22088" fmla="*/ 3760582 h 4873452"/>
              <a:gd name="connsiteX22089" fmla="*/ 7326215 w 9144002"/>
              <a:gd name="connsiteY22089" fmla="*/ 3759244 h 4873452"/>
              <a:gd name="connsiteX22090" fmla="*/ 7316987 w 9144002"/>
              <a:gd name="connsiteY22090" fmla="*/ 3757460 h 4873452"/>
              <a:gd name="connsiteX22091" fmla="*/ 7310141 w 9144002"/>
              <a:gd name="connsiteY22091" fmla="*/ 3756122 h 4873452"/>
              <a:gd name="connsiteX22092" fmla="*/ 7305379 w 9144002"/>
              <a:gd name="connsiteY22092" fmla="*/ 3761251 h 4873452"/>
              <a:gd name="connsiteX22093" fmla="*/ 7300318 w 9144002"/>
              <a:gd name="connsiteY22093" fmla="*/ 3765934 h 4873452"/>
              <a:gd name="connsiteX22094" fmla="*/ 7294960 w 9144002"/>
              <a:gd name="connsiteY22094" fmla="*/ 3770172 h 4873452"/>
              <a:gd name="connsiteX22095" fmla="*/ 7289603 w 9144002"/>
              <a:gd name="connsiteY22095" fmla="*/ 3774185 h 4873452"/>
              <a:gd name="connsiteX22096" fmla="*/ 7283352 w 9144002"/>
              <a:gd name="connsiteY22096" fmla="*/ 3777753 h 4873452"/>
              <a:gd name="connsiteX22097" fmla="*/ 7276208 w 9144002"/>
              <a:gd name="connsiteY22097" fmla="*/ 3781545 h 4873452"/>
              <a:gd name="connsiteX22098" fmla="*/ 7268470 w 9144002"/>
              <a:gd name="connsiteY22098" fmla="*/ 3784890 h 4873452"/>
              <a:gd name="connsiteX22099" fmla="*/ 7259242 w 9144002"/>
              <a:gd name="connsiteY22099" fmla="*/ 3788235 h 4873452"/>
              <a:gd name="connsiteX22100" fmla="*/ 7259242 w 9144002"/>
              <a:gd name="connsiteY22100" fmla="*/ 3774855 h 4873452"/>
              <a:gd name="connsiteX22101" fmla="*/ 7257158 w 9144002"/>
              <a:gd name="connsiteY22101" fmla="*/ 3776638 h 4873452"/>
              <a:gd name="connsiteX22102" fmla="*/ 7254480 w 9144002"/>
              <a:gd name="connsiteY22102" fmla="*/ 3777753 h 4873452"/>
              <a:gd name="connsiteX22103" fmla="*/ 7251801 w 9144002"/>
              <a:gd name="connsiteY22103" fmla="*/ 3779092 h 4873452"/>
              <a:gd name="connsiteX22104" fmla="*/ 7248526 w 9144002"/>
              <a:gd name="connsiteY22104" fmla="*/ 3779537 h 4873452"/>
              <a:gd name="connsiteX22105" fmla="*/ 7244955 w 9144002"/>
              <a:gd name="connsiteY22105" fmla="*/ 3779761 h 4873452"/>
              <a:gd name="connsiteX22106" fmla="*/ 7241383 w 9144002"/>
              <a:gd name="connsiteY22106" fmla="*/ 3780207 h 4873452"/>
              <a:gd name="connsiteX22107" fmla="*/ 7233643 w 9144002"/>
              <a:gd name="connsiteY22107" fmla="*/ 3779761 h 4873452"/>
              <a:gd name="connsiteX22108" fmla="*/ 7233643 w 9144002"/>
              <a:gd name="connsiteY22108" fmla="*/ 3782660 h 4873452"/>
              <a:gd name="connsiteX22109" fmla="*/ 7234537 w 9144002"/>
              <a:gd name="connsiteY22109" fmla="*/ 3784890 h 4873452"/>
              <a:gd name="connsiteX22110" fmla="*/ 7235132 w 9144002"/>
              <a:gd name="connsiteY22110" fmla="*/ 3786897 h 4873452"/>
              <a:gd name="connsiteX22111" fmla="*/ 7236025 w 9144002"/>
              <a:gd name="connsiteY22111" fmla="*/ 3788681 h 4873452"/>
              <a:gd name="connsiteX22112" fmla="*/ 7237216 w 9144002"/>
              <a:gd name="connsiteY22112" fmla="*/ 3790465 h 4873452"/>
              <a:gd name="connsiteX22113" fmla="*/ 7237810 w 9144002"/>
              <a:gd name="connsiteY22113" fmla="*/ 3792472 h 4873452"/>
              <a:gd name="connsiteX22114" fmla="*/ 7238406 w 9144002"/>
              <a:gd name="connsiteY22114" fmla="*/ 3795148 h 4873452"/>
              <a:gd name="connsiteX22115" fmla="*/ 7238406 w 9144002"/>
              <a:gd name="connsiteY22115" fmla="*/ 3797824 h 4873452"/>
              <a:gd name="connsiteX22116" fmla="*/ 7237216 w 9144002"/>
              <a:gd name="connsiteY22116" fmla="*/ 3795817 h 4873452"/>
              <a:gd name="connsiteX22117" fmla="*/ 7235727 w 9144002"/>
              <a:gd name="connsiteY22117" fmla="*/ 3794257 h 4873452"/>
              <a:gd name="connsiteX22118" fmla="*/ 7234537 w 9144002"/>
              <a:gd name="connsiteY22118" fmla="*/ 3792695 h 4873452"/>
              <a:gd name="connsiteX22119" fmla="*/ 7233048 w 9144002"/>
              <a:gd name="connsiteY22119" fmla="*/ 3791357 h 4873452"/>
              <a:gd name="connsiteX22120" fmla="*/ 7231560 w 9144002"/>
              <a:gd name="connsiteY22120" fmla="*/ 3790242 h 4873452"/>
              <a:gd name="connsiteX22121" fmla="*/ 7229476 w 9144002"/>
              <a:gd name="connsiteY22121" fmla="*/ 3789350 h 4873452"/>
              <a:gd name="connsiteX22122" fmla="*/ 7227988 w 9144002"/>
              <a:gd name="connsiteY22122" fmla="*/ 3788904 h 4873452"/>
              <a:gd name="connsiteX22123" fmla="*/ 7226202 w 9144002"/>
              <a:gd name="connsiteY22123" fmla="*/ 3788681 h 4873452"/>
              <a:gd name="connsiteX22124" fmla="*/ 7224416 w 9144002"/>
              <a:gd name="connsiteY22124" fmla="*/ 3788012 h 4873452"/>
              <a:gd name="connsiteX22125" fmla="*/ 7222333 w 9144002"/>
              <a:gd name="connsiteY22125" fmla="*/ 3788012 h 4873452"/>
              <a:gd name="connsiteX22126" fmla="*/ 7218463 w 9144002"/>
              <a:gd name="connsiteY22126" fmla="*/ 3788235 h 4873452"/>
              <a:gd name="connsiteX22127" fmla="*/ 7214296 w 9144002"/>
              <a:gd name="connsiteY22127" fmla="*/ 3788904 h 4873452"/>
              <a:gd name="connsiteX22128" fmla="*/ 7210129 w 9144002"/>
              <a:gd name="connsiteY22128" fmla="*/ 3790242 h 4873452"/>
              <a:gd name="connsiteX22129" fmla="*/ 7205962 w 9144002"/>
              <a:gd name="connsiteY22129" fmla="*/ 3791580 h 4873452"/>
              <a:gd name="connsiteX22130" fmla="*/ 7201795 w 9144002"/>
              <a:gd name="connsiteY22130" fmla="*/ 3793587 h 4873452"/>
              <a:gd name="connsiteX22131" fmla="*/ 7197330 w 9144002"/>
              <a:gd name="connsiteY22131" fmla="*/ 3795817 h 4873452"/>
              <a:gd name="connsiteX22132" fmla="*/ 7193460 w 9144002"/>
              <a:gd name="connsiteY22132" fmla="*/ 3798270 h 4873452"/>
              <a:gd name="connsiteX22133" fmla="*/ 7185423 w 9144002"/>
              <a:gd name="connsiteY22133" fmla="*/ 3803177 h 4873452"/>
              <a:gd name="connsiteX22134" fmla="*/ 7178875 w 9144002"/>
              <a:gd name="connsiteY22134" fmla="*/ 3807860 h 4873452"/>
              <a:gd name="connsiteX22135" fmla="*/ 7176493 w 9144002"/>
              <a:gd name="connsiteY22135" fmla="*/ 3806967 h 4873452"/>
              <a:gd name="connsiteX22136" fmla="*/ 7175303 w 9144002"/>
              <a:gd name="connsiteY22136" fmla="*/ 3806075 h 4873452"/>
              <a:gd name="connsiteX22137" fmla="*/ 7174410 w 9144002"/>
              <a:gd name="connsiteY22137" fmla="*/ 3805183 h 4873452"/>
              <a:gd name="connsiteX22138" fmla="*/ 7173814 w 9144002"/>
              <a:gd name="connsiteY22138" fmla="*/ 3804068 h 4873452"/>
              <a:gd name="connsiteX22139" fmla="*/ 7173814 w 9144002"/>
              <a:gd name="connsiteY22139" fmla="*/ 3802953 h 4873452"/>
              <a:gd name="connsiteX22140" fmla="*/ 7174708 w 9144002"/>
              <a:gd name="connsiteY22140" fmla="*/ 3801838 h 4873452"/>
              <a:gd name="connsiteX22141" fmla="*/ 7176196 w 9144002"/>
              <a:gd name="connsiteY22141" fmla="*/ 3799608 h 4873452"/>
              <a:gd name="connsiteX22142" fmla="*/ 7180660 w 9144002"/>
              <a:gd name="connsiteY22142" fmla="*/ 3794479 h 4873452"/>
              <a:gd name="connsiteX22143" fmla="*/ 7182149 w 9144002"/>
              <a:gd name="connsiteY22143" fmla="*/ 3792026 h 4873452"/>
              <a:gd name="connsiteX22144" fmla="*/ 7182447 w 9144002"/>
              <a:gd name="connsiteY22144" fmla="*/ 3790911 h 4873452"/>
              <a:gd name="connsiteX22145" fmla="*/ 7183042 w 9144002"/>
              <a:gd name="connsiteY22145" fmla="*/ 3789796 h 4873452"/>
              <a:gd name="connsiteX22146" fmla="*/ 7177684 w 9144002"/>
              <a:gd name="connsiteY22146" fmla="*/ 3790242 h 4873452"/>
              <a:gd name="connsiteX22147" fmla="*/ 7173517 w 9144002"/>
              <a:gd name="connsiteY22147" fmla="*/ 3791134 h 4873452"/>
              <a:gd name="connsiteX22148" fmla="*/ 7167266 w 9144002"/>
              <a:gd name="connsiteY22148" fmla="*/ 3792695 h 4873452"/>
              <a:gd name="connsiteX22149" fmla="*/ 7163992 w 9144002"/>
              <a:gd name="connsiteY22149" fmla="*/ 3793142 h 4873452"/>
              <a:gd name="connsiteX22150" fmla="*/ 7161016 w 9144002"/>
              <a:gd name="connsiteY22150" fmla="*/ 3792695 h 4873452"/>
              <a:gd name="connsiteX22151" fmla="*/ 7157443 w 9144002"/>
              <a:gd name="connsiteY22151" fmla="*/ 3792026 h 4873452"/>
              <a:gd name="connsiteX22152" fmla="*/ 7152681 w 9144002"/>
              <a:gd name="connsiteY22152" fmla="*/ 3790242 h 4873452"/>
              <a:gd name="connsiteX22153" fmla="*/ 7151193 w 9144002"/>
              <a:gd name="connsiteY22153" fmla="*/ 3790465 h 4873452"/>
              <a:gd name="connsiteX22154" fmla="*/ 7149705 w 9144002"/>
              <a:gd name="connsiteY22154" fmla="*/ 3791134 h 4873452"/>
              <a:gd name="connsiteX22155" fmla="*/ 7149109 w 9144002"/>
              <a:gd name="connsiteY22155" fmla="*/ 3792026 h 4873452"/>
              <a:gd name="connsiteX22156" fmla="*/ 7148812 w 9144002"/>
              <a:gd name="connsiteY22156" fmla="*/ 3792695 h 4873452"/>
              <a:gd name="connsiteX22157" fmla="*/ 7148216 w 9144002"/>
              <a:gd name="connsiteY22157" fmla="*/ 3794033 h 4873452"/>
              <a:gd name="connsiteX22158" fmla="*/ 7148216 w 9144002"/>
              <a:gd name="connsiteY22158" fmla="*/ 3795148 h 4873452"/>
              <a:gd name="connsiteX22159" fmla="*/ 7149407 w 9144002"/>
              <a:gd name="connsiteY22159" fmla="*/ 3797602 h 4873452"/>
              <a:gd name="connsiteX22160" fmla="*/ 7150895 w 9144002"/>
              <a:gd name="connsiteY22160" fmla="*/ 3800054 h 4873452"/>
              <a:gd name="connsiteX22161" fmla="*/ 7153276 w 9144002"/>
              <a:gd name="connsiteY22161" fmla="*/ 3802285 h 4873452"/>
              <a:gd name="connsiteX22162" fmla="*/ 7154467 w 9144002"/>
              <a:gd name="connsiteY22162" fmla="*/ 3802953 h 4873452"/>
              <a:gd name="connsiteX22163" fmla="*/ 7155360 w 9144002"/>
              <a:gd name="connsiteY22163" fmla="*/ 3803622 h 4873452"/>
              <a:gd name="connsiteX22164" fmla="*/ 7156551 w 9144002"/>
              <a:gd name="connsiteY22164" fmla="*/ 3803845 h 4873452"/>
              <a:gd name="connsiteX22165" fmla="*/ 7155062 w 9144002"/>
              <a:gd name="connsiteY22165" fmla="*/ 3804292 h 4873452"/>
              <a:gd name="connsiteX22166" fmla="*/ 7152383 w 9144002"/>
              <a:gd name="connsiteY22166" fmla="*/ 3804737 h 4873452"/>
              <a:gd name="connsiteX22167" fmla="*/ 7150300 w 9144002"/>
              <a:gd name="connsiteY22167" fmla="*/ 3804737 h 4873452"/>
              <a:gd name="connsiteX22168" fmla="*/ 7147918 w 9144002"/>
              <a:gd name="connsiteY22168" fmla="*/ 3804292 h 4873452"/>
              <a:gd name="connsiteX22169" fmla="*/ 7143156 w 9144002"/>
              <a:gd name="connsiteY22169" fmla="*/ 3803845 h 4873452"/>
              <a:gd name="connsiteX22170" fmla="*/ 7138096 w 9144002"/>
              <a:gd name="connsiteY22170" fmla="*/ 3803177 h 4873452"/>
              <a:gd name="connsiteX22171" fmla="*/ 7133333 w 9144002"/>
              <a:gd name="connsiteY22171" fmla="*/ 3802953 h 4873452"/>
              <a:gd name="connsiteX22172" fmla="*/ 7130655 w 9144002"/>
              <a:gd name="connsiteY22172" fmla="*/ 3803177 h 4873452"/>
              <a:gd name="connsiteX22173" fmla="*/ 7127678 w 9144002"/>
              <a:gd name="connsiteY22173" fmla="*/ 3803622 h 4873452"/>
              <a:gd name="connsiteX22174" fmla="*/ 7124701 w 9144002"/>
              <a:gd name="connsiteY22174" fmla="*/ 3804292 h 4873452"/>
              <a:gd name="connsiteX22175" fmla="*/ 7121427 w 9144002"/>
              <a:gd name="connsiteY22175" fmla="*/ 3805407 h 4873452"/>
              <a:gd name="connsiteX22176" fmla="*/ 7118153 w 9144002"/>
              <a:gd name="connsiteY22176" fmla="*/ 3806967 h 4873452"/>
              <a:gd name="connsiteX22177" fmla="*/ 7114879 w 9144002"/>
              <a:gd name="connsiteY22177" fmla="*/ 3808975 h 4873452"/>
              <a:gd name="connsiteX22178" fmla="*/ 7114283 w 9144002"/>
              <a:gd name="connsiteY22178" fmla="*/ 3811651 h 4873452"/>
              <a:gd name="connsiteX22179" fmla="*/ 7114879 w 9144002"/>
              <a:gd name="connsiteY22179" fmla="*/ 3813657 h 4873452"/>
              <a:gd name="connsiteX22180" fmla="*/ 7115474 w 9144002"/>
              <a:gd name="connsiteY22180" fmla="*/ 3815441 h 4873452"/>
              <a:gd name="connsiteX22181" fmla="*/ 7116664 w 9144002"/>
              <a:gd name="connsiteY22181" fmla="*/ 3816556 h 4873452"/>
              <a:gd name="connsiteX22182" fmla="*/ 7117855 w 9144002"/>
              <a:gd name="connsiteY22182" fmla="*/ 3817226 h 4873452"/>
              <a:gd name="connsiteX22183" fmla="*/ 7119641 w 9144002"/>
              <a:gd name="connsiteY22183" fmla="*/ 3817895 h 4873452"/>
              <a:gd name="connsiteX22184" fmla="*/ 7123213 w 9144002"/>
              <a:gd name="connsiteY22184" fmla="*/ 3818564 h 4873452"/>
              <a:gd name="connsiteX22185" fmla="*/ 7125595 w 9144002"/>
              <a:gd name="connsiteY22185" fmla="*/ 3819010 h 4873452"/>
              <a:gd name="connsiteX22186" fmla="*/ 7126785 w 9144002"/>
              <a:gd name="connsiteY22186" fmla="*/ 3819232 h 4873452"/>
              <a:gd name="connsiteX22187" fmla="*/ 7127678 w 9144002"/>
              <a:gd name="connsiteY22187" fmla="*/ 3820125 h 4873452"/>
              <a:gd name="connsiteX22188" fmla="*/ 7127678 w 9144002"/>
              <a:gd name="connsiteY22188" fmla="*/ 3821016 h 4873452"/>
              <a:gd name="connsiteX22189" fmla="*/ 7127083 w 9144002"/>
              <a:gd name="connsiteY22189" fmla="*/ 3822355 h 4873452"/>
              <a:gd name="connsiteX22190" fmla="*/ 7125595 w 9144002"/>
              <a:gd name="connsiteY22190" fmla="*/ 3824361 h 4873452"/>
              <a:gd name="connsiteX22191" fmla="*/ 7123808 w 9144002"/>
              <a:gd name="connsiteY22191" fmla="*/ 3826591 h 4873452"/>
              <a:gd name="connsiteX22192" fmla="*/ 7129464 w 9144002"/>
              <a:gd name="connsiteY22192" fmla="*/ 3827261 h 4873452"/>
              <a:gd name="connsiteX22193" fmla="*/ 7135120 w 9144002"/>
              <a:gd name="connsiteY22193" fmla="*/ 3828153 h 4873452"/>
              <a:gd name="connsiteX22194" fmla="*/ 7145537 w 9144002"/>
              <a:gd name="connsiteY22194" fmla="*/ 3829937 h 4873452"/>
              <a:gd name="connsiteX22195" fmla="*/ 7156253 w 9144002"/>
              <a:gd name="connsiteY22195" fmla="*/ 3832613 h 4873452"/>
              <a:gd name="connsiteX22196" fmla="*/ 7166076 w 9144002"/>
              <a:gd name="connsiteY22196" fmla="*/ 3835289 h 4873452"/>
              <a:gd name="connsiteX22197" fmla="*/ 7175898 w 9144002"/>
              <a:gd name="connsiteY22197" fmla="*/ 3838411 h 4873452"/>
              <a:gd name="connsiteX22198" fmla="*/ 7185423 w 9144002"/>
              <a:gd name="connsiteY22198" fmla="*/ 3841533 h 4873452"/>
              <a:gd name="connsiteX22199" fmla="*/ 7195246 w 9144002"/>
              <a:gd name="connsiteY22199" fmla="*/ 3844878 h 4873452"/>
              <a:gd name="connsiteX22200" fmla="*/ 7205068 w 9144002"/>
              <a:gd name="connsiteY22200" fmla="*/ 3847777 h 4873452"/>
              <a:gd name="connsiteX22201" fmla="*/ 7204473 w 9144002"/>
              <a:gd name="connsiteY22201" fmla="*/ 3848892 h 4873452"/>
              <a:gd name="connsiteX22202" fmla="*/ 7203580 w 9144002"/>
              <a:gd name="connsiteY22202" fmla="*/ 3849784 h 4873452"/>
              <a:gd name="connsiteX22203" fmla="*/ 7202389 w 9144002"/>
              <a:gd name="connsiteY22203" fmla="*/ 3850231 h 4873452"/>
              <a:gd name="connsiteX22204" fmla="*/ 7200901 w 9144002"/>
              <a:gd name="connsiteY22204" fmla="*/ 3850899 h 4873452"/>
              <a:gd name="connsiteX22205" fmla="*/ 7197627 w 9144002"/>
              <a:gd name="connsiteY22205" fmla="*/ 3851569 h 4873452"/>
              <a:gd name="connsiteX22206" fmla="*/ 7193460 w 9144002"/>
              <a:gd name="connsiteY22206" fmla="*/ 3851569 h 4873452"/>
              <a:gd name="connsiteX22207" fmla="*/ 7188697 w 9144002"/>
              <a:gd name="connsiteY22207" fmla="*/ 3851569 h 4873452"/>
              <a:gd name="connsiteX22208" fmla="*/ 7183637 w 9144002"/>
              <a:gd name="connsiteY22208" fmla="*/ 3850899 h 4873452"/>
              <a:gd name="connsiteX22209" fmla="*/ 7172029 w 9144002"/>
              <a:gd name="connsiteY22209" fmla="*/ 3849784 h 4873452"/>
              <a:gd name="connsiteX22210" fmla="*/ 7166373 w 9144002"/>
              <a:gd name="connsiteY22210" fmla="*/ 3849116 h 4873452"/>
              <a:gd name="connsiteX22211" fmla="*/ 7160718 w 9144002"/>
              <a:gd name="connsiteY22211" fmla="*/ 3848892 h 4873452"/>
              <a:gd name="connsiteX22212" fmla="*/ 7155360 w 9144002"/>
              <a:gd name="connsiteY22212" fmla="*/ 3849116 h 4873452"/>
              <a:gd name="connsiteX22213" fmla="*/ 7150300 w 9144002"/>
              <a:gd name="connsiteY22213" fmla="*/ 3849561 h 4873452"/>
              <a:gd name="connsiteX22214" fmla="*/ 7147918 w 9144002"/>
              <a:gd name="connsiteY22214" fmla="*/ 3850007 h 4873452"/>
              <a:gd name="connsiteX22215" fmla="*/ 7145537 w 9144002"/>
              <a:gd name="connsiteY22215" fmla="*/ 3850676 h 4873452"/>
              <a:gd name="connsiteX22216" fmla="*/ 7143751 w 9144002"/>
              <a:gd name="connsiteY22216" fmla="*/ 3851569 h 4873452"/>
              <a:gd name="connsiteX22217" fmla="*/ 7141966 w 9144002"/>
              <a:gd name="connsiteY22217" fmla="*/ 3852237 h 4873452"/>
              <a:gd name="connsiteX22218" fmla="*/ 7140477 w 9144002"/>
              <a:gd name="connsiteY22218" fmla="*/ 3853352 h 4873452"/>
              <a:gd name="connsiteX22219" fmla="*/ 7138989 w 9144002"/>
              <a:gd name="connsiteY22219" fmla="*/ 3854467 h 4873452"/>
              <a:gd name="connsiteX22220" fmla="*/ 7137798 w 9144002"/>
              <a:gd name="connsiteY22220" fmla="*/ 3856251 h 4873452"/>
              <a:gd name="connsiteX22221" fmla="*/ 7136905 w 9144002"/>
              <a:gd name="connsiteY22221" fmla="*/ 3858036 h 4873452"/>
              <a:gd name="connsiteX22222" fmla="*/ 7142263 w 9144002"/>
              <a:gd name="connsiteY22222" fmla="*/ 3860711 h 4873452"/>
              <a:gd name="connsiteX22223" fmla="*/ 7147918 w 9144002"/>
              <a:gd name="connsiteY22223" fmla="*/ 3862941 h 4873452"/>
              <a:gd name="connsiteX22224" fmla="*/ 7153872 w 9144002"/>
              <a:gd name="connsiteY22224" fmla="*/ 3864949 h 4873452"/>
              <a:gd name="connsiteX22225" fmla="*/ 7159527 w 9144002"/>
              <a:gd name="connsiteY22225" fmla="*/ 3866733 h 4873452"/>
              <a:gd name="connsiteX22226" fmla="*/ 7166076 w 9144002"/>
              <a:gd name="connsiteY22226" fmla="*/ 3867848 h 4873452"/>
              <a:gd name="connsiteX22227" fmla="*/ 7172029 w 9144002"/>
              <a:gd name="connsiteY22227" fmla="*/ 3868740 h 4873452"/>
              <a:gd name="connsiteX22228" fmla="*/ 7178280 w 9144002"/>
              <a:gd name="connsiteY22228" fmla="*/ 3869186 h 4873452"/>
              <a:gd name="connsiteX22229" fmla="*/ 7185126 w 9144002"/>
              <a:gd name="connsiteY22229" fmla="*/ 3869409 h 4873452"/>
              <a:gd name="connsiteX22230" fmla="*/ 7191674 w 9144002"/>
              <a:gd name="connsiteY22230" fmla="*/ 3869409 h 4873452"/>
              <a:gd name="connsiteX22231" fmla="*/ 7197925 w 9144002"/>
              <a:gd name="connsiteY22231" fmla="*/ 3869186 h 4873452"/>
              <a:gd name="connsiteX22232" fmla="*/ 7210724 w 9144002"/>
              <a:gd name="connsiteY22232" fmla="*/ 3868294 h 4873452"/>
              <a:gd name="connsiteX22233" fmla="*/ 7223226 w 9144002"/>
              <a:gd name="connsiteY22233" fmla="*/ 3866956 h 4873452"/>
              <a:gd name="connsiteX22234" fmla="*/ 7235132 w 9144002"/>
              <a:gd name="connsiteY22234" fmla="*/ 3865171 h 4873452"/>
              <a:gd name="connsiteX22235" fmla="*/ 7234239 w 9144002"/>
              <a:gd name="connsiteY22235" fmla="*/ 3867625 h 4873452"/>
              <a:gd name="connsiteX22236" fmla="*/ 7232751 w 9144002"/>
              <a:gd name="connsiteY22236" fmla="*/ 3869409 h 4873452"/>
              <a:gd name="connsiteX22237" fmla="*/ 7230964 w 9144002"/>
              <a:gd name="connsiteY22237" fmla="*/ 3871416 h 4873452"/>
              <a:gd name="connsiteX22238" fmla="*/ 7229476 w 9144002"/>
              <a:gd name="connsiteY22238" fmla="*/ 3873200 h 4873452"/>
              <a:gd name="connsiteX22239" fmla="*/ 7227691 w 9144002"/>
              <a:gd name="connsiteY22239" fmla="*/ 3874538 h 4873452"/>
              <a:gd name="connsiteX22240" fmla="*/ 7225905 w 9144002"/>
              <a:gd name="connsiteY22240" fmla="*/ 3875653 h 4873452"/>
              <a:gd name="connsiteX22241" fmla="*/ 7223523 w 9144002"/>
              <a:gd name="connsiteY22241" fmla="*/ 3876768 h 4873452"/>
              <a:gd name="connsiteX22242" fmla="*/ 7221439 w 9144002"/>
              <a:gd name="connsiteY22242" fmla="*/ 3877883 h 4873452"/>
              <a:gd name="connsiteX22243" fmla="*/ 7218760 w 9144002"/>
              <a:gd name="connsiteY22243" fmla="*/ 3878775 h 4873452"/>
              <a:gd name="connsiteX22244" fmla="*/ 7216082 w 9144002"/>
              <a:gd name="connsiteY22244" fmla="*/ 3879444 h 4873452"/>
              <a:gd name="connsiteX22245" fmla="*/ 7213403 w 9144002"/>
              <a:gd name="connsiteY22245" fmla="*/ 3879667 h 4873452"/>
              <a:gd name="connsiteX22246" fmla="*/ 7210426 w 9144002"/>
              <a:gd name="connsiteY22246" fmla="*/ 3880113 h 4873452"/>
              <a:gd name="connsiteX22247" fmla="*/ 7203878 w 9144002"/>
              <a:gd name="connsiteY22247" fmla="*/ 3880113 h 4873452"/>
              <a:gd name="connsiteX22248" fmla="*/ 7196734 w 9144002"/>
              <a:gd name="connsiteY22248" fmla="*/ 3879667 h 4873452"/>
              <a:gd name="connsiteX22249" fmla="*/ 7197330 w 9144002"/>
              <a:gd name="connsiteY22249" fmla="*/ 3881005 h 4873452"/>
              <a:gd name="connsiteX22250" fmla="*/ 7197925 w 9144002"/>
              <a:gd name="connsiteY22250" fmla="*/ 3881897 h 4873452"/>
              <a:gd name="connsiteX22251" fmla="*/ 7198818 w 9144002"/>
              <a:gd name="connsiteY22251" fmla="*/ 3882789 h 4873452"/>
              <a:gd name="connsiteX22252" fmla="*/ 7200306 w 9144002"/>
              <a:gd name="connsiteY22252" fmla="*/ 3883012 h 4873452"/>
              <a:gd name="connsiteX22253" fmla="*/ 7202985 w 9144002"/>
              <a:gd name="connsiteY22253" fmla="*/ 3883681 h 4873452"/>
              <a:gd name="connsiteX22254" fmla="*/ 7205664 w 9144002"/>
              <a:gd name="connsiteY22254" fmla="*/ 3883904 h 4873452"/>
              <a:gd name="connsiteX22255" fmla="*/ 7205068 w 9144002"/>
              <a:gd name="connsiteY22255" fmla="*/ 3885688 h 4873452"/>
              <a:gd name="connsiteX22256" fmla="*/ 7203878 w 9144002"/>
              <a:gd name="connsiteY22256" fmla="*/ 3886804 h 4873452"/>
              <a:gd name="connsiteX22257" fmla="*/ 7202389 w 9144002"/>
              <a:gd name="connsiteY22257" fmla="*/ 3887472 h 4873452"/>
              <a:gd name="connsiteX22258" fmla="*/ 7200901 w 9144002"/>
              <a:gd name="connsiteY22258" fmla="*/ 3887919 h 4873452"/>
              <a:gd name="connsiteX22259" fmla="*/ 7196734 w 9144002"/>
              <a:gd name="connsiteY22259" fmla="*/ 3888364 h 4873452"/>
              <a:gd name="connsiteX22260" fmla="*/ 7192864 w 9144002"/>
              <a:gd name="connsiteY22260" fmla="*/ 3888587 h 4873452"/>
              <a:gd name="connsiteX22261" fmla="*/ 7200008 w 9144002"/>
              <a:gd name="connsiteY22261" fmla="*/ 3888587 h 4873452"/>
              <a:gd name="connsiteX22262" fmla="*/ 7206259 w 9144002"/>
              <a:gd name="connsiteY22262" fmla="*/ 3889034 h 4873452"/>
              <a:gd name="connsiteX22263" fmla="*/ 7212212 w 9144002"/>
              <a:gd name="connsiteY22263" fmla="*/ 3889479 h 4873452"/>
              <a:gd name="connsiteX22264" fmla="*/ 7217868 w 9144002"/>
              <a:gd name="connsiteY22264" fmla="*/ 3890371 h 4873452"/>
              <a:gd name="connsiteX22265" fmla="*/ 7223523 w 9144002"/>
              <a:gd name="connsiteY22265" fmla="*/ 3891486 h 4873452"/>
              <a:gd name="connsiteX22266" fmla="*/ 7228583 w 9144002"/>
              <a:gd name="connsiteY22266" fmla="*/ 3892601 h 4873452"/>
              <a:gd name="connsiteX22267" fmla="*/ 7238704 w 9144002"/>
              <a:gd name="connsiteY22267" fmla="*/ 3895500 h 4873452"/>
              <a:gd name="connsiteX22268" fmla="*/ 7248824 w 9144002"/>
              <a:gd name="connsiteY22268" fmla="*/ 3898622 h 4873452"/>
              <a:gd name="connsiteX22269" fmla="*/ 7259837 w 9144002"/>
              <a:gd name="connsiteY22269" fmla="*/ 3901299 h 4873452"/>
              <a:gd name="connsiteX22270" fmla="*/ 7265791 w 9144002"/>
              <a:gd name="connsiteY22270" fmla="*/ 3902414 h 4873452"/>
              <a:gd name="connsiteX22271" fmla="*/ 7272041 w 9144002"/>
              <a:gd name="connsiteY22271" fmla="*/ 3903529 h 4873452"/>
              <a:gd name="connsiteX22272" fmla="*/ 7279185 w 9144002"/>
              <a:gd name="connsiteY22272" fmla="*/ 3904421 h 4873452"/>
              <a:gd name="connsiteX22273" fmla="*/ 7286924 w 9144002"/>
              <a:gd name="connsiteY22273" fmla="*/ 3905090 h 4873452"/>
              <a:gd name="connsiteX22274" fmla="*/ 7286329 w 9144002"/>
              <a:gd name="connsiteY22274" fmla="*/ 3907766 h 4873452"/>
              <a:gd name="connsiteX22275" fmla="*/ 7286031 w 9144002"/>
              <a:gd name="connsiteY22275" fmla="*/ 3910665 h 4873452"/>
              <a:gd name="connsiteX22276" fmla="*/ 7286329 w 9144002"/>
              <a:gd name="connsiteY22276" fmla="*/ 3912895 h 4873452"/>
              <a:gd name="connsiteX22277" fmla="*/ 7286924 w 9144002"/>
              <a:gd name="connsiteY22277" fmla="*/ 3914902 h 4873452"/>
              <a:gd name="connsiteX22278" fmla="*/ 7287520 w 9144002"/>
              <a:gd name="connsiteY22278" fmla="*/ 3916686 h 4873452"/>
              <a:gd name="connsiteX22279" fmla="*/ 7288412 w 9144002"/>
              <a:gd name="connsiteY22279" fmla="*/ 3918024 h 4873452"/>
              <a:gd name="connsiteX22280" fmla="*/ 7289603 w 9144002"/>
              <a:gd name="connsiteY22280" fmla="*/ 3919139 h 4873452"/>
              <a:gd name="connsiteX22281" fmla="*/ 7291091 w 9144002"/>
              <a:gd name="connsiteY22281" fmla="*/ 3920031 h 4873452"/>
              <a:gd name="connsiteX22282" fmla="*/ 7292580 w 9144002"/>
              <a:gd name="connsiteY22282" fmla="*/ 3920923 h 4873452"/>
              <a:gd name="connsiteX22283" fmla="*/ 7294366 w 9144002"/>
              <a:gd name="connsiteY22283" fmla="*/ 3921369 h 4873452"/>
              <a:gd name="connsiteX22284" fmla="*/ 7298235 w 9144002"/>
              <a:gd name="connsiteY22284" fmla="*/ 3922038 h 4873452"/>
              <a:gd name="connsiteX22285" fmla="*/ 7302402 w 9144002"/>
              <a:gd name="connsiteY22285" fmla="*/ 3922261 h 4873452"/>
              <a:gd name="connsiteX22286" fmla="*/ 7306867 w 9144002"/>
              <a:gd name="connsiteY22286" fmla="*/ 3922038 h 4873452"/>
              <a:gd name="connsiteX22287" fmla="*/ 7316095 w 9144002"/>
              <a:gd name="connsiteY22287" fmla="*/ 3921592 h 4873452"/>
              <a:gd name="connsiteX22288" fmla="*/ 7320560 w 9144002"/>
              <a:gd name="connsiteY22288" fmla="*/ 3921592 h 4873452"/>
              <a:gd name="connsiteX22289" fmla="*/ 7324727 w 9144002"/>
              <a:gd name="connsiteY22289" fmla="*/ 3922038 h 4873452"/>
              <a:gd name="connsiteX22290" fmla="*/ 7326810 w 9144002"/>
              <a:gd name="connsiteY22290" fmla="*/ 3922484 h 4873452"/>
              <a:gd name="connsiteX22291" fmla="*/ 7328298 w 9144002"/>
              <a:gd name="connsiteY22291" fmla="*/ 3923153 h 4873452"/>
              <a:gd name="connsiteX22292" fmla="*/ 7329787 w 9144002"/>
              <a:gd name="connsiteY22292" fmla="*/ 3923822 h 4873452"/>
              <a:gd name="connsiteX22293" fmla="*/ 7331275 w 9144002"/>
              <a:gd name="connsiteY22293" fmla="*/ 3924714 h 4873452"/>
              <a:gd name="connsiteX22294" fmla="*/ 7332466 w 9144002"/>
              <a:gd name="connsiteY22294" fmla="*/ 3925829 h 4873452"/>
              <a:gd name="connsiteX22295" fmla="*/ 7333061 w 9144002"/>
              <a:gd name="connsiteY22295" fmla="*/ 3927390 h 4873452"/>
              <a:gd name="connsiteX22296" fmla="*/ 7333954 w 9144002"/>
              <a:gd name="connsiteY22296" fmla="*/ 3928951 h 4873452"/>
              <a:gd name="connsiteX22297" fmla="*/ 7334252 w 9144002"/>
              <a:gd name="connsiteY22297" fmla="*/ 3931181 h 4873452"/>
              <a:gd name="connsiteX22298" fmla="*/ 7327108 w 9144002"/>
              <a:gd name="connsiteY22298" fmla="*/ 3930066 h 4873452"/>
              <a:gd name="connsiteX22299" fmla="*/ 7319964 w 9144002"/>
              <a:gd name="connsiteY22299" fmla="*/ 3929397 h 4873452"/>
              <a:gd name="connsiteX22300" fmla="*/ 7313416 w 9144002"/>
              <a:gd name="connsiteY22300" fmla="*/ 3928951 h 4873452"/>
              <a:gd name="connsiteX22301" fmla="*/ 7306867 w 9144002"/>
              <a:gd name="connsiteY22301" fmla="*/ 3928729 h 4873452"/>
              <a:gd name="connsiteX22302" fmla="*/ 7300616 w 9144002"/>
              <a:gd name="connsiteY22302" fmla="*/ 3928729 h 4873452"/>
              <a:gd name="connsiteX22303" fmla="*/ 7294366 w 9144002"/>
              <a:gd name="connsiteY22303" fmla="*/ 3928951 h 4873452"/>
              <a:gd name="connsiteX22304" fmla="*/ 7288710 w 9144002"/>
              <a:gd name="connsiteY22304" fmla="*/ 3929620 h 4873452"/>
              <a:gd name="connsiteX22305" fmla="*/ 7282757 w 9144002"/>
              <a:gd name="connsiteY22305" fmla="*/ 3930066 h 4873452"/>
              <a:gd name="connsiteX22306" fmla="*/ 7271743 w 9144002"/>
              <a:gd name="connsiteY22306" fmla="*/ 3931850 h 4873452"/>
              <a:gd name="connsiteX22307" fmla="*/ 7261326 w 9144002"/>
              <a:gd name="connsiteY22307" fmla="*/ 3934080 h 4873452"/>
              <a:gd name="connsiteX22308" fmla="*/ 7250610 w 9144002"/>
              <a:gd name="connsiteY22308" fmla="*/ 3936534 h 4873452"/>
              <a:gd name="connsiteX22309" fmla="*/ 7240787 w 9144002"/>
              <a:gd name="connsiteY22309" fmla="*/ 3939210 h 4873452"/>
              <a:gd name="connsiteX22310" fmla="*/ 7230964 w 9144002"/>
              <a:gd name="connsiteY22310" fmla="*/ 3941663 h 4873452"/>
              <a:gd name="connsiteX22311" fmla="*/ 7220845 w 9144002"/>
              <a:gd name="connsiteY22311" fmla="*/ 3943893 h 4873452"/>
              <a:gd name="connsiteX22312" fmla="*/ 7211022 w 9144002"/>
              <a:gd name="connsiteY22312" fmla="*/ 3945900 h 4873452"/>
              <a:gd name="connsiteX22313" fmla="*/ 7205962 w 9144002"/>
              <a:gd name="connsiteY22313" fmla="*/ 3946569 h 4873452"/>
              <a:gd name="connsiteX22314" fmla="*/ 7200901 w 9144002"/>
              <a:gd name="connsiteY22314" fmla="*/ 3947238 h 4873452"/>
              <a:gd name="connsiteX22315" fmla="*/ 7195841 w 9144002"/>
              <a:gd name="connsiteY22315" fmla="*/ 3947684 h 4873452"/>
              <a:gd name="connsiteX22316" fmla="*/ 7190483 w 9144002"/>
              <a:gd name="connsiteY22316" fmla="*/ 3947906 h 4873452"/>
              <a:gd name="connsiteX22317" fmla="*/ 7184828 w 9144002"/>
              <a:gd name="connsiteY22317" fmla="*/ 3947684 h 4873452"/>
              <a:gd name="connsiteX22318" fmla="*/ 7179172 w 9144002"/>
              <a:gd name="connsiteY22318" fmla="*/ 3947238 h 4873452"/>
              <a:gd name="connsiteX22319" fmla="*/ 7173517 w 9144002"/>
              <a:gd name="connsiteY22319" fmla="*/ 3946791 h 4873452"/>
              <a:gd name="connsiteX22320" fmla="*/ 7167862 w 9144002"/>
              <a:gd name="connsiteY22320" fmla="*/ 3945900 h 4873452"/>
              <a:gd name="connsiteX22321" fmla="*/ 7161610 w 9144002"/>
              <a:gd name="connsiteY22321" fmla="*/ 3944785 h 4873452"/>
              <a:gd name="connsiteX22322" fmla="*/ 7155360 w 9144002"/>
              <a:gd name="connsiteY22322" fmla="*/ 3943446 h 4873452"/>
              <a:gd name="connsiteX22323" fmla="*/ 7153574 w 9144002"/>
              <a:gd name="connsiteY22323" fmla="*/ 3944339 h 4873452"/>
              <a:gd name="connsiteX22324" fmla="*/ 7151788 w 9144002"/>
              <a:gd name="connsiteY22324" fmla="*/ 3945454 h 4873452"/>
              <a:gd name="connsiteX22325" fmla="*/ 7150300 w 9144002"/>
              <a:gd name="connsiteY22325" fmla="*/ 3946569 h 4873452"/>
              <a:gd name="connsiteX22326" fmla="*/ 7149109 w 9144002"/>
              <a:gd name="connsiteY22326" fmla="*/ 3948130 h 4873452"/>
              <a:gd name="connsiteX22327" fmla="*/ 7148216 w 9144002"/>
              <a:gd name="connsiteY22327" fmla="*/ 3949690 h 4873452"/>
              <a:gd name="connsiteX22328" fmla="*/ 7148216 w 9144002"/>
              <a:gd name="connsiteY22328" fmla="*/ 3950805 h 4873452"/>
              <a:gd name="connsiteX22329" fmla="*/ 7148812 w 9144002"/>
              <a:gd name="connsiteY22329" fmla="*/ 3951252 h 4873452"/>
              <a:gd name="connsiteX22330" fmla="*/ 7149407 w 9144002"/>
              <a:gd name="connsiteY22330" fmla="*/ 3951920 h 4873452"/>
              <a:gd name="connsiteX22331" fmla="*/ 7150300 w 9144002"/>
              <a:gd name="connsiteY22331" fmla="*/ 3952144 h 4873452"/>
              <a:gd name="connsiteX22332" fmla="*/ 7151193 w 9144002"/>
              <a:gd name="connsiteY22332" fmla="*/ 3952367 h 4873452"/>
              <a:gd name="connsiteX22333" fmla="*/ 7149705 w 9144002"/>
              <a:gd name="connsiteY22333" fmla="*/ 3953928 h 4873452"/>
              <a:gd name="connsiteX22334" fmla="*/ 7148216 w 9144002"/>
              <a:gd name="connsiteY22334" fmla="*/ 3955043 h 4873452"/>
              <a:gd name="connsiteX22335" fmla="*/ 7146728 w 9144002"/>
              <a:gd name="connsiteY22335" fmla="*/ 3955712 h 4873452"/>
              <a:gd name="connsiteX22336" fmla="*/ 7144942 w 9144002"/>
              <a:gd name="connsiteY22336" fmla="*/ 3956604 h 4873452"/>
              <a:gd name="connsiteX22337" fmla="*/ 7140775 w 9144002"/>
              <a:gd name="connsiteY22337" fmla="*/ 3957719 h 4873452"/>
              <a:gd name="connsiteX22338" fmla="*/ 7136310 w 9144002"/>
              <a:gd name="connsiteY22338" fmla="*/ 3958388 h 4873452"/>
              <a:gd name="connsiteX22339" fmla="*/ 7131845 w 9144002"/>
              <a:gd name="connsiteY22339" fmla="*/ 3958611 h 4873452"/>
              <a:gd name="connsiteX22340" fmla="*/ 7126487 w 9144002"/>
              <a:gd name="connsiteY22340" fmla="*/ 3958834 h 4873452"/>
              <a:gd name="connsiteX22341" fmla="*/ 7116070 w 9144002"/>
              <a:gd name="connsiteY22341" fmla="*/ 3958611 h 4873452"/>
              <a:gd name="connsiteX22342" fmla="*/ 7110712 w 9144002"/>
              <a:gd name="connsiteY22342" fmla="*/ 3958388 h 4873452"/>
              <a:gd name="connsiteX22343" fmla="*/ 7105354 w 9144002"/>
              <a:gd name="connsiteY22343" fmla="*/ 3958388 h 4873452"/>
              <a:gd name="connsiteX22344" fmla="*/ 7099996 w 9144002"/>
              <a:gd name="connsiteY22344" fmla="*/ 3958611 h 4873452"/>
              <a:gd name="connsiteX22345" fmla="*/ 7095233 w 9144002"/>
              <a:gd name="connsiteY22345" fmla="*/ 3959280 h 4873452"/>
              <a:gd name="connsiteX22346" fmla="*/ 7090768 w 9144002"/>
              <a:gd name="connsiteY22346" fmla="*/ 3960395 h 4873452"/>
              <a:gd name="connsiteX22347" fmla="*/ 7088387 w 9144002"/>
              <a:gd name="connsiteY22347" fmla="*/ 3960841 h 4873452"/>
              <a:gd name="connsiteX22348" fmla="*/ 7086303 w 9144002"/>
              <a:gd name="connsiteY22348" fmla="*/ 3961733 h 4873452"/>
              <a:gd name="connsiteX22349" fmla="*/ 7084220 w 9144002"/>
              <a:gd name="connsiteY22349" fmla="*/ 3962848 h 4873452"/>
              <a:gd name="connsiteX22350" fmla="*/ 7082434 w 9144002"/>
              <a:gd name="connsiteY22350" fmla="*/ 3963963 h 4873452"/>
              <a:gd name="connsiteX22351" fmla="*/ 7080648 w 9144002"/>
              <a:gd name="connsiteY22351" fmla="*/ 3965301 h 4873452"/>
              <a:gd name="connsiteX22352" fmla="*/ 7079160 w 9144002"/>
              <a:gd name="connsiteY22352" fmla="*/ 3967085 h 4873452"/>
              <a:gd name="connsiteX22353" fmla="*/ 7076778 w 9144002"/>
              <a:gd name="connsiteY22353" fmla="*/ 3964186 h 4873452"/>
              <a:gd name="connsiteX22354" fmla="*/ 7074397 w 9144002"/>
              <a:gd name="connsiteY22354" fmla="*/ 3961733 h 4873452"/>
              <a:gd name="connsiteX22355" fmla="*/ 7072016 w 9144002"/>
              <a:gd name="connsiteY22355" fmla="*/ 3959503 h 4873452"/>
              <a:gd name="connsiteX22356" fmla="*/ 7069635 w 9144002"/>
              <a:gd name="connsiteY22356" fmla="*/ 3957496 h 4873452"/>
              <a:gd name="connsiteX22357" fmla="*/ 7066956 w 9144002"/>
              <a:gd name="connsiteY22357" fmla="*/ 3955712 h 4873452"/>
              <a:gd name="connsiteX22358" fmla="*/ 7063980 w 9144002"/>
              <a:gd name="connsiteY22358" fmla="*/ 3954597 h 4873452"/>
              <a:gd name="connsiteX22359" fmla="*/ 7061301 w 9144002"/>
              <a:gd name="connsiteY22359" fmla="*/ 3953482 h 4873452"/>
              <a:gd name="connsiteX22360" fmla="*/ 7058324 w 9144002"/>
              <a:gd name="connsiteY22360" fmla="*/ 3952590 h 4873452"/>
              <a:gd name="connsiteX22361" fmla="*/ 7055645 w 9144002"/>
              <a:gd name="connsiteY22361" fmla="*/ 3952144 h 4873452"/>
              <a:gd name="connsiteX22362" fmla="*/ 7052668 w 9144002"/>
              <a:gd name="connsiteY22362" fmla="*/ 3951920 h 4873452"/>
              <a:gd name="connsiteX22363" fmla="*/ 7049394 w 9144002"/>
              <a:gd name="connsiteY22363" fmla="*/ 3951475 h 4873452"/>
              <a:gd name="connsiteX22364" fmla="*/ 7046418 w 9144002"/>
              <a:gd name="connsiteY22364" fmla="*/ 3951475 h 4873452"/>
              <a:gd name="connsiteX22365" fmla="*/ 7039869 w 9144002"/>
              <a:gd name="connsiteY22365" fmla="*/ 3952144 h 4873452"/>
              <a:gd name="connsiteX22366" fmla="*/ 7033618 w 9144002"/>
              <a:gd name="connsiteY22366" fmla="*/ 3953035 h 4873452"/>
              <a:gd name="connsiteX22367" fmla="*/ 7026772 w 9144002"/>
              <a:gd name="connsiteY22367" fmla="*/ 3954374 h 4873452"/>
              <a:gd name="connsiteX22368" fmla="*/ 7020224 w 9144002"/>
              <a:gd name="connsiteY22368" fmla="*/ 3956158 h 4873452"/>
              <a:gd name="connsiteX22369" fmla="*/ 7006830 w 9144002"/>
              <a:gd name="connsiteY22369" fmla="*/ 3959503 h 4873452"/>
              <a:gd name="connsiteX22370" fmla="*/ 6999983 w 9144002"/>
              <a:gd name="connsiteY22370" fmla="*/ 3961064 h 4873452"/>
              <a:gd name="connsiteX22371" fmla="*/ 6993732 w 9144002"/>
              <a:gd name="connsiteY22371" fmla="*/ 3962625 h 4873452"/>
              <a:gd name="connsiteX22372" fmla="*/ 6987184 w 9144002"/>
              <a:gd name="connsiteY22372" fmla="*/ 3963740 h 4873452"/>
              <a:gd name="connsiteX22373" fmla="*/ 6981231 w 9144002"/>
              <a:gd name="connsiteY22373" fmla="*/ 3963963 h 4873452"/>
              <a:gd name="connsiteX22374" fmla="*/ 6975576 w 9144002"/>
              <a:gd name="connsiteY22374" fmla="*/ 3961733 h 4873452"/>
              <a:gd name="connsiteX22375" fmla="*/ 6969622 w 9144002"/>
              <a:gd name="connsiteY22375" fmla="*/ 3959726 h 4873452"/>
              <a:gd name="connsiteX22376" fmla="*/ 6963074 w 9144002"/>
              <a:gd name="connsiteY22376" fmla="*/ 3958165 h 4873452"/>
              <a:gd name="connsiteX22377" fmla="*/ 6956228 w 9144002"/>
              <a:gd name="connsiteY22377" fmla="*/ 3956604 h 4873452"/>
              <a:gd name="connsiteX22378" fmla="*/ 6949084 w 9144002"/>
              <a:gd name="connsiteY22378" fmla="*/ 3955266 h 4873452"/>
              <a:gd name="connsiteX22379" fmla="*/ 6941940 w 9144002"/>
              <a:gd name="connsiteY22379" fmla="*/ 3954150 h 4873452"/>
              <a:gd name="connsiteX22380" fmla="*/ 6934201 w 9144002"/>
              <a:gd name="connsiteY22380" fmla="*/ 3953035 h 4873452"/>
              <a:gd name="connsiteX22381" fmla="*/ 6926164 w 9144002"/>
              <a:gd name="connsiteY22381" fmla="*/ 3952144 h 4873452"/>
              <a:gd name="connsiteX22382" fmla="*/ 6909198 w 9144002"/>
              <a:gd name="connsiteY22382" fmla="*/ 3950805 h 4873452"/>
              <a:gd name="connsiteX22383" fmla="*/ 6891934 w 9144002"/>
              <a:gd name="connsiteY22383" fmla="*/ 3949914 h 4873452"/>
              <a:gd name="connsiteX22384" fmla="*/ 6873777 w 9144002"/>
              <a:gd name="connsiteY22384" fmla="*/ 3949245 h 4873452"/>
              <a:gd name="connsiteX22385" fmla="*/ 6855322 w 9144002"/>
              <a:gd name="connsiteY22385" fmla="*/ 3948799 h 4873452"/>
              <a:gd name="connsiteX22386" fmla="*/ 6818413 w 9144002"/>
              <a:gd name="connsiteY22386" fmla="*/ 3947906 h 4873452"/>
              <a:gd name="connsiteX22387" fmla="*/ 6800851 w 9144002"/>
              <a:gd name="connsiteY22387" fmla="*/ 3947015 h 4873452"/>
              <a:gd name="connsiteX22388" fmla="*/ 6783587 w 9144002"/>
              <a:gd name="connsiteY22388" fmla="*/ 3946123 h 4873452"/>
              <a:gd name="connsiteX22389" fmla="*/ 6766918 w 9144002"/>
              <a:gd name="connsiteY22389" fmla="*/ 3944785 h 4873452"/>
              <a:gd name="connsiteX22390" fmla="*/ 6759179 w 9144002"/>
              <a:gd name="connsiteY22390" fmla="*/ 3943893 h 4873452"/>
              <a:gd name="connsiteX22391" fmla="*/ 6751440 w 9144002"/>
              <a:gd name="connsiteY22391" fmla="*/ 3942778 h 4873452"/>
              <a:gd name="connsiteX22392" fmla="*/ 6744296 w 9144002"/>
              <a:gd name="connsiteY22392" fmla="*/ 3941663 h 4873452"/>
              <a:gd name="connsiteX22393" fmla="*/ 6737747 w 9144002"/>
              <a:gd name="connsiteY22393" fmla="*/ 3940101 h 4873452"/>
              <a:gd name="connsiteX22394" fmla="*/ 6731199 w 9144002"/>
              <a:gd name="connsiteY22394" fmla="*/ 3938540 h 4873452"/>
              <a:gd name="connsiteX22395" fmla="*/ 6724949 w 9144002"/>
              <a:gd name="connsiteY22395" fmla="*/ 3936534 h 4873452"/>
              <a:gd name="connsiteX22396" fmla="*/ 6723758 w 9144002"/>
              <a:gd name="connsiteY22396" fmla="*/ 3940101 h 4873452"/>
              <a:gd name="connsiteX22397" fmla="*/ 6721674 w 9144002"/>
              <a:gd name="connsiteY22397" fmla="*/ 3942555 h 4873452"/>
              <a:gd name="connsiteX22398" fmla="*/ 6719888 w 9144002"/>
              <a:gd name="connsiteY22398" fmla="*/ 3944339 h 4873452"/>
              <a:gd name="connsiteX22399" fmla="*/ 6718103 w 9144002"/>
              <a:gd name="connsiteY22399" fmla="*/ 3945454 h 4873452"/>
              <a:gd name="connsiteX22400" fmla="*/ 6715424 w 9144002"/>
              <a:gd name="connsiteY22400" fmla="*/ 3945900 h 4873452"/>
              <a:gd name="connsiteX22401" fmla="*/ 6712745 w 9144002"/>
              <a:gd name="connsiteY22401" fmla="*/ 3946123 h 4873452"/>
              <a:gd name="connsiteX22402" fmla="*/ 6706792 w 9144002"/>
              <a:gd name="connsiteY22402" fmla="*/ 3946123 h 4873452"/>
              <a:gd name="connsiteX22403" fmla="*/ 6703517 w 9144002"/>
              <a:gd name="connsiteY22403" fmla="*/ 3945900 h 4873452"/>
              <a:gd name="connsiteX22404" fmla="*/ 6699647 w 9144002"/>
              <a:gd name="connsiteY22404" fmla="*/ 3945900 h 4873452"/>
              <a:gd name="connsiteX22405" fmla="*/ 6695778 w 9144002"/>
              <a:gd name="connsiteY22405" fmla="*/ 3946123 h 4873452"/>
              <a:gd name="connsiteX22406" fmla="*/ 6692206 w 9144002"/>
              <a:gd name="connsiteY22406" fmla="*/ 3946791 h 4873452"/>
              <a:gd name="connsiteX22407" fmla="*/ 6687443 w 9144002"/>
              <a:gd name="connsiteY22407" fmla="*/ 3947906 h 4873452"/>
              <a:gd name="connsiteX22408" fmla="*/ 6683276 w 9144002"/>
              <a:gd name="connsiteY22408" fmla="*/ 3949690 h 4873452"/>
              <a:gd name="connsiteX22409" fmla="*/ 6678812 w 9144002"/>
              <a:gd name="connsiteY22409" fmla="*/ 3952144 h 4873452"/>
              <a:gd name="connsiteX22410" fmla="*/ 6674049 w 9144002"/>
              <a:gd name="connsiteY22410" fmla="*/ 3955489 h 4873452"/>
              <a:gd name="connsiteX22411" fmla="*/ 6674645 w 9144002"/>
              <a:gd name="connsiteY22411" fmla="*/ 3953482 h 4873452"/>
              <a:gd name="connsiteX22412" fmla="*/ 6675835 w 9144002"/>
              <a:gd name="connsiteY22412" fmla="*/ 3951920 h 4873452"/>
              <a:gd name="connsiteX22413" fmla="*/ 6678514 w 9144002"/>
              <a:gd name="connsiteY22413" fmla="*/ 3948799 h 4873452"/>
              <a:gd name="connsiteX22414" fmla="*/ 6679705 w 9144002"/>
              <a:gd name="connsiteY22414" fmla="*/ 3947238 h 4873452"/>
              <a:gd name="connsiteX22415" fmla="*/ 6680896 w 9144002"/>
              <a:gd name="connsiteY22415" fmla="*/ 3945900 h 4873452"/>
              <a:gd name="connsiteX22416" fmla="*/ 6681788 w 9144002"/>
              <a:gd name="connsiteY22416" fmla="*/ 3943893 h 4873452"/>
              <a:gd name="connsiteX22417" fmla="*/ 6682384 w 9144002"/>
              <a:gd name="connsiteY22417" fmla="*/ 3941885 h 4873452"/>
              <a:gd name="connsiteX22418" fmla="*/ 6673751 w 9144002"/>
              <a:gd name="connsiteY22418" fmla="*/ 3945676 h 4873452"/>
              <a:gd name="connsiteX22419" fmla="*/ 6664524 w 9144002"/>
              <a:gd name="connsiteY22419" fmla="*/ 3949021 h 4873452"/>
              <a:gd name="connsiteX22420" fmla="*/ 6655595 w 9144002"/>
              <a:gd name="connsiteY22420" fmla="*/ 3951920 h 4873452"/>
              <a:gd name="connsiteX22421" fmla="*/ 6646665 w 9144002"/>
              <a:gd name="connsiteY22421" fmla="*/ 3954374 h 4873452"/>
              <a:gd name="connsiteX22422" fmla="*/ 6637438 w 9144002"/>
              <a:gd name="connsiteY22422" fmla="*/ 3956381 h 4873452"/>
              <a:gd name="connsiteX22423" fmla="*/ 6628508 w 9144002"/>
              <a:gd name="connsiteY22423" fmla="*/ 3958388 h 4873452"/>
              <a:gd name="connsiteX22424" fmla="*/ 6610053 w 9144002"/>
              <a:gd name="connsiteY22424" fmla="*/ 3961956 h 4873452"/>
              <a:gd name="connsiteX22425" fmla="*/ 6591896 w 9144002"/>
              <a:gd name="connsiteY22425" fmla="*/ 3965970 h 4873452"/>
              <a:gd name="connsiteX22426" fmla="*/ 6582967 w 9144002"/>
              <a:gd name="connsiteY22426" fmla="*/ 3967977 h 4873452"/>
              <a:gd name="connsiteX22427" fmla="*/ 6573739 w 9144002"/>
              <a:gd name="connsiteY22427" fmla="*/ 3970430 h 4873452"/>
              <a:gd name="connsiteX22428" fmla="*/ 6564809 w 9144002"/>
              <a:gd name="connsiteY22428" fmla="*/ 3973330 h 4873452"/>
              <a:gd name="connsiteX22429" fmla="*/ 6555880 w 9144002"/>
              <a:gd name="connsiteY22429" fmla="*/ 3976675 h 4873452"/>
              <a:gd name="connsiteX22430" fmla="*/ 6547247 w 9144002"/>
              <a:gd name="connsiteY22430" fmla="*/ 3980243 h 4873452"/>
              <a:gd name="connsiteX22431" fmla="*/ 6538021 w 9144002"/>
              <a:gd name="connsiteY22431" fmla="*/ 3984925 h 4873452"/>
              <a:gd name="connsiteX22432" fmla="*/ 6538615 w 9144002"/>
              <a:gd name="connsiteY22432" fmla="*/ 3986709 h 4873452"/>
              <a:gd name="connsiteX22433" fmla="*/ 6538913 w 9144002"/>
              <a:gd name="connsiteY22433" fmla="*/ 3987601 h 4873452"/>
              <a:gd name="connsiteX22434" fmla="*/ 6539509 w 9144002"/>
              <a:gd name="connsiteY22434" fmla="*/ 3988270 h 4873452"/>
              <a:gd name="connsiteX22435" fmla="*/ 6540997 w 9144002"/>
              <a:gd name="connsiteY22435" fmla="*/ 3989385 h 4873452"/>
              <a:gd name="connsiteX22436" fmla="*/ 6543080 w 9144002"/>
              <a:gd name="connsiteY22436" fmla="*/ 3989609 h 4873452"/>
              <a:gd name="connsiteX22437" fmla="*/ 6545164 w 9144002"/>
              <a:gd name="connsiteY22437" fmla="*/ 3989609 h 4873452"/>
              <a:gd name="connsiteX22438" fmla="*/ 6547843 w 9144002"/>
              <a:gd name="connsiteY22438" fmla="*/ 3989609 h 4873452"/>
              <a:gd name="connsiteX22439" fmla="*/ 6553201 w 9144002"/>
              <a:gd name="connsiteY22439" fmla="*/ 3988717 h 4873452"/>
              <a:gd name="connsiteX22440" fmla="*/ 6555880 w 9144002"/>
              <a:gd name="connsiteY22440" fmla="*/ 3988494 h 4873452"/>
              <a:gd name="connsiteX22441" fmla="*/ 6558559 w 9144002"/>
              <a:gd name="connsiteY22441" fmla="*/ 3988494 h 4873452"/>
              <a:gd name="connsiteX22442" fmla="*/ 6560344 w 9144002"/>
              <a:gd name="connsiteY22442" fmla="*/ 3988717 h 4873452"/>
              <a:gd name="connsiteX22443" fmla="*/ 6562130 w 9144002"/>
              <a:gd name="connsiteY22443" fmla="*/ 3989385 h 4873452"/>
              <a:gd name="connsiteX22444" fmla="*/ 6563023 w 9144002"/>
              <a:gd name="connsiteY22444" fmla="*/ 3989609 h 4873452"/>
              <a:gd name="connsiteX22445" fmla="*/ 6563618 w 9144002"/>
              <a:gd name="connsiteY22445" fmla="*/ 3990500 h 4873452"/>
              <a:gd name="connsiteX22446" fmla="*/ 6564511 w 9144002"/>
              <a:gd name="connsiteY22446" fmla="*/ 3992284 h 4873452"/>
              <a:gd name="connsiteX22447" fmla="*/ 6564511 w 9144002"/>
              <a:gd name="connsiteY22447" fmla="*/ 3994515 h 4873452"/>
              <a:gd name="connsiteX22448" fmla="*/ 6563618 w 9144002"/>
              <a:gd name="connsiteY22448" fmla="*/ 3997860 h 4873452"/>
              <a:gd name="connsiteX22449" fmla="*/ 6554986 w 9144002"/>
              <a:gd name="connsiteY22449" fmla="*/ 3998305 h 4873452"/>
              <a:gd name="connsiteX22450" fmla="*/ 6546355 w 9144002"/>
              <a:gd name="connsiteY22450" fmla="*/ 3998305 h 4873452"/>
              <a:gd name="connsiteX22451" fmla="*/ 6530579 w 9144002"/>
              <a:gd name="connsiteY22451" fmla="*/ 3998083 h 4873452"/>
              <a:gd name="connsiteX22452" fmla="*/ 6516589 w 9144002"/>
              <a:gd name="connsiteY22452" fmla="*/ 3997637 h 4873452"/>
              <a:gd name="connsiteX22453" fmla="*/ 6509743 w 9144002"/>
              <a:gd name="connsiteY22453" fmla="*/ 3997190 h 4873452"/>
              <a:gd name="connsiteX22454" fmla="*/ 6503492 w 9144002"/>
              <a:gd name="connsiteY22454" fmla="*/ 3997190 h 4873452"/>
              <a:gd name="connsiteX22455" fmla="*/ 6496943 w 9144002"/>
              <a:gd name="connsiteY22455" fmla="*/ 3997637 h 4873452"/>
              <a:gd name="connsiteX22456" fmla="*/ 6490693 w 9144002"/>
              <a:gd name="connsiteY22456" fmla="*/ 3998083 h 4873452"/>
              <a:gd name="connsiteX22457" fmla="*/ 6484740 w 9144002"/>
              <a:gd name="connsiteY22457" fmla="*/ 3999198 h 4873452"/>
              <a:gd name="connsiteX22458" fmla="*/ 6478786 w 9144002"/>
              <a:gd name="connsiteY22458" fmla="*/ 4000535 h 4873452"/>
              <a:gd name="connsiteX22459" fmla="*/ 6472238 w 9144002"/>
              <a:gd name="connsiteY22459" fmla="*/ 4002989 h 4873452"/>
              <a:gd name="connsiteX22460" fmla="*/ 6466285 w 9144002"/>
              <a:gd name="connsiteY22460" fmla="*/ 4005442 h 4873452"/>
              <a:gd name="connsiteX22461" fmla="*/ 6459736 w 9144002"/>
              <a:gd name="connsiteY22461" fmla="*/ 4008787 h 4873452"/>
              <a:gd name="connsiteX22462" fmla="*/ 6453486 w 9144002"/>
              <a:gd name="connsiteY22462" fmla="*/ 4013024 h 4873452"/>
              <a:gd name="connsiteX22463" fmla="*/ 6452593 w 9144002"/>
              <a:gd name="connsiteY22463" fmla="*/ 4011017 h 4873452"/>
              <a:gd name="connsiteX22464" fmla="*/ 6451997 w 9144002"/>
              <a:gd name="connsiteY22464" fmla="*/ 4009456 h 4873452"/>
              <a:gd name="connsiteX22465" fmla="*/ 6451105 w 9144002"/>
              <a:gd name="connsiteY22465" fmla="*/ 4007672 h 4873452"/>
              <a:gd name="connsiteX22466" fmla="*/ 6449914 w 9144002"/>
              <a:gd name="connsiteY22466" fmla="*/ 4006334 h 4873452"/>
              <a:gd name="connsiteX22467" fmla="*/ 6447830 w 9144002"/>
              <a:gd name="connsiteY22467" fmla="*/ 4003658 h 4873452"/>
              <a:gd name="connsiteX22468" fmla="*/ 6444854 w 9144002"/>
              <a:gd name="connsiteY22468" fmla="*/ 4002097 h 4873452"/>
              <a:gd name="connsiteX22469" fmla="*/ 6441282 w 9144002"/>
              <a:gd name="connsiteY22469" fmla="*/ 4000313 h 4873452"/>
              <a:gd name="connsiteX22470" fmla="*/ 6438008 w 9144002"/>
              <a:gd name="connsiteY22470" fmla="*/ 3998752 h 4873452"/>
              <a:gd name="connsiteX22471" fmla="*/ 6435031 w 9144002"/>
              <a:gd name="connsiteY22471" fmla="*/ 3997190 h 4873452"/>
              <a:gd name="connsiteX22472" fmla="*/ 6431459 w 9144002"/>
              <a:gd name="connsiteY22472" fmla="*/ 3995630 h 4873452"/>
              <a:gd name="connsiteX22473" fmla="*/ 6430567 w 9144002"/>
              <a:gd name="connsiteY22473" fmla="*/ 3996075 h 4873452"/>
              <a:gd name="connsiteX22474" fmla="*/ 6429376 w 9144002"/>
              <a:gd name="connsiteY22474" fmla="*/ 3997190 h 4873452"/>
              <a:gd name="connsiteX22475" fmla="*/ 6428185 w 9144002"/>
              <a:gd name="connsiteY22475" fmla="*/ 3998752 h 4873452"/>
              <a:gd name="connsiteX22476" fmla="*/ 6427888 w 9144002"/>
              <a:gd name="connsiteY22476" fmla="*/ 4000090 h 4873452"/>
              <a:gd name="connsiteX22477" fmla="*/ 6426697 w 9144002"/>
              <a:gd name="connsiteY22477" fmla="*/ 4003658 h 4873452"/>
              <a:gd name="connsiteX22478" fmla="*/ 6425804 w 9144002"/>
              <a:gd name="connsiteY22478" fmla="*/ 4007449 h 4873452"/>
              <a:gd name="connsiteX22479" fmla="*/ 6424911 w 9144002"/>
              <a:gd name="connsiteY22479" fmla="*/ 4010794 h 4873452"/>
              <a:gd name="connsiteX22480" fmla="*/ 6424018 w 9144002"/>
              <a:gd name="connsiteY22480" fmla="*/ 4012133 h 4873452"/>
              <a:gd name="connsiteX22481" fmla="*/ 6422827 w 9144002"/>
              <a:gd name="connsiteY22481" fmla="*/ 4013248 h 4873452"/>
              <a:gd name="connsiteX22482" fmla="*/ 6421934 w 9144002"/>
              <a:gd name="connsiteY22482" fmla="*/ 4013916 h 4873452"/>
              <a:gd name="connsiteX22483" fmla="*/ 6419851 w 9144002"/>
              <a:gd name="connsiteY22483" fmla="*/ 4014363 h 4873452"/>
              <a:gd name="connsiteX22484" fmla="*/ 6417767 w 9144002"/>
              <a:gd name="connsiteY22484" fmla="*/ 4014363 h 4873452"/>
              <a:gd name="connsiteX22485" fmla="*/ 6415088 w 9144002"/>
              <a:gd name="connsiteY22485" fmla="*/ 4013693 h 4873452"/>
              <a:gd name="connsiteX22486" fmla="*/ 6414790 w 9144002"/>
              <a:gd name="connsiteY22486" fmla="*/ 4011686 h 4873452"/>
              <a:gd name="connsiteX22487" fmla="*/ 6414196 w 9144002"/>
              <a:gd name="connsiteY22487" fmla="*/ 4009902 h 4873452"/>
              <a:gd name="connsiteX22488" fmla="*/ 6414790 w 9144002"/>
              <a:gd name="connsiteY22488" fmla="*/ 4008341 h 4873452"/>
              <a:gd name="connsiteX22489" fmla="*/ 6415088 w 9144002"/>
              <a:gd name="connsiteY22489" fmla="*/ 4007226 h 4873452"/>
              <a:gd name="connsiteX22490" fmla="*/ 6415386 w 9144002"/>
              <a:gd name="connsiteY22490" fmla="*/ 4005888 h 4873452"/>
              <a:gd name="connsiteX22491" fmla="*/ 6416279 w 9144002"/>
              <a:gd name="connsiteY22491" fmla="*/ 4004773 h 4873452"/>
              <a:gd name="connsiteX22492" fmla="*/ 6418065 w 9144002"/>
              <a:gd name="connsiteY22492" fmla="*/ 4003435 h 4873452"/>
              <a:gd name="connsiteX22493" fmla="*/ 6419851 w 9144002"/>
              <a:gd name="connsiteY22493" fmla="*/ 4002097 h 4873452"/>
              <a:gd name="connsiteX22494" fmla="*/ 6421339 w 9144002"/>
              <a:gd name="connsiteY22494" fmla="*/ 4000313 h 4873452"/>
              <a:gd name="connsiteX22495" fmla="*/ 6422232 w 9144002"/>
              <a:gd name="connsiteY22495" fmla="*/ 3999420 h 4873452"/>
              <a:gd name="connsiteX22496" fmla="*/ 6422827 w 9144002"/>
              <a:gd name="connsiteY22496" fmla="*/ 3998305 h 4873452"/>
              <a:gd name="connsiteX22497" fmla="*/ 6422827 w 9144002"/>
              <a:gd name="connsiteY22497" fmla="*/ 3997190 h 4873452"/>
              <a:gd name="connsiteX22498" fmla="*/ 6423422 w 9144002"/>
              <a:gd name="connsiteY22498" fmla="*/ 3995630 h 4873452"/>
              <a:gd name="connsiteX22499" fmla="*/ 6416874 w 9144002"/>
              <a:gd name="connsiteY22499" fmla="*/ 3997860 h 4873452"/>
              <a:gd name="connsiteX22500" fmla="*/ 6410921 w 9144002"/>
              <a:gd name="connsiteY22500" fmla="*/ 3999420 h 4873452"/>
              <a:gd name="connsiteX22501" fmla="*/ 6404968 w 9144002"/>
              <a:gd name="connsiteY22501" fmla="*/ 4000535 h 4873452"/>
              <a:gd name="connsiteX22502" fmla="*/ 6398717 w 9144002"/>
              <a:gd name="connsiteY22502" fmla="*/ 4001428 h 4873452"/>
              <a:gd name="connsiteX22503" fmla="*/ 6392168 w 9144002"/>
              <a:gd name="connsiteY22503" fmla="*/ 4001874 h 4873452"/>
              <a:gd name="connsiteX22504" fmla="*/ 6385025 w 9144002"/>
              <a:gd name="connsiteY22504" fmla="*/ 4002097 h 4873452"/>
              <a:gd name="connsiteX22505" fmla="*/ 6376988 w 9144002"/>
              <a:gd name="connsiteY22505" fmla="*/ 4001874 h 4873452"/>
              <a:gd name="connsiteX22506" fmla="*/ 6368058 w 9144002"/>
              <a:gd name="connsiteY22506" fmla="*/ 4000982 h 4873452"/>
              <a:gd name="connsiteX22507" fmla="*/ 6369844 w 9144002"/>
              <a:gd name="connsiteY22507" fmla="*/ 4002543 h 4873452"/>
              <a:gd name="connsiteX22508" fmla="*/ 6371630 w 9144002"/>
              <a:gd name="connsiteY22508" fmla="*/ 4004104 h 4873452"/>
              <a:gd name="connsiteX22509" fmla="*/ 6372821 w 9144002"/>
              <a:gd name="connsiteY22509" fmla="*/ 4005442 h 4873452"/>
              <a:gd name="connsiteX22510" fmla="*/ 6374011 w 9144002"/>
              <a:gd name="connsiteY22510" fmla="*/ 4006780 h 4873452"/>
              <a:gd name="connsiteX22511" fmla="*/ 6374309 w 9144002"/>
              <a:gd name="connsiteY22511" fmla="*/ 4008341 h 4873452"/>
              <a:gd name="connsiteX22512" fmla="*/ 6374904 w 9144002"/>
              <a:gd name="connsiteY22512" fmla="*/ 4009456 h 4873452"/>
              <a:gd name="connsiteX22513" fmla="*/ 6375202 w 9144002"/>
              <a:gd name="connsiteY22513" fmla="*/ 4012133 h 4873452"/>
              <a:gd name="connsiteX22514" fmla="*/ 6374904 w 9144002"/>
              <a:gd name="connsiteY22514" fmla="*/ 4015254 h 4873452"/>
              <a:gd name="connsiteX22515" fmla="*/ 6374904 w 9144002"/>
              <a:gd name="connsiteY22515" fmla="*/ 4019045 h 4873452"/>
              <a:gd name="connsiteX22516" fmla="*/ 6375202 w 9144002"/>
              <a:gd name="connsiteY22516" fmla="*/ 4022836 h 4873452"/>
              <a:gd name="connsiteX22517" fmla="*/ 6375797 w 9144002"/>
              <a:gd name="connsiteY22517" fmla="*/ 4025513 h 4873452"/>
              <a:gd name="connsiteX22518" fmla="*/ 6376690 w 9144002"/>
              <a:gd name="connsiteY22518" fmla="*/ 4027965 h 4873452"/>
              <a:gd name="connsiteX22519" fmla="*/ 6379667 w 9144002"/>
              <a:gd name="connsiteY22519" fmla="*/ 4028189 h 4873452"/>
              <a:gd name="connsiteX22520" fmla="*/ 6382048 w 9144002"/>
              <a:gd name="connsiteY22520" fmla="*/ 4028189 h 4873452"/>
              <a:gd name="connsiteX22521" fmla="*/ 6384132 w 9144002"/>
              <a:gd name="connsiteY22521" fmla="*/ 4027965 h 4873452"/>
              <a:gd name="connsiteX22522" fmla="*/ 6385620 w 9144002"/>
              <a:gd name="connsiteY22522" fmla="*/ 4027074 h 4873452"/>
              <a:gd name="connsiteX22523" fmla="*/ 6387108 w 9144002"/>
              <a:gd name="connsiteY22523" fmla="*/ 4025959 h 4873452"/>
              <a:gd name="connsiteX22524" fmla="*/ 6388299 w 9144002"/>
              <a:gd name="connsiteY22524" fmla="*/ 4024844 h 4873452"/>
              <a:gd name="connsiteX22525" fmla="*/ 6390680 w 9144002"/>
              <a:gd name="connsiteY22525" fmla="*/ 4022390 h 4873452"/>
              <a:gd name="connsiteX22526" fmla="*/ 6393061 w 9144002"/>
              <a:gd name="connsiteY22526" fmla="*/ 4019491 h 4873452"/>
              <a:gd name="connsiteX22527" fmla="*/ 6394252 w 9144002"/>
              <a:gd name="connsiteY22527" fmla="*/ 4018599 h 4873452"/>
              <a:gd name="connsiteX22528" fmla="*/ 6396336 w 9144002"/>
              <a:gd name="connsiteY22528" fmla="*/ 4017930 h 4873452"/>
              <a:gd name="connsiteX22529" fmla="*/ 6398121 w 9144002"/>
              <a:gd name="connsiteY22529" fmla="*/ 4017261 h 4873452"/>
              <a:gd name="connsiteX22530" fmla="*/ 6400205 w 9144002"/>
              <a:gd name="connsiteY22530" fmla="*/ 4017261 h 4873452"/>
              <a:gd name="connsiteX22531" fmla="*/ 6402884 w 9144002"/>
              <a:gd name="connsiteY22531" fmla="*/ 4017484 h 4873452"/>
              <a:gd name="connsiteX22532" fmla="*/ 6406456 w 9144002"/>
              <a:gd name="connsiteY22532" fmla="*/ 4018376 h 4873452"/>
              <a:gd name="connsiteX22533" fmla="*/ 6404372 w 9144002"/>
              <a:gd name="connsiteY22533" fmla="*/ 4021275 h 4873452"/>
              <a:gd name="connsiteX22534" fmla="*/ 6402586 w 9144002"/>
              <a:gd name="connsiteY22534" fmla="*/ 4023729 h 4873452"/>
              <a:gd name="connsiteX22535" fmla="*/ 6399908 w 9144002"/>
              <a:gd name="connsiteY22535" fmla="*/ 4025735 h 4873452"/>
              <a:gd name="connsiteX22536" fmla="*/ 6396930 w 9144002"/>
              <a:gd name="connsiteY22536" fmla="*/ 4027743 h 4873452"/>
              <a:gd name="connsiteX22537" fmla="*/ 6393954 w 9144002"/>
              <a:gd name="connsiteY22537" fmla="*/ 4029304 h 4873452"/>
              <a:gd name="connsiteX22538" fmla="*/ 6390978 w 9144002"/>
              <a:gd name="connsiteY22538" fmla="*/ 4030865 h 4873452"/>
              <a:gd name="connsiteX22539" fmla="*/ 6384429 w 9144002"/>
              <a:gd name="connsiteY22539" fmla="*/ 4033318 h 4873452"/>
              <a:gd name="connsiteX22540" fmla="*/ 6377880 w 9144002"/>
              <a:gd name="connsiteY22540" fmla="*/ 4036217 h 4873452"/>
              <a:gd name="connsiteX22541" fmla="*/ 6374904 w 9144002"/>
              <a:gd name="connsiteY22541" fmla="*/ 4037778 h 4873452"/>
              <a:gd name="connsiteX22542" fmla="*/ 6372225 w 9144002"/>
              <a:gd name="connsiteY22542" fmla="*/ 4039785 h 4873452"/>
              <a:gd name="connsiteX22543" fmla="*/ 6369546 w 9144002"/>
              <a:gd name="connsiteY22543" fmla="*/ 4041792 h 4873452"/>
              <a:gd name="connsiteX22544" fmla="*/ 6367165 w 9144002"/>
              <a:gd name="connsiteY22544" fmla="*/ 4044245 h 4873452"/>
              <a:gd name="connsiteX22545" fmla="*/ 6365677 w 9144002"/>
              <a:gd name="connsiteY22545" fmla="*/ 4047144 h 4873452"/>
              <a:gd name="connsiteX22546" fmla="*/ 6364188 w 9144002"/>
              <a:gd name="connsiteY22546" fmla="*/ 4050489 h 4873452"/>
              <a:gd name="connsiteX22547" fmla="*/ 6363593 w 9144002"/>
              <a:gd name="connsiteY22547" fmla="*/ 4050935 h 4873452"/>
              <a:gd name="connsiteX22548" fmla="*/ 6362700 w 9144002"/>
              <a:gd name="connsiteY22548" fmla="*/ 4050266 h 4873452"/>
              <a:gd name="connsiteX22549" fmla="*/ 6362105 w 9144002"/>
              <a:gd name="connsiteY22549" fmla="*/ 4049374 h 4873452"/>
              <a:gd name="connsiteX22550" fmla="*/ 6361509 w 9144002"/>
              <a:gd name="connsiteY22550" fmla="*/ 4048036 h 4873452"/>
              <a:gd name="connsiteX22551" fmla="*/ 6361509 w 9144002"/>
              <a:gd name="connsiteY22551" fmla="*/ 4044691 h 4873452"/>
              <a:gd name="connsiteX22552" fmla="*/ 6362403 w 9144002"/>
              <a:gd name="connsiteY22552" fmla="*/ 4040677 h 4873452"/>
              <a:gd name="connsiteX22553" fmla="*/ 6363891 w 9144002"/>
              <a:gd name="connsiteY22553" fmla="*/ 4037109 h 4873452"/>
              <a:gd name="connsiteX22554" fmla="*/ 6365082 w 9144002"/>
              <a:gd name="connsiteY22554" fmla="*/ 4035325 h 4873452"/>
              <a:gd name="connsiteX22555" fmla="*/ 6365975 w 9144002"/>
              <a:gd name="connsiteY22555" fmla="*/ 4033987 h 4873452"/>
              <a:gd name="connsiteX22556" fmla="*/ 6367463 w 9144002"/>
              <a:gd name="connsiteY22556" fmla="*/ 4032872 h 4873452"/>
              <a:gd name="connsiteX22557" fmla="*/ 6369249 w 9144002"/>
              <a:gd name="connsiteY22557" fmla="*/ 4032203 h 4873452"/>
              <a:gd name="connsiteX22558" fmla="*/ 6370737 w 9144002"/>
              <a:gd name="connsiteY22558" fmla="*/ 4031980 h 4873452"/>
              <a:gd name="connsiteX22559" fmla="*/ 6372523 w 9144002"/>
              <a:gd name="connsiteY22559" fmla="*/ 4032425 h 4873452"/>
              <a:gd name="connsiteX22560" fmla="*/ 6372523 w 9144002"/>
              <a:gd name="connsiteY22560" fmla="*/ 4027743 h 4873452"/>
              <a:gd name="connsiteX22561" fmla="*/ 6371333 w 9144002"/>
              <a:gd name="connsiteY22561" fmla="*/ 4023283 h 4873452"/>
              <a:gd name="connsiteX22562" fmla="*/ 6369844 w 9144002"/>
              <a:gd name="connsiteY22562" fmla="*/ 4019268 h 4873452"/>
              <a:gd name="connsiteX22563" fmla="*/ 6368058 w 9144002"/>
              <a:gd name="connsiteY22563" fmla="*/ 4015923 h 4873452"/>
              <a:gd name="connsiteX22564" fmla="*/ 6365379 w 9144002"/>
              <a:gd name="connsiteY22564" fmla="*/ 4013024 h 4873452"/>
              <a:gd name="connsiteX22565" fmla="*/ 6362403 w 9144002"/>
              <a:gd name="connsiteY22565" fmla="*/ 4010571 h 4873452"/>
              <a:gd name="connsiteX22566" fmla="*/ 6358830 w 9144002"/>
              <a:gd name="connsiteY22566" fmla="*/ 4008564 h 4873452"/>
              <a:gd name="connsiteX22567" fmla="*/ 6355259 w 9144002"/>
              <a:gd name="connsiteY22567" fmla="*/ 4007226 h 4873452"/>
              <a:gd name="connsiteX22568" fmla="*/ 6351390 w 9144002"/>
              <a:gd name="connsiteY22568" fmla="*/ 4006334 h 4873452"/>
              <a:gd name="connsiteX22569" fmla="*/ 6347222 w 9144002"/>
              <a:gd name="connsiteY22569" fmla="*/ 4005888 h 4873452"/>
              <a:gd name="connsiteX22570" fmla="*/ 6343650 w 9144002"/>
              <a:gd name="connsiteY22570" fmla="*/ 4006334 h 4873452"/>
              <a:gd name="connsiteX22571" fmla="*/ 6339483 w 9144002"/>
              <a:gd name="connsiteY22571" fmla="*/ 4006780 h 4873452"/>
              <a:gd name="connsiteX22572" fmla="*/ 6335613 w 9144002"/>
              <a:gd name="connsiteY22572" fmla="*/ 4008341 h 4873452"/>
              <a:gd name="connsiteX22573" fmla="*/ 6331744 w 9144002"/>
              <a:gd name="connsiteY22573" fmla="*/ 4009902 h 4873452"/>
              <a:gd name="connsiteX22574" fmla="*/ 6328470 w 9144002"/>
              <a:gd name="connsiteY22574" fmla="*/ 4012133 h 4873452"/>
              <a:gd name="connsiteX22575" fmla="*/ 6325493 w 9144002"/>
              <a:gd name="connsiteY22575" fmla="*/ 4015254 h 4873452"/>
              <a:gd name="connsiteX22576" fmla="*/ 6326088 w 9144002"/>
              <a:gd name="connsiteY22576" fmla="*/ 4016815 h 4873452"/>
              <a:gd name="connsiteX22577" fmla="*/ 6326982 w 9144002"/>
              <a:gd name="connsiteY22577" fmla="*/ 4017930 h 4873452"/>
              <a:gd name="connsiteX22578" fmla="*/ 6328470 w 9144002"/>
              <a:gd name="connsiteY22578" fmla="*/ 4018599 h 4873452"/>
              <a:gd name="connsiteX22579" fmla="*/ 6330255 w 9144002"/>
              <a:gd name="connsiteY22579" fmla="*/ 4019045 h 4873452"/>
              <a:gd name="connsiteX22580" fmla="*/ 6334125 w 9144002"/>
              <a:gd name="connsiteY22580" fmla="*/ 4019268 h 4873452"/>
              <a:gd name="connsiteX22581" fmla="*/ 6338292 w 9144002"/>
              <a:gd name="connsiteY22581" fmla="*/ 4019491 h 4873452"/>
              <a:gd name="connsiteX22582" fmla="*/ 6336804 w 9144002"/>
              <a:gd name="connsiteY22582" fmla="*/ 4020606 h 4873452"/>
              <a:gd name="connsiteX22583" fmla="*/ 6335316 w 9144002"/>
              <a:gd name="connsiteY22583" fmla="*/ 4022168 h 4873452"/>
              <a:gd name="connsiteX22584" fmla="*/ 6332934 w 9144002"/>
              <a:gd name="connsiteY22584" fmla="*/ 4025067 h 4873452"/>
              <a:gd name="connsiteX22585" fmla="*/ 6328767 w 9144002"/>
              <a:gd name="connsiteY22585" fmla="*/ 4031980 h 4873452"/>
              <a:gd name="connsiteX22586" fmla="*/ 6326684 w 9144002"/>
              <a:gd name="connsiteY22586" fmla="*/ 4035325 h 4873452"/>
              <a:gd name="connsiteX22587" fmla="*/ 6324303 w 9144002"/>
              <a:gd name="connsiteY22587" fmla="*/ 4038447 h 4873452"/>
              <a:gd name="connsiteX22588" fmla="*/ 6322815 w 9144002"/>
              <a:gd name="connsiteY22588" fmla="*/ 4039562 h 4873452"/>
              <a:gd name="connsiteX22589" fmla="*/ 6321029 w 9144002"/>
              <a:gd name="connsiteY22589" fmla="*/ 4040677 h 4873452"/>
              <a:gd name="connsiteX22590" fmla="*/ 6319540 w 9144002"/>
              <a:gd name="connsiteY22590" fmla="*/ 4041568 h 4873452"/>
              <a:gd name="connsiteX22591" fmla="*/ 6317159 w 9144002"/>
              <a:gd name="connsiteY22591" fmla="*/ 4042461 h 4873452"/>
              <a:gd name="connsiteX22592" fmla="*/ 6317159 w 9144002"/>
              <a:gd name="connsiteY22592" fmla="*/ 4037109 h 4873452"/>
              <a:gd name="connsiteX22593" fmla="*/ 6316266 w 9144002"/>
              <a:gd name="connsiteY22593" fmla="*/ 4032203 h 4873452"/>
              <a:gd name="connsiteX22594" fmla="*/ 6314778 w 9144002"/>
              <a:gd name="connsiteY22594" fmla="*/ 4027743 h 4873452"/>
              <a:gd name="connsiteX22595" fmla="*/ 6312992 w 9144002"/>
              <a:gd name="connsiteY22595" fmla="*/ 4023505 h 4873452"/>
              <a:gd name="connsiteX22596" fmla="*/ 6310313 w 9144002"/>
              <a:gd name="connsiteY22596" fmla="*/ 4019491 h 4873452"/>
              <a:gd name="connsiteX22597" fmla="*/ 6307336 w 9144002"/>
              <a:gd name="connsiteY22597" fmla="*/ 4015254 h 4873452"/>
              <a:gd name="connsiteX22598" fmla="*/ 6299895 w 9144002"/>
              <a:gd name="connsiteY22598" fmla="*/ 4006557 h 4873452"/>
              <a:gd name="connsiteX22599" fmla="*/ 6297216 w 9144002"/>
              <a:gd name="connsiteY22599" fmla="*/ 4008341 h 4873452"/>
              <a:gd name="connsiteX22600" fmla="*/ 6293942 w 9144002"/>
              <a:gd name="connsiteY22600" fmla="*/ 4009456 h 4873452"/>
              <a:gd name="connsiteX22601" fmla="*/ 6290370 w 9144002"/>
              <a:gd name="connsiteY22601" fmla="*/ 4010571 h 4873452"/>
              <a:gd name="connsiteX22602" fmla="*/ 6286798 w 9144002"/>
              <a:gd name="connsiteY22602" fmla="*/ 4010794 h 4873452"/>
              <a:gd name="connsiteX22603" fmla="*/ 6282631 w 9144002"/>
              <a:gd name="connsiteY22603" fmla="*/ 4011017 h 4873452"/>
              <a:gd name="connsiteX22604" fmla="*/ 6278464 w 9144002"/>
              <a:gd name="connsiteY22604" fmla="*/ 4011463 h 4873452"/>
              <a:gd name="connsiteX22605" fmla="*/ 6269832 w 9144002"/>
              <a:gd name="connsiteY22605" fmla="*/ 4011017 h 4873452"/>
              <a:gd name="connsiteX22606" fmla="*/ 6261200 w 9144002"/>
              <a:gd name="connsiteY22606" fmla="*/ 4011017 h 4873452"/>
              <a:gd name="connsiteX22607" fmla="*/ 6257033 w 9144002"/>
              <a:gd name="connsiteY22607" fmla="*/ 4011463 h 4873452"/>
              <a:gd name="connsiteX22608" fmla="*/ 6252865 w 9144002"/>
              <a:gd name="connsiteY22608" fmla="*/ 4011686 h 4873452"/>
              <a:gd name="connsiteX22609" fmla="*/ 6248996 w 9144002"/>
              <a:gd name="connsiteY22609" fmla="*/ 4012133 h 4873452"/>
              <a:gd name="connsiteX22610" fmla="*/ 6245721 w 9144002"/>
              <a:gd name="connsiteY22610" fmla="*/ 4013024 h 4873452"/>
              <a:gd name="connsiteX22611" fmla="*/ 6242745 w 9144002"/>
              <a:gd name="connsiteY22611" fmla="*/ 4014363 h 4873452"/>
              <a:gd name="connsiteX22612" fmla="*/ 6240364 w 9144002"/>
              <a:gd name="connsiteY22612" fmla="*/ 4016369 h 4873452"/>
              <a:gd name="connsiteX22613" fmla="*/ 6240661 w 9144002"/>
              <a:gd name="connsiteY22613" fmla="*/ 4017484 h 4873452"/>
              <a:gd name="connsiteX22614" fmla="*/ 6241554 w 9144002"/>
              <a:gd name="connsiteY22614" fmla="*/ 4018376 h 4873452"/>
              <a:gd name="connsiteX22615" fmla="*/ 6242745 w 9144002"/>
              <a:gd name="connsiteY22615" fmla="*/ 4019268 h 4873452"/>
              <a:gd name="connsiteX22616" fmla="*/ 6243340 w 9144002"/>
              <a:gd name="connsiteY22616" fmla="*/ 4019714 h 4873452"/>
              <a:gd name="connsiteX22617" fmla="*/ 6246019 w 9144002"/>
              <a:gd name="connsiteY22617" fmla="*/ 4020606 h 4873452"/>
              <a:gd name="connsiteX22618" fmla="*/ 6248698 w 9144002"/>
              <a:gd name="connsiteY22618" fmla="*/ 4021053 h 4873452"/>
              <a:gd name="connsiteX22619" fmla="*/ 6251675 w 9144002"/>
              <a:gd name="connsiteY22619" fmla="*/ 4021275 h 4873452"/>
              <a:gd name="connsiteX22620" fmla="*/ 6254652 w 9144002"/>
              <a:gd name="connsiteY22620" fmla="*/ 4021275 h 4873452"/>
              <a:gd name="connsiteX22621" fmla="*/ 6261498 w 9144002"/>
              <a:gd name="connsiteY22621" fmla="*/ 4021053 h 4873452"/>
              <a:gd name="connsiteX22622" fmla="*/ 6264474 w 9144002"/>
              <a:gd name="connsiteY22622" fmla="*/ 4021053 h 4873452"/>
              <a:gd name="connsiteX22623" fmla="*/ 6267450 w 9144002"/>
              <a:gd name="connsiteY22623" fmla="*/ 4021275 h 4873452"/>
              <a:gd name="connsiteX22624" fmla="*/ 6270129 w 9144002"/>
              <a:gd name="connsiteY22624" fmla="*/ 4021721 h 4873452"/>
              <a:gd name="connsiteX22625" fmla="*/ 6271915 w 9144002"/>
              <a:gd name="connsiteY22625" fmla="*/ 4022836 h 4873452"/>
              <a:gd name="connsiteX22626" fmla="*/ 6273106 w 9144002"/>
              <a:gd name="connsiteY22626" fmla="*/ 4023729 h 4873452"/>
              <a:gd name="connsiteX22627" fmla="*/ 6273999 w 9144002"/>
              <a:gd name="connsiteY22627" fmla="*/ 4024620 h 4873452"/>
              <a:gd name="connsiteX22628" fmla="*/ 6274296 w 9144002"/>
              <a:gd name="connsiteY22628" fmla="*/ 4025735 h 4873452"/>
              <a:gd name="connsiteX22629" fmla="*/ 6274594 w 9144002"/>
              <a:gd name="connsiteY22629" fmla="*/ 4026850 h 4873452"/>
              <a:gd name="connsiteX22630" fmla="*/ 6274892 w 9144002"/>
              <a:gd name="connsiteY22630" fmla="*/ 4029973 h 4873452"/>
              <a:gd name="connsiteX22631" fmla="*/ 6274594 w 9144002"/>
              <a:gd name="connsiteY22631" fmla="*/ 4033987 h 4873452"/>
              <a:gd name="connsiteX22632" fmla="*/ 6270725 w 9144002"/>
              <a:gd name="connsiteY22632" fmla="*/ 4031310 h 4873452"/>
              <a:gd name="connsiteX22633" fmla="*/ 6267748 w 9144002"/>
              <a:gd name="connsiteY22633" fmla="*/ 4029304 h 4873452"/>
              <a:gd name="connsiteX22634" fmla="*/ 6264474 w 9144002"/>
              <a:gd name="connsiteY22634" fmla="*/ 4027965 h 4873452"/>
              <a:gd name="connsiteX22635" fmla="*/ 6261795 w 9144002"/>
              <a:gd name="connsiteY22635" fmla="*/ 4027074 h 4873452"/>
              <a:gd name="connsiteX22636" fmla="*/ 6258819 w 9144002"/>
              <a:gd name="connsiteY22636" fmla="*/ 4026850 h 4873452"/>
              <a:gd name="connsiteX22637" fmla="*/ 6256140 w 9144002"/>
              <a:gd name="connsiteY22637" fmla="*/ 4026850 h 4873452"/>
              <a:gd name="connsiteX22638" fmla="*/ 6254056 w 9144002"/>
              <a:gd name="connsiteY22638" fmla="*/ 4027519 h 4873452"/>
              <a:gd name="connsiteX22639" fmla="*/ 6251377 w 9144002"/>
              <a:gd name="connsiteY22639" fmla="*/ 4028634 h 4873452"/>
              <a:gd name="connsiteX22640" fmla="*/ 6248996 w 9144002"/>
              <a:gd name="connsiteY22640" fmla="*/ 4029750 h 4873452"/>
              <a:gd name="connsiteX22641" fmla="*/ 6246912 w 9144002"/>
              <a:gd name="connsiteY22641" fmla="*/ 4031310 h 4873452"/>
              <a:gd name="connsiteX22642" fmla="*/ 6241852 w 9144002"/>
              <a:gd name="connsiteY22642" fmla="*/ 4035102 h 4873452"/>
              <a:gd name="connsiteX22643" fmla="*/ 6237387 w 9144002"/>
              <a:gd name="connsiteY22643" fmla="*/ 4039339 h 4873452"/>
              <a:gd name="connsiteX22644" fmla="*/ 6232029 w 9144002"/>
              <a:gd name="connsiteY22644" fmla="*/ 4043576 h 4873452"/>
              <a:gd name="connsiteX22645" fmla="*/ 6232327 w 9144002"/>
              <a:gd name="connsiteY22645" fmla="*/ 4041568 h 4873452"/>
              <a:gd name="connsiteX22646" fmla="*/ 6232029 w 9144002"/>
              <a:gd name="connsiteY22646" fmla="*/ 4039339 h 4873452"/>
              <a:gd name="connsiteX22647" fmla="*/ 6231732 w 9144002"/>
              <a:gd name="connsiteY22647" fmla="*/ 4037555 h 4873452"/>
              <a:gd name="connsiteX22648" fmla="*/ 6230839 w 9144002"/>
              <a:gd name="connsiteY22648" fmla="*/ 4035994 h 4873452"/>
              <a:gd name="connsiteX22649" fmla="*/ 6229350 w 9144002"/>
              <a:gd name="connsiteY22649" fmla="*/ 4034433 h 4873452"/>
              <a:gd name="connsiteX22650" fmla="*/ 6227862 w 9144002"/>
              <a:gd name="connsiteY22650" fmla="*/ 4033095 h 4873452"/>
              <a:gd name="connsiteX22651" fmla="*/ 6226077 w 9144002"/>
              <a:gd name="connsiteY22651" fmla="*/ 4031980 h 4873452"/>
              <a:gd name="connsiteX22652" fmla="*/ 6223695 w 9144002"/>
              <a:gd name="connsiteY22652" fmla="*/ 4030865 h 4873452"/>
              <a:gd name="connsiteX22653" fmla="*/ 6221611 w 9144002"/>
              <a:gd name="connsiteY22653" fmla="*/ 4029973 h 4873452"/>
              <a:gd name="connsiteX22654" fmla="*/ 6218933 w 9144002"/>
              <a:gd name="connsiteY22654" fmla="*/ 4029080 h 4873452"/>
              <a:gd name="connsiteX22655" fmla="*/ 6215956 w 9144002"/>
              <a:gd name="connsiteY22655" fmla="*/ 4028634 h 4873452"/>
              <a:gd name="connsiteX22656" fmla="*/ 6213277 w 9144002"/>
              <a:gd name="connsiteY22656" fmla="*/ 4028189 h 4873452"/>
              <a:gd name="connsiteX22657" fmla="*/ 6206729 w 9144002"/>
              <a:gd name="connsiteY22657" fmla="*/ 4027965 h 4873452"/>
              <a:gd name="connsiteX22658" fmla="*/ 6200180 w 9144002"/>
              <a:gd name="connsiteY22658" fmla="*/ 4028189 h 4873452"/>
              <a:gd name="connsiteX22659" fmla="*/ 6193334 w 9144002"/>
              <a:gd name="connsiteY22659" fmla="*/ 4029304 h 4873452"/>
              <a:gd name="connsiteX22660" fmla="*/ 6186488 w 9144002"/>
              <a:gd name="connsiteY22660" fmla="*/ 4030865 h 4873452"/>
              <a:gd name="connsiteX22661" fmla="*/ 6183214 w 9144002"/>
              <a:gd name="connsiteY22661" fmla="*/ 4031980 h 4873452"/>
              <a:gd name="connsiteX22662" fmla="*/ 6180237 w 9144002"/>
              <a:gd name="connsiteY22662" fmla="*/ 4033095 h 4873452"/>
              <a:gd name="connsiteX22663" fmla="*/ 6177261 w 9144002"/>
              <a:gd name="connsiteY22663" fmla="*/ 4034433 h 4873452"/>
              <a:gd name="connsiteX22664" fmla="*/ 6173986 w 9144002"/>
              <a:gd name="connsiteY22664" fmla="*/ 4035994 h 4873452"/>
              <a:gd name="connsiteX22665" fmla="*/ 6171605 w 9144002"/>
              <a:gd name="connsiteY22665" fmla="*/ 4037555 h 4873452"/>
              <a:gd name="connsiteX22666" fmla="*/ 6168926 w 9144002"/>
              <a:gd name="connsiteY22666" fmla="*/ 4039562 h 4873452"/>
              <a:gd name="connsiteX22667" fmla="*/ 6166545 w 9144002"/>
              <a:gd name="connsiteY22667" fmla="*/ 4041568 h 4873452"/>
              <a:gd name="connsiteX22668" fmla="*/ 6164759 w 9144002"/>
              <a:gd name="connsiteY22668" fmla="*/ 4043576 h 4873452"/>
              <a:gd name="connsiteX22669" fmla="*/ 6162973 w 9144002"/>
              <a:gd name="connsiteY22669" fmla="*/ 4045806 h 4873452"/>
              <a:gd name="connsiteX22670" fmla="*/ 6161783 w 9144002"/>
              <a:gd name="connsiteY22670" fmla="*/ 4048259 h 4873452"/>
              <a:gd name="connsiteX22671" fmla="*/ 6160592 w 9144002"/>
              <a:gd name="connsiteY22671" fmla="*/ 4050935 h 4873452"/>
              <a:gd name="connsiteX22672" fmla="*/ 6159698 w 9144002"/>
              <a:gd name="connsiteY22672" fmla="*/ 4053611 h 4873452"/>
              <a:gd name="connsiteX22673" fmla="*/ 6157317 w 9144002"/>
              <a:gd name="connsiteY22673" fmla="*/ 4053834 h 4873452"/>
              <a:gd name="connsiteX22674" fmla="*/ 6154639 w 9144002"/>
              <a:gd name="connsiteY22674" fmla="*/ 4053388 h 4873452"/>
              <a:gd name="connsiteX22675" fmla="*/ 6151960 w 9144002"/>
              <a:gd name="connsiteY22675" fmla="*/ 4052496 h 4873452"/>
              <a:gd name="connsiteX22676" fmla="*/ 6149579 w 9144002"/>
              <a:gd name="connsiteY22676" fmla="*/ 4051381 h 4873452"/>
              <a:gd name="connsiteX22677" fmla="*/ 6147495 w 9144002"/>
              <a:gd name="connsiteY22677" fmla="*/ 4050043 h 4873452"/>
              <a:gd name="connsiteX22678" fmla="*/ 6145114 w 9144002"/>
              <a:gd name="connsiteY22678" fmla="*/ 4048259 h 4873452"/>
              <a:gd name="connsiteX22679" fmla="*/ 6141244 w 9144002"/>
              <a:gd name="connsiteY22679" fmla="*/ 4045137 h 4873452"/>
              <a:gd name="connsiteX22680" fmla="*/ 6139756 w 9144002"/>
              <a:gd name="connsiteY22680" fmla="*/ 4043799 h 4873452"/>
              <a:gd name="connsiteX22681" fmla="*/ 6137970 w 9144002"/>
              <a:gd name="connsiteY22681" fmla="*/ 4042683 h 4873452"/>
              <a:gd name="connsiteX22682" fmla="*/ 6136481 w 9144002"/>
              <a:gd name="connsiteY22682" fmla="*/ 4042015 h 4873452"/>
              <a:gd name="connsiteX22683" fmla="*/ 6134993 w 9144002"/>
              <a:gd name="connsiteY22683" fmla="*/ 4042015 h 4873452"/>
              <a:gd name="connsiteX22684" fmla="*/ 6133802 w 9144002"/>
              <a:gd name="connsiteY22684" fmla="*/ 4042683 h 4873452"/>
              <a:gd name="connsiteX22685" fmla="*/ 6132314 w 9144002"/>
              <a:gd name="connsiteY22685" fmla="*/ 4044022 h 4873452"/>
              <a:gd name="connsiteX22686" fmla="*/ 6131123 w 9144002"/>
              <a:gd name="connsiteY22686" fmla="*/ 4046252 h 4873452"/>
              <a:gd name="connsiteX22687" fmla="*/ 6130231 w 9144002"/>
              <a:gd name="connsiteY22687" fmla="*/ 4049374 h 4873452"/>
              <a:gd name="connsiteX22688" fmla="*/ 6128445 w 9144002"/>
              <a:gd name="connsiteY22688" fmla="*/ 4046921 h 4873452"/>
              <a:gd name="connsiteX22689" fmla="*/ 6126659 w 9144002"/>
              <a:gd name="connsiteY22689" fmla="*/ 4044245 h 4873452"/>
              <a:gd name="connsiteX22690" fmla="*/ 6124873 w 9144002"/>
              <a:gd name="connsiteY22690" fmla="*/ 4042461 h 4873452"/>
              <a:gd name="connsiteX22691" fmla="*/ 6122492 w 9144002"/>
              <a:gd name="connsiteY22691" fmla="*/ 4040677 h 4873452"/>
              <a:gd name="connsiteX22692" fmla="*/ 6119813 w 9144002"/>
              <a:gd name="connsiteY22692" fmla="*/ 4038893 h 4873452"/>
              <a:gd name="connsiteX22693" fmla="*/ 6117431 w 9144002"/>
              <a:gd name="connsiteY22693" fmla="*/ 4037555 h 4873452"/>
              <a:gd name="connsiteX22694" fmla="*/ 6114158 w 9144002"/>
              <a:gd name="connsiteY22694" fmla="*/ 4036663 h 4873452"/>
              <a:gd name="connsiteX22695" fmla="*/ 6111181 w 9144002"/>
              <a:gd name="connsiteY22695" fmla="*/ 4035548 h 4873452"/>
              <a:gd name="connsiteX22696" fmla="*/ 6104633 w 9144002"/>
              <a:gd name="connsiteY22696" fmla="*/ 4034433 h 4873452"/>
              <a:gd name="connsiteX22697" fmla="*/ 6097191 w 9144002"/>
              <a:gd name="connsiteY22697" fmla="*/ 4033540 h 4873452"/>
              <a:gd name="connsiteX22698" fmla="*/ 6082904 w 9144002"/>
              <a:gd name="connsiteY22698" fmla="*/ 4032203 h 4873452"/>
              <a:gd name="connsiteX22699" fmla="*/ 6082606 w 9144002"/>
              <a:gd name="connsiteY22699" fmla="*/ 4034655 h 4873452"/>
              <a:gd name="connsiteX22700" fmla="*/ 6082904 w 9144002"/>
              <a:gd name="connsiteY22700" fmla="*/ 4036663 h 4873452"/>
              <a:gd name="connsiteX22701" fmla="*/ 6083498 w 9144002"/>
              <a:gd name="connsiteY22701" fmla="*/ 4038447 h 4873452"/>
              <a:gd name="connsiteX22702" fmla="*/ 6084392 w 9144002"/>
              <a:gd name="connsiteY22702" fmla="*/ 4039339 h 4873452"/>
              <a:gd name="connsiteX22703" fmla="*/ 6086177 w 9144002"/>
              <a:gd name="connsiteY22703" fmla="*/ 4040008 h 4873452"/>
              <a:gd name="connsiteX22704" fmla="*/ 6087964 w 9144002"/>
              <a:gd name="connsiteY22704" fmla="*/ 4040677 h 4873452"/>
              <a:gd name="connsiteX22705" fmla="*/ 6091238 w 9144002"/>
              <a:gd name="connsiteY22705" fmla="*/ 4041346 h 4873452"/>
              <a:gd name="connsiteX22706" fmla="*/ 6090642 w 9144002"/>
              <a:gd name="connsiteY22706" fmla="*/ 4042461 h 4873452"/>
              <a:gd name="connsiteX22707" fmla="*/ 6089750 w 9144002"/>
              <a:gd name="connsiteY22707" fmla="*/ 4043130 h 4873452"/>
              <a:gd name="connsiteX22708" fmla="*/ 6088559 w 9144002"/>
              <a:gd name="connsiteY22708" fmla="*/ 4044022 h 4873452"/>
              <a:gd name="connsiteX22709" fmla="*/ 6087071 w 9144002"/>
              <a:gd name="connsiteY22709" fmla="*/ 4044245 h 4873452"/>
              <a:gd name="connsiteX22710" fmla="*/ 6085583 w 9144002"/>
              <a:gd name="connsiteY22710" fmla="*/ 4044245 h 4873452"/>
              <a:gd name="connsiteX22711" fmla="*/ 6084094 w 9144002"/>
              <a:gd name="connsiteY22711" fmla="*/ 4044022 h 4873452"/>
              <a:gd name="connsiteX22712" fmla="*/ 6080820 w 9144002"/>
              <a:gd name="connsiteY22712" fmla="*/ 4043130 h 4873452"/>
              <a:gd name="connsiteX22713" fmla="*/ 6076950 w 9144002"/>
              <a:gd name="connsiteY22713" fmla="*/ 4041568 h 4873452"/>
              <a:gd name="connsiteX22714" fmla="*/ 6073379 w 9144002"/>
              <a:gd name="connsiteY22714" fmla="*/ 4039562 h 4873452"/>
              <a:gd name="connsiteX22715" fmla="*/ 6064151 w 9144002"/>
              <a:gd name="connsiteY22715" fmla="*/ 4035102 h 4873452"/>
              <a:gd name="connsiteX22716" fmla="*/ 6059686 w 9144002"/>
              <a:gd name="connsiteY22716" fmla="*/ 4033095 h 4873452"/>
              <a:gd name="connsiteX22717" fmla="*/ 6055221 w 9144002"/>
              <a:gd name="connsiteY22717" fmla="*/ 4031310 h 4873452"/>
              <a:gd name="connsiteX22718" fmla="*/ 6052840 w 9144002"/>
              <a:gd name="connsiteY22718" fmla="*/ 4030865 h 4873452"/>
              <a:gd name="connsiteX22719" fmla="*/ 6050756 w 9144002"/>
              <a:gd name="connsiteY22719" fmla="*/ 4030642 h 4873452"/>
              <a:gd name="connsiteX22720" fmla="*/ 6048375 w 9144002"/>
              <a:gd name="connsiteY22720" fmla="*/ 4030195 h 4873452"/>
              <a:gd name="connsiteX22721" fmla="*/ 6046589 w 9144002"/>
              <a:gd name="connsiteY22721" fmla="*/ 4030195 h 4873452"/>
              <a:gd name="connsiteX22722" fmla="*/ 6044208 w 9144002"/>
              <a:gd name="connsiteY22722" fmla="*/ 4030642 h 4873452"/>
              <a:gd name="connsiteX22723" fmla="*/ 6042422 w 9144002"/>
              <a:gd name="connsiteY22723" fmla="*/ 4031088 h 4873452"/>
              <a:gd name="connsiteX22724" fmla="*/ 6040636 w 9144002"/>
              <a:gd name="connsiteY22724" fmla="*/ 4031980 h 4873452"/>
              <a:gd name="connsiteX22725" fmla="*/ 6038552 w 9144002"/>
              <a:gd name="connsiteY22725" fmla="*/ 4033318 h 4873452"/>
              <a:gd name="connsiteX22726" fmla="*/ 6036767 w 9144002"/>
              <a:gd name="connsiteY22726" fmla="*/ 4034655 h 4873452"/>
              <a:gd name="connsiteX22727" fmla="*/ 6034981 w 9144002"/>
              <a:gd name="connsiteY22727" fmla="*/ 4036663 h 4873452"/>
              <a:gd name="connsiteX22728" fmla="*/ 6033195 w 9144002"/>
              <a:gd name="connsiteY22728" fmla="*/ 4039339 h 4873452"/>
              <a:gd name="connsiteX22729" fmla="*/ 6031706 w 9144002"/>
              <a:gd name="connsiteY22729" fmla="*/ 4042015 h 4873452"/>
              <a:gd name="connsiteX22730" fmla="*/ 6031706 w 9144002"/>
              <a:gd name="connsiteY22730" fmla="*/ 4038447 h 4873452"/>
              <a:gd name="connsiteX22731" fmla="*/ 6031706 w 9144002"/>
              <a:gd name="connsiteY22731" fmla="*/ 4037109 h 4873452"/>
              <a:gd name="connsiteX22732" fmla="*/ 6031111 w 9144002"/>
              <a:gd name="connsiteY22732" fmla="*/ 4035994 h 4873452"/>
              <a:gd name="connsiteX22733" fmla="*/ 6030814 w 9144002"/>
              <a:gd name="connsiteY22733" fmla="*/ 4034655 h 4873452"/>
              <a:gd name="connsiteX22734" fmla="*/ 6029623 w 9144002"/>
              <a:gd name="connsiteY22734" fmla="*/ 4034210 h 4873452"/>
              <a:gd name="connsiteX22735" fmla="*/ 6028730 w 9144002"/>
              <a:gd name="connsiteY22735" fmla="*/ 4033318 h 4873452"/>
              <a:gd name="connsiteX22736" fmla="*/ 6027242 w 9144002"/>
              <a:gd name="connsiteY22736" fmla="*/ 4033095 h 4873452"/>
              <a:gd name="connsiteX22737" fmla="*/ 6025754 w 9144002"/>
              <a:gd name="connsiteY22737" fmla="*/ 4034655 h 4873452"/>
              <a:gd name="connsiteX22738" fmla="*/ 6025158 w 9144002"/>
              <a:gd name="connsiteY22738" fmla="*/ 4036217 h 4873452"/>
              <a:gd name="connsiteX22739" fmla="*/ 6025158 w 9144002"/>
              <a:gd name="connsiteY22739" fmla="*/ 4037555 h 4873452"/>
              <a:gd name="connsiteX22740" fmla="*/ 6025158 w 9144002"/>
              <a:gd name="connsiteY22740" fmla="*/ 4039339 h 4873452"/>
              <a:gd name="connsiteX22741" fmla="*/ 6024563 w 9144002"/>
              <a:gd name="connsiteY22741" fmla="*/ 4040677 h 4873452"/>
              <a:gd name="connsiteX22742" fmla="*/ 6023967 w 9144002"/>
              <a:gd name="connsiteY22742" fmla="*/ 4042683 h 4873452"/>
              <a:gd name="connsiteX22743" fmla="*/ 6022181 w 9144002"/>
              <a:gd name="connsiteY22743" fmla="*/ 4044245 h 4873452"/>
              <a:gd name="connsiteX22744" fmla="*/ 6018908 w 9144002"/>
              <a:gd name="connsiteY22744" fmla="*/ 4046698 h 4873452"/>
              <a:gd name="connsiteX22745" fmla="*/ 6015335 w 9144002"/>
              <a:gd name="connsiteY22745" fmla="*/ 4045137 h 4873452"/>
              <a:gd name="connsiteX22746" fmla="*/ 6014145 w 9144002"/>
              <a:gd name="connsiteY22746" fmla="*/ 4044691 h 4873452"/>
              <a:gd name="connsiteX22747" fmla="*/ 6012954 w 9144002"/>
              <a:gd name="connsiteY22747" fmla="*/ 4043799 h 4873452"/>
              <a:gd name="connsiteX22748" fmla="*/ 6012656 w 9144002"/>
              <a:gd name="connsiteY22748" fmla="*/ 4043130 h 4873452"/>
              <a:gd name="connsiteX22749" fmla="*/ 6012359 w 9144002"/>
              <a:gd name="connsiteY22749" fmla="*/ 4042461 h 4873452"/>
              <a:gd name="connsiteX22750" fmla="*/ 6012359 w 9144002"/>
              <a:gd name="connsiteY22750" fmla="*/ 4040453 h 4873452"/>
              <a:gd name="connsiteX22751" fmla="*/ 6012656 w 9144002"/>
              <a:gd name="connsiteY22751" fmla="*/ 4038447 h 4873452"/>
              <a:gd name="connsiteX22752" fmla="*/ 6013252 w 9144002"/>
              <a:gd name="connsiteY22752" fmla="*/ 4035548 h 4873452"/>
              <a:gd name="connsiteX22753" fmla="*/ 6014145 w 9144002"/>
              <a:gd name="connsiteY22753" fmla="*/ 4032425 h 4873452"/>
              <a:gd name="connsiteX22754" fmla="*/ 6014442 w 9144002"/>
              <a:gd name="connsiteY22754" fmla="*/ 4028858 h 4873452"/>
              <a:gd name="connsiteX22755" fmla="*/ 6010871 w 9144002"/>
              <a:gd name="connsiteY22755" fmla="*/ 4033540 h 4873452"/>
              <a:gd name="connsiteX22756" fmla="*/ 6006108 w 9144002"/>
              <a:gd name="connsiteY22756" fmla="*/ 4037778 h 4873452"/>
              <a:gd name="connsiteX22757" fmla="*/ 6001643 w 9144002"/>
              <a:gd name="connsiteY22757" fmla="*/ 4042015 h 4873452"/>
              <a:gd name="connsiteX22758" fmla="*/ 5996881 w 9144002"/>
              <a:gd name="connsiteY22758" fmla="*/ 4046029 h 4873452"/>
              <a:gd name="connsiteX22759" fmla="*/ 5987058 w 9144002"/>
              <a:gd name="connsiteY22759" fmla="*/ 4053388 h 4873452"/>
              <a:gd name="connsiteX22760" fmla="*/ 5976938 w 9144002"/>
              <a:gd name="connsiteY22760" fmla="*/ 4060748 h 4873452"/>
              <a:gd name="connsiteX22761" fmla="*/ 5976640 w 9144002"/>
              <a:gd name="connsiteY22761" fmla="*/ 4057849 h 4873452"/>
              <a:gd name="connsiteX22762" fmla="*/ 5975747 w 9144002"/>
              <a:gd name="connsiteY22762" fmla="*/ 4055173 h 4873452"/>
              <a:gd name="connsiteX22763" fmla="*/ 5974259 w 9144002"/>
              <a:gd name="connsiteY22763" fmla="*/ 4052050 h 4873452"/>
              <a:gd name="connsiteX22764" fmla="*/ 5972473 w 9144002"/>
              <a:gd name="connsiteY22764" fmla="*/ 4049151 h 4873452"/>
              <a:gd name="connsiteX22765" fmla="*/ 5971283 w 9144002"/>
              <a:gd name="connsiteY22765" fmla="*/ 4047813 h 4873452"/>
              <a:gd name="connsiteX22766" fmla="*/ 5969794 w 9144002"/>
              <a:gd name="connsiteY22766" fmla="*/ 4046698 h 4873452"/>
              <a:gd name="connsiteX22767" fmla="*/ 5967710 w 9144002"/>
              <a:gd name="connsiteY22767" fmla="*/ 4045583 h 4873452"/>
              <a:gd name="connsiteX22768" fmla="*/ 5965925 w 9144002"/>
              <a:gd name="connsiteY22768" fmla="*/ 4044691 h 4873452"/>
              <a:gd name="connsiteX22769" fmla="*/ 5963841 w 9144002"/>
              <a:gd name="connsiteY22769" fmla="*/ 4043799 h 4873452"/>
              <a:gd name="connsiteX22770" fmla="*/ 5961162 w 9144002"/>
              <a:gd name="connsiteY22770" fmla="*/ 4043576 h 4873452"/>
              <a:gd name="connsiteX22771" fmla="*/ 5958483 w 9144002"/>
              <a:gd name="connsiteY22771" fmla="*/ 4043130 h 4873452"/>
              <a:gd name="connsiteX22772" fmla="*/ 5954911 w 9144002"/>
              <a:gd name="connsiteY22772" fmla="*/ 4042907 h 4873452"/>
              <a:gd name="connsiteX22773" fmla="*/ 5956995 w 9144002"/>
              <a:gd name="connsiteY22773" fmla="*/ 4044914 h 4873452"/>
              <a:gd name="connsiteX22774" fmla="*/ 5958781 w 9144002"/>
              <a:gd name="connsiteY22774" fmla="*/ 4046698 h 4873452"/>
              <a:gd name="connsiteX22775" fmla="*/ 5959971 w 9144002"/>
              <a:gd name="connsiteY22775" fmla="*/ 4048036 h 4873452"/>
              <a:gd name="connsiteX22776" fmla="*/ 5960567 w 9144002"/>
              <a:gd name="connsiteY22776" fmla="*/ 4049597 h 4873452"/>
              <a:gd name="connsiteX22777" fmla="*/ 5961460 w 9144002"/>
              <a:gd name="connsiteY22777" fmla="*/ 4051158 h 4873452"/>
              <a:gd name="connsiteX22778" fmla="*/ 5961460 w 9144002"/>
              <a:gd name="connsiteY22778" fmla="*/ 4052496 h 4873452"/>
              <a:gd name="connsiteX22779" fmla="*/ 5961460 w 9144002"/>
              <a:gd name="connsiteY22779" fmla="*/ 4053611 h 4873452"/>
              <a:gd name="connsiteX22780" fmla="*/ 5961460 w 9144002"/>
              <a:gd name="connsiteY22780" fmla="*/ 4054726 h 4873452"/>
              <a:gd name="connsiteX22781" fmla="*/ 5960567 w 9144002"/>
              <a:gd name="connsiteY22781" fmla="*/ 4055841 h 4873452"/>
              <a:gd name="connsiteX22782" fmla="*/ 5960269 w 9144002"/>
              <a:gd name="connsiteY22782" fmla="*/ 4056733 h 4873452"/>
              <a:gd name="connsiteX22783" fmla="*/ 5958483 w 9144002"/>
              <a:gd name="connsiteY22783" fmla="*/ 4058518 h 4873452"/>
              <a:gd name="connsiteX22784" fmla="*/ 5955804 w 9144002"/>
              <a:gd name="connsiteY22784" fmla="*/ 4059633 h 4873452"/>
              <a:gd name="connsiteX22785" fmla="*/ 5952827 w 9144002"/>
              <a:gd name="connsiteY22785" fmla="*/ 4060524 h 4873452"/>
              <a:gd name="connsiteX22786" fmla="*/ 5949851 w 9144002"/>
              <a:gd name="connsiteY22786" fmla="*/ 4060748 h 4873452"/>
              <a:gd name="connsiteX22787" fmla="*/ 5946279 w 9144002"/>
              <a:gd name="connsiteY22787" fmla="*/ 4060524 h 4873452"/>
              <a:gd name="connsiteX22788" fmla="*/ 5943302 w 9144002"/>
              <a:gd name="connsiteY22788" fmla="*/ 4059855 h 4873452"/>
              <a:gd name="connsiteX22789" fmla="*/ 5940326 w 9144002"/>
              <a:gd name="connsiteY22789" fmla="*/ 4058518 h 4873452"/>
              <a:gd name="connsiteX22790" fmla="*/ 5937647 w 9144002"/>
              <a:gd name="connsiteY22790" fmla="*/ 4056733 h 4873452"/>
              <a:gd name="connsiteX22791" fmla="*/ 5936456 w 9144002"/>
              <a:gd name="connsiteY22791" fmla="*/ 4055618 h 4873452"/>
              <a:gd name="connsiteX22792" fmla="*/ 5935861 w 9144002"/>
              <a:gd name="connsiteY22792" fmla="*/ 4054503 h 4873452"/>
              <a:gd name="connsiteX22793" fmla="*/ 5934968 w 9144002"/>
              <a:gd name="connsiteY22793" fmla="*/ 4053165 h 4873452"/>
              <a:gd name="connsiteX22794" fmla="*/ 5934373 w 9144002"/>
              <a:gd name="connsiteY22794" fmla="*/ 4051381 h 4873452"/>
              <a:gd name="connsiteX22795" fmla="*/ 5934075 w 9144002"/>
              <a:gd name="connsiteY22795" fmla="*/ 4049597 h 4873452"/>
              <a:gd name="connsiteX22796" fmla="*/ 5934075 w 9144002"/>
              <a:gd name="connsiteY22796" fmla="*/ 4048036 h 4873452"/>
              <a:gd name="connsiteX22797" fmla="*/ 5931694 w 9144002"/>
              <a:gd name="connsiteY22797" fmla="*/ 4048928 h 4873452"/>
              <a:gd name="connsiteX22798" fmla="*/ 5929015 w 9144002"/>
              <a:gd name="connsiteY22798" fmla="*/ 4050935 h 4873452"/>
              <a:gd name="connsiteX22799" fmla="*/ 5926039 w 9144002"/>
              <a:gd name="connsiteY22799" fmla="*/ 4053388 h 4873452"/>
              <a:gd name="connsiteX22800" fmla="*/ 5923657 w 9144002"/>
              <a:gd name="connsiteY22800" fmla="*/ 4055841 h 4873452"/>
              <a:gd name="connsiteX22801" fmla="*/ 5922764 w 9144002"/>
              <a:gd name="connsiteY22801" fmla="*/ 4057625 h 4873452"/>
              <a:gd name="connsiteX22802" fmla="*/ 5921871 w 9144002"/>
              <a:gd name="connsiteY22802" fmla="*/ 4058964 h 4873452"/>
              <a:gd name="connsiteX22803" fmla="*/ 5921573 w 9144002"/>
              <a:gd name="connsiteY22803" fmla="*/ 4060524 h 4873452"/>
              <a:gd name="connsiteX22804" fmla="*/ 5921573 w 9144002"/>
              <a:gd name="connsiteY22804" fmla="*/ 4061863 h 4873452"/>
              <a:gd name="connsiteX22805" fmla="*/ 5921573 w 9144002"/>
              <a:gd name="connsiteY22805" fmla="*/ 4062978 h 4873452"/>
              <a:gd name="connsiteX22806" fmla="*/ 5922764 w 9144002"/>
              <a:gd name="connsiteY22806" fmla="*/ 4064093 h 4873452"/>
              <a:gd name="connsiteX22807" fmla="*/ 5923657 w 9144002"/>
              <a:gd name="connsiteY22807" fmla="*/ 4065208 h 4873452"/>
              <a:gd name="connsiteX22808" fmla="*/ 5925741 w 9144002"/>
              <a:gd name="connsiteY22808" fmla="*/ 4066099 h 4873452"/>
              <a:gd name="connsiteX22809" fmla="*/ 5924550 w 9144002"/>
              <a:gd name="connsiteY22809" fmla="*/ 4065877 h 4873452"/>
              <a:gd name="connsiteX22810" fmla="*/ 5923062 w 9144002"/>
              <a:gd name="connsiteY22810" fmla="*/ 4065208 h 4873452"/>
              <a:gd name="connsiteX22811" fmla="*/ 5918597 w 9144002"/>
              <a:gd name="connsiteY22811" fmla="*/ 4062754 h 4873452"/>
              <a:gd name="connsiteX22812" fmla="*/ 5913239 w 9144002"/>
              <a:gd name="connsiteY22812" fmla="*/ 4059633 h 4873452"/>
              <a:gd name="connsiteX22813" fmla="*/ 5910262 w 9144002"/>
              <a:gd name="connsiteY22813" fmla="*/ 4058071 h 4873452"/>
              <a:gd name="connsiteX22814" fmla="*/ 5907286 w 9144002"/>
              <a:gd name="connsiteY22814" fmla="*/ 4056733 h 4873452"/>
              <a:gd name="connsiteX22815" fmla="*/ 5903714 w 9144002"/>
              <a:gd name="connsiteY22815" fmla="*/ 4055618 h 4873452"/>
              <a:gd name="connsiteX22816" fmla="*/ 5900737 w 9144002"/>
              <a:gd name="connsiteY22816" fmla="*/ 4055173 h 4873452"/>
              <a:gd name="connsiteX22817" fmla="*/ 5897464 w 9144002"/>
              <a:gd name="connsiteY22817" fmla="*/ 4055173 h 4873452"/>
              <a:gd name="connsiteX22818" fmla="*/ 5895975 w 9144002"/>
              <a:gd name="connsiteY22818" fmla="*/ 4055395 h 4873452"/>
              <a:gd name="connsiteX22819" fmla="*/ 5894189 w 9144002"/>
              <a:gd name="connsiteY22819" fmla="*/ 4055618 h 4873452"/>
              <a:gd name="connsiteX22820" fmla="*/ 5892701 w 9144002"/>
              <a:gd name="connsiteY22820" fmla="*/ 4056288 h 4873452"/>
              <a:gd name="connsiteX22821" fmla="*/ 5890915 w 9144002"/>
              <a:gd name="connsiteY22821" fmla="*/ 4056956 h 4873452"/>
              <a:gd name="connsiteX22822" fmla="*/ 5889427 w 9144002"/>
              <a:gd name="connsiteY22822" fmla="*/ 4057849 h 4873452"/>
              <a:gd name="connsiteX22823" fmla="*/ 5888533 w 9144002"/>
              <a:gd name="connsiteY22823" fmla="*/ 4059186 h 4873452"/>
              <a:gd name="connsiteX22824" fmla="*/ 5887045 w 9144002"/>
              <a:gd name="connsiteY22824" fmla="*/ 4060748 h 4873452"/>
              <a:gd name="connsiteX22825" fmla="*/ 5885557 w 9144002"/>
              <a:gd name="connsiteY22825" fmla="*/ 4062309 h 4873452"/>
              <a:gd name="connsiteX22826" fmla="*/ 5883176 w 9144002"/>
              <a:gd name="connsiteY22826" fmla="*/ 4066545 h 4873452"/>
              <a:gd name="connsiteX22827" fmla="*/ 5880497 w 9144002"/>
              <a:gd name="connsiteY22827" fmla="*/ 4064762 h 4873452"/>
              <a:gd name="connsiteX22828" fmla="*/ 5877818 w 9144002"/>
              <a:gd name="connsiteY22828" fmla="*/ 4062978 h 4873452"/>
              <a:gd name="connsiteX22829" fmla="*/ 5874841 w 9144002"/>
              <a:gd name="connsiteY22829" fmla="*/ 4061639 h 4873452"/>
              <a:gd name="connsiteX22830" fmla="*/ 5872162 w 9144002"/>
              <a:gd name="connsiteY22830" fmla="*/ 4060079 h 4873452"/>
              <a:gd name="connsiteX22831" fmla="*/ 5869186 w 9144002"/>
              <a:gd name="connsiteY22831" fmla="*/ 4058964 h 4873452"/>
              <a:gd name="connsiteX22832" fmla="*/ 5866210 w 9144002"/>
              <a:gd name="connsiteY22832" fmla="*/ 4058071 h 4873452"/>
              <a:gd name="connsiteX22833" fmla="*/ 5862935 w 9144002"/>
              <a:gd name="connsiteY22833" fmla="*/ 4057625 h 4873452"/>
              <a:gd name="connsiteX22834" fmla="*/ 5859958 w 9144002"/>
              <a:gd name="connsiteY22834" fmla="*/ 4056956 h 4873452"/>
              <a:gd name="connsiteX22835" fmla="*/ 5856685 w 9144002"/>
              <a:gd name="connsiteY22835" fmla="*/ 4056733 h 4873452"/>
              <a:gd name="connsiteX22836" fmla="*/ 5853410 w 9144002"/>
              <a:gd name="connsiteY22836" fmla="*/ 4056733 h 4873452"/>
              <a:gd name="connsiteX22837" fmla="*/ 5847160 w 9144002"/>
              <a:gd name="connsiteY22837" fmla="*/ 4056733 h 4873452"/>
              <a:gd name="connsiteX22838" fmla="*/ 5840908 w 9144002"/>
              <a:gd name="connsiteY22838" fmla="*/ 4057625 h 4873452"/>
              <a:gd name="connsiteX22839" fmla="*/ 5834658 w 9144002"/>
              <a:gd name="connsiteY22839" fmla="*/ 4059186 h 4873452"/>
              <a:gd name="connsiteX22840" fmla="*/ 5829002 w 9144002"/>
              <a:gd name="connsiteY22840" fmla="*/ 4061194 h 4873452"/>
              <a:gd name="connsiteX22841" fmla="*/ 5823347 w 9144002"/>
              <a:gd name="connsiteY22841" fmla="*/ 4063424 h 4873452"/>
              <a:gd name="connsiteX22842" fmla="*/ 5817989 w 9144002"/>
              <a:gd name="connsiteY22842" fmla="*/ 4066323 h 4873452"/>
              <a:gd name="connsiteX22843" fmla="*/ 5813524 w 9144002"/>
              <a:gd name="connsiteY22843" fmla="*/ 4069668 h 4873452"/>
              <a:gd name="connsiteX22844" fmla="*/ 5809654 w 9144002"/>
              <a:gd name="connsiteY22844" fmla="*/ 4073458 h 4873452"/>
              <a:gd name="connsiteX22845" fmla="*/ 5806381 w 9144002"/>
              <a:gd name="connsiteY22845" fmla="*/ 4077249 h 4873452"/>
              <a:gd name="connsiteX22846" fmla="*/ 5804892 w 9144002"/>
              <a:gd name="connsiteY22846" fmla="*/ 4079257 h 4873452"/>
              <a:gd name="connsiteX22847" fmla="*/ 5803702 w 9144002"/>
              <a:gd name="connsiteY22847" fmla="*/ 4081487 h 4873452"/>
              <a:gd name="connsiteX22848" fmla="*/ 5803106 w 9144002"/>
              <a:gd name="connsiteY22848" fmla="*/ 4083494 h 4873452"/>
              <a:gd name="connsiteX22849" fmla="*/ 5802214 w 9144002"/>
              <a:gd name="connsiteY22849" fmla="*/ 4085724 h 4873452"/>
              <a:gd name="connsiteX22850" fmla="*/ 5801916 w 9144002"/>
              <a:gd name="connsiteY22850" fmla="*/ 4087285 h 4873452"/>
              <a:gd name="connsiteX22851" fmla="*/ 5801023 w 9144002"/>
              <a:gd name="connsiteY22851" fmla="*/ 4088400 h 4873452"/>
              <a:gd name="connsiteX22852" fmla="*/ 5799832 w 9144002"/>
              <a:gd name="connsiteY22852" fmla="*/ 4088846 h 4873452"/>
              <a:gd name="connsiteX22853" fmla="*/ 5798344 w 9144002"/>
              <a:gd name="connsiteY22853" fmla="*/ 4089292 h 4873452"/>
              <a:gd name="connsiteX22854" fmla="*/ 5796558 w 9144002"/>
              <a:gd name="connsiteY22854" fmla="*/ 4089515 h 4873452"/>
              <a:gd name="connsiteX22855" fmla="*/ 5794772 w 9144002"/>
              <a:gd name="connsiteY22855" fmla="*/ 4089292 h 4873452"/>
              <a:gd name="connsiteX22856" fmla="*/ 5790604 w 9144002"/>
              <a:gd name="connsiteY22856" fmla="*/ 4088400 h 4873452"/>
              <a:gd name="connsiteX22857" fmla="*/ 5786140 w 9144002"/>
              <a:gd name="connsiteY22857" fmla="*/ 4086839 h 4873452"/>
              <a:gd name="connsiteX22858" fmla="*/ 5782270 w 9144002"/>
              <a:gd name="connsiteY22858" fmla="*/ 4085278 h 4873452"/>
              <a:gd name="connsiteX22859" fmla="*/ 5778996 w 9144002"/>
              <a:gd name="connsiteY22859" fmla="*/ 4083271 h 4873452"/>
              <a:gd name="connsiteX22860" fmla="*/ 5776615 w 9144002"/>
              <a:gd name="connsiteY22860" fmla="*/ 4081487 h 4873452"/>
              <a:gd name="connsiteX22861" fmla="*/ 5774829 w 9144002"/>
              <a:gd name="connsiteY22861" fmla="*/ 4081487 h 4873452"/>
              <a:gd name="connsiteX22862" fmla="*/ 5773341 w 9144002"/>
              <a:gd name="connsiteY22862" fmla="*/ 4082156 h 4873452"/>
              <a:gd name="connsiteX22863" fmla="*/ 5772150 w 9144002"/>
              <a:gd name="connsiteY22863" fmla="*/ 4082602 h 4873452"/>
              <a:gd name="connsiteX22864" fmla="*/ 5771257 w 9144002"/>
              <a:gd name="connsiteY22864" fmla="*/ 4083940 h 4873452"/>
              <a:gd name="connsiteX22865" fmla="*/ 5770662 w 9144002"/>
              <a:gd name="connsiteY22865" fmla="*/ 4085055 h 4873452"/>
              <a:gd name="connsiteX22866" fmla="*/ 5770364 w 9144002"/>
              <a:gd name="connsiteY22866" fmla="*/ 4086393 h 4873452"/>
              <a:gd name="connsiteX22867" fmla="*/ 5769173 w 9144002"/>
              <a:gd name="connsiteY22867" fmla="*/ 4089515 h 4873452"/>
              <a:gd name="connsiteX22868" fmla="*/ 5768281 w 9144002"/>
              <a:gd name="connsiteY22868" fmla="*/ 4092191 h 4873452"/>
              <a:gd name="connsiteX22869" fmla="*/ 5767685 w 9144002"/>
              <a:gd name="connsiteY22869" fmla="*/ 4093752 h 4873452"/>
              <a:gd name="connsiteX22870" fmla="*/ 5766792 w 9144002"/>
              <a:gd name="connsiteY22870" fmla="*/ 4094644 h 4873452"/>
              <a:gd name="connsiteX22871" fmla="*/ 5765602 w 9144002"/>
              <a:gd name="connsiteY22871" fmla="*/ 4095313 h 4873452"/>
              <a:gd name="connsiteX22872" fmla="*/ 5764114 w 9144002"/>
              <a:gd name="connsiteY22872" fmla="*/ 4095982 h 4873452"/>
              <a:gd name="connsiteX22873" fmla="*/ 5762327 w 9144002"/>
              <a:gd name="connsiteY22873" fmla="*/ 4095982 h 4873452"/>
              <a:gd name="connsiteX22874" fmla="*/ 5759648 w 9144002"/>
              <a:gd name="connsiteY22874" fmla="*/ 4095313 h 4873452"/>
              <a:gd name="connsiteX22875" fmla="*/ 5764708 w 9144002"/>
              <a:gd name="connsiteY22875" fmla="*/ 4096874 h 4873452"/>
              <a:gd name="connsiteX22876" fmla="*/ 5769471 w 9144002"/>
              <a:gd name="connsiteY22876" fmla="*/ 4098212 h 4873452"/>
              <a:gd name="connsiteX22877" fmla="*/ 5774233 w 9144002"/>
              <a:gd name="connsiteY22877" fmla="*/ 4099327 h 4873452"/>
              <a:gd name="connsiteX22878" fmla="*/ 5779294 w 9144002"/>
              <a:gd name="connsiteY22878" fmla="*/ 4100219 h 4873452"/>
              <a:gd name="connsiteX22879" fmla="*/ 5784652 w 9144002"/>
              <a:gd name="connsiteY22879" fmla="*/ 4100665 h 4873452"/>
              <a:gd name="connsiteX22880" fmla="*/ 5790307 w 9144002"/>
              <a:gd name="connsiteY22880" fmla="*/ 4101112 h 4873452"/>
              <a:gd name="connsiteX22881" fmla="*/ 5801023 w 9144002"/>
              <a:gd name="connsiteY22881" fmla="*/ 4101334 h 4873452"/>
              <a:gd name="connsiteX22882" fmla="*/ 5812631 w 9144002"/>
              <a:gd name="connsiteY22882" fmla="*/ 4101334 h 4873452"/>
              <a:gd name="connsiteX22883" fmla="*/ 5824537 w 9144002"/>
              <a:gd name="connsiteY22883" fmla="*/ 4100442 h 4873452"/>
              <a:gd name="connsiteX22884" fmla="*/ 5849243 w 9144002"/>
              <a:gd name="connsiteY22884" fmla="*/ 4098435 h 4873452"/>
              <a:gd name="connsiteX22885" fmla="*/ 5848945 w 9144002"/>
              <a:gd name="connsiteY22885" fmla="*/ 4095982 h 4873452"/>
              <a:gd name="connsiteX22886" fmla="*/ 5848052 w 9144002"/>
              <a:gd name="connsiteY22886" fmla="*/ 4093752 h 4873452"/>
              <a:gd name="connsiteX22887" fmla="*/ 5846564 w 9144002"/>
              <a:gd name="connsiteY22887" fmla="*/ 4092191 h 4873452"/>
              <a:gd name="connsiteX22888" fmla="*/ 5844778 w 9144002"/>
              <a:gd name="connsiteY22888" fmla="*/ 4090853 h 4873452"/>
              <a:gd name="connsiteX22889" fmla="*/ 5842992 w 9144002"/>
              <a:gd name="connsiteY22889" fmla="*/ 4089961 h 4873452"/>
              <a:gd name="connsiteX22890" fmla="*/ 5840611 w 9144002"/>
              <a:gd name="connsiteY22890" fmla="*/ 4089292 h 4873452"/>
              <a:gd name="connsiteX22891" fmla="*/ 5836146 w 9144002"/>
              <a:gd name="connsiteY22891" fmla="*/ 4087954 h 4873452"/>
              <a:gd name="connsiteX22892" fmla="*/ 5831086 w 9144002"/>
              <a:gd name="connsiteY22892" fmla="*/ 4086839 h 4873452"/>
              <a:gd name="connsiteX22893" fmla="*/ 5829300 w 9144002"/>
              <a:gd name="connsiteY22893" fmla="*/ 4086170 h 4873452"/>
              <a:gd name="connsiteX22894" fmla="*/ 5827514 w 9144002"/>
              <a:gd name="connsiteY22894" fmla="*/ 4085055 h 4873452"/>
              <a:gd name="connsiteX22895" fmla="*/ 5825431 w 9144002"/>
              <a:gd name="connsiteY22895" fmla="*/ 4083494 h 4873452"/>
              <a:gd name="connsiteX22896" fmla="*/ 5824537 w 9144002"/>
              <a:gd name="connsiteY22896" fmla="*/ 4081487 h 4873452"/>
              <a:gd name="connsiteX22897" fmla="*/ 5823645 w 9144002"/>
              <a:gd name="connsiteY22897" fmla="*/ 4079257 h 4873452"/>
              <a:gd name="connsiteX22898" fmla="*/ 5823645 w 9144002"/>
              <a:gd name="connsiteY22898" fmla="*/ 4076581 h 4873452"/>
              <a:gd name="connsiteX22899" fmla="*/ 5827514 w 9144002"/>
              <a:gd name="connsiteY22899" fmla="*/ 4077249 h 4873452"/>
              <a:gd name="connsiteX22900" fmla="*/ 5830789 w 9144002"/>
              <a:gd name="connsiteY22900" fmla="*/ 4077249 h 4873452"/>
              <a:gd name="connsiteX22901" fmla="*/ 5833467 w 9144002"/>
              <a:gd name="connsiteY22901" fmla="*/ 4076803 h 4873452"/>
              <a:gd name="connsiteX22902" fmla="*/ 5835848 w 9144002"/>
              <a:gd name="connsiteY22902" fmla="*/ 4075912 h 4873452"/>
              <a:gd name="connsiteX22903" fmla="*/ 5837932 w 9144002"/>
              <a:gd name="connsiteY22903" fmla="*/ 4074573 h 4873452"/>
              <a:gd name="connsiteX22904" fmla="*/ 5839420 w 9144002"/>
              <a:gd name="connsiteY22904" fmla="*/ 4072789 h 4873452"/>
              <a:gd name="connsiteX22905" fmla="*/ 5842099 w 9144002"/>
              <a:gd name="connsiteY22905" fmla="*/ 4069222 h 4873452"/>
              <a:gd name="connsiteX22906" fmla="*/ 5845076 w 9144002"/>
              <a:gd name="connsiteY22906" fmla="*/ 4065430 h 4873452"/>
              <a:gd name="connsiteX22907" fmla="*/ 5847160 w 9144002"/>
              <a:gd name="connsiteY22907" fmla="*/ 4063869 h 4873452"/>
              <a:gd name="connsiteX22908" fmla="*/ 5848945 w 9144002"/>
              <a:gd name="connsiteY22908" fmla="*/ 4062309 h 4873452"/>
              <a:gd name="connsiteX22909" fmla="*/ 5851029 w 9144002"/>
              <a:gd name="connsiteY22909" fmla="*/ 4061639 h 4873452"/>
              <a:gd name="connsiteX22910" fmla="*/ 5854303 w 9144002"/>
              <a:gd name="connsiteY22910" fmla="*/ 4061194 h 4873452"/>
              <a:gd name="connsiteX22911" fmla="*/ 5857577 w 9144002"/>
              <a:gd name="connsiteY22911" fmla="*/ 4061639 h 4873452"/>
              <a:gd name="connsiteX22912" fmla="*/ 5861745 w 9144002"/>
              <a:gd name="connsiteY22912" fmla="*/ 4062309 h 4873452"/>
              <a:gd name="connsiteX22913" fmla="*/ 5861447 w 9144002"/>
              <a:gd name="connsiteY22913" fmla="*/ 4064093 h 4873452"/>
              <a:gd name="connsiteX22914" fmla="*/ 5860256 w 9144002"/>
              <a:gd name="connsiteY22914" fmla="*/ 4065208 h 4873452"/>
              <a:gd name="connsiteX22915" fmla="*/ 5858768 w 9144002"/>
              <a:gd name="connsiteY22915" fmla="*/ 4066099 h 4873452"/>
              <a:gd name="connsiteX22916" fmla="*/ 5857279 w 9144002"/>
              <a:gd name="connsiteY22916" fmla="*/ 4066323 h 4873452"/>
              <a:gd name="connsiteX22917" fmla="*/ 5853112 w 9144002"/>
              <a:gd name="connsiteY22917" fmla="*/ 4066992 h 4873452"/>
              <a:gd name="connsiteX22918" fmla="*/ 5848945 w 9144002"/>
              <a:gd name="connsiteY22918" fmla="*/ 4067214 h 4873452"/>
              <a:gd name="connsiteX22919" fmla="*/ 5851624 w 9144002"/>
              <a:gd name="connsiteY22919" fmla="*/ 4071674 h 4873452"/>
              <a:gd name="connsiteX22920" fmla="*/ 5854303 w 9144002"/>
              <a:gd name="connsiteY22920" fmla="*/ 4075912 h 4873452"/>
              <a:gd name="connsiteX22921" fmla="*/ 5857279 w 9144002"/>
              <a:gd name="connsiteY22921" fmla="*/ 4079926 h 4873452"/>
              <a:gd name="connsiteX22922" fmla="*/ 5860256 w 9144002"/>
              <a:gd name="connsiteY22922" fmla="*/ 4083271 h 4873452"/>
              <a:gd name="connsiteX22923" fmla="*/ 5863828 w 9144002"/>
              <a:gd name="connsiteY22923" fmla="*/ 4086616 h 4873452"/>
              <a:gd name="connsiteX22924" fmla="*/ 5867698 w 9144002"/>
              <a:gd name="connsiteY22924" fmla="*/ 4089515 h 4873452"/>
              <a:gd name="connsiteX22925" fmla="*/ 5871865 w 9144002"/>
              <a:gd name="connsiteY22925" fmla="*/ 4092191 h 4873452"/>
              <a:gd name="connsiteX22926" fmla="*/ 5876032 w 9144002"/>
              <a:gd name="connsiteY22926" fmla="*/ 4094644 h 4873452"/>
              <a:gd name="connsiteX22927" fmla="*/ 5880497 w 9144002"/>
              <a:gd name="connsiteY22927" fmla="*/ 4096874 h 4873452"/>
              <a:gd name="connsiteX22928" fmla="*/ 5885557 w 9144002"/>
              <a:gd name="connsiteY22928" fmla="*/ 4098882 h 4873452"/>
              <a:gd name="connsiteX22929" fmla="*/ 5890320 w 9144002"/>
              <a:gd name="connsiteY22929" fmla="*/ 4100442 h 4873452"/>
              <a:gd name="connsiteX22930" fmla="*/ 5895677 w 9144002"/>
              <a:gd name="connsiteY22930" fmla="*/ 4102227 h 4873452"/>
              <a:gd name="connsiteX22931" fmla="*/ 5900737 w 9144002"/>
              <a:gd name="connsiteY22931" fmla="*/ 4103564 h 4873452"/>
              <a:gd name="connsiteX22932" fmla="*/ 5906393 w 9144002"/>
              <a:gd name="connsiteY22932" fmla="*/ 4104679 h 4873452"/>
              <a:gd name="connsiteX22933" fmla="*/ 5917704 w 9144002"/>
              <a:gd name="connsiteY22933" fmla="*/ 4106687 h 4873452"/>
              <a:gd name="connsiteX22934" fmla="*/ 5914429 w 9144002"/>
              <a:gd name="connsiteY22934" fmla="*/ 4108917 h 4873452"/>
              <a:gd name="connsiteX22935" fmla="*/ 5910560 w 9144002"/>
              <a:gd name="connsiteY22935" fmla="*/ 4110701 h 4873452"/>
              <a:gd name="connsiteX22936" fmla="*/ 5907286 w 9144002"/>
              <a:gd name="connsiteY22936" fmla="*/ 4111816 h 4873452"/>
              <a:gd name="connsiteX22937" fmla="*/ 5903119 w 9144002"/>
              <a:gd name="connsiteY22937" fmla="*/ 4112262 h 4873452"/>
              <a:gd name="connsiteX22938" fmla="*/ 5899249 w 9144002"/>
              <a:gd name="connsiteY22938" fmla="*/ 4112484 h 4873452"/>
              <a:gd name="connsiteX22939" fmla="*/ 5895082 w 9144002"/>
              <a:gd name="connsiteY22939" fmla="*/ 4112262 h 4873452"/>
              <a:gd name="connsiteX22940" fmla="*/ 5891510 w 9144002"/>
              <a:gd name="connsiteY22940" fmla="*/ 4111816 h 4873452"/>
              <a:gd name="connsiteX22941" fmla="*/ 5887343 w 9144002"/>
              <a:gd name="connsiteY22941" fmla="*/ 4110923 h 4873452"/>
              <a:gd name="connsiteX22942" fmla="*/ 5883473 w 9144002"/>
              <a:gd name="connsiteY22942" fmla="*/ 4109808 h 4873452"/>
              <a:gd name="connsiteX22943" fmla="*/ 5879902 w 9144002"/>
              <a:gd name="connsiteY22943" fmla="*/ 4108470 h 4873452"/>
              <a:gd name="connsiteX22944" fmla="*/ 5876032 w 9144002"/>
              <a:gd name="connsiteY22944" fmla="*/ 4106909 h 4873452"/>
              <a:gd name="connsiteX22945" fmla="*/ 5872758 w 9144002"/>
              <a:gd name="connsiteY22945" fmla="*/ 4105348 h 4873452"/>
              <a:gd name="connsiteX22946" fmla="*/ 5866507 w 9144002"/>
              <a:gd name="connsiteY22946" fmla="*/ 4101780 h 4873452"/>
              <a:gd name="connsiteX22947" fmla="*/ 5862042 w 9144002"/>
              <a:gd name="connsiteY22947" fmla="*/ 4098435 h 4873452"/>
              <a:gd name="connsiteX22948" fmla="*/ 5860256 w 9144002"/>
              <a:gd name="connsiteY22948" fmla="*/ 4100219 h 4873452"/>
              <a:gd name="connsiteX22949" fmla="*/ 5858173 w 9144002"/>
              <a:gd name="connsiteY22949" fmla="*/ 4101780 h 4873452"/>
              <a:gd name="connsiteX22950" fmla="*/ 5856089 w 9144002"/>
              <a:gd name="connsiteY22950" fmla="*/ 4103342 h 4873452"/>
              <a:gd name="connsiteX22951" fmla="*/ 5853708 w 9144002"/>
              <a:gd name="connsiteY22951" fmla="*/ 4104679 h 4873452"/>
              <a:gd name="connsiteX22952" fmla="*/ 5851029 w 9144002"/>
              <a:gd name="connsiteY22952" fmla="*/ 4105794 h 4873452"/>
              <a:gd name="connsiteX22953" fmla="*/ 5848648 w 9144002"/>
              <a:gd name="connsiteY22953" fmla="*/ 4106687 h 4873452"/>
              <a:gd name="connsiteX22954" fmla="*/ 5842397 w 9144002"/>
              <a:gd name="connsiteY22954" fmla="*/ 4108470 h 4873452"/>
              <a:gd name="connsiteX22955" fmla="*/ 5836444 w 9144002"/>
              <a:gd name="connsiteY22955" fmla="*/ 4109585 h 4873452"/>
              <a:gd name="connsiteX22956" fmla="*/ 5830193 w 9144002"/>
              <a:gd name="connsiteY22956" fmla="*/ 4110701 h 4873452"/>
              <a:gd name="connsiteX22957" fmla="*/ 5823942 w 9144002"/>
              <a:gd name="connsiteY22957" fmla="*/ 4111816 h 4873452"/>
              <a:gd name="connsiteX22958" fmla="*/ 5817691 w 9144002"/>
              <a:gd name="connsiteY22958" fmla="*/ 4112931 h 4873452"/>
              <a:gd name="connsiteX22959" fmla="*/ 5812036 w 9144002"/>
              <a:gd name="connsiteY22959" fmla="*/ 4114268 h 4873452"/>
              <a:gd name="connsiteX22960" fmla="*/ 5806381 w 9144002"/>
              <a:gd name="connsiteY22960" fmla="*/ 4116053 h 4873452"/>
              <a:gd name="connsiteX22961" fmla="*/ 5803702 w 9144002"/>
              <a:gd name="connsiteY22961" fmla="*/ 4117168 h 4873452"/>
              <a:gd name="connsiteX22962" fmla="*/ 5801320 w 9144002"/>
              <a:gd name="connsiteY22962" fmla="*/ 4118506 h 4873452"/>
              <a:gd name="connsiteX22963" fmla="*/ 5799237 w 9144002"/>
              <a:gd name="connsiteY22963" fmla="*/ 4119844 h 4873452"/>
              <a:gd name="connsiteX22964" fmla="*/ 5797451 w 9144002"/>
              <a:gd name="connsiteY22964" fmla="*/ 4121628 h 4873452"/>
              <a:gd name="connsiteX22965" fmla="*/ 5795367 w 9144002"/>
              <a:gd name="connsiteY22965" fmla="*/ 4123634 h 4873452"/>
              <a:gd name="connsiteX22966" fmla="*/ 5793879 w 9144002"/>
              <a:gd name="connsiteY22966" fmla="*/ 4125642 h 4873452"/>
              <a:gd name="connsiteX22967" fmla="*/ 5792391 w 9144002"/>
              <a:gd name="connsiteY22967" fmla="*/ 4128095 h 4873452"/>
              <a:gd name="connsiteX22968" fmla="*/ 5791200 w 9144002"/>
              <a:gd name="connsiteY22968" fmla="*/ 4130548 h 4873452"/>
              <a:gd name="connsiteX22969" fmla="*/ 5790604 w 9144002"/>
              <a:gd name="connsiteY22969" fmla="*/ 4133670 h 4873452"/>
              <a:gd name="connsiteX22970" fmla="*/ 5790307 w 9144002"/>
              <a:gd name="connsiteY22970" fmla="*/ 4136792 h 4873452"/>
              <a:gd name="connsiteX22971" fmla="*/ 5790307 w 9144002"/>
              <a:gd name="connsiteY22971" fmla="*/ 4140583 h 4873452"/>
              <a:gd name="connsiteX22972" fmla="*/ 5790307 w 9144002"/>
              <a:gd name="connsiteY22972" fmla="*/ 4144374 h 4873452"/>
              <a:gd name="connsiteX22973" fmla="*/ 5787926 w 9144002"/>
              <a:gd name="connsiteY22973" fmla="*/ 4143037 h 4873452"/>
              <a:gd name="connsiteX22974" fmla="*/ 5785545 w 9144002"/>
              <a:gd name="connsiteY22974" fmla="*/ 4141698 h 4873452"/>
              <a:gd name="connsiteX22975" fmla="*/ 5783461 w 9144002"/>
              <a:gd name="connsiteY22975" fmla="*/ 4140807 h 4873452"/>
              <a:gd name="connsiteX22976" fmla="*/ 5781079 w 9144002"/>
              <a:gd name="connsiteY22976" fmla="*/ 4139914 h 4873452"/>
              <a:gd name="connsiteX22977" fmla="*/ 5779294 w 9144002"/>
              <a:gd name="connsiteY22977" fmla="*/ 4139468 h 4873452"/>
              <a:gd name="connsiteX22978" fmla="*/ 5776912 w 9144002"/>
              <a:gd name="connsiteY22978" fmla="*/ 4139022 h 4873452"/>
              <a:gd name="connsiteX22979" fmla="*/ 5775127 w 9144002"/>
              <a:gd name="connsiteY22979" fmla="*/ 4138799 h 4873452"/>
              <a:gd name="connsiteX22980" fmla="*/ 5773341 w 9144002"/>
              <a:gd name="connsiteY22980" fmla="*/ 4139022 h 4873452"/>
              <a:gd name="connsiteX22981" fmla="*/ 5770960 w 9144002"/>
              <a:gd name="connsiteY22981" fmla="*/ 4139022 h 4873452"/>
              <a:gd name="connsiteX22982" fmla="*/ 5769173 w 9144002"/>
              <a:gd name="connsiteY22982" fmla="*/ 4139692 h 4873452"/>
              <a:gd name="connsiteX22983" fmla="*/ 5765602 w 9144002"/>
              <a:gd name="connsiteY22983" fmla="*/ 4140807 h 4873452"/>
              <a:gd name="connsiteX22984" fmla="*/ 5762029 w 9144002"/>
              <a:gd name="connsiteY22984" fmla="*/ 4142813 h 4873452"/>
              <a:gd name="connsiteX22985" fmla="*/ 5758458 w 9144002"/>
              <a:gd name="connsiteY22985" fmla="*/ 4145043 h 4873452"/>
              <a:gd name="connsiteX22986" fmla="*/ 5755183 w 9144002"/>
              <a:gd name="connsiteY22986" fmla="*/ 4147497 h 4873452"/>
              <a:gd name="connsiteX22987" fmla="*/ 5751910 w 9144002"/>
              <a:gd name="connsiteY22987" fmla="*/ 4150396 h 4873452"/>
              <a:gd name="connsiteX22988" fmla="*/ 5745064 w 9144002"/>
              <a:gd name="connsiteY22988" fmla="*/ 4156639 h 4873452"/>
              <a:gd name="connsiteX22989" fmla="*/ 5738217 w 9144002"/>
              <a:gd name="connsiteY22989" fmla="*/ 4162884 h 4873452"/>
              <a:gd name="connsiteX22990" fmla="*/ 5734348 w 9144002"/>
              <a:gd name="connsiteY22990" fmla="*/ 4165337 h 4873452"/>
              <a:gd name="connsiteX22991" fmla="*/ 5730776 w 9144002"/>
              <a:gd name="connsiteY22991" fmla="*/ 4167790 h 4873452"/>
              <a:gd name="connsiteX22992" fmla="*/ 5728097 w 9144002"/>
              <a:gd name="connsiteY22992" fmla="*/ 4164445 h 4873452"/>
              <a:gd name="connsiteX22993" fmla="*/ 5726608 w 9144002"/>
              <a:gd name="connsiteY22993" fmla="*/ 4161769 h 4873452"/>
              <a:gd name="connsiteX22994" fmla="*/ 5726311 w 9144002"/>
              <a:gd name="connsiteY22994" fmla="*/ 4160207 h 4873452"/>
              <a:gd name="connsiteX22995" fmla="*/ 5725716 w 9144002"/>
              <a:gd name="connsiteY22995" fmla="*/ 4159092 h 4873452"/>
              <a:gd name="connsiteX22996" fmla="*/ 5726311 w 9144002"/>
              <a:gd name="connsiteY22996" fmla="*/ 4157977 h 4873452"/>
              <a:gd name="connsiteX22997" fmla="*/ 5726608 w 9144002"/>
              <a:gd name="connsiteY22997" fmla="*/ 4157086 h 4873452"/>
              <a:gd name="connsiteX22998" fmla="*/ 5727799 w 9144002"/>
              <a:gd name="connsiteY22998" fmla="*/ 4155079 h 4873452"/>
              <a:gd name="connsiteX22999" fmla="*/ 5729883 w 9144002"/>
              <a:gd name="connsiteY22999" fmla="*/ 4153741 h 4873452"/>
              <a:gd name="connsiteX23000" fmla="*/ 5732264 w 9144002"/>
              <a:gd name="connsiteY23000" fmla="*/ 4152402 h 4873452"/>
              <a:gd name="connsiteX23001" fmla="*/ 5735241 w 9144002"/>
              <a:gd name="connsiteY23001" fmla="*/ 4151288 h 4873452"/>
              <a:gd name="connsiteX23002" fmla="*/ 5741491 w 9144002"/>
              <a:gd name="connsiteY23002" fmla="*/ 4149058 h 4873452"/>
              <a:gd name="connsiteX23003" fmla="*/ 5748040 w 9144002"/>
              <a:gd name="connsiteY23003" fmla="*/ 4147050 h 4873452"/>
              <a:gd name="connsiteX23004" fmla="*/ 5751016 w 9144002"/>
              <a:gd name="connsiteY23004" fmla="*/ 4145489 h 4873452"/>
              <a:gd name="connsiteX23005" fmla="*/ 5753398 w 9144002"/>
              <a:gd name="connsiteY23005" fmla="*/ 4144152 h 4873452"/>
              <a:gd name="connsiteX23006" fmla="*/ 5755183 w 9144002"/>
              <a:gd name="connsiteY23006" fmla="*/ 4142590 h 4873452"/>
              <a:gd name="connsiteX23007" fmla="*/ 5755481 w 9144002"/>
              <a:gd name="connsiteY23007" fmla="*/ 4141698 h 4873452"/>
              <a:gd name="connsiteX23008" fmla="*/ 5755779 w 9144002"/>
              <a:gd name="connsiteY23008" fmla="*/ 4140583 h 4873452"/>
              <a:gd name="connsiteX23009" fmla="*/ 5754886 w 9144002"/>
              <a:gd name="connsiteY23009" fmla="*/ 4137238 h 4873452"/>
              <a:gd name="connsiteX23010" fmla="*/ 5753993 w 9144002"/>
              <a:gd name="connsiteY23010" fmla="*/ 4135900 h 4873452"/>
              <a:gd name="connsiteX23011" fmla="*/ 5753398 w 9144002"/>
              <a:gd name="connsiteY23011" fmla="*/ 4134785 h 4873452"/>
              <a:gd name="connsiteX23012" fmla="*/ 5752504 w 9144002"/>
              <a:gd name="connsiteY23012" fmla="*/ 4134339 h 4873452"/>
              <a:gd name="connsiteX23013" fmla="*/ 5751910 w 9144002"/>
              <a:gd name="connsiteY23013" fmla="*/ 4134117 h 4873452"/>
              <a:gd name="connsiteX23014" fmla="*/ 5750719 w 9144002"/>
              <a:gd name="connsiteY23014" fmla="*/ 4133670 h 4873452"/>
              <a:gd name="connsiteX23015" fmla="*/ 5749528 w 9144002"/>
              <a:gd name="connsiteY23015" fmla="*/ 4133670 h 4873452"/>
              <a:gd name="connsiteX23016" fmla="*/ 5747147 w 9144002"/>
              <a:gd name="connsiteY23016" fmla="*/ 4134339 h 4873452"/>
              <a:gd name="connsiteX23017" fmla="*/ 5745064 w 9144002"/>
              <a:gd name="connsiteY23017" fmla="*/ 4135454 h 4873452"/>
              <a:gd name="connsiteX23018" fmla="*/ 5739706 w 9144002"/>
              <a:gd name="connsiteY23018" fmla="*/ 4138799 h 4873452"/>
              <a:gd name="connsiteX23019" fmla="*/ 5734348 w 9144002"/>
              <a:gd name="connsiteY23019" fmla="*/ 4142144 h 4873452"/>
              <a:gd name="connsiteX23020" fmla="*/ 5731371 w 9144002"/>
              <a:gd name="connsiteY23020" fmla="*/ 4143928 h 4873452"/>
              <a:gd name="connsiteX23021" fmla="*/ 5728395 w 9144002"/>
              <a:gd name="connsiteY23021" fmla="*/ 4144820 h 4873452"/>
              <a:gd name="connsiteX23022" fmla="*/ 5727204 w 9144002"/>
              <a:gd name="connsiteY23022" fmla="*/ 4145043 h 4873452"/>
              <a:gd name="connsiteX23023" fmla="*/ 5725716 w 9144002"/>
              <a:gd name="connsiteY23023" fmla="*/ 4145267 h 4873452"/>
              <a:gd name="connsiteX23024" fmla="*/ 5724227 w 9144002"/>
              <a:gd name="connsiteY23024" fmla="*/ 4145043 h 4873452"/>
              <a:gd name="connsiteX23025" fmla="*/ 5723037 w 9144002"/>
              <a:gd name="connsiteY23025" fmla="*/ 4144820 h 4873452"/>
              <a:gd name="connsiteX23026" fmla="*/ 5721548 w 9144002"/>
              <a:gd name="connsiteY23026" fmla="*/ 4144152 h 4873452"/>
              <a:gd name="connsiteX23027" fmla="*/ 5720060 w 9144002"/>
              <a:gd name="connsiteY23027" fmla="*/ 4143259 h 4873452"/>
              <a:gd name="connsiteX23028" fmla="*/ 5719167 w 9144002"/>
              <a:gd name="connsiteY23028" fmla="*/ 4142590 h 4873452"/>
              <a:gd name="connsiteX23029" fmla="*/ 5717977 w 9144002"/>
              <a:gd name="connsiteY23029" fmla="*/ 4141029 h 4873452"/>
              <a:gd name="connsiteX23030" fmla="*/ 5715595 w 9144002"/>
              <a:gd name="connsiteY23030" fmla="*/ 4142590 h 4873452"/>
              <a:gd name="connsiteX23031" fmla="*/ 5714107 w 9144002"/>
              <a:gd name="connsiteY23031" fmla="*/ 4143928 h 4873452"/>
              <a:gd name="connsiteX23032" fmla="*/ 5713809 w 9144002"/>
              <a:gd name="connsiteY23032" fmla="*/ 4145043 h 4873452"/>
              <a:gd name="connsiteX23033" fmla="*/ 5713809 w 9144002"/>
              <a:gd name="connsiteY23033" fmla="*/ 4146382 h 4873452"/>
              <a:gd name="connsiteX23034" fmla="*/ 5714107 w 9144002"/>
              <a:gd name="connsiteY23034" fmla="*/ 4147943 h 4873452"/>
              <a:gd name="connsiteX23035" fmla="*/ 5715000 w 9144002"/>
              <a:gd name="connsiteY23035" fmla="*/ 4149281 h 4873452"/>
              <a:gd name="connsiteX23036" fmla="*/ 5717381 w 9144002"/>
              <a:gd name="connsiteY23036" fmla="*/ 4152179 h 4873452"/>
              <a:gd name="connsiteX23037" fmla="*/ 5720060 w 9144002"/>
              <a:gd name="connsiteY23037" fmla="*/ 4154632 h 4873452"/>
              <a:gd name="connsiteX23038" fmla="*/ 5720953 w 9144002"/>
              <a:gd name="connsiteY23038" fmla="*/ 4155971 h 4873452"/>
              <a:gd name="connsiteX23039" fmla="*/ 5721548 w 9144002"/>
              <a:gd name="connsiteY23039" fmla="*/ 4157532 h 4873452"/>
              <a:gd name="connsiteX23040" fmla="*/ 5721548 w 9144002"/>
              <a:gd name="connsiteY23040" fmla="*/ 4159092 h 4873452"/>
              <a:gd name="connsiteX23041" fmla="*/ 5721251 w 9144002"/>
              <a:gd name="connsiteY23041" fmla="*/ 4160431 h 4873452"/>
              <a:gd name="connsiteX23042" fmla="*/ 5720060 w 9144002"/>
              <a:gd name="connsiteY23042" fmla="*/ 4161992 h 4873452"/>
              <a:gd name="connsiteX23043" fmla="*/ 5717977 w 9144002"/>
              <a:gd name="connsiteY23043" fmla="*/ 4163552 h 4873452"/>
              <a:gd name="connsiteX23044" fmla="*/ 5710833 w 9144002"/>
              <a:gd name="connsiteY23044" fmla="*/ 4163107 h 4873452"/>
              <a:gd name="connsiteX23045" fmla="*/ 5702796 w 9144002"/>
              <a:gd name="connsiteY23045" fmla="*/ 4162215 h 4873452"/>
              <a:gd name="connsiteX23046" fmla="*/ 5687020 w 9144002"/>
              <a:gd name="connsiteY23046" fmla="*/ 4159762 h 4873452"/>
              <a:gd name="connsiteX23047" fmla="*/ 5670054 w 9144002"/>
              <a:gd name="connsiteY23047" fmla="*/ 4156862 h 4873452"/>
              <a:gd name="connsiteX23048" fmla="*/ 5661720 w 9144002"/>
              <a:gd name="connsiteY23048" fmla="*/ 4155747 h 4873452"/>
              <a:gd name="connsiteX23049" fmla="*/ 5653087 w 9144002"/>
              <a:gd name="connsiteY23049" fmla="*/ 4154409 h 4873452"/>
              <a:gd name="connsiteX23050" fmla="*/ 5644753 w 9144002"/>
              <a:gd name="connsiteY23050" fmla="*/ 4153517 h 4873452"/>
              <a:gd name="connsiteX23051" fmla="*/ 5636716 w 9144002"/>
              <a:gd name="connsiteY23051" fmla="*/ 4152848 h 4873452"/>
              <a:gd name="connsiteX23052" fmla="*/ 5628382 w 9144002"/>
              <a:gd name="connsiteY23052" fmla="*/ 4152626 h 4873452"/>
              <a:gd name="connsiteX23053" fmla="*/ 5620047 w 9144002"/>
              <a:gd name="connsiteY23053" fmla="*/ 4152848 h 4873452"/>
              <a:gd name="connsiteX23054" fmla="*/ 5612010 w 9144002"/>
              <a:gd name="connsiteY23054" fmla="*/ 4153963 h 4873452"/>
              <a:gd name="connsiteX23055" fmla="*/ 5608439 w 9144002"/>
              <a:gd name="connsiteY23055" fmla="*/ 4154632 h 4873452"/>
              <a:gd name="connsiteX23056" fmla="*/ 5604570 w 9144002"/>
              <a:gd name="connsiteY23056" fmla="*/ 4155524 h 4873452"/>
              <a:gd name="connsiteX23057" fmla="*/ 5600700 w 9144002"/>
              <a:gd name="connsiteY23057" fmla="*/ 4156639 h 4873452"/>
              <a:gd name="connsiteX23058" fmla="*/ 5597128 w 9144002"/>
              <a:gd name="connsiteY23058" fmla="*/ 4157754 h 4873452"/>
              <a:gd name="connsiteX23059" fmla="*/ 5593556 w 9144002"/>
              <a:gd name="connsiteY23059" fmla="*/ 4159092 h 4873452"/>
              <a:gd name="connsiteX23060" fmla="*/ 5590282 w 9144002"/>
              <a:gd name="connsiteY23060" fmla="*/ 4160877 h 4873452"/>
              <a:gd name="connsiteX23061" fmla="*/ 5590282 w 9144002"/>
              <a:gd name="connsiteY23061" fmla="*/ 4161992 h 4873452"/>
              <a:gd name="connsiteX23062" fmla="*/ 5591175 w 9144002"/>
              <a:gd name="connsiteY23062" fmla="*/ 4162884 h 4873452"/>
              <a:gd name="connsiteX23063" fmla="*/ 5591770 w 9144002"/>
              <a:gd name="connsiteY23063" fmla="*/ 4163552 h 4873452"/>
              <a:gd name="connsiteX23064" fmla="*/ 5592663 w 9144002"/>
              <a:gd name="connsiteY23064" fmla="*/ 4163999 h 4873452"/>
              <a:gd name="connsiteX23065" fmla="*/ 5594449 w 9144002"/>
              <a:gd name="connsiteY23065" fmla="*/ 4164667 h 4873452"/>
              <a:gd name="connsiteX23066" fmla="*/ 5596830 w 9144002"/>
              <a:gd name="connsiteY23066" fmla="*/ 4165114 h 4873452"/>
              <a:gd name="connsiteX23067" fmla="*/ 5601891 w 9144002"/>
              <a:gd name="connsiteY23067" fmla="*/ 4165114 h 4873452"/>
              <a:gd name="connsiteX23068" fmla="*/ 5604570 w 9144002"/>
              <a:gd name="connsiteY23068" fmla="*/ 4165114 h 4873452"/>
              <a:gd name="connsiteX23069" fmla="*/ 5607248 w 9144002"/>
              <a:gd name="connsiteY23069" fmla="*/ 4165114 h 4873452"/>
              <a:gd name="connsiteX23070" fmla="*/ 5600402 w 9144002"/>
              <a:gd name="connsiteY23070" fmla="*/ 4169574 h 4873452"/>
              <a:gd name="connsiteX23071" fmla="*/ 5598616 w 9144002"/>
              <a:gd name="connsiteY23071" fmla="*/ 4171358 h 4873452"/>
              <a:gd name="connsiteX23072" fmla="*/ 5597426 w 9144002"/>
              <a:gd name="connsiteY23072" fmla="*/ 4172696 h 4873452"/>
              <a:gd name="connsiteX23073" fmla="*/ 5596830 w 9144002"/>
              <a:gd name="connsiteY23073" fmla="*/ 4174034 h 4873452"/>
              <a:gd name="connsiteX23074" fmla="*/ 5595937 w 9144002"/>
              <a:gd name="connsiteY23074" fmla="*/ 4176264 h 4873452"/>
              <a:gd name="connsiteX23075" fmla="*/ 5594747 w 9144002"/>
              <a:gd name="connsiteY23075" fmla="*/ 4183400 h 4873452"/>
              <a:gd name="connsiteX23076" fmla="*/ 5594151 w 9144002"/>
              <a:gd name="connsiteY23076" fmla="*/ 4182508 h 4873452"/>
              <a:gd name="connsiteX23077" fmla="*/ 5593258 w 9144002"/>
              <a:gd name="connsiteY23077" fmla="*/ 4181617 h 4873452"/>
              <a:gd name="connsiteX23078" fmla="*/ 5592068 w 9144002"/>
              <a:gd name="connsiteY23078" fmla="*/ 4181170 h 4873452"/>
              <a:gd name="connsiteX23079" fmla="*/ 5591175 w 9144002"/>
              <a:gd name="connsiteY23079" fmla="*/ 4180501 h 4873452"/>
              <a:gd name="connsiteX23080" fmla="*/ 5587901 w 9144002"/>
              <a:gd name="connsiteY23080" fmla="*/ 4179609 h 4873452"/>
              <a:gd name="connsiteX23081" fmla="*/ 5584924 w 9144002"/>
              <a:gd name="connsiteY23081" fmla="*/ 4179609 h 4873452"/>
              <a:gd name="connsiteX23082" fmla="*/ 5583138 w 9144002"/>
              <a:gd name="connsiteY23082" fmla="*/ 4180055 h 4873452"/>
              <a:gd name="connsiteX23083" fmla="*/ 5582245 w 9144002"/>
              <a:gd name="connsiteY23083" fmla="*/ 4180278 h 4873452"/>
              <a:gd name="connsiteX23084" fmla="*/ 5581947 w 9144002"/>
              <a:gd name="connsiteY23084" fmla="*/ 4180501 h 4873452"/>
              <a:gd name="connsiteX23085" fmla="*/ 5582245 w 9144002"/>
              <a:gd name="connsiteY23085" fmla="*/ 4181170 h 4873452"/>
              <a:gd name="connsiteX23086" fmla="*/ 5582841 w 9144002"/>
              <a:gd name="connsiteY23086" fmla="*/ 4182062 h 4873452"/>
              <a:gd name="connsiteX23087" fmla="*/ 5584329 w 9144002"/>
              <a:gd name="connsiteY23087" fmla="*/ 4182508 h 4873452"/>
              <a:gd name="connsiteX23088" fmla="*/ 5586114 w 9144002"/>
              <a:gd name="connsiteY23088" fmla="*/ 4183400 h 4873452"/>
              <a:gd name="connsiteX23089" fmla="*/ 5584924 w 9144002"/>
              <a:gd name="connsiteY23089" fmla="*/ 4184292 h 4873452"/>
              <a:gd name="connsiteX23090" fmla="*/ 5584329 w 9144002"/>
              <a:gd name="connsiteY23090" fmla="*/ 4184515 h 4873452"/>
              <a:gd name="connsiteX23091" fmla="*/ 5583138 w 9144002"/>
              <a:gd name="connsiteY23091" fmla="*/ 4184738 h 4873452"/>
              <a:gd name="connsiteX23092" fmla="*/ 5581947 w 9144002"/>
              <a:gd name="connsiteY23092" fmla="*/ 4184962 h 4873452"/>
              <a:gd name="connsiteX23093" fmla="*/ 5579268 w 9144002"/>
              <a:gd name="connsiteY23093" fmla="*/ 4184738 h 4873452"/>
              <a:gd name="connsiteX23094" fmla="*/ 5576887 w 9144002"/>
              <a:gd name="connsiteY23094" fmla="*/ 4183847 h 4873452"/>
              <a:gd name="connsiteX23095" fmla="*/ 5573613 w 9144002"/>
              <a:gd name="connsiteY23095" fmla="*/ 4182732 h 4873452"/>
              <a:gd name="connsiteX23096" fmla="*/ 5570637 w 9144002"/>
              <a:gd name="connsiteY23096" fmla="*/ 4181393 h 4873452"/>
              <a:gd name="connsiteX23097" fmla="*/ 5564385 w 9144002"/>
              <a:gd name="connsiteY23097" fmla="*/ 4178048 h 4873452"/>
              <a:gd name="connsiteX23098" fmla="*/ 5557837 w 9144002"/>
              <a:gd name="connsiteY23098" fmla="*/ 4174926 h 4873452"/>
              <a:gd name="connsiteX23099" fmla="*/ 5554563 w 9144002"/>
              <a:gd name="connsiteY23099" fmla="*/ 4173588 h 4873452"/>
              <a:gd name="connsiteX23100" fmla="*/ 5551289 w 9144002"/>
              <a:gd name="connsiteY23100" fmla="*/ 4172696 h 4873452"/>
              <a:gd name="connsiteX23101" fmla="*/ 5548014 w 9144002"/>
              <a:gd name="connsiteY23101" fmla="*/ 4172473 h 4873452"/>
              <a:gd name="connsiteX23102" fmla="*/ 5545038 w 9144002"/>
              <a:gd name="connsiteY23102" fmla="*/ 4172696 h 4873452"/>
              <a:gd name="connsiteX23103" fmla="*/ 5543550 w 9144002"/>
              <a:gd name="connsiteY23103" fmla="*/ 4172919 h 4873452"/>
              <a:gd name="connsiteX23104" fmla="*/ 5542062 w 9144002"/>
              <a:gd name="connsiteY23104" fmla="*/ 4173588 h 4873452"/>
              <a:gd name="connsiteX23105" fmla="*/ 5540573 w 9144002"/>
              <a:gd name="connsiteY23105" fmla="*/ 4174034 h 4873452"/>
              <a:gd name="connsiteX23106" fmla="*/ 5539085 w 9144002"/>
              <a:gd name="connsiteY23106" fmla="*/ 4175149 h 4873452"/>
              <a:gd name="connsiteX23107" fmla="*/ 5540573 w 9144002"/>
              <a:gd name="connsiteY23107" fmla="*/ 4172473 h 4873452"/>
              <a:gd name="connsiteX23108" fmla="*/ 5542062 w 9144002"/>
              <a:gd name="connsiteY23108" fmla="*/ 4169351 h 4873452"/>
              <a:gd name="connsiteX23109" fmla="*/ 5542954 w 9144002"/>
              <a:gd name="connsiteY23109" fmla="*/ 4165782 h 4873452"/>
              <a:gd name="connsiteX23110" fmla="*/ 5543252 w 9144002"/>
              <a:gd name="connsiteY23110" fmla="*/ 4161769 h 4873452"/>
              <a:gd name="connsiteX23111" fmla="*/ 5526285 w 9144002"/>
              <a:gd name="connsiteY23111" fmla="*/ 4161992 h 4873452"/>
              <a:gd name="connsiteX23112" fmla="*/ 5527774 w 9144002"/>
              <a:gd name="connsiteY23112" fmla="*/ 4164667 h 4873452"/>
              <a:gd name="connsiteX23113" fmla="*/ 5529262 w 9144002"/>
              <a:gd name="connsiteY23113" fmla="*/ 4167344 h 4873452"/>
              <a:gd name="connsiteX23114" fmla="*/ 5530453 w 9144002"/>
              <a:gd name="connsiteY23114" fmla="*/ 4168459 h 4873452"/>
              <a:gd name="connsiteX23115" fmla="*/ 5531643 w 9144002"/>
              <a:gd name="connsiteY23115" fmla="*/ 4169574 h 4873452"/>
              <a:gd name="connsiteX23116" fmla="*/ 5533132 w 9144002"/>
              <a:gd name="connsiteY23116" fmla="*/ 4170020 h 4873452"/>
              <a:gd name="connsiteX23117" fmla="*/ 5534918 w 9144002"/>
              <a:gd name="connsiteY23117" fmla="*/ 4170689 h 4873452"/>
              <a:gd name="connsiteX23118" fmla="*/ 5522118 w 9144002"/>
              <a:gd name="connsiteY23118" fmla="*/ 4169351 h 4873452"/>
              <a:gd name="connsiteX23119" fmla="*/ 5509320 w 9144002"/>
              <a:gd name="connsiteY23119" fmla="*/ 4168236 h 4873452"/>
              <a:gd name="connsiteX23120" fmla="*/ 5495925 w 9144002"/>
              <a:gd name="connsiteY23120" fmla="*/ 4167567 h 4873452"/>
              <a:gd name="connsiteX23121" fmla="*/ 5482232 w 9144002"/>
              <a:gd name="connsiteY23121" fmla="*/ 4167344 h 4873452"/>
              <a:gd name="connsiteX23122" fmla="*/ 5454848 w 9144002"/>
              <a:gd name="connsiteY23122" fmla="*/ 4167344 h 4873452"/>
              <a:gd name="connsiteX23123" fmla="*/ 5426868 w 9144002"/>
              <a:gd name="connsiteY23123" fmla="*/ 4167344 h 4873452"/>
              <a:gd name="connsiteX23124" fmla="*/ 5412878 w 9144002"/>
              <a:gd name="connsiteY23124" fmla="*/ 4167121 h 4873452"/>
              <a:gd name="connsiteX23125" fmla="*/ 5399186 w 9144002"/>
              <a:gd name="connsiteY23125" fmla="*/ 4166675 h 4873452"/>
              <a:gd name="connsiteX23126" fmla="*/ 5385494 w 9144002"/>
              <a:gd name="connsiteY23126" fmla="*/ 4166229 h 4873452"/>
              <a:gd name="connsiteX23127" fmla="*/ 5372397 w 9144002"/>
              <a:gd name="connsiteY23127" fmla="*/ 4165114 h 4873452"/>
              <a:gd name="connsiteX23128" fmla="*/ 5359301 w 9144002"/>
              <a:gd name="connsiteY23128" fmla="*/ 4163552 h 4873452"/>
              <a:gd name="connsiteX23129" fmla="*/ 5345906 w 9144002"/>
              <a:gd name="connsiteY23129" fmla="*/ 4161769 h 4873452"/>
              <a:gd name="connsiteX23130" fmla="*/ 5339953 w 9144002"/>
              <a:gd name="connsiteY23130" fmla="*/ 4160207 h 4873452"/>
              <a:gd name="connsiteX23131" fmla="*/ 5333702 w 9144002"/>
              <a:gd name="connsiteY23131" fmla="*/ 4159092 h 4873452"/>
              <a:gd name="connsiteX23132" fmla="*/ 5327451 w 9144002"/>
              <a:gd name="connsiteY23132" fmla="*/ 4157532 h 4873452"/>
              <a:gd name="connsiteX23133" fmla="*/ 5321498 w 9144002"/>
              <a:gd name="connsiteY23133" fmla="*/ 4155747 h 4873452"/>
              <a:gd name="connsiteX23134" fmla="*/ 5320010 w 9144002"/>
              <a:gd name="connsiteY23134" fmla="*/ 4155747 h 4873452"/>
              <a:gd name="connsiteX23135" fmla="*/ 5318819 w 9144002"/>
              <a:gd name="connsiteY23135" fmla="*/ 4156194 h 4873452"/>
              <a:gd name="connsiteX23136" fmla="*/ 5318224 w 9144002"/>
              <a:gd name="connsiteY23136" fmla="*/ 4156862 h 4873452"/>
              <a:gd name="connsiteX23137" fmla="*/ 5317628 w 9144002"/>
              <a:gd name="connsiteY23137" fmla="*/ 4157754 h 4873452"/>
              <a:gd name="connsiteX23138" fmla="*/ 5317628 w 9144002"/>
              <a:gd name="connsiteY23138" fmla="*/ 4158647 h 4873452"/>
              <a:gd name="connsiteX23139" fmla="*/ 5318224 w 9144002"/>
              <a:gd name="connsiteY23139" fmla="*/ 4159316 h 4873452"/>
              <a:gd name="connsiteX23140" fmla="*/ 5319712 w 9144002"/>
              <a:gd name="connsiteY23140" fmla="*/ 4161322 h 4873452"/>
              <a:gd name="connsiteX23141" fmla="*/ 5321795 w 9144002"/>
              <a:gd name="connsiteY23141" fmla="*/ 4163330 h 4873452"/>
              <a:gd name="connsiteX23142" fmla="*/ 5322986 w 9144002"/>
              <a:gd name="connsiteY23142" fmla="*/ 4163999 h 4873452"/>
              <a:gd name="connsiteX23143" fmla="*/ 5324474 w 9144002"/>
              <a:gd name="connsiteY23143" fmla="*/ 4164667 h 4873452"/>
              <a:gd name="connsiteX23144" fmla="*/ 5325963 w 9144002"/>
              <a:gd name="connsiteY23144" fmla="*/ 4165114 h 4873452"/>
              <a:gd name="connsiteX23145" fmla="*/ 5327451 w 9144002"/>
              <a:gd name="connsiteY23145" fmla="*/ 4165114 h 4873452"/>
              <a:gd name="connsiteX23146" fmla="*/ 5328939 w 9144002"/>
              <a:gd name="connsiteY23146" fmla="*/ 4165114 h 4873452"/>
              <a:gd name="connsiteX23147" fmla="*/ 5330130 w 9144002"/>
              <a:gd name="connsiteY23147" fmla="*/ 4164445 h 4873452"/>
              <a:gd name="connsiteX23148" fmla="*/ 5328939 w 9144002"/>
              <a:gd name="connsiteY23148" fmla="*/ 4166452 h 4873452"/>
              <a:gd name="connsiteX23149" fmla="*/ 5327451 w 9144002"/>
              <a:gd name="connsiteY23149" fmla="*/ 4167567 h 4873452"/>
              <a:gd name="connsiteX23150" fmla="*/ 5325963 w 9144002"/>
              <a:gd name="connsiteY23150" fmla="*/ 4168682 h 4873452"/>
              <a:gd name="connsiteX23151" fmla="*/ 5323879 w 9144002"/>
              <a:gd name="connsiteY23151" fmla="*/ 4169574 h 4873452"/>
              <a:gd name="connsiteX23152" fmla="*/ 5321498 w 9144002"/>
              <a:gd name="connsiteY23152" fmla="*/ 4169797 h 4873452"/>
              <a:gd name="connsiteX23153" fmla="*/ 5319414 w 9144002"/>
              <a:gd name="connsiteY23153" fmla="*/ 4169797 h 4873452"/>
              <a:gd name="connsiteX23154" fmla="*/ 5316735 w 9144002"/>
              <a:gd name="connsiteY23154" fmla="*/ 4169797 h 4873452"/>
              <a:gd name="connsiteX23155" fmla="*/ 5314354 w 9144002"/>
              <a:gd name="connsiteY23155" fmla="*/ 4169351 h 4873452"/>
              <a:gd name="connsiteX23156" fmla="*/ 5311676 w 9144002"/>
              <a:gd name="connsiteY23156" fmla="*/ 4168682 h 4873452"/>
              <a:gd name="connsiteX23157" fmla="*/ 5309591 w 9144002"/>
              <a:gd name="connsiteY23157" fmla="*/ 4167790 h 4873452"/>
              <a:gd name="connsiteX23158" fmla="*/ 5307210 w 9144002"/>
              <a:gd name="connsiteY23158" fmla="*/ 4167121 h 4873452"/>
              <a:gd name="connsiteX23159" fmla="*/ 5305424 w 9144002"/>
              <a:gd name="connsiteY23159" fmla="*/ 4165782 h 4873452"/>
              <a:gd name="connsiteX23160" fmla="*/ 5303341 w 9144002"/>
              <a:gd name="connsiteY23160" fmla="*/ 4164445 h 4873452"/>
              <a:gd name="connsiteX23161" fmla="*/ 5301853 w 9144002"/>
              <a:gd name="connsiteY23161" fmla="*/ 4163330 h 4873452"/>
              <a:gd name="connsiteX23162" fmla="*/ 5300960 w 9144002"/>
              <a:gd name="connsiteY23162" fmla="*/ 4161992 h 4873452"/>
              <a:gd name="connsiteX23163" fmla="*/ 5300364 w 9144002"/>
              <a:gd name="connsiteY23163" fmla="*/ 4160431 h 4873452"/>
              <a:gd name="connsiteX23164" fmla="*/ 5294411 w 9144002"/>
              <a:gd name="connsiteY23164" fmla="*/ 4163999 h 4873452"/>
              <a:gd name="connsiteX23165" fmla="*/ 5288458 w 9144002"/>
              <a:gd name="connsiteY23165" fmla="*/ 4166452 h 4873452"/>
              <a:gd name="connsiteX23166" fmla="*/ 5283101 w 9144002"/>
              <a:gd name="connsiteY23166" fmla="*/ 4168236 h 4873452"/>
              <a:gd name="connsiteX23167" fmla="*/ 5277743 w 9144002"/>
              <a:gd name="connsiteY23167" fmla="*/ 4169351 h 4873452"/>
              <a:gd name="connsiteX23168" fmla="*/ 5272682 w 9144002"/>
              <a:gd name="connsiteY23168" fmla="*/ 4169797 h 4873452"/>
              <a:gd name="connsiteX23169" fmla="*/ 5267622 w 9144002"/>
              <a:gd name="connsiteY23169" fmla="*/ 4170020 h 4873452"/>
              <a:gd name="connsiteX23170" fmla="*/ 5262860 w 9144002"/>
              <a:gd name="connsiteY23170" fmla="*/ 4170020 h 4873452"/>
              <a:gd name="connsiteX23171" fmla="*/ 5257799 w 9144002"/>
              <a:gd name="connsiteY23171" fmla="*/ 4169797 h 4873452"/>
              <a:gd name="connsiteX23172" fmla="*/ 5247679 w 9144002"/>
              <a:gd name="connsiteY23172" fmla="*/ 4169351 h 4873452"/>
              <a:gd name="connsiteX23173" fmla="*/ 5242619 w 9144002"/>
              <a:gd name="connsiteY23173" fmla="*/ 4169351 h 4873452"/>
              <a:gd name="connsiteX23174" fmla="*/ 5236963 w 9144002"/>
              <a:gd name="connsiteY23174" fmla="*/ 4169351 h 4873452"/>
              <a:gd name="connsiteX23175" fmla="*/ 5231308 w 9144002"/>
              <a:gd name="connsiteY23175" fmla="*/ 4169797 h 4873452"/>
              <a:gd name="connsiteX23176" fmla="*/ 5224759 w 9144002"/>
              <a:gd name="connsiteY23176" fmla="*/ 4170912 h 4873452"/>
              <a:gd name="connsiteX23177" fmla="*/ 5218509 w 9144002"/>
              <a:gd name="connsiteY23177" fmla="*/ 4172696 h 4873452"/>
              <a:gd name="connsiteX23178" fmla="*/ 5211365 w 9144002"/>
              <a:gd name="connsiteY23178" fmla="*/ 4175149 h 4873452"/>
              <a:gd name="connsiteX23179" fmla="*/ 5210472 w 9144002"/>
              <a:gd name="connsiteY23179" fmla="*/ 4172473 h 4873452"/>
              <a:gd name="connsiteX23180" fmla="*/ 5209876 w 9144002"/>
              <a:gd name="connsiteY23180" fmla="*/ 4170020 h 4873452"/>
              <a:gd name="connsiteX23181" fmla="*/ 5208984 w 9144002"/>
              <a:gd name="connsiteY23181" fmla="*/ 4167790 h 4873452"/>
              <a:gd name="connsiteX23182" fmla="*/ 5207495 w 9144002"/>
              <a:gd name="connsiteY23182" fmla="*/ 4166229 h 4873452"/>
              <a:gd name="connsiteX23183" fmla="*/ 5206305 w 9144002"/>
              <a:gd name="connsiteY23183" fmla="*/ 4164667 h 4873452"/>
              <a:gd name="connsiteX23184" fmla="*/ 5204519 w 9144002"/>
              <a:gd name="connsiteY23184" fmla="*/ 4163330 h 4873452"/>
              <a:gd name="connsiteX23185" fmla="*/ 5203030 w 9144002"/>
              <a:gd name="connsiteY23185" fmla="*/ 4162215 h 4873452"/>
              <a:gd name="connsiteX23186" fmla="*/ 5200947 w 9144002"/>
              <a:gd name="connsiteY23186" fmla="*/ 4161322 h 4873452"/>
              <a:gd name="connsiteX23187" fmla="*/ 5198863 w 9144002"/>
              <a:gd name="connsiteY23187" fmla="*/ 4160877 h 4873452"/>
              <a:gd name="connsiteX23188" fmla="*/ 5197078 w 9144002"/>
              <a:gd name="connsiteY23188" fmla="*/ 4160431 h 4873452"/>
              <a:gd name="connsiteX23189" fmla="*/ 5192315 w 9144002"/>
              <a:gd name="connsiteY23189" fmla="*/ 4159984 h 4873452"/>
              <a:gd name="connsiteX23190" fmla="*/ 5187553 w 9144002"/>
              <a:gd name="connsiteY23190" fmla="*/ 4159984 h 4873452"/>
              <a:gd name="connsiteX23191" fmla="*/ 5183088 w 9144002"/>
              <a:gd name="connsiteY23191" fmla="*/ 4160207 h 4873452"/>
              <a:gd name="connsiteX23192" fmla="*/ 5173563 w 9144002"/>
              <a:gd name="connsiteY23192" fmla="*/ 4161099 h 4873452"/>
              <a:gd name="connsiteX23193" fmla="*/ 5169395 w 9144002"/>
              <a:gd name="connsiteY23193" fmla="*/ 4161099 h 4873452"/>
              <a:gd name="connsiteX23194" fmla="*/ 5166121 w 9144002"/>
              <a:gd name="connsiteY23194" fmla="*/ 4161099 h 4873452"/>
              <a:gd name="connsiteX23195" fmla="*/ 5164633 w 9144002"/>
              <a:gd name="connsiteY23195" fmla="*/ 4160877 h 4873452"/>
              <a:gd name="connsiteX23196" fmla="*/ 5163145 w 9144002"/>
              <a:gd name="connsiteY23196" fmla="*/ 4160207 h 4873452"/>
              <a:gd name="connsiteX23197" fmla="*/ 5161954 w 9144002"/>
              <a:gd name="connsiteY23197" fmla="*/ 4159762 h 4873452"/>
              <a:gd name="connsiteX23198" fmla="*/ 5161061 w 9144002"/>
              <a:gd name="connsiteY23198" fmla="*/ 4158869 h 4873452"/>
              <a:gd name="connsiteX23199" fmla="*/ 5160466 w 9144002"/>
              <a:gd name="connsiteY23199" fmla="*/ 4157754 h 4873452"/>
              <a:gd name="connsiteX23200" fmla="*/ 5160168 w 9144002"/>
              <a:gd name="connsiteY23200" fmla="*/ 4156639 h 4873452"/>
              <a:gd name="connsiteX23201" fmla="*/ 5159572 w 9144002"/>
              <a:gd name="connsiteY23201" fmla="*/ 4155079 h 4873452"/>
              <a:gd name="connsiteX23202" fmla="*/ 5159572 w 9144002"/>
              <a:gd name="connsiteY23202" fmla="*/ 4153294 h 4873452"/>
              <a:gd name="connsiteX23203" fmla="*/ 5156596 w 9144002"/>
              <a:gd name="connsiteY23203" fmla="*/ 4152848 h 4873452"/>
              <a:gd name="connsiteX23204" fmla="*/ 5153917 w 9144002"/>
              <a:gd name="connsiteY23204" fmla="*/ 4152848 h 4873452"/>
              <a:gd name="connsiteX23205" fmla="*/ 5153322 w 9144002"/>
              <a:gd name="connsiteY23205" fmla="*/ 4153294 h 4873452"/>
              <a:gd name="connsiteX23206" fmla="*/ 5152429 w 9144002"/>
              <a:gd name="connsiteY23206" fmla="*/ 4153741 h 4873452"/>
              <a:gd name="connsiteX23207" fmla="*/ 5151536 w 9144002"/>
              <a:gd name="connsiteY23207" fmla="*/ 4154632 h 4873452"/>
              <a:gd name="connsiteX23208" fmla="*/ 5150941 w 9144002"/>
              <a:gd name="connsiteY23208" fmla="*/ 4155971 h 4873452"/>
              <a:gd name="connsiteX23209" fmla="*/ 5150941 w 9144002"/>
              <a:gd name="connsiteY23209" fmla="*/ 4157754 h 4873452"/>
              <a:gd name="connsiteX23210" fmla="*/ 5152132 w 9144002"/>
              <a:gd name="connsiteY23210" fmla="*/ 4161769 h 4873452"/>
              <a:gd name="connsiteX23211" fmla="*/ 5153322 w 9144002"/>
              <a:gd name="connsiteY23211" fmla="*/ 4165560 h 4873452"/>
              <a:gd name="connsiteX23212" fmla="*/ 5154513 w 9144002"/>
              <a:gd name="connsiteY23212" fmla="*/ 4168905 h 4873452"/>
              <a:gd name="connsiteX23213" fmla="*/ 5154513 w 9144002"/>
              <a:gd name="connsiteY23213" fmla="*/ 4170020 h 4873452"/>
              <a:gd name="connsiteX23214" fmla="*/ 5153917 w 9144002"/>
              <a:gd name="connsiteY23214" fmla="*/ 4170912 h 4873452"/>
              <a:gd name="connsiteX23215" fmla="*/ 5153620 w 9144002"/>
              <a:gd name="connsiteY23215" fmla="*/ 4171358 h 4873452"/>
              <a:gd name="connsiteX23216" fmla="*/ 5153322 w 9144002"/>
              <a:gd name="connsiteY23216" fmla="*/ 4171581 h 4873452"/>
              <a:gd name="connsiteX23217" fmla="*/ 5151536 w 9144002"/>
              <a:gd name="connsiteY23217" fmla="*/ 4171581 h 4873452"/>
              <a:gd name="connsiteX23218" fmla="*/ 5116413 w 9144002"/>
              <a:gd name="connsiteY23218" fmla="*/ 4173588 h 4873452"/>
              <a:gd name="connsiteX23219" fmla="*/ 5095279 w 9144002"/>
              <a:gd name="connsiteY23219" fmla="*/ 4175149 h 4873452"/>
              <a:gd name="connsiteX23220" fmla="*/ 5086349 w 9144002"/>
              <a:gd name="connsiteY23220" fmla="*/ 4176041 h 4873452"/>
              <a:gd name="connsiteX23221" fmla="*/ 5079205 w 9144002"/>
              <a:gd name="connsiteY23221" fmla="*/ 4176933 h 4873452"/>
              <a:gd name="connsiteX23222" fmla="*/ 5079503 w 9144002"/>
              <a:gd name="connsiteY23222" fmla="*/ 4194997 h 4873452"/>
              <a:gd name="connsiteX23223" fmla="*/ 5076526 w 9144002"/>
              <a:gd name="connsiteY23223" fmla="*/ 4194997 h 4873452"/>
              <a:gd name="connsiteX23224" fmla="*/ 5074741 w 9144002"/>
              <a:gd name="connsiteY23224" fmla="*/ 4194997 h 4873452"/>
              <a:gd name="connsiteX23225" fmla="*/ 5072955 w 9144002"/>
              <a:gd name="connsiteY23225" fmla="*/ 4194551 h 4873452"/>
              <a:gd name="connsiteX23226" fmla="*/ 5072359 w 9144002"/>
              <a:gd name="connsiteY23226" fmla="*/ 4194104 h 4873452"/>
              <a:gd name="connsiteX23227" fmla="*/ 5072062 w 9144002"/>
              <a:gd name="connsiteY23227" fmla="*/ 4193436 h 4873452"/>
              <a:gd name="connsiteX23228" fmla="*/ 5072062 w 9144002"/>
              <a:gd name="connsiteY23228" fmla="*/ 4192767 h 4873452"/>
              <a:gd name="connsiteX23229" fmla="*/ 5072359 w 9144002"/>
              <a:gd name="connsiteY23229" fmla="*/ 4190982 h 4873452"/>
              <a:gd name="connsiteX23230" fmla="*/ 5073550 w 9144002"/>
              <a:gd name="connsiteY23230" fmla="*/ 4188752 h 4873452"/>
              <a:gd name="connsiteX23231" fmla="*/ 5073847 w 9144002"/>
              <a:gd name="connsiteY23231" fmla="*/ 4187637 h 4873452"/>
              <a:gd name="connsiteX23232" fmla="*/ 5073847 w 9144002"/>
              <a:gd name="connsiteY23232" fmla="*/ 4186522 h 4873452"/>
              <a:gd name="connsiteX23233" fmla="*/ 5073847 w 9144002"/>
              <a:gd name="connsiteY23233" fmla="*/ 4184962 h 4873452"/>
              <a:gd name="connsiteX23234" fmla="*/ 5072955 w 9144002"/>
              <a:gd name="connsiteY23234" fmla="*/ 4183847 h 4873452"/>
              <a:gd name="connsiteX23235" fmla="*/ 5072359 w 9144002"/>
              <a:gd name="connsiteY23235" fmla="*/ 4182732 h 4873452"/>
              <a:gd name="connsiteX23236" fmla="*/ 5070871 w 9144002"/>
              <a:gd name="connsiteY23236" fmla="*/ 4181393 h 4873452"/>
              <a:gd name="connsiteX23237" fmla="*/ 5069680 w 9144002"/>
              <a:gd name="connsiteY23237" fmla="*/ 4182732 h 4873452"/>
              <a:gd name="connsiteX23238" fmla="*/ 5068490 w 9144002"/>
              <a:gd name="connsiteY23238" fmla="*/ 4183847 h 4873452"/>
              <a:gd name="connsiteX23239" fmla="*/ 5067299 w 9144002"/>
              <a:gd name="connsiteY23239" fmla="*/ 4184962 h 4873452"/>
              <a:gd name="connsiteX23240" fmla="*/ 5066407 w 9144002"/>
              <a:gd name="connsiteY23240" fmla="*/ 4185631 h 4873452"/>
              <a:gd name="connsiteX23241" fmla="*/ 5065216 w 9144002"/>
              <a:gd name="connsiteY23241" fmla="*/ 4186299 h 4873452"/>
              <a:gd name="connsiteX23242" fmla="*/ 5063728 w 9144002"/>
              <a:gd name="connsiteY23242" fmla="*/ 4186522 h 4873452"/>
              <a:gd name="connsiteX23243" fmla="*/ 5061049 w 9144002"/>
              <a:gd name="connsiteY23243" fmla="*/ 4186746 h 4873452"/>
              <a:gd name="connsiteX23244" fmla="*/ 5058072 w 9144002"/>
              <a:gd name="connsiteY23244" fmla="*/ 4186522 h 4873452"/>
              <a:gd name="connsiteX23245" fmla="*/ 5055095 w 9144002"/>
              <a:gd name="connsiteY23245" fmla="*/ 4185853 h 4873452"/>
              <a:gd name="connsiteX23246" fmla="*/ 5049142 w 9144002"/>
              <a:gd name="connsiteY23246" fmla="*/ 4184292 h 4873452"/>
              <a:gd name="connsiteX23247" fmla="*/ 5045868 w 9144002"/>
              <a:gd name="connsiteY23247" fmla="*/ 4183623 h 4873452"/>
              <a:gd name="connsiteX23248" fmla="*/ 5042891 w 9144002"/>
              <a:gd name="connsiteY23248" fmla="*/ 4183400 h 4873452"/>
              <a:gd name="connsiteX23249" fmla="*/ 5039915 w 9144002"/>
              <a:gd name="connsiteY23249" fmla="*/ 4183400 h 4873452"/>
              <a:gd name="connsiteX23250" fmla="*/ 5038724 w 9144002"/>
              <a:gd name="connsiteY23250" fmla="*/ 4183623 h 4873452"/>
              <a:gd name="connsiteX23251" fmla="*/ 5037236 w 9144002"/>
              <a:gd name="connsiteY23251" fmla="*/ 4183847 h 4873452"/>
              <a:gd name="connsiteX23252" fmla="*/ 5036343 w 9144002"/>
              <a:gd name="connsiteY23252" fmla="*/ 4184515 h 4873452"/>
              <a:gd name="connsiteX23253" fmla="*/ 5034557 w 9144002"/>
              <a:gd name="connsiteY23253" fmla="*/ 4185407 h 4873452"/>
              <a:gd name="connsiteX23254" fmla="*/ 5033664 w 9144002"/>
              <a:gd name="connsiteY23254" fmla="*/ 4186522 h 4873452"/>
              <a:gd name="connsiteX23255" fmla="*/ 5032474 w 9144002"/>
              <a:gd name="connsiteY23255" fmla="*/ 4187637 h 4873452"/>
              <a:gd name="connsiteX23256" fmla="*/ 5031283 w 9144002"/>
              <a:gd name="connsiteY23256" fmla="*/ 4188976 h 4873452"/>
              <a:gd name="connsiteX23257" fmla="*/ 5030092 w 9144002"/>
              <a:gd name="connsiteY23257" fmla="*/ 4190982 h 4873452"/>
              <a:gd name="connsiteX23258" fmla="*/ 5028306 w 9144002"/>
              <a:gd name="connsiteY23258" fmla="*/ 4195442 h 4873452"/>
              <a:gd name="connsiteX23259" fmla="*/ 5025330 w 9144002"/>
              <a:gd name="connsiteY23259" fmla="*/ 4194327 h 4873452"/>
              <a:gd name="connsiteX23260" fmla="*/ 5022948 w 9144002"/>
              <a:gd name="connsiteY23260" fmla="*/ 4193212 h 4873452"/>
              <a:gd name="connsiteX23261" fmla="*/ 5021460 w 9144002"/>
              <a:gd name="connsiteY23261" fmla="*/ 4191874 h 4873452"/>
              <a:gd name="connsiteX23262" fmla="*/ 5020865 w 9144002"/>
              <a:gd name="connsiteY23262" fmla="*/ 4190537 h 4873452"/>
              <a:gd name="connsiteX23263" fmla="*/ 5020865 w 9144002"/>
              <a:gd name="connsiteY23263" fmla="*/ 4188529 h 4873452"/>
              <a:gd name="connsiteX23264" fmla="*/ 5021163 w 9144002"/>
              <a:gd name="connsiteY23264" fmla="*/ 4186522 h 4873452"/>
              <a:gd name="connsiteX23265" fmla="*/ 5022353 w 9144002"/>
              <a:gd name="connsiteY23265" fmla="*/ 4184515 h 4873452"/>
              <a:gd name="connsiteX23266" fmla="*/ 5023841 w 9144002"/>
              <a:gd name="connsiteY23266" fmla="*/ 4182062 h 4873452"/>
              <a:gd name="connsiteX23267" fmla="*/ 5020269 w 9144002"/>
              <a:gd name="connsiteY23267" fmla="*/ 4183623 h 4873452"/>
              <a:gd name="connsiteX23268" fmla="*/ 5016697 w 9144002"/>
              <a:gd name="connsiteY23268" fmla="*/ 4185853 h 4873452"/>
              <a:gd name="connsiteX23269" fmla="*/ 5012232 w 9144002"/>
              <a:gd name="connsiteY23269" fmla="*/ 4188529 h 4873452"/>
              <a:gd name="connsiteX23270" fmla="*/ 5008065 w 9144002"/>
              <a:gd name="connsiteY23270" fmla="*/ 4191652 h 4873452"/>
              <a:gd name="connsiteX23271" fmla="*/ 5006577 w 9144002"/>
              <a:gd name="connsiteY23271" fmla="*/ 4192989 h 4873452"/>
              <a:gd name="connsiteX23272" fmla="*/ 5005089 w 9144002"/>
              <a:gd name="connsiteY23272" fmla="*/ 4194551 h 4873452"/>
              <a:gd name="connsiteX23273" fmla="*/ 5003898 w 9144002"/>
              <a:gd name="connsiteY23273" fmla="*/ 4196334 h 4873452"/>
              <a:gd name="connsiteX23274" fmla="*/ 5003601 w 9144002"/>
              <a:gd name="connsiteY23274" fmla="*/ 4198118 h 4873452"/>
              <a:gd name="connsiteX23275" fmla="*/ 5003601 w 9144002"/>
              <a:gd name="connsiteY23275" fmla="*/ 4199680 h 4873452"/>
              <a:gd name="connsiteX23276" fmla="*/ 5003898 w 9144002"/>
              <a:gd name="connsiteY23276" fmla="*/ 4201463 h 4873452"/>
              <a:gd name="connsiteX23277" fmla="*/ 5005089 w 9144002"/>
              <a:gd name="connsiteY23277" fmla="*/ 4203025 h 4873452"/>
              <a:gd name="connsiteX23278" fmla="*/ 5006875 w 9144002"/>
              <a:gd name="connsiteY23278" fmla="*/ 4204808 h 4873452"/>
              <a:gd name="connsiteX23279" fmla="*/ 5007172 w 9144002"/>
              <a:gd name="connsiteY23279" fmla="*/ 4206593 h 4873452"/>
              <a:gd name="connsiteX23280" fmla="*/ 5006875 w 9144002"/>
              <a:gd name="connsiteY23280" fmla="*/ 4207931 h 4873452"/>
              <a:gd name="connsiteX23281" fmla="*/ 5005684 w 9144002"/>
              <a:gd name="connsiteY23281" fmla="*/ 4208823 h 4873452"/>
              <a:gd name="connsiteX23282" fmla="*/ 5005089 w 9144002"/>
              <a:gd name="connsiteY23282" fmla="*/ 4209269 h 4873452"/>
              <a:gd name="connsiteX23283" fmla="*/ 5003601 w 9144002"/>
              <a:gd name="connsiteY23283" fmla="*/ 4209492 h 4873452"/>
              <a:gd name="connsiteX23284" fmla="*/ 5001815 w 9144002"/>
              <a:gd name="connsiteY23284" fmla="*/ 4209492 h 4873452"/>
              <a:gd name="connsiteX23285" fmla="*/ 4998838 w 9144002"/>
              <a:gd name="connsiteY23285" fmla="*/ 4209492 h 4873452"/>
              <a:gd name="connsiteX23286" fmla="*/ 4997052 w 9144002"/>
              <a:gd name="connsiteY23286" fmla="*/ 4209938 h 4873452"/>
              <a:gd name="connsiteX23287" fmla="*/ 4995861 w 9144002"/>
              <a:gd name="connsiteY23287" fmla="*/ 4210161 h 4873452"/>
              <a:gd name="connsiteX23288" fmla="*/ 4994671 w 9144002"/>
              <a:gd name="connsiteY23288" fmla="*/ 4210384 h 4873452"/>
              <a:gd name="connsiteX23289" fmla="*/ 4993778 w 9144002"/>
              <a:gd name="connsiteY23289" fmla="*/ 4211276 h 4873452"/>
              <a:gd name="connsiteX23290" fmla="*/ 4993182 w 9144002"/>
              <a:gd name="connsiteY23290" fmla="*/ 4212168 h 4873452"/>
              <a:gd name="connsiteX23291" fmla="*/ 4992885 w 9144002"/>
              <a:gd name="connsiteY23291" fmla="*/ 4213729 h 4873452"/>
              <a:gd name="connsiteX23292" fmla="*/ 4993182 w 9144002"/>
              <a:gd name="connsiteY23292" fmla="*/ 4215736 h 4873452"/>
              <a:gd name="connsiteX23293" fmla="*/ 4994373 w 9144002"/>
              <a:gd name="connsiteY23293" fmla="*/ 4218635 h 4873452"/>
              <a:gd name="connsiteX23294" fmla="*/ 4992885 w 9144002"/>
              <a:gd name="connsiteY23294" fmla="*/ 4217743 h 4873452"/>
              <a:gd name="connsiteX23295" fmla="*/ 4992290 w 9144002"/>
              <a:gd name="connsiteY23295" fmla="*/ 4217297 h 4873452"/>
              <a:gd name="connsiteX23296" fmla="*/ 4991397 w 9144002"/>
              <a:gd name="connsiteY23296" fmla="*/ 4216628 h 4873452"/>
              <a:gd name="connsiteX23297" fmla="*/ 4991099 w 9144002"/>
              <a:gd name="connsiteY23297" fmla="*/ 4215736 h 4873452"/>
              <a:gd name="connsiteX23298" fmla="*/ 4990801 w 9144002"/>
              <a:gd name="connsiteY23298" fmla="*/ 4214175 h 4873452"/>
              <a:gd name="connsiteX23299" fmla="*/ 4991099 w 9144002"/>
              <a:gd name="connsiteY23299" fmla="*/ 4212391 h 4873452"/>
              <a:gd name="connsiteX23300" fmla="*/ 4992885 w 9144002"/>
              <a:gd name="connsiteY23300" fmla="*/ 4209046 h 4873452"/>
              <a:gd name="connsiteX23301" fmla="*/ 4993778 w 9144002"/>
              <a:gd name="connsiteY23301" fmla="*/ 4207038 h 4873452"/>
              <a:gd name="connsiteX23302" fmla="*/ 4994076 w 9144002"/>
              <a:gd name="connsiteY23302" fmla="*/ 4205032 h 4873452"/>
              <a:gd name="connsiteX23303" fmla="*/ 4988420 w 9144002"/>
              <a:gd name="connsiteY23303" fmla="*/ 4206816 h 4873452"/>
              <a:gd name="connsiteX23304" fmla="*/ 4981872 w 9144002"/>
              <a:gd name="connsiteY23304" fmla="*/ 4208154 h 4873452"/>
              <a:gd name="connsiteX23305" fmla="*/ 4975919 w 9144002"/>
              <a:gd name="connsiteY23305" fmla="*/ 4209046 h 4873452"/>
              <a:gd name="connsiteX23306" fmla="*/ 4969668 w 9144002"/>
              <a:gd name="connsiteY23306" fmla="*/ 4209492 h 4873452"/>
              <a:gd name="connsiteX23307" fmla="*/ 4962822 w 9144002"/>
              <a:gd name="connsiteY23307" fmla="*/ 4209938 h 4873452"/>
              <a:gd name="connsiteX23308" fmla="*/ 4956273 w 9144002"/>
              <a:gd name="connsiteY23308" fmla="*/ 4210161 h 4873452"/>
              <a:gd name="connsiteX23309" fmla="*/ 4943176 w 9144002"/>
              <a:gd name="connsiteY23309" fmla="*/ 4210161 h 4873452"/>
              <a:gd name="connsiteX23310" fmla="*/ 4930080 w 9144002"/>
              <a:gd name="connsiteY23310" fmla="*/ 4210161 h 4873452"/>
              <a:gd name="connsiteX23311" fmla="*/ 4923234 w 9144002"/>
              <a:gd name="connsiteY23311" fmla="*/ 4210161 h 4873452"/>
              <a:gd name="connsiteX23312" fmla="*/ 4916982 w 9144002"/>
              <a:gd name="connsiteY23312" fmla="*/ 4210830 h 4873452"/>
              <a:gd name="connsiteX23313" fmla="*/ 4910434 w 9144002"/>
              <a:gd name="connsiteY23313" fmla="*/ 4211276 h 4873452"/>
              <a:gd name="connsiteX23314" fmla="*/ 4904184 w 9144002"/>
              <a:gd name="connsiteY23314" fmla="*/ 4212168 h 4873452"/>
              <a:gd name="connsiteX23315" fmla="*/ 4897932 w 9144002"/>
              <a:gd name="connsiteY23315" fmla="*/ 4213506 h 4873452"/>
              <a:gd name="connsiteX23316" fmla="*/ 4891980 w 9144002"/>
              <a:gd name="connsiteY23316" fmla="*/ 4215290 h 4873452"/>
              <a:gd name="connsiteX23317" fmla="*/ 4893468 w 9144002"/>
              <a:gd name="connsiteY23317" fmla="*/ 4213060 h 4873452"/>
              <a:gd name="connsiteX23318" fmla="*/ 4894659 w 9144002"/>
              <a:gd name="connsiteY23318" fmla="*/ 4210830 h 4873452"/>
              <a:gd name="connsiteX23319" fmla="*/ 4894956 w 9144002"/>
              <a:gd name="connsiteY23319" fmla="*/ 4208823 h 4873452"/>
              <a:gd name="connsiteX23320" fmla="*/ 4894956 w 9144002"/>
              <a:gd name="connsiteY23320" fmla="*/ 4207038 h 4873452"/>
              <a:gd name="connsiteX23321" fmla="*/ 4894361 w 9144002"/>
              <a:gd name="connsiteY23321" fmla="*/ 4205478 h 4873452"/>
              <a:gd name="connsiteX23322" fmla="*/ 4892872 w 9144002"/>
              <a:gd name="connsiteY23322" fmla="*/ 4203917 h 4873452"/>
              <a:gd name="connsiteX23323" fmla="*/ 4890491 w 9144002"/>
              <a:gd name="connsiteY23323" fmla="*/ 4202802 h 4873452"/>
              <a:gd name="connsiteX23324" fmla="*/ 4887515 w 9144002"/>
              <a:gd name="connsiteY23324" fmla="*/ 4201910 h 4873452"/>
              <a:gd name="connsiteX23325" fmla="*/ 4887515 w 9144002"/>
              <a:gd name="connsiteY23325" fmla="*/ 4203917 h 4873452"/>
              <a:gd name="connsiteX23326" fmla="*/ 4886622 w 9144002"/>
              <a:gd name="connsiteY23326" fmla="*/ 4205701 h 4873452"/>
              <a:gd name="connsiteX23327" fmla="*/ 4885728 w 9144002"/>
              <a:gd name="connsiteY23327" fmla="*/ 4207708 h 4873452"/>
              <a:gd name="connsiteX23328" fmla="*/ 4884240 w 9144002"/>
              <a:gd name="connsiteY23328" fmla="*/ 4209269 h 4873452"/>
              <a:gd name="connsiteX23329" fmla="*/ 4880371 w 9144002"/>
              <a:gd name="connsiteY23329" fmla="*/ 4213060 h 4873452"/>
              <a:gd name="connsiteX23330" fmla="*/ 4877097 w 9144002"/>
              <a:gd name="connsiteY23330" fmla="*/ 4216405 h 4873452"/>
              <a:gd name="connsiteX23331" fmla="*/ 4873525 w 9144002"/>
              <a:gd name="connsiteY23331" fmla="*/ 4219527 h 4873452"/>
              <a:gd name="connsiteX23332" fmla="*/ 4872334 w 9144002"/>
              <a:gd name="connsiteY23332" fmla="*/ 4221088 h 4873452"/>
              <a:gd name="connsiteX23333" fmla="*/ 4872036 w 9144002"/>
              <a:gd name="connsiteY23333" fmla="*/ 4222649 h 4873452"/>
              <a:gd name="connsiteX23334" fmla="*/ 4871739 w 9144002"/>
              <a:gd name="connsiteY23334" fmla="*/ 4224211 h 4873452"/>
              <a:gd name="connsiteX23335" fmla="*/ 4872036 w 9144002"/>
              <a:gd name="connsiteY23335" fmla="*/ 4225994 h 4873452"/>
              <a:gd name="connsiteX23336" fmla="*/ 4873227 w 9144002"/>
              <a:gd name="connsiteY23336" fmla="*/ 4227332 h 4873452"/>
              <a:gd name="connsiteX23337" fmla="*/ 4875013 w 9144002"/>
              <a:gd name="connsiteY23337" fmla="*/ 4229116 h 4873452"/>
              <a:gd name="connsiteX23338" fmla="*/ 4872334 w 9144002"/>
              <a:gd name="connsiteY23338" fmla="*/ 4231347 h 4873452"/>
              <a:gd name="connsiteX23339" fmla="*/ 4869357 w 9144002"/>
              <a:gd name="connsiteY23339" fmla="*/ 4233353 h 4873452"/>
              <a:gd name="connsiteX23340" fmla="*/ 4865786 w 9144002"/>
              <a:gd name="connsiteY23340" fmla="*/ 4234692 h 4873452"/>
              <a:gd name="connsiteX23341" fmla="*/ 4861916 w 9144002"/>
              <a:gd name="connsiteY23341" fmla="*/ 4235807 h 4873452"/>
              <a:gd name="connsiteX23342" fmla="*/ 4858047 w 9144002"/>
              <a:gd name="connsiteY23342" fmla="*/ 4236476 h 4873452"/>
              <a:gd name="connsiteX23343" fmla="*/ 4854772 w 9144002"/>
              <a:gd name="connsiteY23343" fmla="*/ 4236030 h 4873452"/>
              <a:gd name="connsiteX23344" fmla="*/ 4853284 w 9144002"/>
              <a:gd name="connsiteY23344" fmla="*/ 4235807 h 4873452"/>
              <a:gd name="connsiteX23345" fmla="*/ 4851796 w 9144002"/>
              <a:gd name="connsiteY23345" fmla="*/ 4235583 h 4873452"/>
              <a:gd name="connsiteX23346" fmla="*/ 4850605 w 9144002"/>
              <a:gd name="connsiteY23346" fmla="*/ 4234692 h 4873452"/>
              <a:gd name="connsiteX23347" fmla="*/ 4849415 w 9144002"/>
              <a:gd name="connsiteY23347" fmla="*/ 4233799 h 4873452"/>
              <a:gd name="connsiteX23348" fmla="*/ 4848224 w 9144002"/>
              <a:gd name="connsiteY23348" fmla="*/ 4235583 h 4873452"/>
              <a:gd name="connsiteX23349" fmla="*/ 4847628 w 9144002"/>
              <a:gd name="connsiteY23349" fmla="*/ 4237591 h 4873452"/>
              <a:gd name="connsiteX23350" fmla="*/ 4846736 w 9144002"/>
              <a:gd name="connsiteY23350" fmla="*/ 4240043 h 4873452"/>
              <a:gd name="connsiteX23351" fmla="*/ 4846438 w 9144002"/>
              <a:gd name="connsiteY23351" fmla="*/ 4242943 h 4873452"/>
              <a:gd name="connsiteX23352" fmla="*/ 4846140 w 9144002"/>
              <a:gd name="connsiteY23352" fmla="*/ 4250525 h 4873452"/>
              <a:gd name="connsiteX23353" fmla="*/ 4845843 w 9144002"/>
              <a:gd name="connsiteY23353" fmla="*/ 4261006 h 4873452"/>
              <a:gd name="connsiteX23354" fmla="*/ 4853880 w 9144002"/>
              <a:gd name="connsiteY23354" fmla="*/ 4259446 h 4873452"/>
              <a:gd name="connsiteX23355" fmla="*/ 4863107 w 9144002"/>
              <a:gd name="connsiteY23355" fmla="*/ 4257884 h 4873452"/>
              <a:gd name="connsiteX23356" fmla="*/ 4871739 w 9144002"/>
              <a:gd name="connsiteY23356" fmla="*/ 4255877 h 4873452"/>
              <a:gd name="connsiteX23357" fmla="*/ 4875906 w 9144002"/>
              <a:gd name="connsiteY23357" fmla="*/ 4254762 h 4873452"/>
              <a:gd name="connsiteX23358" fmla="*/ 4879478 w 9144002"/>
              <a:gd name="connsiteY23358" fmla="*/ 4253424 h 4873452"/>
              <a:gd name="connsiteX23359" fmla="*/ 4883050 w 9144002"/>
              <a:gd name="connsiteY23359" fmla="*/ 4251640 h 4873452"/>
              <a:gd name="connsiteX23360" fmla="*/ 4886324 w 9144002"/>
              <a:gd name="connsiteY23360" fmla="*/ 4249633 h 4873452"/>
              <a:gd name="connsiteX23361" fmla="*/ 4889003 w 9144002"/>
              <a:gd name="connsiteY23361" fmla="*/ 4247626 h 4873452"/>
              <a:gd name="connsiteX23362" fmla="*/ 4890789 w 9144002"/>
              <a:gd name="connsiteY23362" fmla="*/ 4245396 h 4873452"/>
              <a:gd name="connsiteX23363" fmla="*/ 4892277 w 9144002"/>
              <a:gd name="connsiteY23363" fmla="*/ 4242943 h 4873452"/>
              <a:gd name="connsiteX23364" fmla="*/ 4893170 w 9144002"/>
              <a:gd name="connsiteY23364" fmla="*/ 4240043 h 4873452"/>
              <a:gd name="connsiteX23365" fmla="*/ 4893170 w 9144002"/>
              <a:gd name="connsiteY23365" fmla="*/ 4236922 h 4873452"/>
              <a:gd name="connsiteX23366" fmla="*/ 4891980 w 9144002"/>
              <a:gd name="connsiteY23366" fmla="*/ 4233353 h 4873452"/>
              <a:gd name="connsiteX23367" fmla="*/ 4893468 w 9144002"/>
              <a:gd name="connsiteY23367" fmla="*/ 4233577 h 4873452"/>
              <a:gd name="connsiteX23368" fmla="*/ 4894659 w 9144002"/>
              <a:gd name="connsiteY23368" fmla="*/ 4234246 h 4873452"/>
              <a:gd name="connsiteX23369" fmla="*/ 4895551 w 9144002"/>
              <a:gd name="connsiteY23369" fmla="*/ 4234914 h 4873452"/>
              <a:gd name="connsiteX23370" fmla="*/ 4896147 w 9144002"/>
              <a:gd name="connsiteY23370" fmla="*/ 4235807 h 4873452"/>
              <a:gd name="connsiteX23371" fmla="*/ 4897338 w 9144002"/>
              <a:gd name="connsiteY23371" fmla="*/ 4238036 h 4873452"/>
              <a:gd name="connsiteX23372" fmla="*/ 4897932 w 9144002"/>
              <a:gd name="connsiteY23372" fmla="*/ 4240713 h 4873452"/>
              <a:gd name="connsiteX23373" fmla="*/ 4898826 w 9144002"/>
              <a:gd name="connsiteY23373" fmla="*/ 4243166 h 4873452"/>
              <a:gd name="connsiteX23374" fmla="*/ 4899421 w 9144002"/>
              <a:gd name="connsiteY23374" fmla="*/ 4244281 h 4873452"/>
              <a:gd name="connsiteX23375" fmla="*/ 4900016 w 9144002"/>
              <a:gd name="connsiteY23375" fmla="*/ 4245396 h 4873452"/>
              <a:gd name="connsiteX23376" fmla="*/ 4901207 w 9144002"/>
              <a:gd name="connsiteY23376" fmla="*/ 4246065 h 4873452"/>
              <a:gd name="connsiteX23377" fmla="*/ 4902100 w 9144002"/>
              <a:gd name="connsiteY23377" fmla="*/ 4246511 h 4873452"/>
              <a:gd name="connsiteX23378" fmla="*/ 4903290 w 9144002"/>
              <a:gd name="connsiteY23378" fmla="*/ 4246733 h 4873452"/>
              <a:gd name="connsiteX23379" fmla="*/ 4905076 w 9144002"/>
              <a:gd name="connsiteY23379" fmla="*/ 4246733 h 4873452"/>
              <a:gd name="connsiteX23380" fmla="*/ 4912220 w 9144002"/>
              <a:gd name="connsiteY23380" fmla="*/ 4243166 h 4873452"/>
              <a:gd name="connsiteX23381" fmla="*/ 4919066 w 9144002"/>
              <a:gd name="connsiteY23381" fmla="*/ 4239151 h 4873452"/>
              <a:gd name="connsiteX23382" fmla="*/ 4926805 w 9144002"/>
              <a:gd name="connsiteY23382" fmla="*/ 4234914 h 4873452"/>
              <a:gd name="connsiteX23383" fmla="*/ 4934544 w 9144002"/>
              <a:gd name="connsiteY23383" fmla="*/ 4230677 h 4873452"/>
              <a:gd name="connsiteX23384" fmla="*/ 4939009 w 9144002"/>
              <a:gd name="connsiteY23384" fmla="*/ 4228671 h 4873452"/>
              <a:gd name="connsiteX23385" fmla="*/ 4943474 w 9144002"/>
              <a:gd name="connsiteY23385" fmla="*/ 4226886 h 4873452"/>
              <a:gd name="connsiteX23386" fmla="*/ 4948832 w 9144002"/>
              <a:gd name="connsiteY23386" fmla="*/ 4224879 h 4873452"/>
              <a:gd name="connsiteX23387" fmla="*/ 4954190 w 9144002"/>
              <a:gd name="connsiteY23387" fmla="*/ 4223318 h 4873452"/>
              <a:gd name="connsiteX23388" fmla="*/ 4960143 w 9144002"/>
              <a:gd name="connsiteY23388" fmla="*/ 4221757 h 4873452"/>
              <a:gd name="connsiteX23389" fmla="*/ 4966989 w 9144002"/>
              <a:gd name="connsiteY23389" fmla="*/ 4220642 h 4873452"/>
              <a:gd name="connsiteX23390" fmla="*/ 4973835 w 9144002"/>
              <a:gd name="connsiteY23390" fmla="*/ 4219527 h 4873452"/>
              <a:gd name="connsiteX23391" fmla="*/ 4981574 w 9144002"/>
              <a:gd name="connsiteY23391" fmla="*/ 4218635 h 4873452"/>
              <a:gd name="connsiteX23392" fmla="*/ 4980978 w 9144002"/>
              <a:gd name="connsiteY23392" fmla="*/ 4220419 h 4873452"/>
              <a:gd name="connsiteX23393" fmla="*/ 4980086 w 9144002"/>
              <a:gd name="connsiteY23393" fmla="*/ 4221534 h 4873452"/>
              <a:gd name="connsiteX23394" fmla="*/ 4978597 w 9144002"/>
              <a:gd name="connsiteY23394" fmla="*/ 4222649 h 4873452"/>
              <a:gd name="connsiteX23395" fmla="*/ 4977109 w 9144002"/>
              <a:gd name="connsiteY23395" fmla="*/ 4223096 h 4873452"/>
              <a:gd name="connsiteX23396" fmla="*/ 4975621 w 9144002"/>
              <a:gd name="connsiteY23396" fmla="*/ 4223318 h 4873452"/>
              <a:gd name="connsiteX23397" fmla="*/ 4973240 w 9144002"/>
              <a:gd name="connsiteY23397" fmla="*/ 4223764 h 4873452"/>
              <a:gd name="connsiteX23398" fmla="*/ 4969668 w 9144002"/>
              <a:gd name="connsiteY23398" fmla="*/ 4223987 h 4873452"/>
              <a:gd name="connsiteX23399" fmla="*/ 4965798 w 9144002"/>
              <a:gd name="connsiteY23399" fmla="*/ 4224656 h 4873452"/>
              <a:gd name="connsiteX23400" fmla="*/ 4964013 w 9144002"/>
              <a:gd name="connsiteY23400" fmla="*/ 4225102 h 4873452"/>
              <a:gd name="connsiteX23401" fmla="*/ 4962524 w 9144002"/>
              <a:gd name="connsiteY23401" fmla="*/ 4225771 h 4873452"/>
              <a:gd name="connsiteX23402" fmla="*/ 4961334 w 9144002"/>
              <a:gd name="connsiteY23402" fmla="*/ 4226886 h 4873452"/>
              <a:gd name="connsiteX23403" fmla="*/ 4960440 w 9144002"/>
              <a:gd name="connsiteY23403" fmla="*/ 4228224 h 4873452"/>
              <a:gd name="connsiteX23404" fmla="*/ 4960143 w 9144002"/>
              <a:gd name="connsiteY23404" fmla="*/ 4230231 h 4873452"/>
              <a:gd name="connsiteX23405" fmla="*/ 4960440 w 9144002"/>
              <a:gd name="connsiteY23405" fmla="*/ 4232462 h 4873452"/>
              <a:gd name="connsiteX23406" fmla="*/ 4962524 w 9144002"/>
              <a:gd name="connsiteY23406" fmla="*/ 4232684 h 4873452"/>
              <a:gd name="connsiteX23407" fmla="*/ 4965203 w 9144002"/>
              <a:gd name="connsiteY23407" fmla="*/ 4232684 h 4873452"/>
              <a:gd name="connsiteX23408" fmla="*/ 4971751 w 9144002"/>
              <a:gd name="connsiteY23408" fmla="*/ 4232238 h 4873452"/>
              <a:gd name="connsiteX23409" fmla="*/ 4979788 w 9144002"/>
              <a:gd name="connsiteY23409" fmla="*/ 4231123 h 4873452"/>
              <a:gd name="connsiteX23410" fmla="*/ 4984253 w 9144002"/>
              <a:gd name="connsiteY23410" fmla="*/ 4230454 h 4873452"/>
              <a:gd name="connsiteX23411" fmla="*/ 4988718 w 9144002"/>
              <a:gd name="connsiteY23411" fmla="*/ 4229339 h 4873452"/>
              <a:gd name="connsiteX23412" fmla="*/ 4992885 w 9144002"/>
              <a:gd name="connsiteY23412" fmla="*/ 4228224 h 4873452"/>
              <a:gd name="connsiteX23413" fmla="*/ 4997350 w 9144002"/>
              <a:gd name="connsiteY23413" fmla="*/ 4226886 h 4873452"/>
              <a:gd name="connsiteX23414" fmla="*/ 5001517 w 9144002"/>
              <a:gd name="connsiteY23414" fmla="*/ 4225102 h 4873452"/>
              <a:gd name="connsiteX23415" fmla="*/ 5005386 w 9144002"/>
              <a:gd name="connsiteY23415" fmla="*/ 4223096 h 4873452"/>
              <a:gd name="connsiteX23416" fmla="*/ 5008661 w 9144002"/>
              <a:gd name="connsiteY23416" fmla="*/ 4221088 h 4873452"/>
              <a:gd name="connsiteX23417" fmla="*/ 5011340 w 9144002"/>
              <a:gd name="connsiteY23417" fmla="*/ 4218858 h 4873452"/>
              <a:gd name="connsiteX23418" fmla="*/ 5014019 w 9144002"/>
              <a:gd name="connsiteY23418" fmla="*/ 4216405 h 4873452"/>
              <a:gd name="connsiteX23419" fmla="*/ 5015507 w 9144002"/>
              <a:gd name="connsiteY23419" fmla="*/ 4213729 h 4873452"/>
              <a:gd name="connsiteX23420" fmla="*/ 5017293 w 9144002"/>
              <a:gd name="connsiteY23420" fmla="*/ 4217743 h 4873452"/>
              <a:gd name="connsiteX23421" fmla="*/ 5018186 w 9144002"/>
              <a:gd name="connsiteY23421" fmla="*/ 4219973 h 4873452"/>
              <a:gd name="connsiteX23422" fmla="*/ 5018781 w 9144002"/>
              <a:gd name="connsiteY23422" fmla="*/ 4222203 h 4873452"/>
              <a:gd name="connsiteX23423" fmla="*/ 5020269 w 9144002"/>
              <a:gd name="connsiteY23423" fmla="*/ 4224656 h 4873452"/>
              <a:gd name="connsiteX23424" fmla="*/ 5022353 w 9144002"/>
              <a:gd name="connsiteY23424" fmla="*/ 4226886 h 4873452"/>
              <a:gd name="connsiteX23425" fmla="*/ 5025032 w 9144002"/>
              <a:gd name="connsiteY23425" fmla="*/ 4229339 h 4873452"/>
              <a:gd name="connsiteX23426" fmla="*/ 5028603 w 9144002"/>
              <a:gd name="connsiteY23426" fmla="*/ 4231569 h 4873452"/>
              <a:gd name="connsiteX23427" fmla="*/ 5030688 w 9144002"/>
              <a:gd name="connsiteY23427" fmla="*/ 4230231 h 4873452"/>
              <a:gd name="connsiteX23428" fmla="*/ 5032474 w 9144002"/>
              <a:gd name="connsiteY23428" fmla="*/ 4229116 h 4873452"/>
              <a:gd name="connsiteX23429" fmla="*/ 5034557 w 9144002"/>
              <a:gd name="connsiteY23429" fmla="*/ 4228224 h 4873452"/>
              <a:gd name="connsiteX23430" fmla="*/ 5036641 w 9144002"/>
              <a:gd name="connsiteY23430" fmla="*/ 4227556 h 4873452"/>
              <a:gd name="connsiteX23431" fmla="*/ 5041105 w 9144002"/>
              <a:gd name="connsiteY23431" fmla="*/ 4226886 h 4873452"/>
              <a:gd name="connsiteX23432" fmla="*/ 5045570 w 9144002"/>
              <a:gd name="connsiteY23432" fmla="*/ 4226441 h 4873452"/>
              <a:gd name="connsiteX23433" fmla="*/ 5050035 w 9144002"/>
              <a:gd name="connsiteY23433" fmla="*/ 4226441 h 4873452"/>
              <a:gd name="connsiteX23434" fmla="*/ 5054500 w 9144002"/>
              <a:gd name="connsiteY23434" fmla="*/ 4226886 h 4873452"/>
              <a:gd name="connsiteX23435" fmla="*/ 5064025 w 9144002"/>
              <a:gd name="connsiteY23435" fmla="*/ 4228001 h 4873452"/>
              <a:gd name="connsiteX23436" fmla="*/ 5069085 w 9144002"/>
              <a:gd name="connsiteY23436" fmla="*/ 4228224 h 4873452"/>
              <a:gd name="connsiteX23437" fmla="*/ 5073550 w 9144002"/>
              <a:gd name="connsiteY23437" fmla="*/ 4228224 h 4873452"/>
              <a:gd name="connsiteX23438" fmla="*/ 5077717 w 9144002"/>
              <a:gd name="connsiteY23438" fmla="*/ 4227556 h 4873452"/>
              <a:gd name="connsiteX23439" fmla="*/ 5079801 w 9144002"/>
              <a:gd name="connsiteY23439" fmla="*/ 4227109 h 4873452"/>
              <a:gd name="connsiteX23440" fmla="*/ 5082182 w 9144002"/>
              <a:gd name="connsiteY23440" fmla="*/ 4226441 h 4873452"/>
              <a:gd name="connsiteX23441" fmla="*/ 5083968 w 9144002"/>
              <a:gd name="connsiteY23441" fmla="*/ 4225771 h 4873452"/>
              <a:gd name="connsiteX23442" fmla="*/ 5085754 w 9144002"/>
              <a:gd name="connsiteY23442" fmla="*/ 4224656 h 4873452"/>
              <a:gd name="connsiteX23443" fmla="*/ 5087838 w 9144002"/>
              <a:gd name="connsiteY23443" fmla="*/ 4223318 h 4873452"/>
              <a:gd name="connsiteX23444" fmla="*/ 5089624 w 9144002"/>
              <a:gd name="connsiteY23444" fmla="*/ 4221757 h 4873452"/>
              <a:gd name="connsiteX23445" fmla="*/ 5091409 w 9144002"/>
              <a:gd name="connsiteY23445" fmla="*/ 4219973 h 4873452"/>
              <a:gd name="connsiteX23446" fmla="*/ 5093493 w 9144002"/>
              <a:gd name="connsiteY23446" fmla="*/ 4217743 h 4873452"/>
              <a:gd name="connsiteX23447" fmla="*/ 5094982 w 9144002"/>
              <a:gd name="connsiteY23447" fmla="*/ 4215513 h 4873452"/>
              <a:gd name="connsiteX23448" fmla="*/ 5096470 w 9144002"/>
              <a:gd name="connsiteY23448" fmla="*/ 4212614 h 4873452"/>
              <a:gd name="connsiteX23449" fmla="*/ 5099446 w 9144002"/>
              <a:gd name="connsiteY23449" fmla="*/ 4213506 h 4873452"/>
              <a:gd name="connsiteX23450" fmla="*/ 5101828 w 9144002"/>
              <a:gd name="connsiteY23450" fmla="*/ 4215066 h 4873452"/>
              <a:gd name="connsiteX23451" fmla="*/ 5106292 w 9144002"/>
              <a:gd name="connsiteY23451" fmla="*/ 4217966 h 4873452"/>
              <a:gd name="connsiteX23452" fmla="*/ 5108376 w 9144002"/>
              <a:gd name="connsiteY23452" fmla="*/ 4219527 h 4873452"/>
              <a:gd name="connsiteX23453" fmla="*/ 5111055 w 9144002"/>
              <a:gd name="connsiteY23453" fmla="*/ 4220642 h 4873452"/>
              <a:gd name="connsiteX23454" fmla="*/ 5114032 w 9144002"/>
              <a:gd name="connsiteY23454" fmla="*/ 4221534 h 4873452"/>
              <a:gd name="connsiteX23455" fmla="*/ 5116115 w 9144002"/>
              <a:gd name="connsiteY23455" fmla="*/ 4221534 h 4873452"/>
              <a:gd name="connsiteX23456" fmla="*/ 5117901 w 9144002"/>
              <a:gd name="connsiteY23456" fmla="*/ 4221534 h 4873452"/>
              <a:gd name="connsiteX23457" fmla="*/ 5119389 w 9144002"/>
              <a:gd name="connsiteY23457" fmla="*/ 4220865 h 4873452"/>
              <a:gd name="connsiteX23458" fmla="*/ 5120878 w 9144002"/>
              <a:gd name="connsiteY23458" fmla="*/ 4220419 h 4873452"/>
              <a:gd name="connsiteX23459" fmla="*/ 5121175 w 9144002"/>
              <a:gd name="connsiteY23459" fmla="*/ 4219527 h 4873452"/>
              <a:gd name="connsiteX23460" fmla="*/ 5121770 w 9144002"/>
              <a:gd name="connsiteY23460" fmla="*/ 4218635 h 4873452"/>
              <a:gd name="connsiteX23461" fmla="*/ 5121175 w 9144002"/>
              <a:gd name="connsiteY23461" fmla="*/ 4217520 h 4873452"/>
              <a:gd name="connsiteX23462" fmla="*/ 5120878 w 9144002"/>
              <a:gd name="connsiteY23462" fmla="*/ 4216628 h 4873452"/>
              <a:gd name="connsiteX23463" fmla="*/ 5119687 w 9144002"/>
              <a:gd name="connsiteY23463" fmla="*/ 4215513 h 4873452"/>
              <a:gd name="connsiteX23464" fmla="*/ 5118496 w 9144002"/>
              <a:gd name="connsiteY23464" fmla="*/ 4214621 h 4873452"/>
              <a:gd name="connsiteX23465" fmla="*/ 5115520 w 9144002"/>
              <a:gd name="connsiteY23465" fmla="*/ 4213060 h 4873452"/>
              <a:gd name="connsiteX23466" fmla="*/ 5114032 w 9144002"/>
              <a:gd name="connsiteY23466" fmla="*/ 4212391 h 4873452"/>
              <a:gd name="connsiteX23467" fmla="*/ 5112245 w 9144002"/>
              <a:gd name="connsiteY23467" fmla="*/ 4211945 h 4873452"/>
              <a:gd name="connsiteX23468" fmla="*/ 5110459 w 9144002"/>
              <a:gd name="connsiteY23468" fmla="*/ 4211945 h 4873452"/>
              <a:gd name="connsiteX23469" fmla="*/ 5108376 w 9144002"/>
              <a:gd name="connsiteY23469" fmla="*/ 4211499 h 4873452"/>
              <a:gd name="connsiteX23470" fmla="*/ 5106590 w 9144002"/>
              <a:gd name="connsiteY23470" fmla="*/ 4211945 h 4873452"/>
              <a:gd name="connsiteX23471" fmla="*/ 5105101 w 9144002"/>
              <a:gd name="connsiteY23471" fmla="*/ 4212614 h 4873452"/>
              <a:gd name="connsiteX23472" fmla="*/ 5107780 w 9144002"/>
              <a:gd name="connsiteY23472" fmla="*/ 4210830 h 4873452"/>
              <a:gd name="connsiteX23473" fmla="*/ 5110459 w 9144002"/>
              <a:gd name="connsiteY23473" fmla="*/ 4209269 h 4873452"/>
              <a:gd name="connsiteX23474" fmla="*/ 5113138 w 9144002"/>
              <a:gd name="connsiteY23474" fmla="*/ 4208154 h 4873452"/>
              <a:gd name="connsiteX23475" fmla="*/ 5115520 w 9144002"/>
              <a:gd name="connsiteY23475" fmla="*/ 4207262 h 4873452"/>
              <a:gd name="connsiteX23476" fmla="*/ 5118199 w 9144002"/>
              <a:gd name="connsiteY23476" fmla="*/ 4207038 h 4873452"/>
              <a:gd name="connsiteX23477" fmla="*/ 5120878 w 9144002"/>
              <a:gd name="connsiteY23477" fmla="*/ 4206816 h 4873452"/>
              <a:gd name="connsiteX23478" fmla="*/ 5123854 w 9144002"/>
              <a:gd name="connsiteY23478" fmla="*/ 4206816 h 4873452"/>
              <a:gd name="connsiteX23479" fmla="*/ 5126533 w 9144002"/>
              <a:gd name="connsiteY23479" fmla="*/ 4207262 h 4873452"/>
              <a:gd name="connsiteX23480" fmla="*/ 5129212 w 9144002"/>
              <a:gd name="connsiteY23480" fmla="*/ 4207931 h 4873452"/>
              <a:gd name="connsiteX23481" fmla="*/ 5132188 w 9144002"/>
              <a:gd name="connsiteY23481" fmla="*/ 4208377 h 4873452"/>
              <a:gd name="connsiteX23482" fmla="*/ 5137546 w 9144002"/>
              <a:gd name="connsiteY23482" fmla="*/ 4210384 h 4873452"/>
              <a:gd name="connsiteX23483" fmla="*/ 5143201 w 9144002"/>
              <a:gd name="connsiteY23483" fmla="*/ 4213060 h 4873452"/>
              <a:gd name="connsiteX23484" fmla="*/ 5148262 w 9144002"/>
              <a:gd name="connsiteY23484" fmla="*/ 4215513 h 4873452"/>
              <a:gd name="connsiteX23485" fmla="*/ 5158978 w 9144002"/>
              <a:gd name="connsiteY23485" fmla="*/ 4220642 h 4873452"/>
              <a:gd name="connsiteX23486" fmla="*/ 5163740 w 9144002"/>
              <a:gd name="connsiteY23486" fmla="*/ 4222872 h 4873452"/>
              <a:gd name="connsiteX23487" fmla="*/ 5168800 w 9144002"/>
              <a:gd name="connsiteY23487" fmla="*/ 4224211 h 4873452"/>
              <a:gd name="connsiteX23488" fmla="*/ 5171479 w 9144002"/>
              <a:gd name="connsiteY23488" fmla="*/ 4224879 h 4873452"/>
              <a:gd name="connsiteX23489" fmla="*/ 5173563 w 9144002"/>
              <a:gd name="connsiteY23489" fmla="*/ 4225102 h 4873452"/>
              <a:gd name="connsiteX23490" fmla="*/ 5175944 w 9144002"/>
              <a:gd name="connsiteY23490" fmla="*/ 4225102 h 4873452"/>
              <a:gd name="connsiteX23491" fmla="*/ 5178028 w 9144002"/>
              <a:gd name="connsiteY23491" fmla="*/ 4224879 h 4873452"/>
              <a:gd name="connsiteX23492" fmla="*/ 5180111 w 9144002"/>
              <a:gd name="connsiteY23492" fmla="*/ 4224211 h 4873452"/>
              <a:gd name="connsiteX23493" fmla="*/ 5182195 w 9144002"/>
              <a:gd name="connsiteY23493" fmla="*/ 4223318 h 4873452"/>
              <a:gd name="connsiteX23494" fmla="*/ 5184278 w 9144002"/>
              <a:gd name="connsiteY23494" fmla="*/ 4221981 h 4873452"/>
              <a:gd name="connsiteX23495" fmla="*/ 5186064 w 9144002"/>
              <a:gd name="connsiteY23495" fmla="*/ 4220642 h 4873452"/>
              <a:gd name="connsiteX23496" fmla="*/ 5188147 w 9144002"/>
              <a:gd name="connsiteY23496" fmla="*/ 4221088 h 4873452"/>
              <a:gd name="connsiteX23497" fmla="*/ 5189338 w 9144002"/>
              <a:gd name="connsiteY23497" fmla="*/ 4221757 h 4873452"/>
              <a:gd name="connsiteX23498" fmla="*/ 5190529 w 9144002"/>
              <a:gd name="connsiteY23498" fmla="*/ 4222649 h 4873452"/>
              <a:gd name="connsiteX23499" fmla="*/ 5190826 w 9144002"/>
              <a:gd name="connsiteY23499" fmla="*/ 4223318 h 4873452"/>
              <a:gd name="connsiteX23500" fmla="*/ 5190826 w 9144002"/>
              <a:gd name="connsiteY23500" fmla="*/ 4224211 h 4873452"/>
              <a:gd name="connsiteX23501" fmla="*/ 5190529 w 9144002"/>
              <a:gd name="connsiteY23501" fmla="*/ 4225102 h 4873452"/>
              <a:gd name="connsiteX23502" fmla="*/ 5189338 w 9144002"/>
              <a:gd name="connsiteY23502" fmla="*/ 4227332 h 4873452"/>
              <a:gd name="connsiteX23503" fmla="*/ 5187553 w 9144002"/>
              <a:gd name="connsiteY23503" fmla="*/ 4230008 h 4873452"/>
              <a:gd name="connsiteX23504" fmla="*/ 5186362 w 9144002"/>
              <a:gd name="connsiteY23504" fmla="*/ 4232684 h 4873452"/>
              <a:gd name="connsiteX23505" fmla="*/ 5185766 w 9144002"/>
              <a:gd name="connsiteY23505" fmla="*/ 4234246 h 4873452"/>
              <a:gd name="connsiteX23506" fmla="*/ 5185766 w 9144002"/>
              <a:gd name="connsiteY23506" fmla="*/ 4235583 h 4873452"/>
              <a:gd name="connsiteX23507" fmla="*/ 5185766 w 9144002"/>
              <a:gd name="connsiteY23507" fmla="*/ 4236922 h 4873452"/>
              <a:gd name="connsiteX23508" fmla="*/ 5186064 w 9144002"/>
              <a:gd name="connsiteY23508" fmla="*/ 4238706 h 4873452"/>
              <a:gd name="connsiteX23509" fmla="*/ 5192910 w 9144002"/>
              <a:gd name="connsiteY23509" fmla="*/ 4235583 h 4873452"/>
              <a:gd name="connsiteX23510" fmla="*/ 5198566 w 9144002"/>
              <a:gd name="connsiteY23510" fmla="*/ 4233577 h 4873452"/>
              <a:gd name="connsiteX23511" fmla="*/ 5203626 w 9144002"/>
              <a:gd name="connsiteY23511" fmla="*/ 4232462 h 4873452"/>
              <a:gd name="connsiteX23512" fmla="*/ 5208686 w 9144002"/>
              <a:gd name="connsiteY23512" fmla="*/ 4231569 h 4873452"/>
              <a:gd name="connsiteX23513" fmla="*/ 5219104 w 9144002"/>
              <a:gd name="connsiteY23513" fmla="*/ 4230454 h 4873452"/>
              <a:gd name="connsiteX23514" fmla="*/ 5225653 w 9144002"/>
              <a:gd name="connsiteY23514" fmla="*/ 4230008 h 4873452"/>
              <a:gd name="connsiteX23515" fmla="*/ 5233094 w 9144002"/>
              <a:gd name="connsiteY23515" fmla="*/ 4228671 h 4873452"/>
              <a:gd name="connsiteX23516" fmla="*/ 5229820 w 9144002"/>
              <a:gd name="connsiteY23516" fmla="*/ 4227109 h 4873452"/>
              <a:gd name="connsiteX23517" fmla="*/ 5226545 w 9144002"/>
              <a:gd name="connsiteY23517" fmla="*/ 4225771 h 4873452"/>
              <a:gd name="connsiteX23518" fmla="*/ 5221485 w 9144002"/>
              <a:gd name="connsiteY23518" fmla="*/ 4223318 h 4873452"/>
              <a:gd name="connsiteX23519" fmla="*/ 5216128 w 9144002"/>
              <a:gd name="connsiteY23519" fmla="*/ 4221981 h 4873452"/>
              <a:gd name="connsiteX23520" fmla="*/ 5211365 w 9144002"/>
              <a:gd name="connsiteY23520" fmla="*/ 4221088 h 4873452"/>
              <a:gd name="connsiteX23521" fmla="*/ 5200351 w 9144002"/>
              <a:gd name="connsiteY23521" fmla="*/ 4219527 h 4873452"/>
              <a:gd name="connsiteX23522" fmla="*/ 5193505 w 9144002"/>
              <a:gd name="connsiteY23522" fmla="*/ 4217966 h 4873452"/>
              <a:gd name="connsiteX23523" fmla="*/ 5186064 w 9144002"/>
              <a:gd name="connsiteY23523" fmla="*/ 4216181 h 4873452"/>
              <a:gd name="connsiteX23524" fmla="*/ 5187850 w 9144002"/>
              <a:gd name="connsiteY23524" fmla="*/ 4214621 h 4873452"/>
              <a:gd name="connsiteX23525" fmla="*/ 5189636 w 9144002"/>
              <a:gd name="connsiteY23525" fmla="*/ 4213506 h 4873452"/>
              <a:gd name="connsiteX23526" fmla="*/ 5191720 w 9144002"/>
              <a:gd name="connsiteY23526" fmla="*/ 4212614 h 4873452"/>
              <a:gd name="connsiteX23527" fmla="*/ 5193505 w 9144002"/>
              <a:gd name="connsiteY23527" fmla="*/ 4212168 h 4873452"/>
              <a:gd name="connsiteX23528" fmla="*/ 5197672 w 9144002"/>
              <a:gd name="connsiteY23528" fmla="*/ 4211053 h 4873452"/>
              <a:gd name="connsiteX23529" fmla="*/ 5201840 w 9144002"/>
              <a:gd name="connsiteY23529" fmla="*/ 4210830 h 4873452"/>
              <a:gd name="connsiteX23530" fmla="*/ 5206305 w 9144002"/>
              <a:gd name="connsiteY23530" fmla="*/ 4211053 h 4873452"/>
              <a:gd name="connsiteX23531" fmla="*/ 5210472 w 9144002"/>
              <a:gd name="connsiteY23531" fmla="*/ 4211499 h 4873452"/>
              <a:gd name="connsiteX23532" fmla="*/ 5219997 w 9144002"/>
              <a:gd name="connsiteY23532" fmla="*/ 4213060 h 4873452"/>
              <a:gd name="connsiteX23533" fmla="*/ 5228926 w 9144002"/>
              <a:gd name="connsiteY23533" fmla="*/ 4214621 h 4873452"/>
              <a:gd name="connsiteX23534" fmla="*/ 5233391 w 9144002"/>
              <a:gd name="connsiteY23534" fmla="*/ 4215290 h 4873452"/>
              <a:gd name="connsiteX23535" fmla="*/ 5237857 w 9144002"/>
              <a:gd name="connsiteY23535" fmla="*/ 4215513 h 4873452"/>
              <a:gd name="connsiteX23536" fmla="*/ 5242024 w 9144002"/>
              <a:gd name="connsiteY23536" fmla="*/ 4215290 h 4873452"/>
              <a:gd name="connsiteX23537" fmla="*/ 5246191 w 9144002"/>
              <a:gd name="connsiteY23537" fmla="*/ 4214398 h 4873452"/>
              <a:gd name="connsiteX23538" fmla="*/ 5248572 w 9144002"/>
              <a:gd name="connsiteY23538" fmla="*/ 4213729 h 4873452"/>
              <a:gd name="connsiteX23539" fmla="*/ 5250358 w 9144002"/>
              <a:gd name="connsiteY23539" fmla="*/ 4213060 h 4873452"/>
              <a:gd name="connsiteX23540" fmla="*/ 5252144 w 9144002"/>
              <a:gd name="connsiteY23540" fmla="*/ 4211945 h 4873452"/>
              <a:gd name="connsiteX23541" fmla="*/ 5254228 w 9144002"/>
              <a:gd name="connsiteY23541" fmla="*/ 4210830 h 4873452"/>
              <a:gd name="connsiteX23542" fmla="*/ 5253334 w 9144002"/>
              <a:gd name="connsiteY23542" fmla="*/ 4212614 h 4873452"/>
              <a:gd name="connsiteX23543" fmla="*/ 5252144 w 9144002"/>
              <a:gd name="connsiteY23543" fmla="*/ 4214398 h 4873452"/>
              <a:gd name="connsiteX23544" fmla="*/ 5251251 w 9144002"/>
              <a:gd name="connsiteY23544" fmla="*/ 4216181 h 4873452"/>
              <a:gd name="connsiteX23545" fmla="*/ 5249763 w 9144002"/>
              <a:gd name="connsiteY23545" fmla="*/ 4217297 h 4873452"/>
              <a:gd name="connsiteX23546" fmla="*/ 5248274 w 9144002"/>
              <a:gd name="connsiteY23546" fmla="*/ 4218412 h 4873452"/>
              <a:gd name="connsiteX23547" fmla="*/ 5246191 w 9144002"/>
              <a:gd name="connsiteY23547" fmla="*/ 4219081 h 4873452"/>
              <a:gd name="connsiteX23548" fmla="*/ 5244107 w 9144002"/>
              <a:gd name="connsiteY23548" fmla="*/ 4219750 h 4873452"/>
              <a:gd name="connsiteX23549" fmla="*/ 5241428 w 9144002"/>
              <a:gd name="connsiteY23549" fmla="*/ 4219750 h 4873452"/>
              <a:gd name="connsiteX23550" fmla="*/ 5245893 w 9144002"/>
              <a:gd name="connsiteY23550" fmla="*/ 4220865 h 4873452"/>
              <a:gd name="connsiteX23551" fmla="*/ 5249763 w 9144002"/>
              <a:gd name="connsiteY23551" fmla="*/ 4221534 h 4873452"/>
              <a:gd name="connsiteX23552" fmla="*/ 5253037 w 9144002"/>
              <a:gd name="connsiteY23552" fmla="*/ 4221757 h 4873452"/>
              <a:gd name="connsiteX23553" fmla="*/ 5255418 w 9144002"/>
              <a:gd name="connsiteY23553" fmla="*/ 4221757 h 4873452"/>
              <a:gd name="connsiteX23554" fmla="*/ 5257501 w 9144002"/>
              <a:gd name="connsiteY23554" fmla="*/ 4221534 h 4873452"/>
              <a:gd name="connsiteX23555" fmla="*/ 5258990 w 9144002"/>
              <a:gd name="connsiteY23555" fmla="*/ 4221088 h 4873452"/>
              <a:gd name="connsiteX23556" fmla="*/ 5261669 w 9144002"/>
              <a:gd name="connsiteY23556" fmla="*/ 4220865 h 4873452"/>
              <a:gd name="connsiteX23557" fmla="*/ 5262860 w 9144002"/>
              <a:gd name="connsiteY23557" fmla="*/ 4220865 h 4873452"/>
              <a:gd name="connsiteX23558" fmla="*/ 5264051 w 9144002"/>
              <a:gd name="connsiteY23558" fmla="*/ 4221088 h 4873452"/>
              <a:gd name="connsiteX23559" fmla="*/ 5264943 w 9144002"/>
              <a:gd name="connsiteY23559" fmla="*/ 4222203 h 4873452"/>
              <a:gd name="connsiteX23560" fmla="*/ 5266432 w 9144002"/>
              <a:gd name="connsiteY23560" fmla="*/ 4223764 h 4873452"/>
              <a:gd name="connsiteX23561" fmla="*/ 5270301 w 9144002"/>
              <a:gd name="connsiteY23561" fmla="*/ 4228671 h 4873452"/>
              <a:gd name="connsiteX23562" fmla="*/ 5275659 w 9144002"/>
              <a:gd name="connsiteY23562" fmla="*/ 4237145 h 4873452"/>
              <a:gd name="connsiteX23563" fmla="*/ 5277743 w 9144002"/>
              <a:gd name="connsiteY23563" fmla="*/ 4237813 h 4873452"/>
              <a:gd name="connsiteX23564" fmla="*/ 5280124 w 9144002"/>
              <a:gd name="connsiteY23564" fmla="*/ 4238036 h 4873452"/>
              <a:gd name="connsiteX23565" fmla="*/ 5281910 w 9144002"/>
              <a:gd name="connsiteY23565" fmla="*/ 4238036 h 4873452"/>
              <a:gd name="connsiteX23566" fmla="*/ 5283398 w 9144002"/>
              <a:gd name="connsiteY23566" fmla="*/ 4237813 h 4873452"/>
              <a:gd name="connsiteX23567" fmla="*/ 5284886 w 9144002"/>
              <a:gd name="connsiteY23567" fmla="*/ 4237145 h 4873452"/>
              <a:gd name="connsiteX23568" fmla="*/ 5286077 w 9144002"/>
              <a:gd name="connsiteY23568" fmla="*/ 4236698 h 4873452"/>
              <a:gd name="connsiteX23569" fmla="*/ 5288458 w 9144002"/>
              <a:gd name="connsiteY23569" fmla="*/ 4234692 h 4873452"/>
              <a:gd name="connsiteX23570" fmla="*/ 5292030 w 9144002"/>
              <a:gd name="connsiteY23570" fmla="*/ 4230677 h 4873452"/>
              <a:gd name="connsiteX23571" fmla="*/ 5294114 w 9144002"/>
              <a:gd name="connsiteY23571" fmla="*/ 4229116 h 4873452"/>
              <a:gd name="connsiteX23572" fmla="*/ 5295602 w 9144002"/>
              <a:gd name="connsiteY23572" fmla="*/ 4228447 h 4873452"/>
              <a:gd name="connsiteX23573" fmla="*/ 5296793 w 9144002"/>
              <a:gd name="connsiteY23573" fmla="*/ 4228001 h 4873452"/>
              <a:gd name="connsiteX23574" fmla="*/ 5295899 w 9144002"/>
              <a:gd name="connsiteY23574" fmla="*/ 4225994 h 4873452"/>
              <a:gd name="connsiteX23575" fmla="*/ 5294709 w 9144002"/>
              <a:gd name="connsiteY23575" fmla="*/ 4224656 h 4873452"/>
              <a:gd name="connsiteX23576" fmla="*/ 5293220 w 9144002"/>
              <a:gd name="connsiteY23576" fmla="*/ 4223318 h 4873452"/>
              <a:gd name="connsiteX23577" fmla="*/ 5292030 w 9144002"/>
              <a:gd name="connsiteY23577" fmla="*/ 4222872 h 4873452"/>
              <a:gd name="connsiteX23578" fmla="*/ 5290244 w 9144002"/>
              <a:gd name="connsiteY23578" fmla="*/ 4222872 h 4873452"/>
              <a:gd name="connsiteX23579" fmla="*/ 5288756 w 9144002"/>
              <a:gd name="connsiteY23579" fmla="*/ 4222872 h 4873452"/>
              <a:gd name="connsiteX23580" fmla="*/ 5286970 w 9144002"/>
              <a:gd name="connsiteY23580" fmla="*/ 4223318 h 4873452"/>
              <a:gd name="connsiteX23581" fmla="*/ 5284886 w 9144002"/>
              <a:gd name="connsiteY23581" fmla="*/ 4223987 h 4873452"/>
              <a:gd name="connsiteX23582" fmla="*/ 5281612 w 9144002"/>
              <a:gd name="connsiteY23582" fmla="*/ 4225326 h 4873452"/>
              <a:gd name="connsiteX23583" fmla="*/ 5277743 w 9144002"/>
              <a:gd name="connsiteY23583" fmla="*/ 4227109 h 4873452"/>
              <a:gd name="connsiteX23584" fmla="*/ 5274468 w 9144002"/>
              <a:gd name="connsiteY23584" fmla="*/ 4228224 h 4873452"/>
              <a:gd name="connsiteX23585" fmla="*/ 5272682 w 9144002"/>
              <a:gd name="connsiteY23585" fmla="*/ 4228447 h 4873452"/>
              <a:gd name="connsiteX23586" fmla="*/ 5271194 w 9144002"/>
              <a:gd name="connsiteY23586" fmla="*/ 4228447 h 4873452"/>
              <a:gd name="connsiteX23587" fmla="*/ 5275957 w 9144002"/>
              <a:gd name="connsiteY23587" fmla="*/ 4223096 h 4873452"/>
              <a:gd name="connsiteX23588" fmla="*/ 5280422 w 9144002"/>
              <a:gd name="connsiteY23588" fmla="*/ 4217743 h 4873452"/>
              <a:gd name="connsiteX23589" fmla="*/ 5284589 w 9144002"/>
              <a:gd name="connsiteY23589" fmla="*/ 4212168 h 4873452"/>
              <a:gd name="connsiteX23590" fmla="*/ 5286672 w 9144002"/>
              <a:gd name="connsiteY23590" fmla="*/ 4209046 h 4873452"/>
              <a:gd name="connsiteX23591" fmla="*/ 5288160 w 9144002"/>
              <a:gd name="connsiteY23591" fmla="*/ 4205701 h 4873452"/>
              <a:gd name="connsiteX23592" fmla="*/ 5291732 w 9144002"/>
              <a:gd name="connsiteY23592" fmla="*/ 4211053 h 4873452"/>
              <a:gd name="connsiteX23593" fmla="*/ 5295602 w 9144002"/>
              <a:gd name="connsiteY23593" fmla="*/ 4215513 h 4873452"/>
              <a:gd name="connsiteX23594" fmla="*/ 5300364 w 9144002"/>
              <a:gd name="connsiteY23594" fmla="*/ 4219750 h 4873452"/>
              <a:gd name="connsiteX23595" fmla="*/ 5302745 w 9144002"/>
              <a:gd name="connsiteY23595" fmla="*/ 4221757 h 4873452"/>
              <a:gd name="connsiteX23596" fmla="*/ 5305424 w 9144002"/>
              <a:gd name="connsiteY23596" fmla="*/ 4223318 h 4873452"/>
              <a:gd name="connsiteX23597" fmla="*/ 5311080 w 9144002"/>
              <a:gd name="connsiteY23597" fmla="*/ 4226217 h 4873452"/>
              <a:gd name="connsiteX23598" fmla="*/ 5317033 w 9144002"/>
              <a:gd name="connsiteY23598" fmla="*/ 4228671 h 4873452"/>
              <a:gd name="connsiteX23599" fmla="*/ 5323879 w 9144002"/>
              <a:gd name="connsiteY23599" fmla="*/ 4230677 h 4873452"/>
              <a:gd name="connsiteX23600" fmla="*/ 5331023 w 9144002"/>
              <a:gd name="connsiteY23600" fmla="*/ 4232238 h 4873452"/>
              <a:gd name="connsiteX23601" fmla="*/ 5332214 w 9144002"/>
              <a:gd name="connsiteY23601" fmla="*/ 4231569 h 4873452"/>
              <a:gd name="connsiteX23602" fmla="*/ 5332809 w 9144002"/>
              <a:gd name="connsiteY23602" fmla="*/ 4231347 h 4873452"/>
              <a:gd name="connsiteX23603" fmla="*/ 5333702 w 9144002"/>
              <a:gd name="connsiteY23603" fmla="*/ 4230454 h 4873452"/>
              <a:gd name="connsiteX23604" fmla="*/ 5333999 w 9144002"/>
              <a:gd name="connsiteY23604" fmla="*/ 4229562 h 4873452"/>
              <a:gd name="connsiteX23605" fmla="*/ 5334595 w 9144002"/>
              <a:gd name="connsiteY23605" fmla="*/ 4227556 h 4873452"/>
              <a:gd name="connsiteX23606" fmla="*/ 5334595 w 9144002"/>
              <a:gd name="connsiteY23606" fmla="*/ 4225102 h 4873452"/>
              <a:gd name="connsiteX23607" fmla="*/ 5335190 w 9144002"/>
              <a:gd name="connsiteY23607" fmla="*/ 4219527 h 4873452"/>
              <a:gd name="connsiteX23608" fmla="*/ 5335190 w 9144002"/>
              <a:gd name="connsiteY23608" fmla="*/ 4214175 h 4873452"/>
              <a:gd name="connsiteX23609" fmla="*/ 5336678 w 9144002"/>
              <a:gd name="connsiteY23609" fmla="*/ 4213729 h 4873452"/>
              <a:gd name="connsiteX23610" fmla="*/ 5338166 w 9144002"/>
              <a:gd name="connsiteY23610" fmla="*/ 4213506 h 4873452"/>
              <a:gd name="connsiteX23611" fmla="*/ 5339357 w 9144002"/>
              <a:gd name="connsiteY23611" fmla="*/ 4213729 h 4873452"/>
              <a:gd name="connsiteX23612" fmla="*/ 5339953 w 9144002"/>
              <a:gd name="connsiteY23612" fmla="*/ 4214175 h 4873452"/>
              <a:gd name="connsiteX23613" fmla="*/ 5341143 w 9144002"/>
              <a:gd name="connsiteY23613" fmla="*/ 4214621 h 4873452"/>
              <a:gd name="connsiteX23614" fmla="*/ 5341441 w 9144002"/>
              <a:gd name="connsiteY23614" fmla="*/ 4215513 h 4873452"/>
              <a:gd name="connsiteX23615" fmla="*/ 5342632 w 9144002"/>
              <a:gd name="connsiteY23615" fmla="*/ 4217297 h 4873452"/>
              <a:gd name="connsiteX23616" fmla="*/ 5342929 w 9144002"/>
              <a:gd name="connsiteY23616" fmla="*/ 4219527 h 4873452"/>
              <a:gd name="connsiteX23617" fmla="*/ 5343227 w 9144002"/>
              <a:gd name="connsiteY23617" fmla="*/ 4221981 h 4873452"/>
              <a:gd name="connsiteX23618" fmla="*/ 5343822 w 9144002"/>
              <a:gd name="connsiteY23618" fmla="*/ 4227332 h 4873452"/>
              <a:gd name="connsiteX23619" fmla="*/ 5348882 w 9144002"/>
              <a:gd name="connsiteY23619" fmla="*/ 4225326 h 4873452"/>
              <a:gd name="connsiteX23620" fmla="*/ 5354538 w 9144002"/>
              <a:gd name="connsiteY23620" fmla="*/ 4223318 h 4873452"/>
              <a:gd name="connsiteX23621" fmla="*/ 5360193 w 9144002"/>
              <a:gd name="connsiteY23621" fmla="*/ 4221757 h 4873452"/>
              <a:gd name="connsiteX23622" fmla="*/ 5365849 w 9144002"/>
              <a:gd name="connsiteY23622" fmla="*/ 4220419 h 4873452"/>
              <a:gd name="connsiteX23623" fmla="*/ 5371504 w 9144002"/>
              <a:gd name="connsiteY23623" fmla="*/ 4218858 h 4873452"/>
              <a:gd name="connsiteX23624" fmla="*/ 5377160 w 9144002"/>
              <a:gd name="connsiteY23624" fmla="*/ 4217743 h 4873452"/>
              <a:gd name="connsiteX23625" fmla="*/ 5388768 w 9144002"/>
              <a:gd name="connsiteY23625" fmla="*/ 4216181 h 4873452"/>
              <a:gd name="connsiteX23626" fmla="*/ 5400674 w 9144002"/>
              <a:gd name="connsiteY23626" fmla="*/ 4214621 h 4873452"/>
              <a:gd name="connsiteX23627" fmla="*/ 5412878 w 9144002"/>
              <a:gd name="connsiteY23627" fmla="*/ 4213729 h 4873452"/>
              <a:gd name="connsiteX23628" fmla="*/ 5425082 w 9144002"/>
              <a:gd name="connsiteY23628" fmla="*/ 4213506 h 4873452"/>
              <a:gd name="connsiteX23629" fmla="*/ 5437584 w 9144002"/>
              <a:gd name="connsiteY23629" fmla="*/ 4213283 h 4873452"/>
              <a:gd name="connsiteX23630" fmla="*/ 5462587 w 9144002"/>
              <a:gd name="connsiteY23630" fmla="*/ 4213283 h 4873452"/>
              <a:gd name="connsiteX23631" fmla="*/ 5488185 w 9144002"/>
              <a:gd name="connsiteY23631" fmla="*/ 4213506 h 4873452"/>
              <a:gd name="connsiteX23632" fmla="*/ 5500985 w 9144002"/>
              <a:gd name="connsiteY23632" fmla="*/ 4213283 h 4873452"/>
              <a:gd name="connsiteX23633" fmla="*/ 5513784 w 9144002"/>
              <a:gd name="connsiteY23633" fmla="*/ 4213060 h 4873452"/>
              <a:gd name="connsiteX23634" fmla="*/ 5526583 w 9144002"/>
              <a:gd name="connsiteY23634" fmla="*/ 4212168 h 4873452"/>
              <a:gd name="connsiteX23635" fmla="*/ 5539383 w 9144002"/>
              <a:gd name="connsiteY23635" fmla="*/ 4211053 h 4873452"/>
              <a:gd name="connsiteX23636" fmla="*/ 5556051 w 9144002"/>
              <a:gd name="connsiteY23636" fmla="*/ 4209046 h 4873452"/>
              <a:gd name="connsiteX23637" fmla="*/ 5572720 w 9144002"/>
              <a:gd name="connsiteY23637" fmla="*/ 4206816 h 4873452"/>
              <a:gd name="connsiteX23638" fmla="*/ 5589687 w 9144002"/>
              <a:gd name="connsiteY23638" fmla="*/ 4204140 h 4873452"/>
              <a:gd name="connsiteX23639" fmla="*/ 5606058 w 9144002"/>
              <a:gd name="connsiteY23639" fmla="*/ 4201910 h 4873452"/>
              <a:gd name="connsiteX23640" fmla="*/ 5621833 w 9144002"/>
              <a:gd name="connsiteY23640" fmla="*/ 4200348 h 4873452"/>
              <a:gd name="connsiteX23641" fmla="*/ 5629572 w 9144002"/>
              <a:gd name="connsiteY23641" fmla="*/ 4199680 h 4873452"/>
              <a:gd name="connsiteX23642" fmla="*/ 5637014 w 9144002"/>
              <a:gd name="connsiteY23642" fmla="*/ 4199233 h 4873452"/>
              <a:gd name="connsiteX23643" fmla="*/ 5644158 w 9144002"/>
              <a:gd name="connsiteY23643" fmla="*/ 4199233 h 4873452"/>
              <a:gd name="connsiteX23644" fmla="*/ 5650408 w 9144002"/>
              <a:gd name="connsiteY23644" fmla="*/ 4199233 h 4873452"/>
              <a:gd name="connsiteX23645" fmla="*/ 5656957 w 9144002"/>
              <a:gd name="connsiteY23645" fmla="*/ 4199680 h 4873452"/>
              <a:gd name="connsiteX23646" fmla="*/ 5662910 w 9144002"/>
              <a:gd name="connsiteY23646" fmla="*/ 4200348 h 4873452"/>
              <a:gd name="connsiteX23647" fmla="*/ 5665291 w 9144002"/>
              <a:gd name="connsiteY23647" fmla="*/ 4200572 h 4873452"/>
              <a:gd name="connsiteX23648" fmla="*/ 5667375 w 9144002"/>
              <a:gd name="connsiteY23648" fmla="*/ 4200795 h 4873452"/>
              <a:gd name="connsiteX23649" fmla="*/ 5672733 w 9144002"/>
              <a:gd name="connsiteY23649" fmla="*/ 4200572 h 4873452"/>
              <a:gd name="connsiteX23650" fmla="*/ 5678388 w 9144002"/>
              <a:gd name="connsiteY23650" fmla="*/ 4200126 h 4873452"/>
              <a:gd name="connsiteX23651" fmla="*/ 5684341 w 9144002"/>
              <a:gd name="connsiteY23651" fmla="*/ 4198787 h 4873452"/>
              <a:gd name="connsiteX23652" fmla="*/ 5697141 w 9144002"/>
              <a:gd name="connsiteY23652" fmla="*/ 4196334 h 4873452"/>
              <a:gd name="connsiteX23653" fmla="*/ 5710237 w 9144002"/>
              <a:gd name="connsiteY23653" fmla="*/ 4193436 h 4873452"/>
              <a:gd name="connsiteX23654" fmla="*/ 5716489 w 9144002"/>
              <a:gd name="connsiteY23654" fmla="*/ 4192321 h 4873452"/>
              <a:gd name="connsiteX23655" fmla="*/ 5722441 w 9144002"/>
              <a:gd name="connsiteY23655" fmla="*/ 4191652 h 4873452"/>
              <a:gd name="connsiteX23656" fmla="*/ 5728395 w 9144002"/>
              <a:gd name="connsiteY23656" fmla="*/ 4190982 h 4873452"/>
              <a:gd name="connsiteX23657" fmla="*/ 5733752 w 9144002"/>
              <a:gd name="connsiteY23657" fmla="*/ 4191206 h 4873452"/>
              <a:gd name="connsiteX23658" fmla="*/ 5735836 w 9144002"/>
              <a:gd name="connsiteY23658" fmla="*/ 4191652 h 4873452"/>
              <a:gd name="connsiteX23659" fmla="*/ 5738217 w 9144002"/>
              <a:gd name="connsiteY23659" fmla="*/ 4191874 h 4873452"/>
              <a:gd name="connsiteX23660" fmla="*/ 5740598 w 9144002"/>
              <a:gd name="connsiteY23660" fmla="*/ 4192767 h 4873452"/>
              <a:gd name="connsiteX23661" fmla="*/ 5742385 w 9144002"/>
              <a:gd name="connsiteY23661" fmla="*/ 4193436 h 4873452"/>
              <a:gd name="connsiteX23662" fmla="*/ 5744170 w 9144002"/>
              <a:gd name="connsiteY23662" fmla="*/ 4194327 h 4873452"/>
              <a:gd name="connsiteX23663" fmla="*/ 5745658 w 9144002"/>
              <a:gd name="connsiteY23663" fmla="*/ 4195888 h 4873452"/>
              <a:gd name="connsiteX23664" fmla="*/ 5747147 w 9144002"/>
              <a:gd name="connsiteY23664" fmla="*/ 4197449 h 4873452"/>
              <a:gd name="connsiteX23665" fmla="*/ 5748337 w 9144002"/>
              <a:gd name="connsiteY23665" fmla="*/ 4199233 h 4873452"/>
              <a:gd name="connsiteX23666" fmla="*/ 5763220 w 9144002"/>
              <a:gd name="connsiteY23666" fmla="*/ 4200126 h 4873452"/>
              <a:gd name="connsiteX23667" fmla="*/ 5777508 w 9144002"/>
              <a:gd name="connsiteY23667" fmla="*/ 4200572 h 4873452"/>
              <a:gd name="connsiteX23668" fmla="*/ 5791200 w 9144002"/>
              <a:gd name="connsiteY23668" fmla="*/ 4200572 h 4873452"/>
              <a:gd name="connsiteX23669" fmla="*/ 5805190 w 9144002"/>
              <a:gd name="connsiteY23669" fmla="*/ 4200572 h 4873452"/>
              <a:gd name="connsiteX23670" fmla="*/ 5818882 w 9144002"/>
              <a:gd name="connsiteY23670" fmla="*/ 4200572 h 4873452"/>
              <a:gd name="connsiteX23671" fmla="*/ 5831979 w 9144002"/>
              <a:gd name="connsiteY23671" fmla="*/ 4200126 h 4873452"/>
              <a:gd name="connsiteX23672" fmla="*/ 5857875 w 9144002"/>
              <a:gd name="connsiteY23672" fmla="*/ 4199233 h 4873452"/>
              <a:gd name="connsiteX23673" fmla="*/ 5883176 w 9144002"/>
              <a:gd name="connsiteY23673" fmla="*/ 4197672 h 4873452"/>
              <a:gd name="connsiteX23674" fmla="*/ 5907881 w 9144002"/>
              <a:gd name="connsiteY23674" fmla="*/ 4196557 h 4873452"/>
              <a:gd name="connsiteX23675" fmla="*/ 5932587 w 9144002"/>
              <a:gd name="connsiteY23675" fmla="*/ 4196112 h 4873452"/>
              <a:gd name="connsiteX23676" fmla="*/ 5944791 w 9144002"/>
              <a:gd name="connsiteY23676" fmla="*/ 4196112 h 4873452"/>
              <a:gd name="connsiteX23677" fmla="*/ 5956995 w 9144002"/>
              <a:gd name="connsiteY23677" fmla="*/ 4196112 h 4873452"/>
              <a:gd name="connsiteX23678" fmla="*/ 5956102 w 9144002"/>
              <a:gd name="connsiteY23678" fmla="*/ 4198342 h 4873452"/>
              <a:gd name="connsiteX23679" fmla="*/ 5954911 w 9144002"/>
              <a:gd name="connsiteY23679" fmla="*/ 4200126 h 4873452"/>
              <a:gd name="connsiteX23680" fmla="*/ 5952827 w 9144002"/>
              <a:gd name="connsiteY23680" fmla="*/ 4202802 h 4873452"/>
              <a:gd name="connsiteX23681" fmla="*/ 5951339 w 9144002"/>
              <a:gd name="connsiteY23681" fmla="*/ 4204140 h 4873452"/>
              <a:gd name="connsiteX23682" fmla="*/ 5950148 w 9144002"/>
              <a:gd name="connsiteY23682" fmla="*/ 4205701 h 4873452"/>
              <a:gd name="connsiteX23683" fmla="*/ 5948958 w 9144002"/>
              <a:gd name="connsiteY23683" fmla="*/ 4207708 h 4873452"/>
              <a:gd name="connsiteX23684" fmla="*/ 5948660 w 9144002"/>
              <a:gd name="connsiteY23684" fmla="*/ 4209938 h 4873452"/>
              <a:gd name="connsiteX23685" fmla="*/ 5948660 w 9144002"/>
              <a:gd name="connsiteY23685" fmla="*/ 4211276 h 4873452"/>
              <a:gd name="connsiteX23686" fmla="*/ 5948958 w 9144002"/>
              <a:gd name="connsiteY23686" fmla="*/ 4212614 h 4873452"/>
              <a:gd name="connsiteX23687" fmla="*/ 5949851 w 9144002"/>
              <a:gd name="connsiteY23687" fmla="*/ 4213506 h 4873452"/>
              <a:gd name="connsiteX23688" fmla="*/ 5951042 w 9144002"/>
              <a:gd name="connsiteY23688" fmla="*/ 4214175 h 4873452"/>
              <a:gd name="connsiteX23689" fmla="*/ 5951935 w 9144002"/>
              <a:gd name="connsiteY23689" fmla="*/ 4214621 h 4873452"/>
              <a:gd name="connsiteX23690" fmla="*/ 5953423 w 9144002"/>
              <a:gd name="connsiteY23690" fmla="*/ 4214621 h 4873452"/>
              <a:gd name="connsiteX23691" fmla="*/ 5956697 w 9144002"/>
              <a:gd name="connsiteY23691" fmla="*/ 4214621 h 4873452"/>
              <a:gd name="connsiteX23692" fmla="*/ 5964139 w 9144002"/>
              <a:gd name="connsiteY23692" fmla="*/ 4213729 h 4873452"/>
              <a:gd name="connsiteX23693" fmla="*/ 5967115 w 9144002"/>
              <a:gd name="connsiteY23693" fmla="*/ 4213506 h 4873452"/>
              <a:gd name="connsiteX23694" fmla="*/ 5968604 w 9144002"/>
              <a:gd name="connsiteY23694" fmla="*/ 4213506 h 4873452"/>
              <a:gd name="connsiteX23695" fmla="*/ 5970092 w 9144002"/>
              <a:gd name="connsiteY23695" fmla="*/ 4214175 h 4873452"/>
              <a:gd name="connsiteX23696" fmla="*/ 5970389 w 9144002"/>
              <a:gd name="connsiteY23696" fmla="*/ 4211499 h 4873452"/>
              <a:gd name="connsiteX23697" fmla="*/ 5970985 w 9144002"/>
              <a:gd name="connsiteY23697" fmla="*/ 4209492 h 4873452"/>
              <a:gd name="connsiteX23698" fmla="*/ 5970389 w 9144002"/>
              <a:gd name="connsiteY23698" fmla="*/ 4208154 h 4873452"/>
              <a:gd name="connsiteX23699" fmla="*/ 5970092 w 9144002"/>
              <a:gd name="connsiteY23699" fmla="*/ 4207038 h 4873452"/>
              <a:gd name="connsiteX23700" fmla="*/ 5969496 w 9144002"/>
              <a:gd name="connsiteY23700" fmla="*/ 4206147 h 4873452"/>
              <a:gd name="connsiteX23701" fmla="*/ 5968306 w 9144002"/>
              <a:gd name="connsiteY23701" fmla="*/ 4205701 h 4873452"/>
              <a:gd name="connsiteX23702" fmla="*/ 5965627 w 9144002"/>
              <a:gd name="connsiteY23702" fmla="*/ 4205032 h 4873452"/>
              <a:gd name="connsiteX23703" fmla="*/ 5962948 w 9144002"/>
              <a:gd name="connsiteY23703" fmla="*/ 4204140 h 4873452"/>
              <a:gd name="connsiteX23704" fmla="*/ 5962055 w 9144002"/>
              <a:gd name="connsiteY23704" fmla="*/ 4203693 h 4873452"/>
              <a:gd name="connsiteX23705" fmla="*/ 5961162 w 9144002"/>
              <a:gd name="connsiteY23705" fmla="*/ 4203025 h 4873452"/>
              <a:gd name="connsiteX23706" fmla="*/ 5960567 w 9144002"/>
              <a:gd name="connsiteY23706" fmla="*/ 4201910 h 4873452"/>
              <a:gd name="connsiteX23707" fmla="*/ 5960269 w 9144002"/>
              <a:gd name="connsiteY23707" fmla="*/ 4200572 h 4873452"/>
              <a:gd name="connsiteX23708" fmla="*/ 5960567 w 9144002"/>
              <a:gd name="connsiteY23708" fmla="*/ 4198565 h 4873452"/>
              <a:gd name="connsiteX23709" fmla="*/ 5961162 w 9144002"/>
              <a:gd name="connsiteY23709" fmla="*/ 4196112 h 4873452"/>
              <a:gd name="connsiteX23710" fmla="*/ 5967413 w 9144002"/>
              <a:gd name="connsiteY23710" fmla="*/ 4194551 h 4873452"/>
              <a:gd name="connsiteX23711" fmla="*/ 5974556 w 9144002"/>
              <a:gd name="connsiteY23711" fmla="*/ 4193436 h 4873452"/>
              <a:gd name="connsiteX23712" fmla="*/ 5982296 w 9144002"/>
              <a:gd name="connsiteY23712" fmla="*/ 4192767 h 4873452"/>
              <a:gd name="connsiteX23713" fmla="*/ 5990035 w 9144002"/>
              <a:gd name="connsiteY23713" fmla="*/ 4192097 h 4873452"/>
              <a:gd name="connsiteX23714" fmla="*/ 5998667 w 9144002"/>
              <a:gd name="connsiteY23714" fmla="*/ 4191874 h 4873452"/>
              <a:gd name="connsiteX23715" fmla="*/ 6007298 w 9144002"/>
              <a:gd name="connsiteY23715" fmla="*/ 4191874 h 4873452"/>
              <a:gd name="connsiteX23716" fmla="*/ 6025754 w 9144002"/>
              <a:gd name="connsiteY23716" fmla="*/ 4191874 h 4873452"/>
              <a:gd name="connsiteX23717" fmla="*/ 6044208 w 9144002"/>
              <a:gd name="connsiteY23717" fmla="*/ 4192097 h 4873452"/>
              <a:gd name="connsiteX23718" fmla="*/ 6062067 w 9144002"/>
              <a:gd name="connsiteY23718" fmla="*/ 4192097 h 4873452"/>
              <a:gd name="connsiteX23719" fmla="*/ 6070700 w 9144002"/>
              <a:gd name="connsiteY23719" fmla="*/ 4191874 h 4873452"/>
              <a:gd name="connsiteX23720" fmla="*/ 6078439 w 9144002"/>
              <a:gd name="connsiteY23720" fmla="*/ 4191652 h 4873452"/>
              <a:gd name="connsiteX23721" fmla="*/ 6086177 w 9144002"/>
              <a:gd name="connsiteY23721" fmla="*/ 4190759 h 4873452"/>
              <a:gd name="connsiteX23722" fmla="*/ 6093321 w 9144002"/>
              <a:gd name="connsiteY23722" fmla="*/ 4189644 h 4873452"/>
              <a:gd name="connsiteX23723" fmla="*/ 6093321 w 9144002"/>
              <a:gd name="connsiteY23723" fmla="*/ 4190982 h 4873452"/>
              <a:gd name="connsiteX23724" fmla="*/ 6092429 w 9144002"/>
              <a:gd name="connsiteY23724" fmla="*/ 4192321 h 4873452"/>
              <a:gd name="connsiteX23725" fmla="*/ 6091833 w 9144002"/>
              <a:gd name="connsiteY23725" fmla="*/ 4193212 h 4873452"/>
              <a:gd name="connsiteX23726" fmla="*/ 6090940 w 9144002"/>
              <a:gd name="connsiteY23726" fmla="*/ 4193882 h 4873452"/>
              <a:gd name="connsiteX23727" fmla="*/ 6088559 w 9144002"/>
              <a:gd name="connsiteY23727" fmla="*/ 4194997 h 4873452"/>
              <a:gd name="connsiteX23728" fmla="*/ 6086475 w 9144002"/>
              <a:gd name="connsiteY23728" fmla="*/ 4195888 h 4873452"/>
              <a:gd name="connsiteX23729" fmla="*/ 6083796 w 9144002"/>
              <a:gd name="connsiteY23729" fmla="*/ 4196557 h 4873452"/>
              <a:gd name="connsiteX23730" fmla="*/ 6082904 w 9144002"/>
              <a:gd name="connsiteY23730" fmla="*/ 4197227 h 4873452"/>
              <a:gd name="connsiteX23731" fmla="*/ 6082010 w 9144002"/>
              <a:gd name="connsiteY23731" fmla="*/ 4198118 h 4873452"/>
              <a:gd name="connsiteX23732" fmla="*/ 6081117 w 9144002"/>
              <a:gd name="connsiteY23732" fmla="*/ 4198787 h 4873452"/>
              <a:gd name="connsiteX23733" fmla="*/ 6080820 w 9144002"/>
              <a:gd name="connsiteY23733" fmla="*/ 4200126 h 4873452"/>
              <a:gd name="connsiteX23734" fmla="*/ 6080522 w 9144002"/>
              <a:gd name="connsiteY23734" fmla="*/ 4201687 h 4873452"/>
              <a:gd name="connsiteX23735" fmla="*/ 6080820 w 9144002"/>
              <a:gd name="connsiteY23735" fmla="*/ 4203471 h 4873452"/>
              <a:gd name="connsiteX23736" fmla="*/ 6082308 w 9144002"/>
              <a:gd name="connsiteY23736" fmla="*/ 4203693 h 4873452"/>
              <a:gd name="connsiteX23737" fmla="*/ 6084094 w 9144002"/>
              <a:gd name="connsiteY23737" fmla="*/ 4203693 h 4873452"/>
              <a:gd name="connsiteX23738" fmla="*/ 6085583 w 9144002"/>
              <a:gd name="connsiteY23738" fmla="*/ 4203693 h 4873452"/>
              <a:gd name="connsiteX23739" fmla="*/ 6087071 w 9144002"/>
              <a:gd name="connsiteY23739" fmla="*/ 4203471 h 4873452"/>
              <a:gd name="connsiteX23740" fmla="*/ 6089452 w 9144002"/>
              <a:gd name="connsiteY23740" fmla="*/ 4202356 h 4873452"/>
              <a:gd name="connsiteX23741" fmla="*/ 6091833 w 9144002"/>
              <a:gd name="connsiteY23741" fmla="*/ 4200572 h 4873452"/>
              <a:gd name="connsiteX23742" fmla="*/ 6093619 w 9144002"/>
              <a:gd name="connsiteY23742" fmla="*/ 4198565 h 4873452"/>
              <a:gd name="connsiteX23743" fmla="*/ 6095405 w 9144002"/>
              <a:gd name="connsiteY23743" fmla="*/ 4196557 h 4873452"/>
              <a:gd name="connsiteX23744" fmla="*/ 6098381 w 9144002"/>
              <a:gd name="connsiteY23744" fmla="*/ 4191874 h 4873452"/>
              <a:gd name="connsiteX23745" fmla="*/ 6099572 w 9144002"/>
              <a:gd name="connsiteY23745" fmla="*/ 4189867 h 4873452"/>
              <a:gd name="connsiteX23746" fmla="*/ 6101060 w 9144002"/>
              <a:gd name="connsiteY23746" fmla="*/ 4187861 h 4873452"/>
              <a:gd name="connsiteX23747" fmla="*/ 6102846 w 9144002"/>
              <a:gd name="connsiteY23747" fmla="*/ 4186522 h 4873452"/>
              <a:gd name="connsiteX23748" fmla="*/ 6104633 w 9144002"/>
              <a:gd name="connsiteY23748" fmla="*/ 4185407 h 4873452"/>
              <a:gd name="connsiteX23749" fmla="*/ 6105525 w 9144002"/>
              <a:gd name="connsiteY23749" fmla="*/ 4184962 h 4873452"/>
              <a:gd name="connsiteX23750" fmla="*/ 6106418 w 9144002"/>
              <a:gd name="connsiteY23750" fmla="*/ 4184962 h 4873452"/>
              <a:gd name="connsiteX23751" fmla="*/ 6107609 w 9144002"/>
              <a:gd name="connsiteY23751" fmla="*/ 4185407 h 4873452"/>
              <a:gd name="connsiteX23752" fmla="*/ 6109097 w 9144002"/>
              <a:gd name="connsiteY23752" fmla="*/ 4185631 h 4873452"/>
              <a:gd name="connsiteX23753" fmla="*/ 6111776 w 9144002"/>
              <a:gd name="connsiteY23753" fmla="*/ 4186968 h 4873452"/>
              <a:gd name="connsiteX23754" fmla="*/ 6114752 w 9144002"/>
              <a:gd name="connsiteY23754" fmla="*/ 4189198 h 4873452"/>
              <a:gd name="connsiteX23755" fmla="*/ 6113860 w 9144002"/>
              <a:gd name="connsiteY23755" fmla="*/ 4192097 h 4873452"/>
              <a:gd name="connsiteX23756" fmla="*/ 6112669 w 9144002"/>
              <a:gd name="connsiteY23756" fmla="*/ 4194327 h 4873452"/>
              <a:gd name="connsiteX23757" fmla="*/ 6111181 w 9144002"/>
              <a:gd name="connsiteY23757" fmla="*/ 4196112 h 4873452"/>
              <a:gd name="connsiteX23758" fmla="*/ 6109395 w 9144002"/>
              <a:gd name="connsiteY23758" fmla="*/ 4197449 h 4873452"/>
              <a:gd name="connsiteX23759" fmla="*/ 6107014 w 9144002"/>
              <a:gd name="connsiteY23759" fmla="*/ 4198342 h 4873452"/>
              <a:gd name="connsiteX23760" fmla="*/ 6104037 w 9144002"/>
              <a:gd name="connsiteY23760" fmla="*/ 4198787 h 4873452"/>
              <a:gd name="connsiteX23761" fmla="*/ 6101060 w 9144002"/>
              <a:gd name="connsiteY23761" fmla="*/ 4198787 h 4873452"/>
              <a:gd name="connsiteX23762" fmla="*/ 6097786 w 9144002"/>
              <a:gd name="connsiteY23762" fmla="*/ 4198565 h 4873452"/>
              <a:gd name="connsiteX23763" fmla="*/ 6099275 w 9144002"/>
              <a:gd name="connsiteY23763" fmla="*/ 4200126 h 4873452"/>
              <a:gd name="connsiteX23764" fmla="*/ 6100763 w 9144002"/>
              <a:gd name="connsiteY23764" fmla="*/ 4201241 h 4873452"/>
              <a:gd name="connsiteX23765" fmla="*/ 6102251 w 9144002"/>
              <a:gd name="connsiteY23765" fmla="*/ 4202356 h 4873452"/>
              <a:gd name="connsiteX23766" fmla="*/ 6103739 w 9144002"/>
              <a:gd name="connsiteY23766" fmla="*/ 4202802 h 4873452"/>
              <a:gd name="connsiteX23767" fmla="*/ 6105525 w 9144002"/>
              <a:gd name="connsiteY23767" fmla="*/ 4203471 h 4873452"/>
              <a:gd name="connsiteX23768" fmla="*/ 6107014 w 9144002"/>
              <a:gd name="connsiteY23768" fmla="*/ 4203917 h 4873452"/>
              <a:gd name="connsiteX23769" fmla="*/ 6110883 w 9144002"/>
              <a:gd name="connsiteY23769" fmla="*/ 4204140 h 4873452"/>
              <a:gd name="connsiteX23770" fmla="*/ 6114752 w 9144002"/>
              <a:gd name="connsiteY23770" fmla="*/ 4203917 h 4873452"/>
              <a:gd name="connsiteX23771" fmla="*/ 6118325 w 9144002"/>
              <a:gd name="connsiteY23771" fmla="*/ 4203471 h 4873452"/>
              <a:gd name="connsiteX23772" fmla="*/ 6122194 w 9144002"/>
              <a:gd name="connsiteY23772" fmla="*/ 4202356 h 4873452"/>
              <a:gd name="connsiteX23773" fmla="*/ 6126064 w 9144002"/>
              <a:gd name="connsiteY23773" fmla="*/ 4201241 h 4873452"/>
              <a:gd name="connsiteX23774" fmla="*/ 6133208 w 9144002"/>
              <a:gd name="connsiteY23774" fmla="*/ 4198565 h 4873452"/>
              <a:gd name="connsiteX23775" fmla="*/ 6136481 w 9144002"/>
              <a:gd name="connsiteY23775" fmla="*/ 4197449 h 4873452"/>
              <a:gd name="connsiteX23776" fmla="*/ 6139458 w 9144002"/>
              <a:gd name="connsiteY23776" fmla="*/ 4196557 h 4873452"/>
              <a:gd name="connsiteX23777" fmla="*/ 6142435 w 9144002"/>
              <a:gd name="connsiteY23777" fmla="*/ 4196334 h 4873452"/>
              <a:gd name="connsiteX23778" fmla="*/ 6144816 w 9144002"/>
              <a:gd name="connsiteY23778" fmla="*/ 4196112 h 4873452"/>
              <a:gd name="connsiteX23779" fmla="*/ 6146006 w 9144002"/>
              <a:gd name="connsiteY23779" fmla="*/ 4196334 h 4873452"/>
              <a:gd name="connsiteX23780" fmla="*/ 6146900 w 9144002"/>
              <a:gd name="connsiteY23780" fmla="*/ 4196557 h 4873452"/>
              <a:gd name="connsiteX23781" fmla="*/ 6147792 w 9144002"/>
              <a:gd name="connsiteY23781" fmla="*/ 4197227 h 4873452"/>
              <a:gd name="connsiteX23782" fmla="*/ 6148983 w 9144002"/>
              <a:gd name="connsiteY23782" fmla="*/ 4197672 h 4873452"/>
              <a:gd name="connsiteX23783" fmla="*/ 6148983 w 9144002"/>
              <a:gd name="connsiteY23783" fmla="*/ 4194327 h 4873452"/>
              <a:gd name="connsiteX23784" fmla="*/ 6148388 w 9144002"/>
              <a:gd name="connsiteY23784" fmla="*/ 4192989 h 4873452"/>
              <a:gd name="connsiteX23785" fmla="*/ 6148090 w 9144002"/>
              <a:gd name="connsiteY23785" fmla="*/ 4191874 h 4873452"/>
              <a:gd name="connsiteX23786" fmla="*/ 6147495 w 9144002"/>
              <a:gd name="connsiteY23786" fmla="*/ 4190759 h 4873452"/>
              <a:gd name="connsiteX23787" fmla="*/ 6146602 w 9144002"/>
              <a:gd name="connsiteY23787" fmla="*/ 4190091 h 4873452"/>
              <a:gd name="connsiteX23788" fmla="*/ 6145411 w 9144002"/>
              <a:gd name="connsiteY23788" fmla="*/ 4189198 h 4873452"/>
              <a:gd name="connsiteX23789" fmla="*/ 6144518 w 9144002"/>
              <a:gd name="connsiteY23789" fmla="*/ 4188976 h 4873452"/>
              <a:gd name="connsiteX23790" fmla="*/ 6155234 w 9144002"/>
              <a:gd name="connsiteY23790" fmla="*/ 4190091 h 4873452"/>
              <a:gd name="connsiteX23791" fmla="*/ 6169521 w 9144002"/>
              <a:gd name="connsiteY23791" fmla="*/ 4191652 h 4873452"/>
              <a:gd name="connsiteX23792" fmla="*/ 6185298 w 9144002"/>
              <a:gd name="connsiteY23792" fmla="*/ 4192989 h 4873452"/>
              <a:gd name="connsiteX23793" fmla="*/ 6193632 w 9144002"/>
              <a:gd name="connsiteY23793" fmla="*/ 4193436 h 4873452"/>
              <a:gd name="connsiteX23794" fmla="*/ 6201669 w 9144002"/>
              <a:gd name="connsiteY23794" fmla="*/ 4193882 h 4873452"/>
              <a:gd name="connsiteX23795" fmla="*/ 6209408 w 9144002"/>
              <a:gd name="connsiteY23795" fmla="*/ 4193882 h 4873452"/>
              <a:gd name="connsiteX23796" fmla="*/ 6217444 w 9144002"/>
              <a:gd name="connsiteY23796" fmla="*/ 4193212 h 4873452"/>
              <a:gd name="connsiteX23797" fmla="*/ 6224290 w 9144002"/>
              <a:gd name="connsiteY23797" fmla="*/ 4192321 h 4873452"/>
              <a:gd name="connsiteX23798" fmla="*/ 6227565 w 9144002"/>
              <a:gd name="connsiteY23798" fmla="*/ 4191874 h 4873452"/>
              <a:gd name="connsiteX23799" fmla="*/ 6230839 w 9144002"/>
              <a:gd name="connsiteY23799" fmla="*/ 4190982 h 4873452"/>
              <a:gd name="connsiteX23800" fmla="*/ 6233517 w 9144002"/>
              <a:gd name="connsiteY23800" fmla="*/ 4190091 h 4873452"/>
              <a:gd name="connsiteX23801" fmla="*/ 6236196 w 9144002"/>
              <a:gd name="connsiteY23801" fmla="*/ 4188976 h 4873452"/>
              <a:gd name="connsiteX23802" fmla="*/ 6238875 w 9144002"/>
              <a:gd name="connsiteY23802" fmla="*/ 4187637 h 4873452"/>
              <a:gd name="connsiteX23803" fmla="*/ 6241257 w 9144002"/>
              <a:gd name="connsiteY23803" fmla="*/ 4186299 h 4873452"/>
              <a:gd name="connsiteX23804" fmla="*/ 6243042 w 9144002"/>
              <a:gd name="connsiteY23804" fmla="*/ 4184515 h 4873452"/>
              <a:gd name="connsiteX23805" fmla="*/ 6244531 w 9144002"/>
              <a:gd name="connsiteY23805" fmla="*/ 4182732 h 4873452"/>
              <a:gd name="connsiteX23806" fmla="*/ 6245721 w 9144002"/>
              <a:gd name="connsiteY23806" fmla="*/ 4180947 h 4873452"/>
              <a:gd name="connsiteX23807" fmla="*/ 6246317 w 9144002"/>
              <a:gd name="connsiteY23807" fmla="*/ 4178494 h 4873452"/>
              <a:gd name="connsiteX23808" fmla="*/ 6247805 w 9144002"/>
              <a:gd name="connsiteY23808" fmla="*/ 4178494 h 4873452"/>
              <a:gd name="connsiteX23809" fmla="*/ 6249294 w 9144002"/>
              <a:gd name="connsiteY23809" fmla="*/ 4178940 h 4873452"/>
              <a:gd name="connsiteX23810" fmla="*/ 6250186 w 9144002"/>
              <a:gd name="connsiteY23810" fmla="*/ 4179386 h 4873452"/>
              <a:gd name="connsiteX23811" fmla="*/ 6251377 w 9144002"/>
              <a:gd name="connsiteY23811" fmla="*/ 4180278 h 4873452"/>
              <a:gd name="connsiteX23812" fmla="*/ 6252865 w 9144002"/>
              <a:gd name="connsiteY23812" fmla="*/ 4182285 h 4873452"/>
              <a:gd name="connsiteX23813" fmla="*/ 6254056 w 9144002"/>
              <a:gd name="connsiteY23813" fmla="*/ 4184292 h 4873452"/>
              <a:gd name="connsiteX23814" fmla="*/ 6255544 w 9144002"/>
              <a:gd name="connsiteY23814" fmla="*/ 4185853 h 4873452"/>
              <a:gd name="connsiteX23815" fmla="*/ 6256140 w 9144002"/>
              <a:gd name="connsiteY23815" fmla="*/ 4186746 h 4873452"/>
              <a:gd name="connsiteX23816" fmla="*/ 6257330 w 9144002"/>
              <a:gd name="connsiteY23816" fmla="*/ 4187414 h 4873452"/>
              <a:gd name="connsiteX23817" fmla="*/ 6258521 w 9144002"/>
              <a:gd name="connsiteY23817" fmla="*/ 4187637 h 4873452"/>
              <a:gd name="connsiteX23818" fmla="*/ 6260009 w 9144002"/>
              <a:gd name="connsiteY23818" fmla="*/ 4187861 h 4873452"/>
              <a:gd name="connsiteX23819" fmla="*/ 6261795 w 9144002"/>
              <a:gd name="connsiteY23819" fmla="*/ 4187637 h 4873452"/>
              <a:gd name="connsiteX23820" fmla="*/ 6263581 w 9144002"/>
              <a:gd name="connsiteY23820" fmla="*/ 4187414 h 4873452"/>
              <a:gd name="connsiteX23821" fmla="*/ 6265069 w 9144002"/>
              <a:gd name="connsiteY23821" fmla="*/ 4186968 h 4873452"/>
              <a:gd name="connsiteX23822" fmla="*/ 6266260 w 9144002"/>
              <a:gd name="connsiteY23822" fmla="*/ 4186746 h 4873452"/>
              <a:gd name="connsiteX23823" fmla="*/ 6267450 w 9144002"/>
              <a:gd name="connsiteY23823" fmla="*/ 4186299 h 4873452"/>
              <a:gd name="connsiteX23824" fmla="*/ 6268344 w 9144002"/>
              <a:gd name="connsiteY23824" fmla="*/ 4185631 h 4873452"/>
              <a:gd name="connsiteX23825" fmla="*/ 6269832 w 9144002"/>
              <a:gd name="connsiteY23825" fmla="*/ 4183847 h 4873452"/>
              <a:gd name="connsiteX23826" fmla="*/ 6270725 w 9144002"/>
              <a:gd name="connsiteY23826" fmla="*/ 4182062 h 4873452"/>
              <a:gd name="connsiteX23827" fmla="*/ 6271617 w 9144002"/>
              <a:gd name="connsiteY23827" fmla="*/ 4179386 h 4873452"/>
              <a:gd name="connsiteX23828" fmla="*/ 6271915 w 9144002"/>
              <a:gd name="connsiteY23828" fmla="*/ 4176710 h 4873452"/>
              <a:gd name="connsiteX23829" fmla="*/ 6271915 w 9144002"/>
              <a:gd name="connsiteY23829" fmla="*/ 4170466 h 4873452"/>
              <a:gd name="connsiteX23830" fmla="*/ 6273106 w 9144002"/>
              <a:gd name="connsiteY23830" fmla="*/ 4171804 h 4873452"/>
              <a:gd name="connsiteX23831" fmla="*/ 6274594 w 9144002"/>
              <a:gd name="connsiteY23831" fmla="*/ 4173142 h 4873452"/>
              <a:gd name="connsiteX23832" fmla="*/ 6276380 w 9144002"/>
              <a:gd name="connsiteY23832" fmla="*/ 4174703 h 4873452"/>
              <a:gd name="connsiteX23833" fmla="*/ 6278464 w 9144002"/>
              <a:gd name="connsiteY23833" fmla="*/ 4175372 h 4873452"/>
              <a:gd name="connsiteX23834" fmla="*/ 6280548 w 9144002"/>
              <a:gd name="connsiteY23834" fmla="*/ 4176710 h 4873452"/>
              <a:gd name="connsiteX23835" fmla="*/ 6282929 w 9144002"/>
              <a:gd name="connsiteY23835" fmla="*/ 4177379 h 4873452"/>
              <a:gd name="connsiteX23836" fmla="*/ 6288584 w 9144002"/>
              <a:gd name="connsiteY23836" fmla="*/ 4178494 h 4873452"/>
              <a:gd name="connsiteX23837" fmla="*/ 6294537 w 9144002"/>
              <a:gd name="connsiteY23837" fmla="*/ 4179386 h 4873452"/>
              <a:gd name="connsiteX23838" fmla="*/ 6301383 w 9144002"/>
              <a:gd name="connsiteY23838" fmla="*/ 4180055 h 4873452"/>
              <a:gd name="connsiteX23839" fmla="*/ 6308527 w 9144002"/>
              <a:gd name="connsiteY23839" fmla="*/ 4180055 h 4873452"/>
              <a:gd name="connsiteX23840" fmla="*/ 6315968 w 9144002"/>
              <a:gd name="connsiteY23840" fmla="*/ 4180055 h 4873452"/>
              <a:gd name="connsiteX23841" fmla="*/ 6330851 w 9144002"/>
              <a:gd name="connsiteY23841" fmla="*/ 4179163 h 4873452"/>
              <a:gd name="connsiteX23842" fmla="*/ 6345138 w 9144002"/>
              <a:gd name="connsiteY23842" fmla="*/ 4178048 h 4873452"/>
              <a:gd name="connsiteX23843" fmla="*/ 6357045 w 9144002"/>
              <a:gd name="connsiteY23843" fmla="*/ 4177156 h 4873452"/>
              <a:gd name="connsiteX23844" fmla="*/ 6365677 w 9144002"/>
              <a:gd name="connsiteY23844" fmla="*/ 4176710 h 4873452"/>
              <a:gd name="connsiteX23845" fmla="*/ 6365379 w 9144002"/>
              <a:gd name="connsiteY23845" fmla="*/ 4178494 h 4873452"/>
              <a:gd name="connsiteX23846" fmla="*/ 6364188 w 9144002"/>
              <a:gd name="connsiteY23846" fmla="*/ 4180278 h 4873452"/>
              <a:gd name="connsiteX23847" fmla="*/ 6362998 w 9144002"/>
              <a:gd name="connsiteY23847" fmla="*/ 4182062 h 4873452"/>
              <a:gd name="connsiteX23848" fmla="*/ 6362105 w 9144002"/>
              <a:gd name="connsiteY23848" fmla="*/ 4183177 h 4873452"/>
              <a:gd name="connsiteX23849" fmla="*/ 6360319 w 9144002"/>
              <a:gd name="connsiteY23849" fmla="*/ 4184515 h 4873452"/>
              <a:gd name="connsiteX23850" fmla="*/ 6358830 w 9144002"/>
              <a:gd name="connsiteY23850" fmla="*/ 4185407 h 4873452"/>
              <a:gd name="connsiteX23851" fmla="*/ 6355557 w 9144002"/>
              <a:gd name="connsiteY23851" fmla="*/ 4187414 h 4873452"/>
              <a:gd name="connsiteX23852" fmla="*/ 6351687 w 9144002"/>
              <a:gd name="connsiteY23852" fmla="*/ 4188529 h 4873452"/>
              <a:gd name="connsiteX23853" fmla="*/ 6347520 w 9144002"/>
              <a:gd name="connsiteY23853" fmla="*/ 4189198 h 4873452"/>
              <a:gd name="connsiteX23854" fmla="*/ 6338590 w 9144002"/>
              <a:gd name="connsiteY23854" fmla="*/ 4190759 h 4873452"/>
              <a:gd name="connsiteX23855" fmla="*/ 6329661 w 9144002"/>
              <a:gd name="connsiteY23855" fmla="*/ 4192097 h 4873452"/>
              <a:gd name="connsiteX23856" fmla="*/ 6325196 w 9144002"/>
              <a:gd name="connsiteY23856" fmla="*/ 4192989 h 4873452"/>
              <a:gd name="connsiteX23857" fmla="*/ 6321326 w 9144002"/>
              <a:gd name="connsiteY23857" fmla="*/ 4194104 h 4873452"/>
              <a:gd name="connsiteX23858" fmla="*/ 6318052 w 9144002"/>
              <a:gd name="connsiteY23858" fmla="*/ 4195888 h 4873452"/>
              <a:gd name="connsiteX23859" fmla="*/ 6315968 w 9144002"/>
              <a:gd name="connsiteY23859" fmla="*/ 4197003 h 4873452"/>
              <a:gd name="connsiteX23860" fmla="*/ 6314778 w 9144002"/>
              <a:gd name="connsiteY23860" fmla="*/ 4198118 h 4873452"/>
              <a:gd name="connsiteX23861" fmla="*/ 6313290 w 9144002"/>
              <a:gd name="connsiteY23861" fmla="*/ 4199457 h 4873452"/>
              <a:gd name="connsiteX23862" fmla="*/ 6312396 w 9144002"/>
              <a:gd name="connsiteY23862" fmla="*/ 4200795 h 4873452"/>
              <a:gd name="connsiteX23863" fmla="*/ 6311504 w 9144002"/>
              <a:gd name="connsiteY23863" fmla="*/ 4202578 h 4873452"/>
              <a:gd name="connsiteX23864" fmla="*/ 6310908 w 9144002"/>
              <a:gd name="connsiteY23864" fmla="*/ 4204586 h 4873452"/>
              <a:gd name="connsiteX23865" fmla="*/ 6325791 w 9144002"/>
              <a:gd name="connsiteY23865" fmla="*/ 4203025 h 4873452"/>
              <a:gd name="connsiteX23866" fmla="*/ 6341269 w 9144002"/>
              <a:gd name="connsiteY23866" fmla="*/ 4201687 h 4873452"/>
              <a:gd name="connsiteX23867" fmla="*/ 6356747 w 9144002"/>
              <a:gd name="connsiteY23867" fmla="*/ 4200348 h 4873452"/>
              <a:gd name="connsiteX23868" fmla="*/ 6364188 w 9144002"/>
              <a:gd name="connsiteY23868" fmla="*/ 4199457 h 4873452"/>
              <a:gd name="connsiteX23869" fmla="*/ 6371630 w 9144002"/>
              <a:gd name="connsiteY23869" fmla="*/ 4198565 h 4873452"/>
              <a:gd name="connsiteX23870" fmla="*/ 6378774 w 9144002"/>
              <a:gd name="connsiteY23870" fmla="*/ 4197227 h 4873452"/>
              <a:gd name="connsiteX23871" fmla="*/ 6385917 w 9144002"/>
              <a:gd name="connsiteY23871" fmla="*/ 4195888 h 4873452"/>
              <a:gd name="connsiteX23872" fmla="*/ 6392763 w 9144002"/>
              <a:gd name="connsiteY23872" fmla="*/ 4194104 h 4873452"/>
              <a:gd name="connsiteX23873" fmla="*/ 6399312 w 9144002"/>
              <a:gd name="connsiteY23873" fmla="*/ 4192097 h 4873452"/>
              <a:gd name="connsiteX23874" fmla="*/ 6405265 w 9144002"/>
              <a:gd name="connsiteY23874" fmla="*/ 4189867 h 4873452"/>
              <a:gd name="connsiteX23875" fmla="*/ 6411218 w 9144002"/>
              <a:gd name="connsiteY23875" fmla="*/ 4186968 h 4873452"/>
              <a:gd name="connsiteX23876" fmla="*/ 6416576 w 9144002"/>
              <a:gd name="connsiteY23876" fmla="*/ 4183847 h 4873452"/>
              <a:gd name="connsiteX23877" fmla="*/ 6421339 w 9144002"/>
              <a:gd name="connsiteY23877" fmla="*/ 4180278 h 4873452"/>
              <a:gd name="connsiteX23878" fmla="*/ 6428483 w 9144002"/>
              <a:gd name="connsiteY23878" fmla="*/ 4183400 h 4873452"/>
              <a:gd name="connsiteX23879" fmla="*/ 6436222 w 9144002"/>
              <a:gd name="connsiteY23879" fmla="*/ 4185853 h 4873452"/>
              <a:gd name="connsiteX23880" fmla="*/ 6443663 w 9144002"/>
              <a:gd name="connsiteY23880" fmla="*/ 4187861 h 4873452"/>
              <a:gd name="connsiteX23881" fmla="*/ 6451105 w 9144002"/>
              <a:gd name="connsiteY23881" fmla="*/ 4189644 h 4873452"/>
              <a:gd name="connsiteX23882" fmla="*/ 6459142 w 9144002"/>
              <a:gd name="connsiteY23882" fmla="*/ 4190759 h 4873452"/>
              <a:gd name="connsiteX23883" fmla="*/ 6466583 w 9144002"/>
              <a:gd name="connsiteY23883" fmla="*/ 4191652 h 4873452"/>
              <a:gd name="connsiteX23884" fmla="*/ 6474619 w 9144002"/>
              <a:gd name="connsiteY23884" fmla="*/ 4192097 h 4873452"/>
              <a:gd name="connsiteX23885" fmla="*/ 6482359 w 9144002"/>
              <a:gd name="connsiteY23885" fmla="*/ 4192321 h 4873452"/>
              <a:gd name="connsiteX23886" fmla="*/ 6490693 w 9144002"/>
              <a:gd name="connsiteY23886" fmla="*/ 4192321 h 4873452"/>
              <a:gd name="connsiteX23887" fmla="*/ 6498730 w 9144002"/>
              <a:gd name="connsiteY23887" fmla="*/ 4192321 h 4873452"/>
              <a:gd name="connsiteX23888" fmla="*/ 6506767 w 9144002"/>
              <a:gd name="connsiteY23888" fmla="*/ 4191874 h 4873452"/>
              <a:gd name="connsiteX23889" fmla="*/ 6514803 w 9144002"/>
              <a:gd name="connsiteY23889" fmla="*/ 4191206 h 4873452"/>
              <a:gd name="connsiteX23890" fmla="*/ 6531472 w 9144002"/>
              <a:gd name="connsiteY23890" fmla="*/ 4189644 h 4873452"/>
              <a:gd name="connsiteX23891" fmla="*/ 6547843 w 9144002"/>
              <a:gd name="connsiteY23891" fmla="*/ 4187637 h 4873452"/>
              <a:gd name="connsiteX23892" fmla="*/ 6564511 w 9144002"/>
              <a:gd name="connsiteY23892" fmla="*/ 4185631 h 4873452"/>
              <a:gd name="connsiteX23893" fmla="*/ 6581180 w 9144002"/>
              <a:gd name="connsiteY23893" fmla="*/ 4183623 h 4873452"/>
              <a:gd name="connsiteX23894" fmla="*/ 6597551 w 9144002"/>
              <a:gd name="connsiteY23894" fmla="*/ 4182285 h 4873452"/>
              <a:gd name="connsiteX23895" fmla="*/ 6605886 w 9144002"/>
              <a:gd name="connsiteY23895" fmla="*/ 4181617 h 4873452"/>
              <a:gd name="connsiteX23896" fmla="*/ 6613922 w 9144002"/>
              <a:gd name="connsiteY23896" fmla="*/ 4181393 h 4873452"/>
              <a:gd name="connsiteX23897" fmla="*/ 6621959 w 9144002"/>
              <a:gd name="connsiteY23897" fmla="*/ 4181170 h 4873452"/>
              <a:gd name="connsiteX23898" fmla="*/ 6630293 w 9144002"/>
              <a:gd name="connsiteY23898" fmla="*/ 4181393 h 4873452"/>
              <a:gd name="connsiteX23899" fmla="*/ 6638330 w 9144002"/>
              <a:gd name="connsiteY23899" fmla="*/ 4182062 h 4873452"/>
              <a:gd name="connsiteX23900" fmla="*/ 6646070 w 9144002"/>
              <a:gd name="connsiteY23900" fmla="*/ 4182508 h 4873452"/>
              <a:gd name="connsiteX23901" fmla="*/ 6654106 w 9144002"/>
              <a:gd name="connsiteY23901" fmla="*/ 4183847 h 4873452"/>
              <a:gd name="connsiteX23902" fmla="*/ 6661846 w 9144002"/>
              <a:gd name="connsiteY23902" fmla="*/ 4185407 h 4873452"/>
              <a:gd name="connsiteX23903" fmla="*/ 6669882 w 9144002"/>
              <a:gd name="connsiteY23903" fmla="*/ 4187414 h 4873452"/>
              <a:gd name="connsiteX23904" fmla="*/ 6677324 w 9144002"/>
              <a:gd name="connsiteY23904" fmla="*/ 4189644 h 4873452"/>
              <a:gd name="connsiteX23905" fmla="*/ 6689528 w 9144002"/>
              <a:gd name="connsiteY23905" fmla="*/ 4184292 h 4873452"/>
              <a:gd name="connsiteX23906" fmla="*/ 6695778 w 9144002"/>
              <a:gd name="connsiteY23906" fmla="*/ 4181617 h 4873452"/>
              <a:gd name="connsiteX23907" fmla="*/ 6702326 w 9144002"/>
              <a:gd name="connsiteY23907" fmla="*/ 4179386 h 4873452"/>
              <a:gd name="connsiteX23908" fmla="*/ 6705601 w 9144002"/>
              <a:gd name="connsiteY23908" fmla="*/ 4178494 h 4873452"/>
              <a:gd name="connsiteX23909" fmla="*/ 6708875 w 9144002"/>
              <a:gd name="connsiteY23909" fmla="*/ 4177825 h 4873452"/>
              <a:gd name="connsiteX23910" fmla="*/ 6712447 w 9144002"/>
              <a:gd name="connsiteY23910" fmla="*/ 4177379 h 4873452"/>
              <a:gd name="connsiteX23911" fmla="*/ 6715424 w 9144002"/>
              <a:gd name="connsiteY23911" fmla="*/ 4177156 h 4873452"/>
              <a:gd name="connsiteX23912" fmla="*/ 6718697 w 9144002"/>
              <a:gd name="connsiteY23912" fmla="*/ 4177156 h 4873452"/>
              <a:gd name="connsiteX23913" fmla="*/ 6722270 w 9144002"/>
              <a:gd name="connsiteY23913" fmla="*/ 4177825 h 4873452"/>
              <a:gd name="connsiteX23914" fmla="*/ 6725246 w 9144002"/>
              <a:gd name="connsiteY23914" fmla="*/ 4178494 h 4873452"/>
              <a:gd name="connsiteX23915" fmla="*/ 6728222 w 9144002"/>
              <a:gd name="connsiteY23915" fmla="*/ 4179609 h 4873452"/>
              <a:gd name="connsiteX23916" fmla="*/ 6726734 w 9144002"/>
              <a:gd name="connsiteY23916" fmla="*/ 4182508 h 4873452"/>
              <a:gd name="connsiteX23917" fmla="*/ 6725543 w 9144002"/>
              <a:gd name="connsiteY23917" fmla="*/ 4185631 h 4873452"/>
              <a:gd name="connsiteX23918" fmla="*/ 6724353 w 9144002"/>
              <a:gd name="connsiteY23918" fmla="*/ 4189198 h 4873452"/>
              <a:gd name="connsiteX23919" fmla="*/ 6724353 w 9144002"/>
              <a:gd name="connsiteY23919" fmla="*/ 4193212 h 4873452"/>
              <a:gd name="connsiteX23920" fmla="*/ 6729116 w 9144002"/>
              <a:gd name="connsiteY23920" fmla="*/ 4193436 h 4873452"/>
              <a:gd name="connsiteX23921" fmla="*/ 6732985 w 9144002"/>
              <a:gd name="connsiteY23921" fmla="*/ 4193436 h 4873452"/>
              <a:gd name="connsiteX23922" fmla="*/ 6737747 w 9144002"/>
              <a:gd name="connsiteY23922" fmla="*/ 4193212 h 4873452"/>
              <a:gd name="connsiteX23923" fmla="*/ 6741617 w 9144002"/>
              <a:gd name="connsiteY23923" fmla="*/ 4192989 h 4873452"/>
              <a:gd name="connsiteX23924" fmla="*/ 6749654 w 9144002"/>
              <a:gd name="connsiteY23924" fmla="*/ 4191874 h 4873452"/>
              <a:gd name="connsiteX23925" fmla="*/ 6757095 w 9144002"/>
              <a:gd name="connsiteY23925" fmla="*/ 4190091 h 4873452"/>
              <a:gd name="connsiteX23926" fmla="*/ 6764239 w 9144002"/>
              <a:gd name="connsiteY23926" fmla="*/ 4188529 h 4873452"/>
              <a:gd name="connsiteX23927" fmla="*/ 6771383 w 9144002"/>
              <a:gd name="connsiteY23927" fmla="*/ 4186522 h 4873452"/>
              <a:gd name="connsiteX23928" fmla="*/ 6784778 w 9144002"/>
              <a:gd name="connsiteY23928" fmla="*/ 4182508 h 4873452"/>
              <a:gd name="connsiteX23929" fmla="*/ 6791028 w 9144002"/>
              <a:gd name="connsiteY23929" fmla="*/ 4181170 h 4873452"/>
              <a:gd name="connsiteX23930" fmla="*/ 6797576 w 9144002"/>
              <a:gd name="connsiteY23930" fmla="*/ 4180055 h 4873452"/>
              <a:gd name="connsiteX23931" fmla="*/ 6800851 w 9144002"/>
              <a:gd name="connsiteY23931" fmla="*/ 4179609 h 4873452"/>
              <a:gd name="connsiteX23932" fmla="*/ 6803828 w 9144002"/>
              <a:gd name="connsiteY23932" fmla="*/ 4179386 h 4873452"/>
              <a:gd name="connsiteX23933" fmla="*/ 6807399 w 9144002"/>
              <a:gd name="connsiteY23933" fmla="*/ 4179386 h 4873452"/>
              <a:gd name="connsiteX23934" fmla="*/ 6810674 w 9144002"/>
              <a:gd name="connsiteY23934" fmla="*/ 4179609 h 4873452"/>
              <a:gd name="connsiteX23935" fmla="*/ 6813947 w 9144002"/>
              <a:gd name="connsiteY23935" fmla="*/ 4180278 h 4873452"/>
              <a:gd name="connsiteX23936" fmla="*/ 6817520 w 9144002"/>
              <a:gd name="connsiteY23936" fmla="*/ 4181170 h 4873452"/>
              <a:gd name="connsiteX23937" fmla="*/ 6820794 w 9144002"/>
              <a:gd name="connsiteY23937" fmla="*/ 4182062 h 4873452"/>
              <a:gd name="connsiteX23938" fmla="*/ 6824663 w 9144002"/>
              <a:gd name="connsiteY23938" fmla="*/ 4183400 h 4873452"/>
              <a:gd name="connsiteX23939" fmla="*/ 6827938 w 9144002"/>
              <a:gd name="connsiteY23939" fmla="*/ 4184738 h 4873452"/>
              <a:gd name="connsiteX23940" fmla="*/ 6831807 w 9144002"/>
              <a:gd name="connsiteY23940" fmla="*/ 4186746 h 4873452"/>
              <a:gd name="connsiteX23941" fmla="*/ 6835379 w 9144002"/>
              <a:gd name="connsiteY23941" fmla="*/ 4188976 h 4873452"/>
              <a:gd name="connsiteX23942" fmla="*/ 6839249 w 9144002"/>
              <a:gd name="connsiteY23942" fmla="*/ 4191652 h 4873452"/>
              <a:gd name="connsiteX23943" fmla="*/ 6838058 w 9144002"/>
              <a:gd name="connsiteY23943" fmla="*/ 4193436 h 4873452"/>
              <a:gd name="connsiteX23944" fmla="*/ 6836570 w 9144002"/>
              <a:gd name="connsiteY23944" fmla="*/ 4194551 h 4873452"/>
              <a:gd name="connsiteX23945" fmla="*/ 6835082 w 9144002"/>
              <a:gd name="connsiteY23945" fmla="*/ 4194997 h 4873452"/>
              <a:gd name="connsiteX23946" fmla="*/ 6833593 w 9144002"/>
              <a:gd name="connsiteY23946" fmla="*/ 4194997 h 4873452"/>
              <a:gd name="connsiteX23947" fmla="*/ 6831807 w 9144002"/>
              <a:gd name="connsiteY23947" fmla="*/ 4194327 h 4873452"/>
              <a:gd name="connsiteX23948" fmla="*/ 6830319 w 9144002"/>
              <a:gd name="connsiteY23948" fmla="*/ 4193212 h 4873452"/>
              <a:gd name="connsiteX23949" fmla="*/ 6826449 w 9144002"/>
              <a:gd name="connsiteY23949" fmla="*/ 4190759 h 4873452"/>
              <a:gd name="connsiteX23950" fmla="*/ 6822282 w 9144002"/>
              <a:gd name="connsiteY23950" fmla="*/ 4188083 h 4873452"/>
              <a:gd name="connsiteX23951" fmla="*/ 6819603 w 9144002"/>
              <a:gd name="connsiteY23951" fmla="*/ 4186968 h 4873452"/>
              <a:gd name="connsiteX23952" fmla="*/ 6817520 w 9144002"/>
              <a:gd name="connsiteY23952" fmla="*/ 4186299 h 4873452"/>
              <a:gd name="connsiteX23953" fmla="*/ 6814543 w 9144002"/>
              <a:gd name="connsiteY23953" fmla="*/ 4185631 h 4873452"/>
              <a:gd name="connsiteX23954" fmla="*/ 6811864 w 9144002"/>
              <a:gd name="connsiteY23954" fmla="*/ 4185631 h 4873452"/>
              <a:gd name="connsiteX23955" fmla="*/ 6808292 w 9144002"/>
              <a:gd name="connsiteY23955" fmla="*/ 4186299 h 4873452"/>
              <a:gd name="connsiteX23956" fmla="*/ 6805316 w 9144002"/>
              <a:gd name="connsiteY23956" fmla="*/ 4187637 h 4873452"/>
              <a:gd name="connsiteX23957" fmla="*/ 6807697 w 9144002"/>
              <a:gd name="connsiteY23957" fmla="*/ 4191874 h 4873452"/>
              <a:gd name="connsiteX23958" fmla="*/ 6810376 w 9144002"/>
              <a:gd name="connsiteY23958" fmla="*/ 4195888 h 4873452"/>
              <a:gd name="connsiteX23959" fmla="*/ 6813650 w 9144002"/>
              <a:gd name="connsiteY23959" fmla="*/ 4199233 h 4873452"/>
              <a:gd name="connsiteX23960" fmla="*/ 6816924 w 9144002"/>
              <a:gd name="connsiteY23960" fmla="*/ 4201910 h 4873452"/>
              <a:gd name="connsiteX23961" fmla="*/ 6820794 w 9144002"/>
              <a:gd name="connsiteY23961" fmla="*/ 4204140 h 4873452"/>
              <a:gd name="connsiteX23962" fmla="*/ 6824663 w 9144002"/>
              <a:gd name="connsiteY23962" fmla="*/ 4206147 h 4873452"/>
              <a:gd name="connsiteX23963" fmla="*/ 6828830 w 9144002"/>
              <a:gd name="connsiteY23963" fmla="*/ 4207931 h 4873452"/>
              <a:gd name="connsiteX23964" fmla="*/ 6833295 w 9144002"/>
              <a:gd name="connsiteY23964" fmla="*/ 4209269 h 4873452"/>
              <a:gd name="connsiteX23965" fmla="*/ 6837463 w 9144002"/>
              <a:gd name="connsiteY23965" fmla="*/ 4210384 h 4873452"/>
              <a:gd name="connsiteX23966" fmla="*/ 6842225 w 9144002"/>
              <a:gd name="connsiteY23966" fmla="*/ 4211276 h 4873452"/>
              <a:gd name="connsiteX23967" fmla="*/ 6846690 w 9144002"/>
              <a:gd name="connsiteY23967" fmla="*/ 4212168 h 4873452"/>
              <a:gd name="connsiteX23968" fmla="*/ 6851453 w 9144002"/>
              <a:gd name="connsiteY23968" fmla="*/ 4212391 h 4873452"/>
              <a:gd name="connsiteX23969" fmla="*/ 6860680 w 9144002"/>
              <a:gd name="connsiteY23969" fmla="*/ 4213283 h 4873452"/>
              <a:gd name="connsiteX23970" fmla="*/ 6869610 w 9144002"/>
              <a:gd name="connsiteY23970" fmla="*/ 4213506 h 4873452"/>
              <a:gd name="connsiteX23971" fmla="*/ 6869014 w 9144002"/>
              <a:gd name="connsiteY23971" fmla="*/ 4216405 h 4873452"/>
              <a:gd name="connsiteX23972" fmla="*/ 6867526 w 9144002"/>
              <a:gd name="connsiteY23972" fmla="*/ 4218858 h 4873452"/>
              <a:gd name="connsiteX23973" fmla="*/ 6866038 w 9144002"/>
              <a:gd name="connsiteY23973" fmla="*/ 4220865 h 4873452"/>
              <a:gd name="connsiteX23974" fmla="*/ 6863955 w 9144002"/>
              <a:gd name="connsiteY23974" fmla="*/ 4222649 h 4873452"/>
              <a:gd name="connsiteX23975" fmla="*/ 6862168 w 9144002"/>
              <a:gd name="connsiteY23975" fmla="*/ 4223987 h 4873452"/>
              <a:gd name="connsiteX23976" fmla="*/ 6860085 w 9144002"/>
              <a:gd name="connsiteY23976" fmla="*/ 4225326 h 4873452"/>
              <a:gd name="connsiteX23977" fmla="*/ 6855322 w 9144002"/>
              <a:gd name="connsiteY23977" fmla="*/ 4227556 h 4873452"/>
              <a:gd name="connsiteX23978" fmla="*/ 6853238 w 9144002"/>
              <a:gd name="connsiteY23978" fmla="*/ 4229116 h 4873452"/>
              <a:gd name="connsiteX23979" fmla="*/ 6850857 w 9144002"/>
              <a:gd name="connsiteY23979" fmla="*/ 4230454 h 4873452"/>
              <a:gd name="connsiteX23980" fmla="*/ 6849071 w 9144002"/>
              <a:gd name="connsiteY23980" fmla="*/ 4231792 h 4873452"/>
              <a:gd name="connsiteX23981" fmla="*/ 6847285 w 9144002"/>
              <a:gd name="connsiteY23981" fmla="*/ 4233799 h 4873452"/>
              <a:gd name="connsiteX23982" fmla="*/ 6846095 w 9144002"/>
              <a:gd name="connsiteY23982" fmla="*/ 4236030 h 4873452"/>
              <a:gd name="connsiteX23983" fmla="*/ 6844904 w 9144002"/>
              <a:gd name="connsiteY23983" fmla="*/ 4238706 h 4873452"/>
              <a:gd name="connsiteX23984" fmla="*/ 6844607 w 9144002"/>
              <a:gd name="connsiteY23984" fmla="*/ 4241828 h 4873452"/>
              <a:gd name="connsiteX23985" fmla="*/ 6844607 w 9144002"/>
              <a:gd name="connsiteY23985" fmla="*/ 4245396 h 4873452"/>
              <a:gd name="connsiteX23986" fmla="*/ 6838653 w 9144002"/>
              <a:gd name="connsiteY23986" fmla="*/ 4241828 h 4873452"/>
              <a:gd name="connsiteX23987" fmla="*/ 6832997 w 9144002"/>
              <a:gd name="connsiteY23987" fmla="*/ 4238706 h 4873452"/>
              <a:gd name="connsiteX23988" fmla="*/ 6827640 w 9144002"/>
              <a:gd name="connsiteY23988" fmla="*/ 4236030 h 4873452"/>
              <a:gd name="connsiteX23989" fmla="*/ 6821984 w 9144002"/>
              <a:gd name="connsiteY23989" fmla="*/ 4234468 h 4873452"/>
              <a:gd name="connsiteX23990" fmla="*/ 6816626 w 9144002"/>
              <a:gd name="connsiteY23990" fmla="*/ 4232907 h 4873452"/>
              <a:gd name="connsiteX23991" fmla="*/ 6811269 w 9144002"/>
              <a:gd name="connsiteY23991" fmla="*/ 4232462 h 4873452"/>
              <a:gd name="connsiteX23992" fmla="*/ 6806209 w 9144002"/>
              <a:gd name="connsiteY23992" fmla="*/ 4232238 h 4873452"/>
              <a:gd name="connsiteX23993" fmla="*/ 6800851 w 9144002"/>
              <a:gd name="connsiteY23993" fmla="*/ 4232238 h 4873452"/>
              <a:gd name="connsiteX23994" fmla="*/ 6795493 w 9144002"/>
              <a:gd name="connsiteY23994" fmla="*/ 4232462 h 4873452"/>
              <a:gd name="connsiteX23995" fmla="*/ 6789838 w 9144002"/>
              <a:gd name="connsiteY23995" fmla="*/ 4232907 h 4873452"/>
              <a:gd name="connsiteX23996" fmla="*/ 6777932 w 9144002"/>
              <a:gd name="connsiteY23996" fmla="*/ 4234692 h 4873452"/>
              <a:gd name="connsiteX23997" fmla="*/ 6765132 w 9144002"/>
              <a:gd name="connsiteY23997" fmla="*/ 4236476 h 4873452"/>
              <a:gd name="connsiteX23998" fmla="*/ 6757988 w 9144002"/>
              <a:gd name="connsiteY23998" fmla="*/ 4237145 h 4873452"/>
              <a:gd name="connsiteX23999" fmla="*/ 6750547 w 9144002"/>
              <a:gd name="connsiteY23999" fmla="*/ 4238036 h 4873452"/>
              <a:gd name="connsiteX24000" fmla="*/ 6750845 w 9144002"/>
              <a:gd name="connsiteY24000" fmla="*/ 4236698 h 4873452"/>
              <a:gd name="connsiteX24001" fmla="*/ 6751142 w 9144002"/>
              <a:gd name="connsiteY24001" fmla="*/ 4235361 h 4873452"/>
              <a:gd name="connsiteX24002" fmla="*/ 6752035 w 9144002"/>
              <a:gd name="connsiteY24002" fmla="*/ 4234468 h 4873452"/>
              <a:gd name="connsiteX24003" fmla="*/ 6752630 w 9144002"/>
              <a:gd name="connsiteY24003" fmla="*/ 4233799 h 4873452"/>
              <a:gd name="connsiteX24004" fmla="*/ 6755012 w 9144002"/>
              <a:gd name="connsiteY24004" fmla="*/ 4232684 h 4873452"/>
              <a:gd name="connsiteX24005" fmla="*/ 6757691 w 9144002"/>
              <a:gd name="connsiteY24005" fmla="*/ 4231792 h 4873452"/>
              <a:gd name="connsiteX24006" fmla="*/ 6759774 w 9144002"/>
              <a:gd name="connsiteY24006" fmla="*/ 4231123 h 4873452"/>
              <a:gd name="connsiteX24007" fmla="*/ 6760965 w 9144002"/>
              <a:gd name="connsiteY24007" fmla="*/ 4230454 h 4873452"/>
              <a:gd name="connsiteX24008" fmla="*/ 6761858 w 9144002"/>
              <a:gd name="connsiteY24008" fmla="*/ 4229562 h 4873452"/>
              <a:gd name="connsiteX24009" fmla="*/ 6762453 w 9144002"/>
              <a:gd name="connsiteY24009" fmla="*/ 4228671 h 4873452"/>
              <a:gd name="connsiteX24010" fmla="*/ 6762751 w 9144002"/>
              <a:gd name="connsiteY24010" fmla="*/ 4227556 h 4873452"/>
              <a:gd name="connsiteX24011" fmla="*/ 6763346 w 9144002"/>
              <a:gd name="connsiteY24011" fmla="*/ 4225994 h 4873452"/>
              <a:gd name="connsiteX24012" fmla="*/ 6763346 w 9144002"/>
              <a:gd name="connsiteY24012" fmla="*/ 4224211 h 4873452"/>
              <a:gd name="connsiteX24013" fmla="*/ 6757095 w 9144002"/>
              <a:gd name="connsiteY24013" fmla="*/ 4226217 h 4873452"/>
              <a:gd name="connsiteX24014" fmla="*/ 6751440 w 9144002"/>
              <a:gd name="connsiteY24014" fmla="*/ 4227556 h 4873452"/>
              <a:gd name="connsiteX24015" fmla="*/ 6741320 w 9144002"/>
              <a:gd name="connsiteY24015" fmla="*/ 4230231 h 4873452"/>
              <a:gd name="connsiteX24016" fmla="*/ 6732688 w 9144002"/>
              <a:gd name="connsiteY24016" fmla="*/ 4231792 h 4873452"/>
              <a:gd name="connsiteX24017" fmla="*/ 6724353 w 9144002"/>
              <a:gd name="connsiteY24017" fmla="*/ 4233353 h 4873452"/>
              <a:gd name="connsiteX24018" fmla="*/ 6716614 w 9144002"/>
              <a:gd name="connsiteY24018" fmla="*/ 4234692 h 4873452"/>
              <a:gd name="connsiteX24019" fmla="*/ 6708578 w 9144002"/>
              <a:gd name="connsiteY24019" fmla="*/ 4236698 h 4873452"/>
              <a:gd name="connsiteX24020" fmla="*/ 6704410 w 9144002"/>
              <a:gd name="connsiteY24020" fmla="*/ 4237813 h 4873452"/>
              <a:gd name="connsiteX24021" fmla="*/ 6700243 w 9144002"/>
              <a:gd name="connsiteY24021" fmla="*/ 4239597 h 4873452"/>
              <a:gd name="connsiteX24022" fmla="*/ 6695778 w 9144002"/>
              <a:gd name="connsiteY24022" fmla="*/ 4241158 h 4873452"/>
              <a:gd name="connsiteX24023" fmla="*/ 6691016 w 9144002"/>
              <a:gd name="connsiteY24023" fmla="*/ 4243388 h 4873452"/>
              <a:gd name="connsiteX24024" fmla="*/ 6688337 w 9144002"/>
              <a:gd name="connsiteY24024" fmla="*/ 4241828 h 4873452"/>
              <a:gd name="connsiteX24025" fmla="*/ 6685658 w 9144002"/>
              <a:gd name="connsiteY24025" fmla="*/ 4240266 h 4873452"/>
              <a:gd name="connsiteX24026" fmla="*/ 6682979 w 9144002"/>
              <a:gd name="connsiteY24026" fmla="*/ 4238928 h 4873452"/>
              <a:gd name="connsiteX24027" fmla="*/ 6680300 w 9144002"/>
              <a:gd name="connsiteY24027" fmla="*/ 4237813 h 4873452"/>
              <a:gd name="connsiteX24028" fmla="*/ 6674645 w 9144002"/>
              <a:gd name="connsiteY24028" fmla="*/ 4236030 h 4873452"/>
              <a:gd name="connsiteX24029" fmla="*/ 6668989 w 9144002"/>
              <a:gd name="connsiteY24029" fmla="*/ 4234914 h 4873452"/>
              <a:gd name="connsiteX24030" fmla="*/ 6663036 w 9144002"/>
              <a:gd name="connsiteY24030" fmla="*/ 4234246 h 4873452"/>
              <a:gd name="connsiteX24031" fmla="*/ 6656785 w 9144002"/>
              <a:gd name="connsiteY24031" fmla="*/ 4233799 h 4873452"/>
              <a:gd name="connsiteX24032" fmla="*/ 6650237 w 9144002"/>
              <a:gd name="connsiteY24032" fmla="*/ 4233799 h 4873452"/>
              <a:gd name="connsiteX24033" fmla="*/ 6643391 w 9144002"/>
              <a:gd name="connsiteY24033" fmla="*/ 4234246 h 4873452"/>
              <a:gd name="connsiteX24034" fmla="*/ 6629103 w 9144002"/>
              <a:gd name="connsiteY24034" fmla="*/ 4235361 h 4873452"/>
              <a:gd name="connsiteX24035" fmla="*/ 6614221 w 9144002"/>
              <a:gd name="connsiteY24035" fmla="*/ 4236476 h 4873452"/>
              <a:gd name="connsiteX24036" fmla="*/ 6605886 w 9144002"/>
              <a:gd name="connsiteY24036" fmla="*/ 4236698 h 4873452"/>
              <a:gd name="connsiteX24037" fmla="*/ 6597551 w 9144002"/>
              <a:gd name="connsiteY24037" fmla="*/ 4236922 h 4873452"/>
              <a:gd name="connsiteX24038" fmla="*/ 6588919 w 9144002"/>
              <a:gd name="connsiteY24038" fmla="*/ 4236698 h 4873452"/>
              <a:gd name="connsiteX24039" fmla="*/ 6579990 w 9144002"/>
              <a:gd name="connsiteY24039" fmla="*/ 4236476 h 4873452"/>
              <a:gd name="connsiteX24040" fmla="*/ 6577311 w 9144002"/>
              <a:gd name="connsiteY24040" fmla="*/ 4237591 h 4873452"/>
              <a:gd name="connsiteX24041" fmla="*/ 6575822 w 9144002"/>
              <a:gd name="connsiteY24041" fmla="*/ 4239151 h 4873452"/>
              <a:gd name="connsiteX24042" fmla="*/ 6574632 w 9144002"/>
              <a:gd name="connsiteY24042" fmla="*/ 4240936 h 4873452"/>
              <a:gd name="connsiteX24043" fmla="*/ 6573739 w 9144002"/>
              <a:gd name="connsiteY24043" fmla="*/ 4242496 h 4873452"/>
              <a:gd name="connsiteX24044" fmla="*/ 6573442 w 9144002"/>
              <a:gd name="connsiteY24044" fmla="*/ 4244503 h 4873452"/>
              <a:gd name="connsiteX24045" fmla="*/ 6573442 w 9144002"/>
              <a:gd name="connsiteY24045" fmla="*/ 4246511 h 4873452"/>
              <a:gd name="connsiteX24046" fmla="*/ 6573739 w 9144002"/>
              <a:gd name="connsiteY24046" fmla="*/ 4250301 h 4873452"/>
              <a:gd name="connsiteX24047" fmla="*/ 6573739 w 9144002"/>
              <a:gd name="connsiteY24047" fmla="*/ 4251863 h 4873452"/>
              <a:gd name="connsiteX24048" fmla="*/ 6573739 w 9144002"/>
              <a:gd name="connsiteY24048" fmla="*/ 4253646 h 4873452"/>
              <a:gd name="connsiteX24049" fmla="*/ 6573442 w 9144002"/>
              <a:gd name="connsiteY24049" fmla="*/ 4254985 h 4873452"/>
              <a:gd name="connsiteX24050" fmla="*/ 6572846 w 9144002"/>
              <a:gd name="connsiteY24050" fmla="*/ 4256323 h 4873452"/>
              <a:gd name="connsiteX24051" fmla="*/ 6571358 w 9144002"/>
              <a:gd name="connsiteY24051" fmla="*/ 4257438 h 4873452"/>
              <a:gd name="connsiteX24052" fmla="*/ 6569274 w 9144002"/>
              <a:gd name="connsiteY24052" fmla="*/ 4258107 h 4873452"/>
              <a:gd name="connsiteX24053" fmla="*/ 6566596 w 9144002"/>
              <a:gd name="connsiteY24053" fmla="*/ 4258776 h 4873452"/>
              <a:gd name="connsiteX24054" fmla="*/ 6563023 w 9144002"/>
              <a:gd name="connsiteY24054" fmla="*/ 4258999 h 4873452"/>
              <a:gd name="connsiteX24055" fmla="*/ 6563023 w 9144002"/>
              <a:gd name="connsiteY24055" fmla="*/ 4254093 h 4873452"/>
              <a:gd name="connsiteX24056" fmla="*/ 6562130 w 9144002"/>
              <a:gd name="connsiteY24056" fmla="*/ 4250301 h 4873452"/>
              <a:gd name="connsiteX24057" fmla="*/ 6560940 w 9144002"/>
              <a:gd name="connsiteY24057" fmla="*/ 4246511 h 4873452"/>
              <a:gd name="connsiteX24058" fmla="*/ 6559451 w 9144002"/>
              <a:gd name="connsiteY24058" fmla="*/ 4243835 h 4873452"/>
              <a:gd name="connsiteX24059" fmla="*/ 6557963 w 9144002"/>
              <a:gd name="connsiteY24059" fmla="*/ 4241158 h 4873452"/>
              <a:gd name="connsiteX24060" fmla="*/ 6556177 w 9144002"/>
              <a:gd name="connsiteY24060" fmla="*/ 4239597 h 4873452"/>
              <a:gd name="connsiteX24061" fmla="*/ 6553796 w 9144002"/>
              <a:gd name="connsiteY24061" fmla="*/ 4237813 h 4873452"/>
              <a:gd name="connsiteX24062" fmla="*/ 6551415 w 9144002"/>
              <a:gd name="connsiteY24062" fmla="*/ 4236922 h 4873452"/>
              <a:gd name="connsiteX24063" fmla="*/ 6548736 w 9144002"/>
              <a:gd name="connsiteY24063" fmla="*/ 4236030 h 4873452"/>
              <a:gd name="connsiteX24064" fmla="*/ 6545759 w 9144002"/>
              <a:gd name="connsiteY24064" fmla="*/ 4235807 h 4873452"/>
              <a:gd name="connsiteX24065" fmla="*/ 6542188 w 9144002"/>
              <a:gd name="connsiteY24065" fmla="*/ 4235807 h 4873452"/>
              <a:gd name="connsiteX24066" fmla="*/ 6539211 w 9144002"/>
              <a:gd name="connsiteY24066" fmla="*/ 4236030 h 4873452"/>
              <a:gd name="connsiteX24067" fmla="*/ 6532067 w 9144002"/>
              <a:gd name="connsiteY24067" fmla="*/ 4236922 h 4873452"/>
              <a:gd name="connsiteX24068" fmla="*/ 6524626 w 9144002"/>
              <a:gd name="connsiteY24068" fmla="*/ 4238706 h 4873452"/>
              <a:gd name="connsiteX24069" fmla="*/ 6516589 w 9144002"/>
              <a:gd name="connsiteY24069" fmla="*/ 4240266 h 4873452"/>
              <a:gd name="connsiteX24070" fmla="*/ 6508255 w 9144002"/>
              <a:gd name="connsiteY24070" fmla="*/ 4242051 h 4873452"/>
              <a:gd name="connsiteX24071" fmla="*/ 6500218 w 9144002"/>
              <a:gd name="connsiteY24071" fmla="*/ 4243388 h 4873452"/>
              <a:gd name="connsiteX24072" fmla="*/ 6496348 w 9144002"/>
              <a:gd name="connsiteY24072" fmla="*/ 4244058 h 4873452"/>
              <a:gd name="connsiteX24073" fmla="*/ 6492181 w 9144002"/>
              <a:gd name="connsiteY24073" fmla="*/ 4244281 h 4873452"/>
              <a:gd name="connsiteX24074" fmla="*/ 6488311 w 9144002"/>
              <a:gd name="connsiteY24074" fmla="*/ 4244058 h 4873452"/>
              <a:gd name="connsiteX24075" fmla="*/ 6484740 w 9144002"/>
              <a:gd name="connsiteY24075" fmla="*/ 4243835 h 4873452"/>
              <a:gd name="connsiteX24076" fmla="*/ 6480871 w 9144002"/>
              <a:gd name="connsiteY24076" fmla="*/ 4243166 h 4873452"/>
              <a:gd name="connsiteX24077" fmla="*/ 6477596 w 9144002"/>
              <a:gd name="connsiteY24077" fmla="*/ 4242051 h 4873452"/>
              <a:gd name="connsiteX24078" fmla="*/ 6473726 w 9144002"/>
              <a:gd name="connsiteY24078" fmla="*/ 4240713 h 4873452"/>
              <a:gd name="connsiteX24079" fmla="*/ 6470750 w 9144002"/>
              <a:gd name="connsiteY24079" fmla="*/ 4238928 h 4873452"/>
              <a:gd name="connsiteX24080" fmla="*/ 6467773 w 9144002"/>
              <a:gd name="connsiteY24080" fmla="*/ 4236476 h 4873452"/>
              <a:gd name="connsiteX24081" fmla="*/ 6464797 w 9144002"/>
              <a:gd name="connsiteY24081" fmla="*/ 4233577 h 4873452"/>
              <a:gd name="connsiteX24082" fmla="*/ 6462713 w 9144002"/>
              <a:gd name="connsiteY24082" fmla="*/ 4234468 h 4873452"/>
              <a:gd name="connsiteX24083" fmla="*/ 6461225 w 9144002"/>
              <a:gd name="connsiteY24083" fmla="*/ 4235583 h 4873452"/>
              <a:gd name="connsiteX24084" fmla="*/ 6459736 w 9144002"/>
              <a:gd name="connsiteY24084" fmla="*/ 4236698 h 4873452"/>
              <a:gd name="connsiteX24085" fmla="*/ 6458248 w 9144002"/>
              <a:gd name="connsiteY24085" fmla="*/ 4238260 h 4873452"/>
              <a:gd name="connsiteX24086" fmla="*/ 6457653 w 9144002"/>
              <a:gd name="connsiteY24086" fmla="*/ 4240043 h 4873452"/>
              <a:gd name="connsiteX24087" fmla="*/ 6456760 w 9144002"/>
              <a:gd name="connsiteY24087" fmla="*/ 4242051 h 4873452"/>
              <a:gd name="connsiteX24088" fmla="*/ 6456463 w 9144002"/>
              <a:gd name="connsiteY24088" fmla="*/ 4244503 h 4873452"/>
              <a:gd name="connsiteX24089" fmla="*/ 6456463 w 9144002"/>
              <a:gd name="connsiteY24089" fmla="*/ 4247180 h 4873452"/>
              <a:gd name="connsiteX24090" fmla="*/ 6447533 w 9144002"/>
              <a:gd name="connsiteY24090" fmla="*/ 4245618 h 4873452"/>
              <a:gd name="connsiteX24091" fmla="*/ 6438305 w 9144002"/>
              <a:gd name="connsiteY24091" fmla="*/ 4244281 h 4873452"/>
              <a:gd name="connsiteX24092" fmla="*/ 6429673 w 9144002"/>
              <a:gd name="connsiteY24092" fmla="*/ 4242943 h 4873452"/>
              <a:gd name="connsiteX24093" fmla="*/ 6421042 w 9144002"/>
              <a:gd name="connsiteY24093" fmla="*/ 4242051 h 4873452"/>
              <a:gd name="connsiteX24094" fmla="*/ 6412707 w 9144002"/>
              <a:gd name="connsiteY24094" fmla="*/ 4241381 h 4873452"/>
              <a:gd name="connsiteX24095" fmla="*/ 6404372 w 9144002"/>
              <a:gd name="connsiteY24095" fmla="*/ 4240936 h 4873452"/>
              <a:gd name="connsiteX24096" fmla="*/ 6396633 w 9144002"/>
              <a:gd name="connsiteY24096" fmla="*/ 4240713 h 4873452"/>
              <a:gd name="connsiteX24097" fmla="*/ 6388596 w 9144002"/>
              <a:gd name="connsiteY24097" fmla="*/ 4240266 h 4873452"/>
              <a:gd name="connsiteX24098" fmla="*/ 6373118 w 9144002"/>
              <a:gd name="connsiteY24098" fmla="*/ 4240266 h 4873452"/>
              <a:gd name="connsiteX24099" fmla="*/ 6358533 w 9144002"/>
              <a:gd name="connsiteY24099" fmla="*/ 4241158 h 4873452"/>
              <a:gd name="connsiteX24100" fmla="*/ 6343948 w 9144002"/>
              <a:gd name="connsiteY24100" fmla="*/ 4242051 h 4873452"/>
              <a:gd name="connsiteX24101" fmla="*/ 6329661 w 9144002"/>
              <a:gd name="connsiteY24101" fmla="*/ 4243388 h 4873452"/>
              <a:gd name="connsiteX24102" fmla="*/ 6301680 w 9144002"/>
              <a:gd name="connsiteY24102" fmla="*/ 4246511 h 4873452"/>
              <a:gd name="connsiteX24103" fmla="*/ 6288286 w 9144002"/>
              <a:gd name="connsiteY24103" fmla="*/ 4247848 h 4873452"/>
              <a:gd name="connsiteX24104" fmla="*/ 6274296 w 9144002"/>
              <a:gd name="connsiteY24104" fmla="*/ 4249410 h 4873452"/>
              <a:gd name="connsiteX24105" fmla="*/ 6260307 w 9144002"/>
              <a:gd name="connsiteY24105" fmla="*/ 4250525 h 4873452"/>
              <a:gd name="connsiteX24106" fmla="*/ 6246317 w 9144002"/>
              <a:gd name="connsiteY24106" fmla="*/ 4250971 h 4873452"/>
              <a:gd name="connsiteX24107" fmla="*/ 6232029 w 9144002"/>
              <a:gd name="connsiteY24107" fmla="*/ 4251416 h 4873452"/>
              <a:gd name="connsiteX24108" fmla="*/ 6217742 w 9144002"/>
              <a:gd name="connsiteY24108" fmla="*/ 4250971 h 4873452"/>
              <a:gd name="connsiteX24109" fmla="*/ 6219528 w 9144002"/>
              <a:gd name="connsiteY24109" fmla="*/ 4246288 h 4873452"/>
              <a:gd name="connsiteX24110" fmla="*/ 6221611 w 9144002"/>
              <a:gd name="connsiteY24110" fmla="*/ 4241828 h 4873452"/>
              <a:gd name="connsiteX24111" fmla="*/ 6223695 w 9144002"/>
              <a:gd name="connsiteY24111" fmla="*/ 4237591 h 4873452"/>
              <a:gd name="connsiteX24112" fmla="*/ 6225779 w 9144002"/>
              <a:gd name="connsiteY24112" fmla="*/ 4232684 h 4873452"/>
              <a:gd name="connsiteX24113" fmla="*/ 6218933 w 9144002"/>
              <a:gd name="connsiteY24113" fmla="*/ 4236476 h 4873452"/>
              <a:gd name="connsiteX24114" fmla="*/ 6212086 w 9144002"/>
              <a:gd name="connsiteY24114" fmla="*/ 4240043 h 4873452"/>
              <a:gd name="connsiteX24115" fmla="*/ 6205836 w 9144002"/>
              <a:gd name="connsiteY24115" fmla="*/ 4243835 h 4873452"/>
              <a:gd name="connsiteX24116" fmla="*/ 6199287 w 9144002"/>
              <a:gd name="connsiteY24116" fmla="*/ 4247626 h 4873452"/>
              <a:gd name="connsiteX24117" fmla="*/ 6193334 w 9144002"/>
              <a:gd name="connsiteY24117" fmla="*/ 4251863 h 4873452"/>
              <a:gd name="connsiteX24118" fmla="*/ 6186786 w 9144002"/>
              <a:gd name="connsiteY24118" fmla="*/ 4256100 h 4873452"/>
              <a:gd name="connsiteX24119" fmla="*/ 6175177 w 9144002"/>
              <a:gd name="connsiteY24119" fmla="*/ 4265243 h 4873452"/>
              <a:gd name="connsiteX24120" fmla="*/ 6174879 w 9144002"/>
              <a:gd name="connsiteY24120" fmla="*/ 4264128 h 4873452"/>
              <a:gd name="connsiteX24121" fmla="*/ 6174582 w 9144002"/>
              <a:gd name="connsiteY24121" fmla="*/ 4262791 h 4873452"/>
              <a:gd name="connsiteX24122" fmla="*/ 6173986 w 9144002"/>
              <a:gd name="connsiteY24122" fmla="*/ 4262121 h 4873452"/>
              <a:gd name="connsiteX24123" fmla="*/ 6173094 w 9144002"/>
              <a:gd name="connsiteY24123" fmla="*/ 4261229 h 4873452"/>
              <a:gd name="connsiteX24124" fmla="*/ 6170712 w 9144002"/>
              <a:gd name="connsiteY24124" fmla="*/ 4259446 h 4873452"/>
              <a:gd name="connsiteX24125" fmla="*/ 6167735 w 9144002"/>
              <a:gd name="connsiteY24125" fmla="*/ 4258107 h 4873452"/>
              <a:gd name="connsiteX24126" fmla="*/ 6163866 w 9144002"/>
              <a:gd name="connsiteY24126" fmla="*/ 4256992 h 4873452"/>
              <a:gd name="connsiteX24127" fmla="*/ 6159698 w 9144002"/>
              <a:gd name="connsiteY24127" fmla="*/ 4256323 h 4873452"/>
              <a:gd name="connsiteX24128" fmla="*/ 6155234 w 9144002"/>
              <a:gd name="connsiteY24128" fmla="*/ 4256100 h 4873452"/>
              <a:gd name="connsiteX24129" fmla="*/ 6150769 w 9144002"/>
              <a:gd name="connsiteY24129" fmla="*/ 4256100 h 4873452"/>
              <a:gd name="connsiteX24130" fmla="*/ 6146006 w 9144002"/>
              <a:gd name="connsiteY24130" fmla="*/ 4256323 h 4873452"/>
              <a:gd name="connsiteX24131" fmla="*/ 6141244 w 9144002"/>
              <a:gd name="connsiteY24131" fmla="*/ 4257438 h 4873452"/>
              <a:gd name="connsiteX24132" fmla="*/ 6137375 w 9144002"/>
              <a:gd name="connsiteY24132" fmla="*/ 4258999 h 4873452"/>
              <a:gd name="connsiteX24133" fmla="*/ 6133505 w 9144002"/>
              <a:gd name="connsiteY24133" fmla="*/ 4261006 h 4873452"/>
              <a:gd name="connsiteX24134" fmla="*/ 6131719 w 9144002"/>
              <a:gd name="connsiteY24134" fmla="*/ 4262121 h 4873452"/>
              <a:gd name="connsiteX24135" fmla="*/ 6130231 w 9144002"/>
              <a:gd name="connsiteY24135" fmla="*/ 4263459 h 4873452"/>
              <a:gd name="connsiteX24136" fmla="*/ 6128445 w 9144002"/>
              <a:gd name="connsiteY24136" fmla="*/ 4264797 h 4873452"/>
              <a:gd name="connsiteX24137" fmla="*/ 6126956 w 9144002"/>
              <a:gd name="connsiteY24137" fmla="*/ 4266581 h 4873452"/>
              <a:gd name="connsiteX24138" fmla="*/ 6126064 w 9144002"/>
              <a:gd name="connsiteY24138" fmla="*/ 4268366 h 4873452"/>
              <a:gd name="connsiteX24139" fmla="*/ 6125171 w 9144002"/>
              <a:gd name="connsiteY24139" fmla="*/ 4270149 h 4873452"/>
              <a:gd name="connsiteX24140" fmla="*/ 6124575 w 9144002"/>
              <a:gd name="connsiteY24140" fmla="*/ 4272379 h 4873452"/>
              <a:gd name="connsiteX24141" fmla="*/ 6123980 w 9144002"/>
              <a:gd name="connsiteY24141" fmla="*/ 4274832 h 4873452"/>
              <a:gd name="connsiteX24142" fmla="*/ 6122789 w 9144002"/>
              <a:gd name="connsiteY24142" fmla="*/ 4273048 h 4873452"/>
              <a:gd name="connsiteX24143" fmla="*/ 6121301 w 9144002"/>
              <a:gd name="connsiteY24143" fmla="*/ 4271264 h 4873452"/>
              <a:gd name="connsiteX24144" fmla="*/ 6119515 w 9144002"/>
              <a:gd name="connsiteY24144" fmla="*/ 4269926 h 4873452"/>
              <a:gd name="connsiteX24145" fmla="*/ 6117729 w 9144002"/>
              <a:gd name="connsiteY24145" fmla="*/ 4268588 h 4873452"/>
              <a:gd name="connsiteX24146" fmla="*/ 6113264 w 9144002"/>
              <a:gd name="connsiteY24146" fmla="*/ 4265689 h 4873452"/>
              <a:gd name="connsiteX24147" fmla="*/ 6107906 w 9144002"/>
              <a:gd name="connsiteY24147" fmla="*/ 4263459 h 4873452"/>
              <a:gd name="connsiteX24148" fmla="*/ 6102251 w 9144002"/>
              <a:gd name="connsiteY24148" fmla="*/ 4261452 h 4873452"/>
              <a:gd name="connsiteX24149" fmla="*/ 6095702 w 9144002"/>
              <a:gd name="connsiteY24149" fmla="*/ 4260114 h 4873452"/>
              <a:gd name="connsiteX24150" fmla="*/ 6089750 w 9144002"/>
              <a:gd name="connsiteY24150" fmla="*/ 4258999 h 4873452"/>
              <a:gd name="connsiteX24151" fmla="*/ 6083498 w 9144002"/>
              <a:gd name="connsiteY24151" fmla="*/ 4258330 h 4873452"/>
              <a:gd name="connsiteX24152" fmla="*/ 6076652 w 9144002"/>
              <a:gd name="connsiteY24152" fmla="*/ 4258107 h 4873452"/>
              <a:gd name="connsiteX24153" fmla="*/ 6070700 w 9144002"/>
              <a:gd name="connsiteY24153" fmla="*/ 4258330 h 4873452"/>
              <a:gd name="connsiteX24154" fmla="*/ 6064448 w 9144002"/>
              <a:gd name="connsiteY24154" fmla="*/ 4259222 h 4873452"/>
              <a:gd name="connsiteX24155" fmla="*/ 6058793 w 9144002"/>
              <a:gd name="connsiteY24155" fmla="*/ 4260337 h 4873452"/>
              <a:gd name="connsiteX24156" fmla="*/ 6056412 w 9144002"/>
              <a:gd name="connsiteY24156" fmla="*/ 4261229 h 4873452"/>
              <a:gd name="connsiteX24157" fmla="*/ 6053733 w 9144002"/>
              <a:gd name="connsiteY24157" fmla="*/ 4262344 h 4873452"/>
              <a:gd name="connsiteX24158" fmla="*/ 6051352 w 9144002"/>
              <a:gd name="connsiteY24158" fmla="*/ 4263459 h 4873452"/>
              <a:gd name="connsiteX24159" fmla="*/ 6049566 w 9144002"/>
              <a:gd name="connsiteY24159" fmla="*/ 4264797 h 4873452"/>
              <a:gd name="connsiteX24160" fmla="*/ 6047185 w 9144002"/>
              <a:gd name="connsiteY24160" fmla="*/ 4266358 h 4873452"/>
              <a:gd name="connsiteX24161" fmla="*/ 6045696 w 9144002"/>
              <a:gd name="connsiteY24161" fmla="*/ 4267696 h 4873452"/>
              <a:gd name="connsiteX24162" fmla="*/ 6044208 w 9144002"/>
              <a:gd name="connsiteY24162" fmla="*/ 4269703 h 4873452"/>
              <a:gd name="connsiteX24163" fmla="*/ 6043017 w 9144002"/>
              <a:gd name="connsiteY24163" fmla="*/ 4271264 h 4873452"/>
              <a:gd name="connsiteX24164" fmla="*/ 6042125 w 9144002"/>
              <a:gd name="connsiteY24164" fmla="*/ 4268811 h 4873452"/>
              <a:gd name="connsiteX24165" fmla="*/ 6040636 w 9144002"/>
              <a:gd name="connsiteY24165" fmla="*/ 4266358 h 4873452"/>
              <a:gd name="connsiteX24166" fmla="*/ 6038850 w 9144002"/>
              <a:gd name="connsiteY24166" fmla="*/ 4264351 h 4873452"/>
              <a:gd name="connsiteX24167" fmla="*/ 6037958 w 9144002"/>
              <a:gd name="connsiteY24167" fmla="*/ 4262344 h 4873452"/>
              <a:gd name="connsiteX24168" fmla="*/ 6035873 w 9144002"/>
              <a:gd name="connsiteY24168" fmla="*/ 4260561 h 4873452"/>
              <a:gd name="connsiteX24169" fmla="*/ 6034385 w 9144002"/>
              <a:gd name="connsiteY24169" fmla="*/ 4259446 h 4873452"/>
              <a:gd name="connsiteX24170" fmla="*/ 6032600 w 9144002"/>
              <a:gd name="connsiteY24170" fmla="*/ 4258330 h 4873452"/>
              <a:gd name="connsiteX24171" fmla="*/ 6030814 w 9144002"/>
              <a:gd name="connsiteY24171" fmla="*/ 4257215 h 4873452"/>
              <a:gd name="connsiteX24172" fmla="*/ 6028730 w 9144002"/>
              <a:gd name="connsiteY24172" fmla="*/ 4256769 h 4873452"/>
              <a:gd name="connsiteX24173" fmla="*/ 6026944 w 9144002"/>
              <a:gd name="connsiteY24173" fmla="*/ 4256100 h 4873452"/>
              <a:gd name="connsiteX24174" fmla="*/ 6022777 w 9144002"/>
              <a:gd name="connsiteY24174" fmla="*/ 4255208 h 4873452"/>
              <a:gd name="connsiteX24175" fmla="*/ 6018610 w 9144002"/>
              <a:gd name="connsiteY24175" fmla="*/ 4254985 h 4873452"/>
              <a:gd name="connsiteX24176" fmla="*/ 6014145 w 9144002"/>
              <a:gd name="connsiteY24176" fmla="*/ 4255208 h 4873452"/>
              <a:gd name="connsiteX24177" fmla="*/ 6005215 w 9144002"/>
              <a:gd name="connsiteY24177" fmla="*/ 4256100 h 4873452"/>
              <a:gd name="connsiteX24178" fmla="*/ 6000452 w 9144002"/>
              <a:gd name="connsiteY24178" fmla="*/ 4256769 h 4873452"/>
              <a:gd name="connsiteX24179" fmla="*/ 5995988 w 9144002"/>
              <a:gd name="connsiteY24179" fmla="*/ 4256992 h 4873452"/>
              <a:gd name="connsiteX24180" fmla="*/ 5991523 w 9144002"/>
              <a:gd name="connsiteY24180" fmla="*/ 4257215 h 4873452"/>
              <a:gd name="connsiteX24181" fmla="*/ 5987356 w 9144002"/>
              <a:gd name="connsiteY24181" fmla="*/ 4256769 h 4873452"/>
              <a:gd name="connsiteX24182" fmla="*/ 5982891 w 9144002"/>
              <a:gd name="connsiteY24182" fmla="*/ 4255877 h 4873452"/>
              <a:gd name="connsiteX24183" fmla="*/ 5981105 w 9144002"/>
              <a:gd name="connsiteY24183" fmla="*/ 4255208 h 4873452"/>
              <a:gd name="connsiteX24184" fmla="*/ 5979021 w 9144002"/>
              <a:gd name="connsiteY24184" fmla="*/ 4254539 h 4873452"/>
              <a:gd name="connsiteX24185" fmla="*/ 5977235 w 9144002"/>
              <a:gd name="connsiteY24185" fmla="*/ 4254985 h 4873452"/>
              <a:gd name="connsiteX24186" fmla="*/ 5976640 w 9144002"/>
              <a:gd name="connsiteY24186" fmla="*/ 4255654 h 4873452"/>
              <a:gd name="connsiteX24187" fmla="*/ 5975747 w 9144002"/>
              <a:gd name="connsiteY24187" fmla="*/ 4256100 h 4873452"/>
              <a:gd name="connsiteX24188" fmla="*/ 5975747 w 9144002"/>
              <a:gd name="connsiteY24188" fmla="*/ 4256769 h 4873452"/>
              <a:gd name="connsiteX24189" fmla="*/ 5975747 w 9144002"/>
              <a:gd name="connsiteY24189" fmla="*/ 4257215 h 4873452"/>
              <a:gd name="connsiteX24190" fmla="*/ 5975747 w 9144002"/>
              <a:gd name="connsiteY24190" fmla="*/ 4258107 h 4873452"/>
              <a:gd name="connsiteX24191" fmla="*/ 5976938 w 9144002"/>
              <a:gd name="connsiteY24191" fmla="*/ 4259891 h 4873452"/>
              <a:gd name="connsiteX24192" fmla="*/ 5977533 w 9144002"/>
              <a:gd name="connsiteY24192" fmla="*/ 4261452 h 4873452"/>
              <a:gd name="connsiteX24193" fmla="*/ 5978129 w 9144002"/>
              <a:gd name="connsiteY24193" fmla="*/ 4262344 h 4873452"/>
              <a:gd name="connsiteX24194" fmla="*/ 5978129 w 9144002"/>
              <a:gd name="connsiteY24194" fmla="*/ 4263459 h 4873452"/>
              <a:gd name="connsiteX24195" fmla="*/ 5978129 w 9144002"/>
              <a:gd name="connsiteY24195" fmla="*/ 4264574 h 4873452"/>
              <a:gd name="connsiteX24196" fmla="*/ 5977235 w 9144002"/>
              <a:gd name="connsiteY24196" fmla="*/ 4265466 h 4873452"/>
              <a:gd name="connsiteX24197" fmla="*/ 5976640 w 9144002"/>
              <a:gd name="connsiteY24197" fmla="*/ 4266804 h 4873452"/>
              <a:gd name="connsiteX24198" fmla="*/ 5974854 w 9144002"/>
              <a:gd name="connsiteY24198" fmla="*/ 4267919 h 4873452"/>
              <a:gd name="connsiteX24199" fmla="*/ 5969496 w 9144002"/>
              <a:gd name="connsiteY24199" fmla="*/ 4265466 h 4873452"/>
              <a:gd name="connsiteX24200" fmla="*/ 5964139 w 9144002"/>
              <a:gd name="connsiteY24200" fmla="*/ 4263459 h 4873452"/>
              <a:gd name="connsiteX24201" fmla="*/ 5961460 w 9144002"/>
              <a:gd name="connsiteY24201" fmla="*/ 4262791 h 4873452"/>
              <a:gd name="connsiteX24202" fmla="*/ 5959079 w 9144002"/>
              <a:gd name="connsiteY24202" fmla="*/ 4262344 h 4873452"/>
              <a:gd name="connsiteX24203" fmla="*/ 5956995 w 9144002"/>
              <a:gd name="connsiteY24203" fmla="*/ 4262121 h 4873452"/>
              <a:gd name="connsiteX24204" fmla="*/ 5954614 w 9144002"/>
              <a:gd name="connsiteY24204" fmla="*/ 4262121 h 4873452"/>
              <a:gd name="connsiteX24205" fmla="*/ 5952530 w 9144002"/>
              <a:gd name="connsiteY24205" fmla="*/ 4262344 h 4873452"/>
              <a:gd name="connsiteX24206" fmla="*/ 5950446 w 9144002"/>
              <a:gd name="connsiteY24206" fmla="*/ 4262567 h 4873452"/>
              <a:gd name="connsiteX24207" fmla="*/ 5948660 w 9144002"/>
              <a:gd name="connsiteY24207" fmla="*/ 4263459 h 4873452"/>
              <a:gd name="connsiteX24208" fmla="*/ 5946875 w 9144002"/>
              <a:gd name="connsiteY24208" fmla="*/ 4264574 h 4873452"/>
              <a:gd name="connsiteX24209" fmla="*/ 5945386 w 9144002"/>
              <a:gd name="connsiteY24209" fmla="*/ 4266358 h 4873452"/>
              <a:gd name="connsiteX24210" fmla="*/ 5943898 w 9144002"/>
              <a:gd name="connsiteY24210" fmla="*/ 4267919 h 4873452"/>
              <a:gd name="connsiteX24211" fmla="*/ 5942112 w 9144002"/>
              <a:gd name="connsiteY24211" fmla="*/ 4270149 h 4873452"/>
              <a:gd name="connsiteX24212" fmla="*/ 5940623 w 9144002"/>
              <a:gd name="connsiteY24212" fmla="*/ 4273048 h 4873452"/>
              <a:gd name="connsiteX24213" fmla="*/ 5939135 w 9144002"/>
              <a:gd name="connsiteY24213" fmla="*/ 4270149 h 4873452"/>
              <a:gd name="connsiteX24214" fmla="*/ 5937647 w 9144002"/>
              <a:gd name="connsiteY24214" fmla="*/ 4268366 h 4873452"/>
              <a:gd name="connsiteX24215" fmla="*/ 5935861 w 9144002"/>
              <a:gd name="connsiteY24215" fmla="*/ 4267027 h 4873452"/>
              <a:gd name="connsiteX24216" fmla="*/ 5933479 w 9144002"/>
              <a:gd name="connsiteY24216" fmla="*/ 4266358 h 4873452"/>
              <a:gd name="connsiteX24217" fmla="*/ 5931396 w 9144002"/>
              <a:gd name="connsiteY24217" fmla="*/ 4265689 h 4873452"/>
              <a:gd name="connsiteX24218" fmla="*/ 5929015 w 9144002"/>
              <a:gd name="connsiteY24218" fmla="*/ 4265689 h 4873452"/>
              <a:gd name="connsiteX24219" fmla="*/ 5924252 w 9144002"/>
              <a:gd name="connsiteY24219" fmla="*/ 4265466 h 4873452"/>
              <a:gd name="connsiteX24220" fmla="*/ 5921871 w 9144002"/>
              <a:gd name="connsiteY24220" fmla="*/ 4265466 h 4873452"/>
              <a:gd name="connsiteX24221" fmla="*/ 5919192 w 9144002"/>
              <a:gd name="connsiteY24221" fmla="*/ 4264797 h 4873452"/>
              <a:gd name="connsiteX24222" fmla="*/ 5917406 w 9144002"/>
              <a:gd name="connsiteY24222" fmla="*/ 4264128 h 4873452"/>
              <a:gd name="connsiteX24223" fmla="*/ 5915620 w 9144002"/>
              <a:gd name="connsiteY24223" fmla="*/ 4262791 h 4873452"/>
              <a:gd name="connsiteX24224" fmla="*/ 5913537 w 9144002"/>
              <a:gd name="connsiteY24224" fmla="*/ 4261229 h 4873452"/>
              <a:gd name="connsiteX24225" fmla="*/ 5912644 w 9144002"/>
              <a:gd name="connsiteY24225" fmla="*/ 4258776 h 4873452"/>
              <a:gd name="connsiteX24226" fmla="*/ 5911453 w 9144002"/>
              <a:gd name="connsiteY24226" fmla="*/ 4255208 h 4873452"/>
              <a:gd name="connsiteX24227" fmla="*/ 5910560 w 9144002"/>
              <a:gd name="connsiteY24227" fmla="*/ 4250748 h 4873452"/>
              <a:gd name="connsiteX24228" fmla="*/ 5908774 w 9144002"/>
              <a:gd name="connsiteY24228" fmla="*/ 4253870 h 4873452"/>
              <a:gd name="connsiteX24229" fmla="*/ 5906989 w 9144002"/>
              <a:gd name="connsiteY24229" fmla="*/ 4256100 h 4873452"/>
              <a:gd name="connsiteX24230" fmla="*/ 5904607 w 9144002"/>
              <a:gd name="connsiteY24230" fmla="*/ 4257438 h 4873452"/>
              <a:gd name="connsiteX24231" fmla="*/ 5903714 w 9144002"/>
              <a:gd name="connsiteY24231" fmla="*/ 4258107 h 4873452"/>
              <a:gd name="connsiteX24232" fmla="*/ 5902821 w 9144002"/>
              <a:gd name="connsiteY24232" fmla="*/ 4258107 h 4873452"/>
              <a:gd name="connsiteX24233" fmla="*/ 5901928 w 9144002"/>
              <a:gd name="connsiteY24233" fmla="*/ 4257884 h 4873452"/>
              <a:gd name="connsiteX24234" fmla="*/ 5900737 w 9144002"/>
              <a:gd name="connsiteY24234" fmla="*/ 4257438 h 4873452"/>
              <a:gd name="connsiteX24235" fmla="*/ 5900142 w 9144002"/>
              <a:gd name="connsiteY24235" fmla="*/ 4256769 h 4873452"/>
              <a:gd name="connsiteX24236" fmla="*/ 5899249 w 9144002"/>
              <a:gd name="connsiteY24236" fmla="*/ 4255208 h 4873452"/>
              <a:gd name="connsiteX24237" fmla="*/ 5898952 w 9144002"/>
              <a:gd name="connsiteY24237" fmla="*/ 4253870 h 4873452"/>
              <a:gd name="connsiteX24238" fmla="*/ 5898654 w 9144002"/>
              <a:gd name="connsiteY24238" fmla="*/ 4251863 h 4873452"/>
              <a:gd name="connsiteX24239" fmla="*/ 5897761 w 9144002"/>
              <a:gd name="connsiteY24239" fmla="*/ 4246511 h 4873452"/>
              <a:gd name="connsiteX24240" fmla="*/ 5896273 w 9144002"/>
              <a:gd name="connsiteY24240" fmla="*/ 4249186 h 4873452"/>
              <a:gd name="connsiteX24241" fmla="*/ 5894189 w 9144002"/>
              <a:gd name="connsiteY24241" fmla="*/ 4250748 h 4873452"/>
              <a:gd name="connsiteX24242" fmla="*/ 5892106 w 9144002"/>
              <a:gd name="connsiteY24242" fmla="*/ 4252086 h 4873452"/>
              <a:gd name="connsiteX24243" fmla="*/ 5890022 w 9144002"/>
              <a:gd name="connsiteY24243" fmla="*/ 4252755 h 4873452"/>
              <a:gd name="connsiteX24244" fmla="*/ 5887641 w 9144002"/>
              <a:gd name="connsiteY24244" fmla="*/ 4253424 h 4873452"/>
              <a:gd name="connsiteX24245" fmla="*/ 5885557 w 9144002"/>
              <a:gd name="connsiteY24245" fmla="*/ 4253424 h 4873452"/>
              <a:gd name="connsiteX24246" fmla="*/ 5880497 w 9144002"/>
              <a:gd name="connsiteY24246" fmla="*/ 4252978 h 4873452"/>
              <a:gd name="connsiteX24247" fmla="*/ 5876329 w 9144002"/>
              <a:gd name="connsiteY24247" fmla="*/ 4252755 h 4873452"/>
              <a:gd name="connsiteX24248" fmla="*/ 5874544 w 9144002"/>
              <a:gd name="connsiteY24248" fmla="*/ 4252978 h 4873452"/>
              <a:gd name="connsiteX24249" fmla="*/ 5872758 w 9144002"/>
              <a:gd name="connsiteY24249" fmla="*/ 4253424 h 4873452"/>
              <a:gd name="connsiteX24250" fmla="*/ 5870972 w 9144002"/>
              <a:gd name="connsiteY24250" fmla="*/ 4254539 h 4873452"/>
              <a:gd name="connsiteX24251" fmla="*/ 5869483 w 9144002"/>
              <a:gd name="connsiteY24251" fmla="*/ 4255877 h 4873452"/>
              <a:gd name="connsiteX24252" fmla="*/ 5868889 w 9144002"/>
              <a:gd name="connsiteY24252" fmla="*/ 4257884 h 4873452"/>
              <a:gd name="connsiteX24253" fmla="*/ 5867995 w 9144002"/>
              <a:gd name="connsiteY24253" fmla="*/ 4260337 h 4873452"/>
              <a:gd name="connsiteX24254" fmla="*/ 5866507 w 9144002"/>
              <a:gd name="connsiteY24254" fmla="*/ 4257884 h 4873452"/>
              <a:gd name="connsiteX24255" fmla="*/ 5864721 w 9144002"/>
              <a:gd name="connsiteY24255" fmla="*/ 4255877 h 4873452"/>
              <a:gd name="connsiteX24256" fmla="*/ 5862340 w 9144002"/>
              <a:gd name="connsiteY24256" fmla="*/ 4253870 h 4873452"/>
              <a:gd name="connsiteX24257" fmla="*/ 5860554 w 9144002"/>
              <a:gd name="connsiteY24257" fmla="*/ 4252086 h 4873452"/>
              <a:gd name="connsiteX24258" fmla="*/ 5858173 w 9144002"/>
              <a:gd name="connsiteY24258" fmla="*/ 4250971 h 4873452"/>
              <a:gd name="connsiteX24259" fmla="*/ 5856089 w 9144002"/>
              <a:gd name="connsiteY24259" fmla="*/ 4249856 h 4873452"/>
              <a:gd name="connsiteX24260" fmla="*/ 5853410 w 9144002"/>
              <a:gd name="connsiteY24260" fmla="*/ 4249186 h 4873452"/>
              <a:gd name="connsiteX24261" fmla="*/ 5850731 w 9144002"/>
              <a:gd name="connsiteY24261" fmla="*/ 4248518 h 4873452"/>
              <a:gd name="connsiteX24262" fmla="*/ 5848648 w 9144002"/>
              <a:gd name="connsiteY24262" fmla="*/ 4248295 h 4873452"/>
              <a:gd name="connsiteX24263" fmla="*/ 5845373 w 9144002"/>
              <a:gd name="connsiteY24263" fmla="*/ 4248295 h 4873452"/>
              <a:gd name="connsiteX24264" fmla="*/ 5840314 w 9144002"/>
              <a:gd name="connsiteY24264" fmla="*/ 4248295 h 4873452"/>
              <a:gd name="connsiteX24265" fmla="*/ 5834658 w 9144002"/>
              <a:gd name="connsiteY24265" fmla="*/ 4248741 h 4873452"/>
              <a:gd name="connsiteX24266" fmla="*/ 5829002 w 9144002"/>
              <a:gd name="connsiteY24266" fmla="*/ 4249856 h 4873452"/>
              <a:gd name="connsiteX24267" fmla="*/ 5817691 w 9144002"/>
              <a:gd name="connsiteY24267" fmla="*/ 4252531 h 4873452"/>
              <a:gd name="connsiteX24268" fmla="*/ 5812333 w 9144002"/>
              <a:gd name="connsiteY24268" fmla="*/ 4253646 h 4873452"/>
              <a:gd name="connsiteX24269" fmla="*/ 5807571 w 9144002"/>
              <a:gd name="connsiteY24269" fmla="*/ 4254539 h 4873452"/>
              <a:gd name="connsiteX24270" fmla="*/ 5802511 w 9144002"/>
              <a:gd name="connsiteY24270" fmla="*/ 4254985 h 4873452"/>
              <a:gd name="connsiteX24271" fmla="*/ 5798344 w 9144002"/>
              <a:gd name="connsiteY24271" fmla="*/ 4254985 h 4873452"/>
              <a:gd name="connsiteX24272" fmla="*/ 5796558 w 9144002"/>
              <a:gd name="connsiteY24272" fmla="*/ 4254762 h 4873452"/>
              <a:gd name="connsiteX24273" fmla="*/ 5794772 w 9144002"/>
              <a:gd name="connsiteY24273" fmla="*/ 4254093 h 4873452"/>
              <a:gd name="connsiteX24274" fmla="*/ 5792689 w 9144002"/>
              <a:gd name="connsiteY24274" fmla="*/ 4253646 h 4873452"/>
              <a:gd name="connsiteX24275" fmla="*/ 5791200 w 9144002"/>
              <a:gd name="connsiteY24275" fmla="*/ 4252531 h 4873452"/>
              <a:gd name="connsiteX24276" fmla="*/ 5789712 w 9144002"/>
              <a:gd name="connsiteY24276" fmla="*/ 4253870 h 4873452"/>
              <a:gd name="connsiteX24277" fmla="*/ 5788223 w 9144002"/>
              <a:gd name="connsiteY24277" fmla="*/ 4255654 h 4873452"/>
              <a:gd name="connsiteX24278" fmla="*/ 5785545 w 9144002"/>
              <a:gd name="connsiteY24278" fmla="*/ 4258999 h 4873452"/>
              <a:gd name="connsiteX24279" fmla="*/ 5781079 w 9144002"/>
              <a:gd name="connsiteY24279" fmla="*/ 4266581 h 4873452"/>
              <a:gd name="connsiteX24280" fmla="*/ 5778401 w 9144002"/>
              <a:gd name="connsiteY24280" fmla="*/ 4269926 h 4873452"/>
              <a:gd name="connsiteX24281" fmla="*/ 5776912 w 9144002"/>
              <a:gd name="connsiteY24281" fmla="*/ 4271264 h 4873452"/>
              <a:gd name="connsiteX24282" fmla="*/ 5775424 w 9144002"/>
              <a:gd name="connsiteY24282" fmla="*/ 4272826 h 4873452"/>
              <a:gd name="connsiteX24283" fmla="*/ 5773639 w 9144002"/>
              <a:gd name="connsiteY24283" fmla="*/ 4273941 h 4873452"/>
              <a:gd name="connsiteX24284" fmla="*/ 5771257 w 9144002"/>
              <a:gd name="connsiteY24284" fmla="*/ 4274832 h 4873452"/>
              <a:gd name="connsiteX24285" fmla="*/ 5768578 w 9144002"/>
              <a:gd name="connsiteY24285" fmla="*/ 4275278 h 4873452"/>
              <a:gd name="connsiteX24286" fmla="*/ 5766197 w 9144002"/>
              <a:gd name="connsiteY24286" fmla="*/ 4275501 h 4873452"/>
              <a:gd name="connsiteX24287" fmla="*/ 5760541 w 9144002"/>
              <a:gd name="connsiteY24287" fmla="*/ 4271933 h 4873452"/>
              <a:gd name="connsiteX24288" fmla="*/ 5755481 w 9144002"/>
              <a:gd name="connsiteY24288" fmla="*/ 4269034 h 4873452"/>
              <a:gd name="connsiteX24289" fmla="*/ 5750719 w 9144002"/>
              <a:gd name="connsiteY24289" fmla="*/ 4267027 h 4873452"/>
              <a:gd name="connsiteX24290" fmla="*/ 5746254 w 9144002"/>
              <a:gd name="connsiteY24290" fmla="*/ 4265689 h 4873452"/>
              <a:gd name="connsiteX24291" fmla="*/ 5742087 w 9144002"/>
              <a:gd name="connsiteY24291" fmla="*/ 4264797 h 4873452"/>
              <a:gd name="connsiteX24292" fmla="*/ 5737920 w 9144002"/>
              <a:gd name="connsiteY24292" fmla="*/ 4264574 h 4873452"/>
              <a:gd name="connsiteX24293" fmla="*/ 5733752 w 9144002"/>
              <a:gd name="connsiteY24293" fmla="*/ 4264797 h 4873452"/>
              <a:gd name="connsiteX24294" fmla="*/ 5729585 w 9144002"/>
              <a:gd name="connsiteY24294" fmla="*/ 4265689 h 4873452"/>
              <a:gd name="connsiteX24295" fmla="*/ 5725120 w 9144002"/>
              <a:gd name="connsiteY24295" fmla="*/ 4266804 h 4873452"/>
              <a:gd name="connsiteX24296" fmla="*/ 5720656 w 9144002"/>
              <a:gd name="connsiteY24296" fmla="*/ 4268366 h 4873452"/>
              <a:gd name="connsiteX24297" fmla="*/ 5710833 w 9144002"/>
              <a:gd name="connsiteY24297" fmla="*/ 4271933 h 4873452"/>
              <a:gd name="connsiteX24298" fmla="*/ 5699224 w 9144002"/>
              <a:gd name="connsiteY24298" fmla="*/ 4276393 h 4873452"/>
              <a:gd name="connsiteX24299" fmla="*/ 5692676 w 9144002"/>
              <a:gd name="connsiteY24299" fmla="*/ 4278623 h 4873452"/>
              <a:gd name="connsiteX24300" fmla="*/ 5685234 w 9144002"/>
              <a:gd name="connsiteY24300" fmla="*/ 4281300 h 4873452"/>
              <a:gd name="connsiteX24301" fmla="*/ 5683151 w 9144002"/>
              <a:gd name="connsiteY24301" fmla="*/ 4280185 h 4873452"/>
              <a:gd name="connsiteX24302" fmla="*/ 5682258 w 9144002"/>
              <a:gd name="connsiteY24302" fmla="*/ 4279292 h 4873452"/>
              <a:gd name="connsiteX24303" fmla="*/ 5681662 w 9144002"/>
              <a:gd name="connsiteY24303" fmla="*/ 4278623 h 4873452"/>
              <a:gd name="connsiteX24304" fmla="*/ 5682258 w 9144002"/>
              <a:gd name="connsiteY24304" fmla="*/ 4278177 h 4873452"/>
              <a:gd name="connsiteX24305" fmla="*/ 5682853 w 9144002"/>
              <a:gd name="connsiteY24305" fmla="*/ 4277508 h 4873452"/>
              <a:gd name="connsiteX24306" fmla="*/ 5684341 w 9144002"/>
              <a:gd name="connsiteY24306" fmla="*/ 4277062 h 4873452"/>
              <a:gd name="connsiteX24307" fmla="*/ 5688210 w 9144002"/>
              <a:gd name="connsiteY24307" fmla="*/ 4276171 h 4873452"/>
              <a:gd name="connsiteX24308" fmla="*/ 5692378 w 9144002"/>
              <a:gd name="connsiteY24308" fmla="*/ 4275278 h 4873452"/>
              <a:gd name="connsiteX24309" fmla="*/ 5694164 w 9144002"/>
              <a:gd name="connsiteY24309" fmla="*/ 4274386 h 4873452"/>
              <a:gd name="connsiteX24310" fmla="*/ 5695950 w 9144002"/>
              <a:gd name="connsiteY24310" fmla="*/ 4273717 h 4873452"/>
              <a:gd name="connsiteX24311" fmla="*/ 5697141 w 9144002"/>
              <a:gd name="connsiteY24311" fmla="*/ 4272379 h 4873452"/>
              <a:gd name="connsiteX24312" fmla="*/ 5698033 w 9144002"/>
              <a:gd name="connsiteY24312" fmla="*/ 4271041 h 4873452"/>
              <a:gd name="connsiteX24313" fmla="*/ 5698331 w 9144002"/>
              <a:gd name="connsiteY24313" fmla="*/ 4269481 h 4873452"/>
              <a:gd name="connsiteX24314" fmla="*/ 5698033 w 9144002"/>
              <a:gd name="connsiteY24314" fmla="*/ 4267473 h 4873452"/>
              <a:gd name="connsiteX24315" fmla="*/ 5679579 w 9144002"/>
              <a:gd name="connsiteY24315" fmla="*/ 4269034 h 4873452"/>
              <a:gd name="connsiteX24316" fmla="*/ 5661124 w 9144002"/>
              <a:gd name="connsiteY24316" fmla="*/ 4270149 h 4873452"/>
              <a:gd name="connsiteX24317" fmla="*/ 5642670 w 9144002"/>
              <a:gd name="connsiteY24317" fmla="*/ 4271041 h 4873452"/>
              <a:gd name="connsiteX24318" fmla="*/ 5623322 w 9144002"/>
              <a:gd name="connsiteY24318" fmla="*/ 4271933 h 4873452"/>
              <a:gd name="connsiteX24319" fmla="*/ 5604570 w 9144002"/>
              <a:gd name="connsiteY24319" fmla="*/ 4272826 h 4873452"/>
              <a:gd name="connsiteX24320" fmla="*/ 5585520 w 9144002"/>
              <a:gd name="connsiteY24320" fmla="*/ 4273717 h 4873452"/>
              <a:gd name="connsiteX24321" fmla="*/ 5566172 w 9144002"/>
              <a:gd name="connsiteY24321" fmla="*/ 4274832 h 4873452"/>
              <a:gd name="connsiteX24322" fmla="*/ 5547122 w 9144002"/>
              <a:gd name="connsiteY24322" fmla="*/ 4276393 h 4873452"/>
              <a:gd name="connsiteX24323" fmla="*/ 5527774 w 9144002"/>
              <a:gd name="connsiteY24323" fmla="*/ 4278401 h 4873452"/>
              <a:gd name="connsiteX24324" fmla="*/ 5518547 w 9144002"/>
              <a:gd name="connsiteY24324" fmla="*/ 4279738 h 4873452"/>
              <a:gd name="connsiteX24325" fmla="*/ 5509022 w 9144002"/>
              <a:gd name="connsiteY24325" fmla="*/ 4281300 h 4873452"/>
              <a:gd name="connsiteX24326" fmla="*/ 5499497 w 9144002"/>
              <a:gd name="connsiteY24326" fmla="*/ 4283306 h 4873452"/>
              <a:gd name="connsiteX24327" fmla="*/ 5490270 w 9144002"/>
              <a:gd name="connsiteY24327" fmla="*/ 4285091 h 4873452"/>
              <a:gd name="connsiteX24328" fmla="*/ 5480744 w 9144002"/>
              <a:gd name="connsiteY24328" fmla="*/ 4287098 h 4873452"/>
              <a:gd name="connsiteX24329" fmla="*/ 5471219 w 9144002"/>
              <a:gd name="connsiteY24329" fmla="*/ 4289774 h 4873452"/>
              <a:gd name="connsiteX24330" fmla="*/ 5462289 w 9144002"/>
              <a:gd name="connsiteY24330" fmla="*/ 4292450 h 4873452"/>
              <a:gd name="connsiteX24331" fmla="*/ 5453360 w 9144002"/>
              <a:gd name="connsiteY24331" fmla="*/ 4295572 h 4873452"/>
              <a:gd name="connsiteX24332" fmla="*/ 5443835 w 9144002"/>
              <a:gd name="connsiteY24332" fmla="*/ 4298917 h 4873452"/>
              <a:gd name="connsiteX24333" fmla="*/ 5435203 w 9144002"/>
              <a:gd name="connsiteY24333" fmla="*/ 4302708 h 4873452"/>
              <a:gd name="connsiteX24334" fmla="*/ 5426273 w 9144002"/>
              <a:gd name="connsiteY24334" fmla="*/ 4306722 h 4873452"/>
              <a:gd name="connsiteX24335" fmla="*/ 5417045 w 9144002"/>
              <a:gd name="connsiteY24335" fmla="*/ 4311182 h 4873452"/>
              <a:gd name="connsiteX24336" fmla="*/ 5408414 w 9144002"/>
              <a:gd name="connsiteY24336" fmla="*/ 4315866 h 4873452"/>
              <a:gd name="connsiteX24337" fmla="*/ 5399782 w 9144002"/>
              <a:gd name="connsiteY24337" fmla="*/ 4321217 h 4873452"/>
              <a:gd name="connsiteX24338" fmla="*/ 5400674 w 9144002"/>
              <a:gd name="connsiteY24338" fmla="*/ 4324340 h 4873452"/>
              <a:gd name="connsiteX24339" fmla="*/ 5401568 w 9144002"/>
              <a:gd name="connsiteY24339" fmla="*/ 4326570 h 4873452"/>
              <a:gd name="connsiteX24340" fmla="*/ 5402758 w 9144002"/>
              <a:gd name="connsiteY24340" fmla="*/ 4328354 h 4873452"/>
              <a:gd name="connsiteX24341" fmla="*/ 5403949 w 9144002"/>
              <a:gd name="connsiteY24341" fmla="*/ 4329692 h 4873452"/>
              <a:gd name="connsiteX24342" fmla="*/ 5405437 w 9144002"/>
              <a:gd name="connsiteY24342" fmla="*/ 4330360 h 4873452"/>
              <a:gd name="connsiteX24343" fmla="*/ 5406926 w 9144002"/>
              <a:gd name="connsiteY24343" fmla="*/ 4330807 h 4873452"/>
              <a:gd name="connsiteX24344" fmla="*/ 5409902 w 9144002"/>
              <a:gd name="connsiteY24344" fmla="*/ 4331252 h 4873452"/>
              <a:gd name="connsiteX24345" fmla="*/ 5412581 w 9144002"/>
              <a:gd name="connsiteY24345" fmla="*/ 4331475 h 4873452"/>
              <a:gd name="connsiteX24346" fmla="*/ 5414069 w 9144002"/>
              <a:gd name="connsiteY24346" fmla="*/ 4331699 h 4873452"/>
              <a:gd name="connsiteX24347" fmla="*/ 5415260 w 9144002"/>
              <a:gd name="connsiteY24347" fmla="*/ 4332367 h 4873452"/>
              <a:gd name="connsiteX24348" fmla="*/ 5416153 w 9144002"/>
              <a:gd name="connsiteY24348" fmla="*/ 4333037 h 4873452"/>
              <a:gd name="connsiteX24349" fmla="*/ 5416748 w 9144002"/>
              <a:gd name="connsiteY24349" fmla="*/ 4334598 h 4873452"/>
              <a:gd name="connsiteX24350" fmla="*/ 5417045 w 9144002"/>
              <a:gd name="connsiteY24350" fmla="*/ 4336605 h 4873452"/>
              <a:gd name="connsiteX24351" fmla="*/ 5417045 w 9144002"/>
              <a:gd name="connsiteY24351" fmla="*/ 4339058 h 4873452"/>
              <a:gd name="connsiteX24352" fmla="*/ 5410795 w 9144002"/>
              <a:gd name="connsiteY24352" fmla="*/ 4341510 h 4873452"/>
              <a:gd name="connsiteX24353" fmla="*/ 5405437 w 9144002"/>
              <a:gd name="connsiteY24353" fmla="*/ 4343295 h 4873452"/>
              <a:gd name="connsiteX24354" fmla="*/ 5396805 w 9144002"/>
              <a:gd name="connsiteY24354" fmla="*/ 4345302 h 4873452"/>
              <a:gd name="connsiteX24355" fmla="*/ 5392935 w 9144002"/>
              <a:gd name="connsiteY24355" fmla="*/ 4346417 h 4873452"/>
              <a:gd name="connsiteX24356" fmla="*/ 5388768 w 9144002"/>
              <a:gd name="connsiteY24356" fmla="*/ 4347755 h 4873452"/>
              <a:gd name="connsiteX24357" fmla="*/ 5384303 w 9144002"/>
              <a:gd name="connsiteY24357" fmla="*/ 4349985 h 4873452"/>
              <a:gd name="connsiteX24358" fmla="*/ 5379243 w 9144002"/>
              <a:gd name="connsiteY24358" fmla="*/ 4353107 h 4873452"/>
              <a:gd name="connsiteX24359" fmla="*/ 5378648 w 9144002"/>
              <a:gd name="connsiteY24359" fmla="*/ 4351546 h 4873452"/>
              <a:gd name="connsiteX24360" fmla="*/ 5378648 w 9144002"/>
              <a:gd name="connsiteY24360" fmla="*/ 4349985 h 4873452"/>
              <a:gd name="connsiteX24361" fmla="*/ 5378648 w 9144002"/>
              <a:gd name="connsiteY24361" fmla="*/ 4348647 h 4873452"/>
              <a:gd name="connsiteX24362" fmla="*/ 5379243 w 9144002"/>
              <a:gd name="connsiteY24362" fmla="*/ 4347755 h 4873452"/>
              <a:gd name="connsiteX24363" fmla="*/ 5379839 w 9144002"/>
              <a:gd name="connsiteY24363" fmla="*/ 4346863 h 4873452"/>
              <a:gd name="connsiteX24364" fmla="*/ 5380732 w 9144002"/>
              <a:gd name="connsiteY24364" fmla="*/ 4346417 h 4873452"/>
              <a:gd name="connsiteX24365" fmla="*/ 5382220 w 9144002"/>
              <a:gd name="connsiteY24365" fmla="*/ 4345302 h 4873452"/>
              <a:gd name="connsiteX24366" fmla="*/ 5384006 w 9144002"/>
              <a:gd name="connsiteY24366" fmla="*/ 4344187 h 4873452"/>
              <a:gd name="connsiteX24367" fmla="*/ 5385494 w 9144002"/>
              <a:gd name="connsiteY24367" fmla="*/ 4343295 h 4873452"/>
              <a:gd name="connsiteX24368" fmla="*/ 5386387 w 9144002"/>
              <a:gd name="connsiteY24368" fmla="*/ 4342403 h 4873452"/>
              <a:gd name="connsiteX24369" fmla="*/ 5386685 w 9144002"/>
              <a:gd name="connsiteY24369" fmla="*/ 4341510 h 4873452"/>
              <a:gd name="connsiteX24370" fmla="*/ 5386982 w 9144002"/>
              <a:gd name="connsiteY24370" fmla="*/ 4340842 h 4873452"/>
              <a:gd name="connsiteX24371" fmla="*/ 5387280 w 9144002"/>
              <a:gd name="connsiteY24371" fmla="*/ 4339280 h 4873452"/>
              <a:gd name="connsiteX24372" fmla="*/ 5386387 w 9144002"/>
              <a:gd name="connsiteY24372" fmla="*/ 4337274 h 4873452"/>
              <a:gd name="connsiteX24373" fmla="*/ 5384899 w 9144002"/>
              <a:gd name="connsiteY24373" fmla="*/ 4335713 h 4873452"/>
              <a:gd name="connsiteX24374" fmla="*/ 5382815 w 9144002"/>
              <a:gd name="connsiteY24374" fmla="*/ 4334152 h 4873452"/>
              <a:gd name="connsiteX24375" fmla="*/ 5380732 w 9144002"/>
              <a:gd name="connsiteY24375" fmla="*/ 4333037 h 4873452"/>
              <a:gd name="connsiteX24376" fmla="*/ 5378351 w 9144002"/>
              <a:gd name="connsiteY24376" fmla="*/ 4331922 h 4873452"/>
              <a:gd name="connsiteX24377" fmla="*/ 5375672 w 9144002"/>
              <a:gd name="connsiteY24377" fmla="*/ 4331475 h 4873452"/>
              <a:gd name="connsiteX24378" fmla="*/ 5372993 w 9144002"/>
              <a:gd name="connsiteY24378" fmla="*/ 4330807 h 4873452"/>
              <a:gd name="connsiteX24379" fmla="*/ 5370016 w 9144002"/>
              <a:gd name="connsiteY24379" fmla="*/ 4330584 h 4873452"/>
              <a:gd name="connsiteX24380" fmla="*/ 5368528 w 9144002"/>
              <a:gd name="connsiteY24380" fmla="*/ 4331252 h 4873452"/>
              <a:gd name="connsiteX24381" fmla="*/ 5367932 w 9144002"/>
              <a:gd name="connsiteY24381" fmla="*/ 4331699 h 4873452"/>
              <a:gd name="connsiteX24382" fmla="*/ 5367039 w 9144002"/>
              <a:gd name="connsiteY24382" fmla="*/ 4332367 h 4873452"/>
              <a:gd name="connsiteX24383" fmla="*/ 5366741 w 9144002"/>
              <a:gd name="connsiteY24383" fmla="*/ 4332814 h 4873452"/>
              <a:gd name="connsiteX24384" fmla="*/ 5367039 w 9144002"/>
              <a:gd name="connsiteY24384" fmla="*/ 4333705 h 4873452"/>
              <a:gd name="connsiteX24385" fmla="*/ 5367039 w 9144002"/>
              <a:gd name="connsiteY24385" fmla="*/ 4334152 h 4873452"/>
              <a:gd name="connsiteX24386" fmla="*/ 5368230 w 9144002"/>
              <a:gd name="connsiteY24386" fmla="*/ 4335935 h 4873452"/>
              <a:gd name="connsiteX24387" fmla="*/ 5368826 w 9144002"/>
              <a:gd name="connsiteY24387" fmla="*/ 4337720 h 4873452"/>
              <a:gd name="connsiteX24388" fmla="*/ 5369420 w 9144002"/>
              <a:gd name="connsiteY24388" fmla="*/ 4338835 h 4873452"/>
              <a:gd name="connsiteX24389" fmla="*/ 5369420 w 9144002"/>
              <a:gd name="connsiteY24389" fmla="*/ 4339504 h 4873452"/>
              <a:gd name="connsiteX24390" fmla="*/ 5369420 w 9144002"/>
              <a:gd name="connsiteY24390" fmla="*/ 4340842 h 4873452"/>
              <a:gd name="connsiteX24391" fmla="*/ 5368528 w 9144002"/>
              <a:gd name="connsiteY24391" fmla="*/ 4341957 h 4873452"/>
              <a:gd name="connsiteX24392" fmla="*/ 5367337 w 9144002"/>
              <a:gd name="connsiteY24392" fmla="*/ 4343072 h 4873452"/>
              <a:gd name="connsiteX24393" fmla="*/ 5365849 w 9144002"/>
              <a:gd name="connsiteY24393" fmla="*/ 4344187 h 4873452"/>
              <a:gd name="connsiteX24394" fmla="*/ 5364360 w 9144002"/>
              <a:gd name="connsiteY24394" fmla="*/ 4342626 h 4873452"/>
              <a:gd name="connsiteX24395" fmla="*/ 5362872 w 9144002"/>
              <a:gd name="connsiteY24395" fmla="*/ 4341510 h 4873452"/>
              <a:gd name="connsiteX24396" fmla="*/ 5361384 w 9144002"/>
              <a:gd name="connsiteY24396" fmla="*/ 4340842 h 4873452"/>
              <a:gd name="connsiteX24397" fmla="*/ 5359895 w 9144002"/>
              <a:gd name="connsiteY24397" fmla="*/ 4340173 h 4873452"/>
              <a:gd name="connsiteX24398" fmla="*/ 5358407 w 9144002"/>
              <a:gd name="connsiteY24398" fmla="*/ 4339950 h 4873452"/>
              <a:gd name="connsiteX24399" fmla="*/ 5356919 w 9144002"/>
              <a:gd name="connsiteY24399" fmla="*/ 4339950 h 4873452"/>
              <a:gd name="connsiteX24400" fmla="*/ 5355431 w 9144002"/>
              <a:gd name="connsiteY24400" fmla="*/ 4340173 h 4873452"/>
              <a:gd name="connsiteX24401" fmla="*/ 5353943 w 9144002"/>
              <a:gd name="connsiteY24401" fmla="*/ 4340395 h 4873452"/>
              <a:gd name="connsiteX24402" fmla="*/ 5352752 w 9144002"/>
              <a:gd name="connsiteY24402" fmla="*/ 4341065 h 4873452"/>
              <a:gd name="connsiteX24403" fmla="*/ 5351264 w 9144002"/>
              <a:gd name="connsiteY24403" fmla="*/ 4341957 h 4873452"/>
              <a:gd name="connsiteX24404" fmla="*/ 5348585 w 9144002"/>
              <a:gd name="connsiteY24404" fmla="*/ 4343741 h 4873452"/>
              <a:gd name="connsiteX24405" fmla="*/ 5346799 w 9144002"/>
              <a:gd name="connsiteY24405" fmla="*/ 4346417 h 4873452"/>
              <a:gd name="connsiteX24406" fmla="*/ 5345013 w 9144002"/>
              <a:gd name="connsiteY24406" fmla="*/ 4348870 h 4873452"/>
              <a:gd name="connsiteX24407" fmla="*/ 5339953 w 9144002"/>
              <a:gd name="connsiteY24407" fmla="*/ 4349093 h 4873452"/>
              <a:gd name="connsiteX24408" fmla="*/ 5338464 w 9144002"/>
              <a:gd name="connsiteY24408" fmla="*/ 4348870 h 4873452"/>
              <a:gd name="connsiteX24409" fmla="*/ 5337572 w 9144002"/>
              <a:gd name="connsiteY24409" fmla="*/ 4348647 h 4873452"/>
              <a:gd name="connsiteX24410" fmla="*/ 5337274 w 9144002"/>
              <a:gd name="connsiteY24410" fmla="*/ 4348425 h 4873452"/>
              <a:gd name="connsiteX24411" fmla="*/ 5336976 w 9144002"/>
              <a:gd name="connsiteY24411" fmla="*/ 4347755 h 4873452"/>
              <a:gd name="connsiteX24412" fmla="*/ 5337572 w 9144002"/>
              <a:gd name="connsiteY24412" fmla="*/ 4346417 h 4873452"/>
              <a:gd name="connsiteX24413" fmla="*/ 5338762 w 9144002"/>
              <a:gd name="connsiteY24413" fmla="*/ 4344410 h 4873452"/>
              <a:gd name="connsiteX24414" fmla="*/ 5339953 w 9144002"/>
              <a:gd name="connsiteY24414" fmla="*/ 4341957 h 4873452"/>
              <a:gd name="connsiteX24415" fmla="*/ 5340251 w 9144002"/>
              <a:gd name="connsiteY24415" fmla="*/ 4340395 h 4873452"/>
              <a:gd name="connsiteX24416" fmla="*/ 5340845 w 9144002"/>
              <a:gd name="connsiteY24416" fmla="*/ 4339058 h 4873452"/>
              <a:gd name="connsiteX24417" fmla="*/ 5340845 w 9144002"/>
              <a:gd name="connsiteY24417" fmla="*/ 4337274 h 4873452"/>
              <a:gd name="connsiteX24418" fmla="*/ 5340251 w 9144002"/>
              <a:gd name="connsiteY24418" fmla="*/ 4335713 h 4873452"/>
              <a:gd name="connsiteX24419" fmla="*/ 5338464 w 9144002"/>
              <a:gd name="connsiteY24419" fmla="*/ 4335713 h 4873452"/>
              <a:gd name="connsiteX24420" fmla="*/ 5336678 w 9144002"/>
              <a:gd name="connsiteY24420" fmla="*/ 4335935 h 4873452"/>
              <a:gd name="connsiteX24421" fmla="*/ 5335190 w 9144002"/>
              <a:gd name="connsiteY24421" fmla="*/ 4336605 h 4873452"/>
              <a:gd name="connsiteX24422" fmla="*/ 5333702 w 9144002"/>
              <a:gd name="connsiteY24422" fmla="*/ 4337274 h 4873452"/>
              <a:gd name="connsiteX24423" fmla="*/ 5332511 w 9144002"/>
              <a:gd name="connsiteY24423" fmla="*/ 4338165 h 4873452"/>
              <a:gd name="connsiteX24424" fmla="*/ 5331320 w 9144002"/>
              <a:gd name="connsiteY24424" fmla="*/ 4339504 h 4873452"/>
              <a:gd name="connsiteX24425" fmla="*/ 5330428 w 9144002"/>
              <a:gd name="connsiteY24425" fmla="*/ 4340842 h 4873452"/>
              <a:gd name="connsiteX24426" fmla="*/ 5329832 w 9144002"/>
              <a:gd name="connsiteY24426" fmla="*/ 4342403 h 4873452"/>
              <a:gd name="connsiteX24427" fmla="*/ 5328939 w 9144002"/>
              <a:gd name="connsiteY24427" fmla="*/ 4345748 h 4873452"/>
              <a:gd name="connsiteX24428" fmla="*/ 5328344 w 9144002"/>
              <a:gd name="connsiteY24428" fmla="*/ 4349762 h 4873452"/>
              <a:gd name="connsiteX24429" fmla="*/ 5328047 w 9144002"/>
              <a:gd name="connsiteY24429" fmla="*/ 4358236 h 4873452"/>
              <a:gd name="connsiteX24430" fmla="*/ 5326558 w 9144002"/>
              <a:gd name="connsiteY24430" fmla="*/ 4358460 h 4873452"/>
              <a:gd name="connsiteX24431" fmla="*/ 5324772 w 9144002"/>
              <a:gd name="connsiteY24431" fmla="*/ 4358460 h 4873452"/>
              <a:gd name="connsiteX24432" fmla="*/ 5323879 w 9144002"/>
              <a:gd name="connsiteY24432" fmla="*/ 4358460 h 4873452"/>
              <a:gd name="connsiteX24433" fmla="*/ 5322689 w 9144002"/>
              <a:gd name="connsiteY24433" fmla="*/ 4358236 h 4873452"/>
              <a:gd name="connsiteX24434" fmla="*/ 5321795 w 9144002"/>
              <a:gd name="connsiteY24434" fmla="*/ 4357567 h 4873452"/>
              <a:gd name="connsiteX24435" fmla="*/ 5321201 w 9144002"/>
              <a:gd name="connsiteY24435" fmla="*/ 4356898 h 4873452"/>
              <a:gd name="connsiteX24436" fmla="*/ 5320307 w 9144002"/>
              <a:gd name="connsiteY24436" fmla="*/ 4355115 h 4873452"/>
              <a:gd name="connsiteX24437" fmla="*/ 5319712 w 9144002"/>
              <a:gd name="connsiteY24437" fmla="*/ 4352885 h 4873452"/>
              <a:gd name="connsiteX24438" fmla="*/ 5319712 w 9144002"/>
              <a:gd name="connsiteY24438" fmla="*/ 4350431 h 4873452"/>
              <a:gd name="connsiteX24439" fmla="*/ 5319414 w 9144002"/>
              <a:gd name="connsiteY24439" fmla="*/ 4344856 h 4873452"/>
              <a:gd name="connsiteX24440" fmla="*/ 5314354 w 9144002"/>
              <a:gd name="connsiteY24440" fmla="*/ 4346863 h 4873452"/>
              <a:gd name="connsiteX24441" fmla="*/ 5308997 w 9144002"/>
              <a:gd name="connsiteY24441" fmla="*/ 4348647 h 4873452"/>
              <a:gd name="connsiteX24442" fmla="*/ 5298578 w 9144002"/>
              <a:gd name="connsiteY24442" fmla="*/ 4351992 h 4873452"/>
              <a:gd name="connsiteX24443" fmla="*/ 5288160 w 9144002"/>
              <a:gd name="connsiteY24443" fmla="*/ 4354445 h 4873452"/>
              <a:gd name="connsiteX24444" fmla="*/ 5277147 w 9144002"/>
              <a:gd name="connsiteY24444" fmla="*/ 4356898 h 4873452"/>
              <a:gd name="connsiteX24445" fmla="*/ 5265836 w 9144002"/>
              <a:gd name="connsiteY24445" fmla="*/ 4358460 h 4873452"/>
              <a:gd name="connsiteX24446" fmla="*/ 5254228 w 9144002"/>
              <a:gd name="connsiteY24446" fmla="*/ 4360020 h 4873452"/>
              <a:gd name="connsiteX24447" fmla="*/ 5242916 w 9144002"/>
              <a:gd name="connsiteY24447" fmla="*/ 4361135 h 4873452"/>
              <a:gd name="connsiteX24448" fmla="*/ 5231308 w 9144002"/>
              <a:gd name="connsiteY24448" fmla="*/ 4361805 h 4873452"/>
              <a:gd name="connsiteX24449" fmla="*/ 5219401 w 9144002"/>
              <a:gd name="connsiteY24449" fmla="*/ 4362474 h 4873452"/>
              <a:gd name="connsiteX24450" fmla="*/ 5207793 w 9144002"/>
              <a:gd name="connsiteY24450" fmla="*/ 4362696 h 4873452"/>
              <a:gd name="connsiteX24451" fmla="*/ 5184874 w 9144002"/>
              <a:gd name="connsiteY24451" fmla="*/ 4363589 h 4873452"/>
              <a:gd name="connsiteX24452" fmla="*/ 5162251 w 9144002"/>
              <a:gd name="connsiteY24452" fmla="*/ 4364035 h 4873452"/>
              <a:gd name="connsiteX24453" fmla="*/ 5151536 w 9144002"/>
              <a:gd name="connsiteY24453" fmla="*/ 4364480 h 4873452"/>
              <a:gd name="connsiteX24454" fmla="*/ 5140522 w 9144002"/>
              <a:gd name="connsiteY24454" fmla="*/ 4365372 h 4873452"/>
              <a:gd name="connsiteX24455" fmla="*/ 5136355 w 9144002"/>
              <a:gd name="connsiteY24455" fmla="*/ 4365372 h 4873452"/>
              <a:gd name="connsiteX24456" fmla="*/ 5132486 w 9144002"/>
              <a:gd name="connsiteY24456" fmla="*/ 4364926 h 4873452"/>
              <a:gd name="connsiteX24457" fmla="*/ 5129212 w 9144002"/>
              <a:gd name="connsiteY24457" fmla="*/ 4364480 h 4873452"/>
              <a:gd name="connsiteX24458" fmla="*/ 5126533 w 9144002"/>
              <a:gd name="connsiteY24458" fmla="*/ 4363811 h 4873452"/>
              <a:gd name="connsiteX24459" fmla="*/ 5124151 w 9144002"/>
              <a:gd name="connsiteY24459" fmla="*/ 4362920 h 4873452"/>
              <a:gd name="connsiteX24460" fmla="*/ 5122663 w 9144002"/>
              <a:gd name="connsiteY24460" fmla="*/ 4362250 h 4873452"/>
              <a:gd name="connsiteX24461" fmla="*/ 5122366 w 9144002"/>
              <a:gd name="connsiteY24461" fmla="*/ 4361805 h 4873452"/>
              <a:gd name="connsiteX24462" fmla="*/ 5122366 w 9144002"/>
              <a:gd name="connsiteY24462" fmla="*/ 4361581 h 4873452"/>
              <a:gd name="connsiteX24463" fmla="*/ 5122615 w 9144002"/>
              <a:gd name="connsiteY24463" fmla="*/ 4361395 h 4873452"/>
              <a:gd name="connsiteX24464" fmla="*/ 5123557 w 9144002"/>
              <a:gd name="connsiteY24464" fmla="*/ 4361135 h 4873452"/>
              <a:gd name="connsiteX24465" fmla="*/ 5122663 w 9144002"/>
              <a:gd name="connsiteY24465" fmla="*/ 4361359 h 4873452"/>
              <a:gd name="connsiteX24466" fmla="*/ 5122615 w 9144002"/>
              <a:gd name="connsiteY24466" fmla="*/ 4361395 h 4873452"/>
              <a:gd name="connsiteX24467" fmla="*/ 5117901 w 9144002"/>
              <a:gd name="connsiteY24467" fmla="*/ 4362696 h 4873452"/>
              <a:gd name="connsiteX24468" fmla="*/ 5112245 w 9144002"/>
              <a:gd name="connsiteY24468" fmla="*/ 4364035 h 4873452"/>
              <a:gd name="connsiteX24469" fmla="*/ 5106292 w 9144002"/>
              <a:gd name="connsiteY24469" fmla="*/ 4365595 h 4873452"/>
              <a:gd name="connsiteX24470" fmla="*/ 5099744 w 9144002"/>
              <a:gd name="connsiteY24470" fmla="*/ 4366487 h 4873452"/>
              <a:gd name="connsiteX24471" fmla="*/ 5093493 w 9144002"/>
              <a:gd name="connsiteY24471" fmla="*/ 4366934 h 4873452"/>
              <a:gd name="connsiteX24472" fmla="*/ 5086945 w 9144002"/>
              <a:gd name="connsiteY24472" fmla="*/ 4367157 h 4873452"/>
              <a:gd name="connsiteX24473" fmla="*/ 5080694 w 9144002"/>
              <a:gd name="connsiteY24473" fmla="*/ 4367157 h 4873452"/>
              <a:gd name="connsiteX24474" fmla="*/ 5074145 w 9144002"/>
              <a:gd name="connsiteY24474" fmla="*/ 4366710 h 4873452"/>
              <a:gd name="connsiteX24475" fmla="*/ 5068490 w 9144002"/>
              <a:gd name="connsiteY24475" fmla="*/ 4365819 h 4873452"/>
              <a:gd name="connsiteX24476" fmla="*/ 5062834 w 9144002"/>
              <a:gd name="connsiteY24476" fmla="*/ 4364480 h 4873452"/>
              <a:gd name="connsiteX24477" fmla="*/ 5057774 w 9144002"/>
              <a:gd name="connsiteY24477" fmla="*/ 4362474 h 4873452"/>
              <a:gd name="connsiteX24478" fmla="*/ 5055393 w 9144002"/>
              <a:gd name="connsiteY24478" fmla="*/ 4361359 h 4873452"/>
              <a:gd name="connsiteX24479" fmla="*/ 5053012 w 9144002"/>
              <a:gd name="connsiteY24479" fmla="*/ 4360020 h 4873452"/>
              <a:gd name="connsiteX24480" fmla="*/ 5051226 w 9144002"/>
              <a:gd name="connsiteY24480" fmla="*/ 4358460 h 4873452"/>
              <a:gd name="connsiteX24481" fmla="*/ 5049440 w 9144002"/>
              <a:gd name="connsiteY24481" fmla="*/ 4356898 h 4873452"/>
              <a:gd name="connsiteX24482" fmla="*/ 5047357 w 9144002"/>
              <a:gd name="connsiteY24482" fmla="*/ 4355115 h 4873452"/>
              <a:gd name="connsiteX24483" fmla="*/ 5045868 w 9144002"/>
              <a:gd name="connsiteY24483" fmla="*/ 4353107 h 4873452"/>
              <a:gd name="connsiteX24484" fmla="*/ 5044975 w 9144002"/>
              <a:gd name="connsiteY24484" fmla="*/ 4351100 h 4873452"/>
              <a:gd name="connsiteX24485" fmla="*/ 5043784 w 9144002"/>
              <a:gd name="connsiteY24485" fmla="*/ 4348870 h 4873452"/>
              <a:gd name="connsiteX24486" fmla="*/ 5042891 w 9144002"/>
              <a:gd name="connsiteY24486" fmla="*/ 4346640 h 4873452"/>
              <a:gd name="connsiteX24487" fmla="*/ 5042296 w 9144002"/>
              <a:gd name="connsiteY24487" fmla="*/ 4343741 h 4873452"/>
              <a:gd name="connsiteX24488" fmla="*/ 5040808 w 9144002"/>
              <a:gd name="connsiteY24488" fmla="*/ 4348425 h 4873452"/>
              <a:gd name="connsiteX24489" fmla="*/ 5039915 w 9144002"/>
              <a:gd name="connsiteY24489" fmla="*/ 4350431 h 4873452"/>
              <a:gd name="connsiteX24490" fmla="*/ 5038724 w 9144002"/>
              <a:gd name="connsiteY24490" fmla="*/ 4351770 h 4873452"/>
              <a:gd name="connsiteX24491" fmla="*/ 5037832 w 9144002"/>
              <a:gd name="connsiteY24491" fmla="*/ 4352885 h 4873452"/>
              <a:gd name="connsiteX24492" fmla="*/ 5036938 w 9144002"/>
              <a:gd name="connsiteY24492" fmla="*/ 4353776 h 4873452"/>
              <a:gd name="connsiteX24493" fmla="*/ 5035450 w 9144002"/>
              <a:gd name="connsiteY24493" fmla="*/ 4354222 h 4873452"/>
              <a:gd name="connsiteX24494" fmla="*/ 5034259 w 9144002"/>
              <a:gd name="connsiteY24494" fmla="*/ 4354891 h 4873452"/>
              <a:gd name="connsiteX24495" fmla="*/ 5033069 w 9144002"/>
              <a:gd name="connsiteY24495" fmla="*/ 4355115 h 4873452"/>
              <a:gd name="connsiteX24496" fmla="*/ 5031580 w 9144002"/>
              <a:gd name="connsiteY24496" fmla="*/ 4355115 h 4873452"/>
              <a:gd name="connsiteX24497" fmla="*/ 5029199 w 9144002"/>
              <a:gd name="connsiteY24497" fmla="*/ 4354891 h 4873452"/>
              <a:gd name="connsiteX24498" fmla="*/ 5025925 w 9144002"/>
              <a:gd name="connsiteY24498" fmla="*/ 4354000 h 4873452"/>
              <a:gd name="connsiteX24499" fmla="*/ 5022651 w 9144002"/>
              <a:gd name="connsiteY24499" fmla="*/ 4353107 h 4873452"/>
              <a:gd name="connsiteX24500" fmla="*/ 5015507 w 9144002"/>
              <a:gd name="connsiteY24500" fmla="*/ 4350655 h 4873452"/>
              <a:gd name="connsiteX24501" fmla="*/ 5011638 w 9144002"/>
              <a:gd name="connsiteY24501" fmla="*/ 4349762 h 4873452"/>
              <a:gd name="connsiteX24502" fmla="*/ 5008065 w 9144002"/>
              <a:gd name="connsiteY24502" fmla="*/ 4349093 h 4873452"/>
              <a:gd name="connsiteX24503" fmla="*/ 5003898 w 9144002"/>
              <a:gd name="connsiteY24503" fmla="*/ 4348870 h 4873452"/>
              <a:gd name="connsiteX24504" fmla="*/ 5001815 w 9144002"/>
              <a:gd name="connsiteY24504" fmla="*/ 4349093 h 4873452"/>
              <a:gd name="connsiteX24505" fmla="*/ 4999731 w 9144002"/>
              <a:gd name="connsiteY24505" fmla="*/ 4349762 h 4873452"/>
              <a:gd name="connsiteX24506" fmla="*/ 4997945 w 9144002"/>
              <a:gd name="connsiteY24506" fmla="*/ 4350431 h 4873452"/>
              <a:gd name="connsiteX24507" fmla="*/ 4995564 w 9144002"/>
              <a:gd name="connsiteY24507" fmla="*/ 4351100 h 4873452"/>
              <a:gd name="connsiteX24508" fmla="*/ 4993182 w 9144002"/>
              <a:gd name="connsiteY24508" fmla="*/ 4352215 h 4873452"/>
              <a:gd name="connsiteX24509" fmla="*/ 4991397 w 9144002"/>
              <a:gd name="connsiteY24509" fmla="*/ 4353776 h 4873452"/>
              <a:gd name="connsiteX24510" fmla="*/ 4991694 w 9144002"/>
              <a:gd name="connsiteY24510" fmla="*/ 4350877 h 4873452"/>
              <a:gd name="connsiteX24511" fmla="*/ 4991694 w 9144002"/>
              <a:gd name="connsiteY24511" fmla="*/ 4348425 h 4873452"/>
              <a:gd name="connsiteX24512" fmla="*/ 4991694 w 9144002"/>
              <a:gd name="connsiteY24512" fmla="*/ 4346194 h 4873452"/>
              <a:gd name="connsiteX24513" fmla="*/ 4991099 w 9144002"/>
              <a:gd name="connsiteY24513" fmla="*/ 4343741 h 4873452"/>
              <a:gd name="connsiteX24514" fmla="*/ 4990206 w 9144002"/>
              <a:gd name="connsiteY24514" fmla="*/ 4341957 h 4873452"/>
              <a:gd name="connsiteX24515" fmla="*/ 4989611 w 9144002"/>
              <a:gd name="connsiteY24515" fmla="*/ 4340173 h 4873452"/>
              <a:gd name="connsiteX24516" fmla="*/ 4988122 w 9144002"/>
              <a:gd name="connsiteY24516" fmla="*/ 4338389 h 4873452"/>
              <a:gd name="connsiteX24517" fmla="*/ 4986932 w 9144002"/>
              <a:gd name="connsiteY24517" fmla="*/ 4337050 h 4873452"/>
              <a:gd name="connsiteX24518" fmla="*/ 4985146 w 9144002"/>
              <a:gd name="connsiteY24518" fmla="*/ 4335935 h 4873452"/>
              <a:gd name="connsiteX24519" fmla="*/ 4983360 w 9144002"/>
              <a:gd name="connsiteY24519" fmla="*/ 4334820 h 4873452"/>
              <a:gd name="connsiteX24520" fmla="*/ 4981276 w 9144002"/>
              <a:gd name="connsiteY24520" fmla="*/ 4333929 h 4873452"/>
              <a:gd name="connsiteX24521" fmla="*/ 4979490 w 9144002"/>
              <a:gd name="connsiteY24521" fmla="*/ 4333037 h 4873452"/>
              <a:gd name="connsiteX24522" fmla="*/ 4977109 w 9144002"/>
              <a:gd name="connsiteY24522" fmla="*/ 4332590 h 4873452"/>
              <a:gd name="connsiteX24523" fmla="*/ 4974430 w 9144002"/>
              <a:gd name="connsiteY24523" fmla="*/ 4332367 h 4873452"/>
              <a:gd name="connsiteX24524" fmla="*/ 4969668 w 9144002"/>
              <a:gd name="connsiteY24524" fmla="*/ 4331922 h 4873452"/>
              <a:gd name="connsiteX24525" fmla="*/ 4964310 w 9144002"/>
              <a:gd name="connsiteY24525" fmla="*/ 4331922 h 4873452"/>
              <a:gd name="connsiteX24526" fmla="*/ 4958952 w 9144002"/>
              <a:gd name="connsiteY24526" fmla="*/ 4332590 h 4873452"/>
              <a:gd name="connsiteX24527" fmla="*/ 4953892 w 9144002"/>
              <a:gd name="connsiteY24527" fmla="*/ 4333929 h 4873452"/>
              <a:gd name="connsiteX24528" fmla="*/ 4948534 w 9144002"/>
              <a:gd name="connsiteY24528" fmla="*/ 4335267 h 4873452"/>
              <a:gd name="connsiteX24529" fmla="*/ 4943474 w 9144002"/>
              <a:gd name="connsiteY24529" fmla="*/ 4337274 h 4873452"/>
              <a:gd name="connsiteX24530" fmla="*/ 4939009 w 9144002"/>
              <a:gd name="connsiteY24530" fmla="*/ 4339950 h 4873452"/>
              <a:gd name="connsiteX24531" fmla="*/ 4934842 w 9144002"/>
              <a:gd name="connsiteY24531" fmla="*/ 4342403 h 4873452"/>
              <a:gd name="connsiteX24532" fmla="*/ 4931568 w 9144002"/>
              <a:gd name="connsiteY24532" fmla="*/ 4345525 h 4873452"/>
              <a:gd name="connsiteX24533" fmla="*/ 4933949 w 9144002"/>
              <a:gd name="connsiteY24533" fmla="*/ 4347978 h 4873452"/>
              <a:gd name="connsiteX24534" fmla="*/ 4936032 w 9144002"/>
              <a:gd name="connsiteY24534" fmla="*/ 4350655 h 4873452"/>
              <a:gd name="connsiteX24535" fmla="*/ 4938711 w 9144002"/>
              <a:gd name="connsiteY24535" fmla="*/ 4352661 h 4873452"/>
              <a:gd name="connsiteX24536" fmla="*/ 4941688 w 9144002"/>
              <a:gd name="connsiteY24536" fmla="*/ 4354000 h 4873452"/>
              <a:gd name="connsiteX24537" fmla="*/ 4944963 w 9144002"/>
              <a:gd name="connsiteY24537" fmla="*/ 4355337 h 4873452"/>
              <a:gd name="connsiteX24538" fmla="*/ 4948534 w 9144002"/>
              <a:gd name="connsiteY24538" fmla="*/ 4356452 h 4873452"/>
              <a:gd name="connsiteX24539" fmla="*/ 4951809 w 9144002"/>
              <a:gd name="connsiteY24539" fmla="*/ 4357345 h 4873452"/>
              <a:gd name="connsiteX24540" fmla="*/ 4955678 w 9144002"/>
              <a:gd name="connsiteY24540" fmla="*/ 4357567 h 4873452"/>
              <a:gd name="connsiteX24541" fmla="*/ 4959845 w 9144002"/>
              <a:gd name="connsiteY24541" fmla="*/ 4358013 h 4873452"/>
              <a:gd name="connsiteX24542" fmla="*/ 4963417 w 9144002"/>
              <a:gd name="connsiteY24542" fmla="*/ 4358013 h 4873452"/>
              <a:gd name="connsiteX24543" fmla="*/ 4967286 w 9144002"/>
              <a:gd name="connsiteY24543" fmla="*/ 4357567 h 4873452"/>
              <a:gd name="connsiteX24544" fmla="*/ 4971453 w 9144002"/>
              <a:gd name="connsiteY24544" fmla="*/ 4357345 h 4873452"/>
              <a:gd name="connsiteX24545" fmla="*/ 4975621 w 9144002"/>
              <a:gd name="connsiteY24545" fmla="*/ 4356898 h 4873452"/>
              <a:gd name="connsiteX24546" fmla="*/ 4979490 w 9144002"/>
              <a:gd name="connsiteY24546" fmla="*/ 4356006 h 4873452"/>
              <a:gd name="connsiteX24547" fmla="*/ 4983063 w 9144002"/>
              <a:gd name="connsiteY24547" fmla="*/ 4354891 h 4873452"/>
              <a:gd name="connsiteX24548" fmla="*/ 4986932 w 9144002"/>
              <a:gd name="connsiteY24548" fmla="*/ 4353776 h 4873452"/>
              <a:gd name="connsiteX24549" fmla="*/ 4984551 w 9144002"/>
              <a:gd name="connsiteY24549" fmla="*/ 4356452 h 4873452"/>
              <a:gd name="connsiteX24550" fmla="*/ 4981574 w 9144002"/>
              <a:gd name="connsiteY24550" fmla="*/ 4358682 h 4873452"/>
              <a:gd name="connsiteX24551" fmla="*/ 4978895 w 9144002"/>
              <a:gd name="connsiteY24551" fmla="*/ 4360690 h 4873452"/>
              <a:gd name="connsiteX24552" fmla="*/ 4975919 w 9144002"/>
              <a:gd name="connsiteY24552" fmla="*/ 4362474 h 4873452"/>
              <a:gd name="connsiteX24553" fmla="*/ 4972644 w 9144002"/>
              <a:gd name="connsiteY24553" fmla="*/ 4363811 h 4873452"/>
              <a:gd name="connsiteX24554" fmla="*/ 4969668 w 9144002"/>
              <a:gd name="connsiteY24554" fmla="*/ 4364926 h 4873452"/>
              <a:gd name="connsiteX24555" fmla="*/ 4966096 w 9144002"/>
              <a:gd name="connsiteY24555" fmla="*/ 4365819 h 4873452"/>
              <a:gd name="connsiteX24556" fmla="*/ 4962822 w 9144002"/>
              <a:gd name="connsiteY24556" fmla="*/ 4366487 h 4873452"/>
              <a:gd name="connsiteX24557" fmla="*/ 4958952 w 9144002"/>
              <a:gd name="connsiteY24557" fmla="*/ 4366934 h 4873452"/>
              <a:gd name="connsiteX24558" fmla="*/ 4955380 w 9144002"/>
              <a:gd name="connsiteY24558" fmla="*/ 4367157 h 4873452"/>
              <a:gd name="connsiteX24559" fmla="*/ 4948236 w 9144002"/>
              <a:gd name="connsiteY24559" fmla="*/ 4367602 h 4873452"/>
              <a:gd name="connsiteX24560" fmla="*/ 4940200 w 9144002"/>
              <a:gd name="connsiteY24560" fmla="*/ 4367602 h 4873452"/>
              <a:gd name="connsiteX24561" fmla="*/ 4932759 w 9144002"/>
              <a:gd name="connsiteY24561" fmla="*/ 4367157 h 4873452"/>
              <a:gd name="connsiteX24562" fmla="*/ 4925615 w 9144002"/>
              <a:gd name="connsiteY24562" fmla="*/ 4367157 h 4873452"/>
              <a:gd name="connsiteX24563" fmla="*/ 4917876 w 9144002"/>
              <a:gd name="connsiteY24563" fmla="*/ 4367157 h 4873452"/>
              <a:gd name="connsiteX24564" fmla="*/ 4914601 w 9144002"/>
              <a:gd name="connsiteY24564" fmla="*/ 4367602 h 4873452"/>
              <a:gd name="connsiteX24565" fmla="*/ 4911327 w 9144002"/>
              <a:gd name="connsiteY24565" fmla="*/ 4368049 h 4873452"/>
              <a:gd name="connsiteX24566" fmla="*/ 4907755 w 9144002"/>
              <a:gd name="connsiteY24566" fmla="*/ 4368717 h 4873452"/>
              <a:gd name="connsiteX24567" fmla="*/ 4904481 w 9144002"/>
              <a:gd name="connsiteY24567" fmla="*/ 4369387 h 4873452"/>
              <a:gd name="connsiteX24568" fmla="*/ 4901505 w 9144002"/>
              <a:gd name="connsiteY24568" fmla="*/ 4370725 h 4873452"/>
              <a:gd name="connsiteX24569" fmla="*/ 4898826 w 9144002"/>
              <a:gd name="connsiteY24569" fmla="*/ 4371840 h 4873452"/>
              <a:gd name="connsiteX24570" fmla="*/ 4895849 w 9144002"/>
              <a:gd name="connsiteY24570" fmla="*/ 4373400 h 4873452"/>
              <a:gd name="connsiteX24571" fmla="*/ 4893170 w 9144002"/>
              <a:gd name="connsiteY24571" fmla="*/ 4375408 h 4873452"/>
              <a:gd name="connsiteX24572" fmla="*/ 4890789 w 9144002"/>
              <a:gd name="connsiteY24572" fmla="*/ 4377638 h 4873452"/>
              <a:gd name="connsiteX24573" fmla="*/ 4888705 w 9144002"/>
              <a:gd name="connsiteY24573" fmla="*/ 4380314 h 4873452"/>
              <a:gd name="connsiteX24574" fmla="*/ 4886622 w 9144002"/>
              <a:gd name="connsiteY24574" fmla="*/ 4382989 h 4873452"/>
              <a:gd name="connsiteX24575" fmla="*/ 4884836 w 9144002"/>
              <a:gd name="connsiteY24575" fmla="*/ 4386334 h 4873452"/>
              <a:gd name="connsiteX24576" fmla="*/ 4881264 w 9144002"/>
              <a:gd name="connsiteY24576" fmla="*/ 4387005 h 4873452"/>
              <a:gd name="connsiteX24577" fmla="*/ 4877394 w 9144002"/>
              <a:gd name="connsiteY24577" fmla="*/ 4387227 h 4873452"/>
              <a:gd name="connsiteX24578" fmla="*/ 4869953 w 9144002"/>
              <a:gd name="connsiteY24578" fmla="*/ 4387227 h 4873452"/>
              <a:gd name="connsiteX24579" fmla="*/ 4863107 w 9144002"/>
              <a:gd name="connsiteY24579" fmla="*/ 4386781 h 4873452"/>
              <a:gd name="connsiteX24580" fmla="*/ 4855963 w 9144002"/>
              <a:gd name="connsiteY24580" fmla="*/ 4385890 h 4873452"/>
              <a:gd name="connsiteX24581" fmla="*/ 4849415 w 9144002"/>
              <a:gd name="connsiteY24581" fmla="*/ 4384551 h 4873452"/>
              <a:gd name="connsiteX24582" fmla="*/ 4843164 w 9144002"/>
              <a:gd name="connsiteY24582" fmla="*/ 4382989 h 4873452"/>
              <a:gd name="connsiteX24583" fmla="*/ 4830663 w 9144002"/>
              <a:gd name="connsiteY24583" fmla="*/ 4380314 h 4873452"/>
              <a:gd name="connsiteX24584" fmla="*/ 4824411 w 9144002"/>
              <a:gd name="connsiteY24584" fmla="*/ 4378753 h 4873452"/>
              <a:gd name="connsiteX24585" fmla="*/ 4818161 w 9144002"/>
              <a:gd name="connsiteY24585" fmla="*/ 4377860 h 4873452"/>
              <a:gd name="connsiteX24586" fmla="*/ 4811910 w 9144002"/>
              <a:gd name="connsiteY24586" fmla="*/ 4377192 h 4873452"/>
              <a:gd name="connsiteX24587" fmla="*/ 4805361 w 9144002"/>
              <a:gd name="connsiteY24587" fmla="*/ 4376745 h 4873452"/>
              <a:gd name="connsiteX24588" fmla="*/ 4799111 w 9144002"/>
              <a:gd name="connsiteY24588" fmla="*/ 4377415 h 4873452"/>
              <a:gd name="connsiteX24589" fmla="*/ 4796134 w 9144002"/>
              <a:gd name="connsiteY24589" fmla="*/ 4377860 h 4873452"/>
              <a:gd name="connsiteX24590" fmla="*/ 4792562 w 9144002"/>
              <a:gd name="connsiteY24590" fmla="*/ 4378530 h 4873452"/>
              <a:gd name="connsiteX24591" fmla="*/ 4789289 w 9144002"/>
              <a:gd name="connsiteY24591" fmla="*/ 4379422 h 4873452"/>
              <a:gd name="connsiteX24592" fmla="*/ 4785419 w 9144002"/>
              <a:gd name="connsiteY24592" fmla="*/ 4380537 h 4873452"/>
              <a:gd name="connsiteX24593" fmla="*/ 4782144 w 9144002"/>
              <a:gd name="connsiteY24593" fmla="*/ 4381875 h 4873452"/>
              <a:gd name="connsiteX24594" fmla="*/ 4778275 w 9144002"/>
              <a:gd name="connsiteY24594" fmla="*/ 4383213 h 4873452"/>
              <a:gd name="connsiteX24595" fmla="*/ 4780656 w 9144002"/>
              <a:gd name="connsiteY24595" fmla="*/ 4375185 h 4873452"/>
              <a:gd name="connsiteX24596" fmla="*/ 4781252 w 9144002"/>
              <a:gd name="connsiteY24596" fmla="*/ 4371394 h 4873452"/>
              <a:gd name="connsiteX24597" fmla="*/ 4781252 w 9144002"/>
              <a:gd name="connsiteY24597" fmla="*/ 4368049 h 4873452"/>
              <a:gd name="connsiteX24598" fmla="*/ 4780955 w 9144002"/>
              <a:gd name="connsiteY24598" fmla="*/ 4364704 h 4873452"/>
              <a:gd name="connsiteX24599" fmla="*/ 4780358 w 9144002"/>
              <a:gd name="connsiteY24599" fmla="*/ 4362920 h 4873452"/>
              <a:gd name="connsiteX24600" fmla="*/ 4779466 w 9144002"/>
              <a:gd name="connsiteY24600" fmla="*/ 4361581 h 4873452"/>
              <a:gd name="connsiteX24601" fmla="*/ 4778871 w 9144002"/>
              <a:gd name="connsiteY24601" fmla="*/ 4360243 h 4873452"/>
              <a:gd name="connsiteX24602" fmla="*/ 4777084 w 9144002"/>
              <a:gd name="connsiteY24602" fmla="*/ 4359128 h 4873452"/>
              <a:gd name="connsiteX24603" fmla="*/ 4775597 w 9144002"/>
              <a:gd name="connsiteY24603" fmla="*/ 4357567 h 4873452"/>
              <a:gd name="connsiteX24604" fmla="*/ 4773810 w 9144002"/>
              <a:gd name="connsiteY24604" fmla="*/ 4356452 h 4873452"/>
              <a:gd name="connsiteX24605" fmla="*/ 4770536 w 9144002"/>
              <a:gd name="connsiteY24605" fmla="*/ 4356898 h 4873452"/>
              <a:gd name="connsiteX24606" fmla="*/ 4767857 w 9144002"/>
              <a:gd name="connsiteY24606" fmla="*/ 4357345 h 4873452"/>
              <a:gd name="connsiteX24607" fmla="*/ 4766071 w 9144002"/>
              <a:gd name="connsiteY24607" fmla="*/ 4358236 h 4873452"/>
              <a:gd name="connsiteX24608" fmla="*/ 4764285 w 9144002"/>
              <a:gd name="connsiteY24608" fmla="*/ 4359351 h 4873452"/>
              <a:gd name="connsiteX24609" fmla="*/ 4763690 w 9144002"/>
              <a:gd name="connsiteY24609" fmla="*/ 4360466 h 4873452"/>
              <a:gd name="connsiteX24610" fmla="*/ 4763393 w 9144002"/>
              <a:gd name="connsiteY24610" fmla="*/ 4362250 h 4873452"/>
              <a:gd name="connsiteX24611" fmla="*/ 4762796 w 9144002"/>
              <a:gd name="connsiteY24611" fmla="*/ 4363589 h 4873452"/>
              <a:gd name="connsiteX24612" fmla="*/ 4763393 w 9144002"/>
              <a:gd name="connsiteY24612" fmla="*/ 4365372 h 4873452"/>
              <a:gd name="connsiteX24613" fmla="*/ 4763690 w 9144002"/>
              <a:gd name="connsiteY24613" fmla="*/ 4369387 h 4873452"/>
              <a:gd name="connsiteX24614" fmla="*/ 4763988 w 9144002"/>
              <a:gd name="connsiteY24614" fmla="*/ 4373624 h 4873452"/>
              <a:gd name="connsiteX24615" fmla="*/ 4763988 w 9144002"/>
              <a:gd name="connsiteY24615" fmla="*/ 4376300 h 4873452"/>
              <a:gd name="connsiteX24616" fmla="*/ 4763690 w 9144002"/>
              <a:gd name="connsiteY24616" fmla="*/ 4378530 h 4873452"/>
              <a:gd name="connsiteX24617" fmla="*/ 4762796 w 9144002"/>
              <a:gd name="connsiteY24617" fmla="*/ 4380983 h 4873452"/>
              <a:gd name="connsiteX24618" fmla="*/ 4761309 w 9144002"/>
              <a:gd name="connsiteY24618" fmla="*/ 4383659 h 4873452"/>
              <a:gd name="connsiteX24619" fmla="*/ 4757141 w 9144002"/>
              <a:gd name="connsiteY24619" fmla="*/ 4382989 h 4873452"/>
              <a:gd name="connsiteX24620" fmla="*/ 4753272 w 9144002"/>
              <a:gd name="connsiteY24620" fmla="*/ 4382544 h 4873452"/>
              <a:gd name="connsiteX24621" fmla="*/ 4749105 w 9144002"/>
              <a:gd name="connsiteY24621" fmla="*/ 4382098 h 4873452"/>
              <a:gd name="connsiteX24622" fmla="*/ 4744938 w 9144002"/>
              <a:gd name="connsiteY24622" fmla="*/ 4382098 h 4873452"/>
              <a:gd name="connsiteX24623" fmla="*/ 4740770 w 9144002"/>
              <a:gd name="connsiteY24623" fmla="*/ 4382544 h 4873452"/>
              <a:gd name="connsiteX24624" fmla="*/ 4736603 w 9144002"/>
              <a:gd name="connsiteY24624" fmla="*/ 4382767 h 4873452"/>
              <a:gd name="connsiteX24625" fmla="*/ 4727971 w 9144002"/>
              <a:gd name="connsiteY24625" fmla="*/ 4384104 h 4873452"/>
              <a:gd name="connsiteX24626" fmla="*/ 4718744 w 9144002"/>
              <a:gd name="connsiteY24626" fmla="*/ 4385890 h 4873452"/>
              <a:gd name="connsiteX24627" fmla="*/ 4709814 w 9144002"/>
              <a:gd name="connsiteY24627" fmla="*/ 4388120 h 4873452"/>
              <a:gd name="connsiteX24628" fmla="*/ 4691658 w 9144002"/>
              <a:gd name="connsiteY24628" fmla="*/ 4392802 h 4873452"/>
              <a:gd name="connsiteX24629" fmla="*/ 4682431 w 9144002"/>
              <a:gd name="connsiteY24629" fmla="*/ 4395478 h 4873452"/>
              <a:gd name="connsiteX24630" fmla="*/ 4672607 w 9144002"/>
              <a:gd name="connsiteY24630" fmla="*/ 4397485 h 4873452"/>
              <a:gd name="connsiteX24631" fmla="*/ 4662785 w 9144002"/>
              <a:gd name="connsiteY24631" fmla="*/ 4399046 h 4873452"/>
              <a:gd name="connsiteX24632" fmla="*/ 4658022 w 9144002"/>
              <a:gd name="connsiteY24632" fmla="*/ 4399715 h 4873452"/>
              <a:gd name="connsiteX24633" fmla="*/ 4652962 w 9144002"/>
              <a:gd name="connsiteY24633" fmla="*/ 4399939 h 4873452"/>
              <a:gd name="connsiteX24634" fmla="*/ 4648199 w 9144002"/>
              <a:gd name="connsiteY24634" fmla="*/ 4400161 h 4873452"/>
              <a:gd name="connsiteX24635" fmla="*/ 4643140 w 9144002"/>
              <a:gd name="connsiteY24635" fmla="*/ 4400161 h 4873452"/>
              <a:gd name="connsiteX24636" fmla="*/ 4638080 w 9144002"/>
              <a:gd name="connsiteY24636" fmla="*/ 4399939 h 4873452"/>
              <a:gd name="connsiteX24637" fmla="*/ 4633020 w 9144002"/>
              <a:gd name="connsiteY24637" fmla="*/ 4399492 h 4873452"/>
              <a:gd name="connsiteX24638" fmla="*/ 4627662 w 9144002"/>
              <a:gd name="connsiteY24638" fmla="*/ 4398824 h 4873452"/>
              <a:gd name="connsiteX24639" fmla="*/ 4622899 w 9144002"/>
              <a:gd name="connsiteY24639" fmla="*/ 4397708 h 4873452"/>
              <a:gd name="connsiteX24640" fmla="*/ 4617541 w 9144002"/>
              <a:gd name="connsiteY24640" fmla="*/ 4396370 h 4873452"/>
              <a:gd name="connsiteX24641" fmla="*/ 4612481 w 9144002"/>
              <a:gd name="connsiteY24641" fmla="*/ 4394586 h 4873452"/>
              <a:gd name="connsiteX24642" fmla="*/ 4610099 w 9144002"/>
              <a:gd name="connsiteY24642" fmla="*/ 4395478 h 4873452"/>
              <a:gd name="connsiteX24643" fmla="*/ 4608313 w 9144002"/>
              <a:gd name="connsiteY24643" fmla="*/ 4396370 h 4873452"/>
              <a:gd name="connsiteX24644" fmla="*/ 4607123 w 9144002"/>
              <a:gd name="connsiteY24644" fmla="*/ 4397040 h 4873452"/>
              <a:gd name="connsiteX24645" fmla="*/ 4606229 w 9144002"/>
              <a:gd name="connsiteY24645" fmla="*/ 4397931 h 4873452"/>
              <a:gd name="connsiteX24646" fmla="*/ 4605634 w 9144002"/>
              <a:gd name="connsiteY24646" fmla="*/ 4399046 h 4873452"/>
              <a:gd name="connsiteX24647" fmla="*/ 4605634 w 9144002"/>
              <a:gd name="connsiteY24647" fmla="*/ 4400161 h 4873452"/>
              <a:gd name="connsiteX24648" fmla="*/ 4605932 w 9144002"/>
              <a:gd name="connsiteY24648" fmla="*/ 4402169 h 4873452"/>
              <a:gd name="connsiteX24649" fmla="*/ 4606229 w 9144002"/>
              <a:gd name="connsiteY24649" fmla="*/ 4404399 h 4873452"/>
              <a:gd name="connsiteX24650" fmla="*/ 4606825 w 9144002"/>
              <a:gd name="connsiteY24650" fmla="*/ 4407075 h 4873452"/>
              <a:gd name="connsiteX24651" fmla="*/ 4606229 w 9144002"/>
              <a:gd name="connsiteY24651" fmla="*/ 4408412 h 4873452"/>
              <a:gd name="connsiteX24652" fmla="*/ 4605932 w 9144002"/>
              <a:gd name="connsiteY24652" fmla="*/ 4409750 h 4873452"/>
              <a:gd name="connsiteX24653" fmla="*/ 4605338 w 9144002"/>
              <a:gd name="connsiteY24653" fmla="*/ 4411312 h 4873452"/>
              <a:gd name="connsiteX24654" fmla="*/ 4604147 w 9144002"/>
              <a:gd name="connsiteY24654" fmla="*/ 4412649 h 4873452"/>
              <a:gd name="connsiteX24655" fmla="*/ 4595515 w 9144002"/>
              <a:gd name="connsiteY24655" fmla="*/ 4413764 h 4873452"/>
              <a:gd name="connsiteX24656" fmla="*/ 4587775 w 9144002"/>
              <a:gd name="connsiteY24656" fmla="*/ 4414657 h 4873452"/>
              <a:gd name="connsiteX24657" fmla="*/ 4580333 w 9144002"/>
              <a:gd name="connsiteY24657" fmla="*/ 4415103 h 4873452"/>
              <a:gd name="connsiteX24658" fmla="*/ 4574082 w 9144002"/>
              <a:gd name="connsiteY24658" fmla="*/ 4415103 h 4873452"/>
              <a:gd name="connsiteX24659" fmla="*/ 4567831 w 9144002"/>
              <a:gd name="connsiteY24659" fmla="*/ 4415103 h 4873452"/>
              <a:gd name="connsiteX24660" fmla="*/ 4562177 w 9144002"/>
              <a:gd name="connsiteY24660" fmla="*/ 4414879 h 4873452"/>
              <a:gd name="connsiteX24661" fmla="*/ 4552056 w 9144002"/>
              <a:gd name="connsiteY24661" fmla="*/ 4414434 h 4873452"/>
              <a:gd name="connsiteX24662" fmla="*/ 4543128 w 9144002"/>
              <a:gd name="connsiteY24662" fmla="*/ 4413764 h 4873452"/>
              <a:gd name="connsiteX24663" fmla="*/ 4538959 w 9144002"/>
              <a:gd name="connsiteY24663" fmla="*/ 4413764 h 4873452"/>
              <a:gd name="connsiteX24664" fmla="*/ 4534794 w 9144002"/>
              <a:gd name="connsiteY24664" fmla="*/ 4413988 h 4873452"/>
              <a:gd name="connsiteX24665" fmla="*/ 4530922 w 9144002"/>
              <a:gd name="connsiteY24665" fmla="*/ 4414434 h 4873452"/>
              <a:gd name="connsiteX24666" fmla="*/ 4527054 w 9144002"/>
              <a:gd name="connsiteY24666" fmla="*/ 4415103 h 4873452"/>
              <a:gd name="connsiteX24667" fmla="*/ 4522887 w 9144002"/>
              <a:gd name="connsiteY24667" fmla="*/ 4416664 h 4873452"/>
              <a:gd name="connsiteX24668" fmla="*/ 4519019 w 9144002"/>
              <a:gd name="connsiteY24668" fmla="*/ 4418224 h 4873452"/>
              <a:gd name="connsiteX24669" fmla="*/ 4517232 w 9144002"/>
              <a:gd name="connsiteY24669" fmla="*/ 4414434 h 4873452"/>
              <a:gd name="connsiteX24670" fmla="*/ 4515150 w 9144002"/>
              <a:gd name="connsiteY24670" fmla="*/ 4410865 h 4873452"/>
              <a:gd name="connsiteX24671" fmla="*/ 4513661 w 9144002"/>
              <a:gd name="connsiteY24671" fmla="*/ 4409527 h 4873452"/>
              <a:gd name="connsiteX24672" fmla="*/ 4512470 w 9144002"/>
              <a:gd name="connsiteY24672" fmla="*/ 4408189 h 4873452"/>
              <a:gd name="connsiteX24673" fmla="*/ 4510682 w 9144002"/>
              <a:gd name="connsiteY24673" fmla="*/ 4407075 h 4873452"/>
              <a:gd name="connsiteX24674" fmla="*/ 4509196 w 9144002"/>
              <a:gd name="connsiteY24674" fmla="*/ 4406182 h 4873452"/>
              <a:gd name="connsiteX24675" fmla="*/ 4507408 w 9144002"/>
              <a:gd name="connsiteY24675" fmla="*/ 4405290 h 4873452"/>
              <a:gd name="connsiteX24676" fmla="*/ 4505030 w 9144002"/>
              <a:gd name="connsiteY24676" fmla="*/ 4404845 h 4873452"/>
              <a:gd name="connsiteX24677" fmla="*/ 4502945 w 9144002"/>
              <a:gd name="connsiteY24677" fmla="*/ 4404175 h 4873452"/>
              <a:gd name="connsiteX24678" fmla="*/ 4500562 w 9144002"/>
              <a:gd name="connsiteY24678" fmla="*/ 4404175 h 4873452"/>
              <a:gd name="connsiteX24679" fmla="*/ 4497883 w 9144002"/>
              <a:gd name="connsiteY24679" fmla="*/ 4404175 h 4873452"/>
              <a:gd name="connsiteX24680" fmla="*/ 4494910 w 9144002"/>
              <a:gd name="connsiteY24680" fmla="*/ 4404175 h 4873452"/>
              <a:gd name="connsiteX24681" fmla="*/ 4491930 w 9144002"/>
              <a:gd name="connsiteY24681" fmla="*/ 4404845 h 4873452"/>
              <a:gd name="connsiteX24682" fmla="*/ 4488958 w 9144002"/>
              <a:gd name="connsiteY24682" fmla="*/ 4405290 h 4873452"/>
              <a:gd name="connsiteX24683" fmla="*/ 4489253 w 9144002"/>
              <a:gd name="connsiteY24683" fmla="*/ 4403730 h 4873452"/>
              <a:gd name="connsiteX24684" fmla="*/ 4490442 w 9144002"/>
              <a:gd name="connsiteY24684" fmla="*/ 4402391 h 4873452"/>
              <a:gd name="connsiteX24685" fmla="*/ 4491930 w 9144002"/>
              <a:gd name="connsiteY24685" fmla="*/ 4401722 h 4873452"/>
              <a:gd name="connsiteX24686" fmla="*/ 4493719 w 9144002"/>
              <a:gd name="connsiteY24686" fmla="*/ 4401054 h 4873452"/>
              <a:gd name="connsiteX24687" fmla="*/ 4497589 w 9144002"/>
              <a:gd name="connsiteY24687" fmla="*/ 4400830 h 4873452"/>
              <a:gd name="connsiteX24688" fmla="*/ 4501757 w 9144002"/>
              <a:gd name="connsiteY24688" fmla="*/ 4400607 h 4873452"/>
              <a:gd name="connsiteX24689" fmla="*/ 4502051 w 9144002"/>
              <a:gd name="connsiteY24689" fmla="*/ 4398600 h 4873452"/>
              <a:gd name="connsiteX24690" fmla="*/ 4502051 w 9144002"/>
              <a:gd name="connsiteY24690" fmla="*/ 4396593 h 4873452"/>
              <a:gd name="connsiteX24691" fmla="*/ 4501757 w 9144002"/>
              <a:gd name="connsiteY24691" fmla="*/ 4395255 h 4873452"/>
              <a:gd name="connsiteX24692" fmla="*/ 4501456 w 9144002"/>
              <a:gd name="connsiteY24692" fmla="*/ 4394140 h 4873452"/>
              <a:gd name="connsiteX24693" fmla="*/ 4500562 w 9144002"/>
              <a:gd name="connsiteY24693" fmla="*/ 4392802 h 4873452"/>
              <a:gd name="connsiteX24694" fmla="*/ 4499674 w 9144002"/>
              <a:gd name="connsiteY24694" fmla="*/ 4392356 h 4873452"/>
              <a:gd name="connsiteX24695" fmla="*/ 4497883 w 9144002"/>
              <a:gd name="connsiteY24695" fmla="*/ 4391241 h 4873452"/>
              <a:gd name="connsiteX24696" fmla="*/ 4495204 w 9144002"/>
              <a:gd name="connsiteY24696" fmla="*/ 4390350 h 4873452"/>
              <a:gd name="connsiteX24697" fmla="*/ 4493122 w 9144002"/>
              <a:gd name="connsiteY24697" fmla="*/ 4389457 h 4873452"/>
              <a:gd name="connsiteX24698" fmla="*/ 4490442 w 9144002"/>
              <a:gd name="connsiteY24698" fmla="*/ 4388564 h 4873452"/>
              <a:gd name="connsiteX24699" fmla="*/ 4489552 w 9144002"/>
              <a:gd name="connsiteY24699" fmla="*/ 4388120 h 4873452"/>
              <a:gd name="connsiteX24700" fmla="*/ 4488958 w 9144002"/>
              <a:gd name="connsiteY24700" fmla="*/ 4387227 h 4873452"/>
              <a:gd name="connsiteX24701" fmla="*/ 4488061 w 9144002"/>
              <a:gd name="connsiteY24701" fmla="*/ 4388120 h 4873452"/>
              <a:gd name="connsiteX24702" fmla="*/ 4487466 w 9144002"/>
              <a:gd name="connsiteY24702" fmla="*/ 4389011 h 4873452"/>
              <a:gd name="connsiteX24703" fmla="*/ 4486873 w 9144002"/>
              <a:gd name="connsiteY24703" fmla="*/ 4391018 h 4873452"/>
              <a:gd name="connsiteX24704" fmla="*/ 4486573 w 9144002"/>
              <a:gd name="connsiteY24704" fmla="*/ 4392802 h 4873452"/>
              <a:gd name="connsiteX24705" fmla="*/ 4485980 w 9144002"/>
              <a:gd name="connsiteY24705" fmla="*/ 4394586 h 4873452"/>
              <a:gd name="connsiteX24706" fmla="*/ 4485084 w 9144002"/>
              <a:gd name="connsiteY24706" fmla="*/ 4395478 h 4873452"/>
              <a:gd name="connsiteX24707" fmla="*/ 4484488 w 9144002"/>
              <a:gd name="connsiteY24707" fmla="*/ 4395925 h 4873452"/>
              <a:gd name="connsiteX24708" fmla="*/ 4483598 w 9144002"/>
              <a:gd name="connsiteY24708" fmla="*/ 4396593 h 4873452"/>
              <a:gd name="connsiteX24709" fmla="*/ 4482109 w 9144002"/>
              <a:gd name="connsiteY24709" fmla="*/ 4396816 h 4873452"/>
              <a:gd name="connsiteX24710" fmla="*/ 4480324 w 9144002"/>
              <a:gd name="connsiteY24710" fmla="*/ 4397040 h 4873452"/>
              <a:gd name="connsiteX24711" fmla="*/ 4477942 w 9144002"/>
              <a:gd name="connsiteY24711" fmla="*/ 4397040 h 4873452"/>
              <a:gd name="connsiteX24712" fmla="*/ 4475263 w 9144002"/>
              <a:gd name="connsiteY24712" fmla="*/ 4396816 h 4873452"/>
              <a:gd name="connsiteX24713" fmla="*/ 4471990 w 9144002"/>
              <a:gd name="connsiteY24713" fmla="*/ 4396593 h 4873452"/>
              <a:gd name="connsiteX24714" fmla="*/ 4472287 w 9144002"/>
              <a:gd name="connsiteY24714" fmla="*/ 4395255 h 4873452"/>
              <a:gd name="connsiteX24715" fmla="*/ 4472584 w 9144002"/>
              <a:gd name="connsiteY24715" fmla="*/ 4394363 h 4873452"/>
              <a:gd name="connsiteX24716" fmla="*/ 4474667 w 9144002"/>
              <a:gd name="connsiteY24716" fmla="*/ 4392580 h 4873452"/>
              <a:gd name="connsiteX24717" fmla="*/ 4478242 w 9144002"/>
              <a:gd name="connsiteY24717" fmla="*/ 4390126 h 4873452"/>
              <a:gd name="connsiteX24718" fmla="*/ 4480324 w 9144002"/>
              <a:gd name="connsiteY24718" fmla="*/ 4388342 h 4873452"/>
              <a:gd name="connsiteX24719" fmla="*/ 4480621 w 9144002"/>
              <a:gd name="connsiteY24719" fmla="*/ 4387227 h 4873452"/>
              <a:gd name="connsiteX24720" fmla="*/ 4481215 w 9144002"/>
              <a:gd name="connsiteY24720" fmla="*/ 4386112 h 4873452"/>
              <a:gd name="connsiteX24721" fmla="*/ 4481215 w 9144002"/>
              <a:gd name="connsiteY24721" fmla="*/ 4384775 h 4873452"/>
              <a:gd name="connsiteX24722" fmla="*/ 4481215 w 9144002"/>
              <a:gd name="connsiteY24722" fmla="*/ 4382989 h 4873452"/>
              <a:gd name="connsiteX24723" fmla="*/ 4480920 w 9144002"/>
              <a:gd name="connsiteY24723" fmla="*/ 4380760 h 4873452"/>
              <a:gd name="connsiteX24724" fmla="*/ 4480324 w 9144002"/>
              <a:gd name="connsiteY24724" fmla="*/ 4378307 h 4873452"/>
              <a:gd name="connsiteX24725" fmla="*/ 4483598 w 9144002"/>
              <a:gd name="connsiteY24725" fmla="*/ 4377192 h 4873452"/>
              <a:gd name="connsiteX24726" fmla="*/ 4486873 w 9144002"/>
              <a:gd name="connsiteY24726" fmla="*/ 4376300 h 4873452"/>
              <a:gd name="connsiteX24727" fmla="*/ 4490442 w 9144002"/>
              <a:gd name="connsiteY24727" fmla="*/ 4375630 h 4873452"/>
              <a:gd name="connsiteX24728" fmla="*/ 4493420 w 9144002"/>
              <a:gd name="connsiteY24728" fmla="*/ 4375630 h 4873452"/>
              <a:gd name="connsiteX24729" fmla="*/ 4499077 w 9144002"/>
              <a:gd name="connsiteY24729" fmla="*/ 4375630 h 4873452"/>
              <a:gd name="connsiteX24730" fmla="*/ 4503838 w 9144002"/>
              <a:gd name="connsiteY24730" fmla="*/ 4375630 h 4873452"/>
              <a:gd name="connsiteX24731" fmla="*/ 4506218 w 9144002"/>
              <a:gd name="connsiteY24731" fmla="*/ 4375408 h 4873452"/>
              <a:gd name="connsiteX24732" fmla="*/ 4508004 w 9144002"/>
              <a:gd name="connsiteY24732" fmla="*/ 4374962 h 4873452"/>
              <a:gd name="connsiteX24733" fmla="*/ 4509494 w 9144002"/>
              <a:gd name="connsiteY24733" fmla="*/ 4373624 h 4873452"/>
              <a:gd name="connsiteX24734" fmla="*/ 4510983 w 9144002"/>
              <a:gd name="connsiteY24734" fmla="*/ 4372285 h 4873452"/>
              <a:gd name="connsiteX24735" fmla="*/ 4512171 w 9144002"/>
              <a:gd name="connsiteY24735" fmla="*/ 4370279 h 4873452"/>
              <a:gd name="connsiteX24736" fmla="*/ 4513362 w 9144002"/>
              <a:gd name="connsiteY24736" fmla="*/ 4367602 h 4873452"/>
              <a:gd name="connsiteX24737" fmla="*/ 4513661 w 9144002"/>
              <a:gd name="connsiteY24737" fmla="*/ 4364035 h 4873452"/>
              <a:gd name="connsiteX24738" fmla="*/ 4514254 w 9144002"/>
              <a:gd name="connsiteY24738" fmla="*/ 4360020 h 4873452"/>
              <a:gd name="connsiteX24739" fmla="*/ 4516041 w 9144002"/>
              <a:gd name="connsiteY24739" fmla="*/ 4362920 h 4873452"/>
              <a:gd name="connsiteX24740" fmla="*/ 4517828 w 9144002"/>
              <a:gd name="connsiteY24740" fmla="*/ 4365595 h 4873452"/>
              <a:gd name="connsiteX24741" fmla="*/ 4519612 w 9144002"/>
              <a:gd name="connsiteY24741" fmla="*/ 4367602 h 4873452"/>
              <a:gd name="connsiteX24742" fmla="*/ 4521995 w 9144002"/>
              <a:gd name="connsiteY24742" fmla="*/ 4369164 h 4873452"/>
              <a:gd name="connsiteX24743" fmla="*/ 4523781 w 9144002"/>
              <a:gd name="connsiteY24743" fmla="*/ 4370279 h 4873452"/>
              <a:gd name="connsiteX24744" fmla="*/ 4525864 w 9144002"/>
              <a:gd name="connsiteY24744" fmla="*/ 4371170 h 4873452"/>
              <a:gd name="connsiteX24745" fmla="*/ 4527948 w 9144002"/>
              <a:gd name="connsiteY24745" fmla="*/ 4371394 h 4873452"/>
              <a:gd name="connsiteX24746" fmla="*/ 4530033 w 9144002"/>
              <a:gd name="connsiteY24746" fmla="*/ 4371840 h 4873452"/>
              <a:gd name="connsiteX24747" fmla="*/ 4532116 w 9144002"/>
              <a:gd name="connsiteY24747" fmla="*/ 4371394 h 4873452"/>
              <a:gd name="connsiteX24748" fmla="*/ 4534198 w 9144002"/>
              <a:gd name="connsiteY24748" fmla="*/ 4370947 h 4873452"/>
              <a:gd name="connsiteX24749" fmla="*/ 4536280 w 9144002"/>
              <a:gd name="connsiteY24749" fmla="*/ 4370279 h 4873452"/>
              <a:gd name="connsiteX24750" fmla="*/ 4538068 w 9144002"/>
              <a:gd name="connsiteY24750" fmla="*/ 4369164 h 4873452"/>
              <a:gd name="connsiteX24751" fmla="*/ 4542832 w 9144002"/>
              <a:gd name="connsiteY24751" fmla="*/ 4366934 h 4873452"/>
              <a:gd name="connsiteX24752" fmla="*/ 4547296 w 9144002"/>
              <a:gd name="connsiteY24752" fmla="*/ 4364035 h 4873452"/>
              <a:gd name="connsiteX24753" fmla="*/ 4552056 w 9144002"/>
              <a:gd name="connsiteY24753" fmla="*/ 4361135 h 4873452"/>
              <a:gd name="connsiteX24754" fmla="*/ 4557115 w 9144002"/>
              <a:gd name="connsiteY24754" fmla="*/ 4358236 h 4873452"/>
              <a:gd name="connsiteX24755" fmla="*/ 4561879 w 9144002"/>
              <a:gd name="connsiteY24755" fmla="*/ 4355337 h 4873452"/>
              <a:gd name="connsiteX24756" fmla="*/ 4564558 w 9144002"/>
              <a:gd name="connsiteY24756" fmla="*/ 4354222 h 4873452"/>
              <a:gd name="connsiteX24757" fmla="*/ 4567237 w 9144002"/>
              <a:gd name="connsiteY24757" fmla="*/ 4353107 h 4873452"/>
              <a:gd name="connsiteX24758" fmla="*/ 4569916 w 9144002"/>
              <a:gd name="connsiteY24758" fmla="*/ 4352215 h 4873452"/>
              <a:gd name="connsiteX24759" fmla="*/ 4572892 w 9144002"/>
              <a:gd name="connsiteY24759" fmla="*/ 4351770 h 4873452"/>
              <a:gd name="connsiteX24760" fmla="*/ 4575571 w 9144002"/>
              <a:gd name="connsiteY24760" fmla="*/ 4351100 h 4873452"/>
              <a:gd name="connsiteX24761" fmla="*/ 4578547 w 9144002"/>
              <a:gd name="connsiteY24761" fmla="*/ 4351100 h 4873452"/>
              <a:gd name="connsiteX24762" fmla="*/ 4581524 w 9144002"/>
              <a:gd name="connsiteY24762" fmla="*/ 4351546 h 4873452"/>
              <a:gd name="connsiteX24763" fmla="*/ 4584502 w 9144002"/>
              <a:gd name="connsiteY24763" fmla="*/ 4351992 h 4873452"/>
              <a:gd name="connsiteX24764" fmla="*/ 4587477 w 9144002"/>
              <a:gd name="connsiteY24764" fmla="*/ 4352885 h 4873452"/>
              <a:gd name="connsiteX24765" fmla="*/ 4590752 w 9144002"/>
              <a:gd name="connsiteY24765" fmla="*/ 4354222 h 4873452"/>
              <a:gd name="connsiteX24766" fmla="*/ 4590156 w 9144002"/>
              <a:gd name="connsiteY24766" fmla="*/ 4351546 h 4873452"/>
              <a:gd name="connsiteX24767" fmla="*/ 4589263 w 9144002"/>
              <a:gd name="connsiteY24767" fmla="*/ 4348870 h 4873452"/>
              <a:gd name="connsiteX24768" fmla="*/ 4588667 w 9144002"/>
              <a:gd name="connsiteY24768" fmla="*/ 4346863 h 4873452"/>
              <a:gd name="connsiteX24769" fmla="*/ 4587477 w 9144002"/>
              <a:gd name="connsiteY24769" fmla="*/ 4345302 h 4873452"/>
              <a:gd name="connsiteX24770" fmla="*/ 4586287 w 9144002"/>
              <a:gd name="connsiteY24770" fmla="*/ 4343741 h 4873452"/>
              <a:gd name="connsiteX24771" fmla="*/ 4585394 w 9144002"/>
              <a:gd name="connsiteY24771" fmla="*/ 4343072 h 4873452"/>
              <a:gd name="connsiteX24772" fmla="*/ 4583608 w 9144002"/>
              <a:gd name="connsiteY24772" fmla="*/ 4342403 h 4873452"/>
              <a:gd name="connsiteX24773" fmla="*/ 4582119 w 9144002"/>
              <a:gd name="connsiteY24773" fmla="*/ 4341957 h 4873452"/>
              <a:gd name="connsiteX24774" fmla="*/ 4580631 w 9144002"/>
              <a:gd name="connsiteY24774" fmla="*/ 4341957 h 4873452"/>
              <a:gd name="connsiteX24775" fmla="*/ 4579143 w 9144002"/>
              <a:gd name="connsiteY24775" fmla="*/ 4341957 h 4873452"/>
              <a:gd name="connsiteX24776" fmla="*/ 4575571 w 9144002"/>
              <a:gd name="connsiteY24776" fmla="*/ 4342626 h 4873452"/>
              <a:gd name="connsiteX24777" fmla="*/ 4572002 w 9144002"/>
              <a:gd name="connsiteY24777" fmla="*/ 4343741 h 4873452"/>
              <a:gd name="connsiteX24778" fmla="*/ 4567831 w 9144002"/>
              <a:gd name="connsiteY24778" fmla="*/ 4345302 h 4873452"/>
              <a:gd name="connsiteX24779" fmla="*/ 4560392 w 9144002"/>
              <a:gd name="connsiteY24779" fmla="*/ 4348425 h 4873452"/>
              <a:gd name="connsiteX24780" fmla="*/ 4556521 w 9144002"/>
              <a:gd name="connsiteY24780" fmla="*/ 4349540 h 4873452"/>
              <a:gd name="connsiteX24781" fmla="*/ 4555033 w 9144002"/>
              <a:gd name="connsiteY24781" fmla="*/ 4349985 h 4873452"/>
              <a:gd name="connsiteX24782" fmla="*/ 4553249 w 9144002"/>
              <a:gd name="connsiteY24782" fmla="*/ 4349985 h 4873452"/>
              <a:gd name="connsiteX24783" fmla="*/ 4551759 w 9144002"/>
              <a:gd name="connsiteY24783" fmla="*/ 4349985 h 4873452"/>
              <a:gd name="connsiteX24784" fmla="*/ 4550273 w 9144002"/>
              <a:gd name="connsiteY24784" fmla="*/ 4349762 h 4873452"/>
              <a:gd name="connsiteX24785" fmla="*/ 4548782 w 9144002"/>
              <a:gd name="connsiteY24785" fmla="*/ 4349093 h 4873452"/>
              <a:gd name="connsiteX24786" fmla="*/ 4547593 w 9144002"/>
              <a:gd name="connsiteY24786" fmla="*/ 4348425 h 4873452"/>
              <a:gd name="connsiteX24787" fmla="*/ 4546401 w 9144002"/>
              <a:gd name="connsiteY24787" fmla="*/ 4347310 h 4873452"/>
              <a:gd name="connsiteX24788" fmla="*/ 4545211 w 9144002"/>
              <a:gd name="connsiteY24788" fmla="*/ 4345525 h 4873452"/>
              <a:gd name="connsiteX24789" fmla="*/ 4544617 w 9144002"/>
              <a:gd name="connsiteY24789" fmla="*/ 4343741 h 4873452"/>
              <a:gd name="connsiteX24790" fmla="*/ 4543722 w 9144002"/>
              <a:gd name="connsiteY24790" fmla="*/ 4341510 h 4873452"/>
              <a:gd name="connsiteX24791" fmla="*/ 4541341 w 9144002"/>
              <a:gd name="connsiteY24791" fmla="*/ 4342180 h 4873452"/>
              <a:gd name="connsiteX24792" fmla="*/ 4538662 w 9144002"/>
              <a:gd name="connsiteY24792" fmla="*/ 4343072 h 4873452"/>
              <a:gd name="connsiteX24793" fmla="*/ 4536280 w 9144002"/>
              <a:gd name="connsiteY24793" fmla="*/ 4344187 h 4873452"/>
              <a:gd name="connsiteX24794" fmla="*/ 4534198 w 9144002"/>
              <a:gd name="connsiteY24794" fmla="*/ 4345302 h 4873452"/>
              <a:gd name="connsiteX24795" fmla="*/ 4530328 w 9144002"/>
              <a:gd name="connsiteY24795" fmla="*/ 4347755 h 4873452"/>
              <a:gd name="connsiteX24796" fmla="*/ 4526461 w 9144002"/>
              <a:gd name="connsiteY24796" fmla="*/ 4350431 h 4873452"/>
              <a:gd name="connsiteX24797" fmla="*/ 4524673 w 9144002"/>
              <a:gd name="connsiteY24797" fmla="*/ 4351546 h 4873452"/>
              <a:gd name="connsiteX24798" fmla="*/ 4522887 w 9144002"/>
              <a:gd name="connsiteY24798" fmla="*/ 4352215 h 4873452"/>
              <a:gd name="connsiteX24799" fmla="*/ 4520803 w 9144002"/>
              <a:gd name="connsiteY24799" fmla="*/ 4352885 h 4873452"/>
              <a:gd name="connsiteX24800" fmla="*/ 4519019 w 9144002"/>
              <a:gd name="connsiteY24800" fmla="*/ 4353107 h 4873452"/>
              <a:gd name="connsiteX24801" fmla="*/ 4517232 w 9144002"/>
              <a:gd name="connsiteY24801" fmla="*/ 4353107 h 4873452"/>
              <a:gd name="connsiteX24802" fmla="*/ 4514851 w 9144002"/>
              <a:gd name="connsiteY24802" fmla="*/ 4352885 h 4873452"/>
              <a:gd name="connsiteX24803" fmla="*/ 4512171 w 9144002"/>
              <a:gd name="connsiteY24803" fmla="*/ 4351992 h 4873452"/>
              <a:gd name="connsiteX24804" fmla="*/ 4509494 w 9144002"/>
              <a:gd name="connsiteY24804" fmla="*/ 4350877 h 4873452"/>
              <a:gd name="connsiteX24805" fmla="*/ 4510087 w 9144002"/>
              <a:gd name="connsiteY24805" fmla="*/ 4349540 h 4873452"/>
              <a:gd name="connsiteX24806" fmla="*/ 4510682 w 9144002"/>
              <a:gd name="connsiteY24806" fmla="*/ 4348425 h 4873452"/>
              <a:gd name="connsiteX24807" fmla="*/ 4511576 w 9144002"/>
              <a:gd name="connsiteY24807" fmla="*/ 4347532 h 4873452"/>
              <a:gd name="connsiteX24808" fmla="*/ 4512171 w 9144002"/>
              <a:gd name="connsiteY24808" fmla="*/ 4346863 h 4873452"/>
              <a:gd name="connsiteX24809" fmla="*/ 4513362 w 9144002"/>
              <a:gd name="connsiteY24809" fmla="*/ 4346417 h 4873452"/>
              <a:gd name="connsiteX24810" fmla="*/ 4514851 w 9144002"/>
              <a:gd name="connsiteY24810" fmla="*/ 4346194 h 4873452"/>
              <a:gd name="connsiteX24811" fmla="*/ 4517530 w 9144002"/>
              <a:gd name="connsiteY24811" fmla="*/ 4345525 h 4873452"/>
              <a:gd name="connsiteX24812" fmla="*/ 4520506 w 9144002"/>
              <a:gd name="connsiteY24812" fmla="*/ 4345302 h 4873452"/>
              <a:gd name="connsiteX24813" fmla="*/ 4523186 w 9144002"/>
              <a:gd name="connsiteY24813" fmla="*/ 4344633 h 4873452"/>
              <a:gd name="connsiteX24814" fmla="*/ 4524374 w 9144002"/>
              <a:gd name="connsiteY24814" fmla="*/ 4344187 h 4873452"/>
              <a:gd name="connsiteX24815" fmla="*/ 4525270 w 9144002"/>
              <a:gd name="connsiteY24815" fmla="*/ 4343518 h 4873452"/>
              <a:gd name="connsiteX24816" fmla="*/ 4526161 w 9144002"/>
              <a:gd name="connsiteY24816" fmla="*/ 4342626 h 4873452"/>
              <a:gd name="connsiteX24817" fmla="*/ 4527054 w 9144002"/>
              <a:gd name="connsiteY24817" fmla="*/ 4341510 h 4873452"/>
              <a:gd name="connsiteX24818" fmla="*/ 4525270 w 9144002"/>
              <a:gd name="connsiteY24818" fmla="*/ 4339950 h 4873452"/>
              <a:gd name="connsiteX24819" fmla="*/ 4523482 w 9144002"/>
              <a:gd name="connsiteY24819" fmla="*/ 4338389 h 4873452"/>
              <a:gd name="connsiteX24820" fmla="*/ 4521398 w 9144002"/>
              <a:gd name="connsiteY24820" fmla="*/ 4337274 h 4873452"/>
              <a:gd name="connsiteX24821" fmla="*/ 4519019 w 9144002"/>
              <a:gd name="connsiteY24821" fmla="*/ 4336828 h 4873452"/>
              <a:gd name="connsiteX24822" fmla="*/ 4516339 w 9144002"/>
              <a:gd name="connsiteY24822" fmla="*/ 4336605 h 4873452"/>
              <a:gd name="connsiteX24823" fmla="*/ 4513661 w 9144002"/>
              <a:gd name="connsiteY24823" fmla="*/ 4336605 h 4873452"/>
              <a:gd name="connsiteX24824" fmla="*/ 4510983 w 9144002"/>
              <a:gd name="connsiteY24824" fmla="*/ 4336828 h 4873452"/>
              <a:gd name="connsiteX24825" fmla="*/ 4508004 w 9144002"/>
              <a:gd name="connsiteY24825" fmla="*/ 4337050 h 4873452"/>
              <a:gd name="connsiteX24826" fmla="*/ 4502352 w 9144002"/>
              <a:gd name="connsiteY24826" fmla="*/ 4338165 h 4873452"/>
              <a:gd name="connsiteX24827" fmla="*/ 4497289 w 9144002"/>
              <a:gd name="connsiteY24827" fmla="*/ 4339504 h 4873452"/>
              <a:gd name="connsiteX24828" fmla="*/ 4488658 w 9144002"/>
              <a:gd name="connsiteY24828" fmla="*/ 4342180 h 4873452"/>
              <a:gd name="connsiteX24829" fmla="*/ 4488958 w 9144002"/>
              <a:gd name="connsiteY24829" fmla="*/ 4343518 h 4873452"/>
              <a:gd name="connsiteX24830" fmla="*/ 4489253 w 9144002"/>
              <a:gd name="connsiteY24830" fmla="*/ 4344633 h 4873452"/>
              <a:gd name="connsiteX24831" fmla="*/ 4490442 w 9144002"/>
              <a:gd name="connsiteY24831" fmla="*/ 4345302 h 4873452"/>
              <a:gd name="connsiteX24832" fmla="*/ 4491636 w 9144002"/>
              <a:gd name="connsiteY24832" fmla="*/ 4345748 h 4873452"/>
              <a:gd name="connsiteX24833" fmla="*/ 4494015 w 9144002"/>
              <a:gd name="connsiteY24833" fmla="*/ 4346194 h 4873452"/>
              <a:gd name="connsiteX24834" fmla="*/ 4496693 w 9144002"/>
              <a:gd name="connsiteY24834" fmla="*/ 4346640 h 4873452"/>
              <a:gd name="connsiteX24835" fmla="*/ 4495801 w 9144002"/>
              <a:gd name="connsiteY24835" fmla="*/ 4347310 h 4873452"/>
              <a:gd name="connsiteX24836" fmla="*/ 4493719 w 9144002"/>
              <a:gd name="connsiteY24836" fmla="*/ 4347978 h 4873452"/>
              <a:gd name="connsiteX24837" fmla="*/ 4488958 w 9144002"/>
              <a:gd name="connsiteY24837" fmla="*/ 4349093 h 4873452"/>
              <a:gd name="connsiteX24838" fmla="*/ 4483300 w 9144002"/>
              <a:gd name="connsiteY24838" fmla="*/ 4349985 h 4873452"/>
              <a:gd name="connsiteX24839" fmla="*/ 4477644 w 9144002"/>
              <a:gd name="connsiteY24839" fmla="*/ 4350655 h 4873452"/>
              <a:gd name="connsiteX24840" fmla="*/ 4475263 w 9144002"/>
              <a:gd name="connsiteY24840" fmla="*/ 4350655 h 4873452"/>
              <a:gd name="connsiteX24841" fmla="*/ 4473179 w 9144002"/>
              <a:gd name="connsiteY24841" fmla="*/ 4349985 h 4873452"/>
              <a:gd name="connsiteX24842" fmla="*/ 4471096 w 9144002"/>
              <a:gd name="connsiteY24842" fmla="*/ 4349762 h 4873452"/>
              <a:gd name="connsiteX24843" fmla="*/ 4469608 w 9144002"/>
              <a:gd name="connsiteY24843" fmla="*/ 4348870 h 4873452"/>
              <a:gd name="connsiteX24844" fmla="*/ 4469011 w 9144002"/>
              <a:gd name="connsiteY24844" fmla="*/ 4347755 h 4873452"/>
              <a:gd name="connsiteX24845" fmla="*/ 4469011 w 9144002"/>
              <a:gd name="connsiteY24845" fmla="*/ 4346417 h 4873452"/>
              <a:gd name="connsiteX24846" fmla="*/ 4469608 w 9144002"/>
              <a:gd name="connsiteY24846" fmla="*/ 4344633 h 4873452"/>
              <a:gd name="connsiteX24847" fmla="*/ 4471096 w 9144002"/>
              <a:gd name="connsiteY24847" fmla="*/ 4342403 h 4873452"/>
              <a:gd name="connsiteX24848" fmla="*/ 4465142 w 9144002"/>
              <a:gd name="connsiteY24848" fmla="*/ 4344856 h 4873452"/>
              <a:gd name="connsiteX24849" fmla="*/ 4459189 w 9144002"/>
              <a:gd name="connsiteY24849" fmla="*/ 4347755 h 4873452"/>
              <a:gd name="connsiteX24850" fmla="*/ 4456512 w 9144002"/>
              <a:gd name="connsiteY24850" fmla="*/ 4349540 h 4873452"/>
              <a:gd name="connsiteX24851" fmla="*/ 4454131 w 9144002"/>
              <a:gd name="connsiteY24851" fmla="*/ 4351100 h 4873452"/>
              <a:gd name="connsiteX24852" fmla="*/ 4452049 w 9144002"/>
              <a:gd name="connsiteY24852" fmla="*/ 4353330 h 4873452"/>
              <a:gd name="connsiteX24853" fmla="*/ 4450258 w 9144002"/>
              <a:gd name="connsiteY24853" fmla="*/ 4356230 h 4873452"/>
              <a:gd name="connsiteX24854" fmla="*/ 4448176 w 9144002"/>
              <a:gd name="connsiteY24854" fmla="*/ 4356230 h 4873452"/>
              <a:gd name="connsiteX24855" fmla="*/ 4446391 w 9144002"/>
              <a:gd name="connsiteY24855" fmla="*/ 4356230 h 4873452"/>
              <a:gd name="connsiteX24856" fmla="*/ 4444606 w 9144002"/>
              <a:gd name="connsiteY24856" fmla="*/ 4356006 h 4873452"/>
              <a:gd name="connsiteX24857" fmla="*/ 4443116 w 9144002"/>
              <a:gd name="connsiteY24857" fmla="*/ 4355337 h 4873452"/>
              <a:gd name="connsiteX24858" fmla="*/ 4441929 w 9144002"/>
              <a:gd name="connsiteY24858" fmla="*/ 4354891 h 4873452"/>
              <a:gd name="connsiteX24859" fmla="*/ 4440736 w 9144002"/>
              <a:gd name="connsiteY24859" fmla="*/ 4354000 h 4873452"/>
              <a:gd name="connsiteX24860" fmla="*/ 4439843 w 9144002"/>
              <a:gd name="connsiteY24860" fmla="*/ 4353107 h 4873452"/>
              <a:gd name="connsiteX24861" fmla="*/ 4439249 w 9144002"/>
              <a:gd name="connsiteY24861" fmla="*/ 4352215 h 4873452"/>
              <a:gd name="connsiteX24862" fmla="*/ 4438949 w 9144002"/>
              <a:gd name="connsiteY24862" fmla="*/ 4351100 h 4873452"/>
              <a:gd name="connsiteX24863" fmla="*/ 4438354 w 9144002"/>
              <a:gd name="connsiteY24863" fmla="*/ 4350431 h 4873452"/>
              <a:gd name="connsiteX24864" fmla="*/ 4438949 w 9144002"/>
              <a:gd name="connsiteY24864" fmla="*/ 4347755 h 4873452"/>
              <a:gd name="connsiteX24865" fmla="*/ 4439543 w 9144002"/>
              <a:gd name="connsiteY24865" fmla="*/ 4345302 h 4873452"/>
              <a:gd name="connsiteX24866" fmla="*/ 4441331 w 9144002"/>
              <a:gd name="connsiteY24866" fmla="*/ 4342626 h 4873452"/>
              <a:gd name="connsiteX24867" fmla="*/ 4439843 w 9144002"/>
              <a:gd name="connsiteY24867" fmla="*/ 4343295 h 4873452"/>
              <a:gd name="connsiteX24868" fmla="*/ 4438354 w 9144002"/>
              <a:gd name="connsiteY24868" fmla="*/ 4343741 h 4873452"/>
              <a:gd name="connsiteX24869" fmla="*/ 4436863 w 9144002"/>
              <a:gd name="connsiteY24869" fmla="*/ 4344410 h 4873452"/>
              <a:gd name="connsiteX24870" fmla="*/ 4435675 w 9144002"/>
              <a:gd name="connsiteY24870" fmla="*/ 4345302 h 4873452"/>
              <a:gd name="connsiteX24871" fmla="*/ 4435081 w 9144002"/>
              <a:gd name="connsiteY24871" fmla="*/ 4346417 h 4873452"/>
              <a:gd name="connsiteX24872" fmla="*/ 4434780 w 9144002"/>
              <a:gd name="connsiteY24872" fmla="*/ 4347532 h 4873452"/>
              <a:gd name="connsiteX24873" fmla="*/ 4434185 w 9144002"/>
              <a:gd name="connsiteY24873" fmla="*/ 4348647 h 4873452"/>
              <a:gd name="connsiteX24874" fmla="*/ 4434185 w 9144002"/>
              <a:gd name="connsiteY24874" fmla="*/ 4349762 h 4873452"/>
              <a:gd name="connsiteX24875" fmla="*/ 4434185 w 9144002"/>
              <a:gd name="connsiteY24875" fmla="*/ 4350877 h 4873452"/>
              <a:gd name="connsiteX24876" fmla="*/ 4434780 w 9144002"/>
              <a:gd name="connsiteY24876" fmla="*/ 4351770 h 4873452"/>
              <a:gd name="connsiteX24877" fmla="*/ 4435081 w 9144002"/>
              <a:gd name="connsiteY24877" fmla="*/ 4352885 h 4873452"/>
              <a:gd name="connsiteX24878" fmla="*/ 4436269 w 9144002"/>
              <a:gd name="connsiteY24878" fmla="*/ 4354000 h 4873452"/>
              <a:gd name="connsiteX24879" fmla="*/ 4436863 w 9144002"/>
              <a:gd name="connsiteY24879" fmla="*/ 4354891 h 4873452"/>
              <a:gd name="connsiteX24880" fmla="*/ 4438354 w 9144002"/>
              <a:gd name="connsiteY24880" fmla="*/ 4355337 h 4873452"/>
              <a:gd name="connsiteX24881" fmla="*/ 4439843 w 9144002"/>
              <a:gd name="connsiteY24881" fmla="*/ 4356006 h 4873452"/>
              <a:gd name="connsiteX24882" fmla="*/ 4441929 w 9144002"/>
              <a:gd name="connsiteY24882" fmla="*/ 4356230 h 4873452"/>
              <a:gd name="connsiteX24883" fmla="*/ 4439543 w 9144002"/>
              <a:gd name="connsiteY24883" fmla="*/ 4358013 h 4873452"/>
              <a:gd name="connsiteX24884" fmla="*/ 4437460 w 9144002"/>
              <a:gd name="connsiteY24884" fmla="*/ 4359128 h 4873452"/>
              <a:gd name="connsiteX24885" fmla="*/ 4435376 w 9144002"/>
              <a:gd name="connsiteY24885" fmla="*/ 4359575 h 4873452"/>
              <a:gd name="connsiteX24886" fmla="*/ 4433591 w 9144002"/>
              <a:gd name="connsiteY24886" fmla="*/ 4359575 h 4873452"/>
              <a:gd name="connsiteX24887" fmla="*/ 4431211 w 9144002"/>
              <a:gd name="connsiteY24887" fmla="*/ 4359351 h 4873452"/>
              <a:gd name="connsiteX24888" fmla="*/ 4429422 w 9144002"/>
              <a:gd name="connsiteY24888" fmla="*/ 4358682 h 4873452"/>
              <a:gd name="connsiteX24889" fmla="*/ 4425555 w 9144002"/>
              <a:gd name="connsiteY24889" fmla="*/ 4356452 h 4873452"/>
              <a:gd name="connsiteX24890" fmla="*/ 4421093 w 9144002"/>
              <a:gd name="connsiteY24890" fmla="*/ 4354000 h 4873452"/>
              <a:gd name="connsiteX24891" fmla="*/ 4416328 w 9144002"/>
              <a:gd name="connsiteY24891" fmla="*/ 4351100 h 4873452"/>
              <a:gd name="connsiteX24892" fmla="*/ 4413349 w 9144002"/>
              <a:gd name="connsiteY24892" fmla="*/ 4349985 h 4873452"/>
              <a:gd name="connsiteX24893" fmla="*/ 4410076 w 9144002"/>
              <a:gd name="connsiteY24893" fmla="*/ 4348870 h 4873452"/>
              <a:gd name="connsiteX24894" fmla="*/ 4406803 w 9144002"/>
              <a:gd name="connsiteY24894" fmla="*/ 4348425 h 4873452"/>
              <a:gd name="connsiteX24895" fmla="*/ 4403529 w 9144002"/>
              <a:gd name="connsiteY24895" fmla="*/ 4347755 h 4873452"/>
              <a:gd name="connsiteX24896" fmla="*/ 4407697 w 9144002"/>
              <a:gd name="connsiteY24896" fmla="*/ 4351546 h 4873452"/>
              <a:gd name="connsiteX24897" fmla="*/ 4409779 w 9144002"/>
              <a:gd name="connsiteY24897" fmla="*/ 4354222 h 4873452"/>
              <a:gd name="connsiteX24898" fmla="*/ 4410972 w 9144002"/>
              <a:gd name="connsiteY24898" fmla="*/ 4355783 h 4873452"/>
              <a:gd name="connsiteX24899" fmla="*/ 4410972 w 9144002"/>
              <a:gd name="connsiteY24899" fmla="*/ 4356230 h 4873452"/>
              <a:gd name="connsiteX24900" fmla="*/ 4410671 w 9144002"/>
              <a:gd name="connsiteY24900" fmla="*/ 4356452 h 4873452"/>
              <a:gd name="connsiteX24901" fmla="*/ 4409481 w 9144002"/>
              <a:gd name="connsiteY24901" fmla="*/ 4356230 h 4873452"/>
              <a:gd name="connsiteX24902" fmla="*/ 4406803 w 9144002"/>
              <a:gd name="connsiteY24902" fmla="*/ 4355783 h 4873452"/>
              <a:gd name="connsiteX24903" fmla="*/ 4399955 w 9144002"/>
              <a:gd name="connsiteY24903" fmla="*/ 4353107 h 4873452"/>
              <a:gd name="connsiteX24904" fmla="*/ 4391919 w 9144002"/>
              <a:gd name="connsiteY24904" fmla="*/ 4349762 h 4873452"/>
              <a:gd name="connsiteX24905" fmla="*/ 4387159 w 9144002"/>
              <a:gd name="connsiteY24905" fmla="*/ 4348425 h 4873452"/>
              <a:gd name="connsiteX24906" fmla="*/ 4382693 w 9144002"/>
              <a:gd name="connsiteY24906" fmla="*/ 4346863 h 4873452"/>
              <a:gd name="connsiteX24907" fmla="*/ 4378523 w 9144002"/>
              <a:gd name="connsiteY24907" fmla="*/ 4346417 h 4873452"/>
              <a:gd name="connsiteX24908" fmla="*/ 4374952 w 9144002"/>
              <a:gd name="connsiteY24908" fmla="*/ 4346194 h 4873452"/>
              <a:gd name="connsiteX24909" fmla="*/ 4372870 w 9144002"/>
              <a:gd name="connsiteY24909" fmla="*/ 4346417 h 4873452"/>
              <a:gd name="connsiteX24910" fmla="*/ 4371382 w 9144002"/>
              <a:gd name="connsiteY24910" fmla="*/ 4346640 h 4873452"/>
              <a:gd name="connsiteX24911" fmla="*/ 4370192 w 9144002"/>
              <a:gd name="connsiteY24911" fmla="*/ 4347310 h 4873452"/>
              <a:gd name="connsiteX24912" fmla="*/ 4369297 w 9144002"/>
              <a:gd name="connsiteY24912" fmla="*/ 4347978 h 4873452"/>
              <a:gd name="connsiteX24913" fmla="*/ 4370786 w 9144002"/>
              <a:gd name="connsiteY24913" fmla="*/ 4350877 h 4873452"/>
              <a:gd name="connsiteX24914" fmla="*/ 4372274 w 9144002"/>
              <a:gd name="connsiteY24914" fmla="*/ 4354000 h 4873452"/>
              <a:gd name="connsiteX24915" fmla="*/ 4373466 w 9144002"/>
              <a:gd name="connsiteY24915" fmla="*/ 4357345 h 4873452"/>
              <a:gd name="connsiteX24916" fmla="*/ 4373763 w 9144002"/>
              <a:gd name="connsiteY24916" fmla="*/ 4361581 h 4873452"/>
              <a:gd name="connsiteX24917" fmla="*/ 4372274 w 9144002"/>
              <a:gd name="connsiteY24917" fmla="*/ 4361135 h 4873452"/>
              <a:gd name="connsiteX24918" fmla="*/ 4371083 w 9144002"/>
              <a:gd name="connsiteY24918" fmla="*/ 4360466 h 4873452"/>
              <a:gd name="connsiteX24919" fmla="*/ 4369893 w 9144002"/>
              <a:gd name="connsiteY24919" fmla="*/ 4359351 h 4873452"/>
              <a:gd name="connsiteX24920" fmla="*/ 4369297 w 9144002"/>
              <a:gd name="connsiteY24920" fmla="*/ 4358236 h 4873452"/>
              <a:gd name="connsiteX24921" fmla="*/ 4368106 w 9144002"/>
              <a:gd name="connsiteY24921" fmla="*/ 4355783 h 4873452"/>
              <a:gd name="connsiteX24922" fmla="*/ 4366916 w 9144002"/>
              <a:gd name="connsiteY24922" fmla="*/ 4352885 h 4873452"/>
              <a:gd name="connsiteX24923" fmla="*/ 4365725 w 9144002"/>
              <a:gd name="connsiteY24923" fmla="*/ 4350431 h 4873452"/>
              <a:gd name="connsiteX24924" fmla="*/ 4364536 w 9144002"/>
              <a:gd name="connsiteY24924" fmla="*/ 4349093 h 4873452"/>
              <a:gd name="connsiteX24925" fmla="*/ 4363645 w 9144002"/>
              <a:gd name="connsiteY24925" fmla="*/ 4348425 h 4873452"/>
              <a:gd name="connsiteX24926" fmla="*/ 4362452 w 9144002"/>
              <a:gd name="connsiteY24926" fmla="*/ 4347755 h 4873452"/>
              <a:gd name="connsiteX24927" fmla="*/ 4360963 w 9144002"/>
              <a:gd name="connsiteY24927" fmla="*/ 4347532 h 4873452"/>
              <a:gd name="connsiteX24928" fmla="*/ 4358582 w 9144002"/>
              <a:gd name="connsiteY24928" fmla="*/ 4347755 h 4873452"/>
              <a:gd name="connsiteX24929" fmla="*/ 4356499 w 9144002"/>
              <a:gd name="connsiteY24929" fmla="*/ 4348425 h 4873452"/>
              <a:gd name="connsiteX24930" fmla="*/ 4355011 w 9144002"/>
              <a:gd name="connsiteY24930" fmla="*/ 4349985 h 4873452"/>
              <a:gd name="connsiteX24931" fmla="*/ 4352926 w 9144002"/>
              <a:gd name="connsiteY24931" fmla="*/ 4351770 h 4873452"/>
              <a:gd name="connsiteX24932" fmla="*/ 4351141 w 9144002"/>
              <a:gd name="connsiteY24932" fmla="*/ 4353107 h 4873452"/>
              <a:gd name="connsiteX24933" fmla="*/ 4348760 w 9144002"/>
              <a:gd name="connsiteY24933" fmla="*/ 4354222 h 4873452"/>
              <a:gd name="connsiteX24934" fmla="*/ 4346677 w 9144002"/>
              <a:gd name="connsiteY24934" fmla="*/ 4355115 h 4873452"/>
              <a:gd name="connsiteX24935" fmla="*/ 4344295 w 9144002"/>
              <a:gd name="connsiteY24935" fmla="*/ 4356006 h 4873452"/>
              <a:gd name="connsiteX24936" fmla="*/ 4338939 w 9144002"/>
              <a:gd name="connsiteY24936" fmla="*/ 4357121 h 4873452"/>
              <a:gd name="connsiteX24937" fmla="*/ 4332985 w 9144002"/>
              <a:gd name="connsiteY24937" fmla="*/ 4358013 h 4873452"/>
              <a:gd name="connsiteX24938" fmla="*/ 4326732 w 9144002"/>
              <a:gd name="connsiteY24938" fmla="*/ 4358236 h 4873452"/>
              <a:gd name="connsiteX24939" fmla="*/ 4313041 w 9144002"/>
              <a:gd name="connsiteY24939" fmla="*/ 4358460 h 4873452"/>
              <a:gd name="connsiteX24940" fmla="*/ 4305600 w 9144002"/>
              <a:gd name="connsiteY24940" fmla="*/ 4358460 h 4873452"/>
              <a:gd name="connsiteX24941" fmla="*/ 4298457 w 9144002"/>
              <a:gd name="connsiteY24941" fmla="*/ 4359128 h 4873452"/>
              <a:gd name="connsiteX24942" fmla="*/ 4291015 w 9144002"/>
              <a:gd name="connsiteY24942" fmla="*/ 4359575 h 4873452"/>
              <a:gd name="connsiteX24943" fmla="*/ 4283274 w 9144002"/>
              <a:gd name="connsiteY24943" fmla="*/ 4360690 h 4873452"/>
              <a:gd name="connsiteX24944" fmla="*/ 4275834 w 9144002"/>
              <a:gd name="connsiteY24944" fmla="*/ 4362250 h 4873452"/>
              <a:gd name="connsiteX24945" fmla="*/ 4271964 w 9144002"/>
              <a:gd name="connsiteY24945" fmla="*/ 4363365 h 4873452"/>
              <a:gd name="connsiteX24946" fmla="*/ 4268394 w 9144002"/>
              <a:gd name="connsiteY24946" fmla="*/ 4364704 h 4873452"/>
              <a:gd name="connsiteX24947" fmla="*/ 4264821 w 9144002"/>
              <a:gd name="connsiteY24947" fmla="*/ 4366042 h 4873452"/>
              <a:gd name="connsiteX24948" fmla="*/ 4261249 w 9144002"/>
              <a:gd name="connsiteY24948" fmla="*/ 4367825 h 4873452"/>
              <a:gd name="connsiteX24949" fmla="*/ 4257677 w 9144002"/>
              <a:gd name="connsiteY24949" fmla="*/ 4369832 h 4873452"/>
              <a:gd name="connsiteX24950" fmla="*/ 4254402 w 9144002"/>
              <a:gd name="connsiteY24950" fmla="*/ 4372062 h 4873452"/>
              <a:gd name="connsiteX24951" fmla="*/ 4254402 w 9144002"/>
              <a:gd name="connsiteY24951" fmla="*/ 4358460 h 4873452"/>
              <a:gd name="connsiteX24952" fmla="*/ 4252022 w 9144002"/>
              <a:gd name="connsiteY24952" fmla="*/ 4358013 h 4873452"/>
              <a:gd name="connsiteX24953" fmla="*/ 4249937 w 9144002"/>
              <a:gd name="connsiteY24953" fmla="*/ 4358013 h 4873452"/>
              <a:gd name="connsiteX24954" fmla="*/ 4247853 w 9144002"/>
              <a:gd name="connsiteY24954" fmla="*/ 4358013 h 4873452"/>
              <a:gd name="connsiteX24955" fmla="*/ 4246069 w 9144002"/>
              <a:gd name="connsiteY24955" fmla="*/ 4358013 h 4873452"/>
              <a:gd name="connsiteX24956" fmla="*/ 4243092 w 9144002"/>
              <a:gd name="connsiteY24956" fmla="*/ 4358682 h 4873452"/>
              <a:gd name="connsiteX24957" fmla="*/ 4240412 w 9144002"/>
              <a:gd name="connsiteY24957" fmla="*/ 4360020 h 4873452"/>
              <a:gd name="connsiteX24958" fmla="*/ 4237734 w 9144002"/>
              <a:gd name="connsiteY24958" fmla="*/ 4361135 h 4873452"/>
              <a:gd name="connsiteX24959" fmla="*/ 4235054 w 9144002"/>
              <a:gd name="connsiteY24959" fmla="*/ 4362250 h 4873452"/>
              <a:gd name="connsiteX24960" fmla="*/ 4232080 w 9144002"/>
              <a:gd name="connsiteY24960" fmla="*/ 4362920 h 4873452"/>
              <a:gd name="connsiteX24961" fmla="*/ 4230591 w 9144002"/>
              <a:gd name="connsiteY24961" fmla="*/ 4363365 h 4873452"/>
              <a:gd name="connsiteX24962" fmla="*/ 4228806 w 9144002"/>
              <a:gd name="connsiteY24962" fmla="*/ 4363365 h 4873452"/>
              <a:gd name="connsiteX24963" fmla="*/ 4229997 w 9144002"/>
              <a:gd name="connsiteY24963" fmla="*/ 4365595 h 4873452"/>
              <a:gd name="connsiteX24964" fmla="*/ 4231185 w 9144002"/>
              <a:gd name="connsiteY24964" fmla="*/ 4367825 h 4873452"/>
              <a:gd name="connsiteX24965" fmla="*/ 4232080 w 9144002"/>
              <a:gd name="connsiteY24965" fmla="*/ 4369832 h 4873452"/>
              <a:gd name="connsiteX24966" fmla="*/ 4233567 w 9144002"/>
              <a:gd name="connsiteY24966" fmla="*/ 4371394 h 4873452"/>
              <a:gd name="connsiteX24967" fmla="*/ 4235651 w 9144002"/>
              <a:gd name="connsiteY24967" fmla="*/ 4373177 h 4873452"/>
              <a:gd name="connsiteX24968" fmla="*/ 4237439 w 9144002"/>
              <a:gd name="connsiteY24968" fmla="*/ 4374515 h 4873452"/>
              <a:gd name="connsiteX24969" fmla="*/ 4239222 w 9144002"/>
              <a:gd name="connsiteY24969" fmla="*/ 4375630 h 4873452"/>
              <a:gd name="connsiteX24970" fmla="*/ 4241604 w 9144002"/>
              <a:gd name="connsiteY24970" fmla="*/ 4376745 h 4873452"/>
              <a:gd name="connsiteX24971" fmla="*/ 4241307 w 9144002"/>
              <a:gd name="connsiteY24971" fmla="*/ 4377638 h 4873452"/>
              <a:gd name="connsiteX24972" fmla="*/ 4240117 w 9144002"/>
              <a:gd name="connsiteY24972" fmla="*/ 4378307 h 4873452"/>
              <a:gd name="connsiteX24973" fmla="*/ 4239222 w 9144002"/>
              <a:gd name="connsiteY24973" fmla="*/ 4378530 h 4873452"/>
              <a:gd name="connsiteX24974" fmla="*/ 4237734 w 9144002"/>
              <a:gd name="connsiteY24974" fmla="*/ 4378753 h 4873452"/>
              <a:gd name="connsiteX24975" fmla="*/ 4234759 w 9144002"/>
              <a:gd name="connsiteY24975" fmla="*/ 4378530 h 4873452"/>
              <a:gd name="connsiteX24976" fmla="*/ 4231484 w 9144002"/>
              <a:gd name="connsiteY24976" fmla="*/ 4378307 h 4873452"/>
              <a:gd name="connsiteX24977" fmla="*/ 4227613 w 9144002"/>
              <a:gd name="connsiteY24977" fmla="*/ 4377860 h 4873452"/>
              <a:gd name="connsiteX24978" fmla="*/ 4223743 w 9144002"/>
              <a:gd name="connsiteY24978" fmla="*/ 4378307 h 4873452"/>
              <a:gd name="connsiteX24979" fmla="*/ 4221660 w 9144002"/>
              <a:gd name="connsiteY24979" fmla="*/ 4378753 h 4873452"/>
              <a:gd name="connsiteX24980" fmla="*/ 4219875 w 9144002"/>
              <a:gd name="connsiteY24980" fmla="*/ 4379422 h 4873452"/>
              <a:gd name="connsiteX24981" fmla="*/ 4217792 w 9144002"/>
              <a:gd name="connsiteY24981" fmla="*/ 4380314 h 4873452"/>
              <a:gd name="connsiteX24982" fmla="*/ 4216006 w 9144002"/>
              <a:gd name="connsiteY24982" fmla="*/ 4381652 h 4873452"/>
              <a:gd name="connsiteX24983" fmla="*/ 4216302 w 9144002"/>
              <a:gd name="connsiteY24983" fmla="*/ 4379868 h 4873452"/>
              <a:gd name="connsiteX24984" fmla="*/ 4217196 w 9144002"/>
              <a:gd name="connsiteY24984" fmla="*/ 4378530 h 4873452"/>
              <a:gd name="connsiteX24985" fmla="*/ 4218684 w 9144002"/>
              <a:gd name="connsiteY24985" fmla="*/ 4376300 h 4873452"/>
              <a:gd name="connsiteX24986" fmla="*/ 4222257 w 9144002"/>
              <a:gd name="connsiteY24986" fmla="*/ 4372285 h 4873452"/>
              <a:gd name="connsiteX24987" fmla="*/ 4223743 w 9144002"/>
              <a:gd name="connsiteY24987" fmla="*/ 4370055 h 4873452"/>
              <a:gd name="connsiteX24988" fmla="*/ 4224639 w 9144002"/>
              <a:gd name="connsiteY24988" fmla="*/ 4368717 h 4873452"/>
              <a:gd name="connsiteX24989" fmla="*/ 4224935 w 9144002"/>
              <a:gd name="connsiteY24989" fmla="*/ 4367157 h 4873452"/>
              <a:gd name="connsiteX24990" fmla="*/ 4225532 w 9144002"/>
              <a:gd name="connsiteY24990" fmla="*/ 4365595 h 4873452"/>
              <a:gd name="connsiteX24991" fmla="*/ 4225532 w 9144002"/>
              <a:gd name="connsiteY24991" fmla="*/ 4363589 h 4873452"/>
              <a:gd name="connsiteX24992" fmla="*/ 4224935 w 9144002"/>
              <a:gd name="connsiteY24992" fmla="*/ 4361359 h 4873452"/>
              <a:gd name="connsiteX24993" fmla="*/ 4224639 w 9144002"/>
              <a:gd name="connsiteY24993" fmla="*/ 4358682 h 4873452"/>
              <a:gd name="connsiteX24994" fmla="*/ 4218684 w 9144002"/>
              <a:gd name="connsiteY24994" fmla="*/ 4360466 h 4873452"/>
              <a:gd name="connsiteX24995" fmla="*/ 4213027 w 9144002"/>
              <a:gd name="connsiteY24995" fmla="*/ 4361359 h 4873452"/>
              <a:gd name="connsiteX24996" fmla="*/ 4207968 w 9144002"/>
              <a:gd name="connsiteY24996" fmla="*/ 4362250 h 4873452"/>
              <a:gd name="connsiteX24997" fmla="*/ 4203504 w 9144002"/>
              <a:gd name="connsiteY24997" fmla="*/ 4362250 h 4873452"/>
              <a:gd name="connsiteX24998" fmla="*/ 4201420 w 9144002"/>
              <a:gd name="connsiteY24998" fmla="*/ 4361805 h 4873452"/>
              <a:gd name="connsiteX24999" fmla="*/ 4199040 w 9144002"/>
              <a:gd name="connsiteY24999" fmla="*/ 4361581 h 4873452"/>
              <a:gd name="connsiteX25000" fmla="*/ 4196658 w 9144002"/>
              <a:gd name="connsiteY25000" fmla="*/ 4361135 h 4873452"/>
              <a:gd name="connsiteX25001" fmla="*/ 4194870 w 9144002"/>
              <a:gd name="connsiteY25001" fmla="*/ 4360243 h 4873452"/>
              <a:gd name="connsiteX25002" fmla="*/ 4192788 w 9144002"/>
              <a:gd name="connsiteY25002" fmla="*/ 4359351 h 4873452"/>
              <a:gd name="connsiteX25003" fmla="*/ 4190407 w 9144002"/>
              <a:gd name="connsiteY25003" fmla="*/ 4358013 h 4873452"/>
              <a:gd name="connsiteX25004" fmla="*/ 4186239 w 9144002"/>
              <a:gd name="connsiteY25004" fmla="*/ 4354891 h 4873452"/>
              <a:gd name="connsiteX25005" fmla="*/ 4184456 w 9144002"/>
              <a:gd name="connsiteY25005" fmla="*/ 4355115 h 4873452"/>
              <a:gd name="connsiteX25006" fmla="*/ 4183264 w 9144002"/>
              <a:gd name="connsiteY25006" fmla="*/ 4355337 h 4873452"/>
              <a:gd name="connsiteX25007" fmla="*/ 4182372 w 9144002"/>
              <a:gd name="connsiteY25007" fmla="*/ 4356006 h 4873452"/>
              <a:gd name="connsiteX25008" fmla="*/ 4182372 w 9144002"/>
              <a:gd name="connsiteY25008" fmla="*/ 4356898 h 4873452"/>
              <a:gd name="connsiteX25009" fmla="*/ 4182372 w 9144002"/>
              <a:gd name="connsiteY25009" fmla="*/ 4357345 h 4873452"/>
              <a:gd name="connsiteX25010" fmla="*/ 4182966 w 9144002"/>
              <a:gd name="connsiteY25010" fmla="*/ 4358236 h 4873452"/>
              <a:gd name="connsiteX25011" fmla="*/ 4184456 w 9144002"/>
              <a:gd name="connsiteY25011" fmla="*/ 4360466 h 4873452"/>
              <a:gd name="connsiteX25012" fmla="*/ 4185942 w 9144002"/>
              <a:gd name="connsiteY25012" fmla="*/ 4362920 h 4873452"/>
              <a:gd name="connsiteX25013" fmla="*/ 4187133 w 9144002"/>
              <a:gd name="connsiteY25013" fmla="*/ 4365819 h 4873452"/>
              <a:gd name="connsiteX25014" fmla="*/ 4187430 w 9144002"/>
              <a:gd name="connsiteY25014" fmla="*/ 4367602 h 4873452"/>
              <a:gd name="connsiteX25015" fmla="*/ 4187430 w 9144002"/>
              <a:gd name="connsiteY25015" fmla="*/ 4369164 h 4873452"/>
              <a:gd name="connsiteX25016" fmla="*/ 4187133 w 9144002"/>
              <a:gd name="connsiteY25016" fmla="*/ 4370947 h 4873452"/>
              <a:gd name="connsiteX25017" fmla="*/ 4186751 w 9144002"/>
              <a:gd name="connsiteY25017" fmla="*/ 4371806 h 4873452"/>
              <a:gd name="connsiteX25018" fmla="*/ 4188570 w 9144002"/>
              <a:gd name="connsiteY25018" fmla="*/ 4371974 h 4873452"/>
              <a:gd name="connsiteX25019" fmla="*/ 4191870 w 9144002"/>
              <a:gd name="connsiteY25019" fmla="*/ 4371974 h 4873452"/>
              <a:gd name="connsiteX25020" fmla="*/ 4193670 w 9144002"/>
              <a:gd name="connsiteY25020" fmla="*/ 4371974 h 4873452"/>
              <a:gd name="connsiteX25021" fmla="*/ 4194571 w 9144002"/>
              <a:gd name="connsiteY25021" fmla="*/ 4371530 h 4873452"/>
              <a:gd name="connsiteX25022" fmla="*/ 4194270 w 9144002"/>
              <a:gd name="connsiteY25022" fmla="*/ 4375518 h 4873452"/>
              <a:gd name="connsiteX25023" fmla="*/ 4193670 w 9144002"/>
              <a:gd name="connsiteY25023" fmla="*/ 4379061 h 4873452"/>
              <a:gd name="connsiteX25024" fmla="*/ 4193028 w 9144002"/>
              <a:gd name="connsiteY25024" fmla="*/ 4380169 h 4873452"/>
              <a:gd name="connsiteX25025" fmla="*/ 4195917 w 9144002"/>
              <a:gd name="connsiteY25025" fmla="*/ 4380737 h 4873452"/>
              <a:gd name="connsiteX25026" fmla="*/ 4201542 w 9144002"/>
              <a:gd name="connsiteY25026" fmla="*/ 4381622 h 4873452"/>
              <a:gd name="connsiteX25027" fmla="*/ 4204503 w 9144002"/>
              <a:gd name="connsiteY25027" fmla="*/ 4381622 h 4873452"/>
              <a:gd name="connsiteX25028" fmla="*/ 4207761 w 9144002"/>
              <a:gd name="connsiteY25028" fmla="*/ 4381622 h 4873452"/>
              <a:gd name="connsiteX25029" fmla="*/ 4204503 w 9144002"/>
              <a:gd name="connsiteY25029" fmla="*/ 4383617 h 4873452"/>
              <a:gd name="connsiteX25030" fmla="*/ 4202431 w 9144002"/>
              <a:gd name="connsiteY25030" fmla="*/ 4385832 h 4873452"/>
              <a:gd name="connsiteX25031" fmla="*/ 4200951 w 9144002"/>
              <a:gd name="connsiteY25031" fmla="*/ 4387826 h 4873452"/>
              <a:gd name="connsiteX25032" fmla="*/ 4200654 w 9144002"/>
              <a:gd name="connsiteY25032" fmla="*/ 4389820 h 4873452"/>
              <a:gd name="connsiteX25033" fmla="*/ 4200951 w 9144002"/>
              <a:gd name="connsiteY25033" fmla="*/ 4391371 h 4873452"/>
              <a:gd name="connsiteX25034" fmla="*/ 4201839 w 9144002"/>
              <a:gd name="connsiteY25034" fmla="*/ 4393365 h 4873452"/>
              <a:gd name="connsiteX25035" fmla="*/ 4203319 w 9144002"/>
              <a:gd name="connsiteY25035" fmla="*/ 4395137 h 4873452"/>
              <a:gd name="connsiteX25036" fmla="*/ 4205097 w 9144002"/>
              <a:gd name="connsiteY25036" fmla="*/ 4396688 h 4873452"/>
              <a:gd name="connsiteX25037" fmla="*/ 4207464 w 9144002"/>
              <a:gd name="connsiteY25037" fmla="*/ 4398460 h 4873452"/>
              <a:gd name="connsiteX25038" fmla="*/ 4210129 w 9144002"/>
              <a:gd name="connsiteY25038" fmla="*/ 4400011 h 4873452"/>
              <a:gd name="connsiteX25039" fmla="*/ 4215162 w 9144002"/>
              <a:gd name="connsiteY25039" fmla="*/ 4403113 h 4873452"/>
              <a:gd name="connsiteX25040" fmla="*/ 4220493 w 9144002"/>
              <a:gd name="connsiteY25040" fmla="*/ 4405771 h 4873452"/>
              <a:gd name="connsiteX25041" fmla="*/ 4224637 w 9144002"/>
              <a:gd name="connsiteY25041" fmla="*/ 4408209 h 4873452"/>
              <a:gd name="connsiteX25042" fmla="*/ 4225526 w 9144002"/>
              <a:gd name="connsiteY25042" fmla="*/ 4409980 h 4873452"/>
              <a:gd name="connsiteX25043" fmla="*/ 4225526 w 9144002"/>
              <a:gd name="connsiteY25043" fmla="*/ 4410423 h 4873452"/>
              <a:gd name="connsiteX25044" fmla="*/ 4225526 w 9144002"/>
              <a:gd name="connsiteY25044" fmla="*/ 4410646 h 4873452"/>
              <a:gd name="connsiteX25045" fmla="*/ 4224933 w 9144002"/>
              <a:gd name="connsiteY25045" fmla="*/ 4411089 h 4873452"/>
              <a:gd name="connsiteX25046" fmla="*/ 4224341 w 9144002"/>
              <a:gd name="connsiteY25046" fmla="*/ 4411310 h 4873452"/>
              <a:gd name="connsiteX25047" fmla="*/ 4222860 w 9144002"/>
              <a:gd name="connsiteY25047" fmla="*/ 4411310 h 4873452"/>
              <a:gd name="connsiteX25048" fmla="*/ 4220493 w 9144002"/>
              <a:gd name="connsiteY25048" fmla="*/ 4410646 h 4873452"/>
              <a:gd name="connsiteX25049" fmla="*/ 4217828 w 9144002"/>
              <a:gd name="connsiteY25049" fmla="*/ 4410202 h 4873452"/>
              <a:gd name="connsiteX25050" fmla="*/ 4211906 w 9144002"/>
              <a:gd name="connsiteY25050" fmla="*/ 4408209 h 4873452"/>
              <a:gd name="connsiteX25051" fmla="*/ 4204800 w 9144002"/>
              <a:gd name="connsiteY25051" fmla="*/ 4406214 h 4873452"/>
              <a:gd name="connsiteX25052" fmla="*/ 4200951 w 9144002"/>
              <a:gd name="connsiteY25052" fmla="*/ 4405771 h 4873452"/>
              <a:gd name="connsiteX25053" fmla="*/ 4197694 w 9144002"/>
              <a:gd name="connsiteY25053" fmla="*/ 4405107 h 4873452"/>
              <a:gd name="connsiteX25054" fmla="*/ 4194437 w 9144002"/>
              <a:gd name="connsiteY25054" fmla="*/ 4405107 h 4873452"/>
              <a:gd name="connsiteX25055" fmla="*/ 4191180 w 9144002"/>
              <a:gd name="connsiteY25055" fmla="*/ 4405771 h 4873452"/>
              <a:gd name="connsiteX25056" fmla="*/ 4190291 w 9144002"/>
              <a:gd name="connsiteY25056" fmla="*/ 4406214 h 4873452"/>
              <a:gd name="connsiteX25057" fmla="*/ 4188811 w 9144002"/>
              <a:gd name="connsiteY25057" fmla="*/ 4406879 h 4873452"/>
              <a:gd name="connsiteX25058" fmla="*/ 4187628 w 9144002"/>
              <a:gd name="connsiteY25058" fmla="*/ 4407544 h 4873452"/>
              <a:gd name="connsiteX25059" fmla="*/ 4188218 w 9144002"/>
              <a:gd name="connsiteY25059" fmla="*/ 4406436 h 4873452"/>
              <a:gd name="connsiteX25060" fmla="*/ 4189403 w 9144002"/>
              <a:gd name="connsiteY25060" fmla="*/ 4404220 h 4873452"/>
              <a:gd name="connsiteX25061" fmla="*/ 4190291 w 9144002"/>
              <a:gd name="connsiteY25061" fmla="*/ 4402226 h 4873452"/>
              <a:gd name="connsiteX25062" fmla="*/ 4189699 w 9144002"/>
              <a:gd name="connsiteY25062" fmla="*/ 4400676 h 4873452"/>
              <a:gd name="connsiteX25063" fmla="*/ 4189403 w 9144002"/>
              <a:gd name="connsiteY25063" fmla="*/ 4398903 h 4873452"/>
              <a:gd name="connsiteX25064" fmla="*/ 4188218 w 9144002"/>
              <a:gd name="connsiteY25064" fmla="*/ 4397353 h 4873452"/>
              <a:gd name="connsiteX25065" fmla="*/ 4187331 w 9144002"/>
              <a:gd name="connsiteY25065" fmla="*/ 4395801 h 4873452"/>
              <a:gd name="connsiteX25066" fmla="*/ 4185258 w 9144002"/>
              <a:gd name="connsiteY25066" fmla="*/ 4394694 h 4873452"/>
              <a:gd name="connsiteX25067" fmla="*/ 4183001 w 9144002"/>
              <a:gd name="connsiteY25067" fmla="*/ 4393286 h 4873452"/>
              <a:gd name="connsiteX25068" fmla="*/ 4182271 w 9144002"/>
              <a:gd name="connsiteY25068" fmla="*/ 4393903 h 4873452"/>
              <a:gd name="connsiteX25069" fmla="*/ 4178970 w 9144002"/>
              <a:gd name="connsiteY25069" fmla="*/ 4395674 h 4873452"/>
              <a:gd name="connsiteX25070" fmla="*/ 4176571 w 9144002"/>
              <a:gd name="connsiteY25070" fmla="*/ 4397003 h 4873452"/>
              <a:gd name="connsiteX25071" fmla="*/ 4173571 w 9144002"/>
              <a:gd name="connsiteY25071" fmla="*/ 4398332 h 4873452"/>
              <a:gd name="connsiteX25072" fmla="*/ 4169970 w 9144002"/>
              <a:gd name="connsiteY25072" fmla="*/ 4399440 h 4873452"/>
              <a:gd name="connsiteX25073" fmla="*/ 4163070 w 9144002"/>
              <a:gd name="connsiteY25073" fmla="*/ 4401434 h 4873452"/>
              <a:gd name="connsiteX25074" fmla="*/ 4156471 w 9144002"/>
              <a:gd name="connsiteY25074" fmla="*/ 4403427 h 4873452"/>
              <a:gd name="connsiteX25075" fmla="*/ 4173571 w 9144002"/>
              <a:gd name="connsiteY25075" fmla="*/ 4376182 h 4873452"/>
              <a:gd name="connsiteX25076" fmla="*/ 4173571 w 9144002"/>
              <a:gd name="connsiteY25076" fmla="*/ 4374632 h 4873452"/>
              <a:gd name="connsiteX25077" fmla="*/ 4173870 w 9144002"/>
              <a:gd name="connsiteY25077" fmla="*/ 4373524 h 4873452"/>
              <a:gd name="connsiteX25078" fmla="*/ 4174470 w 9144002"/>
              <a:gd name="connsiteY25078" fmla="*/ 4372417 h 4873452"/>
              <a:gd name="connsiteX25079" fmla="*/ 4175370 w 9144002"/>
              <a:gd name="connsiteY25079" fmla="*/ 4371753 h 4873452"/>
              <a:gd name="connsiteX25080" fmla="*/ 4176571 w 9144002"/>
              <a:gd name="connsiteY25080" fmla="*/ 4371530 h 4873452"/>
              <a:gd name="connsiteX25081" fmla="*/ 4178071 w 9144002"/>
              <a:gd name="connsiteY25081" fmla="*/ 4371309 h 4873452"/>
              <a:gd name="connsiteX25082" fmla="*/ 4181371 w 9144002"/>
              <a:gd name="connsiteY25082" fmla="*/ 4371309 h 4873452"/>
              <a:gd name="connsiteX25083" fmla="*/ 4184309 w 9144002"/>
              <a:gd name="connsiteY25083" fmla="*/ 4371581 h 4873452"/>
              <a:gd name="connsiteX25084" fmla="*/ 4180287 w 9144002"/>
              <a:gd name="connsiteY25084" fmla="*/ 4368717 h 4873452"/>
              <a:gd name="connsiteX25085" fmla="*/ 4173741 w 9144002"/>
              <a:gd name="connsiteY25085" fmla="*/ 4364926 h 4873452"/>
              <a:gd name="connsiteX25086" fmla="*/ 4170759 w 9144002"/>
              <a:gd name="connsiteY25086" fmla="*/ 4363589 h 4873452"/>
              <a:gd name="connsiteX25087" fmla="*/ 4167786 w 9144002"/>
              <a:gd name="connsiteY25087" fmla="*/ 4362250 h 4873452"/>
              <a:gd name="connsiteX25088" fmla="*/ 4164807 w 9144002"/>
              <a:gd name="connsiteY25088" fmla="*/ 4361359 h 4873452"/>
              <a:gd name="connsiteX25089" fmla="*/ 4162129 w 9144002"/>
              <a:gd name="connsiteY25089" fmla="*/ 4361135 h 4873452"/>
              <a:gd name="connsiteX25090" fmla="*/ 4159449 w 9144002"/>
              <a:gd name="connsiteY25090" fmla="*/ 4361135 h 4873452"/>
              <a:gd name="connsiteX25091" fmla="*/ 4156771 w 9144002"/>
              <a:gd name="connsiteY25091" fmla="*/ 4361805 h 4873452"/>
              <a:gd name="connsiteX25092" fmla="*/ 4154688 w 9144002"/>
              <a:gd name="connsiteY25092" fmla="*/ 4363365 h 4873452"/>
              <a:gd name="connsiteX25093" fmla="*/ 4152604 w 9144002"/>
              <a:gd name="connsiteY25093" fmla="*/ 4365372 h 4873452"/>
              <a:gd name="connsiteX25094" fmla="*/ 4151117 w 9144002"/>
              <a:gd name="connsiteY25094" fmla="*/ 4368049 h 4873452"/>
              <a:gd name="connsiteX25095" fmla="*/ 4149628 w 9144002"/>
              <a:gd name="connsiteY25095" fmla="*/ 4372062 h 4873452"/>
              <a:gd name="connsiteX25096" fmla="*/ 4148733 w 9144002"/>
              <a:gd name="connsiteY25096" fmla="*/ 4376523 h 4873452"/>
              <a:gd name="connsiteX25097" fmla="*/ 4147842 w 9144002"/>
              <a:gd name="connsiteY25097" fmla="*/ 4382098 h 4873452"/>
              <a:gd name="connsiteX25098" fmla="*/ 4146055 w 9144002"/>
              <a:gd name="connsiteY25098" fmla="*/ 4381652 h 4873452"/>
              <a:gd name="connsiteX25099" fmla="*/ 4143676 w 9144002"/>
              <a:gd name="connsiteY25099" fmla="*/ 4380983 h 4873452"/>
              <a:gd name="connsiteX25100" fmla="*/ 4141888 w 9144002"/>
              <a:gd name="connsiteY25100" fmla="*/ 4380760 h 4873452"/>
              <a:gd name="connsiteX25101" fmla="*/ 4139510 w 9144002"/>
              <a:gd name="connsiteY25101" fmla="*/ 4380983 h 4873452"/>
              <a:gd name="connsiteX25102" fmla="*/ 4137722 w 9144002"/>
              <a:gd name="connsiteY25102" fmla="*/ 4381652 h 4873452"/>
              <a:gd name="connsiteX25103" fmla="*/ 4135937 w 9144002"/>
              <a:gd name="connsiteY25103" fmla="*/ 4382098 h 4873452"/>
              <a:gd name="connsiteX25104" fmla="*/ 4133853 w 9144002"/>
              <a:gd name="connsiteY25104" fmla="*/ 4382989 h 4873452"/>
              <a:gd name="connsiteX25105" fmla="*/ 4131769 w 9144002"/>
              <a:gd name="connsiteY25105" fmla="*/ 4384104 h 4873452"/>
              <a:gd name="connsiteX25106" fmla="*/ 4127602 w 9144002"/>
              <a:gd name="connsiteY25106" fmla="*/ 4387005 h 4873452"/>
              <a:gd name="connsiteX25107" fmla="*/ 4123436 w 9144002"/>
              <a:gd name="connsiteY25107" fmla="*/ 4390350 h 4873452"/>
              <a:gd name="connsiteX25108" fmla="*/ 4114803 w 9144002"/>
              <a:gd name="connsiteY25108" fmla="*/ 4397931 h 4873452"/>
              <a:gd name="connsiteX25109" fmla="*/ 4109743 w 9144002"/>
              <a:gd name="connsiteY25109" fmla="*/ 4401722 h 4873452"/>
              <a:gd name="connsiteX25110" fmla="*/ 4104682 w 9144002"/>
              <a:gd name="connsiteY25110" fmla="*/ 4405514 h 4873452"/>
              <a:gd name="connsiteX25111" fmla="*/ 4099026 w 9144002"/>
              <a:gd name="connsiteY25111" fmla="*/ 4409082 h 4873452"/>
              <a:gd name="connsiteX25112" fmla="*/ 4096051 w 9144002"/>
              <a:gd name="connsiteY25112" fmla="*/ 4410419 h 4873452"/>
              <a:gd name="connsiteX25113" fmla="*/ 4092777 w 9144002"/>
              <a:gd name="connsiteY25113" fmla="*/ 4411757 h 4873452"/>
              <a:gd name="connsiteX25114" fmla="*/ 4089502 w 9144002"/>
              <a:gd name="connsiteY25114" fmla="*/ 4413319 h 4873452"/>
              <a:gd name="connsiteX25115" fmla="*/ 4086526 w 9144002"/>
              <a:gd name="connsiteY25115" fmla="*/ 4413988 h 4873452"/>
              <a:gd name="connsiteX25116" fmla="*/ 4082657 w 9144002"/>
              <a:gd name="connsiteY25116" fmla="*/ 4414879 h 4873452"/>
              <a:gd name="connsiteX25117" fmla="*/ 4079381 w 9144002"/>
              <a:gd name="connsiteY25117" fmla="*/ 4415549 h 4873452"/>
              <a:gd name="connsiteX25118" fmla="*/ 4075512 w 9144002"/>
              <a:gd name="connsiteY25118" fmla="*/ 4415772 h 4873452"/>
              <a:gd name="connsiteX25119" fmla="*/ 4071345 w 9144002"/>
              <a:gd name="connsiteY25119" fmla="*/ 4415772 h 4873452"/>
              <a:gd name="connsiteX25120" fmla="*/ 4067178 w 9144002"/>
              <a:gd name="connsiteY25120" fmla="*/ 4415549 h 4873452"/>
              <a:gd name="connsiteX25121" fmla="*/ 4063309 w 9144002"/>
              <a:gd name="connsiteY25121" fmla="*/ 4414879 h 4873452"/>
              <a:gd name="connsiteX25122" fmla="*/ 4066878 w 9144002"/>
              <a:gd name="connsiteY25122" fmla="*/ 4411534 h 4873452"/>
              <a:gd name="connsiteX25123" fmla="*/ 4068667 w 9144002"/>
              <a:gd name="connsiteY25123" fmla="*/ 4409527 h 4873452"/>
              <a:gd name="connsiteX25124" fmla="*/ 4069260 w 9144002"/>
              <a:gd name="connsiteY25124" fmla="*/ 4408635 h 4873452"/>
              <a:gd name="connsiteX25125" fmla="*/ 4069260 w 9144002"/>
              <a:gd name="connsiteY25125" fmla="*/ 4408412 h 4873452"/>
              <a:gd name="connsiteX25126" fmla="*/ 4069260 w 9144002"/>
              <a:gd name="connsiteY25126" fmla="*/ 4407744 h 4873452"/>
              <a:gd name="connsiteX25127" fmla="*/ 4068370 w 9144002"/>
              <a:gd name="connsiteY25127" fmla="*/ 4407520 h 4873452"/>
              <a:gd name="connsiteX25128" fmla="*/ 4064199 w 9144002"/>
              <a:gd name="connsiteY25128" fmla="*/ 4405960 h 4873452"/>
              <a:gd name="connsiteX25129" fmla="*/ 4061521 w 9144002"/>
              <a:gd name="connsiteY25129" fmla="*/ 4404175 h 4873452"/>
              <a:gd name="connsiteX25130" fmla="*/ 4060034 w 9144002"/>
              <a:gd name="connsiteY25130" fmla="*/ 4402837 h 4873452"/>
              <a:gd name="connsiteX25131" fmla="*/ 4058546 w 9144002"/>
              <a:gd name="connsiteY25131" fmla="*/ 4401276 h 4873452"/>
              <a:gd name="connsiteX25132" fmla="*/ 4056463 w 9144002"/>
              <a:gd name="connsiteY25132" fmla="*/ 4403284 h 4873452"/>
              <a:gd name="connsiteX25133" fmla="*/ 4054080 w 9144002"/>
              <a:gd name="connsiteY25133" fmla="*/ 4405514 h 4873452"/>
              <a:gd name="connsiteX25134" fmla="*/ 4050509 w 9144002"/>
              <a:gd name="connsiteY25134" fmla="*/ 4410419 h 4873452"/>
              <a:gd name="connsiteX25135" fmla="*/ 4046342 w 9144002"/>
              <a:gd name="connsiteY25135" fmla="*/ 4415103 h 4873452"/>
              <a:gd name="connsiteX25136" fmla="*/ 4043961 w 9144002"/>
              <a:gd name="connsiteY25136" fmla="*/ 4417333 h 4873452"/>
              <a:gd name="connsiteX25137" fmla="*/ 4041579 w 9144002"/>
              <a:gd name="connsiteY25137" fmla="*/ 4419786 h 4873452"/>
              <a:gd name="connsiteX25138" fmla="*/ 4033841 w 9144002"/>
              <a:gd name="connsiteY25138" fmla="*/ 4415549 h 4873452"/>
              <a:gd name="connsiteX25139" fmla="*/ 4031161 w 9144002"/>
              <a:gd name="connsiteY25139" fmla="*/ 4413988 h 4873452"/>
              <a:gd name="connsiteX25140" fmla="*/ 4028481 w 9144002"/>
              <a:gd name="connsiteY25140" fmla="*/ 4413319 h 4873452"/>
              <a:gd name="connsiteX25141" fmla="*/ 4025803 w 9144002"/>
              <a:gd name="connsiteY25141" fmla="*/ 4412873 h 4873452"/>
              <a:gd name="connsiteX25142" fmla="*/ 4022529 w 9144002"/>
              <a:gd name="connsiteY25142" fmla="*/ 4413319 h 4873452"/>
              <a:gd name="connsiteX25143" fmla="*/ 4018064 w 9144002"/>
              <a:gd name="connsiteY25143" fmla="*/ 4413988 h 4873452"/>
              <a:gd name="connsiteX25144" fmla="*/ 4012111 w 9144002"/>
              <a:gd name="connsiteY25144" fmla="*/ 4415549 h 4873452"/>
              <a:gd name="connsiteX25145" fmla="*/ 4012111 w 9144002"/>
              <a:gd name="connsiteY25145" fmla="*/ 4411534 h 4873452"/>
              <a:gd name="connsiteX25146" fmla="*/ 4012706 w 9144002"/>
              <a:gd name="connsiteY25146" fmla="*/ 4408635 h 4873452"/>
              <a:gd name="connsiteX25147" fmla="*/ 4013601 w 9144002"/>
              <a:gd name="connsiteY25147" fmla="*/ 4406629 h 4873452"/>
              <a:gd name="connsiteX25148" fmla="*/ 4014195 w 9144002"/>
              <a:gd name="connsiteY25148" fmla="*/ 4405290 h 4873452"/>
              <a:gd name="connsiteX25149" fmla="*/ 4015087 w 9144002"/>
              <a:gd name="connsiteY25149" fmla="*/ 4403952 h 4873452"/>
              <a:gd name="connsiteX25150" fmla="*/ 4014491 w 9144002"/>
              <a:gd name="connsiteY25150" fmla="*/ 4402169 h 4873452"/>
              <a:gd name="connsiteX25151" fmla="*/ 4013896 w 9144002"/>
              <a:gd name="connsiteY25151" fmla="*/ 4400161 h 4873452"/>
              <a:gd name="connsiteX25152" fmla="*/ 4012111 w 9144002"/>
              <a:gd name="connsiteY25152" fmla="*/ 4397485 h 4873452"/>
              <a:gd name="connsiteX25153" fmla="*/ 4007944 w 9144002"/>
              <a:gd name="connsiteY25153" fmla="*/ 4402169 h 4873452"/>
              <a:gd name="connsiteX25154" fmla="*/ 4004075 w 9144002"/>
              <a:gd name="connsiteY25154" fmla="*/ 4405290 h 4873452"/>
              <a:gd name="connsiteX25155" fmla="*/ 4000207 w 9144002"/>
              <a:gd name="connsiteY25155" fmla="*/ 4407744 h 4873452"/>
              <a:gd name="connsiteX25156" fmla="*/ 3996633 w 9144002"/>
              <a:gd name="connsiteY25156" fmla="*/ 4409527 h 4873452"/>
              <a:gd name="connsiteX25157" fmla="*/ 3992765 w 9144002"/>
              <a:gd name="connsiteY25157" fmla="*/ 4411534 h 4873452"/>
              <a:gd name="connsiteX25158" fmla="*/ 3988298 w 9144002"/>
              <a:gd name="connsiteY25158" fmla="*/ 4413542 h 4873452"/>
              <a:gd name="connsiteX25159" fmla="*/ 3983239 w 9144002"/>
              <a:gd name="connsiteY25159" fmla="*/ 4416218 h 4873452"/>
              <a:gd name="connsiteX25160" fmla="*/ 3977584 w 9144002"/>
              <a:gd name="connsiteY25160" fmla="*/ 4420232 h 4873452"/>
              <a:gd name="connsiteX25161" fmla="*/ 3978474 w 9144002"/>
              <a:gd name="connsiteY25161" fmla="*/ 4415994 h 4873452"/>
              <a:gd name="connsiteX25162" fmla="*/ 3978179 w 9144002"/>
              <a:gd name="connsiteY25162" fmla="*/ 4411757 h 4873452"/>
              <a:gd name="connsiteX25163" fmla="*/ 3977584 w 9144002"/>
              <a:gd name="connsiteY25163" fmla="*/ 4410197 h 4873452"/>
              <a:gd name="connsiteX25164" fmla="*/ 3977286 w 9144002"/>
              <a:gd name="connsiteY25164" fmla="*/ 4408412 h 4873452"/>
              <a:gd name="connsiteX25165" fmla="*/ 3976094 w 9144002"/>
              <a:gd name="connsiteY25165" fmla="*/ 4407075 h 4873452"/>
              <a:gd name="connsiteX25166" fmla="*/ 3975201 w 9144002"/>
              <a:gd name="connsiteY25166" fmla="*/ 4405960 h 4873452"/>
              <a:gd name="connsiteX25167" fmla="*/ 3973711 w 9144002"/>
              <a:gd name="connsiteY25167" fmla="*/ 4405067 h 4873452"/>
              <a:gd name="connsiteX25168" fmla="*/ 3971928 w 9144002"/>
              <a:gd name="connsiteY25168" fmla="*/ 4404399 h 4873452"/>
              <a:gd name="connsiteX25169" fmla="*/ 3970141 w 9144002"/>
              <a:gd name="connsiteY25169" fmla="*/ 4404399 h 4873452"/>
              <a:gd name="connsiteX25170" fmla="*/ 3968058 w 9144002"/>
              <a:gd name="connsiteY25170" fmla="*/ 4405067 h 4873452"/>
              <a:gd name="connsiteX25171" fmla="*/ 3965678 w 9144002"/>
              <a:gd name="connsiteY25171" fmla="*/ 4405960 h 4873452"/>
              <a:gd name="connsiteX25172" fmla="*/ 3962703 w 9144002"/>
              <a:gd name="connsiteY25172" fmla="*/ 4407075 h 4873452"/>
              <a:gd name="connsiteX25173" fmla="*/ 3959723 w 9144002"/>
              <a:gd name="connsiteY25173" fmla="*/ 4409082 h 4873452"/>
              <a:gd name="connsiteX25174" fmla="*/ 3956747 w 9144002"/>
              <a:gd name="connsiteY25174" fmla="*/ 4411534 h 4873452"/>
              <a:gd name="connsiteX25175" fmla="*/ 3955558 w 9144002"/>
              <a:gd name="connsiteY25175" fmla="*/ 4409527 h 4873452"/>
              <a:gd name="connsiteX25176" fmla="*/ 3954367 w 9144002"/>
              <a:gd name="connsiteY25176" fmla="*/ 4407520 h 4873452"/>
              <a:gd name="connsiteX25177" fmla="*/ 3952880 w 9144002"/>
              <a:gd name="connsiteY25177" fmla="*/ 4406182 h 4873452"/>
              <a:gd name="connsiteX25178" fmla="*/ 3951092 w 9144002"/>
              <a:gd name="connsiteY25178" fmla="*/ 4405067 h 4873452"/>
              <a:gd name="connsiteX25179" fmla="*/ 3949009 w 9144002"/>
              <a:gd name="connsiteY25179" fmla="*/ 4404175 h 4873452"/>
              <a:gd name="connsiteX25180" fmla="*/ 3946927 w 9144002"/>
              <a:gd name="connsiteY25180" fmla="*/ 4403284 h 4873452"/>
              <a:gd name="connsiteX25181" fmla="*/ 3942460 w 9144002"/>
              <a:gd name="connsiteY25181" fmla="*/ 4401945 h 4873452"/>
              <a:gd name="connsiteX25182" fmla="*/ 3937698 w 9144002"/>
              <a:gd name="connsiteY25182" fmla="*/ 4400607 h 4873452"/>
              <a:gd name="connsiteX25183" fmla="*/ 3935912 w 9144002"/>
              <a:gd name="connsiteY25183" fmla="*/ 4399492 h 4873452"/>
              <a:gd name="connsiteX25184" fmla="*/ 3934125 w 9144002"/>
              <a:gd name="connsiteY25184" fmla="*/ 4398155 h 4873452"/>
              <a:gd name="connsiteX25185" fmla="*/ 3932637 w 9144002"/>
              <a:gd name="connsiteY25185" fmla="*/ 4396593 h 4873452"/>
              <a:gd name="connsiteX25186" fmla="*/ 3931745 w 9144002"/>
              <a:gd name="connsiteY25186" fmla="*/ 4394810 h 4873452"/>
              <a:gd name="connsiteX25187" fmla="*/ 3931148 w 9144002"/>
              <a:gd name="connsiteY25187" fmla="*/ 4392356 h 4873452"/>
              <a:gd name="connsiteX25188" fmla="*/ 3930555 w 9144002"/>
              <a:gd name="connsiteY25188" fmla="*/ 4389457 h 4873452"/>
              <a:gd name="connsiteX25189" fmla="*/ 3928770 w 9144002"/>
              <a:gd name="connsiteY25189" fmla="*/ 4389457 h 4873452"/>
              <a:gd name="connsiteX25190" fmla="*/ 3927279 w 9144002"/>
              <a:gd name="connsiteY25190" fmla="*/ 4389903 h 4873452"/>
              <a:gd name="connsiteX25191" fmla="*/ 3926090 w 9144002"/>
              <a:gd name="connsiteY25191" fmla="*/ 4390572 h 4873452"/>
              <a:gd name="connsiteX25192" fmla="*/ 3925495 w 9144002"/>
              <a:gd name="connsiteY25192" fmla="*/ 4391465 h 4873452"/>
              <a:gd name="connsiteX25193" fmla="*/ 3924599 w 9144002"/>
              <a:gd name="connsiteY25193" fmla="*/ 4392802 h 4873452"/>
              <a:gd name="connsiteX25194" fmla="*/ 3924302 w 9144002"/>
              <a:gd name="connsiteY25194" fmla="*/ 4394363 h 4873452"/>
              <a:gd name="connsiteX25195" fmla="*/ 3923112 w 9144002"/>
              <a:gd name="connsiteY25195" fmla="*/ 4397040 h 4873452"/>
              <a:gd name="connsiteX25196" fmla="*/ 3922517 w 9144002"/>
              <a:gd name="connsiteY25196" fmla="*/ 4400161 h 4873452"/>
              <a:gd name="connsiteX25197" fmla="*/ 3921623 w 9144002"/>
              <a:gd name="connsiteY25197" fmla="*/ 4401276 h 4873452"/>
              <a:gd name="connsiteX25198" fmla="*/ 3920434 w 9144002"/>
              <a:gd name="connsiteY25198" fmla="*/ 4402391 h 4873452"/>
              <a:gd name="connsiteX25199" fmla="*/ 3919243 w 9144002"/>
              <a:gd name="connsiteY25199" fmla="*/ 4403060 h 4873452"/>
              <a:gd name="connsiteX25200" fmla="*/ 3917754 w 9144002"/>
              <a:gd name="connsiteY25200" fmla="*/ 4403730 h 4873452"/>
              <a:gd name="connsiteX25201" fmla="*/ 3915970 w 9144002"/>
              <a:gd name="connsiteY25201" fmla="*/ 4403730 h 4873452"/>
              <a:gd name="connsiteX25202" fmla="*/ 3913586 w 9144002"/>
              <a:gd name="connsiteY25202" fmla="*/ 4403060 h 4873452"/>
              <a:gd name="connsiteX25203" fmla="*/ 3912696 w 9144002"/>
              <a:gd name="connsiteY25203" fmla="*/ 4393248 h 4873452"/>
              <a:gd name="connsiteX25204" fmla="*/ 3911803 w 9144002"/>
              <a:gd name="connsiteY25204" fmla="*/ 4389903 h 4873452"/>
              <a:gd name="connsiteX25205" fmla="*/ 3911803 w 9144002"/>
              <a:gd name="connsiteY25205" fmla="*/ 4387227 h 4873452"/>
              <a:gd name="connsiteX25206" fmla="*/ 3912098 w 9144002"/>
              <a:gd name="connsiteY25206" fmla="*/ 4384997 h 4873452"/>
              <a:gd name="connsiteX25207" fmla="*/ 3913291 w 9144002"/>
              <a:gd name="connsiteY25207" fmla="*/ 4382544 h 4873452"/>
              <a:gd name="connsiteX25208" fmla="*/ 3915376 w 9144002"/>
              <a:gd name="connsiteY25208" fmla="*/ 4379645 h 4873452"/>
              <a:gd name="connsiteX25209" fmla="*/ 3917754 w 9144002"/>
              <a:gd name="connsiteY25209" fmla="*/ 4376077 h 4873452"/>
              <a:gd name="connsiteX25210" fmla="*/ 3910313 w 9144002"/>
              <a:gd name="connsiteY25210" fmla="*/ 4376523 h 4873452"/>
              <a:gd name="connsiteX25211" fmla="*/ 3906445 w 9144002"/>
              <a:gd name="connsiteY25211" fmla="*/ 4376523 h 4873452"/>
              <a:gd name="connsiteX25212" fmla="*/ 3903169 w 9144002"/>
              <a:gd name="connsiteY25212" fmla="*/ 4376300 h 4873452"/>
              <a:gd name="connsiteX25213" fmla="*/ 3899896 w 9144002"/>
              <a:gd name="connsiteY25213" fmla="*/ 4375630 h 4873452"/>
              <a:gd name="connsiteX25214" fmla="*/ 3897215 w 9144002"/>
              <a:gd name="connsiteY25214" fmla="*/ 4374962 h 4873452"/>
              <a:gd name="connsiteX25215" fmla="*/ 3894537 w 9144002"/>
              <a:gd name="connsiteY25215" fmla="*/ 4373400 h 4873452"/>
              <a:gd name="connsiteX25216" fmla="*/ 3892155 w 9144002"/>
              <a:gd name="connsiteY25216" fmla="*/ 4372062 h 4873452"/>
              <a:gd name="connsiteX25217" fmla="*/ 3892155 w 9144002"/>
              <a:gd name="connsiteY25217" fmla="*/ 4374292 h 4873452"/>
              <a:gd name="connsiteX25218" fmla="*/ 3892155 w 9144002"/>
              <a:gd name="connsiteY25218" fmla="*/ 4376523 h 4873452"/>
              <a:gd name="connsiteX25219" fmla="*/ 3892750 w 9144002"/>
              <a:gd name="connsiteY25219" fmla="*/ 4378307 h 4873452"/>
              <a:gd name="connsiteX25220" fmla="*/ 3893346 w 9144002"/>
              <a:gd name="connsiteY25220" fmla="*/ 4379645 h 4873452"/>
              <a:gd name="connsiteX25221" fmla="*/ 3894537 w 9144002"/>
              <a:gd name="connsiteY25221" fmla="*/ 4380983 h 4873452"/>
              <a:gd name="connsiteX25222" fmla="*/ 3895133 w 9144002"/>
              <a:gd name="connsiteY25222" fmla="*/ 4382098 h 4873452"/>
              <a:gd name="connsiteX25223" fmla="*/ 3897513 w 9144002"/>
              <a:gd name="connsiteY25223" fmla="*/ 4384551 h 4873452"/>
              <a:gd name="connsiteX25224" fmla="*/ 3899896 w 9144002"/>
              <a:gd name="connsiteY25224" fmla="*/ 4386781 h 4873452"/>
              <a:gd name="connsiteX25225" fmla="*/ 3900491 w 9144002"/>
              <a:gd name="connsiteY25225" fmla="*/ 4387896 h 4873452"/>
              <a:gd name="connsiteX25226" fmla="*/ 3901383 w 9144002"/>
              <a:gd name="connsiteY25226" fmla="*/ 4389457 h 4873452"/>
              <a:gd name="connsiteX25227" fmla="*/ 3901683 w 9144002"/>
              <a:gd name="connsiteY25227" fmla="*/ 4391241 h 4873452"/>
              <a:gd name="connsiteX25228" fmla="*/ 3901980 w 9144002"/>
              <a:gd name="connsiteY25228" fmla="*/ 4393471 h 4873452"/>
              <a:gd name="connsiteX25229" fmla="*/ 3901683 w 9144002"/>
              <a:gd name="connsiteY25229" fmla="*/ 4395925 h 4873452"/>
              <a:gd name="connsiteX25230" fmla="*/ 3900786 w 9144002"/>
              <a:gd name="connsiteY25230" fmla="*/ 4398824 h 4873452"/>
              <a:gd name="connsiteX25231" fmla="*/ 3890666 w 9144002"/>
              <a:gd name="connsiteY25231" fmla="*/ 4398600 h 4873452"/>
              <a:gd name="connsiteX25232" fmla="*/ 3878760 w 9144002"/>
              <a:gd name="connsiteY25232" fmla="*/ 4397485 h 4873452"/>
              <a:gd name="connsiteX25233" fmla="*/ 3871915 w 9144002"/>
              <a:gd name="connsiteY25233" fmla="*/ 4396816 h 4873452"/>
              <a:gd name="connsiteX25234" fmla="*/ 3865667 w 9144002"/>
              <a:gd name="connsiteY25234" fmla="*/ 4395925 h 4873452"/>
              <a:gd name="connsiteX25235" fmla="*/ 3859116 w 9144002"/>
              <a:gd name="connsiteY25235" fmla="*/ 4394810 h 4873452"/>
              <a:gd name="connsiteX25236" fmla="*/ 3852866 w 9144002"/>
              <a:gd name="connsiteY25236" fmla="*/ 4393471 h 4873452"/>
              <a:gd name="connsiteX25237" fmla="*/ 3846613 w 9144002"/>
              <a:gd name="connsiteY25237" fmla="*/ 4391687 h 4873452"/>
              <a:gd name="connsiteX25238" fmla="*/ 3840960 w 9144002"/>
              <a:gd name="connsiteY25238" fmla="*/ 4389903 h 4873452"/>
              <a:gd name="connsiteX25239" fmla="*/ 3836196 w 9144002"/>
              <a:gd name="connsiteY25239" fmla="*/ 4387896 h 4873452"/>
              <a:gd name="connsiteX25240" fmla="*/ 3831733 w 9144002"/>
              <a:gd name="connsiteY25240" fmla="*/ 4385219 h 4873452"/>
              <a:gd name="connsiteX25241" fmla="*/ 3829649 w 9144002"/>
              <a:gd name="connsiteY25241" fmla="*/ 4384104 h 4873452"/>
              <a:gd name="connsiteX25242" fmla="*/ 3828160 w 9144002"/>
              <a:gd name="connsiteY25242" fmla="*/ 4382767 h 4873452"/>
              <a:gd name="connsiteX25243" fmla="*/ 3826672 w 9144002"/>
              <a:gd name="connsiteY25243" fmla="*/ 4381429 h 4873452"/>
              <a:gd name="connsiteX25244" fmla="*/ 3825779 w 9144002"/>
              <a:gd name="connsiteY25244" fmla="*/ 4379645 h 4873452"/>
              <a:gd name="connsiteX25245" fmla="*/ 3824886 w 9144002"/>
              <a:gd name="connsiteY25245" fmla="*/ 4377860 h 4873452"/>
              <a:gd name="connsiteX25246" fmla="*/ 3824589 w 9144002"/>
              <a:gd name="connsiteY25246" fmla="*/ 4376300 h 4873452"/>
              <a:gd name="connsiteX25247" fmla="*/ 3823994 w 9144002"/>
              <a:gd name="connsiteY25247" fmla="*/ 4374515 h 4873452"/>
              <a:gd name="connsiteX25248" fmla="*/ 3823994 w 9144002"/>
              <a:gd name="connsiteY25248" fmla="*/ 4372509 h 4873452"/>
              <a:gd name="connsiteX25249" fmla="*/ 3823398 w 9144002"/>
              <a:gd name="connsiteY25249" fmla="*/ 4373177 h 4873452"/>
              <a:gd name="connsiteX25250" fmla="*/ 3822208 w 9144002"/>
              <a:gd name="connsiteY25250" fmla="*/ 4373624 h 4873452"/>
              <a:gd name="connsiteX25251" fmla="*/ 3821909 w 9144002"/>
              <a:gd name="connsiteY25251" fmla="*/ 4374292 h 4873452"/>
              <a:gd name="connsiteX25252" fmla="*/ 3821017 w 9144002"/>
              <a:gd name="connsiteY25252" fmla="*/ 4375185 h 4873452"/>
              <a:gd name="connsiteX25253" fmla="*/ 3820420 w 9144002"/>
              <a:gd name="connsiteY25253" fmla="*/ 4377415 h 4873452"/>
              <a:gd name="connsiteX25254" fmla="*/ 3820420 w 9144002"/>
              <a:gd name="connsiteY25254" fmla="*/ 4379645 h 4873452"/>
              <a:gd name="connsiteX25255" fmla="*/ 3820123 w 9144002"/>
              <a:gd name="connsiteY25255" fmla="*/ 4385219 h 4873452"/>
              <a:gd name="connsiteX25256" fmla="*/ 3820123 w 9144002"/>
              <a:gd name="connsiteY25256" fmla="*/ 4390572 h 4873452"/>
              <a:gd name="connsiteX25257" fmla="*/ 3817444 w 9144002"/>
              <a:gd name="connsiteY25257" fmla="*/ 4391018 h 4873452"/>
              <a:gd name="connsiteX25258" fmla="*/ 3815063 w 9144002"/>
              <a:gd name="connsiteY25258" fmla="*/ 4390350 h 4873452"/>
              <a:gd name="connsiteX25259" fmla="*/ 3812980 w 9144002"/>
              <a:gd name="connsiteY25259" fmla="*/ 4389903 h 4873452"/>
              <a:gd name="connsiteX25260" fmla="*/ 3811195 w 9144002"/>
              <a:gd name="connsiteY25260" fmla="*/ 4388564 h 4873452"/>
              <a:gd name="connsiteX25261" fmla="*/ 3809705 w 9144002"/>
              <a:gd name="connsiteY25261" fmla="*/ 4387449 h 4873452"/>
              <a:gd name="connsiteX25262" fmla="*/ 3808812 w 9144002"/>
              <a:gd name="connsiteY25262" fmla="*/ 4385890 h 4873452"/>
              <a:gd name="connsiteX25263" fmla="*/ 3807920 w 9144002"/>
              <a:gd name="connsiteY25263" fmla="*/ 4383882 h 4873452"/>
              <a:gd name="connsiteX25264" fmla="*/ 3807324 w 9144002"/>
              <a:gd name="connsiteY25264" fmla="*/ 4381875 h 4873452"/>
              <a:gd name="connsiteX25265" fmla="*/ 3806134 w 9144002"/>
              <a:gd name="connsiteY25265" fmla="*/ 4377415 h 4873452"/>
              <a:gd name="connsiteX25266" fmla="*/ 3804942 w 9144002"/>
              <a:gd name="connsiteY25266" fmla="*/ 4372955 h 4873452"/>
              <a:gd name="connsiteX25267" fmla="*/ 3804049 w 9144002"/>
              <a:gd name="connsiteY25267" fmla="*/ 4368049 h 4873452"/>
              <a:gd name="connsiteX25268" fmla="*/ 3802562 w 9144002"/>
              <a:gd name="connsiteY25268" fmla="*/ 4363811 h 4873452"/>
              <a:gd name="connsiteX25269" fmla="*/ 3805835 w 9144002"/>
              <a:gd name="connsiteY25269" fmla="*/ 4364480 h 4873452"/>
              <a:gd name="connsiteX25270" fmla="*/ 3808218 w 9144002"/>
              <a:gd name="connsiteY25270" fmla="*/ 4364704 h 4873452"/>
              <a:gd name="connsiteX25271" fmla="*/ 3810598 w 9144002"/>
              <a:gd name="connsiteY25271" fmla="*/ 4364480 h 4873452"/>
              <a:gd name="connsiteX25272" fmla="*/ 3812086 w 9144002"/>
              <a:gd name="connsiteY25272" fmla="*/ 4363589 h 4873452"/>
              <a:gd name="connsiteX25273" fmla="*/ 3813873 w 9144002"/>
              <a:gd name="connsiteY25273" fmla="*/ 4362696 h 4873452"/>
              <a:gd name="connsiteX25274" fmla="*/ 3815063 w 9144002"/>
              <a:gd name="connsiteY25274" fmla="*/ 4361581 h 4873452"/>
              <a:gd name="connsiteX25275" fmla="*/ 3817742 w 9144002"/>
              <a:gd name="connsiteY25275" fmla="*/ 4359351 h 4873452"/>
              <a:gd name="connsiteX25276" fmla="*/ 3820420 w 9144002"/>
              <a:gd name="connsiteY25276" fmla="*/ 4356898 h 4873452"/>
              <a:gd name="connsiteX25277" fmla="*/ 3821612 w 9144002"/>
              <a:gd name="connsiteY25277" fmla="*/ 4355783 h 4873452"/>
              <a:gd name="connsiteX25278" fmla="*/ 3823099 w 9144002"/>
              <a:gd name="connsiteY25278" fmla="*/ 4354891 h 4873452"/>
              <a:gd name="connsiteX25279" fmla="*/ 3824886 w 9144002"/>
              <a:gd name="connsiteY25279" fmla="*/ 4354222 h 4873452"/>
              <a:gd name="connsiteX25280" fmla="*/ 3827268 w 9144002"/>
              <a:gd name="connsiteY25280" fmla="*/ 4354000 h 4873452"/>
              <a:gd name="connsiteX25281" fmla="*/ 3829649 w 9144002"/>
              <a:gd name="connsiteY25281" fmla="*/ 4354000 h 4873452"/>
              <a:gd name="connsiteX25282" fmla="*/ 3832328 w 9144002"/>
              <a:gd name="connsiteY25282" fmla="*/ 4354445 h 4873452"/>
              <a:gd name="connsiteX25283" fmla="*/ 3827863 w 9144002"/>
              <a:gd name="connsiteY25283" fmla="*/ 4350877 h 4873452"/>
              <a:gd name="connsiteX25284" fmla="*/ 3823398 w 9144002"/>
              <a:gd name="connsiteY25284" fmla="*/ 4347978 h 4873452"/>
              <a:gd name="connsiteX25285" fmla="*/ 3819231 w 9144002"/>
              <a:gd name="connsiteY25285" fmla="*/ 4346194 h 4873452"/>
              <a:gd name="connsiteX25286" fmla="*/ 3815063 w 9144002"/>
              <a:gd name="connsiteY25286" fmla="*/ 4344633 h 4873452"/>
              <a:gd name="connsiteX25287" fmla="*/ 3810896 w 9144002"/>
              <a:gd name="connsiteY25287" fmla="*/ 4344187 h 4873452"/>
              <a:gd name="connsiteX25288" fmla="*/ 3807324 w 9144002"/>
              <a:gd name="connsiteY25288" fmla="*/ 4343741 h 4873452"/>
              <a:gd name="connsiteX25289" fmla="*/ 3803155 w 9144002"/>
              <a:gd name="connsiteY25289" fmla="*/ 4344187 h 4873452"/>
              <a:gd name="connsiteX25290" fmla="*/ 3799288 w 9144002"/>
              <a:gd name="connsiteY25290" fmla="*/ 4344410 h 4873452"/>
              <a:gd name="connsiteX25291" fmla="*/ 3791845 w 9144002"/>
              <a:gd name="connsiteY25291" fmla="*/ 4345748 h 4873452"/>
              <a:gd name="connsiteX25292" fmla="*/ 3787679 w 9144002"/>
              <a:gd name="connsiteY25292" fmla="*/ 4346640 h 4873452"/>
              <a:gd name="connsiteX25293" fmla="*/ 3783511 w 9144002"/>
              <a:gd name="connsiteY25293" fmla="*/ 4347310 h 4873452"/>
              <a:gd name="connsiteX25294" fmla="*/ 3779047 w 9144002"/>
              <a:gd name="connsiteY25294" fmla="*/ 4347532 h 4873452"/>
              <a:gd name="connsiteX25295" fmla="*/ 3774581 w 9144002"/>
              <a:gd name="connsiteY25295" fmla="*/ 4347755 h 4873452"/>
              <a:gd name="connsiteX25296" fmla="*/ 3769519 w 9144002"/>
              <a:gd name="connsiteY25296" fmla="*/ 4347310 h 4873452"/>
              <a:gd name="connsiteX25297" fmla="*/ 3764161 w 9144002"/>
              <a:gd name="connsiteY25297" fmla="*/ 4346417 h 4873452"/>
              <a:gd name="connsiteX25298" fmla="*/ 3765652 w 9144002"/>
              <a:gd name="connsiteY25298" fmla="*/ 4351770 h 4873452"/>
              <a:gd name="connsiteX25299" fmla="*/ 3767734 w 9144002"/>
              <a:gd name="connsiteY25299" fmla="*/ 4356452 h 4873452"/>
              <a:gd name="connsiteX25300" fmla="*/ 3768925 w 9144002"/>
              <a:gd name="connsiteY25300" fmla="*/ 4358460 h 4873452"/>
              <a:gd name="connsiteX25301" fmla="*/ 3770413 w 9144002"/>
              <a:gd name="connsiteY25301" fmla="*/ 4360466 h 4873452"/>
              <a:gd name="connsiteX25302" fmla="*/ 3771902 w 9144002"/>
              <a:gd name="connsiteY25302" fmla="*/ 4362474 h 4873452"/>
              <a:gd name="connsiteX25303" fmla="*/ 3773389 w 9144002"/>
              <a:gd name="connsiteY25303" fmla="*/ 4363811 h 4873452"/>
              <a:gd name="connsiteX25304" fmla="*/ 3775177 w 9144002"/>
              <a:gd name="connsiteY25304" fmla="*/ 4365372 h 4873452"/>
              <a:gd name="connsiteX25305" fmla="*/ 3777557 w 9144002"/>
              <a:gd name="connsiteY25305" fmla="*/ 4366487 h 4873452"/>
              <a:gd name="connsiteX25306" fmla="*/ 3779641 w 9144002"/>
              <a:gd name="connsiteY25306" fmla="*/ 4367602 h 4873452"/>
              <a:gd name="connsiteX25307" fmla="*/ 3782023 w 9144002"/>
              <a:gd name="connsiteY25307" fmla="*/ 4368049 h 4873452"/>
              <a:gd name="connsiteX25308" fmla="*/ 3784999 w 9144002"/>
              <a:gd name="connsiteY25308" fmla="*/ 4368717 h 4873452"/>
              <a:gd name="connsiteX25309" fmla="*/ 3787679 w 9144002"/>
              <a:gd name="connsiteY25309" fmla="*/ 4368940 h 4873452"/>
              <a:gd name="connsiteX25310" fmla="*/ 3790952 w 9144002"/>
              <a:gd name="connsiteY25310" fmla="*/ 4368940 h 4873452"/>
              <a:gd name="connsiteX25311" fmla="*/ 3794524 w 9144002"/>
              <a:gd name="connsiteY25311" fmla="*/ 4368717 h 4873452"/>
              <a:gd name="connsiteX25312" fmla="*/ 3791845 w 9144002"/>
              <a:gd name="connsiteY25312" fmla="*/ 4370947 h 4873452"/>
              <a:gd name="connsiteX25313" fmla="*/ 3788870 w 9144002"/>
              <a:gd name="connsiteY25313" fmla="*/ 4372509 h 4873452"/>
              <a:gd name="connsiteX25314" fmla="*/ 3784999 w 9144002"/>
              <a:gd name="connsiteY25314" fmla="*/ 4374070 h 4873452"/>
              <a:gd name="connsiteX25315" fmla="*/ 3781130 w 9144002"/>
              <a:gd name="connsiteY25315" fmla="*/ 4375185 h 4873452"/>
              <a:gd name="connsiteX25316" fmla="*/ 3776963 w 9144002"/>
              <a:gd name="connsiteY25316" fmla="*/ 4376077 h 4873452"/>
              <a:gd name="connsiteX25317" fmla="*/ 3772796 w 9144002"/>
              <a:gd name="connsiteY25317" fmla="*/ 4376523 h 4873452"/>
              <a:gd name="connsiteX25318" fmla="*/ 3764757 w 9144002"/>
              <a:gd name="connsiteY25318" fmla="*/ 4377860 h 4873452"/>
              <a:gd name="connsiteX25319" fmla="*/ 3764757 w 9144002"/>
              <a:gd name="connsiteY25319" fmla="*/ 4375185 h 4873452"/>
              <a:gd name="connsiteX25320" fmla="*/ 3763864 w 9144002"/>
              <a:gd name="connsiteY25320" fmla="*/ 4372955 h 4873452"/>
              <a:gd name="connsiteX25321" fmla="*/ 3763271 w 9144002"/>
              <a:gd name="connsiteY25321" fmla="*/ 4370947 h 4873452"/>
              <a:gd name="connsiteX25322" fmla="*/ 3762376 w 9144002"/>
              <a:gd name="connsiteY25322" fmla="*/ 4369164 h 4873452"/>
              <a:gd name="connsiteX25323" fmla="*/ 3761185 w 9144002"/>
              <a:gd name="connsiteY25323" fmla="*/ 4367157 h 4873452"/>
              <a:gd name="connsiteX25324" fmla="*/ 3760591 w 9144002"/>
              <a:gd name="connsiteY25324" fmla="*/ 4365372 h 4873452"/>
              <a:gd name="connsiteX25325" fmla="*/ 3759995 w 9144002"/>
              <a:gd name="connsiteY25325" fmla="*/ 4362696 h 4873452"/>
              <a:gd name="connsiteX25326" fmla="*/ 3759995 w 9144002"/>
              <a:gd name="connsiteY25326" fmla="*/ 4360020 h 4873452"/>
              <a:gd name="connsiteX25327" fmla="*/ 3757020 w 9144002"/>
              <a:gd name="connsiteY25327" fmla="*/ 4359351 h 4873452"/>
              <a:gd name="connsiteX25328" fmla="*/ 3754637 w 9144002"/>
              <a:gd name="connsiteY25328" fmla="*/ 4359128 h 4873452"/>
              <a:gd name="connsiteX25329" fmla="*/ 3751957 w 9144002"/>
              <a:gd name="connsiteY25329" fmla="*/ 4359128 h 4873452"/>
              <a:gd name="connsiteX25330" fmla="*/ 3749876 w 9144002"/>
              <a:gd name="connsiteY25330" fmla="*/ 4359351 h 4873452"/>
              <a:gd name="connsiteX25331" fmla="*/ 3748089 w 9144002"/>
              <a:gd name="connsiteY25331" fmla="*/ 4360020 h 4873452"/>
              <a:gd name="connsiteX25332" fmla="*/ 3746599 w 9144002"/>
              <a:gd name="connsiteY25332" fmla="*/ 4360690 h 4873452"/>
              <a:gd name="connsiteX25333" fmla="*/ 3743626 w 9144002"/>
              <a:gd name="connsiteY25333" fmla="*/ 4362920 h 4873452"/>
              <a:gd name="connsiteX25334" fmla="*/ 3740944 w 9144002"/>
              <a:gd name="connsiteY25334" fmla="*/ 4365372 h 4873452"/>
              <a:gd name="connsiteX25335" fmla="*/ 3738265 w 9144002"/>
              <a:gd name="connsiteY25335" fmla="*/ 4367157 h 4873452"/>
              <a:gd name="connsiteX25336" fmla="*/ 3736480 w 9144002"/>
              <a:gd name="connsiteY25336" fmla="*/ 4368049 h 4873452"/>
              <a:gd name="connsiteX25337" fmla="*/ 3734993 w 9144002"/>
              <a:gd name="connsiteY25337" fmla="*/ 4368717 h 4873452"/>
              <a:gd name="connsiteX25338" fmla="*/ 3732610 w 9144002"/>
              <a:gd name="connsiteY25338" fmla="*/ 4369164 h 4873452"/>
              <a:gd name="connsiteX25339" fmla="*/ 3730525 w 9144002"/>
              <a:gd name="connsiteY25339" fmla="*/ 4369164 h 4873452"/>
              <a:gd name="connsiteX25340" fmla="*/ 3730525 w 9144002"/>
              <a:gd name="connsiteY25340" fmla="*/ 4366710 h 4873452"/>
              <a:gd name="connsiteX25341" fmla="*/ 3731122 w 9144002"/>
              <a:gd name="connsiteY25341" fmla="*/ 4364035 h 4873452"/>
              <a:gd name="connsiteX25342" fmla="*/ 3732017 w 9144002"/>
              <a:gd name="connsiteY25342" fmla="*/ 4362250 h 4873452"/>
              <a:gd name="connsiteX25343" fmla="*/ 3732610 w 9144002"/>
              <a:gd name="connsiteY25343" fmla="*/ 4360466 h 4873452"/>
              <a:gd name="connsiteX25344" fmla="*/ 3733504 w 9144002"/>
              <a:gd name="connsiteY25344" fmla="*/ 4358460 h 4873452"/>
              <a:gd name="connsiteX25345" fmla="*/ 3734100 w 9144002"/>
              <a:gd name="connsiteY25345" fmla="*/ 4356452 h 4873452"/>
              <a:gd name="connsiteX25346" fmla="*/ 3734397 w 9144002"/>
              <a:gd name="connsiteY25346" fmla="*/ 4354222 h 4873452"/>
              <a:gd name="connsiteX25347" fmla="*/ 3734397 w 9144002"/>
              <a:gd name="connsiteY25347" fmla="*/ 4351100 h 4873452"/>
              <a:gd name="connsiteX25348" fmla="*/ 3729932 w 9144002"/>
              <a:gd name="connsiteY25348" fmla="*/ 4356230 h 4873452"/>
              <a:gd name="connsiteX25349" fmla="*/ 3725468 w 9144002"/>
              <a:gd name="connsiteY25349" fmla="*/ 4360466 h 4873452"/>
              <a:gd name="connsiteX25350" fmla="*/ 3721003 w 9144002"/>
              <a:gd name="connsiteY25350" fmla="*/ 4364035 h 4873452"/>
              <a:gd name="connsiteX25351" fmla="*/ 3716241 w 9144002"/>
              <a:gd name="connsiteY25351" fmla="*/ 4367602 h 4873452"/>
              <a:gd name="connsiteX25352" fmla="*/ 3711478 w 9144002"/>
              <a:gd name="connsiteY25352" fmla="*/ 4370055 h 4873452"/>
              <a:gd name="connsiteX25353" fmla="*/ 3707011 w 9144002"/>
              <a:gd name="connsiteY25353" fmla="*/ 4372062 h 4873452"/>
              <a:gd name="connsiteX25354" fmla="*/ 3702548 w 9144002"/>
              <a:gd name="connsiteY25354" fmla="*/ 4373624 h 4873452"/>
              <a:gd name="connsiteX25355" fmla="*/ 3698083 w 9144002"/>
              <a:gd name="connsiteY25355" fmla="*/ 4374962 h 4873452"/>
              <a:gd name="connsiteX25356" fmla="*/ 3693916 w 9144002"/>
              <a:gd name="connsiteY25356" fmla="*/ 4375630 h 4873452"/>
              <a:gd name="connsiteX25357" fmla="*/ 3689452 w 9144002"/>
              <a:gd name="connsiteY25357" fmla="*/ 4376300 h 4873452"/>
              <a:gd name="connsiteX25358" fmla="*/ 3684986 w 9144002"/>
              <a:gd name="connsiteY25358" fmla="*/ 4376523 h 4873452"/>
              <a:gd name="connsiteX25359" fmla="*/ 3680222 w 9144002"/>
              <a:gd name="connsiteY25359" fmla="*/ 4376523 h 4873452"/>
              <a:gd name="connsiteX25360" fmla="*/ 3675758 w 9144002"/>
              <a:gd name="connsiteY25360" fmla="*/ 4376300 h 4873452"/>
              <a:gd name="connsiteX25361" fmla="*/ 3671293 w 9144002"/>
              <a:gd name="connsiteY25361" fmla="*/ 4375630 h 4873452"/>
              <a:gd name="connsiteX25362" fmla="*/ 3662362 w 9144002"/>
              <a:gd name="connsiteY25362" fmla="*/ 4374515 h 4873452"/>
              <a:gd name="connsiteX25363" fmla="*/ 3653136 w 9144002"/>
              <a:gd name="connsiteY25363" fmla="*/ 4373177 h 4873452"/>
              <a:gd name="connsiteX25364" fmla="*/ 3643910 w 9144002"/>
              <a:gd name="connsiteY25364" fmla="*/ 4371840 h 4873452"/>
              <a:gd name="connsiteX25365" fmla="*/ 3634385 w 9144002"/>
              <a:gd name="connsiteY25365" fmla="*/ 4370947 h 4873452"/>
              <a:gd name="connsiteX25366" fmla="*/ 3629919 w 9144002"/>
              <a:gd name="connsiteY25366" fmla="*/ 4370725 h 4873452"/>
              <a:gd name="connsiteX25367" fmla="*/ 3624861 w 9144002"/>
              <a:gd name="connsiteY25367" fmla="*/ 4370725 h 4873452"/>
              <a:gd name="connsiteX25368" fmla="*/ 3620395 w 9144002"/>
              <a:gd name="connsiteY25368" fmla="*/ 4371170 h 4873452"/>
              <a:gd name="connsiteX25369" fmla="*/ 3615633 w 9144002"/>
              <a:gd name="connsiteY25369" fmla="*/ 4371840 h 4873452"/>
              <a:gd name="connsiteX25370" fmla="*/ 3610572 w 9144002"/>
              <a:gd name="connsiteY25370" fmla="*/ 4372509 h 4873452"/>
              <a:gd name="connsiteX25371" fmla="*/ 3605811 w 9144002"/>
              <a:gd name="connsiteY25371" fmla="*/ 4374070 h 4873452"/>
              <a:gd name="connsiteX25372" fmla="*/ 3601049 w 9144002"/>
              <a:gd name="connsiteY25372" fmla="*/ 4376077 h 4873452"/>
              <a:gd name="connsiteX25373" fmla="*/ 3595987 w 9144002"/>
              <a:gd name="connsiteY25373" fmla="*/ 4378307 h 4873452"/>
              <a:gd name="connsiteX25374" fmla="*/ 3590629 w 9144002"/>
              <a:gd name="connsiteY25374" fmla="*/ 4380983 h 4873452"/>
              <a:gd name="connsiteX25375" fmla="*/ 3588547 w 9144002"/>
              <a:gd name="connsiteY25375" fmla="*/ 4382544 h 4873452"/>
              <a:gd name="connsiteX25376" fmla="*/ 3590332 w 9144002"/>
              <a:gd name="connsiteY25376" fmla="*/ 4380537 h 4873452"/>
              <a:gd name="connsiteX25377" fmla="*/ 3592119 w 9144002"/>
              <a:gd name="connsiteY25377" fmla="*/ 4378530 h 4873452"/>
              <a:gd name="connsiteX25378" fmla="*/ 3593904 w 9144002"/>
              <a:gd name="connsiteY25378" fmla="*/ 4376523 h 4873452"/>
              <a:gd name="connsiteX25379" fmla="*/ 3595691 w 9144002"/>
              <a:gd name="connsiteY25379" fmla="*/ 4372955 h 4873452"/>
              <a:gd name="connsiteX25380" fmla="*/ 3597475 w 9144002"/>
              <a:gd name="connsiteY25380" fmla="*/ 4368940 h 4873452"/>
              <a:gd name="connsiteX25381" fmla="*/ 3599560 w 9144002"/>
              <a:gd name="connsiteY25381" fmla="*/ 4364926 h 4873452"/>
              <a:gd name="connsiteX25382" fmla="*/ 3601939 w 9144002"/>
              <a:gd name="connsiteY25382" fmla="*/ 4361135 h 4873452"/>
              <a:gd name="connsiteX25383" fmla="*/ 3603429 w 9144002"/>
              <a:gd name="connsiteY25383" fmla="*/ 4359128 h 4873452"/>
              <a:gd name="connsiteX25384" fmla="*/ 3605811 w 9144002"/>
              <a:gd name="connsiteY25384" fmla="*/ 4356898 h 4873452"/>
              <a:gd name="connsiteX25385" fmla="*/ 3608193 w 9144002"/>
              <a:gd name="connsiteY25385" fmla="*/ 4354891 h 4873452"/>
              <a:gd name="connsiteX25386" fmla="*/ 3611169 w 9144002"/>
              <a:gd name="connsiteY25386" fmla="*/ 4352885 h 4873452"/>
              <a:gd name="connsiteX25387" fmla="*/ 3610275 w 9144002"/>
              <a:gd name="connsiteY25387" fmla="*/ 4350877 h 4873452"/>
              <a:gd name="connsiteX25388" fmla="*/ 3609084 w 9144002"/>
              <a:gd name="connsiteY25388" fmla="*/ 4349762 h 4873452"/>
              <a:gd name="connsiteX25389" fmla="*/ 3608193 w 9144002"/>
              <a:gd name="connsiteY25389" fmla="*/ 4349093 h 4873452"/>
              <a:gd name="connsiteX25390" fmla="*/ 3606703 w 9144002"/>
              <a:gd name="connsiteY25390" fmla="*/ 4348870 h 4873452"/>
              <a:gd name="connsiteX25391" fmla="*/ 3604918 w 9144002"/>
              <a:gd name="connsiteY25391" fmla="*/ 4349093 h 4873452"/>
              <a:gd name="connsiteX25392" fmla="*/ 3604025 w 9144002"/>
              <a:gd name="connsiteY25392" fmla="*/ 4349985 h 4873452"/>
              <a:gd name="connsiteX25393" fmla="*/ 3602835 w 9144002"/>
              <a:gd name="connsiteY25393" fmla="*/ 4351100 h 4873452"/>
              <a:gd name="connsiteX25394" fmla="*/ 3602535 w 9144002"/>
              <a:gd name="connsiteY25394" fmla="*/ 4352885 h 4873452"/>
              <a:gd name="connsiteX25395" fmla="*/ 3602835 w 9144002"/>
              <a:gd name="connsiteY25395" fmla="*/ 4349093 h 4873452"/>
              <a:gd name="connsiteX25396" fmla="*/ 3602535 w 9144002"/>
              <a:gd name="connsiteY25396" fmla="*/ 4346194 h 4873452"/>
              <a:gd name="connsiteX25397" fmla="*/ 3601939 w 9144002"/>
              <a:gd name="connsiteY25397" fmla="*/ 4343072 h 4873452"/>
              <a:gd name="connsiteX25398" fmla="*/ 3601345 w 9144002"/>
              <a:gd name="connsiteY25398" fmla="*/ 4340395 h 4873452"/>
              <a:gd name="connsiteX25399" fmla="*/ 3600451 w 9144002"/>
              <a:gd name="connsiteY25399" fmla="*/ 4338165 h 4873452"/>
              <a:gd name="connsiteX25400" fmla="*/ 3599560 w 9144002"/>
              <a:gd name="connsiteY25400" fmla="*/ 4335935 h 4873452"/>
              <a:gd name="connsiteX25401" fmla="*/ 3597772 w 9144002"/>
              <a:gd name="connsiteY25401" fmla="*/ 4334152 h 4873452"/>
              <a:gd name="connsiteX25402" fmla="*/ 3596284 w 9144002"/>
              <a:gd name="connsiteY25402" fmla="*/ 4332814 h 4873452"/>
              <a:gd name="connsiteX25403" fmla="*/ 3594499 w 9144002"/>
              <a:gd name="connsiteY25403" fmla="*/ 4331475 h 4873452"/>
              <a:gd name="connsiteX25404" fmla="*/ 3592712 w 9144002"/>
              <a:gd name="connsiteY25404" fmla="*/ 4330584 h 4873452"/>
              <a:gd name="connsiteX25405" fmla="*/ 3590332 w 9144002"/>
              <a:gd name="connsiteY25405" fmla="*/ 4329692 h 4873452"/>
              <a:gd name="connsiteX25406" fmla="*/ 3588249 w 9144002"/>
              <a:gd name="connsiteY25406" fmla="*/ 4329245 h 4873452"/>
              <a:gd name="connsiteX25407" fmla="*/ 3585570 w 9144002"/>
              <a:gd name="connsiteY25407" fmla="*/ 4328577 h 4873452"/>
              <a:gd name="connsiteX25408" fmla="*/ 3582891 w 9144002"/>
              <a:gd name="connsiteY25408" fmla="*/ 4328577 h 4873452"/>
              <a:gd name="connsiteX25409" fmla="*/ 3577533 w 9144002"/>
              <a:gd name="connsiteY25409" fmla="*/ 4328577 h 4873452"/>
              <a:gd name="connsiteX25410" fmla="*/ 3571579 w 9144002"/>
              <a:gd name="connsiteY25410" fmla="*/ 4329245 h 4873452"/>
              <a:gd name="connsiteX25411" fmla="*/ 3565625 w 9144002"/>
              <a:gd name="connsiteY25411" fmla="*/ 4330360 h 4873452"/>
              <a:gd name="connsiteX25412" fmla="*/ 3559078 w 9144002"/>
              <a:gd name="connsiteY25412" fmla="*/ 4331699 h 4873452"/>
              <a:gd name="connsiteX25413" fmla="*/ 3553125 w 9144002"/>
              <a:gd name="connsiteY25413" fmla="*/ 4333483 h 4873452"/>
              <a:gd name="connsiteX25414" fmla="*/ 3540921 w 9144002"/>
              <a:gd name="connsiteY25414" fmla="*/ 4336828 h 4873452"/>
              <a:gd name="connsiteX25415" fmla="*/ 3530206 w 9144002"/>
              <a:gd name="connsiteY25415" fmla="*/ 4340173 h 4873452"/>
              <a:gd name="connsiteX25416" fmla="*/ 3531396 w 9144002"/>
              <a:gd name="connsiteY25416" fmla="*/ 4337274 h 4873452"/>
              <a:gd name="connsiteX25417" fmla="*/ 3532883 w 9144002"/>
              <a:gd name="connsiteY25417" fmla="*/ 4335044 h 4873452"/>
              <a:gd name="connsiteX25418" fmla="*/ 3534672 w 9144002"/>
              <a:gd name="connsiteY25418" fmla="*/ 4333037 h 4873452"/>
              <a:gd name="connsiteX25419" fmla="*/ 3536455 w 9144002"/>
              <a:gd name="connsiteY25419" fmla="*/ 4331252 h 4873452"/>
              <a:gd name="connsiteX25420" fmla="*/ 3538836 w 9144002"/>
              <a:gd name="connsiteY25420" fmla="*/ 4329469 h 4873452"/>
              <a:gd name="connsiteX25421" fmla="*/ 3540921 w 9144002"/>
              <a:gd name="connsiteY25421" fmla="*/ 4328130 h 4873452"/>
              <a:gd name="connsiteX25422" fmla="*/ 3546278 w 9144002"/>
              <a:gd name="connsiteY25422" fmla="*/ 4325455 h 4873452"/>
              <a:gd name="connsiteX25423" fmla="*/ 3551638 w 9144002"/>
              <a:gd name="connsiteY25423" fmla="*/ 4323447 h 4873452"/>
              <a:gd name="connsiteX25424" fmla="*/ 3557291 w 9144002"/>
              <a:gd name="connsiteY25424" fmla="*/ 4321663 h 4873452"/>
              <a:gd name="connsiteX25425" fmla="*/ 3562947 w 9144002"/>
              <a:gd name="connsiteY25425" fmla="*/ 4319656 h 4873452"/>
              <a:gd name="connsiteX25426" fmla="*/ 3568303 w 9144002"/>
              <a:gd name="connsiteY25426" fmla="*/ 4317426 h 4873452"/>
              <a:gd name="connsiteX25427" fmla="*/ 3566521 w 9144002"/>
              <a:gd name="connsiteY25427" fmla="*/ 4315420 h 4873452"/>
              <a:gd name="connsiteX25428" fmla="*/ 3564735 w 9144002"/>
              <a:gd name="connsiteY25428" fmla="*/ 4313858 h 4873452"/>
              <a:gd name="connsiteX25429" fmla="*/ 3562649 w 9144002"/>
              <a:gd name="connsiteY25429" fmla="*/ 4312521 h 4873452"/>
              <a:gd name="connsiteX25430" fmla="*/ 3559969 w 9144002"/>
              <a:gd name="connsiteY25430" fmla="*/ 4311406 h 4873452"/>
              <a:gd name="connsiteX25431" fmla="*/ 3557291 w 9144002"/>
              <a:gd name="connsiteY25431" fmla="*/ 4310291 h 4873452"/>
              <a:gd name="connsiteX25432" fmla="*/ 3554613 w 9144002"/>
              <a:gd name="connsiteY25432" fmla="*/ 4309621 h 4873452"/>
              <a:gd name="connsiteX25433" fmla="*/ 3551935 w 9144002"/>
              <a:gd name="connsiteY25433" fmla="*/ 4309398 h 4873452"/>
              <a:gd name="connsiteX25434" fmla="*/ 3549255 w 9144002"/>
              <a:gd name="connsiteY25434" fmla="*/ 4309398 h 4873452"/>
              <a:gd name="connsiteX25435" fmla="*/ 3546577 w 9144002"/>
              <a:gd name="connsiteY25435" fmla="*/ 4310067 h 4873452"/>
              <a:gd name="connsiteX25436" fmla="*/ 3544493 w 9144002"/>
              <a:gd name="connsiteY25436" fmla="*/ 4310736 h 4873452"/>
              <a:gd name="connsiteX25437" fmla="*/ 3542706 w 9144002"/>
              <a:gd name="connsiteY25437" fmla="*/ 4312297 h 4873452"/>
              <a:gd name="connsiteX25438" fmla="*/ 3540621 w 9144002"/>
              <a:gd name="connsiteY25438" fmla="*/ 4313858 h 4873452"/>
              <a:gd name="connsiteX25439" fmla="*/ 3539433 w 9144002"/>
              <a:gd name="connsiteY25439" fmla="*/ 4316088 h 4873452"/>
              <a:gd name="connsiteX25440" fmla="*/ 3538542 w 9144002"/>
              <a:gd name="connsiteY25440" fmla="*/ 4318987 h 4873452"/>
              <a:gd name="connsiteX25441" fmla="*/ 3538542 w 9144002"/>
              <a:gd name="connsiteY25441" fmla="*/ 4322332 h 4873452"/>
              <a:gd name="connsiteX25442" fmla="*/ 3538542 w 9144002"/>
              <a:gd name="connsiteY25442" fmla="*/ 4326570 h 4873452"/>
              <a:gd name="connsiteX25443" fmla="*/ 3533777 w 9144002"/>
              <a:gd name="connsiteY25443" fmla="*/ 4324562 h 4873452"/>
              <a:gd name="connsiteX25444" fmla="*/ 3531692 w 9144002"/>
              <a:gd name="connsiteY25444" fmla="*/ 4323894 h 4873452"/>
              <a:gd name="connsiteX25445" fmla="*/ 3529907 w 9144002"/>
              <a:gd name="connsiteY25445" fmla="*/ 4323447 h 4873452"/>
              <a:gd name="connsiteX25446" fmla="*/ 3527824 w 9144002"/>
              <a:gd name="connsiteY25446" fmla="*/ 4323225 h 4873452"/>
              <a:gd name="connsiteX25447" fmla="*/ 3526037 w 9144002"/>
              <a:gd name="connsiteY25447" fmla="*/ 4323225 h 4873452"/>
              <a:gd name="connsiteX25448" fmla="*/ 3522169 w 9144002"/>
              <a:gd name="connsiteY25448" fmla="*/ 4323447 h 4873452"/>
              <a:gd name="connsiteX25449" fmla="*/ 3518598 w 9144002"/>
              <a:gd name="connsiteY25449" fmla="*/ 4324116 h 4873452"/>
              <a:gd name="connsiteX25450" fmla="*/ 3514431 w 9144002"/>
              <a:gd name="connsiteY25450" fmla="*/ 4325231 h 4873452"/>
              <a:gd name="connsiteX25451" fmla="*/ 3509963 w 9144002"/>
              <a:gd name="connsiteY25451" fmla="*/ 4326124 h 4873452"/>
              <a:gd name="connsiteX25452" fmla="*/ 3504605 w 9144002"/>
              <a:gd name="connsiteY25452" fmla="*/ 4327015 h 4873452"/>
              <a:gd name="connsiteX25453" fmla="*/ 3502524 w 9144002"/>
              <a:gd name="connsiteY25453" fmla="*/ 4325677 h 4873452"/>
              <a:gd name="connsiteX25454" fmla="*/ 3501926 w 9144002"/>
              <a:gd name="connsiteY25454" fmla="*/ 4324562 h 4873452"/>
              <a:gd name="connsiteX25455" fmla="*/ 3502224 w 9144002"/>
              <a:gd name="connsiteY25455" fmla="*/ 4324116 h 4873452"/>
              <a:gd name="connsiteX25456" fmla="*/ 3503120 w 9144002"/>
              <a:gd name="connsiteY25456" fmla="*/ 4323225 h 4873452"/>
              <a:gd name="connsiteX25457" fmla="*/ 3504605 w 9144002"/>
              <a:gd name="connsiteY25457" fmla="*/ 4323001 h 4873452"/>
              <a:gd name="connsiteX25458" fmla="*/ 3506393 w 9144002"/>
              <a:gd name="connsiteY25458" fmla="*/ 4322332 h 4873452"/>
              <a:gd name="connsiteX25459" fmla="*/ 3511451 w 9144002"/>
              <a:gd name="connsiteY25459" fmla="*/ 4321663 h 4873452"/>
              <a:gd name="connsiteX25460" fmla="*/ 3516513 w 9144002"/>
              <a:gd name="connsiteY25460" fmla="*/ 4320771 h 4873452"/>
              <a:gd name="connsiteX25461" fmla="*/ 3519191 w 9144002"/>
              <a:gd name="connsiteY25461" fmla="*/ 4319880 h 4873452"/>
              <a:gd name="connsiteX25462" fmla="*/ 3521573 w 9144002"/>
              <a:gd name="connsiteY25462" fmla="*/ 4318987 h 4873452"/>
              <a:gd name="connsiteX25463" fmla="*/ 3523358 w 9144002"/>
              <a:gd name="connsiteY25463" fmla="*/ 4317872 h 4873452"/>
              <a:gd name="connsiteX25464" fmla="*/ 3524847 w 9144002"/>
              <a:gd name="connsiteY25464" fmla="*/ 4316757 h 4873452"/>
              <a:gd name="connsiteX25465" fmla="*/ 3525741 w 9144002"/>
              <a:gd name="connsiteY25465" fmla="*/ 4314973 h 4873452"/>
              <a:gd name="connsiteX25466" fmla="*/ 3525741 w 9144002"/>
              <a:gd name="connsiteY25466" fmla="*/ 4313190 h 4873452"/>
              <a:gd name="connsiteX25467" fmla="*/ 3524550 w 9144002"/>
              <a:gd name="connsiteY25467" fmla="*/ 4311406 h 4873452"/>
              <a:gd name="connsiteX25468" fmla="*/ 3523358 w 9144002"/>
              <a:gd name="connsiteY25468" fmla="*/ 4310067 h 4873452"/>
              <a:gd name="connsiteX25469" fmla="*/ 3521871 w 9144002"/>
              <a:gd name="connsiteY25469" fmla="*/ 4308506 h 4873452"/>
              <a:gd name="connsiteX25470" fmla="*/ 3520383 w 9144002"/>
              <a:gd name="connsiteY25470" fmla="*/ 4307391 h 4873452"/>
              <a:gd name="connsiteX25471" fmla="*/ 3516513 w 9144002"/>
              <a:gd name="connsiteY25471" fmla="*/ 4305384 h 4873452"/>
              <a:gd name="connsiteX25472" fmla="*/ 3512347 w 9144002"/>
              <a:gd name="connsiteY25472" fmla="*/ 4304045 h 4873452"/>
              <a:gd name="connsiteX25473" fmla="*/ 3507882 w 9144002"/>
              <a:gd name="connsiteY25473" fmla="*/ 4302930 h 4873452"/>
              <a:gd name="connsiteX25474" fmla="*/ 3503120 w 9144002"/>
              <a:gd name="connsiteY25474" fmla="*/ 4302485 h 4873452"/>
              <a:gd name="connsiteX25475" fmla="*/ 3498057 w 9144002"/>
              <a:gd name="connsiteY25475" fmla="*/ 4302039 h 4873452"/>
              <a:gd name="connsiteX25476" fmla="*/ 3493294 w 9144002"/>
              <a:gd name="connsiteY25476" fmla="*/ 4302039 h 4873452"/>
              <a:gd name="connsiteX25477" fmla="*/ 3488236 w 9144002"/>
              <a:gd name="connsiteY25477" fmla="*/ 4302039 h 4873452"/>
              <a:gd name="connsiteX25478" fmla="*/ 3483770 w 9144002"/>
              <a:gd name="connsiteY25478" fmla="*/ 4302485 h 4873452"/>
              <a:gd name="connsiteX25479" fmla="*/ 3475436 w 9144002"/>
              <a:gd name="connsiteY25479" fmla="*/ 4303600 h 4873452"/>
              <a:gd name="connsiteX25480" fmla="*/ 3466209 w 9144002"/>
              <a:gd name="connsiteY25480" fmla="*/ 4304938 h 4873452"/>
              <a:gd name="connsiteX25481" fmla="*/ 3451922 w 9144002"/>
              <a:gd name="connsiteY25481" fmla="*/ 4305830 h 4873452"/>
              <a:gd name="connsiteX25482" fmla="*/ 3448348 w 9144002"/>
              <a:gd name="connsiteY25482" fmla="*/ 4305830 h 4873452"/>
              <a:gd name="connsiteX25483" fmla="*/ 3448050 w 9144002"/>
              <a:gd name="connsiteY25483" fmla="*/ 4305384 h 4873452"/>
              <a:gd name="connsiteX25484" fmla="*/ 3448944 w 9144002"/>
              <a:gd name="connsiteY25484" fmla="*/ 4304938 h 4873452"/>
              <a:gd name="connsiteX25485" fmla="*/ 3444777 w 9144002"/>
              <a:gd name="connsiteY25485" fmla="*/ 4306053 h 4873452"/>
              <a:gd name="connsiteX25486" fmla="*/ 3440907 w 9144002"/>
              <a:gd name="connsiteY25486" fmla="*/ 4306722 h 4873452"/>
              <a:gd name="connsiteX25487" fmla="*/ 3437037 w 9144002"/>
              <a:gd name="connsiteY25487" fmla="*/ 4306945 h 4873452"/>
              <a:gd name="connsiteX25488" fmla="*/ 3433764 w 9144002"/>
              <a:gd name="connsiteY25488" fmla="*/ 4306276 h 4873452"/>
              <a:gd name="connsiteX25489" fmla="*/ 3430789 w 9144002"/>
              <a:gd name="connsiteY25489" fmla="*/ 4305384 h 4873452"/>
              <a:gd name="connsiteX25490" fmla="*/ 3427513 w 9144002"/>
              <a:gd name="connsiteY25490" fmla="*/ 4304715 h 4873452"/>
              <a:gd name="connsiteX25491" fmla="*/ 3424835 w 9144002"/>
              <a:gd name="connsiteY25491" fmla="*/ 4303154 h 4873452"/>
              <a:gd name="connsiteX25492" fmla="*/ 3421858 w 9144002"/>
              <a:gd name="connsiteY25492" fmla="*/ 4301815 h 4873452"/>
              <a:gd name="connsiteX25493" fmla="*/ 3416797 w 9144002"/>
              <a:gd name="connsiteY25493" fmla="*/ 4298470 h 4873452"/>
              <a:gd name="connsiteX25494" fmla="*/ 3412035 w 9144002"/>
              <a:gd name="connsiteY25494" fmla="*/ 4295572 h 4873452"/>
              <a:gd name="connsiteX25495" fmla="*/ 3409357 w 9144002"/>
              <a:gd name="connsiteY25495" fmla="*/ 4294234 h 4873452"/>
              <a:gd name="connsiteX25496" fmla="*/ 3406976 w 9144002"/>
              <a:gd name="connsiteY25496" fmla="*/ 4293119 h 4873452"/>
              <a:gd name="connsiteX25497" fmla="*/ 3404297 w 9144002"/>
              <a:gd name="connsiteY25497" fmla="*/ 4292227 h 4873452"/>
              <a:gd name="connsiteX25498" fmla="*/ 3402215 w 9144002"/>
              <a:gd name="connsiteY25498" fmla="*/ 4292004 h 4873452"/>
              <a:gd name="connsiteX25499" fmla="*/ 3401024 w 9144002"/>
              <a:gd name="connsiteY25499" fmla="*/ 4292227 h 4873452"/>
              <a:gd name="connsiteX25500" fmla="*/ 3400428 w 9144002"/>
              <a:gd name="connsiteY25500" fmla="*/ 4292450 h 4873452"/>
              <a:gd name="connsiteX25501" fmla="*/ 3398344 w 9144002"/>
              <a:gd name="connsiteY25501" fmla="*/ 4294234 h 4873452"/>
              <a:gd name="connsiteX25502" fmla="*/ 3393879 w 9144002"/>
              <a:gd name="connsiteY25502" fmla="*/ 4299363 h 4873452"/>
              <a:gd name="connsiteX25503" fmla="*/ 3391199 w 9144002"/>
              <a:gd name="connsiteY25503" fmla="*/ 4301815 h 4873452"/>
              <a:gd name="connsiteX25504" fmla="*/ 3389715 w 9144002"/>
              <a:gd name="connsiteY25504" fmla="*/ 4303154 h 4873452"/>
              <a:gd name="connsiteX25505" fmla="*/ 3388224 w 9144002"/>
              <a:gd name="connsiteY25505" fmla="*/ 4304045 h 4873452"/>
              <a:gd name="connsiteX25506" fmla="*/ 3386440 w 9144002"/>
              <a:gd name="connsiteY25506" fmla="*/ 4304938 h 4873452"/>
              <a:gd name="connsiteX25507" fmla="*/ 3384950 w 9144002"/>
              <a:gd name="connsiteY25507" fmla="*/ 4305384 h 4873452"/>
              <a:gd name="connsiteX25508" fmla="*/ 3382867 w 9144002"/>
              <a:gd name="connsiteY25508" fmla="*/ 4305830 h 4873452"/>
              <a:gd name="connsiteX25509" fmla="*/ 3380782 w 9144002"/>
              <a:gd name="connsiteY25509" fmla="*/ 4305830 h 4873452"/>
              <a:gd name="connsiteX25510" fmla="*/ 3368281 w 9144002"/>
              <a:gd name="connsiteY25510" fmla="*/ 4304269 h 4873452"/>
              <a:gd name="connsiteX25511" fmla="*/ 3352805 w 9144002"/>
              <a:gd name="connsiteY25511" fmla="*/ 4302930 h 4873452"/>
              <a:gd name="connsiteX25512" fmla="*/ 3344174 w 9144002"/>
              <a:gd name="connsiteY25512" fmla="*/ 4302485 h 4873452"/>
              <a:gd name="connsiteX25513" fmla="*/ 3335538 w 9144002"/>
              <a:gd name="connsiteY25513" fmla="*/ 4302039 h 4873452"/>
              <a:gd name="connsiteX25514" fmla="*/ 3326014 w 9144002"/>
              <a:gd name="connsiteY25514" fmla="*/ 4301815 h 4873452"/>
              <a:gd name="connsiteX25515" fmla="*/ 3316786 w 9144002"/>
              <a:gd name="connsiteY25515" fmla="*/ 4302039 h 4873452"/>
              <a:gd name="connsiteX25516" fmla="*/ 3306961 w 9144002"/>
              <a:gd name="connsiteY25516" fmla="*/ 4302708 h 4873452"/>
              <a:gd name="connsiteX25517" fmla="*/ 3297142 w 9144002"/>
              <a:gd name="connsiteY25517" fmla="*/ 4303600 h 4873452"/>
              <a:gd name="connsiteX25518" fmla="*/ 3287317 w 9144002"/>
              <a:gd name="connsiteY25518" fmla="*/ 4304938 h 4873452"/>
              <a:gd name="connsiteX25519" fmla="*/ 3277497 w 9144002"/>
              <a:gd name="connsiteY25519" fmla="*/ 4306945 h 4873452"/>
              <a:gd name="connsiteX25520" fmla="*/ 3268267 w 9144002"/>
              <a:gd name="connsiteY25520" fmla="*/ 4309398 h 4873452"/>
              <a:gd name="connsiteX25521" fmla="*/ 3263206 w 9144002"/>
              <a:gd name="connsiteY25521" fmla="*/ 4310736 h 4873452"/>
              <a:gd name="connsiteX25522" fmla="*/ 3258443 w 9144002"/>
              <a:gd name="connsiteY25522" fmla="*/ 4312521 h 4873452"/>
              <a:gd name="connsiteX25523" fmla="*/ 3253981 w 9144002"/>
              <a:gd name="connsiteY25523" fmla="*/ 4314305 h 4873452"/>
              <a:gd name="connsiteX25524" fmla="*/ 3249216 w 9144002"/>
              <a:gd name="connsiteY25524" fmla="*/ 4316088 h 4873452"/>
              <a:gd name="connsiteX25525" fmla="*/ 3244753 w 9144002"/>
              <a:gd name="connsiteY25525" fmla="*/ 4318541 h 4873452"/>
              <a:gd name="connsiteX25526" fmla="*/ 3240286 w 9144002"/>
              <a:gd name="connsiteY25526" fmla="*/ 4320771 h 4873452"/>
              <a:gd name="connsiteX25527" fmla="*/ 3239097 w 9144002"/>
              <a:gd name="connsiteY25527" fmla="*/ 4319211 h 4873452"/>
              <a:gd name="connsiteX25528" fmla="*/ 3238504 w 9144002"/>
              <a:gd name="connsiteY25528" fmla="*/ 4317426 h 4873452"/>
              <a:gd name="connsiteX25529" fmla="*/ 3237012 w 9144002"/>
              <a:gd name="connsiteY25529" fmla="*/ 4313190 h 4873452"/>
              <a:gd name="connsiteX25530" fmla="*/ 3236121 w 9144002"/>
              <a:gd name="connsiteY25530" fmla="*/ 4311182 h 4873452"/>
              <a:gd name="connsiteX25531" fmla="*/ 3235526 w 9144002"/>
              <a:gd name="connsiteY25531" fmla="*/ 4309398 h 4873452"/>
              <a:gd name="connsiteX25532" fmla="*/ 3234037 w 9144002"/>
              <a:gd name="connsiteY25532" fmla="*/ 4308283 h 4873452"/>
              <a:gd name="connsiteX25533" fmla="*/ 3232847 w 9144002"/>
              <a:gd name="connsiteY25533" fmla="*/ 4307837 h 4873452"/>
              <a:gd name="connsiteX25534" fmla="*/ 3231951 w 9144002"/>
              <a:gd name="connsiteY25534" fmla="*/ 4307391 h 4873452"/>
              <a:gd name="connsiteX25535" fmla="*/ 3233145 w 9144002"/>
              <a:gd name="connsiteY25535" fmla="*/ 4305160 h 4873452"/>
              <a:gd name="connsiteX25536" fmla="*/ 3234334 w 9144002"/>
              <a:gd name="connsiteY25536" fmla="*/ 4303600 h 4873452"/>
              <a:gd name="connsiteX25537" fmla="*/ 3235526 w 9144002"/>
              <a:gd name="connsiteY25537" fmla="*/ 4302708 h 4873452"/>
              <a:gd name="connsiteX25538" fmla="*/ 3236121 w 9144002"/>
              <a:gd name="connsiteY25538" fmla="*/ 4302485 h 4873452"/>
              <a:gd name="connsiteX25539" fmla="*/ 3237311 w 9144002"/>
              <a:gd name="connsiteY25539" fmla="*/ 4302930 h 4873452"/>
              <a:gd name="connsiteX25540" fmla="*/ 3238504 w 9144002"/>
              <a:gd name="connsiteY25540" fmla="*/ 4303600 h 4873452"/>
              <a:gd name="connsiteX25541" fmla="*/ 3240586 w 9144002"/>
              <a:gd name="connsiteY25541" fmla="*/ 4305830 h 4873452"/>
              <a:gd name="connsiteX25542" fmla="*/ 3243266 w 9144002"/>
              <a:gd name="connsiteY25542" fmla="*/ 4308506 h 4873452"/>
              <a:gd name="connsiteX25543" fmla="*/ 3244753 w 9144002"/>
              <a:gd name="connsiteY25543" fmla="*/ 4310067 h 4873452"/>
              <a:gd name="connsiteX25544" fmla="*/ 3246242 w 9144002"/>
              <a:gd name="connsiteY25544" fmla="*/ 4311182 h 4873452"/>
              <a:gd name="connsiteX25545" fmla="*/ 3247728 w 9144002"/>
              <a:gd name="connsiteY25545" fmla="*/ 4312075 h 4873452"/>
              <a:gd name="connsiteX25546" fmla="*/ 3249216 w 9144002"/>
              <a:gd name="connsiteY25546" fmla="*/ 4312297 h 4873452"/>
              <a:gd name="connsiteX25547" fmla="*/ 3251302 w 9144002"/>
              <a:gd name="connsiteY25547" fmla="*/ 4312297 h 4873452"/>
              <a:gd name="connsiteX25548" fmla="*/ 3253085 w 9144002"/>
              <a:gd name="connsiteY25548" fmla="*/ 4311628 h 4873452"/>
              <a:gd name="connsiteX25549" fmla="*/ 3252490 w 9144002"/>
              <a:gd name="connsiteY25549" fmla="*/ 4307837 h 4873452"/>
              <a:gd name="connsiteX25550" fmla="*/ 3250408 w 9144002"/>
              <a:gd name="connsiteY25550" fmla="*/ 4304045 h 4873452"/>
              <a:gd name="connsiteX25551" fmla="*/ 3248623 w 9144002"/>
              <a:gd name="connsiteY25551" fmla="*/ 4301147 h 4873452"/>
              <a:gd name="connsiteX25552" fmla="*/ 3245944 w 9144002"/>
              <a:gd name="connsiteY25552" fmla="*/ 4298694 h 4873452"/>
              <a:gd name="connsiteX25553" fmla="*/ 3242966 w 9144002"/>
              <a:gd name="connsiteY25553" fmla="*/ 4296687 h 4873452"/>
              <a:gd name="connsiteX25554" fmla="*/ 3239692 w 9144002"/>
              <a:gd name="connsiteY25554" fmla="*/ 4295349 h 4873452"/>
              <a:gd name="connsiteX25555" fmla="*/ 3236121 w 9144002"/>
              <a:gd name="connsiteY25555" fmla="*/ 4294234 h 4873452"/>
              <a:gd name="connsiteX25556" fmla="*/ 3232547 w 9144002"/>
              <a:gd name="connsiteY25556" fmla="*/ 4293342 h 4873452"/>
              <a:gd name="connsiteX25557" fmla="*/ 3228381 w 9144002"/>
              <a:gd name="connsiteY25557" fmla="*/ 4292896 h 4873452"/>
              <a:gd name="connsiteX25558" fmla="*/ 3224509 w 9144002"/>
              <a:gd name="connsiteY25558" fmla="*/ 4292450 h 4873452"/>
              <a:gd name="connsiteX25559" fmla="*/ 3220345 w 9144002"/>
              <a:gd name="connsiteY25559" fmla="*/ 4292450 h 4873452"/>
              <a:gd name="connsiteX25560" fmla="*/ 3216473 w 9144002"/>
              <a:gd name="connsiteY25560" fmla="*/ 4292450 h 4873452"/>
              <a:gd name="connsiteX25561" fmla="*/ 3208735 w 9144002"/>
              <a:gd name="connsiteY25561" fmla="*/ 4293342 h 4873452"/>
              <a:gd name="connsiteX25562" fmla="*/ 3201888 w 9144002"/>
              <a:gd name="connsiteY25562" fmla="*/ 4294234 h 4873452"/>
              <a:gd name="connsiteX25563" fmla="*/ 3203080 w 9144002"/>
              <a:gd name="connsiteY25563" fmla="*/ 4295795 h 4873452"/>
              <a:gd name="connsiteX25564" fmla="*/ 3204568 w 9144002"/>
              <a:gd name="connsiteY25564" fmla="*/ 4297133 h 4873452"/>
              <a:gd name="connsiteX25565" fmla="*/ 3207843 w 9144002"/>
              <a:gd name="connsiteY25565" fmla="*/ 4299363 h 4873452"/>
              <a:gd name="connsiteX25566" fmla="*/ 3209033 w 9144002"/>
              <a:gd name="connsiteY25566" fmla="*/ 4300700 h 4873452"/>
              <a:gd name="connsiteX25567" fmla="*/ 3210223 w 9144002"/>
              <a:gd name="connsiteY25567" fmla="*/ 4302485 h 4873452"/>
              <a:gd name="connsiteX25568" fmla="*/ 3210521 w 9144002"/>
              <a:gd name="connsiteY25568" fmla="*/ 4304715 h 4873452"/>
              <a:gd name="connsiteX25569" fmla="*/ 3210521 w 9144002"/>
              <a:gd name="connsiteY25569" fmla="*/ 4307837 h 4873452"/>
              <a:gd name="connsiteX25570" fmla="*/ 3206355 w 9144002"/>
              <a:gd name="connsiteY25570" fmla="*/ 4306722 h 4873452"/>
              <a:gd name="connsiteX25571" fmla="*/ 3202190 w 9144002"/>
              <a:gd name="connsiteY25571" fmla="*/ 4304938 h 4873452"/>
              <a:gd name="connsiteX25572" fmla="*/ 3193256 w 9144002"/>
              <a:gd name="connsiteY25572" fmla="*/ 4300924 h 4873452"/>
              <a:gd name="connsiteX25573" fmla="*/ 3183732 w 9144002"/>
              <a:gd name="connsiteY25573" fmla="*/ 4296687 h 4873452"/>
              <a:gd name="connsiteX25574" fmla="*/ 3178970 w 9144002"/>
              <a:gd name="connsiteY25574" fmla="*/ 4294680 h 4873452"/>
              <a:gd name="connsiteX25575" fmla="*/ 3173912 w 9144002"/>
              <a:gd name="connsiteY25575" fmla="*/ 4293119 h 4873452"/>
              <a:gd name="connsiteX25576" fmla="*/ 3169149 w 9144002"/>
              <a:gd name="connsiteY25576" fmla="*/ 4292004 h 4873452"/>
              <a:gd name="connsiteX25577" fmla="*/ 3164681 w 9144002"/>
              <a:gd name="connsiteY25577" fmla="*/ 4291111 h 4873452"/>
              <a:gd name="connsiteX25578" fmla="*/ 3162300 w 9144002"/>
              <a:gd name="connsiteY25578" fmla="*/ 4290889 h 4873452"/>
              <a:gd name="connsiteX25579" fmla="*/ 3160216 w 9144002"/>
              <a:gd name="connsiteY25579" fmla="*/ 4290889 h 4873452"/>
              <a:gd name="connsiteX25580" fmla="*/ 3157836 w 9144002"/>
              <a:gd name="connsiteY25580" fmla="*/ 4291111 h 4873452"/>
              <a:gd name="connsiteX25581" fmla="*/ 3156051 w 9144002"/>
              <a:gd name="connsiteY25581" fmla="*/ 4291335 h 4873452"/>
              <a:gd name="connsiteX25582" fmla="*/ 3153966 w 9144002"/>
              <a:gd name="connsiteY25582" fmla="*/ 4292227 h 4873452"/>
              <a:gd name="connsiteX25583" fmla="*/ 3152180 w 9144002"/>
              <a:gd name="connsiteY25583" fmla="*/ 4293119 h 4873452"/>
              <a:gd name="connsiteX25584" fmla="*/ 3150395 w 9144002"/>
              <a:gd name="connsiteY25584" fmla="*/ 4294234 h 4873452"/>
              <a:gd name="connsiteX25585" fmla="*/ 3148313 w 9144002"/>
              <a:gd name="connsiteY25585" fmla="*/ 4295572 h 4873452"/>
              <a:gd name="connsiteX25586" fmla="*/ 3146822 w 9144002"/>
              <a:gd name="connsiteY25586" fmla="*/ 4297133 h 4873452"/>
              <a:gd name="connsiteX25587" fmla="*/ 3145045 w 9144002"/>
              <a:gd name="connsiteY25587" fmla="*/ 4298917 h 4873452"/>
              <a:gd name="connsiteX25588" fmla="*/ 3143854 w 9144002"/>
              <a:gd name="connsiteY25588" fmla="*/ 4301147 h 4873452"/>
              <a:gd name="connsiteX25589" fmla="*/ 3142365 w 9144002"/>
              <a:gd name="connsiteY25589" fmla="*/ 4303823 h 4873452"/>
              <a:gd name="connsiteX25590" fmla="*/ 3140877 w 9144002"/>
              <a:gd name="connsiteY25590" fmla="*/ 4304045 h 4873452"/>
              <a:gd name="connsiteX25591" fmla="*/ 3139389 w 9144002"/>
              <a:gd name="connsiteY25591" fmla="*/ 4304269 h 4873452"/>
              <a:gd name="connsiteX25592" fmla="*/ 3138198 w 9144002"/>
              <a:gd name="connsiteY25592" fmla="*/ 4304045 h 4873452"/>
              <a:gd name="connsiteX25593" fmla="*/ 3137304 w 9144002"/>
              <a:gd name="connsiteY25593" fmla="*/ 4303823 h 4873452"/>
              <a:gd name="connsiteX25594" fmla="*/ 3136413 w 9144002"/>
              <a:gd name="connsiteY25594" fmla="*/ 4303154 h 4873452"/>
              <a:gd name="connsiteX25595" fmla="*/ 3136116 w 9144002"/>
              <a:gd name="connsiteY25595" fmla="*/ 4302485 h 4873452"/>
              <a:gd name="connsiteX25596" fmla="*/ 3134923 w 9144002"/>
              <a:gd name="connsiteY25596" fmla="*/ 4300700 h 4873452"/>
              <a:gd name="connsiteX25597" fmla="*/ 3134627 w 9144002"/>
              <a:gd name="connsiteY25597" fmla="*/ 4298470 h 4873452"/>
              <a:gd name="connsiteX25598" fmla="*/ 3134032 w 9144002"/>
              <a:gd name="connsiteY25598" fmla="*/ 4295795 h 4873452"/>
              <a:gd name="connsiteX25599" fmla="*/ 3133733 w 9144002"/>
              <a:gd name="connsiteY25599" fmla="*/ 4290443 h 4873452"/>
              <a:gd name="connsiteX25600" fmla="*/ 3123017 w 9144002"/>
              <a:gd name="connsiteY25600" fmla="*/ 4291335 h 4873452"/>
              <a:gd name="connsiteX25601" fmla="*/ 3115576 w 9144002"/>
              <a:gd name="connsiteY25601" fmla="*/ 4292227 h 4873452"/>
              <a:gd name="connsiteX25602" fmla="*/ 3113195 w 9144002"/>
              <a:gd name="connsiteY25602" fmla="*/ 4292450 h 4873452"/>
              <a:gd name="connsiteX25603" fmla="*/ 3110517 w 9144002"/>
              <a:gd name="connsiteY25603" fmla="*/ 4293119 h 4873452"/>
              <a:gd name="connsiteX25604" fmla="*/ 3107539 w 9144002"/>
              <a:gd name="connsiteY25604" fmla="*/ 4294234 h 4873452"/>
              <a:gd name="connsiteX25605" fmla="*/ 3103968 w 9144002"/>
              <a:gd name="connsiteY25605" fmla="*/ 4295349 h 4873452"/>
              <a:gd name="connsiteX25606" fmla="*/ 3103670 w 9144002"/>
              <a:gd name="connsiteY25606" fmla="*/ 4297802 h 4873452"/>
              <a:gd name="connsiteX25607" fmla="*/ 3103968 w 9144002"/>
              <a:gd name="connsiteY25607" fmla="*/ 4299809 h 4873452"/>
              <a:gd name="connsiteX25608" fmla="*/ 3104860 w 9144002"/>
              <a:gd name="connsiteY25608" fmla="*/ 4301147 h 4873452"/>
              <a:gd name="connsiteX25609" fmla="*/ 3106051 w 9144002"/>
              <a:gd name="connsiteY25609" fmla="*/ 4302485 h 4873452"/>
              <a:gd name="connsiteX25610" fmla="*/ 3107539 w 9144002"/>
              <a:gd name="connsiteY25610" fmla="*/ 4303154 h 4873452"/>
              <a:gd name="connsiteX25611" fmla="*/ 3109028 w 9144002"/>
              <a:gd name="connsiteY25611" fmla="*/ 4303823 h 4873452"/>
              <a:gd name="connsiteX25612" fmla="*/ 3112600 w 9144002"/>
              <a:gd name="connsiteY25612" fmla="*/ 4304269 h 4873452"/>
              <a:gd name="connsiteX25613" fmla="*/ 3109326 w 9144002"/>
              <a:gd name="connsiteY25613" fmla="*/ 4307391 h 4873452"/>
              <a:gd name="connsiteX25614" fmla="*/ 3106350 w 9144002"/>
              <a:gd name="connsiteY25614" fmla="*/ 4309621 h 4873452"/>
              <a:gd name="connsiteX25615" fmla="*/ 3103373 w 9144002"/>
              <a:gd name="connsiteY25615" fmla="*/ 4311406 h 4873452"/>
              <a:gd name="connsiteX25616" fmla="*/ 3100395 w 9144002"/>
              <a:gd name="connsiteY25616" fmla="*/ 4312075 h 4873452"/>
              <a:gd name="connsiteX25617" fmla="*/ 3096824 w 9144002"/>
              <a:gd name="connsiteY25617" fmla="*/ 4312297 h 4873452"/>
              <a:gd name="connsiteX25618" fmla="*/ 3093847 w 9144002"/>
              <a:gd name="connsiteY25618" fmla="*/ 4312075 h 4873452"/>
              <a:gd name="connsiteX25619" fmla="*/ 3090872 w 9144002"/>
              <a:gd name="connsiteY25619" fmla="*/ 4311182 h 4873452"/>
              <a:gd name="connsiteX25620" fmla="*/ 3087597 w 9144002"/>
              <a:gd name="connsiteY25620" fmla="*/ 4310513 h 4873452"/>
              <a:gd name="connsiteX25621" fmla="*/ 3081048 w 9144002"/>
              <a:gd name="connsiteY25621" fmla="*/ 4308952 h 4873452"/>
              <a:gd name="connsiteX25622" fmla="*/ 3077178 w 9144002"/>
              <a:gd name="connsiteY25622" fmla="*/ 4308283 h 4873452"/>
              <a:gd name="connsiteX25623" fmla="*/ 3073903 w 9144002"/>
              <a:gd name="connsiteY25623" fmla="*/ 4308061 h 4873452"/>
              <a:gd name="connsiteX25624" fmla="*/ 3070035 w 9144002"/>
              <a:gd name="connsiteY25624" fmla="*/ 4308506 h 4873452"/>
              <a:gd name="connsiteX25625" fmla="*/ 3066165 w 9144002"/>
              <a:gd name="connsiteY25625" fmla="*/ 4309398 h 4873452"/>
              <a:gd name="connsiteX25626" fmla="*/ 3061998 w 9144002"/>
              <a:gd name="connsiteY25626" fmla="*/ 4311182 h 4873452"/>
              <a:gd name="connsiteX25627" fmla="*/ 3057234 w 9144002"/>
              <a:gd name="connsiteY25627" fmla="*/ 4313858 h 4873452"/>
              <a:gd name="connsiteX25628" fmla="*/ 3057234 w 9144002"/>
              <a:gd name="connsiteY25628" fmla="*/ 4310736 h 4873452"/>
              <a:gd name="connsiteX25629" fmla="*/ 3057234 w 9144002"/>
              <a:gd name="connsiteY25629" fmla="*/ 4308283 h 4873452"/>
              <a:gd name="connsiteX25630" fmla="*/ 3056640 w 9144002"/>
              <a:gd name="connsiteY25630" fmla="*/ 4306053 h 4873452"/>
              <a:gd name="connsiteX25631" fmla="*/ 3055449 w 9144002"/>
              <a:gd name="connsiteY25631" fmla="*/ 4304269 h 4873452"/>
              <a:gd name="connsiteX25632" fmla="*/ 3054259 w 9144002"/>
              <a:gd name="connsiteY25632" fmla="*/ 4302930 h 4873452"/>
              <a:gd name="connsiteX25633" fmla="*/ 3052473 w 9144002"/>
              <a:gd name="connsiteY25633" fmla="*/ 4301815 h 4873452"/>
              <a:gd name="connsiteX25634" fmla="*/ 3050984 w 9144002"/>
              <a:gd name="connsiteY25634" fmla="*/ 4300924 h 4873452"/>
              <a:gd name="connsiteX25635" fmla="*/ 3049198 w 9144002"/>
              <a:gd name="connsiteY25635" fmla="*/ 4300032 h 4873452"/>
              <a:gd name="connsiteX25636" fmla="*/ 3045031 w 9144002"/>
              <a:gd name="connsiteY25636" fmla="*/ 4298694 h 4873452"/>
              <a:gd name="connsiteX25637" fmla="*/ 3041162 w 9144002"/>
              <a:gd name="connsiteY25637" fmla="*/ 4297355 h 4873452"/>
              <a:gd name="connsiteX25638" fmla="*/ 3039673 w 9144002"/>
              <a:gd name="connsiteY25638" fmla="*/ 4296241 h 4873452"/>
              <a:gd name="connsiteX25639" fmla="*/ 3038186 w 9144002"/>
              <a:gd name="connsiteY25639" fmla="*/ 4295126 h 4873452"/>
              <a:gd name="connsiteX25640" fmla="*/ 3036697 w 9144002"/>
              <a:gd name="connsiteY25640" fmla="*/ 4293342 h 4873452"/>
              <a:gd name="connsiteX25641" fmla="*/ 3035805 w 9144002"/>
              <a:gd name="connsiteY25641" fmla="*/ 4291558 h 4873452"/>
              <a:gd name="connsiteX25642" fmla="*/ 3025386 w 9144002"/>
              <a:gd name="connsiteY25642" fmla="*/ 4294680 h 4873452"/>
              <a:gd name="connsiteX25643" fmla="*/ 3013778 w 9144002"/>
              <a:gd name="connsiteY25643" fmla="*/ 4297579 h 4873452"/>
              <a:gd name="connsiteX25644" fmla="*/ 3001276 w 9144002"/>
              <a:gd name="connsiteY25644" fmla="*/ 4300478 h 4873452"/>
              <a:gd name="connsiteX25645" fmla="*/ 2988179 w 9144002"/>
              <a:gd name="connsiteY25645" fmla="*/ 4302708 h 4873452"/>
              <a:gd name="connsiteX25646" fmla="*/ 2974188 w 9144002"/>
              <a:gd name="connsiteY25646" fmla="*/ 4304715 h 4873452"/>
              <a:gd name="connsiteX25647" fmla="*/ 2959902 w 9144002"/>
              <a:gd name="connsiteY25647" fmla="*/ 4306276 h 4873452"/>
              <a:gd name="connsiteX25648" fmla="*/ 2945316 w 9144002"/>
              <a:gd name="connsiteY25648" fmla="*/ 4307391 h 4873452"/>
              <a:gd name="connsiteX25649" fmla="*/ 2930137 w 9144002"/>
              <a:gd name="connsiteY25649" fmla="*/ 4308283 h 4873452"/>
              <a:gd name="connsiteX25650" fmla="*/ 2914956 w 9144002"/>
              <a:gd name="connsiteY25650" fmla="*/ 4309176 h 4873452"/>
              <a:gd name="connsiteX25651" fmla="*/ 2900073 w 9144002"/>
              <a:gd name="connsiteY25651" fmla="*/ 4309176 h 4873452"/>
              <a:gd name="connsiteX25652" fmla="*/ 2884890 w 9144002"/>
              <a:gd name="connsiteY25652" fmla="*/ 4309176 h 4873452"/>
              <a:gd name="connsiteX25653" fmla="*/ 2870306 w 9144002"/>
              <a:gd name="connsiteY25653" fmla="*/ 4308506 h 4873452"/>
              <a:gd name="connsiteX25654" fmla="*/ 2855722 w 9144002"/>
              <a:gd name="connsiteY25654" fmla="*/ 4307837 h 4873452"/>
              <a:gd name="connsiteX25655" fmla="*/ 2841434 w 9144002"/>
              <a:gd name="connsiteY25655" fmla="*/ 4306722 h 4873452"/>
              <a:gd name="connsiteX25656" fmla="*/ 2827741 w 9144002"/>
              <a:gd name="connsiteY25656" fmla="*/ 4304938 h 4873452"/>
              <a:gd name="connsiteX25657" fmla="*/ 2814644 w 9144002"/>
              <a:gd name="connsiteY25657" fmla="*/ 4302930 h 4873452"/>
              <a:gd name="connsiteX25658" fmla="*/ 2811668 w 9144002"/>
              <a:gd name="connsiteY25658" fmla="*/ 4305384 h 4873452"/>
              <a:gd name="connsiteX25659" fmla="*/ 2808691 w 9144002"/>
              <a:gd name="connsiteY25659" fmla="*/ 4307391 h 4873452"/>
              <a:gd name="connsiteX25660" fmla="*/ 2806012 w 9144002"/>
              <a:gd name="connsiteY25660" fmla="*/ 4309398 h 4873452"/>
              <a:gd name="connsiteX25661" fmla="*/ 2803037 w 9144002"/>
              <a:gd name="connsiteY25661" fmla="*/ 4310736 h 4873452"/>
              <a:gd name="connsiteX25662" fmla="*/ 2799762 w 9144002"/>
              <a:gd name="connsiteY25662" fmla="*/ 4312297 h 4873452"/>
              <a:gd name="connsiteX25663" fmla="*/ 2796787 w 9144002"/>
              <a:gd name="connsiteY25663" fmla="*/ 4313190 h 4873452"/>
              <a:gd name="connsiteX25664" fmla="*/ 2793808 w 9144002"/>
              <a:gd name="connsiteY25664" fmla="*/ 4313858 h 4873452"/>
              <a:gd name="connsiteX25665" fmla="*/ 2790831 w 9144002"/>
              <a:gd name="connsiteY25665" fmla="*/ 4314527 h 4873452"/>
              <a:gd name="connsiteX25666" fmla="*/ 2787855 w 9144002"/>
              <a:gd name="connsiteY25666" fmla="*/ 4314973 h 4873452"/>
              <a:gd name="connsiteX25667" fmla="*/ 2784880 w 9144002"/>
              <a:gd name="connsiteY25667" fmla="*/ 4315420 h 4873452"/>
              <a:gd name="connsiteX25668" fmla="*/ 2778926 w 9144002"/>
              <a:gd name="connsiteY25668" fmla="*/ 4315420 h 4873452"/>
              <a:gd name="connsiteX25669" fmla="*/ 2772676 w 9144002"/>
              <a:gd name="connsiteY25669" fmla="*/ 4314751 h 4873452"/>
              <a:gd name="connsiteX25670" fmla="*/ 2766722 w 9144002"/>
              <a:gd name="connsiteY25670" fmla="*/ 4314305 h 4873452"/>
              <a:gd name="connsiteX25671" fmla="*/ 2754221 w 9144002"/>
              <a:gd name="connsiteY25671" fmla="*/ 4312743 h 4873452"/>
              <a:gd name="connsiteX25672" fmla="*/ 2748267 w 9144002"/>
              <a:gd name="connsiteY25672" fmla="*/ 4312297 h 4873452"/>
              <a:gd name="connsiteX25673" fmla="*/ 2742016 w 9144002"/>
              <a:gd name="connsiteY25673" fmla="*/ 4312075 h 4873452"/>
              <a:gd name="connsiteX25674" fmla="*/ 2735467 w 9144002"/>
              <a:gd name="connsiteY25674" fmla="*/ 4312297 h 4873452"/>
              <a:gd name="connsiteX25675" fmla="*/ 2732491 w 9144002"/>
              <a:gd name="connsiteY25675" fmla="*/ 4312521 h 4873452"/>
              <a:gd name="connsiteX25676" fmla="*/ 2729516 w 9144002"/>
              <a:gd name="connsiteY25676" fmla="*/ 4313190 h 4873452"/>
              <a:gd name="connsiteX25677" fmla="*/ 2726241 w 9144002"/>
              <a:gd name="connsiteY25677" fmla="*/ 4313858 h 4873452"/>
              <a:gd name="connsiteX25678" fmla="*/ 2722970 w 9144002"/>
              <a:gd name="connsiteY25678" fmla="*/ 4314751 h 4873452"/>
              <a:gd name="connsiteX25679" fmla="*/ 2719990 w 9144002"/>
              <a:gd name="connsiteY25679" fmla="*/ 4316088 h 4873452"/>
              <a:gd name="connsiteX25680" fmla="*/ 2716717 w 9144002"/>
              <a:gd name="connsiteY25680" fmla="*/ 4317650 h 4873452"/>
              <a:gd name="connsiteX25681" fmla="*/ 2713442 w 9144002"/>
              <a:gd name="connsiteY25681" fmla="*/ 4315642 h 4873452"/>
              <a:gd name="connsiteX25682" fmla="*/ 2709572 w 9144002"/>
              <a:gd name="connsiteY25682" fmla="*/ 4313858 h 4873452"/>
              <a:gd name="connsiteX25683" fmla="*/ 2706299 w 9144002"/>
              <a:gd name="connsiteY25683" fmla="*/ 4312075 h 4873452"/>
              <a:gd name="connsiteX25684" fmla="*/ 2702726 w 9144002"/>
              <a:gd name="connsiteY25684" fmla="*/ 4310067 h 4873452"/>
              <a:gd name="connsiteX25685" fmla="*/ 2701239 w 9144002"/>
              <a:gd name="connsiteY25685" fmla="*/ 4308952 h 4873452"/>
              <a:gd name="connsiteX25686" fmla="*/ 2699751 w 9144002"/>
              <a:gd name="connsiteY25686" fmla="*/ 4307837 h 4873452"/>
              <a:gd name="connsiteX25687" fmla="*/ 2698559 w 9144002"/>
              <a:gd name="connsiteY25687" fmla="*/ 4306053 h 4873452"/>
              <a:gd name="connsiteX25688" fmla="*/ 2697371 w 9144002"/>
              <a:gd name="connsiteY25688" fmla="*/ 4304269 h 4873452"/>
              <a:gd name="connsiteX25689" fmla="*/ 2696476 w 9144002"/>
              <a:gd name="connsiteY25689" fmla="*/ 4302708 h 4873452"/>
              <a:gd name="connsiteX25690" fmla="*/ 2695881 w 9144002"/>
              <a:gd name="connsiteY25690" fmla="*/ 4300478 h 4873452"/>
              <a:gd name="connsiteX25691" fmla="*/ 2695583 w 9144002"/>
              <a:gd name="connsiteY25691" fmla="*/ 4297802 h 4873452"/>
              <a:gd name="connsiteX25692" fmla="*/ 2695286 w 9144002"/>
              <a:gd name="connsiteY25692" fmla="*/ 4295349 h 4873452"/>
              <a:gd name="connsiteX25693" fmla="*/ 2692310 w 9144002"/>
              <a:gd name="connsiteY25693" fmla="*/ 4298248 h 4873452"/>
              <a:gd name="connsiteX25694" fmla="*/ 2689631 w 9144002"/>
              <a:gd name="connsiteY25694" fmla="*/ 4300032 h 4873452"/>
              <a:gd name="connsiteX25695" fmla="*/ 2686656 w 9144002"/>
              <a:gd name="connsiteY25695" fmla="*/ 4301815 h 4873452"/>
              <a:gd name="connsiteX25696" fmla="*/ 2683976 w 9144002"/>
              <a:gd name="connsiteY25696" fmla="*/ 4302708 h 4873452"/>
              <a:gd name="connsiteX25697" fmla="*/ 2682785 w 9144002"/>
              <a:gd name="connsiteY25697" fmla="*/ 4302930 h 4873452"/>
              <a:gd name="connsiteX25698" fmla="*/ 2681298 w 9144002"/>
              <a:gd name="connsiteY25698" fmla="*/ 4303154 h 4873452"/>
              <a:gd name="connsiteX25699" fmla="*/ 2678023 w 9144002"/>
              <a:gd name="connsiteY25699" fmla="*/ 4302708 h 4873452"/>
              <a:gd name="connsiteX25700" fmla="*/ 2674152 w 9144002"/>
              <a:gd name="connsiteY25700" fmla="*/ 4301815 h 4873452"/>
              <a:gd name="connsiteX25701" fmla="*/ 2669687 w 9144002"/>
              <a:gd name="connsiteY25701" fmla="*/ 4300032 h 4873452"/>
              <a:gd name="connsiteX25702" fmla="*/ 2668201 w 9144002"/>
              <a:gd name="connsiteY25702" fmla="*/ 4300478 h 4873452"/>
              <a:gd name="connsiteX25703" fmla="*/ 2667009 w 9144002"/>
              <a:gd name="connsiteY25703" fmla="*/ 4300700 h 4873452"/>
              <a:gd name="connsiteX25704" fmla="*/ 2666414 w 9144002"/>
              <a:gd name="connsiteY25704" fmla="*/ 4301147 h 4873452"/>
              <a:gd name="connsiteX25705" fmla="*/ 2665820 w 9144002"/>
              <a:gd name="connsiteY25705" fmla="*/ 4301815 h 4873452"/>
              <a:gd name="connsiteX25706" fmla="*/ 2666414 w 9144002"/>
              <a:gd name="connsiteY25706" fmla="*/ 4302708 h 4873452"/>
              <a:gd name="connsiteX25707" fmla="*/ 2666711 w 9144002"/>
              <a:gd name="connsiteY25707" fmla="*/ 4303600 h 4873452"/>
              <a:gd name="connsiteX25708" fmla="*/ 2667902 w 9144002"/>
              <a:gd name="connsiteY25708" fmla="*/ 4305830 h 4873452"/>
              <a:gd name="connsiteX25709" fmla="*/ 2669687 w 9144002"/>
              <a:gd name="connsiteY25709" fmla="*/ 4308061 h 4873452"/>
              <a:gd name="connsiteX25710" fmla="*/ 2670879 w 9144002"/>
              <a:gd name="connsiteY25710" fmla="*/ 4311182 h 4873452"/>
              <a:gd name="connsiteX25711" fmla="*/ 2671178 w 9144002"/>
              <a:gd name="connsiteY25711" fmla="*/ 4312521 h 4873452"/>
              <a:gd name="connsiteX25712" fmla="*/ 2671178 w 9144002"/>
              <a:gd name="connsiteY25712" fmla="*/ 4314527 h 4873452"/>
              <a:gd name="connsiteX25713" fmla="*/ 2670879 w 9144002"/>
              <a:gd name="connsiteY25713" fmla="*/ 4316088 h 4873452"/>
              <a:gd name="connsiteX25714" fmla="*/ 2669986 w 9144002"/>
              <a:gd name="connsiteY25714" fmla="*/ 4318096 h 4873452"/>
              <a:gd name="connsiteX25715" fmla="*/ 2666711 w 9144002"/>
              <a:gd name="connsiteY25715" fmla="*/ 4317426 h 4873452"/>
              <a:gd name="connsiteX25716" fmla="*/ 2663735 w 9144002"/>
              <a:gd name="connsiteY25716" fmla="*/ 4316981 h 4873452"/>
              <a:gd name="connsiteX25717" fmla="*/ 2661056 w 9144002"/>
              <a:gd name="connsiteY25717" fmla="*/ 4316981 h 4873452"/>
              <a:gd name="connsiteX25718" fmla="*/ 2658078 w 9144002"/>
              <a:gd name="connsiteY25718" fmla="*/ 4316981 h 4873452"/>
              <a:gd name="connsiteX25719" fmla="*/ 2655400 w 9144002"/>
              <a:gd name="connsiteY25719" fmla="*/ 4317426 h 4873452"/>
              <a:gd name="connsiteX25720" fmla="*/ 2652720 w 9144002"/>
              <a:gd name="connsiteY25720" fmla="*/ 4317872 h 4873452"/>
              <a:gd name="connsiteX25721" fmla="*/ 2650043 w 9144002"/>
              <a:gd name="connsiteY25721" fmla="*/ 4318541 h 4873452"/>
              <a:gd name="connsiteX25722" fmla="*/ 2647958 w 9144002"/>
              <a:gd name="connsiteY25722" fmla="*/ 4319211 h 4873452"/>
              <a:gd name="connsiteX25723" fmla="*/ 2642899 w 9144002"/>
              <a:gd name="connsiteY25723" fmla="*/ 4321663 h 4873452"/>
              <a:gd name="connsiteX25724" fmla="*/ 2638434 w 9144002"/>
              <a:gd name="connsiteY25724" fmla="*/ 4324116 h 4873452"/>
              <a:gd name="connsiteX25725" fmla="*/ 2634266 w 9144002"/>
              <a:gd name="connsiteY25725" fmla="*/ 4327015 h 4873452"/>
              <a:gd name="connsiteX25726" fmla="*/ 2629803 w 9144002"/>
              <a:gd name="connsiteY25726" fmla="*/ 4329915 h 4873452"/>
              <a:gd name="connsiteX25727" fmla="*/ 2621467 w 9144002"/>
              <a:gd name="connsiteY25727" fmla="*/ 4336828 h 4873452"/>
              <a:gd name="connsiteX25728" fmla="*/ 2617299 w 9144002"/>
              <a:gd name="connsiteY25728" fmla="*/ 4339950 h 4873452"/>
              <a:gd name="connsiteX25729" fmla="*/ 2612834 w 9144002"/>
              <a:gd name="connsiteY25729" fmla="*/ 4343072 h 4873452"/>
              <a:gd name="connsiteX25730" fmla="*/ 2608369 w 9144002"/>
              <a:gd name="connsiteY25730" fmla="*/ 4345525 h 4873452"/>
              <a:gd name="connsiteX25731" fmla="*/ 2603904 w 9144002"/>
              <a:gd name="connsiteY25731" fmla="*/ 4347755 h 4873452"/>
              <a:gd name="connsiteX25732" fmla="*/ 2601226 w 9144002"/>
              <a:gd name="connsiteY25732" fmla="*/ 4348647 h 4873452"/>
              <a:gd name="connsiteX25733" fmla="*/ 2598844 w 9144002"/>
              <a:gd name="connsiteY25733" fmla="*/ 4349540 h 4873452"/>
              <a:gd name="connsiteX25734" fmla="*/ 2596166 w 9144002"/>
              <a:gd name="connsiteY25734" fmla="*/ 4349985 h 4873452"/>
              <a:gd name="connsiteX25735" fmla="*/ 2593189 w 9144002"/>
              <a:gd name="connsiteY25735" fmla="*/ 4350431 h 4873452"/>
              <a:gd name="connsiteX25736" fmla="*/ 2594379 w 9144002"/>
              <a:gd name="connsiteY25736" fmla="*/ 4345525 h 4873452"/>
              <a:gd name="connsiteX25737" fmla="*/ 2595867 w 9144002"/>
              <a:gd name="connsiteY25737" fmla="*/ 4341288 h 4873452"/>
              <a:gd name="connsiteX25738" fmla="*/ 2597653 w 9144002"/>
              <a:gd name="connsiteY25738" fmla="*/ 4338165 h 4873452"/>
              <a:gd name="connsiteX25739" fmla="*/ 2599737 w 9144002"/>
              <a:gd name="connsiteY25739" fmla="*/ 4335713 h 4873452"/>
              <a:gd name="connsiteX25740" fmla="*/ 2601821 w 9144002"/>
              <a:gd name="connsiteY25740" fmla="*/ 4333705 h 4873452"/>
              <a:gd name="connsiteX25741" fmla="*/ 2604501 w 9144002"/>
              <a:gd name="connsiteY25741" fmla="*/ 4332367 h 4873452"/>
              <a:gd name="connsiteX25742" fmla="*/ 2607179 w 9144002"/>
              <a:gd name="connsiteY25742" fmla="*/ 4331252 h 4873452"/>
              <a:gd name="connsiteX25743" fmla="*/ 2609857 w 9144002"/>
              <a:gd name="connsiteY25743" fmla="*/ 4330360 h 4873452"/>
              <a:gd name="connsiteX25744" fmla="*/ 2615512 w 9144002"/>
              <a:gd name="connsiteY25744" fmla="*/ 4328800 h 4873452"/>
              <a:gd name="connsiteX25745" fmla="*/ 2618488 w 9144002"/>
              <a:gd name="connsiteY25745" fmla="*/ 4328130 h 4873452"/>
              <a:gd name="connsiteX25746" fmla="*/ 2621467 w 9144002"/>
              <a:gd name="connsiteY25746" fmla="*/ 4327015 h 4873452"/>
              <a:gd name="connsiteX25747" fmla="*/ 2624146 w 9144002"/>
              <a:gd name="connsiteY25747" fmla="*/ 4325455 h 4873452"/>
              <a:gd name="connsiteX25748" fmla="*/ 2626826 w 9144002"/>
              <a:gd name="connsiteY25748" fmla="*/ 4323894 h 4873452"/>
              <a:gd name="connsiteX25749" fmla="*/ 2629505 w 9144002"/>
              <a:gd name="connsiteY25749" fmla="*/ 4321663 h 4873452"/>
              <a:gd name="connsiteX25750" fmla="*/ 2631588 w 9144002"/>
              <a:gd name="connsiteY25750" fmla="*/ 4318541 h 4873452"/>
              <a:gd name="connsiteX25751" fmla="*/ 2625634 w 9144002"/>
              <a:gd name="connsiteY25751" fmla="*/ 4315642 h 4873452"/>
              <a:gd name="connsiteX25752" fmla="*/ 2618788 w 9144002"/>
              <a:gd name="connsiteY25752" fmla="*/ 4313190 h 4873452"/>
              <a:gd name="connsiteX25753" fmla="*/ 2611644 w 9144002"/>
              <a:gd name="connsiteY25753" fmla="*/ 4310513 h 4873452"/>
              <a:gd name="connsiteX25754" fmla="*/ 2604501 w 9144002"/>
              <a:gd name="connsiteY25754" fmla="*/ 4308506 h 4873452"/>
              <a:gd name="connsiteX25755" fmla="*/ 2600631 w 9144002"/>
              <a:gd name="connsiteY25755" fmla="*/ 4307837 h 4873452"/>
              <a:gd name="connsiteX25756" fmla="*/ 2597355 w 9144002"/>
              <a:gd name="connsiteY25756" fmla="*/ 4307168 h 4873452"/>
              <a:gd name="connsiteX25757" fmla="*/ 2593486 w 9144002"/>
              <a:gd name="connsiteY25757" fmla="*/ 4306945 h 4873452"/>
              <a:gd name="connsiteX25758" fmla="*/ 2589915 w 9144002"/>
              <a:gd name="connsiteY25758" fmla="*/ 4306945 h 4873452"/>
              <a:gd name="connsiteX25759" fmla="*/ 2586343 w 9144002"/>
              <a:gd name="connsiteY25759" fmla="*/ 4307168 h 4873452"/>
              <a:gd name="connsiteX25760" fmla="*/ 2583069 w 9144002"/>
              <a:gd name="connsiteY25760" fmla="*/ 4307837 h 4873452"/>
              <a:gd name="connsiteX25761" fmla="*/ 2579794 w 9144002"/>
              <a:gd name="connsiteY25761" fmla="*/ 4308506 h 4873452"/>
              <a:gd name="connsiteX25762" fmla="*/ 2576222 w 9144002"/>
              <a:gd name="connsiteY25762" fmla="*/ 4310067 h 4873452"/>
              <a:gd name="connsiteX25763" fmla="*/ 2577709 w 9144002"/>
              <a:gd name="connsiteY25763" fmla="*/ 4307168 h 4873452"/>
              <a:gd name="connsiteX25764" fmla="*/ 2579199 w 9144002"/>
              <a:gd name="connsiteY25764" fmla="*/ 4304269 h 4873452"/>
              <a:gd name="connsiteX25765" fmla="*/ 2580092 w 9144002"/>
              <a:gd name="connsiteY25765" fmla="*/ 4300700 h 4873452"/>
              <a:gd name="connsiteX25766" fmla="*/ 2580389 w 9144002"/>
              <a:gd name="connsiteY25766" fmla="*/ 4296464 h 4873452"/>
              <a:gd name="connsiteX25767" fmla="*/ 2577412 w 9144002"/>
              <a:gd name="connsiteY25767" fmla="*/ 4299585 h 4873452"/>
              <a:gd name="connsiteX25768" fmla="*/ 2574138 w 9144002"/>
              <a:gd name="connsiteY25768" fmla="*/ 4302039 h 4873452"/>
              <a:gd name="connsiteX25769" fmla="*/ 2571161 w 9144002"/>
              <a:gd name="connsiteY25769" fmla="*/ 4304269 h 4873452"/>
              <a:gd name="connsiteX25770" fmla="*/ 2567590 w 9144002"/>
              <a:gd name="connsiteY25770" fmla="*/ 4306053 h 4873452"/>
              <a:gd name="connsiteX25771" fmla="*/ 2564315 w 9144002"/>
              <a:gd name="connsiteY25771" fmla="*/ 4307168 h 4873452"/>
              <a:gd name="connsiteX25772" fmla="*/ 2560745 w 9144002"/>
              <a:gd name="connsiteY25772" fmla="*/ 4308061 h 4873452"/>
              <a:gd name="connsiteX25773" fmla="*/ 2557170 w 9144002"/>
              <a:gd name="connsiteY25773" fmla="*/ 4308283 h 4873452"/>
              <a:gd name="connsiteX25774" fmla="*/ 2553599 w 9144002"/>
              <a:gd name="connsiteY25774" fmla="*/ 4308283 h 4873452"/>
              <a:gd name="connsiteX25775" fmla="*/ 2550029 w 9144002"/>
              <a:gd name="connsiteY25775" fmla="*/ 4308283 h 4873452"/>
              <a:gd name="connsiteX25776" fmla="*/ 2545861 w 9144002"/>
              <a:gd name="connsiteY25776" fmla="*/ 4307837 h 4873452"/>
              <a:gd name="connsiteX25777" fmla="*/ 2541993 w 9144002"/>
              <a:gd name="connsiteY25777" fmla="*/ 4307168 h 4873452"/>
              <a:gd name="connsiteX25778" fmla="*/ 2537824 w 9144002"/>
              <a:gd name="connsiteY25778" fmla="*/ 4306276 h 4873452"/>
              <a:gd name="connsiteX25779" fmla="*/ 2529489 w 9144002"/>
              <a:gd name="connsiteY25779" fmla="*/ 4304045 h 4873452"/>
              <a:gd name="connsiteX25780" fmla="*/ 2520857 w 9144002"/>
              <a:gd name="connsiteY25780" fmla="*/ 4301593 h 4873452"/>
              <a:gd name="connsiteX25781" fmla="*/ 2519072 w 9144002"/>
              <a:gd name="connsiteY25781" fmla="*/ 4302485 h 4873452"/>
              <a:gd name="connsiteX25782" fmla="*/ 2518774 w 9144002"/>
              <a:gd name="connsiteY25782" fmla="*/ 4302930 h 4873452"/>
              <a:gd name="connsiteX25783" fmla="*/ 2518477 w 9144002"/>
              <a:gd name="connsiteY25783" fmla="*/ 4303600 h 4873452"/>
              <a:gd name="connsiteX25784" fmla="*/ 2518477 w 9144002"/>
              <a:gd name="connsiteY25784" fmla="*/ 4304715 h 4873452"/>
              <a:gd name="connsiteX25785" fmla="*/ 2519072 w 9144002"/>
              <a:gd name="connsiteY25785" fmla="*/ 4306276 h 4873452"/>
              <a:gd name="connsiteX25786" fmla="*/ 2519965 w 9144002"/>
              <a:gd name="connsiteY25786" fmla="*/ 4308061 h 4873452"/>
              <a:gd name="connsiteX25787" fmla="*/ 2520560 w 9144002"/>
              <a:gd name="connsiteY25787" fmla="*/ 4310067 h 4873452"/>
              <a:gd name="connsiteX25788" fmla="*/ 2520857 w 9144002"/>
              <a:gd name="connsiteY25788" fmla="*/ 4312297 h 4873452"/>
              <a:gd name="connsiteX25789" fmla="*/ 2520857 w 9144002"/>
              <a:gd name="connsiteY25789" fmla="*/ 4314973 h 4873452"/>
              <a:gd name="connsiteX25790" fmla="*/ 2514904 w 9144002"/>
              <a:gd name="connsiteY25790" fmla="*/ 4313858 h 4873452"/>
              <a:gd name="connsiteX25791" fmla="*/ 2508952 w 9144002"/>
              <a:gd name="connsiteY25791" fmla="*/ 4313190 h 4873452"/>
              <a:gd name="connsiteX25792" fmla="*/ 2497341 w 9144002"/>
              <a:gd name="connsiteY25792" fmla="*/ 4312075 h 4873452"/>
              <a:gd name="connsiteX25793" fmla="*/ 2485734 w 9144002"/>
              <a:gd name="connsiteY25793" fmla="*/ 4311182 h 4873452"/>
              <a:gd name="connsiteX25794" fmla="*/ 2473828 w 9144002"/>
              <a:gd name="connsiteY25794" fmla="*/ 4311182 h 4873452"/>
              <a:gd name="connsiteX25795" fmla="*/ 2461922 w 9144002"/>
              <a:gd name="connsiteY25795" fmla="*/ 4311182 h 4873452"/>
              <a:gd name="connsiteX25796" fmla="*/ 2450314 w 9144002"/>
              <a:gd name="connsiteY25796" fmla="*/ 4311628 h 4873452"/>
              <a:gd name="connsiteX25797" fmla="*/ 2426202 w 9144002"/>
              <a:gd name="connsiteY25797" fmla="*/ 4312743 h 4873452"/>
              <a:gd name="connsiteX25798" fmla="*/ 2414001 w 9144002"/>
              <a:gd name="connsiteY25798" fmla="*/ 4313636 h 4873452"/>
              <a:gd name="connsiteX25799" fmla="*/ 2401797 w 9144002"/>
              <a:gd name="connsiteY25799" fmla="*/ 4313858 h 4873452"/>
              <a:gd name="connsiteX25800" fmla="*/ 2389294 w 9144002"/>
              <a:gd name="connsiteY25800" fmla="*/ 4314305 h 4873452"/>
              <a:gd name="connsiteX25801" fmla="*/ 2376791 w 9144002"/>
              <a:gd name="connsiteY25801" fmla="*/ 4314305 h 4873452"/>
              <a:gd name="connsiteX25802" fmla="*/ 2363993 w 9144002"/>
              <a:gd name="connsiteY25802" fmla="*/ 4313636 h 4873452"/>
              <a:gd name="connsiteX25803" fmla="*/ 2351194 w 9144002"/>
              <a:gd name="connsiteY25803" fmla="*/ 4312521 h 4873452"/>
              <a:gd name="connsiteX25804" fmla="*/ 2344943 w 9144002"/>
              <a:gd name="connsiteY25804" fmla="*/ 4311628 h 4873452"/>
              <a:gd name="connsiteX25805" fmla="*/ 2338396 w 9144002"/>
              <a:gd name="connsiteY25805" fmla="*/ 4310513 h 4873452"/>
              <a:gd name="connsiteX25806" fmla="*/ 2331549 w 9144002"/>
              <a:gd name="connsiteY25806" fmla="*/ 4309398 h 4873452"/>
              <a:gd name="connsiteX25807" fmla="*/ 2325000 w 9144002"/>
              <a:gd name="connsiteY25807" fmla="*/ 4308061 h 4873452"/>
              <a:gd name="connsiteX25808" fmla="*/ 2324107 w 9144002"/>
              <a:gd name="connsiteY25808" fmla="*/ 4308506 h 4873452"/>
              <a:gd name="connsiteX25809" fmla="*/ 2323215 w 9144002"/>
              <a:gd name="connsiteY25809" fmla="*/ 4309176 h 4873452"/>
              <a:gd name="connsiteX25810" fmla="*/ 2322618 w 9144002"/>
              <a:gd name="connsiteY25810" fmla="*/ 4309621 h 4873452"/>
              <a:gd name="connsiteX25811" fmla="*/ 2321726 w 9144002"/>
              <a:gd name="connsiteY25811" fmla="*/ 4310513 h 4873452"/>
              <a:gd name="connsiteX25812" fmla="*/ 2321429 w 9144002"/>
              <a:gd name="connsiteY25812" fmla="*/ 4312743 h 4873452"/>
              <a:gd name="connsiteX25813" fmla="*/ 2321133 w 9144002"/>
              <a:gd name="connsiteY25813" fmla="*/ 4314973 h 4873452"/>
              <a:gd name="connsiteX25814" fmla="*/ 2321133 w 9144002"/>
              <a:gd name="connsiteY25814" fmla="*/ 4320771 h 4873452"/>
              <a:gd name="connsiteX25815" fmla="*/ 2320834 w 9144002"/>
              <a:gd name="connsiteY25815" fmla="*/ 4326124 h 4873452"/>
              <a:gd name="connsiteX25816" fmla="*/ 2305355 w 9144002"/>
              <a:gd name="connsiteY25816" fmla="*/ 4325677 h 4873452"/>
              <a:gd name="connsiteX25817" fmla="*/ 2294640 w 9144002"/>
              <a:gd name="connsiteY25817" fmla="*/ 4325231 h 4873452"/>
              <a:gd name="connsiteX25818" fmla="*/ 2289877 w 9144002"/>
              <a:gd name="connsiteY25818" fmla="*/ 4325009 h 4873452"/>
              <a:gd name="connsiteX25819" fmla="*/ 2285412 w 9144002"/>
              <a:gd name="connsiteY25819" fmla="*/ 4324340 h 4873452"/>
              <a:gd name="connsiteX25820" fmla="*/ 2280054 w 9144002"/>
              <a:gd name="connsiteY25820" fmla="*/ 4323447 h 4873452"/>
              <a:gd name="connsiteX25821" fmla="*/ 2274102 w 9144002"/>
              <a:gd name="connsiteY25821" fmla="*/ 4322110 h 4873452"/>
              <a:gd name="connsiteX25822" fmla="*/ 2277080 w 9144002"/>
              <a:gd name="connsiteY25822" fmla="*/ 4325231 h 4873452"/>
              <a:gd name="connsiteX25823" fmla="*/ 2278863 w 9144002"/>
              <a:gd name="connsiteY25823" fmla="*/ 4327239 h 4873452"/>
              <a:gd name="connsiteX25824" fmla="*/ 2279461 w 9144002"/>
              <a:gd name="connsiteY25824" fmla="*/ 4328577 h 4873452"/>
              <a:gd name="connsiteX25825" fmla="*/ 2279461 w 9144002"/>
              <a:gd name="connsiteY25825" fmla="*/ 4329245 h 4873452"/>
              <a:gd name="connsiteX25826" fmla="*/ 2278863 w 9144002"/>
              <a:gd name="connsiteY25826" fmla="*/ 4329469 h 4873452"/>
              <a:gd name="connsiteX25827" fmla="*/ 2277375 w 9144002"/>
              <a:gd name="connsiteY25827" fmla="*/ 4329692 h 4873452"/>
              <a:gd name="connsiteX25828" fmla="*/ 2275292 w 9144002"/>
              <a:gd name="connsiteY25828" fmla="*/ 4329469 h 4873452"/>
              <a:gd name="connsiteX25829" fmla="*/ 2272018 w 9144002"/>
              <a:gd name="connsiteY25829" fmla="*/ 4328577 h 4873452"/>
              <a:gd name="connsiteX25830" fmla="*/ 2269043 w 9144002"/>
              <a:gd name="connsiteY25830" fmla="*/ 4327461 h 4873452"/>
              <a:gd name="connsiteX25831" fmla="*/ 2261600 w 9144002"/>
              <a:gd name="connsiteY25831" fmla="*/ 4324340 h 4873452"/>
              <a:gd name="connsiteX25832" fmla="*/ 2254158 w 9144002"/>
              <a:gd name="connsiteY25832" fmla="*/ 4320771 h 4873452"/>
              <a:gd name="connsiteX25833" fmla="*/ 2250586 w 9144002"/>
              <a:gd name="connsiteY25833" fmla="*/ 4318765 h 4873452"/>
              <a:gd name="connsiteX25834" fmla="*/ 2248208 w 9144002"/>
              <a:gd name="connsiteY25834" fmla="*/ 4316757 h 4873452"/>
              <a:gd name="connsiteX25835" fmla="*/ 2245823 w 9144002"/>
              <a:gd name="connsiteY25835" fmla="*/ 4314973 h 4873452"/>
              <a:gd name="connsiteX25836" fmla="*/ 2244336 w 9144002"/>
              <a:gd name="connsiteY25836" fmla="*/ 4313412 h 4873452"/>
              <a:gd name="connsiteX25837" fmla="*/ 2242848 w 9144002"/>
              <a:gd name="connsiteY25837" fmla="*/ 4313636 h 4873452"/>
              <a:gd name="connsiteX25838" fmla="*/ 2241656 w 9144002"/>
              <a:gd name="connsiteY25838" fmla="*/ 4314305 h 4873452"/>
              <a:gd name="connsiteX25839" fmla="*/ 2241060 w 9144002"/>
              <a:gd name="connsiteY25839" fmla="*/ 4314973 h 4873452"/>
              <a:gd name="connsiteX25840" fmla="*/ 2240168 w 9144002"/>
              <a:gd name="connsiteY25840" fmla="*/ 4316088 h 4873452"/>
              <a:gd name="connsiteX25841" fmla="*/ 2239275 w 9144002"/>
              <a:gd name="connsiteY25841" fmla="*/ 4318765 h 4873452"/>
              <a:gd name="connsiteX25842" fmla="*/ 2238978 w 9144002"/>
              <a:gd name="connsiteY25842" fmla="*/ 4321886 h 4873452"/>
              <a:gd name="connsiteX25843" fmla="*/ 2238978 w 9144002"/>
              <a:gd name="connsiteY25843" fmla="*/ 4324562 h 4873452"/>
              <a:gd name="connsiteX25844" fmla="*/ 2238382 w 9144002"/>
              <a:gd name="connsiteY25844" fmla="*/ 4327685 h 4873452"/>
              <a:gd name="connsiteX25845" fmla="*/ 2237786 w 9144002"/>
              <a:gd name="connsiteY25845" fmla="*/ 4328800 h 4873452"/>
              <a:gd name="connsiteX25846" fmla="*/ 2237490 w 9144002"/>
              <a:gd name="connsiteY25846" fmla="*/ 4329915 h 4873452"/>
              <a:gd name="connsiteX25847" fmla="*/ 2236895 w 9144002"/>
              <a:gd name="connsiteY25847" fmla="*/ 4330807 h 4873452"/>
              <a:gd name="connsiteX25848" fmla="*/ 2235704 w 9144002"/>
              <a:gd name="connsiteY25848" fmla="*/ 4331475 h 4873452"/>
              <a:gd name="connsiteX25849" fmla="*/ 2233025 w 9144002"/>
              <a:gd name="connsiteY25849" fmla="*/ 4330807 h 4873452"/>
              <a:gd name="connsiteX25850" fmla="*/ 2231239 w 9144002"/>
              <a:gd name="connsiteY25850" fmla="*/ 4329692 h 4873452"/>
              <a:gd name="connsiteX25851" fmla="*/ 2230048 w 9144002"/>
              <a:gd name="connsiteY25851" fmla="*/ 4328577 h 4873452"/>
              <a:gd name="connsiteX25852" fmla="*/ 2229156 w 9144002"/>
              <a:gd name="connsiteY25852" fmla="*/ 4327015 h 4873452"/>
              <a:gd name="connsiteX25853" fmla="*/ 2229156 w 9144002"/>
              <a:gd name="connsiteY25853" fmla="*/ 4325231 h 4873452"/>
              <a:gd name="connsiteX25854" fmla="*/ 2229156 w 9144002"/>
              <a:gd name="connsiteY25854" fmla="*/ 4323225 h 4873452"/>
              <a:gd name="connsiteX25855" fmla="*/ 2229749 w 9144002"/>
              <a:gd name="connsiteY25855" fmla="*/ 4318987 h 4873452"/>
              <a:gd name="connsiteX25856" fmla="*/ 2230346 w 9144002"/>
              <a:gd name="connsiteY25856" fmla="*/ 4314751 h 4873452"/>
              <a:gd name="connsiteX25857" fmla="*/ 2230346 w 9144002"/>
              <a:gd name="connsiteY25857" fmla="*/ 4312743 h 4873452"/>
              <a:gd name="connsiteX25858" fmla="*/ 2230048 w 9144002"/>
              <a:gd name="connsiteY25858" fmla="*/ 4310736 h 4873452"/>
              <a:gd name="connsiteX25859" fmla="*/ 2228857 w 9144002"/>
              <a:gd name="connsiteY25859" fmla="*/ 4308952 h 4873452"/>
              <a:gd name="connsiteX25860" fmla="*/ 2227667 w 9144002"/>
              <a:gd name="connsiteY25860" fmla="*/ 4307168 h 4873452"/>
              <a:gd name="connsiteX25861" fmla="*/ 2225584 w 9144002"/>
              <a:gd name="connsiteY25861" fmla="*/ 4305830 h 4873452"/>
              <a:gd name="connsiteX25862" fmla="*/ 2222904 w 9144002"/>
              <a:gd name="connsiteY25862" fmla="*/ 4304715 h 4873452"/>
              <a:gd name="connsiteX25863" fmla="*/ 2220822 w 9144002"/>
              <a:gd name="connsiteY25863" fmla="*/ 4308061 h 4873452"/>
              <a:gd name="connsiteX25864" fmla="*/ 2218738 w 9144002"/>
              <a:gd name="connsiteY25864" fmla="*/ 4310513 h 4873452"/>
              <a:gd name="connsiteX25865" fmla="*/ 2216356 w 9144002"/>
              <a:gd name="connsiteY25865" fmla="*/ 4312743 h 4873452"/>
              <a:gd name="connsiteX25866" fmla="*/ 2213676 w 9144002"/>
              <a:gd name="connsiteY25866" fmla="*/ 4314527 h 4873452"/>
              <a:gd name="connsiteX25867" fmla="*/ 2211297 w 9144002"/>
              <a:gd name="connsiteY25867" fmla="*/ 4315642 h 4873452"/>
              <a:gd name="connsiteX25868" fmla="*/ 2208617 w 9144002"/>
              <a:gd name="connsiteY25868" fmla="*/ 4316757 h 4873452"/>
              <a:gd name="connsiteX25869" fmla="*/ 2205640 w 9144002"/>
              <a:gd name="connsiteY25869" fmla="*/ 4317426 h 4873452"/>
              <a:gd name="connsiteX25870" fmla="*/ 2202664 w 9144002"/>
              <a:gd name="connsiteY25870" fmla="*/ 4317872 h 4873452"/>
              <a:gd name="connsiteX25871" fmla="*/ 2195818 w 9144002"/>
              <a:gd name="connsiteY25871" fmla="*/ 4318541 h 4873452"/>
              <a:gd name="connsiteX25872" fmla="*/ 2188674 w 9144002"/>
              <a:gd name="connsiteY25872" fmla="*/ 4319211 h 4873452"/>
              <a:gd name="connsiteX25873" fmla="*/ 2184508 w 9144002"/>
              <a:gd name="connsiteY25873" fmla="*/ 4319880 h 4873452"/>
              <a:gd name="connsiteX25874" fmla="*/ 2180340 w 9144002"/>
              <a:gd name="connsiteY25874" fmla="*/ 4320771 h 4873452"/>
              <a:gd name="connsiteX25875" fmla="*/ 2176172 w 9144002"/>
              <a:gd name="connsiteY25875" fmla="*/ 4321886 h 4873452"/>
              <a:gd name="connsiteX25876" fmla="*/ 2171709 w 9144002"/>
              <a:gd name="connsiteY25876" fmla="*/ 4323225 h 4873452"/>
              <a:gd name="connsiteX25877" fmla="*/ 2170221 w 9144002"/>
              <a:gd name="connsiteY25877" fmla="*/ 4322332 h 4873452"/>
              <a:gd name="connsiteX25878" fmla="*/ 2169326 w 9144002"/>
              <a:gd name="connsiteY25878" fmla="*/ 4321663 h 4873452"/>
              <a:gd name="connsiteX25879" fmla="*/ 2169326 w 9144002"/>
              <a:gd name="connsiteY25879" fmla="*/ 4320771 h 4873452"/>
              <a:gd name="connsiteX25880" fmla="*/ 2169624 w 9144002"/>
              <a:gd name="connsiteY25880" fmla="*/ 4320102 h 4873452"/>
              <a:gd name="connsiteX25881" fmla="*/ 2170815 w 9144002"/>
              <a:gd name="connsiteY25881" fmla="*/ 4319656 h 4873452"/>
              <a:gd name="connsiteX25882" fmla="*/ 2172304 w 9144002"/>
              <a:gd name="connsiteY25882" fmla="*/ 4318987 h 4873452"/>
              <a:gd name="connsiteX25883" fmla="*/ 2176471 w 9144002"/>
              <a:gd name="connsiteY25883" fmla="*/ 4317872 h 4873452"/>
              <a:gd name="connsiteX25884" fmla="*/ 2186293 w 9144002"/>
              <a:gd name="connsiteY25884" fmla="*/ 4316088 h 4873452"/>
              <a:gd name="connsiteX25885" fmla="*/ 2190460 w 9144002"/>
              <a:gd name="connsiteY25885" fmla="*/ 4314973 h 4873452"/>
              <a:gd name="connsiteX25886" fmla="*/ 2191950 w 9144002"/>
              <a:gd name="connsiteY25886" fmla="*/ 4314527 h 4873452"/>
              <a:gd name="connsiteX25887" fmla="*/ 2193140 w 9144002"/>
              <a:gd name="connsiteY25887" fmla="*/ 4313858 h 4873452"/>
              <a:gd name="connsiteX25888" fmla="*/ 2193140 w 9144002"/>
              <a:gd name="connsiteY25888" fmla="*/ 4310291 h 4873452"/>
              <a:gd name="connsiteX25889" fmla="*/ 2192841 w 9144002"/>
              <a:gd name="connsiteY25889" fmla="*/ 4307391 h 4873452"/>
              <a:gd name="connsiteX25890" fmla="*/ 2191950 w 9144002"/>
              <a:gd name="connsiteY25890" fmla="*/ 4305160 h 4873452"/>
              <a:gd name="connsiteX25891" fmla="*/ 2190460 w 9144002"/>
              <a:gd name="connsiteY25891" fmla="*/ 4303154 h 4873452"/>
              <a:gd name="connsiteX25892" fmla="*/ 2188079 w 9144002"/>
              <a:gd name="connsiteY25892" fmla="*/ 4302039 h 4873452"/>
              <a:gd name="connsiteX25893" fmla="*/ 2185996 w 9144002"/>
              <a:gd name="connsiteY25893" fmla="*/ 4301147 h 4873452"/>
              <a:gd name="connsiteX25894" fmla="*/ 2183316 w 9144002"/>
              <a:gd name="connsiteY25894" fmla="*/ 4300700 h 4873452"/>
              <a:gd name="connsiteX25895" fmla="*/ 2180636 w 9144002"/>
              <a:gd name="connsiteY25895" fmla="*/ 4300478 h 4873452"/>
              <a:gd name="connsiteX25896" fmla="*/ 2177362 w 9144002"/>
              <a:gd name="connsiteY25896" fmla="*/ 4300032 h 4873452"/>
              <a:gd name="connsiteX25897" fmla="*/ 2174389 w 9144002"/>
              <a:gd name="connsiteY25897" fmla="*/ 4300478 h 4873452"/>
              <a:gd name="connsiteX25898" fmla="*/ 2167541 w 9144002"/>
              <a:gd name="connsiteY25898" fmla="*/ 4300700 h 4873452"/>
              <a:gd name="connsiteX25899" fmla="*/ 2160694 w 9144002"/>
              <a:gd name="connsiteY25899" fmla="*/ 4301147 h 4873452"/>
              <a:gd name="connsiteX25900" fmla="*/ 2157719 w 9144002"/>
              <a:gd name="connsiteY25900" fmla="*/ 4300924 h 4873452"/>
              <a:gd name="connsiteX25901" fmla="*/ 2154742 w 9144002"/>
              <a:gd name="connsiteY25901" fmla="*/ 4300924 h 4873452"/>
              <a:gd name="connsiteX25902" fmla="*/ 2153253 w 9144002"/>
              <a:gd name="connsiteY25902" fmla="*/ 4300924 h 4873452"/>
              <a:gd name="connsiteX25903" fmla="*/ 2152063 w 9144002"/>
              <a:gd name="connsiteY25903" fmla="*/ 4301147 h 4873452"/>
              <a:gd name="connsiteX25904" fmla="*/ 2150873 w 9144002"/>
              <a:gd name="connsiteY25904" fmla="*/ 4302039 h 4873452"/>
              <a:gd name="connsiteX25905" fmla="*/ 2150575 w 9144002"/>
              <a:gd name="connsiteY25905" fmla="*/ 4303154 h 4873452"/>
              <a:gd name="connsiteX25906" fmla="*/ 2150278 w 9144002"/>
              <a:gd name="connsiteY25906" fmla="*/ 4304269 h 4873452"/>
              <a:gd name="connsiteX25907" fmla="*/ 2149683 w 9144002"/>
              <a:gd name="connsiteY25907" fmla="*/ 4306053 h 4873452"/>
              <a:gd name="connsiteX25908" fmla="*/ 2150278 w 9144002"/>
              <a:gd name="connsiteY25908" fmla="*/ 4309398 h 4873452"/>
              <a:gd name="connsiteX25909" fmla="*/ 2150873 w 9144002"/>
              <a:gd name="connsiteY25909" fmla="*/ 4316981 h 4873452"/>
              <a:gd name="connsiteX25910" fmla="*/ 2150873 w 9144002"/>
              <a:gd name="connsiteY25910" fmla="*/ 4320326 h 4873452"/>
              <a:gd name="connsiteX25911" fmla="*/ 2150873 w 9144002"/>
              <a:gd name="connsiteY25911" fmla="*/ 4322110 h 4873452"/>
              <a:gd name="connsiteX25912" fmla="*/ 2150575 w 9144002"/>
              <a:gd name="connsiteY25912" fmla="*/ 4323225 h 4873452"/>
              <a:gd name="connsiteX25913" fmla="*/ 2147598 w 9144002"/>
              <a:gd name="connsiteY25913" fmla="*/ 4322778 h 4873452"/>
              <a:gd name="connsiteX25914" fmla="*/ 2145215 w 9144002"/>
              <a:gd name="connsiteY25914" fmla="*/ 4321886 h 4873452"/>
              <a:gd name="connsiteX25915" fmla="*/ 2143133 w 9144002"/>
              <a:gd name="connsiteY25915" fmla="*/ 4320326 h 4873452"/>
              <a:gd name="connsiteX25916" fmla="*/ 2141051 w 9144002"/>
              <a:gd name="connsiteY25916" fmla="*/ 4318765 h 4873452"/>
              <a:gd name="connsiteX25917" fmla="*/ 2137775 w 9144002"/>
              <a:gd name="connsiteY25917" fmla="*/ 4314973 h 4873452"/>
              <a:gd name="connsiteX25918" fmla="*/ 2134501 w 9144002"/>
              <a:gd name="connsiteY25918" fmla="*/ 4311406 h 4873452"/>
              <a:gd name="connsiteX25919" fmla="*/ 2132417 w 9144002"/>
              <a:gd name="connsiteY25919" fmla="*/ 4309398 h 4873452"/>
              <a:gd name="connsiteX25920" fmla="*/ 2130632 w 9144002"/>
              <a:gd name="connsiteY25920" fmla="*/ 4308061 h 4873452"/>
              <a:gd name="connsiteX25921" fmla="*/ 2128845 w 9144002"/>
              <a:gd name="connsiteY25921" fmla="*/ 4306722 h 4873452"/>
              <a:gd name="connsiteX25922" fmla="*/ 2126167 w 9144002"/>
              <a:gd name="connsiteY25922" fmla="*/ 4305384 h 4873452"/>
              <a:gd name="connsiteX25923" fmla="*/ 2123489 w 9144002"/>
              <a:gd name="connsiteY25923" fmla="*/ 4304938 h 4873452"/>
              <a:gd name="connsiteX25924" fmla="*/ 2120213 w 9144002"/>
              <a:gd name="connsiteY25924" fmla="*/ 4304715 h 4873452"/>
              <a:gd name="connsiteX25925" fmla="*/ 2116345 w 9144002"/>
              <a:gd name="connsiteY25925" fmla="*/ 4304938 h 4873452"/>
              <a:gd name="connsiteX25926" fmla="*/ 2112178 w 9144002"/>
              <a:gd name="connsiteY25926" fmla="*/ 4305830 h 4873452"/>
              <a:gd name="connsiteX25927" fmla="*/ 2110391 w 9144002"/>
              <a:gd name="connsiteY25927" fmla="*/ 4306722 h 4873452"/>
              <a:gd name="connsiteX25928" fmla="*/ 2108903 w 9144002"/>
              <a:gd name="connsiteY25928" fmla="*/ 4307837 h 4873452"/>
              <a:gd name="connsiteX25929" fmla="*/ 2108308 w 9144002"/>
              <a:gd name="connsiteY25929" fmla="*/ 4308506 h 4873452"/>
              <a:gd name="connsiteX25930" fmla="*/ 2108009 w 9144002"/>
              <a:gd name="connsiteY25930" fmla="*/ 4309621 h 4873452"/>
              <a:gd name="connsiteX25931" fmla="*/ 2108009 w 9144002"/>
              <a:gd name="connsiteY25931" fmla="*/ 4310736 h 4873452"/>
              <a:gd name="connsiteX25932" fmla="*/ 2108308 w 9144002"/>
              <a:gd name="connsiteY25932" fmla="*/ 4312075 h 4873452"/>
              <a:gd name="connsiteX25933" fmla="*/ 2109498 w 9144002"/>
              <a:gd name="connsiteY25933" fmla="*/ 4314305 h 4873452"/>
              <a:gd name="connsiteX25934" fmla="*/ 2110689 w 9144002"/>
              <a:gd name="connsiteY25934" fmla="*/ 4316757 h 4873452"/>
              <a:gd name="connsiteX25935" fmla="*/ 2110987 w 9144002"/>
              <a:gd name="connsiteY25935" fmla="*/ 4317872 h 4873452"/>
              <a:gd name="connsiteX25936" fmla="*/ 2111284 w 9144002"/>
              <a:gd name="connsiteY25936" fmla="*/ 4318987 h 4873452"/>
              <a:gd name="connsiteX25937" fmla="*/ 2110987 w 9144002"/>
              <a:gd name="connsiteY25937" fmla="*/ 4320326 h 4873452"/>
              <a:gd name="connsiteX25938" fmla="*/ 2110689 w 9144002"/>
              <a:gd name="connsiteY25938" fmla="*/ 4321663 h 4873452"/>
              <a:gd name="connsiteX25939" fmla="*/ 2109498 w 9144002"/>
              <a:gd name="connsiteY25939" fmla="*/ 4322778 h 4873452"/>
              <a:gd name="connsiteX25940" fmla="*/ 2108009 w 9144002"/>
              <a:gd name="connsiteY25940" fmla="*/ 4323894 h 4873452"/>
              <a:gd name="connsiteX25941" fmla="*/ 2106523 w 9144002"/>
              <a:gd name="connsiteY25941" fmla="*/ 4321886 h 4873452"/>
              <a:gd name="connsiteX25942" fmla="*/ 2105033 w 9144002"/>
              <a:gd name="connsiteY25942" fmla="*/ 4320102 h 4873452"/>
              <a:gd name="connsiteX25943" fmla="*/ 2103544 w 9144002"/>
              <a:gd name="connsiteY25943" fmla="*/ 4318765 h 4873452"/>
              <a:gd name="connsiteX25944" fmla="*/ 2101759 w 9144002"/>
              <a:gd name="connsiteY25944" fmla="*/ 4317426 h 4873452"/>
              <a:gd name="connsiteX25945" fmla="*/ 2097592 w 9144002"/>
              <a:gd name="connsiteY25945" fmla="*/ 4314973 h 4873452"/>
              <a:gd name="connsiteX25946" fmla="*/ 2093426 w 9144002"/>
              <a:gd name="connsiteY25946" fmla="*/ 4313412 h 4873452"/>
              <a:gd name="connsiteX25947" fmla="*/ 2088959 w 9144002"/>
              <a:gd name="connsiteY25947" fmla="*/ 4312075 h 4873452"/>
              <a:gd name="connsiteX25948" fmla="*/ 2083601 w 9144002"/>
              <a:gd name="connsiteY25948" fmla="*/ 4310736 h 4873452"/>
              <a:gd name="connsiteX25949" fmla="*/ 2078542 w 9144002"/>
              <a:gd name="connsiteY25949" fmla="*/ 4310291 h 4873452"/>
              <a:gd name="connsiteX25950" fmla="*/ 2072887 w 9144002"/>
              <a:gd name="connsiteY25950" fmla="*/ 4309621 h 4873452"/>
              <a:gd name="connsiteX25951" fmla="*/ 2062169 w 9144002"/>
              <a:gd name="connsiteY25951" fmla="*/ 4308952 h 4873452"/>
              <a:gd name="connsiteX25952" fmla="*/ 2056811 w 9144002"/>
              <a:gd name="connsiteY25952" fmla="*/ 4308283 h 4873452"/>
              <a:gd name="connsiteX25953" fmla="*/ 2051158 w 9144002"/>
              <a:gd name="connsiteY25953" fmla="*/ 4307837 h 4873452"/>
              <a:gd name="connsiteX25954" fmla="*/ 2045800 w 9144002"/>
              <a:gd name="connsiteY25954" fmla="*/ 4306945 h 4873452"/>
              <a:gd name="connsiteX25955" fmla="*/ 2040739 w 9144002"/>
              <a:gd name="connsiteY25955" fmla="*/ 4305830 h 4873452"/>
              <a:gd name="connsiteX25956" fmla="*/ 2035680 w 9144002"/>
              <a:gd name="connsiteY25956" fmla="*/ 4304045 h 4873452"/>
              <a:gd name="connsiteX25957" fmla="*/ 2031215 w 9144002"/>
              <a:gd name="connsiteY25957" fmla="*/ 4302039 h 4873452"/>
              <a:gd name="connsiteX25958" fmla="*/ 2031514 w 9144002"/>
              <a:gd name="connsiteY25958" fmla="*/ 4300478 h 4873452"/>
              <a:gd name="connsiteX25959" fmla="*/ 2032703 w 9144002"/>
              <a:gd name="connsiteY25959" fmla="*/ 4299363 h 4873452"/>
              <a:gd name="connsiteX25960" fmla="*/ 2034192 w 9144002"/>
              <a:gd name="connsiteY25960" fmla="*/ 4298470 h 4873452"/>
              <a:gd name="connsiteX25961" fmla="*/ 2036276 w 9144002"/>
              <a:gd name="connsiteY25961" fmla="*/ 4298248 h 4873452"/>
              <a:gd name="connsiteX25962" fmla="*/ 2039846 w 9144002"/>
              <a:gd name="connsiteY25962" fmla="*/ 4297802 h 4873452"/>
              <a:gd name="connsiteX25963" fmla="*/ 2044013 w 9144002"/>
              <a:gd name="connsiteY25963" fmla="*/ 4297579 h 4873452"/>
              <a:gd name="connsiteX25964" fmla="*/ 2043419 w 9144002"/>
              <a:gd name="connsiteY25964" fmla="*/ 4295349 h 4873452"/>
              <a:gd name="connsiteX25965" fmla="*/ 2042525 w 9144002"/>
              <a:gd name="connsiteY25965" fmla="*/ 4294011 h 4873452"/>
              <a:gd name="connsiteX25966" fmla="*/ 2041334 w 9144002"/>
              <a:gd name="connsiteY25966" fmla="*/ 4292896 h 4873452"/>
              <a:gd name="connsiteX25967" fmla="*/ 2040144 w 9144002"/>
              <a:gd name="connsiteY25967" fmla="*/ 4292227 h 4873452"/>
              <a:gd name="connsiteX25968" fmla="*/ 2039251 w 9144002"/>
              <a:gd name="connsiteY25968" fmla="*/ 4292227 h 4873452"/>
              <a:gd name="connsiteX25969" fmla="*/ 2037762 w 9144002"/>
              <a:gd name="connsiteY25969" fmla="*/ 4292450 h 4873452"/>
              <a:gd name="connsiteX25970" fmla="*/ 2035082 w 9144002"/>
              <a:gd name="connsiteY25970" fmla="*/ 4293565 h 4873452"/>
              <a:gd name="connsiteX25971" fmla="*/ 2032107 w 9144002"/>
              <a:gd name="connsiteY25971" fmla="*/ 4295349 h 4873452"/>
              <a:gd name="connsiteX25972" fmla="*/ 2028536 w 9144002"/>
              <a:gd name="connsiteY25972" fmla="*/ 4297133 h 4873452"/>
              <a:gd name="connsiteX25973" fmla="*/ 2027049 w 9144002"/>
              <a:gd name="connsiteY25973" fmla="*/ 4297579 h 4873452"/>
              <a:gd name="connsiteX25974" fmla="*/ 2025561 w 9144002"/>
              <a:gd name="connsiteY25974" fmla="*/ 4297802 h 4873452"/>
              <a:gd name="connsiteX25975" fmla="*/ 2024073 w 9144002"/>
              <a:gd name="connsiteY25975" fmla="*/ 4297802 h 4873452"/>
              <a:gd name="connsiteX25976" fmla="*/ 2022583 w 9144002"/>
              <a:gd name="connsiteY25976" fmla="*/ 4297579 h 4873452"/>
              <a:gd name="connsiteX25977" fmla="*/ 2024073 w 9144002"/>
              <a:gd name="connsiteY25977" fmla="*/ 4300700 h 4873452"/>
              <a:gd name="connsiteX25978" fmla="*/ 2025857 w 9144002"/>
              <a:gd name="connsiteY25978" fmla="*/ 4303154 h 4873452"/>
              <a:gd name="connsiteX25979" fmla="*/ 2027049 w 9144002"/>
              <a:gd name="connsiteY25979" fmla="*/ 4304269 h 4873452"/>
              <a:gd name="connsiteX25980" fmla="*/ 2028239 w 9144002"/>
              <a:gd name="connsiteY25980" fmla="*/ 4305384 h 4873452"/>
              <a:gd name="connsiteX25981" fmla="*/ 2029727 w 9144002"/>
              <a:gd name="connsiteY25981" fmla="*/ 4306053 h 4873452"/>
              <a:gd name="connsiteX25982" fmla="*/ 2031215 w 9144002"/>
              <a:gd name="connsiteY25982" fmla="*/ 4306722 h 4873452"/>
              <a:gd name="connsiteX25983" fmla="*/ 2027346 w 9144002"/>
              <a:gd name="connsiteY25983" fmla="*/ 4306945 h 4873452"/>
              <a:gd name="connsiteX25984" fmla="*/ 2022583 w 9144002"/>
              <a:gd name="connsiteY25984" fmla="*/ 4306722 h 4873452"/>
              <a:gd name="connsiteX25985" fmla="*/ 2017223 w 9144002"/>
              <a:gd name="connsiteY25985" fmla="*/ 4306276 h 4873452"/>
              <a:gd name="connsiteX25986" fmla="*/ 2011273 w 9144002"/>
              <a:gd name="connsiteY25986" fmla="*/ 4305384 h 4873452"/>
              <a:gd name="connsiteX25987" fmla="*/ 2005021 w 9144002"/>
              <a:gd name="connsiteY25987" fmla="*/ 4304045 h 4873452"/>
              <a:gd name="connsiteX25988" fmla="*/ 1998175 w 9144002"/>
              <a:gd name="connsiteY25988" fmla="*/ 4302708 h 4873452"/>
              <a:gd name="connsiteX25989" fmla="*/ 1991330 w 9144002"/>
              <a:gd name="connsiteY25989" fmla="*/ 4300700 h 4873452"/>
              <a:gd name="connsiteX25990" fmla="*/ 1984483 w 9144002"/>
              <a:gd name="connsiteY25990" fmla="*/ 4298248 h 4873452"/>
              <a:gd name="connsiteX25991" fmla="*/ 1982698 w 9144002"/>
              <a:gd name="connsiteY25991" fmla="*/ 4296464 h 4873452"/>
              <a:gd name="connsiteX25992" fmla="*/ 1981505 w 9144002"/>
              <a:gd name="connsiteY25992" fmla="*/ 4294457 h 4873452"/>
              <a:gd name="connsiteX25993" fmla="*/ 1981505 w 9144002"/>
              <a:gd name="connsiteY25993" fmla="*/ 4293119 h 4873452"/>
              <a:gd name="connsiteX25994" fmla="*/ 1981505 w 9144002"/>
              <a:gd name="connsiteY25994" fmla="*/ 4291335 h 4873452"/>
              <a:gd name="connsiteX25995" fmla="*/ 1981805 w 9144002"/>
              <a:gd name="connsiteY25995" fmla="*/ 4289996 h 4873452"/>
              <a:gd name="connsiteX25996" fmla="*/ 1982995 w 9144002"/>
              <a:gd name="connsiteY25996" fmla="*/ 4288213 h 4873452"/>
              <a:gd name="connsiteX25997" fmla="*/ 1985376 w 9144002"/>
              <a:gd name="connsiteY25997" fmla="*/ 4285536 h 4873452"/>
              <a:gd name="connsiteX25998" fmla="*/ 1987163 w 9144002"/>
              <a:gd name="connsiteY25998" fmla="*/ 4282415 h 4873452"/>
              <a:gd name="connsiteX25999" fmla="*/ 1988056 w 9144002"/>
              <a:gd name="connsiteY25999" fmla="*/ 4280631 h 4873452"/>
              <a:gd name="connsiteX26000" fmla="*/ 1988353 w 9144002"/>
              <a:gd name="connsiteY26000" fmla="*/ 4279070 h 4873452"/>
              <a:gd name="connsiteX26001" fmla="*/ 1988353 w 9144002"/>
              <a:gd name="connsiteY26001" fmla="*/ 4277286 h 4873452"/>
              <a:gd name="connsiteX26002" fmla="*/ 1987460 w 9144002"/>
              <a:gd name="connsiteY26002" fmla="*/ 4275278 h 4873452"/>
              <a:gd name="connsiteX26003" fmla="*/ 1986567 w 9144002"/>
              <a:gd name="connsiteY26003" fmla="*/ 4273271 h 4873452"/>
              <a:gd name="connsiteX26004" fmla="*/ 1984185 w 9144002"/>
              <a:gd name="connsiteY26004" fmla="*/ 4271041 h 4873452"/>
              <a:gd name="connsiteX26005" fmla="*/ 1982995 w 9144002"/>
              <a:gd name="connsiteY26005" fmla="*/ 4277955 h 4873452"/>
              <a:gd name="connsiteX26006" fmla="*/ 1982398 w 9144002"/>
              <a:gd name="connsiteY26006" fmla="*/ 4281523 h 4873452"/>
              <a:gd name="connsiteX26007" fmla="*/ 1981505 w 9144002"/>
              <a:gd name="connsiteY26007" fmla="*/ 4283530 h 4873452"/>
              <a:gd name="connsiteX26008" fmla="*/ 1980315 w 9144002"/>
              <a:gd name="connsiteY26008" fmla="*/ 4284868 h 4873452"/>
              <a:gd name="connsiteX26009" fmla="*/ 1979422 w 9144002"/>
              <a:gd name="connsiteY26009" fmla="*/ 4286206 h 4873452"/>
              <a:gd name="connsiteX26010" fmla="*/ 1977934 w 9144002"/>
              <a:gd name="connsiteY26010" fmla="*/ 4287544 h 4873452"/>
              <a:gd name="connsiteX26011" fmla="*/ 1976148 w 9144002"/>
              <a:gd name="connsiteY26011" fmla="*/ 4288213 h 4873452"/>
              <a:gd name="connsiteX26012" fmla="*/ 1974362 w 9144002"/>
              <a:gd name="connsiteY26012" fmla="*/ 4288659 h 4873452"/>
              <a:gd name="connsiteX26013" fmla="*/ 1972279 w 9144002"/>
              <a:gd name="connsiteY26013" fmla="*/ 4288659 h 4873452"/>
              <a:gd name="connsiteX26014" fmla="*/ 1969599 w 9144002"/>
              <a:gd name="connsiteY26014" fmla="*/ 4287990 h 4873452"/>
              <a:gd name="connsiteX26015" fmla="*/ 1966622 w 9144002"/>
              <a:gd name="connsiteY26015" fmla="*/ 4286651 h 4873452"/>
              <a:gd name="connsiteX26016" fmla="*/ 1963051 w 9144002"/>
              <a:gd name="connsiteY26016" fmla="*/ 4284868 h 4873452"/>
              <a:gd name="connsiteX26017" fmla="*/ 1964242 w 9144002"/>
              <a:gd name="connsiteY26017" fmla="*/ 4282861 h 4873452"/>
              <a:gd name="connsiteX26018" fmla="*/ 1965431 w 9144002"/>
              <a:gd name="connsiteY26018" fmla="*/ 4281523 h 4873452"/>
              <a:gd name="connsiteX26019" fmla="*/ 1968110 w 9144002"/>
              <a:gd name="connsiteY26019" fmla="*/ 4278623 h 4873452"/>
              <a:gd name="connsiteX26020" fmla="*/ 1970790 w 9144002"/>
              <a:gd name="connsiteY26020" fmla="*/ 4275947 h 4873452"/>
              <a:gd name="connsiteX26021" fmla="*/ 1973173 w 9144002"/>
              <a:gd name="connsiteY26021" fmla="*/ 4273048 h 4873452"/>
              <a:gd name="connsiteX26022" fmla="*/ 1974362 w 9144002"/>
              <a:gd name="connsiteY26022" fmla="*/ 4271264 h 4873452"/>
              <a:gd name="connsiteX26023" fmla="*/ 1975552 w 9144002"/>
              <a:gd name="connsiteY26023" fmla="*/ 4269703 h 4873452"/>
              <a:gd name="connsiteX26024" fmla="*/ 1976148 w 9144002"/>
              <a:gd name="connsiteY26024" fmla="*/ 4267696 h 4873452"/>
              <a:gd name="connsiteX26025" fmla="*/ 1976744 w 9144002"/>
              <a:gd name="connsiteY26025" fmla="*/ 4265466 h 4873452"/>
              <a:gd name="connsiteX26026" fmla="*/ 1977042 w 9144002"/>
              <a:gd name="connsiteY26026" fmla="*/ 4262791 h 4873452"/>
              <a:gd name="connsiteX26027" fmla="*/ 1977042 w 9144002"/>
              <a:gd name="connsiteY26027" fmla="*/ 4260114 h 4873452"/>
              <a:gd name="connsiteX26028" fmla="*/ 1976744 w 9144002"/>
              <a:gd name="connsiteY26028" fmla="*/ 4256769 h 4873452"/>
              <a:gd name="connsiteX26029" fmla="*/ 1975852 w 9144002"/>
              <a:gd name="connsiteY26029" fmla="*/ 4252978 h 4873452"/>
              <a:gd name="connsiteX26030" fmla="*/ 1974064 w 9144002"/>
              <a:gd name="connsiteY26030" fmla="*/ 4253424 h 4873452"/>
              <a:gd name="connsiteX26031" fmla="*/ 1972577 w 9144002"/>
              <a:gd name="connsiteY26031" fmla="*/ 4253424 h 4873452"/>
              <a:gd name="connsiteX26032" fmla="*/ 1971089 w 9144002"/>
              <a:gd name="connsiteY26032" fmla="*/ 4252978 h 4873452"/>
              <a:gd name="connsiteX26033" fmla="*/ 1969898 w 9144002"/>
              <a:gd name="connsiteY26033" fmla="*/ 4252531 h 4873452"/>
              <a:gd name="connsiteX26034" fmla="*/ 1969004 w 9144002"/>
              <a:gd name="connsiteY26034" fmla="*/ 4251863 h 4873452"/>
              <a:gd name="connsiteX26035" fmla="*/ 1968409 w 9144002"/>
              <a:gd name="connsiteY26035" fmla="*/ 4250971 h 4873452"/>
              <a:gd name="connsiteX26036" fmla="*/ 1967517 w 9144002"/>
              <a:gd name="connsiteY26036" fmla="*/ 4249856 h 4873452"/>
              <a:gd name="connsiteX26037" fmla="*/ 1967219 w 9144002"/>
              <a:gd name="connsiteY26037" fmla="*/ 4248741 h 4873452"/>
              <a:gd name="connsiteX26038" fmla="*/ 1964242 w 9144002"/>
              <a:gd name="connsiteY26038" fmla="*/ 4249186 h 4873452"/>
              <a:gd name="connsiteX26039" fmla="*/ 1961861 w 9144002"/>
              <a:gd name="connsiteY26039" fmla="*/ 4249856 h 4873452"/>
              <a:gd name="connsiteX26040" fmla="*/ 1960969 w 9144002"/>
              <a:gd name="connsiteY26040" fmla="*/ 4250971 h 4873452"/>
              <a:gd name="connsiteX26041" fmla="*/ 1960073 w 9144002"/>
              <a:gd name="connsiteY26041" fmla="*/ 4252531 h 4873452"/>
              <a:gd name="connsiteX26042" fmla="*/ 1959777 w 9144002"/>
              <a:gd name="connsiteY26042" fmla="*/ 4254093 h 4873452"/>
              <a:gd name="connsiteX26043" fmla="*/ 1959777 w 9144002"/>
              <a:gd name="connsiteY26043" fmla="*/ 4255877 h 4873452"/>
              <a:gd name="connsiteX26044" fmla="*/ 1960372 w 9144002"/>
              <a:gd name="connsiteY26044" fmla="*/ 4259446 h 4873452"/>
              <a:gd name="connsiteX26045" fmla="*/ 1961564 w 9144002"/>
              <a:gd name="connsiteY26045" fmla="*/ 4262791 h 4873452"/>
              <a:gd name="connsiteX26046" fmla="*/ 1961564 w 9144002"/>
              <a:gd name="connsiteY26046" fmla="*/ 4264351 h 4873452"/>
              <a:gd name="connsiteX26047" fmla="*/ 1961564 w 9144002"/>
              <a:gd name="connsiteY26047" fmla="*/ 4265466 h 4873452"/>
              <a:gd name="connsiteX26048" fmla="*/ 1960969 w 9144002"/>
              <a:gd name="connsiteY26048" fmla="*/ 4266581 h 4873452"/>
              <a:gd name="connsiteX26049" fmla="*/ 1959478 w 9144002"/>
              <a:gd name="connsiteY26049" fmla="*/ 4267027 h 4873452"/>
              <a:gd name="connsiteX26050" fmla="*/ 1957396 w 9144002"/>
              <a:gd name="connsiteY26050" fmla="*/ 4267027 h 4873452"/>
              <a:gd name="connsiteX26051" fmla="*/ 1954419 w 9144002"/>
              <a:gd name="connsiteY26051" fmla="*/ 4266804 h 4873452"/>
              <a:gd name="connsiteX26052" fmla="*/ 1955610 w 9144002"/>
              <a:gd name="connsiteY26052" fmla="*/ 4261676 h 4873452"/>
              <a:gd name="connsiteX26053" fmla="*/ 1955610 w 9144002"/>
              <a:gd name="connsiteY26053" fmla="*/ 4257884 h 4873452"/>
              <a:gd name="connsiteX26054" fmla="*/ 1955311 w 9144002"/>
              <a:gd name="connsiteY26054" fmla="*/ 4254093 h 4873452"/>
              <a:gd name="connsiteX26055" fmla="*/ 1954120 w 9144002"/>
              <a:gd name="connsiteY26055" fmla="*/ 4251416 h 4873452"/>
              <a:gd name="connsiteX26056" fmla="*/ 1952633 w 9144002"/>
              <a:gd name="connsiteY26056" fmla="*/ 4249410 h 4873452"/>
              <a:gd name="connsiteX26057" fmla="*/ 1950253 w 9144002"/>
              <a:gd name="connsiteY26057" fmla="*/ 4247403 h 4873452"/>
              <a:gd name="connsiteX26058" fmla="*/ 1948168 w 9144002"/>
              <a:gd name="connsiteY26058" fmla="*/ 4246288 h 4873452"/>
              <a:gd name="connsiteX26059" fmla="*/ 1945192 w 9144002"/>
              <a:gd name="connsiteY26059" fmla="*/ 4245173 h 4873452"/>
              <a:gd name="connsiteX26060" fmla="*/ 1941919 w 9144002"/>
              <a:gd name="connsiteY26060" fmla="*/ 4244503 h 4873452"/>
              <a:gd name="connsiteX26061" fmla="*/ 1938941 w 9144002"/>
              <a:gd name="connsiteY26061" fmla="*/ 4244058 h 4873452"/>
              <a:gd name="connsiteX26062" fmla="*/ 1932690 w 9144002"/>
              <a:gd name="connsiteY26062" fmla="*/ 4243166 h 4873452"/>
              <a:gd name="connsiteX26063" fmla="*/ 1925844 w 9144002"/>
              <a:gd name="connsiteY26063" fmla="*/ 4242051 h 4873452"/>
              <a:gd name="connsiteX26064" fmla="*/ 1923164 w 9144002"/>
              <a:gd name="connsiteY26064" fmla="*/ 4241158 h 4873452"/>
              <a:gd name="connsiteX26065" fmla="*/ 1920188 w 9144002"/>
              <a:gd name="connsiteY26065" fmla="*/ 4240043 h 4873452"/>
              <a:gd name="connsiteX26066" fmla="*/ 1920486 w 9144002"/>
              <a:gd name="connsiteY26066" fmla="*/ 4238706 h 4873452"/>
              <a:gd name="connsiteX26067" fmla="*/ 1921380 w 9144002"/>
              <a:gd name="connsiteY26067" fmla="*/ 4237145 h 4873452"/>
              <a:gd name="connsiteX26068" fmla="*/ 1921975 w 9144002"/>
              <a:gd name="connsiteY26068" fmla="*/ 4236476 h 4873452"/>
              <a:gd name="connsiteX26069" fmla="*/ 1923464 w 9144002"/>
              <a:gd name="connsiteY26069" fmla="*/ 4235583 h 4873452"/>
              <a:gd name="connsiteX26070" fmla="*/ 1924951 w 9144002"/>
              <a:gd name="connsiteY26070" fmla="*/ 4235361 h 4873452"/>
              <a:gd name="connsiteX26071" fmla="*/ 1926738 w 9144002"/>
              <a:gd name="connsiteY26071" fmla="*/ 4234914 h 4873452"/>
              <a:gd name="connsiteX26072" fmla="*/ 1930309 w 9144002"/>
              <a:gd name="connsiteY26072" fmla="*/ 4234914 h 4873452"/>
              <a:gd name="connsiteX26073" fmla="*/ 1938643 w 9144002"/>
              <a:gd name="connsiteY26073" fmla="*/ 4235807 h 4873452"/>
              <a:gd name="connsiteX26074" fmla="*/ 1942810 w 9144002"/>
              <a:gd name="connsiteY26074" fmla="*/ 4236030 h 4873452"/>
              <a:gd name="connsiteX26075" fmla="*/ 1944299 w 9144002"/>
              <a:gd name="connsiteY26075" fmla="*/ 4235807 h 4873452"/>
              <a:gd name="connsiteX26076" fmla="*/ 1945787 w 9144002"/>
              <a:gd name="connsiteY26076" fmla="*/ 4235583 h 4873452"/>
              <a:gd name="connsiteX26077" fmla="*/ 1945787 w 9144002"/>
              <a:gd name="connsiteY26077" fmla="*/ 4232907 h 4873452"/>
              <a:gd name="connsiteX26078" fmla="*/ 1945490 w 9144002"/>
              <a:gd name="connsiteY26078" fmla="*/ 4230677 h 4873452"/>
              <a:gd name="connsiteX26079" fmla="*/ 1944597 w 9144002"/>
              <a:gd name="connsiteY26079" fmla="*/ 4229116 h 4873452"/>
              <a:gd name="connsiteX26080" fmla="*/ 1944000 w 9144002"/>
              <a:gd name="connsiteY26080" fmla="*/ 4227332 h 4873452"/>
              <a:gd name="connsiteX26081" fmla="*/ 1942810 w 9144002"/>
              <a:gd name="connsiteY26081" fmla="*/ 4226217 h 4873452"/>
              <a:gd name="connsiteX26082" fmla="*/ 1941322 w 9144002"/>
              <a:gd name="connsiteY26082" fmla="*/ 4225102 h 4873452"/>
              <a:gd name="connsiteX26083" fmla="*/ 1939834 w 9144002"/>
              <a:gd name="connsiteY26083" fmla="*/ 4224211 h 4873452"/>
              <a:gd name="connsiteX26084" fmla="*/ 1937750 w 9144002"/>
              <a:gd name="connsiteY26084" fmla="*/ 4223764 h 4873452"/>
              <a:gd name="connsiteX26085" fmla="*/ 1935964 w 9144002"/>
              <a:gd name="connsiteY26085" fmla="*/ 4223096 h 4873452"/>
              <a:gd name="connsiteX26086" fmla="*/ 1934178 w 9144002"/>
              <a:gd name="connsiteY26086" fmla="*/ 4222649 h 4873452"/>
              <a:gd name="connsiteX26087" fmla="*/ 1929713 w 9144002"/>
              <a:gd name="connsiteY26087" fmla="*/ 4222203 h 4873452"/>
              <a:gd name="connsiteX26088" fmla="*/ 1924951 w 9144002"/>
              <a:gd name="connsiteY26088" fmla="*/ 4222203 h 4873452"/>
              <a:gd name="connsiteX26089" fmla="*/ 1920188 w 9144002"/>
              <a:gd name="connsiteY26089" fmla="*/ 4222203 h 4873452"/>
              <a:gd name="connsiteX26090" fmla="*/ 1918403 w 9144002"/>
              <a:gd name="connsiteY26090" fmla="*/ 4220865 h 4873452"/>
              <a:gd name="connsiteX26091" fmla="*/ 1917509 w 9144002"/>
              <a:gd name="connsiteY26091" fmla="*/ 4219750 h 4873452"/>
              <a:gd name="connsiteX26092" fmla="*/ 1917509 w 9144002"/>
              <a:gd name="connsiteY26092" fmla="*/ 4219081 h 4873452"/>
              <a:gd name="connsiteX26093" fmla="*/ 1917509 w 9144002"/>
              <a:gd name="connsiteY26093" fmla="*/ 4218858 h 4873452"/>
              <a:gd name="connsiteX26094" fmla="*/ 1918700 w 9144002"/>
              <a:gd name="connsiteY26094" fmla="*/ 4218412 h 4873452"/>
              <a:gd name="connsiteX26095" fmla="*/ 1920188 w 9144002"/>
              <a:gd name="connsiteY26095" fmla="*/ 4217966 h 4873452"/>
              <a:gd name="connsiteX26096" fmla="*/ 1922569 w 9144002"/>
              <a:gd name="connsiteY26096" fmla="*/ 4217743 h 4873452"/>
              <a:gd name="connsiteX26097" fmla="*/ 1927630 w 9144002"/>
              <a:gd name="connsiteY26097" fmla="*/ 4217520 h 4873452"/>
              <a:gd name="connsiteX26098" fmla="*/ 1933881 w 9144002"/>
              <a:gd name="connsiteY26098" fmla="*/ 4217297 h 4873452"/>
              <a:gd name="connsiteX26099" fmla="*/ 1936858 w 9144002"/>
              <a:gd name="connsiteY26099" fmla="*/ 4217297 h 4873452"/>
              <a:gd name="connsiteX26100" fmla="*/ 1939834 w 9144002"/>
              <a:gd name="connsiteY26100" fmla="*/ 4216628 h 4873452"/>
              <a:gd name="connsiteX26101" fmla="*/ 1941919 w 9144002"/>
              <a:gd name="connsiteY26101" fmla="*/ 4216181 h 4873452"/>
              <a:gd name="connsiteX26102" fmla="*/ 1944000 w 9144002"/>
              <a:gd name="connsiteY26102" fmla="*/ 4215290 h 4873452"/>
              <a:gd name="connsiteX26103" fmla="*/ 1945490 w 9144002"/>
              <a:gd name="connsiteY26103" fmla="*/ 4214398 h 4873452"/>
              <a:gd name="connsiteX26104" fmla="*/ 1945787 w 9144002"/>
              <a:gd name="connsiteY26104" fmla="*/ 4213506 h 4873452"/>
              <a:gd name="connsiteX26105" fmla="*/ 1945787 w 9144002"/>
              <a:gd name="connsiteY26105" fmla="*/ 4213060 h 4873452"/>
              <a:gd name="connsiteX26106" fmla="*/ 1941025 w 9144002"/>
              <a:gd name="connsiteY26106" fmla="*/ 4211945 h 4873452"/>
              <a:gd name="connsiteX26107" fmla="*/ 1934774 w 9144002"/>
              <a:gd name="connsiteY26107" fmla="*/ 4210830 h 4873452"/>
              <a:gd name="connsiteX26108" fmla="*/ 1928523 w 9144002"/>
              <a:gd name="connsiteY26108" fmla="*/ 4210161 h 4873452"/>
              <a:gd name="connsiteX26109" fmla="*/ 1921676 w 9144002"/>
              <a:gd name="connsiteY26109" fmla="*/ 4209492 h 4873452"/>
              <a:gd name="connsiteX26110" fmla="*/ 1914235 w 9144002"/>
              <a:gd name="connsiteY26110" fmla="*/ 4209269 h 4873452"/>
              <a:gd name="connsiteX26111" fmla="*/ 1906794 w 9144002"/>
              <a:gd name="connsiteY26111" fmla="*/ 4209492 h 4873452"/>
              <a:gd name="connsiteX26112" fmla="*/ 1898756 w 9144002"/>
              <a:gd name="connsiteY26112" fmla="*/ 4209938 h 4873452"/>
              <a:gd name="connsiteX26113" fmla="*/ 1890720 w 9144002"/>
              <a:gd name="connsiteY26113" fmla="*/ 4210830 h 4873452"/>
              <a:gd name="connsiteX26114" fmla="*/ 1883278 w 9144002"/>
              <a:gd name="connsiteY26114" fmla="*/ 4212168 h 4873452"/>
              <a:gd name="connsiteX26115" fmla="*/ 1875837 w 9144002"/>
              <a:gd name="connsiteY26115" fmla="*/ 4213729 h 4873452"/>
              <a:gd name="connsiteX26116" fmla="*/ 1868694 w 9144002"/>
              <a:gd name="connsiteY26116" fmla="*/ 4216181 h 4873452"/>
              <a:gd name="connsiteX26117" fmla="*/ 1865121 w 9144002"/>
              <a:gd name="connsiteY26117" fmla="*/ 4217520 h 4873452"/>
              <a:gd name="connsiteX26118" fmla="*/ 1862144 w 9144002"/>
              <a:gd name="connsiteY26118" fmla="*/ 4218858 h 4873452"/>
              <a:gd name="connsiteX26119" fmla="*/ 1859169 w 9144002"/>
              <a:gd name="connsiteY26119" fmla="*/ 4220642 h 4873452"/>
              <a:gd name="connsiteX26120" fmla="*/ 1856191 w 9144002"/>
              <a:gd name="connsiteY26120" fmla="*/ 4222203 h 4873452"/>
              <a:gd name="connsiteX26121" fmla="*/ 1853511 w 9144002"/>
              <a:gd name="connsiteY26121" fmla="*/ 4224211 h 4873452"/>
              <a:gd name="connsiteX26122" fmla="*/ 1850833 w 9144002"/>
              <a:gd name="connsiteY26122" fmla="*/ 4226217 h 4873452"/>
              <a:gd name="connsiteX26123" fmla="*/ 1849048 w 9144002"/>
              <a:gd name="connsiteY26123" fmla="*/ 4228447 h 4873452"/>
              <a:gd name="connsiteX26124" fmla="*/ 1846667 w 9144002"/>
              <a:gd name="connsiteY26124" fmla="*/ 4231123 h 4873452"/>
              <a:gd name="connsiteX26125" fmla="*/ 1845178 w 9144002"/>
              <a:gd name="connsiteY26125" fmla="*/ 4233577 h 4873452"/>
              <a:gd name="connsiteX26126" fmla="*/ 1843690 w 9144002"/>
              <a:gd name="connsiteY26126" fmla="*/ 4236476 h 4873452"/>
              <a:gd name="connsiteX26127" fmla="*/ 1840117 w 9144002"/>
              <a:gd name="connsiteY26127" fmla="*/ 4235583 h 4873452"/>
              <a:gd name="connsiteX26128" fmla="*/ 1836248 w 9144002"/>
              <a:gd name="connsiteY26128" fmla="*/ 4234468 h 4873452"/>
              <a:gd name="connsiteX26129" fmla="*/ 1832080 w 9144002"/>
              <a:gd name="connsiteY26129" fmla="*/ 4233353 h 4873452"/>
              <a:gd name="connsiteX26130" fmla="*/ 1828212 w 9144002"/>
              <a:gd name="connsiteY26130" fmla="*/ 4232462 h 4873452"/>
              <a:gd name="connsiteX26131" fmla="*/ 1826426 w 9144002"/>
              <a:gd name="connsiteY26131" fmla="*/ 4232462 h 4873452"/>
              <a:gd name="connsiteX26132" fmla="*/ 1824940 w 9144002"/>
              <a:gd name="connsiteY26132" fmla="*/ 4232684 h 4873452"/>
              <a:gd name="connsiteX26133" fmla="*/ 1823450 w 9144002"/>
              <a:gd name="connsiteY26133" fmla="*/ 4232907 h 4873452"/>
              <a:gd name="connsiteX26134" fmla="*/ 1821960 w 9144002"/>
              <a:gd name="connsiteY26134" fmla="*/ 4233799 h 4873452"/>
              <a:gd name="connsiteX26135" fmla="*/ 1820770 w 9144002"/>
              <a:gd name="connsiteY26135" fmla="*/ 4234914 h 4873452"/>
              <a:gd name="connsiteX26136" fmla="*/ 1819582 w 9144002"/>
              <a:gd name="connsiteY26136" fmla="*/ 4236698 h 4873452"/>
              <a:gd name="connsiteX26137" fmla="*/ 1818986 w 9144002"/>
              <a:gd name="connsiteY26137" fmla="*/ 4238706 h 4873452"/>
              <a:gd name="connsiteX26138" fmla="*/ 1818092 w 9144002"/>
              <a:gd name="connsiteY26138" fmla="*/ 4241158 h 4873452"/>
              <a:gd name="connsiteX26139" fmla="*/ 1815412 w 9144002"/>
              <a:gd name="connsiteY26139" fmla="*/ 4238928 h 4873452"/>
              <a:gd name="connsiteX26140" fmla="*/ 1813032 w 9144002"/>
              <a:gd name="connsiteY26140" fmla="*/ 4236698 h 4873452"/>
              <a:gd name="connsiteX26141" fmla="*/ 1810056 w 9144002"/>
              <a:gd name="connsiteY26141" fmla="*/ 4234914 h 4873452"/>
              <a:gd name="connsiteX26142" fmla="*/ 1807376 w 9144002"/>
              <a:gd name="connsiteY26142" fmla="*/ 4233577 h 4873452"/>
              <a:gd name="connsiteX26143" fmla="*/ 1804399 w 9144002"/>
              <a:gd name="connsiteY26143" fmla="*/ 4232238 h 4873452"/>
              <a:gd name="connsiteX26144" fmla="*/ 1801124 w 9144002"/>
              <a:gd name="connsiteY26144" fmla="*/ 4231347 h 4873452"/>
              <a:gd name="connsiteX26145" fmla="*/ 1797850 w 9144002"/>
              <a:gd name="connsiteY26145" fmla="*/ 4230454 h 4873452"/>
              <a:gd name="connsiteX26146" fmla="*/ 1794874 w 9144002"/>
              <a:gd name="connsiteY26146" fmla="*/ 4230008 h 4873452"/>
              <a:gd name="connsiteX26147" fmla="*/ 1791898 w 9144002"/>
              <a:gd name="connsiteY26147" fmla="*/ 4229562 h 4873452"/>
              <a:gd name="connsiteX26148" fmla="*/ 1788325 w 9144002"/>
              <a:gd name="connsiteY26148" fmla="*/ 4229339 h 4873452"/>
              <a:gd name="connsiteX26149" fmla="*/ 1782076 w 9144002"/>
              <a:gd name="connsiteY26149" fmla="*/ 4229339 h 4873452"/>
              <a:gd name="connsiteX26150" fmla="*/ 1775527 w 9144002"/>
              <a:gd name="connsiteY26150" fmla="*/ 4229562 h 4873452"/>
              <a:gd name="connsiteX26151" fmla="*/ 1769277 w 9144002"/>
              <a:gd name="connsiteY26151" fmla="*/ 4230454 h 4873452"/>
              <a:gd name="connsiteX26152" fmla="*/ 1757072 w 9144002"/>
              <a:gd name="connsiteY26152" fmla="*/ 4232684 h 4873452"/>
              <a:gd name="connsiteX26153" fmla="*/ 1751119 w 9144002"/>
              <a:gd name="connsiteY26153" fmla="*/ 4233577 h 4873452"/>
              <a:gd name="connsiteX26154" fmla="*/ 1746059 w 9144002"/>
              <a:gd name="connsiteY26154" fmla="*/ 4234468 h 4873452"/>
              <a:gd name="connsiteX26155" fmla="*/ 1740701 w 9144002"/>
              <a:gd name="connsiteY26155" fmla="*/ 4234914 h 4873452"/>
              <a:gd name="connsiteX26156" fmla="*/ 1736236 w 9144002"/>
              <a:gd name="connsiteY26156" fmla="*/ 4234914 h 4873452"/>
              <a:gd name="connsiteX26157" fmla="*/ 1734151 w 9144002"/>
              <a:gd name="connsiteY26157" fmla="*/ 4234692 h 4873452"/>
              <a:gd name="connsiteX26158" fmla="*/ 1732368 w 9144002"/>
              <a:gd name="connsiteY26158" fmla="*/ 4234468 h 4873452"/>
              <a:gd name="connsiteX26159" fmla="*/ 1730581 w 9144002"/>
              <a:gd name="connsiteY26159" fmla="*/ 4233799 h 4873452"/>
              <a:gd name="connsiteX26160" fmla="*/ 1729094 w 9144002"/>
              <a:gd name="connsiteY26160" fmla="*/ 4232907 h 4873452"/>
              <a:gd name="connsiteX26161" fmla="*/ 1730878 w 9144002"/>
              <a:gd name="connsiteY26161" fmla="*/ 4230677 h 4873452"/>
              <a:gd name="connsiteX26162" fmla="*/ 1733558 w 9144002"/>
              <a:gd name="connsiteY26162" fmla="*/ 4229116 h 4873452"/>
              <a:gd name="connsiteX26163" fmla="*/ 1736534 w 9144002"/>
              <a:gd name="connsiteY26163" fmla="*/ 4227556 h 4873452"/>
              <a:gd name="connsiteX26164" fmla="*/ 1739510 w 9144002"/>
              <a:gd name="connsiteY26164" fmla="*/ 4226217 h 4873452"/>
              <a:gd name="connsiteX26165" fmla="*/ 1742487 w 9144002"/>
              <a:gd name="connsiteY26165" fmla="*/ 4224879 h 4873452"/>
              <a:gd name="connsiteX26166" fmla="*/ 1745166 w 9144002"/>
              <a:gd name="connsiteY26166" fmla="*/ 4223318 h 4873452"/>
              <a:gd name="connsiteX26167" fmla="*/ 1747845 w 9144002"/>
              <a:gd name="connsiteY26167" fmla="*/ 4221534 h 4873452"/>
              <a:gd name="connsiteX26168" fmla="*/ 1749928 w 9144002"/>
              <a:gd name="connsiteY26168" fmla="*/ 4219081 h 4873452"/>
              <a:gd name="connsiteX26169" fmla="*/ 1749036 w 9144002"/>
              <a:gd name="connsiteY26169" fmla="*/ 4216405 h 4873452"/>
              <a:gd name="connsiteX26170" fmla="*/ 1747845 w 9144002"/>
              <a:gd name="connsiteY26170" fmla="*/ 4213729 h 4873452"/>
              <a:gd name="connsiteX26171" fmla="*/ 1744867 w 9144002"/>
              <a:gd name="connsiteY26171" fmla="*/ 4209046 h 4873452"/>
              <a:gd name="connsiteX26172" fmla="*/ 1743381 w 9144002"/>
              <a:gd name="connsiteY26172" fmla="*/ 4206816 h 4873452"/>
              <a:gd name="connsiteX26173" fmla="*/ 1742189 w 9144002"/>
              <a:gd name="connsiteY26173" fmla="*/ 4203917 h 4873452"/>
              <a:gd name="connsiteX26174" fmla="*/ 1741296 w 9144002"/>
              <a:gd name="connsiteY26174" fmla="*/ 4200572 h 4873452"/>
              <a:gd name="connsiteX26175" fmla="*/ 1741296 w 9144002"/>
              <a:gd name="connsiteY26175" fmla="*/ 4197003 h 4873452"/>
              <a:gd name="connsiteX26176" fmla="*/ 1736236 w 9144002"/>
              <a:gd name="connsiteY26176" fmla="*/ 4197227 h 4873452"/>
              <a:gd name="connsiteX26177" fmla="*/ 1730878 w 9144002"/>
              <a:gd name="connsiteY26177" fmla="*/ 4197449 h 4873452"/>
              <a:gd name="connsiteX26178" fmla="*/ 1720461 w 9144002"/>
              <a:gd name="connsiteY26178" fmla="*/ 4197227 h 4873452"/>
              <a:gd name="connsiteX26179" fmla="*/ 1709448 w 9144002"/>
              <a:gd name="connsiteY26179" fmla="*/ 4196557 h 4873452"/>
              <a:gd name="connsiteX26180" fmla="*/ 1698433 w 9144002"/>
              <a:gd name="connsiteY26180" fmla="*/ 4195888 h 4873452"/>
              <a:gd name="connsiteX26181" fmla="*/ 1687719 w 9144002"/>
              <a:gd name="connsiteY26181" fmla="*/ 4194327 h 4873452"/>
              <a:gd name="connsiteX26182" fmla="*/ 1676705 w 9144002"/>
              <a:gd name="connsiteY26182" fmla="*/ 4192989 h 4873452"/>
              <a:gd name="connsiteX26183" fmla="*/ 1654381 w 9144002"/>
              <a:gd name="connsiteY26183" fmla="*/ 4190091 h 4873452"/>
              <a:gd name="connsiteX26184" fmla="*/ 1643665 w 9144002"/>
              <a:gd name="connsiteY26184" fmla="*/ 4188976 h 4873452"/>
              <a:gd name="connsiteX26185" fmla="*/ 1632653 w 9144002"/>
              <a:gd name="connsiteY26185" fmla="*/ 4187861 h 4873452"/>
              <a:gd name="connsiteX26186" fmla="*/ 1621936 w 9144002"/>
              <a:gd name="connsiteY26186" fmla="*/ 4187414 h 4873452"/>
              <a:gd name="connsiteX26187" fmla="*/ 1611519 w 9144002"/>
              <a:gd name="connsiteY26187" fmla="*/ 4187414 h 4873452"/>
              <a:gd name="connsiteX26188" fmla="*/ 1606160 w 9144002"/>
              <a:gd name="connsiteY26188" fmla="*/ 4187414 h 4873452"/>
              <a:gd name="connsiteX26189" fmla="*/ 1601100 w 9144002"/>
              <a:gd name="connsiteY26189" fmla="*/ 4187637 h 4873452"/>
              <a:gd name="connsiteX26190" fmla="*/ 1595742 w 9144002"/>
              <a:gd name="connsiteY26190" fmla="*/ 4188083 h 4873452"/>
              <a:gd name="connsiteX26191" fmla="*/ 1590981 w 9144002"/>
              <a:gd name="connsiteY26191" fmla="*/ 4188976 h 4873452"/>
              <a:gd name="connsiteX26192" fmla="*/ 1585919 w 9144002"/>
              <a:gd name="connsiteY26192" fmla="*/ 4189867 h 4873452"/>
              <a:gd name="connsiteX26193" fmla="*/ 1581158 w 9144002"/>
              <a:gd name="connsiteY26193" fmla="*/ 4190982 h 4873452"/>
              <a:gd name="connsiteX26194" fmla="*/ 1576098 w 9144002"/>
              <a:gd name="connsiteY26194" fmla="*/ 4192321 h 4873452"/>
              <a:gd name="connsiteX26195" fmla="*/ 1571333 w 9144002"/>
              <a:gd name="connsiteY26195" fmla="*/ 4194104 h 4873452"/>
              <a:gd name="connsiteX26196" fmla="*/ 1564784 w 9144002"/>
              <a:gd name="connsiteY26196" fmla="*/ 4190537 h 4873452"/>
              <a:gd name="connsiteX26197" fmla="*/ 1558831 w 9144002"/>
              <a:gd name="connsiteY26197" fmla="*/ 4187637 h 4873452"/>
              <a:gd name="connsiteX26198" fmla="*/ 1552878 w 9144002"/>
              <a:gd name="connsiteY26198" fmla="*/ 4185631 h 4873452"/>
              <a:gd name="connsiteX26199" fmla="*/ 1547520 w 9144002"/>
              <a:gd name="connsiteY26199" fmla="*/ 4183623 h 4873452"/>
              <a:gd name="connsiteX26200" fmla="*/ 1542162 w 9144002"/>
              <a:gd name="connsiteY26200" fmla="*/ 4182508 h 4873452"/>
              <a:gd name="connsiteX26201" fmla="*/ 1537399 w 9144002"/>
              <a:gd name="connsiteY26201" fmla="*/ 4181393 h 4873452"/>
              <a:gd name="connsiteX26202" fmla="*/ 1532041 w 9144002"/>
              <a:gd name="connsiteY26202" fmla="*/ 4180947 h 4873452"/>
              <a:gd name="connsiteX26203" fmla="*/ 1527279 w 9144002"/>
              <a:gd name="connsiteY26203" fmla="*/ 4180278 h 4873452"/>
              <a:gd name="connsiteX26204" fmla="*/ 1516563 w 9144002"/>
              <a:gd name="connsiteY26204" fmla="*/ 4179386 h 4873452"/>
              <a:gd name="connsiteX26205" fmla="*/ 1505253 w 9144002"/>
              <a:gd name="connsiteY26205" fmla="*/ 4178048 h 4873452"/>
              <a:gd name="connsiteX26206" fmla="*/ 1499300 w 9144002"/>
              <a:gd name="connsiteY26206" fmla="*/ 4177156 h 4873452"/>
              <a:gd name="connsiteX26207" fmla="*/ 1492453 w 9144002"/>
              <a:gd name="connsiteY26207" fmla="*/ 4176041 h 4873452"/>
              <a:gd name="connsiteX26208" fmla="*/ 1485310 w 9144002"/>
              <a:gd name="connsiteY26208" fmla="*/ 4174257 h 4873452"/>
              <a:gd name="connsiteX26209" fmla="*/ 1477570 w 9144002"/>
              <a:gd name="connsiteY26209" fmla="*/ 4172473 h 4873452"/>
              <a:gd name="connsiteX26210" fmla="*/ 1488584 w 9144002"/>
              <a:gd name="connsiteY26210" fmla="*/ 4172027 h 4873452"/>
              <a:gd name="connsiteX26211" fmla="*/ 1499597 w 9144002"/>
              <a:gd name="connsiteY26211" fmla="*/ 4172027 h 4873452"/>
              <a:gd name="connsiteX26212" fmla="*/ 1512098 w 9144002"/>
              <a:gd name="connsiteY26212" fmla="*/ 4172473 h 4873452"/>
              <a:gd name="connsiteX26213" fmla="*/ 1524898 w 9144002"/>
              <a:gd name="connsiteY26213" fmla="*/ 4173142 h 4873452"/>
              <a:gd name="connsiteX26214" fmla="*/ 1538590 w 9144002"/>
              <a:gd name="connsiteY26214" fmla="*/ 4174034 h 4873452"/>
              <a:gd name="connsiteX26215" fmla="*/ 1551984 w 9144002"/>
              <a:gd name="connsiteY26215" fmla="*/ 4175149 h 4873452"/>
              <a:gd name="connsiteX26216" fmla="*/ 1580561 w 9144002"/>
              <a:gd name="connsiteY26216" fmla="*/ 4177825 h 4873452"/>
              <a:gd name="connsiteX26217" fmla="*/ 1638902 w 9144002"/>
              <a:gd name="connsiteY26217" fmla="*/ 4183623 h 4873452"/>
              <a:gd name="connsiteX26218" fmla="*/ 1667774 w 9144002"/>
              <a:gd name="connsiteY26218" fmla="*/ 4186522 h 4873452"/>
              <a:gd name="connsiteX26219" fmla="*/ 1681169 w 9144002"/>
              <a:gd name="connsiteY26219" fmla="*/ 4187414 h 4873452"/>
              <a:gd name="connsiteX26220" fmla="*/ 1694864 w 9144002"/>
              <a:gd name="connsiteY26220" fmla="*/ 4188083 h 4873452"/>
              <a:gd name="connsiteX26221" fmla="*/ 1698135 w 9144002"/>
              <a:gd name="connsiteY26221" fmla="*/ 4188083 h 4873452"/>
              <a:gd name="connsiteX26222" fmla="*/ 1701411 w 9144002"/>
              <a:gd name="connsiteY26222" fmla="*/ 4187861 h 4873452"/>
              <a:gd name="connsiteX26223" fmla="*/ 1705278 w 9144002"/>
              <a:gd name="connsiteY26223" fmla="*/ 4186968 h 4873452"/>
              <a:gd name="connsiteX26224" fmla="*/ 1709448 w 9144002"/>
              <a:gd name="connsiteY26224" fmla="*/ 4185853 h 4873452"/>
              <a:gd name="connsiteX26225" fmla="*/ 1717185 w 9144002"/>
              <a:gd name="connsiteY26225" fmla="*/ 4183847 h 4873452"/>
              <a:gd name="connsiteX26226" fmla="*/ 1721353 w 9144002"/>
              <a:gd name="connsiteY26226" fmla="*/ 4183177 h 4873452"/>
              <a:gd name="connsiteX26227" fmla="*/ 1725224 w 9144002"/>
              <a:gd name="connsiteY26227" fmla="*/ 4182508 h 4873452"/>
              <a:gd name="connsiteX26228" fmla="*/ 1729094 w 9144002"/>
              <a:gd name="connsiteY26228" fmla="*/ 4182285 h 4873452"/>
              <a:gd name="connsiteX26229" fmla="*/ 1732665 w 9144002"/>
              <a:gd name="connsiteY26229" fmla="*/ 4182508 h 4873452"/>
              <a:gd name="connsiteX26230" fmla="*/ 1734151 w 9144002"/>
              <a:gd name="connsiteY26230" fmla="*/ 4183177 h 4873452"/>
              <a:gd name="connsiteX26231" fmla="*/ 1735642 w 9144002"/>
              <a:gd name="connsiteY26231" fmla="*/ 4183623 h 4873452"/>
              <a:gd name="connsiteX26232" fmla="*/ 1737129 w 9144002"/>
              <a:gd name="connsiteY26232" fmla="*/ 4184292 h 4873452"/>
              <a:gd name="connsiteX26233" fmla="*/ 1738915 w 9144002"/>
              <a:gd name="connsiteY26233" fmla="*/ 4184962 h 4873452"/>
              <a:gd name="connsiteX26234" fmla="*/ 1739808 w 9144002"/>
              <a:gd name="connsiteY26234" fmla="*/ 4186299 h 4873452"/>
              <a:gd name="connsiteX26235" fmla="*/ 1741296 w 9144002"/>
              <a:gd name="connsiteY26235" fmla="*/ 4187637 h 4873452"/>
              <a:gd name="connsiteX26236" fmla="*/ 1742487 w 9144002"/>
              <a:gd name="connsiteY26236" fmla="*/ 4189198 h 4873452"/>
              <a:gd name="connsiteX26237" fmla="*/ 1743381 w 9144002"/>
              <a:gd name="connsiteY26237" fmla="*/ 4190982 h 4873452"/>
              <a:gd name="connsiteX26238" fmla="*/ 1743975 w 9144002"/>
              <a:gd name="connsiteY26238" fmla="*/ 4193212 h 4873452"/>
              <a:gd name="connsiteX26239" fmla="*/ 1744867 w 9144002"/>
              <a:gd name="connsiteY26239" fmla="*/ 4195442 h 4873452"/>
              <a:gd name="connsiteX26240" fmla="*/ 1746059 w 9144002"/>
              <a:gd name="connsiteY26240" fmla="*/ 4201463 h 4873452"/>
              <a:gd name="connsiteX26241" fmla="*/ 1752012 w 9144002"/>
              <a:gd name="connsiteY26241" fmla="*/ 4201241 h 4873452"/>
              <a:gd name="connsiteX26242" fmla="*/ 1758857 w 9144002"/>
              <a:gd name="connsiteY26242" fmla="*/ 4201463 h 4873452"/>
              <a:gd name="connsiteX26243" fmla="*/ 1765110 w 9144002"/>
              <a:gd name="connsiteY26243" fmla="*/ 4201463 h 4873452"/>
              <a:gd name="connsiteX26244" fmla="*/ 1771062 w 9144002"/>
              <a:gd name="connsiteY26244" fmla="*/ 4201241 h 4873452"/>
              <a:gd name="connsiteX26245" fmla="*/ 1774040 w 9144002"/>
              <a:gd name="connsiteY26245" fmla="*/ 4200572 h 4873452"/>
              <a:gd name="connsiteX26246" fmla="*/ 1776720 w 9144002"/>
              <a:gd name="connsiteY26246" fmla="*/ 4200348 h 4873452"/>
              <a:gd name="connsiteX26247" fmla="*/ 1779398 w 9144002"/>
              <a:gd name="connsiteY26247" fmla="*/ 4199457 h 4873452"/>
              <a:gd name="connsiteX26248" fmla="*/ 1781778 w 9144002"/>
              <a:gd name="connsiteY26248" fmla="*/ 4198565 h 4873452"/>
              <a:gd name="connsiteX26249" fmla="*/ 1783862 w 9144002"/>
              <a:gd name="connsiteY26249" fmla="*/ 4197449 h 4873452"/>
              <a:gd name="connsiteX26250" fmla="*/ 1785946 w 9144002"/>
              <a:gd name="connsiteY26250" fmla="*/ 4195888 h 4873452"/>
              <a:gd name="connsiteX26251" fmla="*/ 1787434 w 9144002"/>
              <a:gd name="connsiteY26251" fmla="*/ 4194104 h 4873452"/>
              <a:gd name="connsiteX26252" fmla="*/ 1788325 w 9144002"/>
              <a:gd name="connsiteY26252" fmla="*/ 4191874 h 4873452"/>
              <a:gd name="connsiteX26253" fmla="*/ 1790113 w 9144002"/>
              <a:gd name="connsiteY26253" fmla="*/ 4192321 h 4873452"/>
              <a:gd name="connsiteX26254" fmla="*/ 1791898 w 9144002"/>
              <a:gd name="connsiteY26254" fmla="*/ 4193212 h 4873452"/>
              <a:gd name="connsiteX26255" fmla="*/ 1793087 w 9144002"/>
              <a:gd name="connsiteY26255" fmla="*/ 4194327 h 4873452"/>
              <a:gd name="connsiteX26256" fmla="*/ 1794577 w 9144002"/>
              <a:gd name="connsiteY26256" fmla="*/ 4195442 h 4873452"/>
              <a:gd name="connsiteX26257" fmla="*/ 1796662 w 9144002"/>
              <a:gd name="connsiteY26257" fmla="*/ 4198342 h 4873452"/>
              <a:gd name="connsiteX26258" fmla="*/ 1798744 w 9144002"/>
              <a:gd name="connsiteY26258" fmla="*/ 4200795 h 4873452"/>
              <a:gd name="connsiteX26259" fmla="*/ 1801124 w 9144002"/>
              <a:gd name="connsiteY26259" fmla="*/ 4203471 h 4873452"/>
              <a:gd name="connsiteX26260" fmla="*/ 1802912 w 9144002"/>
              <a:gd name="connsiteY26260" fmla="*/ 4204586 h 4873452"/>
              <a:gd name="connsiteX26261" fmla="*/ 1804399 w 9144002"/>
              <a:gd name="connsiteY26261" fmla="*/ 4205032 h 4873452"/>
              <a:gd name="connsiteX26262" fmla="*/ 1806186 w 9144002"/>
              <a:gd name="connsiteY26262" fmla="*/ 4205701 h 4873452"/>
              <a:gd name="connsiteX26263" fmla="*/ 1808270 w 9144002"/>
              <a:gd name="connsiteY26263" fmla="*/ 4205923 h 4873452"/>
              <a:gd name="connsiteX26264" fmla="*/ 1810948 w 9144002"/>
              <a:gd name="connsiteY26264" fmla="*/ 4205701 h 4873452"/>
              <a:gd name="connsiteX26265" fmla="*/ 1813628 w 9144002"/>
              <a:gd name="connsiteY26265" fmla="*/ 4205032 h 4873452"/>
              <a:gd name="connsiteX26266" fmla="*/ 1815114 w 9144002"/>
              <a:gd name="connsiteY26266" fmla="*/ 4204808 h 4873452"/>
              <a:gd name="connsiteX26267" fmla="*/ 1816008 w 9144002"/>
              <a:gd name="connsiteY26267" fmla="*/ 4203917 h 4873452"/>
              <a:gd name="connsiteX26268" fmla="*/ 1817794 w 9144002"/>
              <a:gd name="connsiteY26268" fmla="*/ 4202578 h 4873452"/>
              <a:gd name="connsiteX26269" fmla="*/ 1818686 w 9144002"/>
              <a:gd name="connsiteY26269" fmla="*/ 4201687 h 4873452"/>
              <a:gd name="connsiteX26270" fmla="*/ 1819582 w 9144002"/>
              <a:gd name="connsiteY26270" fmla="*/ 4201241 h 4873452"/>
              <a:gd name="connsiteX26271" fmla="*/ 1820770 w 9144002"/>
              <a:gd name="connsiteY26271" fmla="*/ 4200795 h 4873452"/>
              <a:gd name="connsiteX26272" fmla="*/ 1822258 w 9144002"/>
              <a:gd name="connsiteY26272" fmla="*/ 4200572 h 4873452"/>
              <a:gd name="connsiteX26273" fmla="*/ 1823748 w 9144002"/>
              <a:gd name="connsiteY26273" fmla="*/ 4200348 h 4873452"/>
              <a:gd name="connsiteX26274" fmla="*/ 1824638 w 9144002"/>
              <a:gd name="connsiteY26274" fmla="*/ 4199680 h 4873452"/>
              <a:gd name="connsiteX26275" fmla="*/ 1824940 w 9144002"/>
              <a:gd name="connsiteY26275" fmla="*/ 4198787 h 4873452"/>
              <a:gd name="connsiteX26276" fmla="*/ 1824940 w 9144002"/>
              <a:gd name="connsiteY26276" fmla="*/ 4197672 h 4873452"/>
              <a:gd name="connsiteX26277" fmla="*/ 1824638 w 9144002"/>
              <a:gd name="connsiteY26277" fmla="*/ 4194551 h 4873452"/>
              <a:gd name="connsiteX26278" fmla="*/ 1823450 w 9144002"/>
              <a:gd name="connsiteY26278" fmla="*/ 4191206 h 4873452"/>
              <a:gd name="connsiteX26279" fmla="*/ 1822855 w 9144002"/>
              <a:gd name="connsiteY26279" fmla="*/ 4187637 h 4873452"/>
              <a:gd name="connsiteX26280" fmla="*/ 1822258 w 9144002"/>
              <a:gd name="connsiteY26280" fmla="*/ 4185631 h 4873452"/>
              <a:gd name="connsiteX26281" fmla="*/ 1822258 w 9144002"/>
              <a:gd name="connsiteY26281" fmla="*/ 4183847 h 4873452"/>
              <a:gd name="connsiteX26282" fmla="*/ 1822855 w 9144002"/>
              <a:gd name="connsiteY26282" fmla="*/ 4182285 h 4873452"/>
              <a:gd name="connsiteX26283" fmla="*/ 1823450 w 9144002"/>
              <a:gd name="connsiteY26283" fmla="*/ 4180501 h 4873452"/>
              <a:gd name="connsiteX26284" fmla="*/ 1824940 w 9144002"/>
              <a:gd name="connsiteY26284" fmla="*/ 4179163 h 4873452"/>
              <a:gd name="connsiteX26285" fmla="*/ 1826426 w 9144002"/>
              <a:gd name="connsiteY26285" fmla="*/ 4178048 h 4873452"/>
              <a:gd name="connsiteX26286" fmla="*/ 1827318 w 9144002"/>
              <a:gd name="connsiteY26286" fmla="*/ 4178048 h 4873452"/>
              <a:gd name="connsiteX26287" fmla="*/ 1827913 w 9144002"/>
              <a:gd name="connsiteY26287" fmla="*/ 4178048 h 4873452"/>
              <a:gd name="connsiteX26288" fmla="*/ 1829402 w 9144002"/>
              <a:gd name="connsiteY26288" fmla="*/ 4178940 h 4873452"/>
              <a:gd name="connsiteX26289" fmla="*/ 1830892 w 9144002"/>
              <a:gd name="connsiteY26289" fmla="*/ 4180278 h 4873452"/>
              <a:gd name="connsiteX26290" fmla="*/ 1832380 w 9144002"/>
              <a:gd name="connsiteY26290" fmla="*/ 4182062 h 4873452"/>
              <a:gd name="connsiteX26291" fmla="*/ 1835058 w 9144002"/>
              <a:gd name="connsiteY26291" fmla="*/ 4186299 h 4873452"/>
              <a:gd name="connsiteX26292" fmla="*/ 1837438 w 9144002"/>
              <a:gd name="connsiteY26292" fmla="*/ 4190759 h 4873452"/>
              <a:gd name="connsiteX26293" fmla="*/ 1839226 w 9144002"/>
              <a:gd name="connsiteY26293" fmla="*/ 4193882 h 4873452"/>
              <a:gd name="connsiteX26294" fmla="*/ 1840417 w 9144002"/>
              <a:gd name="connsiteY26294" fmla="*/ 4194997 h 4873452"/>
              <a:gd name="connsiteX26295" fmla="*/ 1841011 w 9144002"/>
              <a:gd name="connsiteY26295" fmla="*/ 4195219 h 4873452"/>
              <a:gd name="connsiteX26296" fmla="*/ 1841606 w 9144002"/>
              <a:gd name="connsiteY26296" fmla="*/ 4194997 h 4873452"/>
              <a:gd name="connsiteX26297" fmla="*/ 1841905 w 9144002"/>
              <a:gd name="connsiteY26297" fmla="*/ 4194551 h 4873452"/>
              <a:gd name="connsiteX26298" fmla="*/ 1842796 w 9144002"/>
              <a:gd name="connsiteY26298" fmla="*/ 4193212 h 4873452"/>
              <a:gd name="connsiteX26299" fmla="*/ 1843096 w 9144002"/>
              <a:gd name="connsiteY26299" fmla="*/ 4190759 h 4873452"/>
              <a:gd name="connsiteX26300" fmla="*/ 1843690 w 9144002"/>
              <a:gd name="connsiteY26300" fmla="*/ 4186746 h 4873452"/>
              <a:gd name="connsiteX26301" fmla="*/ 1848454 w 9144002"/>
              <a:gd name="connsiteY26301" fmla="*/ 4188976 h 4873452"/>
              <a:gd name="connsiteX26302" fmla="*/ 1853215 w 9144002"/>
              <a:gd name="connsiteY26302" fmla="*/ 4191206 h 4873452"/>
              <a:gd name="connsiteX26303" fmla="*/ 1863037 w 9144002"/>
              <a:gd name="connsiteY26303" fmla="*/ 4194551 h 4873452"/>
              <a:gd name="connsiteX26304" fmla="*/ 1873157 w 9144002"/>
              <a:gd name="connsiteY26304" fmla="*/ 4197672 h 4873452"/>
              <a:gd name="connsiteX26305" fmla="*/ 1883278 w 9144002"/>
              <a:gd name="connsiteY26305" fmla="*/ 4200126 h 4873452"/>
              <a:gd name="connsiteX26306" fmla="*/ 1893994 w 9144002"/>
              <a:gd name="connsiteY26306" fmla="*/ 4201910 h 4873452"/>
              <a:gd name="connsiteX26307" fmla="*/ 1904710 w 9144002"/>
              <a:gd name="connsiteY26307" fmla="*/ 4203471 h 4873452"/>
              <a:gd name="connsiteX26308" fmla="*/ 1915723 w 9144002"/>
              <a:gd name="connsiteY26308" fmla="*/ 4204140 h 4873452"/>
              <a:gd name="connsiteX26309" fmla="*/ 1927333 w 9144002"/>
              <a:gd name="connsiteY26309" fmla="*/ 4204808 h 4873452"/>
              <a:gd name="connsiteX26310" fmla="*/ 1938941 w 9144002"/>
              <a:gd name="connsiteY26310" fmla="*/ 4205032 h 4873452"/>
              <a:gd name="connsiteX26311" fmla="*/ 1951145 w 9144002"/>
              <a:gd name="connsiteY26311" fmla="*/ 4205032 h 4873452"/>
              <a:gd name="connsiteX26312" fmla="*/ 1975852 w 9144002"/>
              <a:gd name="connsiteY26312" fmla="*/ 4204808 h 4873452"/>
              <a:gd name="connsiteX26313" fmla="*/ 2002641 w 9144002"/>
              <a:gd name="connsiteY26313" fmla="*/ 4203917 h 4873452"/>
              <a:gd name="connsiteX26314" fmla="*/ 2030918 w 9144002"/>
              <a:gd name="connsiteY26314" fmla="*/ 4203025 h 4873452"/>
              <a:gd name="connsiteX26315" fmla="*/ 2032404 w 9144002"/>
              <a:gd name="connsiteY26315" fmla="*/ 4205478 h 4873452"/>
              <a:gd name="connsiteX26316" fmla="*/ 2033892 w 9144002"/>
              <a:gd name="connsiteY26316" fmla="*/ 4207262 h 4873452"/>
              <a:gd name="connsiteX26317" fmla="*/ 2035680 w 9144002"/>
              <a:gd name="connsiteY26317" fmla="*/ 4209046 h 4873452"/>
              <a:gd name="connsiteX26318" fmla="*/ 2037762 w 9144002"/>
              <a:gd name="connsiteY26318" fmla="*/ 4210830 h 4873452"/>
              <a:gd name="connsiteX26319" fmla="*/ 2039549 w 9144002"/>
              <a:gd name="connsiteY26319" fmla="*/ 4212168 h 4873452"/>
              <a:gd name="connsiteX26320" fmla="*/ 2041931 w 9144002"/>
              <a:gd name="connsiteY26320" fmla="*/ 4213283 h 4873452"/>
              <a:gd name="connsiteX26321" fmla="*/ 2046395 w 9144002"/>
              <a:gd name="connsiteY26321" fmla="*/ 4215513 h 4873452"/>
              <a:gd name="connsiteX26322" fmla="*/ 2051158 w 9144002"/>
              <a:gd name="connsiteY26322" fmla="*/ 4217297 h 4873452"/>
              <a:gd name="connsiteX26323" fmla="*/ 2056516 w 9144002"/>
              <a:gd name="connsiteY26323" fmla="*/ 4218412 h 4873452"/>
              <a:gd name="connsiteX26324" fmla="*/ 2062169 w 9144002"/>
              <a:gd name="connsiteY26324" fmla="*/ 4218858 h 4873452"/>
              <a:gd name="connsiteX26325" fmla="*/ 2067529 w 9144002"/>
              <a:gd name="connsiteY26325" fmla="*/ 4219081 h 4873452"/>
              <a:gd name="connsiteX26326" fmla="*/ 2072887 w 9144002"/>
              <a:gd name="connsiteY26326" fmla="*/ 4219081 h 4873452"/>
              <a:gd name="connsiteX26327" fmla="*/ 2078542 w 9144002"/>
              <a:gd name="connsiteY26327" fmla="*/ 4219081 h 4873452"/>
              <a:gd name="connsiteX26328" fmla="*/ 2089555 w 9144002"/>
              <a:gd name="connsiteY26328" fmla="*/ 4217966 h 4873452"/>
              <a:gd name="connsiteX26329" fmla="*/ 2107713 w 9144002"/>
              <a:gd name="connsiteY26329" fmla="*/ 4215736 h 4873452"/>
              <a:gd name="connsiteX26330" fmla="*/ 2107415 w 9144002"/>
              <a:gd name="connsiteY26330" fmla="*/ 4213729 h 4873452"/>
              <a:gd name="connsiteX26331" fmla="*/ 2106523 w 9144002"/>
              <a:gd name="connsiteY26331" fmla="*/ 4212391 h 4873452"/>
              <a:gd name="connsiteX26332" fmla="*/ 2105331 w 9144002"/>
              <a:gd name="connsiteY26332" fmla="*/ 4211276 h 4873452"/>
              <a:gd name="connsiteX26333" fmla="*/ 2103544 w 9144002"/>
              <a:gd name="connsiteY26333" fmla="*/ 4211053 h 4873452"/>
              <a:gd name="connsiteX26334" fmla="*/ 2101759 w 9144002"/>
              <a:gd name="connsiteY26334" fmla="*/ 4210830 h 4873452"/>
              <a:gd name="connsiteX26335" fmla="*/ 2099377 w 9144002"/>
              <a:gd name="connsiteY26335" fmla="*/ 4211053 h 4873452"/>
              <a:gd name="connsiteX26336" fmla="*/ 2094913 w 9144002"/>
              <a:gd name="connsiteY26336" fmla="*/ 4211499 h 4873452"/>
              <a:gd name="connsiteX26337" fmla="*/ 2092533 w 9144002"/>
              <a:gd name="connsiteY26337" fmla="*/ 4211499 h 4873452"/>
              <a:gd name="connsiteX26338" fmla="*/ 2090448 w 9144002"/>
              <a:gd name="connsiteY26338" fmla="*/ 4211499 h 4873452"/>
              <a:gd name="connsiteX26339" fmla="*/ 2088365 w 9144002"/>
              <a:gd name="connsiteY26339" fmla="*/ 4211276 h 4873452"/>
              <a:gd name="connsiteX26340" fmla="*/ 2086876 w 9144002"/>
              <a:gd name="connsiteY26340" fmla="*/ 4210830 h 4873452"/>
              <a:gd name="connsiteX26341" fmla="*/ 2085685 w 9144002"/>
              <a:gd name="connsiteY26341" fmla="*/ 4209492 h 4873452"/>
              <a:gd name="connsiteX26342" fmla="*/ 2085388 w 9144002"/>
              <a:gd name="connsiteY26342" fmla="*/ 4207931 h 4873452"/>
              <a:gd name="connsiteX26343" fmla="*/ 2085388 w 9144002"/>
              <a:gd name="connsiteY26343" fmla="*/ 4205701 h 4873452"/>
              <a:gd name="connsiteX26344" fmla="*/ 2086281 w 9144002"/>
              <a:gd name="connsiteY26344" fmla="*/ 4202578 h 4873452"/>
              <a:gd name="connsiteX26345" fmla="*/ 2091343 w 9144002"/>
              <a:gd name="connsiteY26345" fmla="*/ 4202802 h 4873452"/>
              <a:gd name="connsiteX26346" fmla="*/ 2096401 w 9144002"/>
              <a:gd name="connsiteY26346" fmla="*/ 4202802 h 4873452"/>
              <a:gd name="connsiteX26347" fmla="*/ 2100866 w 9144002"/>
              <a:gd name="connsiteY26347" fmla="*/ 4202578 h 4873452"/>
              <a:gd name="connsiteX26348" fmla="*/ 2105033 w 9144002"/>
              <a:gd name="connsiteY26348" fmla="*/ 4201687 h 4873452"/>
              <a:gd name="connsiteX26349" fmla="*/ 2108903 w 9144002"/>
              <a:gd name="connsiteY26349" fmla="*/ 4200795 h 4873452"/>
              <a:gd name="connsiteX26350" fmla="*/ 2113070 w 9144002"/>
              <a:gd name="connsiteY26350" fmla="*/ 4199680 h 4873452"/>
              <a:gd name="connsiteX26351" fmla="*/ 2120513 w 9144002"/>
              <a:gd name="connsiteY26351" fmla="*/ 4197672 h 4873452"/>
              <a:gd name="connsiteX26352" fmla="*/ 2119322 w 9144002"/>
              <a:gd name="connsiteY26352" fmla="*/ 4200572 h 4873452"/>
              <a:gd name="connsiteX26353" fmla="*/ 2118726 w 9144002"/>
              <a:gd name="connsiteY26353" fmla="*/ 4203025 h 4873452"/>
              <a:gd name="connsiteX26354" fmla="*/ 2118131 w 9144002"/>
              <a:gd name="connsiteY26354" fmla="*/ 4205701 h 4873452"/>
              <a:gd name="connsiteX26355" fmla="*/ 2118726 w 9144002"/>
              <a:gd name="connsiteY26355" fmla="*/ 4207708 h 4873452"/>
              <a:gd name="connsiteX26356" fmla="*/ 2119023 w 9144002"/>
              <a:gd name="connsiteY26356" fmla="*/ 4209492 h 4873452"/>
              <a:gd name="connsiteX26357" fmla="*/ 2119619 w 9144002"/>
              <a:gd name="connsiteY26357" fmla="*/ 4211276 h 4873452"/>
              <a:gd name="connsiteX26358" fmla="*/ 2120810 w 9144002"/>
              <a:gd name="connsiteY26358" fmla="*/ 4212614 h 4873452"/>
              <a:gd name="connsiteX26359" fmla="*/ 2122000 w 9144002"/>
              <a:gd name="connsiteY26359" fmla="*/ 4213729 h 4873452"/>
              <a:gd name="connsiteX26360" fmla="*/ 2123785 w 9144002"/>
              <a:gd name="connsiteY26360" fmla="*/ 4215066 h 4873452"/>
              <a:gd name="connsiteX26361" fmla="*/ 2125274 w 9144002"/>
              <a:gd name="connsiteY26361" fmla="*/ 4215736 h 4873452"/>
              <a:gd name="connsiteX26362" fmla="*/ 2127654 w 9144002"/>
              <a:gd name="connsiteY26362" fmla="*/ 4216628 h 4873452"/>
              <a:gd name="connsiteX26363" fmla="*/ 2129738 w 9144002"/>
              <a:gd name="connsiteY26363" fmla="*/ 4217297 h 4873452"/>
              <a:gd name="connsiteX26364" fmla="*/ 2134799 w 9144002"/>
              <a:gd name="connsiteY26364" fmla="*/ 4217743 h 4873452"/>
              <a:gd name="connsiteX26365" fmla="*/ 2140157 w 9144002"/>
              <a:gd name="connsiteY26365" fmla="*/ 4217966 h 4873452"/>
              <a:gd name="connsiteX26366" fmla="*/ 2145812 w 9144002"/>
              <a:gd name="connsiteY26366" fmla="*/ 4217966 h 4873452"/>
              <a:gd name="connsiteX26367" fmla="*/ 2151766 w 9144002"/>
              <a:gd name="connsiteY26367" fmla="*/ 4217520 h 4873452"/>
              <a:gd name="connsiteX26368" fmla="*/ 2163076 w 9144002"/>
              <a:gd name="connsiteY26368" fmla="*/ 4216405 h 4873452"/>
              <a:gd name="connsiteX26369" fmla="*/ 2173196 w 9144002"/>
              <a:gd name="connsiteY26369" fmla="*/ 4215290 h 4873452"/>
              <a:gd name="connsiteX26370" fmla="*/ 2177067 w 9144002"/>
              <a:gd name="connsiteY26370" fmla="*/ 4215066 h 4873452"/>
              <a:gd name="connsiteX26371" fmla="*/ 2180042 w 9144002"/>
              <a:gd name="connsiteY26371" fmla="*/ 4215066 h 4873452"/>
              <a:gd name="connsiteX26372" fmla="*/ 2179446 w 9144002"/>
              <a:gd name="connsiteY26372" fmla="*/ 4212614 h 4873452"/>
              <a:gd name="connsiteX26373" fmla="*/ 2178851 w 9144002"/>
              <a:gd name="connsiteY26373" fmla="*/ 4211053 h 4873452"/>
              <a:gd name="connsiteX26374" fmla="*/ 2177958 w 9144002"/>
              <a:gd name="connsiteY26374" fmla="*/ 4209492 h 4873452"/>
              <a:gd name="connsiteX26375" fmla="*/ 2176471 w 9144002"/>
              <a:gd name="connsiteY26375" fmla="*/ 4208154 h 4873452"/>
              <a:gd name="connsiteX26376" fmla="*/ 2174982 w 9144002"/>
              <a:gd name="connsiteY26376" fmla="*/ 4207262 h 4873452"/>
              <a:gd name="connsiteX26377" fmla="*/ 2173493 w 9144002"/>
              <a:gd name="connsiteY26377" fmla="*/ 4206816 h 4873452"/>
              <a:gd name="connsiteX26378" fmla="*/ 2171409 w 9144002"/>
              <a:gd name="connsiteY26378" fmla="*/ 4206147 h 4873452"/>
              <a:gd name="connsiteX26379" fmla="*/ 2169326 w 9144002"/>
              <a:gd name="connsiteY26379" fmla="*/ 4206147 h 4873452"/>
              <a:gd name="connsiteX26380" fmla="*/ 2164863 w 9144002"/>
              <a:gd name="connsiteY26380" fmla="*/ 4205923 h 4873452"/>
              <a:gd name="connsiteX26381" fmla="*/ 2159504 w 9144002"/>
              <a:gd name="connsiteY26381" fmla="*/ 4206147 h 4873452"/>
              <a:gd name="connsiteX26382" fmla="*/ 2154742 w 9144002"/>
              <a:gd name="connsiteY26382" fmla="*/ 4206593 h 4873452"/>
              <a:gd name="connsiteX26383" fmla="*/ 2150278 w 9144002"/>
              <a:gd name="connsiteY26383" fmla="*/ 4206593 h 4873452"/>
              <a:gd name="connsiteX26384" fmla="*/ 2154444 w 9144002"/>
              <a:gd name="connsiteY26384" fmla="*/ 4203471 h 4873452"/>
              <a:gd name="connsiteX26385" fmla="*/ 2158610 w 9144002"/>
              <a:gd name="connsiteY26385" fmla="*/ 4200795 h 4873452"/>
              <a:gd name="connsiteX26386" fmla="*/ 2162480 w 9144002"/>
              <a:gd name="connsiteY26386" fmla="*/ 4198787 h 4873452"/>
              <a:gd name="connsiteX26387" fmla="*/ 2167244 w 9144002"/>
              <a:gd name="connsiteY26387" fmla="*/ 4197003 h 4873452"/>
              <a:gd name="connsiteX26388" fmla="*/ 2171409 w 9144002"/>
              <a:gd name="connsiteY26388" fmla="*/ 4195888 h 4873452"/>
              <a:gd name="connsiteX26389" fmla="*/ 2175876 w 9144002"/>
              <a:gd name="connsiteY26389" fmla="*/ 4194551 h 4873452"/>
              <a:gd name="connsiteX26390" fmla="*/ 2180340 w 9144002"/>
              <a:gd name="connsiteY26390" fmla="*/ 4194104 h 4873452"/>
              <a:gd name="connsiteX26391" fmla="*/ 2184804 w 9144002"/>
              <a:gd name="connsiteY26391" fmla="*/ 4193436 h 4873452"/>
              <a:gd name="connsiteX26392" fmla="*/ 2189865 w 9144002"/>
              <a:gd name="connsiteY26392" fmla="*/ 4193436 h 4873452"/>
              <a:gd name="connsiteX26393" fmla="*/ 2194329 w 9144002"/>
              <a:gd name="connsiteY26393" fmla="*/ 4193436 h 4873452"/>
              <a:gd name="connsiteX26394" fmla="*/ 2199092 w 9144002"/>
              <a:gd name="connsiteY26394" fmla="*/ 4193882 h 4873452"/>
              <a:gd name="connsiteX26395" fmla="*/ 2203557 w 9144002"/>
              <a:gd name="connsiteY26395" fmla="*/ 4194327 h 4873452"/>
              <a:gd name="connsiteX26396" fmla="*/ 2213380 w 9144002"/>
              <a:gd name="connsiteY26396" fmla="*/ 4196112 h 4873452"/>
              <a:gd name="connsiteX26397" fmla="*/ 2223204 w 9144002"/>
              <a:gd name="connsiteY26397" fmla="*/ 4197672 h 4873452"/>
              <a:gd name="connsiteX26398" fmla="*/ 2243145 w 9144002"/>
              <a:gd name="connsiteY26398" fmla="*/ 4202356 h 4873452"/>
              <a:gd name="connsiteX26399" fmla="*/ 2252970 w 9144002"/>
              <a:gd name="connsiteY26399" fmla="*/ 4204140 h 4873452"/>
              <a:gd name="connsiteX26400" fmla="*/ 2263089 w 9144002"/>
              <a:gd name="connsiteY26400" fmla="*/ 4205923 h 4873452"/>
              <a:gd name="connsiteX26401" fmla="*/ 2268445 w 9144002"/>
              <a:gd name="connsiteY26401" fmla="*/ 4206593 h 4873452"/>
              <a:gd name="connsiteX26402" fmla="*/ 2273210 w 9144002"/>
              <a:gd name="connsiteY26402" fmla="*/ 4207038 h 4873452"/>
              <a:gd name="connsiteX26403" fmla="*/ 2278270 w 9144002"/>
              <a:gd name="connsiteY26403" fmla="*/ 4207262 h 4873452"/>
              <a:gd name="connsiteX26404" fmla="*/ 2283329 w 9144002"/>
              <a:gd name="connsiteY26404" fmla="*/ 4207262 h 4873452"/>
              <a:gd name="connsiteX26405" fmla="*/ 2288390 w 9144002"/>
              <a:gd name="connsiteY26405" fmla="*/ 4207038 h 4873452"/>
              <a:gd name="connsiteX26406" fmla="*/ 2293152 w 9144002"/>
              <a:gd name="connsiteY26406" fmla="*/ 4206816 h 4873452"/>
              <a:gd name="connsiteX26407" fmla="*/ 2298510 w 9144002"/>
              <a:gd name="connsiteY26407" fmla="*/ 4205923 h 4873452"/>
              <a:gd name="connsiteX26408" fmla="*/ 2303270 w 9144002"/>
              <a:gd name="connsiteY26408" fmla="*/ 4204808 h 4873452"/>
              <a:gd name="connsiteX26409" fmla="*/ 2303270 w 9144002"/>
              <a:gd name="connsiteY26409" fmla="*/ 4206593 h 4873452"/>
              <a:gd name="connsiteX26410" fmla="*/ 2303270 w 9144002"/>
              <a:gd name="connsiteY26410" fmla="*/ 4207931 h 4873452"/>
              <a:gd name="connsiteX26411" fmla="*/ 2304165 w 9144002"/>
              <a:gd name="connsiteY26411" fmla="*/ 4209046 h 4873452"/>
              <a:gd name="connsiteX26412" fmla="*/ 2304759 w 9144002"/>
              <a:gd name="connsiteY26412" fmla="*/ 4210161 h 4873452"/>
              <a:gd name="connsiteX26413" fmla="*/ 2305653 w 9144002"/>
              <a:gd name="connsiteY26413" fmla="*/ 4210830 h 4873452"/>
              <a:gd name="connsiteX26414" fmla="*/ 2306844 w 9144002"/>
              <a:gd name="connsiteY26414" fmla="*/ 4211276 h 4873452"/>
              <a:gd name="connsiteX26415" fmla="*/ 2308928 w 9144002"/>
              <a:gd name="connsiteY26415" fmla="*/ 4212168 h 4873452"/>
              <a:gd name="connsiteX26416" fmla="*/ 2311608 w 9144002"/>
              <a:gd name="connsiteY26416" fmla="*/ 4213060 h 4873452"/>
              <a:gd name="connsiteX26417" fmla="*/ 2313988 w 9144002"/>
              <a:gd name="connsiteY26417" fmla="*/ 4213729 h 4873452"/>
              <a:gd name="connsiteX26418" fmla="*/ 2314584 w 9144002"/>
              <a:gd name="connsiteY26418" fmla="*/ 4214621 h 4873452"/>
              <a:gd name="connsiteX26419" fmla="*/ 2315476 w 9144002"/>
              <a:gd name="connsiteY26419" fmla="*/ 4215513 h 4873452"/>
              <a:gd name="connsiteX26420" fmla="*/ 2315775 w 9144002"/>
              <a:gd name="connsiteY26420" fmla="*/ 4216628 h 4873452"/>
              <a:gd name="connsiteX26421" fmla="*/ 2316071 w 9144002"/>
              <a:gd name="connsiteY26421" fmla="*/ 4217966 h 4873452"/>
              <a:gd name="connsiteX26422" fmla="*/ 2319941 w 9144002"/>
              <a:gd name="connsiteY26422" fmla="*/ 4216181 h 4873452"/>
              <a:gd name="connsiteX26423" fmla="*/ 2323809 w 9144002"/>
              <a:gd name="connsiteY26423" fmla="*/ 4214175 h 4873452"/>
              <a:gd name="connsiteX26424" fmla="*/ 2327382 w 9144002"/>
              <a:gd name="connsiteY26424" fmla="*/ 4212391 h 4873452"/>
              <a:gd name="connsiteX26425" fmla="*/ 2331252 w 9144002"/>
              <a:gd name="connsiteY26425" fmla="*/ 4211276 h 4873452"/>
              <a:gd name="connsiteX26426" fmla="*/ 2335120 w 9144002"/>
              <a:gd name="connsiteY26426" fmla="*/ 4210161 h 4873452"/>
              <a:gd name="connsiteX26427" fmla="*/ 2338694 w 9144002"/>
              <a:gd name="connsiteY26427" fmla="*/ 4209269 h 4873452"/>
              <a:gd name="connsiteX26428" fmla="*/ 2342563 w 9144002"/>
              <a:gd name="connsiteY26428" fmla="*/ 4208377 h 4873452"/>
              <a:gd name="connsiteX26429" fmla="*/ 2346432 w 9144002"/>
              <a:gd name="connsiteY26429" fmla="*/ 4208154 h 4873452"/>
              <a:gd name="connsiteX26430" fmla="*/ 2353874 w 9144002"/>
              <a:gd name="connsiteY26430" fmla="*/ 4207708 h 4873452"/>
              <a:gd name="connsiteX26431" fmla="*/ 2361314 w 9144002"/>
              <a:gd name="connsiteY26431" fmla="*/ 4207708 h 4873452"/>
              <a:gd name="connsiteX26432" fmla="*/ 2368757 w 9144002"/>
              <a:gd name="connsiteY26432" fmla="*/ 4208154 h 4873452"/>
              <a:gd name="connsiteX26433" fmla="*/ 2376495 w 9144002"/>
              <a:gd name="connsiteY26433" fmla="*/ 4209046 h 4873452"/>
              <a:gd name="connsiteX26434" fmla="*/ 2391377 w 9144002"/>
              <a:gd name="connsiteY26434" fmla="*/ 4210830 h 4873452"/>
              <a:gd name="connsiteX26435" fmla="*/ 2399117 w 9144002"/>
              <a:gd name="connsiteY26435" fmla="*/ 4211499 h 4873452"/>
              <a:gd name="connsiteX26436" fmla="*/ 2406260 w 9144002"/>
              <a:gd name="connsiteY26436" fmla="*/ 4211945 h 4873452"/>
              <a:gd name="connsiteX26437" fmla="*/ 2413703 w 9144002"/>
              <a:gd name="connsiteY26437" fmla="*/ 4211945 h 4873452"/>
              <a:gd name="connsiteX26438" fmla="*/ 2420844 w 9144002"/>
              <a:gd name="connsiteY26438" fmla="*/ 4211276 h 4873452"/>
              <a:gd name="connsiteX26439" fmla="*/ 2424715 w 9144002"/>
              <a:gd name="connsiteY26439" fmla="*/ 4210830 h 4873452"/>
              <a:gd name="connsiteX26440" fmla="*/ 2427991 w 9144002"/>
              <a:gd name="connsiteY26440" fmla="*/ 4210161 h 4873452"/>
              <a:gd name="connsiteX26441" fmla="*/ 2431858 w 9144002"/>
              <a:gd name="connsiteY26441" fmla="*/ 4209046 h 4873452"/>
              <a:gd name="connsiteX26442" fmla="*/ 2435132 w 9144002"/>
              <a:gd name="connsiteY26442" fmla="*/ 4207931 h 4873452"/>
              <a:gd name="connsiteX26443" fmla="*/ 2446743 w 9144002"/>
              <a:gd name="connsiteY26443" fmla="*/ 4210830 h 4873452"/>
              <a:gd name="connsiteX26444" fmla="*/ 2457754 w 9144002"/>
              <a:gd name="connsiteY26444" fmla="*/ 4213283 h 4873452"/>
              <a:gd name="connsiteX26445" fmla="*/ 2467875 w 9144002"/>
              <a:gd name="connsiteY26445" fmla="*/ 4215066 h 4873452"/>
              <a:gd name="connsiteX26446" fmla="*/ 2477400 w 9144002"/>
              <a:gd name="connsiteY26446" fmla="*/ 4216405 h 4873452"/>
              <a:gd name="connsiteX26447" fmla="*/ 2486329 w 9144002"/>
              <a:gd name="connsiteY26447" fmla="*/ 4217297 h 4873452"/>
              <a:gd name="connsiteX26448" fmla="*/ 2495259 w 9144002"/>
              <a:gd name="connsiteY26448" fmla="*/ 4217743 h 4873452"/>
              <a:gd name="connsiteX26449" fmla="*/ 2503594 w 9144002"/>
              <a:gd name="connsiteY26449" fmla="*/ 4217743 h 4873452"/>
              <a:gd name="connsiteX26450" fmla="*/ 2512225 w 9144002"/>
              <a:gd name="connsiteY26450" fmla="*/ 4217743 h 4873452"/>
              <a:gd name="connsiteX26451" fmla="*/ 2520857 w 9144002"/>
              <a:gd name="connsiteY26451" fmla="*/ 4217297 h 4873452"/>
              <a:gd name="connsiteX26452" fmla="*/ 2529489 w 9144002"/>
              <a:gd name="connsiteY26452" fmla="*/ 4216181 h 4873452"/>
              <a:gd name="connsiteX26453" fmla="*/ 2538718 w 9144002"/>
              <a:gd name="connsiteY26453" fmla="*/ 4215066 h 4873452"/>
              <a:gd name="connsiteX26454" fmla="*/ 2548539 w 9144002"/>
              <a:gd name="connsiteY26454" fmla="*/ 4213506 h 4873452"/>
              <a:gd name="connsiteX26455" fmla="*/ 2569078 w 9144002"/>
              <a:gd name="connsiteY26455" fmla="*/ 4210161 h 4873452"/>
              <a:gd name="connsiteX26456" fmla="*/ 2592892 w 9144002"/>
              <a:gd name="connsiteY26456" fmla="*/ 4206147 h 4873452"/>
              <a:gd name="connsiteX26457" fmla="*/ 2591701 w 9144002"/>
              <a:gd name="connsiteY26457" fmla="*/ 4204808 h 4873452"/>
              <a:gd name="connsiteX26458" fmla="*/ 2590509 w 9144002"/>
              <a:gd name="connsiteY26458" fmla="*/ 4202802 h 4873452"/>
              <a:gd name="connsiteX26459" fmla="*/ 2589915 w 9144002"/>
              <a:gd name="connsiteY26459" fmla="*/ 4200795 h 4873452"/>
              <a:gd name="connsiteX26460" fmla="*/ 2589617 w 9144002"/>
              <a:gd name="connsiteY26460" fmla="*/ 4198787 h 4873452"/>
              <a:gd name="connsiteX26461" fmla="*/ 2588724 w 9144002"/>
              <a:gd name="connsiteY26461" fmla="*/ 4193882 h 4873452"/>
              <a:gd name="connsiteX26462" fmla="*/ 2588427 w 9144002"/>
              <a:gd name="connsiteY26462" fmla="*/ 4188083 h 4873452"/>
              <a:gd name="connsiteX26463" fmla="*/ 2586937 w 9144002"/>
              <a:gd name="connsiteY26463" fmla="*/ 4191652 h 4873452"/>
              <a:gd name="connsiteX26464" fmla="*/ 2585450 w 9144002"/>
              <a:gd name="connsiteY26464" fmla="*/ 4193882 h 4873452"/>
              <a:gd name="connsiteX26465" fmla="*/ 2583367 w 9144002"/>
              <a:gd name="connsiteY26465" fmla="*/ 4195219 h 4873452"/>
              <a:gd name="connsiteX26466" fmla="*/ 2581878 w 9144002"/>
              <a:gd name="connsiteY26466" fmla="*/ 4195888 h 4873452"/>
              <a:gd name="connsiteX26467" fmla="*/ 2580389 w 9144002"/>
              <a:gd name="connsiteY26467" fmla="*/ 4195888 h 4873452"/>
              <a:gd name="connsiteX26468" fmla="*/ 2578902 w 9144002"/>
              <a:gd name="connsiteY26468" fmla="*/ 4195442 h 4873452"/>
              <a:gd name="connsiteX26469" fmla="*/ 2577412 w 9144002"/>
              <a:gd name="connsiteY26469" fmla="*/ 4194327 h 4873452"/>
              <a:gd name="connsiteX26470" fmla="*/ 2575924 w 9144002"/>
              <a:gd name="connsiteY26470" fmla="*/ 4193212 h 4873452"/>
              <a:gd name="connsiteX26471" fmla="*/ 2572948 w 9144002"/>
              <a:gd name="connsiteY26471" fmla="*/ 4189867 h 4873452"/>
              <a:gd name="connsiteX26472" fmla="*/ 2569971 w 9144002"/>
              <a:gd name="connsiteY26472" fmla="*/ 4185853 h 4873452"/>
              <a:gd name="connsiteX26473" fmla="*/ 2566399 w 9144002"/>
              <a:gd name="connsiteY26473" fmla="*/ 4182285 h 4873452"/>
              <a:gd name="connsiteX26474" fmla="*/ 2564613 w 9144002"/>
              <a:gd name="connsiteY26474" fmla="*/ 4180947 h 4873452"/>
              <a:gd name="connsiteX26475" fmla="*/ 2562828 w 9144002"/>
              <a:gd name="connsiteY26475" fmla="*/ 4179609 h 4873452"/>
              <a:gd name="connsiteX26476" fmla="*/ 2560148 w 9144002"/>
              <a:gd name="connsiteY26476" fmla="*/ 4181393 h 4873452"/>
              <a:gd name="connsiteX26477" fmla="*/ 2557470 w 9144002"/>
              <a:gd name="connsiteY26477" fmla="*/ 4182732 h 4873452"/>
              <a:gd name="connsiteX26478" fmla="*/ 2555982 w 9144002"/>
              <a:gd name="connsiteY26478" fmla="*/ 4183400 h 4873452"/>
              <a:gd name="connsiteX26479" fmla="*/ 2554195 w 9144002"/>
              <a:gd name="connsiteY26479" fmla="*/ 4183847 h 4873452"/>
              <a:gd name="connsiteX26480" fmla="*/ 2552112 w 9144002"/>
              <a:gd name="connsiteY26480" fmla="*/ 4184292 h 4873452"/>
              <a:gd name="connsiteX26481" fmla="*/ 2550325 w 9144002"/>
              <a:gd name="connsiteY26481" fmla="*/ 4184292 h 4873452"/>
              <a:gd name="connsiteX26482" fmla="*/ 2551517 w 9144002"/>
              <a:gd name="connsiteY26482" fmla="*/ 4185853 h 4873452"/>
              <a:gd name="connsiteX26483" fmla="*/ 2553005 w 9144002"/>
              <a:gd name="connsiteY26483" fmla="*/ 4187414 h 4873452"/>
              <a:gd name="connsiteX26484" fmla="*/ 2554790 w 9144002"/>
              <a:gd name="connsiteY26484" fmla="*/ 4188752 h 4873452"/>
              <a:gd name="connsiteX26485" fmla="*/ 2556874 w 9144002"/>
              <a:gd name="connsiteY26485" fmla="*/ 4189867 h 4873452"/>
              <a:gd name="connsiteX26486" fmla="*/ 2560446 w 9144002"/>
              <a:gd name="connsiteY26486" fmla="*/ 4191652 h 4873452"/>
              <a:gd name="connsiteX26487" fmla="*/ 2564613 w 9144002"/>
              <a:gd name="connsiteY26487" fmla="*/ 4193436 h 4873452"/>
              <a:gd name="connsiteX26488" fmla="*/ 2568483 w 9144002"/>
              <a:gd name="connsiteY26488" fmla="*/ 4195442 h 4873452"/>
              <a:gd name="connsiteX26489" fmla="*/ 2570269 w 9144002"/>
              <a:gd name="connsiteY26489" fmla="*/ 4197003 h 4873452"/>
              <a:gd name="connsiteX26490" fmla="*/ 2571757 w 9144002"/>
              <a:gd name="connsiteY26490" fmla="*/ 4198342 h 4873452"/>
              <a:gd name="connsiteX26491" fmla="*/ 2573246 w 9144002"/>
              <a:gd name="connsiteY26491" fmla="*/ 4200126 h 4873452"/>
              <a:gd name="connsiteX26492" fmla="*/ 2574436 w 9144002"/>
              <a:gd name="connsiteY26492" fmla="*/ 4201687 h 4873452"/>
              <a:gd name="connsiteX26493" fmla="*/ 2575031 w 9144002"/>
              <a:gd name="connsiteY26493" fmla="*/ 4203917 h 4873452"/>
              <a:gd name="connsiteX26494" fmla="*/ 2575924 w 9144002"/>
              <a:gd name="connsiteY26494" fmla="*/ 4206593 h 4873452"/>
              <a:gd name="connsiteX26495" fmla="*/ 2573542 w 9144002"/>
              <a:gd name="connsiteY26495" fmla="*/ 4206147 h 4873452"/>
              <a:gd name="connsiteX26496" fmla="*/ 2571460 w 9144002"/>
              <a:gd name="connsiteY26496" fmla="*/ 4205701 h 4873452"/>
              <a:gd name="connsiteX26497" fmla="*/ 2569673 w 9144002"/>
              <a:gd name="connsiteY26497" fmla="*/ 4204808 h 4873452"/>
              <a:gd name="connsiteX26498" fmla="*/ 2567590 w 9144002"/>
              <a:gd name="connsiteY26498" fmla="*/ 4203917 h 4873452"/>
              <a:gd name="connsiteX26499" fmla="*/ 2564315 w 9144002"/>
              <a:gd name="connsiteY26499" fmla="*/ 4201687 h 4873452"/>
              <a:gd name="connsiteX26500" fmla="*/ 2560745 w 9144002"/>
              <a:gd name="connsiteY26500" fmla="*/ 4199680 h 4873452"/>
              <a:gd name="connsiteX26501" fmla="*/ 2557470 w 9144002"/>
              <a:gd name="connsiteY26501" fmla="*/ 4198118 h 4873452"/>
              <a:gd name="connsiteX26502" fmla="*/ 2555090 w 9144002"/>
              <a:gd name="connsiteY26502" fmla="*/ 4197227 h 4873452"/>
              <a:gd name="connsiteX26503" fmla="*/ 2553302 w 9144002"/>
              <a:gd name="connsiteY26503" fmla="*/ 4197003 h 4873452"/>
              <a:gd name="connsiteX26504" fmla="*/ 2550624 w 9144002"/>
              <a:gd name="connsiteY26504" fmla="*/ 4196557 h 4873452"/>
              <a:gd name="connsiteX26505" fmla="*/ 2547946 w 9144002"/>
              <a:gd name="connsiteY26505" fmla="*/ 4196557 h 4873452"/>
              <a:gd name="connsiteX26506" fmla="*/ 2544967 w 9144002"/>
              <a:gd name="connsiteY26506" fmla="*/ 4197003 h 4873452"/>
              <a:gd name="connsiteX26507" fmla="*/ 2541693 w 9144002"/>
              <a:gd name="connsiteY26507" fmla="*/ 4197672 h 4873452"/>
              <a:gd name="connsiteX26508" fmla="*/ 2540801 w 9144002"/>
              <a:gd name="connsiteY26508" fmla="*/ 4194551 h 4873452"/>
              <a:gd name="connsiteX26509" fmla="*/ 2540503 w 9144002"/>
              <a:gd name="connsiteY26509" fmla="*/ 4191652 h 4873452"/>
              <a:gd name="connsiteX26510" fmla="*/ 2540205 w 9144002"/>
              <a:gd name="connsiteY26510" fmla="*/ 4186522 h 4873452"/>
              <a:gd name="connsiteX26511" fmla="*/ 2540503 w 9144002"/>
              <a:gd name="connsiteY26511" fmla="*/ 4182285 h 4873452"/>
              <a:gd name="connsiteX26512" fmla="*/ 2540205 w 9144002"/>
              <a:gd name="connsiteY26512" fmla="*/ 4179163 h 4873452"/>
              <a:gd name="connsiteX26513" fmla="*/ 2539908 w 9144002"/>
              <a:gd name="connsiteY26513" fmla="*/ 4178048 h 4873452"/>
              <a:gd name="connsiteX26514" fmla="*/ 2539013 w 9144002"/>
              <a:gd name="connsiteY26514" fmla="*/ 4176933 h 4873452"/>
              <a:gd name="connsiteX26515" fmla="*/ 2537824 w 9144002"/>
              <a:gd name="connsiteY26515" fmla="*/ 4176041 h 4873452"/>
              <a:gd name="connsiteX26516" fmla="*/ 2536335 w 9144002"/>
              <a:gd name="connsiteY26516" fmla="*/ 4175372 h 4873452"/>
              <a:gd name="connsiteX26517" fmla="*/ 2534550 w 9144002"/>
              <a:gd name="connsiteY26517" fmla="*/ 4175149 h 4873452"/>
              <a:gd name="connsiteX26518" fmla="*/ 2531871 w 9144002"/>
              <a:gd name="connsiteY26518" fmla="*/ 4175149 h 4873452"/>
              <a:gd name="connsiteX26519" fmla="*/ 2528597 w 9144002"/>
              <a:gd name="connsiteY26519" fmla="*/ 4175149 h 4873452"/>
              <a:gd name="connsiteX26520" fmla="*/ 2524727 w 9144002"/>
              <a:gd name="connsiteY26520" fmla="*/ 4175372 h 4873452"/>
              <a:gd name="connsiteX26521" fmla="*/ 2526215 w 9144002"/>
              <a:gd name="connsiteY26521" fmla="*/ 4174703 h 4873452"/>
              <a:gd name="connsiteX26522" fmla="*/ 2527702 w 9144002"/>
              <a:gd name="connsiteY26522" fmla="*/ 4173811 h 4873452"/>
              <a:gd name="connsiteX26523" fmla="*/ 2530382 w 9144002"/>
              <a:gd name="connsiteY26523" fmla="*/ 4171581 h 4873452"/>
              <a:gd name="connsiteX26524" fmla="*/ 2535738 w 9144002"/>
              <a:gd name="connsiteY26524" fmla="*/ 4166675 h 4873452"/>
              <a:gd name="connsiteX26525" fmla="*/ 2538418 w 9144002"/>
              <a:gd name="connsiteY26525" fmla="*/ 4164445 h 4873452"/>
              <a:gd name="connsiteX26526" fmla="*/ 2539908 w 9144002"/>
              <a:gd name="connsiteY26526" fmla="*/ 4163552 h 4873452"/>
              <a:gd name="connsiteX26527" fmla="*/ 2541396 w 9144002"/>
              <a:gd name="connsiteY26527" fmla="*/ 4162884 h 4873452"/>
              <a:gd name="connsiteX26528" fmla="*/ 2543182 w 9144002"/>
              <a:gd name="connsiteY26528" fmla="*/ 4162215 h 4873452"/>
              <a:gd name="connsiteX26529" fmla="*/ 2545563 w 9144002"/>
              <a:gd name="connsiteY26529" fmla="*/ 4161769 h 4873452"/>
              <a:gd name="connsiteX26530" fmla="*/ 2547647 w 9144002"/>
              <a:gd name="connsiteY26530" fmla="*/ 4161769 h 4873452"/>
              <a:gd name="connsiteX26531" fmla="*/ 2550029 w 9144002"/>
              <a:gd name="connsiteY26531" fmla="*/ 4161769 h 4873452"/>
              <a:gd name="connsiteX26532" fmla="*/ 2550029 w 9144002"/>
              <a:gd name="connsiteY26532" fmla="*/ 4159092 h 4873452"/>
              <a:gd name="connsiteX26533" fmla="*/ 2549134 w 9144002"/>
              <a:gd name="connsiteY26533" fmla="*/ 4156639 h 4873452"/>
              <a:gd name="connsiteX26534" fmla="*/ 2547647 w 9144002"/>
              <a:gd name="connsiteY26534" fmla="*/ 4154632 h 4873452"/>
              <a:gd name="connsiteX26535" fmla="*/ 2546159 w 9144002"/>
              <a:gd name="connsiteY26535" fmla="*/ 4152626 h 4873452"/>
              <a:gd name="connsiteX26536" fmla="*/ 2544076 w 9144002"/>
              <a:gd name="connsiteY26536" fmla="*/ 4150842 h 4873452"/>
              <a:gd name="connsiteX26537" fmla="*/ 2541396 w 9144002"/>
              <a:gd name="connsiteY26537" fmla="*/ 4149503 h 4873452"/>
              <a:gd name="connsiteX26538" fmla="*/ 2538718 w 9144002"/>
              <a:gd name="connsiteY26538" fmla="*/ 4148388 h 4873452"/>
              <a:gd name="connsiteX26539" fmla="*/ 2535738 w 9144002"/>
              <a:gd name="connsiteY26539" fmla="*/ 4147273 h 4873452"/>
              <a:gd name="connsiteX26540" fmla="*/ 2532167 w 9144002"/>
              <a:gd name="connsiteY26540" fmla="*/ 4146604 h 4873452"/>
              <a:gd name="connsiteX26541" fmla="*/ 2528895 w 9144002"/>
              <a:gd name="connsiteY26541" fmla="*/ 4145935 h 4873452"/>
              <a:gd name="connsiteX26542" fmla="*/ 2525619 w 9144002"/>
              <a:gd name="connsiteY26542" fmla="*/ 4145489 h 4873452"/>
              <a:gd name="connsiteX26543" fmla="*/ 2521752 w 9144002"/>
              <a:gd name="connsiteY26543" fmla="*/ 4145267 h 4873452"/>
              <a:gd name="connsiteX26544" fmla="*/ 2514606 w 9144002"/>
              <a:gd name="connsiteY26544" fmla="*/ 4145043 h 4873452"/>
              <a:gd name="connsiteX26545" fmla="*/ 2507463 w 9144002"/>
              <a:gd name="connsiteY26545" fmla="*/ 4145267 h 4873452"/>
              <a:gd name="connsiteX26546" fmla="*/ 2500617 w 9144002"/>
              <a:gd name="connsiteY26546" fmla="*/ 4146158 h 4873452"/>
              <a:gd name="connsiteX26547" fmla="*/ 2494963 w 9144002"/>
              <a:gd name="connsiteY26547" fmla="*/ 4147050 h 4873452"/>
              <a:gd name="connsiteX26548" fmla="*/ 2490497 w 9144002"/>
              <a:gd name="connsiteY26548" fmla="*/ 4148388 h 4873452"/>
              <a:gd name="connsiteX26549" fmla="*/ 2489009 w 9144002"/>
              <a:gd name="connsiteY26549" fmla="*/ 4149058 h 4873452"/>
              <a:gd name="connsiteX26550" fmla="*/ 2487521 w 9144002"/>
              <a:gd name="connsiteY26550" fmla="*/ 4149503 h 4873452"/>
              <a:gd name="connsiteX26551" fmla="*/ 2486627 w 9144002"/>
              <a:gd name="connsiteY26551" fmla="*/ 4150173 h 4873452"/>
              <a:gd name="connsiteX26552" fmla="*/ 2486627 w 9144002"/>
              <a:gd name="connsiteY26552" fmla="*/ 4150618 h 4873452"/>
              <a:gd name="connsiteX26553" fmla="*/ 2487222 w 9144002"/>
              <a:gd name="connsiteY26553" fmla="*/ 4151288 h 4873452"/>
              <a:gd name="connsiteX26554" fmla="*/ 2487817 w 9144002"/>
              <a:gd name="connsiteY26554" fmla="*/ 4151733 h 4873452"/>
              <a:gd name="connsiteX26555" fmla="*/ 2489605 w 9144002"/>
              <a:gd name="connsiteY26555" fmla="*/ 4152402 h 4873452"/>
              <a:gd name="connsiteX26556" fmla="*/ 2491985 w 9144002"/>
              <a:gd name="connsiteY26556" fmla="*/ 4152626 h 4873452"/>
              <a:gd name="connsiteX26557" fmla="*/ 2499128 w 9144002"/>
              <a:gd name="connsiteY26557" fmla="*/ 4153294 h 4873452"/>
              <a:gd name="connsiteX26558" fmla="*/ 2497939 w 9144002"/>
              <a:gd name="connsiteY26558" fmla="*/ 4154409 h 4873452"/>
              <a:gd name="connsiteX26559" fmla="*/ 2496448 w 9144002"/>
              <a:gd name="connsiteY26559" fmla="*/ 4155079 h 4873452"/>
              <a:gd name="connsiteX26560" fmla="*/ 2494963 w 9144002"/>
              <a:gd name="connsiteY26560" fmla="*/ 4155971 h 4873452"/>
              <a:gd name="connsiteX26561" fmla="*/ 2493474 w 9144002"/>
              <a:gd name="connsiteY26561" fmla="*/ 4156639 h 4873452"/>
              <a:gd name="connsiteX26562" fmla="*/ 2490199 w 9144002"/>
              <a:gd name="connsiteY26562" fmla="*/ 4157532 h 4873452"/>
              <a:gd name="connsiteX26563" fmla="*/ 2486329 w 9144002"/>
              <a:gd name="connsiteY26563" fmla="*/ 4157754 h 4873452"/>
              <a:gd name="connsiteX26564" fmla="*/ 2482163 w 9144002"/>
              <a:gd name="connsiteY26564" fmla="*/ 4157754 h 4873452"/>
              <a:gd name="connsiteX26565" fmla="*/ 2477996 w 9144002"/>
              <a:gd name="connsiteY26565" fmla="*/ 4157532 h 4873452"/>
              <a:gd name="connsiteX26566" fmla="*/ 2470256 w 9144002"/>
              <a:gd name="connsiteY26566" fmla="*/ 4156862 h 4873452"/>
              <a:gd name="connsiteX26567" fmla="*/ 2466387 w 9144002"/>
              <a:gd name="connsiteY26567" fmla="*/ 4156862 h 4873452"/>
              <a:gd name="connsiteX26568" fmla="*/ 2463112 w 9144002"/>
              <a:gd name="connsiteY26568" fmla="*/ 4156862 h 4873452"/>
              <a:gd name="connsiteX26569" fmla="*/ 2460135 w 9144002"/>
              <a:gd name="connsiteY26569" fmla="*/ 4157086 h 4873452"/>
              <a:gd name="connsiteX26570" fmla="*/ 2457754 w 9144002"/>
              <a:gd name="connsiteY26570" fmla="*/ 4157754 h 4873452"/>
              <a:gd name="connsiteX26571" fmla="*/ 2456862 w 9144002"/>
              <a:gd name="connsiteY26571" fmla="*/ 4158647 h 4873452"/>
              <a:gd name="connsiteX26572" fmla="*/ 2456267 w 9144002"/>
              <a:gd name="connsiteY26572" fmla="*/ 4159092 h 4873452"/>
              <a:gd name="connsiteX26573" fmla="*/ 2455374 w 9144002"/>
              <a:gd name="connsiteY26573" fmla="*/ 4159984 h 4873452"/>
              <a:gd name="connsiteX26574" fmla="*/ 2455074 w 9144002"/>
              <a:gd name="connsiteY26574" fmla="*/ 4161099 h 4873452"/>
              <a:gd name="connsiteX26575" fmla="*/ 2455074 w 9144002"/>
              <a:gd name="connsiteY26575" fmla="*/ 4162215 h 4873452"/>
              <a:gd name="connsiteX26576" fmla="*/ 2455374 w 9144002"/>
              <a:gd name="connsiteY26576" fmla="*/ 4163552 h 4873452"/>
              <a:gd name="connsiteX26577" fmla="*/ 2456564 w 9144002"/>
              <a:gd name="connsiteY26577" fmla="*/ 4167344 h 4873452"/>
              <a:gd name="connsiteX26578" fmla="*/ 2450909 w 9144002"/>
              <a:gd name="connsiteY26578" fmla="*/ 4168459 h 4873452"/>
              <a:gd name="connsiteX26579" fmla="*/ 2446146 w 9144002"/>
              <a:gd name="connsiteY26579" fmla="*/ 4168682 h 4873452"/>
              <a:gd name="connsiteX26580" fmla="*/ 2441979 w 9144002"/>
              <a:gd name="connsiteY26580" fmla="*/ 4168682 h 4873452"/>
              <a:gd name="connsiteX26581" fmla="*/ 2437812 w 9144002"/>
              <a:gd name="connsiteY26581" fmla="*/ 4168236 h 4873452"/>
              <a:gd name="connsiteX26582" fmla="*/ 2433943 w 9144002"/>
              <a:gd name="connsiteY26582" fmla="*/ 4167121 h 4873452"/>
              <a:gd name="connsiteX26583" fmla="*/ 2430669 w 9144002"/>
              <a:gd name="connsiteY26583" fmla="*/ 4165560 h 4873452"/>
              <a:gd name="connsiteX26584" fmla="*/ 2427096 w 9144002"/>
              <a:gd name="connsiteY26584" fmla="*/ 4164222 h 4873452"/>
              <a:gd name="connsiteX26585" fmla="*/ 2423824 w 9144002"/>
              <a:gd name="connsiteY26585" fmla="*/ 4162437 h 4873452"/>
              <a:gd name="connsiteX26586" fmla="*/ 2417869 w 9144002"/>
              <a:gd name="connsiteY26586" fmla="*/ 4159092 h 4873452"/>
              <a:gd name="connsiteX26587" fmla="*/ 2414894 w 9144002"/>
              <a:gd name="connsiteY26587" fmla="*/ 4157532 h 4873452"/>
              <a:gd name="connsiteX26588" fmla="*/ 2411916 w 9144002"/>
              <a:gd name="connsiteY26588" fmla="*/ 4155971 h 4873452"/>
              <a:gd name="connsiteX26589" fmla="*/ 2408345 w 9144002"/>
              <a:gd name="connsiteY26589" fmla="*/ 4155079 h 4873452"/>
              <a:gd name="connsiteX26590" fmla="*/ 2404772 w 9144002"/>
              <a:gd name="connsiteY26590" fmla="*/ 4154409 h 4873452"/>
              <a:gd name="connsiteX26591" fmla="*/ 2400902 w 9144002"/>
              <a:gd name="connsiteY26591" fmla="*/ 4153963 h 4873452"/>
              <a:gd name="connsiteX26592" fmla="*/ 2396735 w 9144002"/>
              <a:gd name="connsiteY26592" fmla="*/ 4154409 h 4873452"/>
              <a:gd name="connsiteX26593" fmla="*/ 2393460 w 9144002"/>
              <a:gd name="connsiteY26593" fmla="*/ 4154856 h 4873452"/>
              <a:gd name="connsiteX26594" fmla="*/ 2390485 w 9144002"/>
              <a:gd name="connsiteY26594" fmla="*/ 4155971 h 4873452"/>
              <a:gd name="connsiteX26595" fmla="*/ 2387807 w 9144002"/>
              <a:gd name="connsiteY26595" fmla="*/ 4157086 h 4873452"/>
              <a:gd name="connsiteX26596" fmla="*/ 2385129 w 9144002"/>
              <a:gd name="connsiteY26596" fmla="*/ 4158869 h 4873452"/>
              <a:gd name="connsiteX26597" fmla="*/ 2382449 w 9144002"/>
              <a:gd name="connsiteY26597" fmla="*/ 4160431 h 4873452"/>
              <a:gd name="connsiteX26598" fmla="*/ 2379771 w 9144002"/>
              <a:gd name="connsiteY26598" fmla="*/ 4162437 h 4873452"/>
              <a:gd name="connsiteX26599" fmla="*/ 2375304 w 9144002"/>
              <a:gd name="connsiteY26599" fmla="*/ 4167121 h 4873452"/>
              <a:gd name="connsiteX26600" fmla="*/ 2370541 w 9144002"/>
              <a:gd name="connsiteY26600" fmla="*/ 4171581 h 4873452"/>
              <a:gd name="connsiteX26601" fmla="*/ 2365483 w 9144002"/>
              <a:gd name="connsiteY26601" fmla="*/ 4175372 h 4873452"/>
              <a:gd name="connsiteX26602" fmla="*/ 2362802 w 9144002"/>
              <a:gd name="connsiteY26602" fmla="*/ 4177379 h 4873452"/>
              <a:gd name="connsiteX26603" fmla="*/ 2360124 w 9144002"/>
              <a:gd name="connsiteY26603" fmla="*/ 4179163 h 4873452"/>
              <a:gd name="connsiteX26604" fmla="*/ 2357147 w 9144002"/>
              <a:gd name="connsiteY26604" fmla="*/ 4180501 h 4873452"/>
              <a:gd name="connsiteX26605" fmla="*/ 2354172 w 9144002"/>
              <a:gd name="connsiteY26605" fmla="*/ 4181617 h 4873452"/>
              <a:gd name="connsiteX26606" fmla="*/ 2354468 w 9144002"/>
              <a:gd name="connsiteY26606" fmla="*/ 4181393 h 4873452"/>
              <a:gd name="connsiteX26607" fmla="*/ 2354468 w 9144002"/>
              <a:gd name="connsiteY26607" fmla="*/ 4180278 h 4873452"/>
              <a:gd name="connsiteX26608" fmla="*/ 2354172 w 9144002"/>
              <a:gd name="connsiteY26608" fmla="*/ 4177156 h 4873452"/>
              <a:gd name="connsiteX26609" fmla="*/ 2354172 w 9144002"/>
              <a:gd name="connsiteY26609" fmla="*/ 4174034 h 4873452"/>
              <a:gd name="connsiteX26610" fmla="*/ 2354172 w 9144002"/>
              <a:gd name="connsiteY26610" fmla="*/ 4173142 h 4873452"/>
              <a:gd name="connsiteX26611" fmla="*/ 2354172 w 9144002"/>
              <a:gd name="connsiteY26611" fmla="*/ 4172696 h 4873452"/>
              <a:gd name="connsiteX26612" fmla="*/ 2352087 w 9144002"/>
              <a:gd name="connsiteY26612" fmla="*/ 4173588 h 4873452"/>
              <a:gd name="connsiteX26613" fmla="*/ 2349706 w 9144002"/>
              <a:gd name="connsiteY26613" fmla="*/ 4174703 h 4873452"/>
              <a:gd name="connsiteX26614" fmla="*/ 2344051 w 9144002"/>
              <a:gd name="connsiteY26614" fmla="*/ 4177825 h 4873452"/>
              <a:gd name="connsiteX26615" fmla="*/ 2338097 w 9144002"/>
              <a:gd name="connsiteY26615" fmla="*/ 4180947 h 4873452"/>
              <a:gd name="connsiteX26616" fmla="*/ 2335120 w 9144002"/>
              <a:gd name="connsiteY26616" fmla="*/ 4182285 h 4873452"/>
              <a:gd name="connsiteX26617" fmla="*/ 2332145 w 9144002"/>
              <a:gd name="connsiteY26617" fmla="*/ 4183400 h 4873452"/>
              <a:gd name="connsiteX26618" fmla="*/ 2329465 w 9144002"/>
              <a:gd name="connsiteY26618" fmla="*/ 4184292 h 4873452"/>
              <a:gd name="connsiteX26619" fmla="*/ 2326489 w 9144002"/>
              <a:gd name="connsiteY26619" fmla="*/ 4184292 h 4873452"/>
              <a:gd name="connsiteX26620" fmla="*/ 2325298 w 9144002"/>
              <a:gd name="connsiteY26620" fmla="*/ 4184292 h 4873452"/>
              <a:gd name="connsiteX26621" fmla="*/ 2324107 w 9144002"/>
              <a:gd name="connsiteY26621" fmla="*/ 4183847 h 4873452"/>
              <a:gd name="connsiteX26622" fmla="*/ 2322916 w 9144002"/>
              <a:gd name="connsiteY26622" fmla="*/ 4183400 h 4873452"/>
              <a:gd name="connsiteX26623" fmla="*/ 2321726 w 9144002"/>
              <a:gd name="connsiteY26623" fmla="*/ 4182732 h 4873452"/>
              <a:gd name="connsiteX26624" fmla="*/ 2320834 w 9144002"/>
              <a:gd name="connsiteY26624" fmla="*/ 4182062 h 4873452"/>
              <a:gd name="connsiteX26625" fmla="*/ 2319642 w 9144002"/>
              <a:gd name="connsiteY26625" fmla="*/ 4180947 h 4873452"/>
              <a:gd name="connsiteX26626" fmla="*/ 2318154 w 9144002"/>
              <a:gd name="connsiteY26626" fmla="*/ 4177825 h 4873452"/>
              <a:gd name="connsiteX26627" fmla="*/ 2316964 w 9144002"/>
              <a:gd name="connsiteY26627" fmla="*/ 4173811 h 4873452"/>
              <a:gd name="connsiteX26628" fmla="*/ 2315775 w 9144002"/>
              <a:gd name="connsiteY26628" fmla="*/ 4168682 h 4873452"/>
              <a:gd name="connsiteX26629" fmla="*/ 2318154 w 9144002"/>
              <a:gd name="connsiteY26629" fmla="*/ 4170020 h 4873452"/>
              <a:gd name="connsiteX26630" fmla="*/ 2320238 w 9144002"/>
              <a:gd name="connsiteY26630" fmla="*/ 4171581 h 4873452"/>
              <a:gd name="connsiteX26631" fmla="*/ 2322618 w 9144002"/>
              <a:gd name="connsiteY26631" fmla="*/ 4172473 h 4873452"/>
              <a:gd name="connsiteX26632" fmla="*/ 2325298 w 9144002"/>
              <a:gd name="connsiteY26632" fmla="*/ 4172919 h 4873452"/>
              <a:gd name="connsiteX26633" fmla="*/ 2327978 w 9144002"/>
              <a:gd name="connsiteY26633" fmla="*/ 4172919 h 4873452"/>
              <a:gd name="connsiteX26634" fmla="*/ 2330358 w 9144002"/>
              <a:gd name="connsiteY26634" fmla="*/ 4172919 h 4873452"/>
              <a:gd name="connsiteX26635" fmla="*/ 2333036 w 9144002"/>
              <a:gd name="connsiteY26635" fmla="*/ 4172473 h 4873452"/>
              <a:gd name="connsiteX26636" fmla="*/ 2335420 w 9144002"/>
              <a:gd name="connsiteY26636" fmla="*/ 4171581 h 4873452"/>
              <a:gd name="connsiteX26637" fmla="*/ 2337800 w 9144002"/>
              <a:gd name="connsiteY26637" fmla="*/ 4170466 h 4873452"/>
              <a:gd name="connsiteX26638" fmla="*/ 2339885 w 9144002"/>
              <a:gd name="connsiteY26638" fmla="*/ 4168905 h 4873452"/>
              <a:gd name="connsiteX26639" fmla="*/ 2341668 w 9144002"/>
              <a:gd name="connsiteY26639" fmla="*/ 4167344 h 4873452"/>
              <a:gd name="connsiteX26640" fmla="*/ 2343156 w 9144002"/>
              <a:gd name="connsiteY26640" fmla="*/ 4165337 h 4873452"/>
              <a:gd name="connsiteX26641" fmla="*/ 2344348 w 9144002"/>
              <a:gd name="connsiteY26641" fmla="*/ 4163107 h 4873452"/>
              <a:gd name="connsiteX26642" fmla="*/ 2345539 w 9144002"/>
              <a:gd name="connsiteY26642" fmla="*/ 4160431 h 4873452"/>
              <a:gd name="connsiteX26643" fmla="*/ 2345836 w 9144002"/>
              <a:gd name="connsiteY26643" fmla="*/ 4157754 h 4873452"/>
              <a:gd name="connsiteX26644" fmla="*/ 2345539 w 9144002"/>
              <a:gd name="connsiteY26644" fmla="*/ 4154856 h 4873452"/>
              <a:gd name="connsiteX26645" fmla="*/ 2343752 w 9144002"/>
              <a:gd name="connsiteY26645" fmla="*/ 4156194 h 4873452"/>
              <a:gd name="connsiteX26646" fmla="*/ 2341074 w 9144002"/>
              <a:gd name="connsiteY26646" fmla="*/ 4157754 h 4873452"/>
              <a:gd name="connsiteX26647" fmla="*/ 2338396 w 9144002"/>
              <a:gd name="connsiteY26647" fmla="*/ 4158869 h 4873452"/>
              <a:gd name="connsiteX26648" fmla="*/ 2335420 w 9144002"/>
              <a:gd name="connsiteY26648" fmla="*/ 4159762 h 4873452"/>
              <a:gd name="connsiteX26649" fmla="*/ 2332442 w 9144002"/>
              <a:gd name="connsiteY26649" fmla="*/ 4160207 h 4873452"/>
              <a:gd name="connsiteX26650" fmla="*/ 2328870 w 9144002"/>
              <a:gd name="connsiteY26650" fmla="*/ 4160877 h 4873452"/>
              <a:gd name="connsiteX26651" fmla="*/ 2325596 w 9144002"/>
              <a:gd name="connsiteY26651" fmla="*/ 4161099 h 4873452"/>
              <a:gd name="connsiteX26652" fmla="*/ 2322322 w 9144002"/>
              <a:gd name="connsiteY26652" fmla="*/ 4161099 h 4873452"/>
              <a:gd name="connsiteX26653" fmla="*/ 2314286 w 9144002"/>
              <a:gd name="connsiteY26653" fmla="*/ 4160877 h 4873452"/>
              <a:gd name="connsiteX26654" fmla="*/ 2305952 w 9144002"/>
              <a:gd name="connsiteY26654" fmla="*/ 4160207 h 4873452"/>
              <a:gd name="connsiteX26655" fmla="*/ 2288390 w 9144002"/>
              <a:gd name="connsiteY26655" fmla="*/ 4158201 h 4873452"/>
              <a:gd name="connsiteX26656" fmla="*/ 2278863 w 9144002"/>
              <a:gd name="connsiteY26656" fmla="*/ 4157086 h 4873452"/>
              <a:gd name="connsiteX26657" fmla="*/ 2269043 w 9144002"/>
              <a:gd name="connsiteY26657" fmla="*/ 4155971 h 4873452"/>
              <a:gd name="connsiteX26658" fmla="*/ 2259815 w 9144002"/>
              <a:gd name="connsiteY26658" fmla="*/ 4155524 h 4873452"/>
              <a:gd name="connsiteX26659" fmla="*/ 2249991 w 9144002"/>
              <a:gd name="connsiteY26659" fmla="*/ 4155079 h 4873452"/>
              <a:gd name="connsiteX26660" fmla="*/ 2240466 w 9144002"/>
              <a:gd name="connsiteY26660" fmla="*/ 4155079 h 4873452"/>
              <a:gd name="connsiteX26661" fmla="*/ 2236002 w 9144002"/>
              <a:gd name="connsiteY26661" fmla="*/ 4155747 h 4873452"/>
              <a:gd name="connsiteX26662" fmla="*/ 2231537 w 9144002"/>
              <a:gd name="connsiteY26662" fmla="*/ 4156194 h 4873452"/>
              <a:gd name="connsiteX26663" fmla="*/ 2227071 w 9144002"/>
              <a:gd name="connsiteY26663" fmla="*/ 4156862 h 4873452"/>
              <a:gd name="connsiteX26664" fmla="*/ 2222607 w 9144002"/>
              <a:gd name="connsiteY26664" fmla="*/ 4157977 h 4873452"/>
              <a:gd name="connsiteX26665" fmla="*/ 2217846 w 9144002"/>
              <a:gd name="connsiteY26665" fmla="*/ 4159092 h 4873452"/>
              <a:gd name="connsiteX26666" fmla="*/ 2213676 w 9144002"/>
              <a:gd name="connsiteY26666" fmla="*/ 4160431 h 4873452"/>
              <a:gd name="connsiteX26667" fmla="*/ 2213082 w 9144002"/>
              <a:gd name="connsiteY26667" fmla="*/ 4160431 h 4873452"/>
              <a:gd name="connsiteX26668" fmla="*/ 2212187 w 9144002"/>
              <a:gd name="connsiteY26668" fmla="*/ 4159984 h 4873452"/>
              <a:gd name="connsiteX26669" fmla="*/ 2211297 w 9144002"/>
              <a:gd name="connsiteY26669" fmla="*/ 4159092 h 4873452"/>
              <a:gd name="connsiteX26670" fmla="*/ 2210403 w 9144002"/>
              <a:gd name="connsiteY26670" fmla="*/ 4157532 h 4873452"/>
              <a:gd name="connsiteX26671" fmla="*/ 2210106 w 9144002"/>
              <a:gd name="connsiteY26671" fmla="*/ 4155747 h 4873452"/>
              <a:gd name="connsiteX26672" fmla="*/ 2209809 w 9144002"/>
              <a:gd name="connsiteY26672" fmla="*/ 4151511 h 4873452"/>
              <a:gd name="connsiteX26673" fmla="*/ 2209809 w 9144002"/>
              <a:gd name="connsiteY26673" fmla="*/ 4147273 h 4873452"/>
              <a:gd name="connsiteX26674" fmla="*/ 2204748 w 9144002"/>
              <a:gd name="connsiteY26674" fmla="*/ 4148388 h 4873452"/>
              <a:gd name="connsiteX26675" fmla="*/ 2199986 w 9144002"/>
              <a:gd name="connsiteY26675" fmla="*/ 4149503 h 4873452"/>
              <a:gd name="connsiteX26676" fmla="*/ 2194926 w 9144002"/>
              <a:gd name="connsiteY26676" fmla="*/ 4150396 h 4873452"/>
              <a:gd name="connsiteX26677" fmla="*/ 2190162 w 9144002"/>
              <a:gd name="connsiteY26677" fmla="*/ 4150842 h 4873452"/>
              <a:gd name="connsiteX26678" fmla="*/ 2184804 w 9144002"/>
              <a:gd name="connsiteY26678" fmla="*/ 4151511 h 4873452"/>
              <a:gd name="connsiteX26679" fmla="*/ 2180042 w 9144002"/>
              <a:gd name="connsiteY26679" fmla="*/ 4151733 h 4873452"/>
              <a:gd name="connsiteX26680" fmla="*/ 2169624 w 9144002"/>
              <a:gd name="connsiteY26680" fmla="*/ 4151733 h 4873452"/>
              <a:gd name="connsiteX26681" fmla="*/ 2159207 w 9144002"/>
              <a:gd name="connsiteY26681" fmla="*/ 4151288 h 4873452"/>
              <a:gd name="connsiteX26682" fmla="*/ 2149086 w 9144002"/>
              <a:gd name="connsiteY26682" fmla="*/ 4150396 h 4873452"/>
              <a:gd name="connsiteX26683" fmla="*/ 2138967 w 9144002"/>
              <a:gd name="connsiteY26683" fmla="*/ 4149281 h 4873452"/>
              <a:gd name="connsiteX26684" fmla="*/ 2128845 w 9144002"/>
              <a:gd name="connsiteY26684" fmla="*/ 4147943 h 4873452"/>
              <a:gd name="connsiteX26685" fmla="*/ 2108903 w 9144002"/>
              <a:gd name="connsiteY26685" fmla="*/ 4145489 h 4873452"/>
              <a:gd name="connsiteX26686" fmla="*/ 2099377 w 9144002"/>
              <a:gd name="connsiteY26686" fmla="*/ 4144820 h 4873452"/>
              <a:gd name="connsiteX26687" fmla="*/ 2089853 w 9144002"/>
              <a:gd name="connsiteY26687" fmla="*/ 4144152 h 4873452"/>
              <a:gd name="connsiteX26688" fmla="*/ 2080922 w 9144002"/>
              <a:gd name="connsiteY26688" fmla="*/ 4144152 h 4873452"/>
              <a:gd name="connsiteX26689" fmla="*/ 2076458 w 9144002"/>
              <a:gd name="connsiteY26689" fmla="*/ 4144374 h 4873452"/>
              <a:gd name="connsiteX26690" fmla="*/ 2072291 w 9144002"/>
              <a:gd name="connsiteY26690" fmla="*/ 4145043 h 4873452"/>
              <a:gd name="connsiteX26691" fmla="*/ 2068124 w 9144002"/>
              <a:gd name="connsiteY26691" fmla="*/ 4145489 h 4873452"/>
              <a:gd name="connsiteX26692" fmla="*/ 2063956 w 9144002"/>
              <a:gd name="connsiteY26692" fmla="*/ 4146382 h 4873452"/>
              <a:gd name="connsiteX26693" fmla="*/ 2060089 w 9144002"/>
              <a:gd name="connsiteY26693" fmla="*/ 4147497 h 4873452"/>
              <a:gd name="connsiteX26694" fmla="*/ 2056516 w 9144002"/>
              <a:gd name="connsiteY26694" fmla="*/ 4148612 h 4873452"/>
              <a:gd name="connsiteX26695" fmla="*/ 2056217 w 9144002"/>
              <a:gd name="connsiteY26695" fmla="*/ 4135232 h 4873452"/>
              <a:gd name="connsiteX26696" fmla="*/ 2053836 w 9144002"/>
              <a:gd name="connsiteY26696" fmla="*/ 4138353 h 4873452"/>
              <a:gd name="connsiteX26697" fmla="*/ 2051158 w 9144002"/>
              <a:gd name="connsiteY26697" fmla="*/ 4140583 h 4873452"/>
              <a:gd name="connsiteX26698" fmla="*/ 2049075 w 9144002"/>
              <a:gd name="connsiteY26698" fmla="*/ 4142590 h 4873452"/>
              <a:gd name="connsiteX26699" fmla="*/ 2046693 w 9144002"/>
              <a:gd name="connsiteY26699" fmla="*/ 4143928 h 4873452"/>
              <a:gd name="connsiteX26700" fmla="*/ 2044013 w 9144002"/>
              <a:gd name="connsiteY26700" fmla="*/ 4145043 h 4873452"/>
              <a:gd name="connsiteX26701" fmla="*/ 2041931 w 9144002"/>
              <a:gd name="connsiteY26701" fmla="*/ 4145489 h 4873452"/>
              <a:gd name="connsiteX26702" fmla="*/ 2039549 w 9144002"/>
              <a:gd name="connsiteY26702" fmla="*/ 4146158 h 4873452"/>
              <a:gd name="connsiteX26703" fmla="*/ 2036870 w 9144002"/>
              <a:gd name="connsiteY26703" fmla="*/ 4146158 h 4873452"/>
              <a:gd name="connsiteX26704" fmla="*/ 2034786 w 9144002"/>
              <a:gd name="connsiteY26704" fmla="*/ 4145935 h 4873452"/>
              <a:gd name="connsiteX26705" fmla="*/ 2032107 w 9144002"/>
              <a:gd name="connsiteY26705" fmla="*/ 4145489 h 4873452"/>
              <a:gd name="connsiteX26706" fmla="*/ 2026452 w 9144002"/>
              <a:gd name="connsiteY26706" fmla="*/ 4144152 h 4873452"/>
              <a:gd name="connsiteX26707" fmla="*/ 2013653 w 9144002"/>
              <a:gd name="connsiteY26707" fmla="*/ 4140137 h 4873452"/>
              <a:gd name="connsiteX26708" fmla="*/ 2016929 w 9144002"/>
              <a:gd name="connsiteY26708" fmla="*/ 4139022 h 4873452"/>
              <a:gd name="connsiteX26709" fmla="*/ 2019608 w 9144002"/>
              <a:gd name="connsiteY26709" fmla="*/ 4137907 h 4873452"/>
              <a:gd name="connsiteX26710" fmla="*/ 2021987 w 9144002"/>
              <a:gd name="connsiteY26710" fmla="*/ 4136792 h 4873452"/>
              <a:gd name="connsiteX26711" fmla="*/ 2023772 w 9144002"/>
              <a:gd name="connsiteY26711" fmla="*/ 4135454 h 4873452"/>
              <a:gd name="connsiteX26712" fmla="*/ 2025857 w 9144002"/>
              <a:gd name="connsiteY26712" fmla="*/ 4133001 h 4873452"/>
              <a:gd name="connsiteX26713" fmla="*/ 2028239 w 9144002"/>
              <a:gd name="connsiteY26713" fmla="*/ 4130548 h 4873452"/>
              <a:gd name="connsiteX26714" fmla="*/ 2029130 w 9144002"/>
              <a:gd name="connsiteY26714" fmla="*/ 4129433 h 4873452"/>
              <a:gd name="connsiteX26715" fmla="*/ 2030618 w 9144002"/>
              <a:gd name="connsiteY26715" fmla="*/ 4128317 h 4873452"/>
              <a:gd name="connsiteX26716" fmla="*/ 2032107 w 9144002"/>
              <a:gd name="connsiteY26716" fmla="*/ 4127649 h 4873452"/>
              <a:gd name="connsiteX26717" fmla="*/ 2033892 w 9144002"/>
              <a:gd name="connsiteY26717" fmla="*/ 4126980 h 4873452"/>
              <a:gd name="connsiteX26718" fmla="*/ 2036571 w 9144002"/>
              <a:gd name="connsiteY26718" fmla="*/ 4126311 h 4873452"/>
              <a:gd name="connsiteX26719" fmla="*/ 2039549 w 9144002"/>
              <a:gd name="connsiteY26719" fmla="*/ 4126087 h 4873452"/>
              <a:gd name="connsiteX26720" fmla="*/ 2043419 w 9144002"/>
              <a:gd name="connsiteY26720" fmla="*/ 4126087 h 4873452"/>
              <a:gd name="connsiteX26721" fmla="*/ 2047883 w 9144002"/>
              <a:gd name="connsiteY26721" fmla="*/ 4126311 h 4873452"/>
              <a:gd name="connsiteX26722" fmla="*/ 2043419 w 9144002"/>
              <a:gd name="connsiteY26722" fmla="*/ 4125196 h 4873452"/>
              <a:gd name="connsiteX26723" fmla="*/ 2038359 w 9144002"/>
              <a:gd name="connsiteY26723" fmla="*/ 4124750 h 4873452"/>
              <a:gd name="connsiteX26724" fmla="*/ 2029428 w 9144002"/>
              <a:gd name="connsiteY26724" fmla="*/ 4123858 h 4873452"/>
              <a:gd name="connsiteX26725" fmla="*/ 2020201 w 9144002"/>
              <a:gd name="connsiteY26725" fmla="*/ 4123634 h 4873452"/>
              <a:gd name="connsiteX26726" fmla="*/ 2011273 w 9144002"/>
              <a:gd name="connsiteY26726" fmla="*/ 4122966 h 4873452"/>
              <a:gd name="connsiteX26727" fmla="*/ 2006807 w 9144002"/>
              <a:gd name="connsiteY26727" fmla="*/ 4122519 h 4873452"/>
              <a:gd name="connsiteX26728" fmla="*/ 2002641 w 9144002"/>
              <a:gd name="connsiteY26728" fmla="*/ 4121628 h 4873452"/>
              <a:gd name="connsiteX26729" fmla="*/ 1998472 w 9144002"/>
              <a:gd name="connsiteY26729" fmla="*/ 4120736 h 4873452"/>
              <a:gd name="connsiteX26730" fmla="*/ 1994305 w 9144002"/>
              <a:gd name="connsiteY26730" fmla="*/ 4119398 h 4873452"/>
              <a:gd name="connsiteX26731" fmla="*/ 1990734 w 9144002"/>
              <a:gd name="connsiteY26731" fmla="*/ 4117391 h 4873452"/>
              <a:gd name="connsiteX26732" fmla="*/ 1986863 w 9144002"/>
              <a:gd name="connsiteY26732" fmla="*/ 4115161 h 4873452"/>
              <a:gd name="connsiteX26733" fmla="*/ 1982995 w 9144002"/>
              <a:gd name="connsiteY26733" fmla="*/ 4112262 h 4873452"/>
              <a:gd name="connsiteX26734" fmla="*/ 1979720 w 9144002"/>
              <a:gd name="connsiteY26734" fmla="*/ 4108917 h 4873452"/>
              <a:gd name="connsiteX26735" fmla="*/ 1979422 w 9144002"/>
              <a:gd name="connsiteY26735" fmla="*/ 4113823 h 4873452"/>
              <a:gd name="connsiteX26736" fmla="*/ 1979422 w 9144002"/>
              <a:gd name="connsiteY26736" fmla="*/ 4116053 h 4873452"/>
              <a:gd name="connsiteX26737" fmla="*/ 1979720 w 9144002"/>
              <a:gd name="connsiteY26737" fmla="*/ 4118059 h 4873452"/>
              <a:gd name="connsiteX26738" fmla="*/ 1980018 w 9144002"/>
              <a:gd name="connsiteY26738" fmla="*/ 4119621 h 4873452"/>
              <a:gd name="connsiteX26739" fmla="*/ 1981210 w 9144002"/>
              <a:gd name="connsiteY26739" fmla="*/ 4120959 h 4873452"/>
              <a:gd name="connsiteX26740" fmla="*/ 1982398 w 9144002"/>
              <a:gd name="connsiteY26740" fmla="*/ 4121851 h 4873452"/>
              <a:gd name="connsiteX26741" fmla="*/ 1983889 w 9144002"/>
              <a:gd name="connsiteY26741" fmla="*/ 4122519 h 4873452"/>
              <a:gd name="connsiteX26742" fmla="*/ 1982698 w 9144002"/>
              <a:gd name="connsiteY26742" fmla="*/ 4123412 h 4873452"/>
              <a:gd name="connsiteX26743" fmla="*/ 1980910 w 9144002"/>
              <a:gd name="connsiteY26743" fmla="*/ 4123858 h 4873452"/>
              <a:gd name="connsiteX26744" fmla="*/ 1978826 w 9144002"/>
              <a:gd name="connsiteY26744" fmla="*/ 4124081 h 4873452"/>
              <a:gd name="connsiteX26745" fmla="*/ 1976744 w 9144002"/>
              <a:gd name="connsiteY26745" fmla="*/ 4123858 h 4873452"/>
              <a:gd name="connsiteX26746" fmla="*/ 1974064 w 9144002"/>
              <a:gd name="connsiteY26746" fmla="*/ 4123634 h 4873452"/>
              <a:gd name="connsiteX26747" fmla="*/ 1971385 w 9144002"/>
              <a:gd name="connsiteY26747" fmla="*/ 4122743 h 4873452"/>
              <a:gd name="connsiteX26748" fmla="*/ 1965431 w 9144002"/>
              <a:gd name="connsiteY26748" fmla="*/ 4120736 h 4873452"/>
              <a:gd name="connsiteX26749" fmla="*/ 1959777 w 9144002"/>
              <a:gd name="connsiteY26749" fmla="*/ 4118059 h 4873452"/>
              <a:gd name="connsiteX26750" fmla="*/ 1954120 w 9144002"/>
              <a:gd name="connsiteY26750" fmla="*/ 4115161 h 4873452"/>
              <a:gd name="connsiteX26751" fmla="*/ 1949063 w 9144002"/>
              <a:gd name="connsiteY26751" fmla="*/ 4112038 h 4873452"/>
              <a:gd name="connsiteX26752" fmla="*/ 1945490 w 9144002"/>
              <a:gd name="connsiteY26752" fmla="*/ 4109585 h 4873452"/>
              <a:gd name="connsiteX26753" fmla="*/ 1944299 w 9144002"/>
              <a:gd name="connsiteY26753" fmla="*/ 4110254 h 4873452"/>
              <a:gd name="connsiteX26754" fmla="*/ 1942810 w 9144002"/>
              <a:gd name="connsiteY26754" fmla="*/ 4111147 h 4873452"/>
              <a:gd name="connsiteX26755" fmla="*/ 1938941 w 9144002"/>
              <a:gd name="connsiteY26755" fmla="*/ 4112931 h 4873452"/>
              <a:gd name="connsiteX26756" fmla="*/ 1934476 w 9144002"/>
              <a:gd name="connsiteY26756" fmla="*/ 4114938 h 4873452"/>
              <a:gd name="connsiteX26757" fmla="*/ 1930309 w 9144002"/>
              <a:gd name="connsiteY26757" fmla="*/ 4117168 h 4873452"/>
              <a:gd name="connsiteX26758" fmla="*/ 1928523 w 9144002"/>
              <a:gd name="connsiteY26758" fmla="*/ 4118059 h 4873452"/>
              <a:gd name="connsiteX26759" fmla="*/ 1927034 w 9144002"/>
              <a:gd name="connsiteY26759" fmla="*/ 4119398 h 4873452"/>
              <a:gd name="connsiteX26760" fmla="*/ 1925546 w 9144002"/>
              <a:gd name="connsiteY26760" fmla="*/ 4120513 h 4873452"/>
              <a:gd name="connsiteX26761" fmla="*/ 1924951 w 9144002"/>
              <a:gd name="connsiteY26761" fmla="*/ 4121628 h 4873452"/>
              <a:gd name="connsiteX26762" fmla="*/ 1924653 w 9144002"/>
              <a:gd name="connsiteY26762" fmla="*/ 4122966 h 4873452"/>
              <a:gd name="connsiteX26763" fmla="*/ 1924951 w 9144002"/>
              <a:gd name="connsiteY26763" fmla="*/ 4124527 h 4873452"/>
              <a:gd name="connsiteX26764" fmla="*/ 1926738 w 9144002"/>
              <a:gd name="connsiteY26764" fmla="*/ 4125865 h 4873452"/>
              <a:gd name="connsiteX26765" fmla="*/ 1928523 w 9144002"/>
              <a:gd name="connsiteY26765" fmla="*/ 4127649 h 4873452"/>
              <a:gd name="connsiteX26766" fmla="*/ 1916914 w 9144002"/>
              <a:gd name="connsiteY26766" fmla="*/ 4127202 h 4873452"/>
              <a:gd name="connsiteX26767" fmla="*/ 1905007 w 9144002"/>
              <a:gd name="connsiteY26767" fmla="*/ 4126980 h 4873452"/>
              <a:gd name="connsiteX26768" fmla="*/ 1880599 w 9144002"/>
              <a:gd name="connsiteY26768" fmla="*/ 4127202 h 4873452"/>
              <a:gd name="connsiteX26769" fmla="*/ 1855894 w 9144002"/>
              <a:gd name="connsiteY26769" fmla="*/ 4127872 h 4873452"/>
              <a:gd name="connsiteX26770" fmla="*/ 1830592 w 9144002"/>
              <a:gd name="connsiteY26770" fmla="*/ 4128317 h 4873452"/>
              <a:gd name="connsiteX26771" fmla="*/ 1830889 w 9144002"/>
              <a:gd name="connsiteY26771" fmla="*/ 4125231 h 4873452"/>
              <a:gd name="connsiteX26772" fmla="*/ 1823981 w 9144002"/>
              <a:gd name="connsiteY26772" fmla="*/ 4126040 h 4873452"/>
              <a:gd name="connsiteX26773" fmla="*/ 1818068 w 9144002"/>
              <a:gd name="connsiteY26773" fmla="*/ 4126716 h 4873452"/>
              <a:gd name="connsiteX26774" fmla="*/ 1815113 w 9144002"/>
              <a:gd name="connsiteY26774" fmla="*/ 4127617 h 4873452"/>
              <a:gd name="connsiteX26775" fmla="*/ 1812453 w 9144002"/>
              <a:gd name="connsiteY26775" fmla="*/ 4128518 h 4873452"/>
              <a:gd name="connsiteX26776" fmla="*/ 1809794 w 9144002"/>
              <a:gd name="connsiteY26776" fmla="*/ 4129643 h 4873452"/>
              <a:gd name="connsiteX26777" fmla="*/ 1807134 w 9144002"/>
              <a:gd name="connsiteY26777" fmla="*/ 4130995 h 4873452"/>
              <a:gd name="connsiteX26778" fmla="*/ 1805065 w 9144002"/>
              <a:gd name="connsiteY26778" fmla="*/ 4133023 h 4873452"/>
              <a:gd name="connsiteX26779" fmla="*/ 1802699 w 9144002"/>
              <a:gd name="connsiteY26779" fmla="*/ 4135049 h 4873452"/>
              <a:gd name="connsiteX26780" fmla="*/ 1800632 w 9144002"/>
              <a:gd name="connsiteY26780" fmla="*/ 4137977 h 4873452"/>
              <a:gd name="connsiteX26781" fmla="*/ 1798266 w 9144002"/>
              <a:gd name="connsiteY26781" fmla="*/ 4141130 h 4873452"/>
              <a:gd name="connsiteX26782" fmla="*/ 1795903 w 9144002"/>
              <a:gd name="connsiteY26782" fmla="*/ 4141130 h 4873452"/>
              <a:gd name="connsiteX26783" fmla="*/ 1794128 w 9144002"/>
              <a:gd name="connsiteY26783" fmla="*/ 4141130 h 4873452"/>
              <a:gd name="connsiteX26784" fmla="*/ 1792651 w 9144002"/>
              <a:gd name="connsiteY26784" fmla="*/ 4140455 h 4873452"/>
              <a:gd name="connsiteX26785" fmla="*/ 1790879 w 9144002"/>
              <a:gd name="connsiteY26785" fmla="*/ 4140005 h 4873452"/>
              <a:gd name="connsiteX26786" fmla="*/ 1788218 w 9144002"/>
              <a:gd name="connsiteY26786" fmla="*/ 4138428 h 4873452"/>
              <a:gd name="connsiteX26787" fmla="*/ 1785556 w 9144002"/>
              <a:gd name="connsiteY26787" fmla="*/ 4136401 h 4873452"/>
              <a:gd name="connsiteX26788" fmla="*/ 1783193 w 9144002"/>
              <a:gd name="connsiteY26788" fmla="*/ 4134824 h 4873452"/>
              <a:gd name="connsiteX26789" fmla="*/ 1780236 w 9144002"/>
              <a:gd name="connsiteY26789" fmla="*/ 4133023 h 4873452"/>
              <a:gd name="connsiteX26790" fmla="*/ 1778759 w 9144002"/>
              <a:gd name="connsiteY26790" fmla="*/ 4132572 h 4873452"/>
              <a:gd name="connsiteX26791" fmla="*/ 1776986 w 9144002"/>
              <a:gd name="connsiteY26791" fmla="*/ 4132122 h 4873452"/>
              <a:gd name="connsiteX26792" fmla="*/ 1775211 w 9144002"/>
              <a:gd name="connsiteY26792" fmla="*/ 4131896 h 4873452"/>
              <a:gd name="connsiteX26793" fmla="*/ 1772847 w 9144002"/>
              <a:gd name="connsiteY26793" fmla="*/ 4132122 h 4873452"/>
              <a:gd name="connsiteX26794" fmla="*/ 1774622 w 9144002"/>
              <a:gd name="connsiteY26794" fmla="*/ 4130995 h 4873452"/>
              <a:gd name="connsiteX26795" fmla="*/ 1776689 w 9144002"/>
              <a:gd name="connsiteY26795" fmla="*/ 4129869 h 4873452"/>
              <a:gd name="connsiteX26796" fmla="*/ 1780236 w 9144002"/>
              <a:gd name="connsiteY26796" fmla="*/ 4127166 h 4873452"/>
              <a:gd name="connsiteX26797" fmla="*/ 1784080 w 9144002"/>
              <a:gd name="connsiteY26797" fmla="*/ 4124013 h 4873452"/>
              <a:gd name="connsiteX26798" fmla="*/ 1788218 w 9144002"/>
              <a:gd name="connsiteY26798" fmla="*/ 4121085 h 4873452"/>
              <a:gd name="connsiteX26799" fmla="*/ 1789989 w 9144002"/>
              <a:gd name="connsiteY26799" fmla="*/ 4119734 h 4873452"/>
              <a:gd name="connsiteX26800" fmla="*/ 1792356 w 9144002"/>
              <a:gd name="connsiteY26800" fmla="*/ 4118607 h 4873452"/>
              <a:gd name="connsiteX26801" fmla="*/ 1794424 w 9144002"/>
              <a:gd name="connsiteY26801" fmla="*/ 4117706 h 4873452"/>
              <a:gd name="connsiteX26802" fmla="*/ 1796789 w 9144002"/>
              <a:gd name="connsiteY26802" fmla="*/ 4117031 h 4873452"/>
              <a:gd name="connsiteX26803" fmla="*/ 1799153 w 9144002"/>
              <a:gd name="connsiteY26803" fmla="*/ 4116806 h 4873452"/>
              <a:gd name="connsiteX26804" fmla="*/ 1801518 w 9144002"/>
              <a:gd name="connsiteY26804" fmla="*/ 4116806 h 4873452"/>
              <a:gd name="connsiteX26805" fmla="*/ 1804178 w 9144002"/>
              <a:gd name="connsiteY26805" fmla="*/ 4117031 h 4873452"/>
              <a:gd name="connsiteX26806" fmla="*/ 1806837 w 9144002"/>
              <a:gd name="connsiteY26806" fmla="*/ 4118382 h 4873452"/>
              <a:gd name="connsiteX26807" fmla="*/ 1806837 w 9144002"/>
              <a:gd name="connsiteY26807" fmla="*/ 4115454 h 4873452"/>
              <a:gd name="connsiteX26808" fmla="*/ 1806247 w 9144002"/>
              <a:gd name="connsiteY26808" fmla="*/ 4113201 h 4873452"/>
              <a:gd name="connsiteX26809" fmla="*/ 1805360 w 9144002"/>
              <a:gd name="connsiteY26809" fmla="*/ 4111174 h 4873452"/>
              <a:gd name="connsiteX26810" fmla="*/ 1804769 w 9144002"/>
              <a:gd name="connsiteY26810" fmla="*/ 4109147 h 4873452"/>
              <a:gd name="connsiteX26811" fmla="*/ 1803587 w 9144002"/>
              <a:gd name="connsiteY26811" fmla="*/ 4107345 h 4873452"/>
              <a:gd name="connsiteX26812" fmla="*/ 1802699 w 9144002"/>
              <a:gd name="connsiteY26812" fmla="*/ 4105543 h 4873452"/>
              <a:gd name="connsiteX26813" fmla="*/ 1802404 w 9144002"/>
              <a:gd name="connsiteY26813" fmla="*/ 4102841 h 4873452"/>
              <a:gd name="connsiteX26814" fmla="*/ 1802404 w 9144002"/>
              <a:gd name="connsiteY26814" fmla="*/ 4100138 h 4873452"/>
              <a:gd name="connsiteX26815" fmla="*/ 1807727 w 9144002"/>
              <a:gd name="connsiteY26815" fmla="*/ 4100589 h 4873452"/>
              <a:gd name="connsiteX26816" fmla="*/ 1811864 w 9144002"/>
              <a:gd name="connsiteY26816" fmla="*/ 4101264 h 4873452"/>
              <a:gd name="connsiteX26817" fmla="*/ 1818068 w 9144002"/>
              <a:gd name="connsiteY26817" fmla="*/ 4102615 h 4873452"/>
              <a:gd name="connsiteX26818" fmla="*/ 1821026 w 9144002"/>
              <a:gd name="connsiteY26818" fmla="*/ 4102841 h 4873452"/>
              <a:gd name="connsiteX26819" fmla="*/ 1823981 w 9144002"/>
              <a:gd name="connsiteY26819" fmla="*/ 4102615 h 4873452"/>
              <a:gd name="connsiteX26820" fmla="*/ 1827822 w 9144002"/>
              <a:gd name="connsiteY26820" fmla="*/ 4101715 h 4873452"/>
              <a:gd name="connsiteX26821" fmla="*/ 1832256 w 9144002"/>
              <a:gd name="connsiteY26821" fmla="*/ 4099688 h 4873452"/>
              <a:gd name="connsiteX26822" fmla="*/ 1831076 w 9144002"/>
              <a:gd name="connsiteY26822" fmla="*/ 4097661 h 4873452"/>
              <a:gd name="connsiteX26823" fmla="*/ 1830485 w 9144002"/>
              <a:gd name="connsiteY26823" fmla="*/ 4096084 h 4873452"/>
              <a:gd name="connsiteX26824" fmla="*/ 1829302 w 9144002"/>
              <a:gd name="connsiteY26824" fmla="*/ 4094282 h 4873452"/>
              <a:gd name="connsiteX26825" fmla="*/ 1827822 w 9144002"/>
              <a:gd name="connsiteY26825" fmla="*/ 4092930 h 4873452"/>
              <a:gd name="connsiteX26826" fmla="*/ 1826051 w 9144002"/>
              <a:gd name="connsiteY26826" fmla="*/ 4092030 h 4873452"/>
              <a:gd name="connsiteX26827" fmla="*/ 1823981 w 9144002"/>
              <a:gd name="connsiteY26827" fmla="*/ 4091128 h 4873452"/>
              <a:gd name="connsiteX26828" fmla="*/ 1821913 w 9144002"/>
              <a:gd name="connsiteY26828" fmla="*/ 4090903 h 4873452"/>
              <a:gd name="connsiteX26829" fmla="*/ 1819252 w 9144002"/>
              <a:gd name="connsiteY26829" fmla="*/ 4090678 h 4873452"/>
              <a:gd name="connsiteX26830" fmla="*/ 1820731 w 9144002"/>
              <a:gd name="connsiteY26830" fmla="*/ 4088650 h 4873452"/>
              <a:gd name="connsiteX26831" fmla="*/ 1821913 w 9144002"/>
              <a:gd name="connsiteY26831" fmla="*/ 4086849 h 4873452"/>
              <a:gd name="connsiteX26832" fmla="*/ 1823093 w 9144002"/>
              <a:gd name="connsiteY26832" fmla="*/ 4085498 h 4873452"/>
              <a:gd name="connsiteX26833" fmla="*/ 1823981 w 9144002"/>
              <a:gd name="connsiteY26833" fmla="*/ 4084596 h 4873452"/>
              <a:gd name="connsiteX26834" fmla="*/ 1825460 w 9144002"/>
              <a:gd name="connsiteY26834" fmla="*/ 4083921 h 4873452"/>
              <a:gd name="connsiteX26835" fmla="*/ 1826640 w 9144002"/>
              <a:gd name="connsiteY26835" fmla="*/ 4083245 h 4873452"/>
              <a:gd name="connsiteX26836" fmla="*/ 1829302 w 9144002"/>
              <a:gd name="connsiteY26836" fmla="*/ 4082344 h 4873452"/>
              <a:gd name="connsiteX26837" fmla="*/ 1831964 w 9144002"/>
              <a:gd name="connsiteY26837" fmla="*/ 4081443 h 4873452"/>
              <a:gd name="connsiteX26838" fmla="*/ 1833439 w 9144002"/>
              <a:gd name="connsiteY26838" fmla="*/ 4080993 h 4873452"/>
              <a:gd name="connsiteX26839" fmla="*/ 1834917 w 9144002"/>
              <a:gd name="connsiteY26839" fmla="*/ 4080092 h 4873452"/>
              <a:gd name="connsiteX26840" fmla="*/ 1835616 w 9144002"/>
              <a:gd name="connsiteY26840" fmla="*/ 4079453 h 4873452"/>
              <a:gd name="connsiteX26841" fmla="*/ 1834759 w 9144002"/>
              <a:gd name="connsiteY26841" fmla="*/ 4078811 h 4873452"/>
              <a:gd name="connsiteX26842" fmla="*/ 1835653 w 9144002"/>
              <a:gd name="connsiteY26842" fmla="*/ 4071228 h 4873452"/>
              <a:gd name="connsiteX26843" fmla="*/ 1836248 w 9144002"/>
              <a:gd name="connsiteY26843" fmla="*/ 4064315 h 4873452"/>
              <a:gd name="connsiteX26844" fmla="*/ 1837142 w 9144002"/>
              <a:gd name="connsiteY26844" fmla="*/ 4061194 h 4873452"/>
              <a:gd name="connsiteX26845" fmla="*/ 1837738 w 9144002"/>
              <a:gd name="connsiteY26845" fmla="*/ 4058518 h 4873452"/>
              <a:gd name="connsiteX26846" fmla="*/ 1838629 w 9144002"/>
              <a:gd name="connsiteY26846" fmla="*/ 4055841 h 4873452"/>
              <a:gd name="connsiteX26847" fmla="*/ 1839521 w 9144002"/>
              <a:gd name="connsiteY26847" fmla="*/ 4053388 h 4873452"/>
              <a:gd name="connsiteX26848" fmla="*/ 1841606 w 9144002"/>
              <a:gd name="connsiteY26848" fmla="*/ 4051158 h 4873452"/>
              <a:gd name="connsiteX26849" fmla="*/ 1843393 w 9144002"/>
              <a:gd name="connsiteY26849" fmla="*/ 4049151 h 4873452"/>
              <a:gd name="connsiteX26850" fmla="*/ 1845774 w 9144002"/>
              <a:gd name="connsiteY26850" fmla="*/ 4047367 h 4873452"/>
              <a:gd name="connsiteX26851" fmla="*/ 1848454 w 9144002"/>
              <a:gd name="connsiteY26851" fmla="*/ 4046029 h 4873452"/>
              <a:gd name="connsiteX26852" fmla="*/ 1851429 w 9144002"/>
              <a:gd name="connsiteY26852" fmla="*/ 4044691 h 4873452"/>
              <a:gd name="connsiteX26853" fmla="*/ 1855000 w 9144002"/>
              <a:gd name="connsiteY26853" fmla="*/ 4043799 h 4873452"/>
              <a:gd name="connsiteX26854" fmla="*/ 1859465 w 9144002"/>
              <a:gd name="connsiteY26854" fmla="*/ 4042907 h 4873452"/>
              <a:gd name="connsiteX26855" fmla="*/ 1864527 w 9144002"/>
              <a:gd name="connsiteY26855" fmla="*/ 4042683 h 4873452"/>
              <a:gd name="connsiteX26856" fmla="*/ 1864227 w 9144002"/>
              <a:gd name="connsiteY26856" fmla="*/ 4044022 h 4873452"/>
              <a:gd name="connsiteX26857" fmla="*/ 1863633 w 9144002"/>
              <a:gd name="connsiteY26857" fmla="*/ 4045137 h 4873452"/>
              <a:gd name="connsiteX26858" fmla="*/ 1863037 w 9144002"/>
              <a:gd name="connsiteY26858" fmla="*/ 4046029 h 4873452"/>
              <a:gd name="connsiteX26859" fmla="*/ 1862144 w 9144002"/>
              <a:gd name="connsiteY26859" fmla="*/ 4046921 h 4873452"/>
              <a:gd name="connsiteX26860" fmla="*/ 1860061 w 9144002"/>
              <a:gd name="connsiteY26860" fmla="*/ 4048036 h 4873452"/>
              <a:gd name="connsiteX26861" fmla="*/ 1857382 w 9144002"/>
              <a:gd name="connsiteY26861" fmla="*/ 4048482 h 4873452"/>
              <a:gd name="connsiteX26862" fmla="*/ 1855000 w 9144002"/>
              <a:gd name="connsiteY26862" fmla="*/ 4049597 h 4873452"/>
              <a:gd name="connsiteX26863" fmla="*/ 1853812 w 9144002"/>
              <a:gd name="connsiteY26863" fmla="*/ 4050266 h 4873452"/>
              <a:gd name="connsiteX26864" fmla="*/ 1853215 w 9144002"/>
              <a:gd name="connsiteY26864" fmla="*/ 4050935 h 4873452"/>
              <a:gd name="connsiteX26865" fmla="*/ 1852321 w 9144002"/>
              <a:gd name="connsiteY26865" fmla="*/ 4052050 h 4873452"/>
              <a:gd name="connsiteX26866" fmla="*/ 1851727 w 9144002"/>
              <a:gd name="connsiteY26866" fmla="*/ 4053165 h 4873452"/>
              <a:gd name="connsiteX26867" fmla="*/ 1851727 w 9144002"/>
              <a:gd name="connsiteY26867" fmla="*/ 4054503 h 4873452"/>
              <a:gd name="connsiteX26868" fmla="*/ 1851727 w 9144002"/>
              <a:gd name="connsiteY26868" fmla="*/ 4056288 h 4873452"/>
              <a:gd name="connsiteX26869" fmla="*/ 1851429 w 9144002"/>
              <a:gd name="connsiteY26869" fmla="*/ 4058518 h 4873452"/>
              <a:gd name="connsiteX26870" fmla="*/ 1851429 w 9144002"/>
              <a:gd name="connsiteY26870" fmla="*/ 4060079 h 4873452"/>
              <a:gd name="connsiteX26871" fmla="*/ 1851429 w 9144002"/>
              <a:gd name="connsiteY26871" fmla="*/ 4061863 h 4873452"/>
              <a:gd name="connsiteX26872" fmla="*/ 1851727 w 9144002"/>
              <a:gd name="connsiteY26872" fmla="*/ 4062978 h 4873452"/>
              <a:gd name="connsiteX26873" fmla="*/ 1852321 w 9144002"/>
              <a:gd name="connsiteY26873" fmla="*/ 4064093 h 4873452"/>
              <a:gd name="connsiteX26874" fmla="*/ 1853215 w 9144002"/>
              <a:gd name="connsiteY26874" fmla="*/ 4064984 h 4873452"/>
              <a:gd name="connsiteX26875" fmla="*/ 1854703 w 9144002"/>
              <a:gd name="connsiteY26875" fmla="*/ 4066323 h 4873452"/>
              <a:gd name="connsiteX26876" fmla="*/ 1856489 w 9144002"/>
              <a:gd name="connsiteY26876" fmla="*/ 4067660 h 4873452"/>
              <a:gd name="connsiteX26877" fmla="*/ 1858573 w 9144002"/>
              <a:gd name="connsiteY26877" fmla="*/ 4069444 h 4873452"/>
              <a:gd name="connsiteX26878" fmla="*/ 1859169 w 9144002"/>
              <a:gd name="connsiteY26878" fmla="*/ 4070337 h 4873452"/>
              <a:gd name="connsiteX26879" fmla="*/ 1859465 w 9144002"/>
              <a:gd name="connsiteY26879" fmla="*/ 4071452 h 4873452"/>
              <a:gd name="connsiteX26880" fmla="*/ 1860061 w 9144002"/>
              <a:gd name="connsiteY26880" fmla="*/ 4072567 h 4873452"/>
              <a:gd name="connsiteX26881" fmla="*/ 1860358 w 9144002"/>
              <a:gd name="connsiteY26881" fmla="*/ 4074351 h 4873452"/>
              <a:gd name="connsiteX26882" fmla="*/ 1864527 w 9144002"/>
              <a:gd name="connsiteY26882" fmla="*/ 4073013 h 4873452"/>
              <a:gd name="connsiteX26883" fmla="*/ 1870181 w 9144002"/>
              <a:gd name="connsiteY26883" fmla="*/ 4071674 h 4873452"/>
              <a:gd name="connsiteX26884" fmla="*/ 1876135 w 9144002"/>
              <a:gd name="connsiteY26884" fmla="*/ 4070337 h 4873452"/>
              <a:gd name="connsiteX26885" fmla="*/ 1881790 w 9144002"/>
              <a:gd name="connsiteY26885" fmla="*/ 4068553 h 4873452"/>
              <a:gd name="connsiteX26886" fmla="*/ 1884469 w 9144002"/>
              <a:gd name="connsiteY26886" fmla="*/ 4067438 h 4873452"/>
              <a:gd name="connsiteX26887" fmla="*/ 1886255 w 9144002"/>
              <a:gd name="connsiteY26887" fmla="*/ 4066323 h 4873452"/>
              <a:gd name="connsiteX26888" fmla="*/ 1888339 w 9144002"/>
              <a:gd name="connsiteY26888" fmla="*/ 4065208 h 4873452"/>
              <a:gd name="connsiteX26889" fmla="*/ 1889232 w 9144002"/>
              <a:gd name="connsiteY26889" fmla="*/ 4063424 h 4873452"/>
              <a:gd name="connsiteX26890" fmla="*/ 1889827 w 9144002"/>
              <a:gd name="connsiteY26890" fmla="*/ 4062085 h 4873452"/>
              <a:gd name="connsiteX26891" fmla="*/ 1889232 w 9144002"/>
              <a:gd name="connsiteY26891" fmla="*/ 4060079 h 4873452"/>
              <a:gd name="connsiteX26892" fmla="*/ 1887742 w 9144002"/>
              <a:gd name="connsiteY26892" fmla="*/ 4058071 h 4873452"/>
              <a:gd name="connsiteX26893" fmla="*/ 1885957 w 9144002"/>
              <a:gd name="connsiteY26893" fmla="*/ 4055841 h 4873452"/>
              <a:gd name="connsiteX26894" fmla="*/ 1887742 w 9144002"/>
              <a:gd name="connsiteY26894" fmla="*/ 4054503 h 4873452"/>
              <a:gd name="connsiteX26895" fmla="*/ 1889827 w 9144002"/>
              <a:gd name="connsiteY26895" fmla="*/ 4053834 h 4873452"/>
              <a:gd name="connsiteX26896" fmla="*/ 1891315 w 9144002"/>
              <a:gd name="connsiteY26896" fmla="*/ 4053611 h 4873452"/>
              <a:gd name="connsiteX26897" fmla="*/ 1892209 w 9144002"/>
              <a:gd name="connsiteY26897" fmla="*/ 4053834 h 4873452"/>
              <a:gd name="connsiteX26898" fmla="*/ 1893399 w 9144002"/>
              <a:gd name="connsiteY26898" fmla="*/ 4054503 h 4873452"/>
              <a:gd name="connsiteX26899" fmla="*/ 1894293 w 9144002"/>
              <a:gd name="connsiteY26899" fmla="*/ 4055618 h 4873452"/>
              <a:gd name="connsiteX26900" fmla="*/ 1895780 w 9144002"/>
              <a:gd name="connsiteY26900" fmla="*/ 4058518 h 4873452"/>
              <a:gd name="connsiteX26901" fmla="*/ 1898459 w 9144002"/>
              <a:gd name="connsiteY26901" fmla="*/ 4066323 h 4873452"/>
              <a:gd name="connsiteX26902" fmla="*/ 1900246 w 9144002"/>
              <a:gd name="connsiteY26902" fmla="*/ 4070337 h 4873452"/>
              <a:gd name="connsiteX26903" fmla="*/ 1901435 w 9144002"/>
              <a:gd name="connsiteY26903" fmla="*/ 4071898 h 4873452"/>
              <a:gd name="connsiteX26904" fmla="*/ 1902924 w 9144002"/>
              <a:gd name="connsiteY26904" fmla="*/ 4073682 h 4873452"/>
              <a:gd name="connsiteX26905" fmla="*/ 1905604 w 9144002"/>
              <a:gd name="connsiteY26905" fmla="*/ 4069668 h 4873452"/>
              <a:gd name="connsiteX26906" fmla="*/ 1908282 w 9144002"/>
              <a:gd name="connsiteY26906" fmla="*/ 4066545 h 4873452"/>
              <a:gd name="connsiteX26907" fmla="*/ 1910068 w 9144002"/>
              <a:gd name="connsiteY26907" fmla="*/ 4064315 h 4873452"/>
              <a:gd name="connsiteX26908" fmla="*/ 1911259 w 9144002"/>
              <a:gd name="connsiteY26908" fmla="*/ 4063424 h 4873452"/>
              <a:gd name="connsiteX26909" fmla="*/ 1912449 w 9144002"/>
              <a:gd name="connsiteY26909" fmla="*/ 4062978 h 4873452"/>
              <a:gd name="connsiteX26910" fmla="*/ 1913342 w 9144002"/>
              <a:gd name="connsiteY26910" fmla="*/ 4062309 h 4873452"/>
              <a:gd name="connsiteX26911" fmla="*/ 1914830 w 9144002"/>
              <a:gd name="connsiteY26911" fmla="*/ 4062309 h 4873452"/>
              <a:gd name="connsiteX26912" fmla="*/ 1916022 w 9144002"/>
              <a:gd name="connsiteY26912" fmla="*/ 4062754 h 4873452"/>
              <a:gd name="connsiteX26913" fmla="*/ 1917211 w 9144002"/>
              <a:gd name="connsiteY26913" fmla="*/ 4063200 h 4873452"/>
              <a:gd name="connsiteX26914" fmla="*/ 1918700 w 9144002"/>
              <a:gd name="connsiteY26914" fmla="*/ 4064093 h 4873452"/>
              <a:gd name="connsiteX26915" fmla="*/ 1920486 w 9144002"/>
              <a:gd name="connsiteY26915" fmla="*/ 4065430 h 4873452"/>
              <a:gd name="connsiteX26916" fmla="*/ 1924058 w 9144002"/>
              <a:gd name="connsiteY26916" fmla="*/ 4068775 h 4873452"/>
              <a:gd name="connsiteX26917" fmla="*/ 1926142 w 9144002"/>
              <a:gd name="connsiteY26917" fmla="*/ 4067214 h 4873452"/>
              <a:gd name="connsiteX26918" fmla="*/ 1928225 w 9144002"/>
              <a:gd name="connsiteY26918" fmla="*/ 4065208 h 4873452"/>
              <a:gd name="connsiteX26919" fmla="*/ 1931203 w 9144002"/>
              <a:gd name="connsiteY26919" fmla="*/ 4060524 h 4873452"/>
              <a:gd name="connsiteX26920" fmla="*/ 1933881 w 9144002"/>
              <a:gd name="connsiteY26920" fmla="*/ 4055618 h 4873452"/>
              <a:gd name="connsiteX26921" fmla="*/ 1936760 w 9144002"/>
              <a:gd name="connsiteY26921" fmla="*/ 4051090 h 4873452"/>
              <a:gd name="connsiteX26922" fmla="*/ 1933581 w 9144002"/>
              <a:gd name="connsiteY26922" fmla="*/ 4049751 h 4873452"/>
              <a:gd name="connsiteX26923" fmla="*/ 1929414 w 9144002"/>
              <a:gd name="connsiteY26923" fmla="*/ 4047524 h 4873452"/>
              <a:gd name="connsiteX26924" fmla="*/ 1925246 w 9144002"/>
              <a:gd name="connsiteY26924" fmla="*/ 4045075 h 4873452"/>
              <a:gd name="connsiteX26925" fmla="*/ 1926735 w 9144002"/>
              <a:gd name="connsiteY26925" fmla="*/ 4040621 h 4873452"/>
              <a:gd name="connsiteX26926" fmla="*/ 1927032 w 9144002"/>
              <a:gd name="connsiteY26926" fmla="*/ 4037058 h 4873452"/>
              <a:gd name="connsiteX26927" fmla="*/ 1927330 w 9144002"/>
              <a:gd name="connsiteY26927" fmla="*/ 4034608 h 4873452"/>
              <a:gd name="connsiteX26928" fmla="*/ 1927032 w 9144002"/>
              <a:gd name="connsiteY26928" fmla="*/ 4032604 h 4873452"/>
              <a:gd name="connsiteX26929" fmla="*/ 1925841 w 9144002"/>
              <a:gd name="connsiteY26929" fmla="*/ 4027259 h 4873452"/>
              <a:gd name="connsiteX26930" fmla="*/ 1925543 w 9144002"/>
              <a:gd name="connsiteY26930" fmla="*/ 4023696 h 4873452"/>
              <a:gd name="connsiteX26931" fmla="*/ 1925246 w 9144002"/>
              <a:gd name="connsiteY26931" fmla="*/ 4017905 h 4873452"/>
              <a:gd name="connsiteX26932" fmla="*/ 1928223 w 9144002"/>
              <a:gd name="connsiteY26932" fmla="*/ 4017461 h 4873452"/>
              <a:gd name="connsiteX26933" fmla="*/ 1931498 w 9144002"/>
              <a:gd name="connsiteY26933" fmla="*/ 4017238 h 4873452"/>
              <a:gd name="connsiteX26934" fmla="*/ 1938640 w 9144002"/>
              <a:gd name="connsiteY26934" fmla="*/ 4016570 h 4873452"/>
              <a:gd name="connsiteX26935" fmla="*/ 1945784 w 9144002"/>
              <a:gd name="connsiteY26935" fmla="*/ 4016347 h 4873452"/>
              <a:gd name="connsiteX26936" fmla="*/ 1949654 w 9144002"/>
              <a:gd name="connsiteY26936" fmla="*/ 4015902 h 4873452"/>
              <a:gd name="connsiteX26937" fmla="*/ 1952928 w 9144002"/>
              <a:gd name="connsiteY26937" fmla="*/ 4015679 h 4873452"/>
              <a:gd name="connsiteX26938" fmla="*/ 1955904 w 9144002"/>
              <a:gd name="connsiteY26938" fmla="*/ 4015233 h 4873452"/>
              <a:gd name="connsiteX26939" fmla="*/ 1959180 w 9144002"/>
              <a:gd name="connsiteY26939" fmla="*/ 4014343 h 4873452"/>
              <a:gd name="connsiteX26940" fmla="*/ 1961559 w 9144002"/>
              <a:gd name="connsiteY26940" fmla="*/ 4013006 h 4873452"/>
              <a:gd name="connsiteX26941" fmla="*/ 1963941 w 9144002"/>
              <a:gd name="connsiteY26941" fmla="*/ 4011447 h 4873452"/>
              <a:gd name="connsiteX26942" fmla="*/ 1965429 w 9144002"/>
              <a:gd name="connsiteY26942" fmla="*/ 4009220 h 4873452"/>
              <a:gd name="connsiteX26943" fmla="*/ 1966919 w 9144002"/>
              <a:gd name="connsiteY26943" fmla="*/ 4006771 h 4873452"/>
              <a:gd name="connsiteX26944" fmla="*/ 1967217 w 9144002"/>
              <a:gd name="connsiteY26944" fmla="*/ 4003653 h 4873452"/>
              <a:gd name="connsiteX26945" fmla="*/ 1967812 w 9144002"/>
              <a:gd name="connsiteY26945" fmla="*/ 3999645 h 4873452"/>
              <a:gd name="connsiteX26946" fmla="*/ 1969895 w 9144002"/>
              <a:gd name="connsiteY26946" fmla="*/ 4000758 h 4873452"/>
              <a:gd name="connsiteX26947" fmla="*/ 1971978 w 9144002"/>
              <a:gd name="connsiteY26947" fmla="*/ 4001871 h 4873452"/>
              <a:gd name="connsiteX26948" fmla="*/ 1973764 w 9144002"/>
              <a:gd name="connsiteY26948" fmla="*/ 4003431 h 4873452"/>
              <a:gd name="connsiteX26949" fmla="*/ 1975253 w 9144002"/>
              <a:gd name="connsiteY26949" fmla="*/ 4004989 h 4873452"/>
              <a:gd name="connsiteX26950" fmla="*/ 1976740 w 9144002"/>
              <a:gd name="connsiteY26950" fmla="*/ 4006771 h 4873452"/>
              <a:gd name="connsiteX26951" fmla="*/ 1978229 w 9144002"/>
              <a:gd name="connsiteY26951" fmla="*/ 4008775 h 4873452"/>
              <a:gd name="connsiteX26952" fmla="*/ 1979420 w 9144002"/>
              <a:gd name="connsiteY26952" fmla="*/ 4010557 h 4873452"/>
              <a:gd name="connsiteX26953" fmla="*/ 1980611 w 9144002"/>
              <a:gd name="connsiteY26953" fmla="*/ 4013229 h 4873452"/>
              <a:gd name="connsiteX26954" fmla="*/ 1980016 w 9144002"/>
              <a:gd name="connsiteY26954" fmla="*/ 4011447 h 4873452"/>
              <a:gd name="connsiteX26955" fmla="*/ 1980611 w 9144002"/>
              <a:gd name="connsiteY26955" fmla="*/ 4010111 h 4873452"/>
              <a:gd name="connsiteX26956" fmla="*/ 1980907 w 9144002"/>
              <a:gd name="connsiteY26956" fmla="*/ 4008998 h 4873452"/>
              <a:gd name="connsiteX26957" fmla="*/ 1981503 w 9144002"/>
              <a:gd name="connsiteY26957" fmla="*/ 4008107 h 4873452"/>
              <a:gd name="connsiteX26958" fmla="*/ 1982694 w 9144002"/>
              <a:gd name="connsiteY26958" fmla="*/ 4007217 h 4873452"/>
              <a:gd name="connsiteX26959" fmla="*/ 1983885 w 9144002"/>
              <a:gd name="connsiteY26959" fmla="*/ 4006771 h 4873452"/>
              <a:gd name="connsiteX26960" fmla="*/ 1986565 w 9144002"/>
              <a:gd name="connsiteY26960" fmla="*/ 4005212 h 4873452"/>
              <a:gd name="connsiteX26961" fmla="*/ 1987754 w 9144002"/>
              <a:gd name="connsiteY26961" fmla="*/ 4004544 h 4873452"/>
              <a:gd name="connsiteX26962" fmla="*/ 1989243 w 9144002"/>
              <a:gd name="connsiteY26962" fmla="*/ 4003653 h 4873452"/>
              <a:gd name="connsiteX26963" fmla="*/ 1990433 w 9144002"/>
              <a:gd name="connsiteY26963" fmla="*/ 4002317 h 4873452"/>
              <a:gd name="connsiteX26964" fmla="*/ 1991327 w 9144002"/>
              <a:gd name="connsiteY26964" fmla="*/ 4000758 h 4873452"/>
              <a:gd name="connsiteX26965" fmla="*/ 1992219 w 9144002"/>
              <a:gd name="connsiteY26965" fmla="*/ 3998754 h 4873452"/>
              <a:gd name="connsiteX26966" fmla="*/ 1992619 w 9144002"/>
              <a:gd name="connsiteY26966" fmla="*/ 3997262 h 4873452"/>
              <a:gd name="connsiteX26967" fmla="*/ 1992140 w 9144002"/>
              <a:gd name="connsiteY26967" fmla="*/ 3997321 h 4873452"/>
              <a:gd name="connsiteX26968" fmla="*/ 1990053 w 9144002"/>
              <a:gd name="connsiteY26968" fmla="*/ 3997098 h 4873452"/>
              <a:gd name="connsiteX26969" fmla="*/ 1988860 w 9144002"/>
              <a:gd name="connsiteY26969" fmla="*/ 3996427 h 4873452"/>
              <a:gd name="connsiteX26970" fmla="*/ 1987968 w 9144002"/>
              <a:gd name="connsiteY26970" fmla="*/ 3995532 h 4873452"/>
              <a:gd name="connsiteX26971" fmla="*/ 1986774 w 9144002"/>
              <a:gd name="connsiteY26971" fmla="*/ 3994861 h 4873452"/>
              <a:gd name="connsiteX26972" fmla="*/ 1985581 w 9144002"/>
              <a:gd name="connsiteY26972" fmla="*/ 3992178 h 4873452"/>
              <a:gd name="connsiteX26973" fmla="*/ 1984388 w 9144002"/>
              <a:gd name="connsiteY26973" fmla="*/ 3989494 h 4873452"/>
              <a:gd name="connsiteX26974" fmla="*/ 1983494 w 9144002"/>
              <a:gd name="connsiteY26974" fmla="*/ 3986587 h 4873452"/>
              <a:gd name="connsiteX26975" fmla="*/ 1982601 w 9144002"/>
              <a:gd name="connsiteY26975" fmla="*/ 3985469 h 4873452"/>
              <a:gd name="connsiteX26976" fmla="*/ 1981407 w 9144002"/>
              <a:gd name="connsiteY26976" fmla="*/ 3984574 h 4873452"/>
              <a:gd name="connsiteX26977" fmla="*/ 1980214 w 9144002"/>
              <a:gd name="connsiteY26977" fmla="*/ 3983680 h 4873452"/>
              <a:gd name="connsiteX26978" fmla="*/ 1979320 w 9144002"/>
              <a:gd name="connsiteY26978" fmla="*/ 3983233 h 4873452"/>
              <a:gd name="connsiteX26979" fmla="*/ 1975147 w 9144002"/>
              <a:gd name="connsiteY26979" fmla="*/ 3985916 h 4873452"/>
              <a:gd name="connsiteX26980" fmla="*/ 1971568 w 9144002"/>
              <a:gd name="connsiteY26980" fmla="*/ 3989046 h 4873452"/>
              <a:gd name="connsiteX26981" fmla="*/ 1965307 w 9144002"/>
              <a:gd name="connsiteY26981" fmla="*/ 3995979 h 4873452"/>
              <a:gd name="connsiteX26982" fmla="*/ 1961728 w 9144002"/>
              <a:gd name="connsiteY26982" fmla="*/ 3999110 h 4873452"/>
              <a:gd name="connsiteX26983" fmla="*/ 1958449 w 9144002"/>
              <a:gd name="connsiteY26983" fmla="*/ 4002241 h 4873452"/>
              <a:gd name="connsiteX26984" fmla="*/ 1956064 w 9144002"/>
              <a:gd name="connsiteY26984" fmla="*/ 4003359 h 4873452"/>
              <a:gd name="connsiteX26985" fmla="*/ 1954275 w 9144002"/>
              <a:gd name="connsiteY26985" fmla="*/ 4004477 h 4873452"/>
              <a:gd name="connsiteX26986" fmla="*/ 1951591 w 9144002"/>
              <a:gd name="connsiteY26986" fmla="*/ 4005148 h 4873452"/>
              <a:gd name="connsiteX26987" fmla="*/ 1949504 w 9144002"/>
              <a:gd name="connsiteY26987" fmla="*/ 4006042 h 4873452"/>
              <a:gd name="connsiteX26988" fmla="*/ 1950397 w 9144002"/>
              <a:gd name="connsiteY26988" fmla="*/ 4004477 h 4873452"/>
              <a:gd name="connsiteX26989" fmla="*/ 1951294 w 9144002"/>
              <a:gd name="connsiteY26989" fmla="*/ 4002688 h 4873452"/>
              <a:gd name="connsiteX26990" fmla="*/ 1952187 w 9144002"/>
              <a:gd name="connsiteY26990" fmla="*/ 4000675 h 4873452"/>
              <a:gd name="connsiteX26991" fmla="*/ 1952784 w 9144002"/>
              <a:gd name="connsiteY26991" fmla="*/ 3998439 h 4873452"/>
              <a:gd name="connsiteX26992" fmla="*/ 1953678 w 9144002"/>
              <a:gd name="connsiteY26992" fmla="*/ 3993743 h 4873452"/>
              <a:gd name="connsiteX26993" fmla="*/ 1953678 w 9144002"/>
              <a:gd name="connsiteY26993" fmla="*/ 3987929 h 4873452"/>
              <a:gd name="connsiteX26994" fmla="*/ 1951591 w 9144002"/>
              <a:gd name="connsiteY26994" fmla="*/ 3988600 h 4873452"/>
              <a:gd name="connsiteX26995" fmla="*/ 1950101 w 9144002"/>
              <a:gd name="connsiteY26995" fmla="*/ 3989046 h 4873452"/>
              <a:gd name="connsiteX26996" fmla="*/ 1948610 w 9144002"/>
              <a:gd name="connsiteY26996" fmla="*/ 3989046 h 4873452"/>
              <a:gd name="connsiteX26997" fmla="*/ 1947118 w 9144002"/>
              <a:gd name="connsiteY26997" fmla="*/ 3989046 h 4873452"/>
              <a:gd name="connsiteX26998" fmla="*/ 1945627 w 9144002"/>
              <a:gd name="connsiteY26998" fmla="*/ 3989046 h 4873452"/>
              <a:gd name="connsiteX26999" fmla="*/ 1944137 w 9144002"/>
              <a:gd name="connsiteY26999" fmla="*/ 3988600 h 4873452"/>
              <a:gd name="connsiteX27000" fmla="*/ 1941156 w 9144002"/>
              <a:gd name="connsiteY27000" fmla="*/ 3987705 h 4873452"/>
              <a:gd name="connsiteX27001" fmla="*/ 1938472 w 9144002"/>
              <a:gd name="connsiteY27001" fmla="*/ 3985916 h 4873452"/>
              <a:gd name="connsiteX27002" fmla="*/ 1935788 w 9144002"/>
              <a:gd name="connsiteY27002" fmla="*/ 3983680 h 4873452"/>
              <a:gd name="connsiteX27003" fmla="*/ 1933702 w 9144002"/>
              <a:gd name="connsiteY27003" fmla="*/ 3981444 h 4873452"/>
              <a:gd name="connsiteX27004" fmla="*/ 1931018 w 9144002"/>
              <a:gd name="connsiteY27004" fmla="*/ 3978760 h 4873452"/>
              <a:gd name="connsiteX27005" fmla="*/ 1926546 w 9144002"/>
              <a:gd name="connsiteY27005" fmla="*/ 3972722 h 4873452"/>
              <a:gd name="connsiteX27006" fmla="*/ 1921478 w 9144002"/>
              <a:gd name="connsiteY27006" fmla="*/ 3966461 h 4873452"/>
              <a:gd name="connsiteX27007" fmla="*/ 1918794 w 9144002"/>
              <a:gd name="connsiteY27007" fmla="*/ 3963778 h 4873452"/>
              <a:gd name="connsiteX27008" fmla="*/ 1916111 w 9144002"/>
              <a:gd name="connsiteY27008" fmla="*/ 3961093 h 4873452"/>
              <a:gd name="connsiteX27009" fmla="*/ 1913726 w 9144002"/>
              <a:gd name="connsiteY27009" fmla="*/ 3958858 h 4873452"/>
              <a:gd name="connsiteX27010" fmla="*/ 1911042 w 9144002"/>
              <a:gd name="connsiteY27010" fmla="*/ 3956845 h 4873452"/>
              <a:gd name="connsiteX27011" fmla="*/ 1909849 w 9144002"/>
              <a:gd name="connsiteY27011" fmla="*/ 3959081 h 4873452"/>
              <a:gd name="connsiteX27012" fmla="*/ 1908656 w 9144002"/>
              <a:gd name="connsiteY27012" fmla="*/ 3960870 h 4873452"/>
              <a:gd name="connsiteX27013" fmla="*/ 1907165 w 9144002"/>
              <a:gd name="connsiteY27013" fmla="*/ 3962212 h 4873452"/>
              <a:gd name="connsiteX27014" fmla="*/ 1905675 w 9144002"/>
              <a:gd name="connsiteY27014" fmla="*/ 3963778 h 4873452"/>
              <a:gd name="connsiteX27015" fmla="*/ 1904185 w 9144002"/>
              <a:gd name="connsiteY27015" fmla="*/ 3964448 h 4873452"/>
              <a:gd name="connsiteX27016" fmla="*/ 1902395 w 9144002"/>
              <a:gd name="connsiteY27016" fmla="*/ 3965119 h 4873452"/>
              <a:gd name="connsiteX27017" fmla="*/ 1900308 w 9144002"/>
              <a:gd name="connsiteY27017" fmla="*/ 3965342 h 4873452"/>
              <a:gd name="connsiteX27018" fmla="*/ 1898221 w 9144002"/>
              <a:gd name="connsiteY27018" fmla="*/ 3965566 h 4873452"/>
              <a:gd name="connsiteX27019" fmla="*/ 1896135 w 9144002"/>
              <a:gd name="connsiteY27019" fmla="*/ 3965566 h 4873452"/>
              <a:gd name="connsiteX27020" fmla="*/ 1894046 w 9144002"/>
              <a:gd name="connsiteY27020" fmla="*/ 3965342 h 4873452"/>
              <a:gd name="connsiteX27021" fmla="*/ 1889873 w 9144002"/>
              <a:gd name="connsiteY27021" fmla="*/ 3964448 h 4873452"/>
              <a:gd name="connsiteX27022" fmla="*/ 1885400 w 9144002"/>
              <a:gd name="connsiteY27022" fmla="*/ 3963107 h 4873452"/>
              <a:gd name="connsiteX27023" fmla="*/ 1880928 w 9144002"/>
              <a:gd name="connsiteY27023" fmla="*/ 3961764 h 4873452"/>
              <a:gd name="connsiteX27024" fmla="*/ 1883910 w 9144002"/>
              <a:gd name="connsiteY27024" fmla="*/ 3959752 h 4873452"/>
              <a:gd name="connsiteX27025" fmla="*/ 1885996 w 9144002"/>
              <a:gd name="connsiteY27025" fmla="*/ 3957963 h 4873452"/>
              <a:gd name="connsiteX27026" fmla="*/ 1887189 w 9144002"/>
              <a:gd name="connsiteY27026" fmla="*/ 3956397 h 4873452"/>
              <a:gd name="connsiteX27027" fmla="*/ 1888084 w 9144002"/>
              <a:gd name="connsiteY27027" fmla="*/ 3954833 h 4873452"/>
              <a:gd name="connsiteX27028" fmla="*/ 1887487 w 9144002"/>
              <a:gd name="connsiteY27028" fmla="*/ 3953491 h 4873452"/>
              <a:gd name="connsiteX27029" fmla="*/ 1886891 w 9144002"/>
              <a:gd name="connsiteY27029" fmla="*/ 3952149 h 4873452"/>
              <a:gd name="connsiteX27030" fmla="*/ 1885699 w 9144002"/>
              <a:gd name="connsiteY27030" fmla="*/ 3951031 h 4873452"/>
              <a:gd name="connsiteX27031" fmla="*/ 1883910 w 9144002"/>
              <a:gd name="connsiteY27031" fmla="*/ 3950136 h 4873452"/>
              <a:gd name="connsiteX27032" fmla="*/ 1881524 w 9144002"/>
              <a:gd name="connsiteY27032" fmla="*/ 3949242 h 4873452"/>
              <a:gd name="connsiteX27033" fmla="*/ 1878841 w 9144002"/>
              <a:gd name="connsiteY27033" fmla="*/ 3948347 h 4873452"/>
              <a:gd name="connsiteX27034" fmla="*/ 1876156 w 9144002"/>
              <a:gd name="connsiteY27034" fmla="*/ 3948124 h 4873452"/>
              <a:gd name="connsiteX27035" fmla="*/ 1873176 w 9144002"/>
              <a:gd name="connsiteY27035" fmla="*/ 3947453 h 4873452"/>
              <a:gd name="connsiteX27036" fmla="*/ 1869897 w 9144002"/>
              <a:gd name="connsiteY27036" fmla="*/ 3947453 h 4873452"/>
              <a:gd name="connsiteX27037" fmla="*/ 1866317 w 9144002"/>
              <a:gd name="connsiteY27037" fmla="*/ 3947453 h 4873452"/>
              <a:gd name="connsiteX27038" fmla="*/ 1863038 w 9144002"/>
              <a:gd name="connsiteY27038" fmla="*/ 3947899 h 4873452"/>
              <a:gd name="connsiteX27039" fmla="*/ 1859758 w 9144002"/>
              <a:gd name="connsiteY27039" fmla="*/ 3948347 h 4873452"/>
              <a:gd name="connsiteX27040" fmla="*/ 1864230 w 9144002"/>
              <a:gd name="connsiteY27040" fmla="*/ 3946111 h 4873452"/>
              <a:gd name="connsiteX27041" fmla="*/ 1868107 w 9144002"/>
              <a:gd name="connsiteY27041" fmla="*/ 3943651 h 4873452"/>
              <a:gd name="connsiteX27042" fmla="*/ 1875561 w 9144002"/>
              <a:gd name="connsiteY27042" fmla="*/ 3939179 h 4873452"/>
              <a:gd name="connsiteX27043" fmla="*/ 1881822 w 9144002"/>
              <a:gd name="connsiteY27043" fmla="*/ 3934259 h 4873452"/>
              <a:gd name="connsiteX27044" fmla="*/ 1888381 w 9144002"/>
              <a:gd name="connsiteY27044" fmla="*/ 3930010 h 4873452"/>
              <a:gd name="connsiteX27045" fmla="*/ 1891661 w 9144002"/>
              <a:gd name="connsiteY27045" fmla="*/ 3927998 h 4873452"/>
              <a:gd name="connsiteX27046" fmla="*/ 1894643 w 9144002"/>
              <a:gd name="connsiteY27046" fmla="*/ 3926432 h 4873452"/>
              <a:gd name="connsiteX27047" fmla="*/ 1898221 w 9144002"/>
              <a:gd name="connsiteY27047" fmla="*/ 3924643 h 4873452"/>
              <a:gd name="connsiteX27048" fmla="*/ 1901798 w 9144002"/>
              <a:gd name="connsiteY27048" fmla="*/ 3923301 h 4873452"/>
              <a:gd name="connsiteX27049" fmla="*/ 1905675 w 9144002"/>
              <a:gd name="connsiteY27049" fmla="*/ 3922183 h 4873452"/>
              <a:gd name="connsiteX27050" fmla="*/ 1909849 w 9144002"/>
              <a:gd name="connsiteY27050" fmla="*/ 3921289 h 4873452"/>
              <a:gd name="connsiteX27051" fmla="*/ 1914322 w 9144002"/>
              <a:gd name="connsiteY27051" fmla="*/ 3921065 h 4873452"/>
              <a:gd name="connsiteX27052" fmla="*/ 1919390 w 9144002"/>
              <a:gd name="connsiteY27052" fmla="*/ 3920617 h 4873452"/>
              <a:gd name="connsiteX27053" fmla="*/ 1918495 w 9144002"/>
              <a:gd name="connsiteY27053" fmla="*/ 3922630 h 4873452"/>
              <a:gd name="connsiteX27054" fmla="*/ 1917303 w 9144002"/>
              <a:gd name="connsiteY27054" fmla="*/ 3924420 h 4873452"/>
              <a:gd name="connsiteX27055" fmla="*/ 1914619 w 9144002"/>
              <a:gd name="connsiteY27055" fmla="*/ 3927103 h 4873452"/>
              <a:gd name="connsiteX27056" fmla="*/ 1913726 w 9144002"/>
              <a:gd name="connsiteY27056" fmla="*/ 3928669 h 4873452"/>
              <a:gd name="connsiteX27057" fmla="*/ 1912532 w 9144002"/>
              <a:gd name="connsiteY27057" fmla="*/ 3930233 h 4873452"/>
              <a:gd name="connsiteX27058" fmla="*/ 1911340 w 9144002"/>
              <a:gd name="connsiteY27058" fmla="*/ 3932023 h 4873452"/>
              <a:gd name="connsiteX27059" fmla="*/ 1911042 w 9144002"/>
              <a:gd name="connsiteY27059" fmla="*/ 3934259 h 4873452"/>
              <a:gd name="connsiteX27060" fmla="*/ 1913130 w 9144002"/>
              <a:gd name="connsiteY27060" fmla="*/ 3936496 h 4873452"/>
              <a:gd name="connsiteX27061" fmla="*/ 1916111 w 9144002"/>
              <a:gd name="connsiteY27061" fmla="*/ 3938731 h 4873452"/>
              <a:gd name="connsiteX27062" fmla="*/ 1919390 w 9144002"/>
              <a:gd name="connsiteY27062" fmla="*/ 3940744 h 4873452"/>
              <a:gd name="connsiteX27063" fmla="*/ 1922671 w 9144002"/>
              <a:gd name="connsiteY27063" fmla="*/ 3942534 h 4873452"/>
              <a:gd name="connsiteX27064" fmla="*/ 1925950 w 9144002"/>
              <a:gd name="connsiteY27064" fmla="*/ 3943875 h 4873452"/>
              <a:gd name="connsiteX27065" fmla="*/ 1929528 w 9144002"/>
              <a:gd name="connsiteY27065" fmla="*/ 3944993 h 4873452"/>
              <a:gd name="connsiteX27066" fmla="*/ 1933105 w 9144002"/>
              <a:gd name="connsiteY27066" fmla="*/ 3946111 h 4873452"/>
              <a:gd name="connsiteX27067" fmla="*/ 1936981 w 9144002"/>
              <a:gd name="connsiteY27067" fmla="*/ 3947006 h 4873452"/>
              <a:gd name="connsiteX27068" fmla="*/ 1940857 w 9144002"/>
              <a:gd name="connsiteY27068" fmla="*/ 3947899 h 4873452"/>
              <a:gd name="connsiteX27069" fmla="*/ 1944436 w 9144002"/>
              <a:gd name="connsiteY27069" fmla="*/ 3948124 h 4873452"/>
              <a:gd name="connsiteX27070" fmla="*/ 1948312 w 9144002"/>
              <a:gd name="connsiteY27070" fmla="*/ 3948347 h 4873452"/>
              <a:gd name="connsiteX27071" fmla="*/ 1952187 w 9144002"/>
              <a:gd name="connsiteY27071" fmla="*/ 3948794 h 4873452"/>
              <a:gd name="connsiteX27072" fmla="*/ 1955766 w 9144002"/>
              <a:gd name="connsiteY27072" fmla="*/ 3948794 h 4873452"/>
              <a:gd name="connsiteX27073" fmla="*/ 1959344 w 9144002"/>
              <a:gd name="connsiteY27073" fmla="*/ 3948347 h 4873452"/>
              <a:gd name="connsiteX27074" fmla="*/ 1962624 w 9144002"/>
              <a:gd name="connsiteY27074" fmla="*/ 3947899 h 4873452"/>
              <a:gd name="connsiteX27075" fmla="*/ 1965904 w 9144002"/>
              <a:gd name="connsiteY27075" fmla="*/ 3947229 h 4873452"/>
              <a:gd name="connsiteX27076" fmla="*/ 1967990 w 9144002"/>
              <a:gd name="connsiteY27076" fmla="*/ 3949913 h 4873452"/>
              <a:gd name="connsiteX27077" fmla="*/ 1969481 w 9144002"/>
              <a:gd name="connsiteY27077" fmla="*/ 3952373 h 4873452"/>
              <a:gd name="connsiteX27078" fmla="*/ 1970077 w 9144002"/>
              <a:gd name="connsiteY27078" fmla="*/ 3955503 h 4873452"/>
              <a:gd name="connsiteX27079" fmla="*/ 1970077 w 9144002"/>
              <a:gd name="connsiteY27079" fmla="*/ 3958634 h 4873452"/>
              <a:gd name="connsiteX27080" fmla="*/ 1970077 w 9144002"/>
              <a:gd name="connsiteY27080" fmla="*/ 3961764 h 4873452"/>
              <a:gd name="connsiteX27081" fmla="*/ 1969481 w 9144002"/>
              <a:gd name="connsiteY27081" fmla="*/ 3964448 h 4873452"/>
              <a:gd name="connsiteX27082" fmla="*/ 1967990 w 9144002"/>
              <a:gd name="connsiteY27082" fmla="*/ 3967356 h 4873452"/>
              <a:gd name="connsiteX27083" fmla="*/ 1966500 w 9144002"/>
              <a:gd name="connsiteY27083" fmla="*/ 3969816 h 4873452"/>
              <a:gd name="connsiteX27084" fmla="*/ 1967394 w 9144002"/>
              <a:gd name="connsiteY27084" fmla="*/ 3968473 h 4873452"/>
              <a:gd name="connsiteX27085" fmla="*/ 1968884 w 9144002"/>
              <a:gd name="connsiteY27085" fmla="*/ 3967579 h 4873452"/>
              <a:gd name="connsiteX27086" fmla="*/ 1970675 w 9144002"/>
              <a:gd name="connsiteY27086" fmla="*/ 3966461 h 4873452"/>
              <a:gd name="connsiteX27087" fmla="*/ 1972463 w 9144002"/>
              <a:gd name="connsiteY27087" fmla="*/ 3966013 h 4873452"/>
              <a:gd name="connsiteX27088" fmla="*/ 1975742 w 9144002"/>
              <a:gd name="connsiteY27088" fmla="*/ 3964895 h 4873452"/>
              <a:gd name="connsiteX27089" fmla="*/ 1979917 w 9144002"/>
              <a:gd name="connsiteY27089" fmla="*/ 3964001 h 4873452"/>
              <a:gd name="connsiteX27090" fmla="*/ 1984090 w 9144002"/>
              <a:gd name="connsiteY27090" fmla="*/ 3963778 h 4873452"/>
              <a:gd name="connsiteX27091" fmla="*/ 1988564 w 9144002"/>
              <a:gd name="connsiteY27091" fmla="*/ 3963330 h 4873452"/>
              <a:gd name="connsiteX27092" fmla="*/ 1998103 w 9144002"/>
              <a:gd name="connsiteY27092" fmla="*/ 3963330 h 4873452"/>
              <a:gd name="connsiteX27093" fmla="*/ 2002577 w 9144002"/>
              <a:gd name="connsiteY27093" fmla="*/ 3963107 h 4873452"/>
              <a:gd name="connsiteX27094" fmla="*/ 2006750 w 9144002"/>
              <a:gd name="connsiteY27094" fmla="*/ 3962435 h 4873452"/>
              <a:gd name="connsiteX27095" fmla="*/ 2010924 w 9144002"/>
              <a:gd name="connsiteY27095" fmla="*/ 3961318 h 4873452"/>
              <a:gd name="connsiteX27096" fmla="*/ 2015100 w 9144002"/>
              <a:gd name="connsiteY27096" fmla="*/ 3959976 h 4873452"/>
              <a:gd name="connsiteX27097" fmla="*/ 2016887 w 9144002"/>
              <a:gd name="connsiteY27097" fmla="*/ 3959081 h 4873452"/>
              <a:gd name="connsiteX27098" fmla="*/ 2018381 w 9144002"/>
              <a:gd name="connsiteY27098" fmla="*/ 3957963 h 4873452"/>
              <a:gd name="connsiteX27099" fmla="*/ 2019869 w 9144002"/>
              <a:gd name="connsiteY27099" fmla="*/ 3956621 h 4873452"/>
              <a:gd name="connsiteX27100" fmla="*/ 2021361 w 9144002"/>
              <a:gd name="connsiteY27100" fmla="*/ 3955280 h 4873452"/>
              <a:gd name="connsiteX27101" fmla="*/ 2022851 w 9144002"/>
              <a:gd name="connsiteY27101" fmla="*/ 3953491 h 4873452"/>
              <a:gd name="connsiteX27102" fmla="*/ 2024044 w 9144002"/>
              <a:gd name="connsiteY27102" fmla="*/ 3951478 h 4873452"/>
              <a:gd name="connsiteX27103" fmla="*/ 2024939 w 9144002"/>
              <a:gd name="connsiteY27103" fmla="*/ 3949242 h 4873452"/>
              <a:gd name="connsiteX27104" fmla="*/ 2025834 w 9144002"/>
              <a:gd name="connsiteY27104" fmla="*/ 3946782 h 4873452"/>
              <a:gd name="connsiteX27105" fmla="*/ 2029412 w 9144002"/>
              <a:gd name="connsiteY27105" fmla="*/ 3948124 h 4873452"/>
              <a:gd name="connsiteX27106" fmla="*/ 2032690 w 9144002"/>
              <a:gd name="connsiteY27106" fmla="*/ 3949465 h 4873452"/>
              <a:gd name="connsiteX27107" fmla="*/ 2039549 w 9144002"/>
              <a:gd name="connsiteY27107" fmla="*/ 3952596 h 4873452"/>
              <a:gd name="connsiteX27108" fmla="*/ 2042828 w 9144002"/>
              <a:gd name="connsiteY27108" fmla="*/ 3953714 h 4873452"/>
              <a:gd name="connsiteX27109" fmla="*/ 2046705 w 9144002"/>
              <a:gd name="connsiteY27109" fmla="*/ 3954609 h 4873452"/>
              <a:gd name="connsiteX27110" fmla="*/ 2051177 w 9144002"/>
              <a:gd name="connsiteY27110" fmla="*/ 3955280 h 4873452"/>
              <a:gd name="connsiteX27111" fmla="*/ 2055649 w 9144002"/>
              <a:gd name="connsiteY27111" fmla="*/ 3955503 h 4873452"/>
              <a:gd name="connsiteX27112" fmla="*/ 2055053 w 9144002"/>
              <a:gd name="connsiteY27112" fmla="*/ 3958410 h 4873452"/>
              <a:gd name="connsiteX27113" fmla="*/ 2053859 w 9144002"/>
              <a:gd name="connsiteY27113" fmla="*/ 3960646 h 4873452"/>
              <a:gd name="connsiteX27114" fmla="*/ 2052667 w 9144002"/>
              <a:gd name="connsiteY27114" fmla="*/ 3961989 h 4873452"/>
              <a:gd name="connsiteX27115" fmla="*/ 2051474 w 9144002"/>
              <a:gd name="connsiteY27115" fmla="*/ 3962882 h 4873452"/>
              <a:gd name="connsiteX27116" fmla="*/ 2050580 w 9144002"/>
              <a:gd name="connsiteY27116" fmla="*/ 3963107 h 4873452"/>
              <a:gd name="connsiteX27117" fmla="*/ 2049091 w 9144002"/>
              <a:gd name="connsiteY27117" fmla="*/ 3963107 h 4873452"/>
              <a:gd name="connsiteX27118" fmla="*/ 2047300 w 9144002"/>
              <a:gd name="connsiteY27118" fmla="*/ 3962435 h 4873452"/>
              <a:gd name="connsiteX27119" fmla="*/ 2045810 w 9144002"/>
              <a:gd name="connsiteY27119" fmla="*/ 3961764 h 4873452"/>
              <a:gd name="connsiteX27120" fmla="*/ 2042529 w 9144002"/>
              <a:gd name="connsiteY27120" fmla="*/ 3959752 h 4873452"/>
              <a:gd name="connsiteX27121" fmla="*/ 2038653 w 9144002"/>
              <a:gd name="connsiteY27121" fmla="*/ 3957740 h 4873452"/>
              <a:gd name="connsiteX27122" fmla="*/ 2036865 w 9144002"/>
              <a:gd name="connsiteY27122" fmla="*/ 3956621 h 4873452"/>
              <a:gd name="connsiteX27123" fmla="*/ 2034777 w 9144002"/>
              <a:gd name="connsiteY27123" fmla="*/ 3955951 h 4873452"/>
              <a:gd name="connsiteX27124" fmla="*/ 2032394 w 9144002"/>
              <a:gd name="connsiteY27124" fmla="*/ 3955726 h 4873452"/>
              <a:gd name="connsiteX27125" fmla="*/ 2030006 w 9144002"/>
              <a:gd name="connsiteY27125" fmla="*/ 3955726 h 4873452"/>
              <a:gd name="connsiteX27126" fmla="*/ 2027323 w 9144002"/>
              <a:gd name="connsiteY27126" fmla="*/ 3958634 h 4873452"/>
              <a:gd name="connsiteX27127" fmla="*/ 2025236 w 9144002"/>
              <a:gd name="connsiteY27127" fmla="*/ 3961764 h 4873452"/>
              <a:gd name="connsiteX27128" fmla="*/ 2023447 w 9144002"/>
              <a:gd name="connsiteY27128" fmla="*/ 3965342 h 4873452"/>
              <a:gd name="connsiteX27129" fmla="*/ 2021957 w 9144002"/>
              <a:gd name="connsiteY27129" fmla="*/ 3969368 h 4873452"/>
              <a:gd name="connsiteX27130" fmla="*/ 2042234 w 9144002"/>
              <a:gd name="connsiteY27130" fmla="*/ 3969368 h 4873452"/>
              <a:gd name="connsiteX27131" fmla="*/ 2057705 w 9144002"/>
              <a:gd name="connsiteY27131" fmla="*/ 3969524 h 4873452"/>
              <a:gd name="connsiteX27132" fmla="*/ 2057705 w 9144002"/>
              <a:gd name="connsiteY27132" fmla="*/ 3969357 h 4873452"/>
              <a:gd name="connsiteX27133" fmla="*/ 2056809 w 9144002"/>
              <a:gd name="connsiteY27133" fmla="*/ 3962677 h 4873452"/>
              <a:gd name="connsiteX27134" fmla="*/ 2060978 w 9144002"/>
              <a:gd name="connsiteY27134" fmla="*/ 3960226 h 4873452"/>
              <a:gd name="connsiteX27135" fmla="*/ 2065442 w 9144002"/>
              <a:gd name="connsiteY27135" fmla="*/ 3957777 h 4873452"/>
              <a:gd name="connsiteX27136" fmla="*/ 2069609 w 9144002"/>
              <a:gd name="connsiteY27136" fmla="*/ 3955773 h 4873452"/>
              <a:gd name="connsiteX27137" fmla="*/ 2074373 w 9144002"/>
              <a:gd name="connsiteY27137" fmla="*/ 3953992 h 4873452"/>
              <a:gd name="connsiteX27138" fmla="*/ 2078837 w 9144002"/>
              <a:gd name="connsiteY27138" fmla="*/ 3952655 h 4873452"/>
              <a:gd name="connsiteX27139" fmla="*/ 2083003 w 9144002"/>
              <a:gd name="connsiteY27139" fmla="*/ 3951319 h 4873452"/>
              <a:gd name="connsiteX27140" fmla="*/ 2087469 w 9144002"/>
              <a:gd name="connsiteY27140" fmla="*/ 3950428 h 4873452"/>
              <a:gd name="connsiteX27141" fmla="*/ 2091935 w 9144002"/>
              <a:gd name="connsiteY27141" fmla="*/ 3949760 h 4873452"/>
              <a:gd name="connsiteX27142" fmla="*/ 2096696 w 9144002"/>
              <a:gd name="connsiteY27142" fmla="*/ 3949538 h 4873452"/>
              <a:gd name="connsiteX27143" fmla="*/ 2101458 w 9144002"/>
              <a:gd name="connsiteY27143" fmla="*/ 3949314 h 4873452"/>
              <a:gd name="connsiteX27144" fmla="*/ 2105923 w 9144002"/>
              <a:gd name="connsiteY27144" fmla="*/ 3949314 h 4873452"/>
              <a:gd name="connsiteX27145" fmla="*/ 2110387 w 9144002"/>
              <a:gd name="connsiteY27145" fmla="*/ 3949760 h 4873452"/>
              <a:gd name="connsiteX27146" fmla="*/ 2114855 w 9144002"/>
              <a:gd name="connsiteY27146" fmla="*/ 3950205 h 4873452"/>
              <a:gd name="connsiteX27147" fmla="*/ 2119319 w 9144002"/>
              <a:gd name="connsiteY27147" fmla="*/ 3950873 h 4873452"/>
              <a:gd name="connsiteX27148" fmla="*/ 2123485 w 9144002"/>
              <a:gd name="connsiteY27148" fmla="*/ 3951764 h 4873452"/>
              <a:gd name="connsiteX27149" fmla="*/ 2127951 w 9144002"/>
              <a:gd name="connsiteY27149" fmla="*/ 3952878 h 4873452"/>
              <a:gd name="connsiteX27150" fmla="*/ 2132713 w 9144002"/>
              <a:gd name="connsiteY27150" fmla="*/ 3954437 h 4873452"/>
              <a:gd name="connsiteX27151" fmla="*/ 2136581 w 9144002"/>
              <a:gd name="connsiteY27151" fmla="*/ 3955773 h 4873452"/>
              <a:gd name="connsiteX27152" fmla="*/ 2144917 w 9144002"/>
              <a:gd name="connsiteY27152" fmla="*/ 3959113 h 4873452"/>
              <a:gd name="connsiteX27153" fmla="*/ 2152953 w 9144002"/>
              <a:gd name="connsiteY27153" fmla="*/ 3963122 h 4873452"/>
              <a:gd name="connsiteX27154" fmla="*/ 2160395 w 9144002"/>
              <a:gd name="connsiteY27154" fmla="*/ 3967576 h 4873452"/>
              <a:gd name="connsiteX27155" fmla="*/ 2164506 w 9144002"/>
              <a:gd name="connsiteY27155" fmla="*/ 3970267 h 4873452"/>
              <a:gd name="connsiteX27156" fmla="*/ 2165072 w 9144002"/>
              <a:gd name="connsiteY27156" fmla="*/ 3970262 h 4873452"/>
              <a:gd name="connsiteX27157" fmla="*/ 2177596 w 9144002"/>
              <a:gd name="connsiteY27157" fmla="*/ 3969816 h 4873452"/>
              <a:gd name="connsiteX27158" fmla="*/ 2190119 w 9144002"/>
              <a:gd name="connsiteY27158" fmla="*/ 3969368 h 4873452"/>
              <a:gd name="connsiteX27159" fmla="*/ 2201746 w 9144002"/>
              <a:gd name="connsiteY27159" fmla="*/ 3968473 h 4873452"/>
              <a:gd name="connsiteX27160" fmla="*/ 2213375 w 9144002"/>
              <a:gd name="connsiteY27160" fmla="*/ 3967356 h 4873452"/>
              <a:gd name="connsiteX27161" fmla="*/ 2213375 w 9144002"/>
              <a:gd name="connsiteY27161" fmla="*/ 3969591 h 4873452"/>
              <a:gd name="connsiteX27162" fmla="*/ 2212481 w 9144002"/>
              <a:gd name="connsiteY27162" fmla="*/ 3971605 h 4873452"/>
              <a:gd name="connsiteX27163" fmla="*/ 2211586 w 9144002"/>
              <a:gd name="connsiteY27163" fmla="*/ 3972946 h 4873452"/>
              <a:gd name="connsiteX27164" fmla="*/ 2210393 w 9144002"/>
              <a:gd name="connsiteY27164" fmla="*/ 3974064 h 4873452"/>
              <a:gd name="connsiteX27165" fmla="*/ 2208305 w 9144002"/>
              <a:gd name="connsiteY27165" fmla="*/ 3974959 h 4873452"/>
              <a:gd name="connsiteX27166" fmla="*/ 2206816 w 9144002"/>
              <a:gd name="connsiteY27166" fmla="*/ 3975629 h 4873452"/>
              <a:gd name="connsiteX27167" fmla="*/ 2202938 w 9144002"/>
              <a:gd name="connsiteY27167" fmla="*/ 3976300 h 4873452"/>
              <a:gd name="connsiteX27168" fmla="*/ 2198170 w 9144002"/>
              <a:gd name="connsiteY27168" fmla="*/ 3976971 h 4873452"/>
              <a:gd name="connsiteX27169" fmla="*/ 2193995 w 9144002"/>
              <a:gd name="connsiteY27169" fmla="*/ 3977418 h 4873452"/>
              <a:gd name="connsiteX27170" fmla="*/ 2192207 w 9144002"/>
              <a:gd name="connsiteY27170" fmla="*/ 3978089 h 4873452"/>
              <a:gd name="connsiteX27171" fmla="*/ 2190716 w 9144002"/>
              <a:gd name="connsiteY27171" fmla="*/ 3978984 h 4873452"/>
              <a:gd name="connsiteX27172" fmla="*/ 2189224 w 9144002"/>
              <a:gd name="connsiteY27172" fmla="*/ 3979878 h 4873452"/>
              <a:gd name="connsiteX27173" fmla="*/ 2188032 w 9144002"/>
              <a:gd name="connsiteY27173" fmla="*/ 3981219 h 4873452"/>
              <a:gd name="connsiteX27174" fmla="*/ 2190716 w 9144002"/>
              <a:gd name="connsiteY27174" fmla="*/ 3984127 h 4873452"/>
              <a:gd name="connsiteX27175" fmla="*/ 2193696 w 9144002"/>
              <a:gd name="connsiteY27175" fmla="*/ 3986363 h 4873452"/>
              <a:gd name="connsiteX27176" fmla="*/ 2197275 w 9144002"/>
              <a:gd name="connsiteY27176" fmla="*/ 3988375 h 4873452"/>
              <a:gd name="connsiteX27177" fmla="*/ 2200853 w 9144002"/>
              <a:gd name="connsiteY27177" fmla="*/ 3989942 h 4873452"/>
              <a:gd name="connsiteX27178" fmla="*/ 2198170 w 9144002"/>
              <a:gd name="connsiteY27178" fmla="*/ 3992849 h 4873452"/>
              <a:gd name="connsiteX27179" fmla="*/ 2195486 w 9144002"/>
              <a:gd name="connsiteY27179" fmla="*/ 3995085 h 4873452"/>
              <a:gd name="connsiteX27180" fmla="*/ 2193099 w 9144002"/>
              <a:gd name="connsiteY27180" fmla="*/ 3997321 h 4873452"/>
              <a:gd name="connsiteX27181" fmla="*/ 2190119 w 9144002"/>
              <a:gd name="connsiteY27181" fmla="*/ 3999110 h 4873452"/>
              <a:gd name="connsiteX27182" fmla="*/ 2187467 w 9144002"/>
              <a:gd name="connsiteY27182" fmla="*/ 4000656 h 4873452"/>
              <a:gd name="connsiteX27183" fmla="*/ 2188671 w 9144002"/>
              <a:gd name="connsiteY27183" fmla="*/ 4008775 h 4873452"/>
              <a:gd name="connsiteX27184" fmla="*/ 2189566 w 9144002"/>
              <a:gd name="connsiteY27184" fmla="*/ 4017905 h 4873452"/>
              <a:gd name="connsiteX27185" fmla="*/ 2189566 w 9144002"/>
              <a:gd name="connsiteY27185" fmla="*/ 4022887 h 4873452"/>
              <a:gd name="connsiteX27186" fmla="*/ 2201474 w 9144002"/>
              <a:gd name="connsiteY27186" fmla="*/ 4019714 h 4873452"/>
              <a:gd name="connsiteX27187" fmla="*/ 2213380 w 9144002"/>
              <a:gd name="connsiteY27187" fmla="*/ 4016815 h 4873452"/>
              <a:gd name="connsiteX27188" fmla="*/ 2212784 w 9144002"/>
              <a:gd name="connsiteY27188" fmla="*/ 4020606 h 4873452"/>
              <a:gd name="connsiteX27189" fmla="*/ 2212784 w 9144002"/>
              <a:gd name="connsiteY27189" fmla="*/ 4022390 h 4873452"/>
              <a:gd name="connsiteX27190" fmla="*/ 2213082 w 9144002"/>
              <a:gd name="connsiteY27190" fmla="*/ 4023729 h 4873452"/>
              <a:gd name="connsiteX27191" fmla="*/ 2213380 w 9144002"/>
              <a:gd name="connsiteY27191" fmla="*/ 4024844 h 4873452"/>
              <a:gd name="connsiteX27192" fmla="*/ 2214272 w 9144002"/>
              <a:gd name="connsiteY27192" fmla="*/ 4025735 h 4873452"/>
              <a:gd name="connsiteX27193" fmla="*/ 2214868 w 9144002"/>
              <a:gd name="connsiteY27193" fmla="*/ 4026404 h 4873452"/>
              <a:gd name="connsiteX27194" fmla="*/ 2216060 w 9144002"/>
              <a:gd name="connsiteY27194" fmla="*/ 4026850 h 4873452"/>
              <a:gd name="connsiteX27195" fmla="*/ 2218440 w 9144002"/>
              <a:gd name="connsiteY27195" fmla="*/ 4027743 h 4873452"/>
              <a:gd name="connsiteX27196" fmla="*/ 2221418 w 9144002"/>
              <a:gd name="connsiteY27196" fmla="*/ 4027965 h 4873452"/>
              <a:gd name="connsiteX27197" fmla="*/ 2224691 w 9144002"/>
              <a:gd name="connsiteY27197" fmla="*/ 4027743 h 4873452"/>
              <a:gd name="connsiteX27198" fmla="*/ 2228262 w 9144002"/>
              <a:gd name="connsiteY27198" fmla="*/ 4027743 h 4873452"/>
              <a:gd name="connsiteX27199" fmla="*/ 2231834 w 9144002"/>
              <a:gd name="connsiteY27199" fmla="*/ 4027519 h 4873452"/>
              <a:gd name="connsiteX27200" fmla="*/ 2235704 w 9144002"/>
              <a:gd name="connsiteY27200" fmla="*/ 4027074 h 4873452"/>
              <a:gd name="connsiteX27201" fmla="*/ 2239870 w 9144002"/>
              <a:gd name="connsiteY27201" fmla="*/ 4027519 h 4873452"/>
              <a:gd name="connsiteX27202" fmla="*/ 2243445 w 9144002"/>
              <a:gd name="connsiteY27202" fmla="*/ 4028189 h 4873452"/>
              <a:gd name="connsiteX27203" fmla="*/ 2245528 w 9144002"/>
              <a:gd name="connsiteY27203" fmla="*/ 4028858 h 4873452"/>
              <a:gd name="connsiteX27204" fmla="*/ 2247014 w 9144002"/>
              <a:gd name="connsiteY27204" fmla="*/ 4029304 h 4873452"/>
              <a:gd name="connsiteX27205" fmla="*/ 2248802 w 9144002"/>
              <a:gd name="connsiteY27205" fmla="*/ 4030642 h 4873452"/>
              <a:gd name="connsiteX27206" fmla="*/ 2250291 w 9144002"/>
              <a:gd name="connsiteY27206" fmla="*/ 4031757 h 4873452"/>
              <a:gd name="connsiteX27207" fmla="*/ 2251778 w 9144002"/>
              <a:gd name="connsiteY27207" fmla="*/ 4033095 h 4873452"/>
              <a:gd name="connsiteX27208" fmla="*/ 2253266 w 9144002"/>
              <a:gd name="connsiteY27208" fmla="*/ 4034433 h 4873452"/>
              <a:gd name="connsiteX27209" fmla="*/ 2254755 w 9144002"/>
              <a:gd name="connsiteY27209" fmla="*/ 4036440 h 4873452"/>
              <a:gd name="connsiteX27210" fmla="*/ 2255946 w 9144002"/>
              <a:gd name="connsiteY27210" fmla="*/ 4038670 h 4873452"/>
              <a:gd name="connsiteX27211" fmla="*/ 2257136 w 9144002"/>
              <a:gd name="connsiteY27211" fmla="*/ 4037109 h 4873452"/>
              <a:gd name="connsiteX27212" fmla="*/ 2258922 w 9144002"/>
              <a:gd name="connsiteY27212" fmla="*/ 4035548 h 4873452"/>
              <a:gd name="connsiteX27213" fmla="*/ 2260410 w 9144002"/>
              <a:gd name="connsiteY27213" fmla="*/ 4034210 h 4873452"/>
              <a:gd name="connsiteX27214" fmla="*/ 2262494 w 9144002"/>
              <a:gd name="connsiteY27214" fmla="*/ 4033095 h 4873452"/>
              <a:gd name="connsiteX27215" fmla="*/ 2266662 w 9144002"/>
              <a:gd name="connsiteY27215" fmla="*/ 4031088 h 4873452"/>
              <a:gd name="connsiteX27216" fmla="*/ 2270530 w 9144002"/>
              <a:gd name="connsiteY27216" fmla="*/ 4029304 h 4873452"/>
              <a:gd name="connsiteX27217" fmla="*/ 2274401 w 9144002"/>
              <a:gd name="connsiteY27217" fmla="*/ 4027074 h 4873452"/>
              <a:gd name="connsiteX27218" fmla="*/ 2276185 w 9144002"/>
              <a:gd name="connsiteY27218" fmla="*/ 4025959 h 4873452"/>
              <a:gd name="connsiteX27219" fmla="*/ 2277673 w 9144002"/>
              <a:gd name="connsiteY27219" fmla="*/ 4024620 h 4873452"/>
              <a:gd name="connsiteX27220" fmla="*/ 2279461 w 9144002"/>
              <a:gd name="connsiteY27220" fmla="*/ 4022836 h 4873452"/>
              <a:gd name="connsiteX27221" fmla="*/ 2280353 w 9144002"/>
              <a:gd name="connsiteY27221" fmla="*/ 4021053 h 4873452"/>
              <a:gd name="connsiteX27222" fmla="*/ 2281245 w 9144002"/>
              <a:gd name="connsiteY27222" fmla="*/ 4018599 h 4873452"/>
              <a:gd name="connsiteX27223" fmla="*/ 2281543 w 9144002"/>
              <a:gd name="connsiteY27223" fmla="*/ 4015923 h 4873452"/>
              <a:gd name="connsiteX27224" fmla="*/ 2284221 w 9144002"/>
              <a:gd name="connsiteY27224" fmla="*/ 4016369 h 4873452"/>
              <a:gd name="connsiteX27225" fmla="*/ 2286603 w 9144002"/>
              <a:gd name="connsiteY27225" fmla="*/ 4016815 h 4873452"/>
              <a:gd name="connsiteX27226" fmla="*/ 2287497 w 9144002"/>
              <a:gd name="connsiteY27226" fmla="*/ 4017484 h 4873452"/>
              <a:gd name="connsiteX27227" fmla="*/ 2288390 w 9144002"/>
              <a:gd name="connsiteY27227" fmla="*/ 4018376 h 4873452"/>
              <a:gd name="connsiteX27228" fmla="*/ 2288390 w 9144002"/>
              <a:gd name="connsiteY27228" fmla="*/ 4019268 h 4873452"/>
              <a:gd name="connsiteX27229" fmla="*/ 2287497 w 9144002"/>
              <a:gd name="connsiteY27229" fmla="*/ 4020384 h 4873452"/>
              <a:gd name="connsiteX27230" fmla="*/ 2286008 w 9144002"/>
              <a:gd name="connsiteY27230" fmla="*/ 4022836 h 4873452"/>
              <a:gd name="connsiteX27231" fmla="*/ 2283923 w 9144002"/>
              <a:gd name="connsiteY27231" fmla="*/ 4025959 h 4873452"/>
              <a:gd name="connsiteX27232" fmla="*/ 2283031 w 9144002"/>
              <a:gd name="connsiteY27232" fmla="*/ 4027743 h 4873452"/>
              <a:gd name="connsiteX27233" fmla="*/ 2282438 w 9144002"/>
              <a:gd name="connsiteY27233" fmla="*/ 4029750 h 4873452"/>
              <a:gd name="connsiteX27234" fmla="*/ 2282438 w 9144002"/>
              <a:gd name="connsiteY27234" fmla="*/ 4031757 h 4873452"/>
              <a:gd name="connsiteX27235" fmla="*/ 2282733 w 9144002"/>
              <a:gd name="connsiteY27235" fmla="*/ 4033540 h 4873452"/>
              <a:gd name="connsiteX27236" fmla="*/ 2283923 w 9144002"/>
              <a:gd name="connsiteY27236" fmla="*/ 4035994 h 4873452"/>
              <a:gd name="connsiteX27237" fmla="*/ 2285710 w 9144002"/>
              <a:gd name="connsiteY27237" fmla="*/ 4038447 h 4873452"/>
              <a:gd name="connsiteX27238" fmla="*/ 2288986 w 9144002"/>
              <a:gd name="connsiteY27238" fmla="*/ 4037555 h 4873452"/>
              <a:gd name="connsiteX27239" fmla="*/ 2291961 w 9144002"/>
              <a:gd name="connsiteY27239" fmla="*/ 4036663 h 4873452"/>
              <a:gd name="connsiteX27240" fmla="*/ 2295534 w 9144002"/>
              <a:gd name="connsiteY27240" fmla="*/ 4035325 h 4873452"/>
              <a:gd name="connsiteX27241" fmla="*/ 2298510 w 9144002"/>
              <a:gd name="connsiteY27241" fmla="*/ 4033540 h 4873452"/>
              <a:gd name="connsiteX27242" fmla="*/ 2305355 w 9144002"/>
              <a:gd name="connsiteY27242" fmla="*/ 4029750 h 4873452"/>
              <a:gd name="connsiteX27243" fmla="*/ 2311608 w 9144002"/>
              <a:gd name="connsiteY27243" fmla="*/ 4025513 h 4873452"/>
              <a:gd name="connsiteX27244" fmla="*/ 2318154 w 9144002"/>
              <a:gd name="connsiteY27244" fmla="*/ 4021721 h 4873452"/>
              <a:gd name="connsiteX27245" fmla="*/ 2321429 w 9144002"/>
              <a:gd name="connsiteY27245" fmla="*/ 4020384 h 4873452"/>
              <a:gd name="connsiteX27246" fmla="*/ 2324406 w 9144002"/>
              <a:gd name="connsiteY27246" fmla="*/ 4019268 h 4873452"/>
              <a:gd name="connsiteX27247" fmla="*/ 2327978 w 9144002"/>
              <a:gd name="connsiteY27247" fmla="*/ 4018599 h 4873452"/>
              <a:gd name="connsiteX27248" fmla="*/ 2330954 w 9144002"/>
              <a:gd name="connsiteY27248" fmla="*/ 4018376 h 4873452"/>
              <a:gd name="connsiteX27249" fmla="*/ 2333932 w 9144002"/>
              <a:gd name="connsiteY27249" fmla="*/ 4018599 h 4873452"/>
              <a:gd name="connsiteX27250" fmla="*/ 2336907 w 9144002"/>
              <a:gd name="connsiteY27250" fmla="*/ 4019714 h 4873452"/>
              <a:gd name="connsiteX27251" fmla="*/ 2337205 w 9144002"/>
              <a:gd name="connsiteY27251" fmla="*/ 4020606 h 4873452"/>
              <a:gd name="connsiteX27252" fmla="*/ 2337800 w 9144002"/>
              <a:gd name="connsiteY27252" fmla="*/ 4022168 h 4873452"/>
              <a:gd name="connsiteX27253" fmla="*/ 2338396 w 9144002"/>
              <a:gd name="connsiteY27253" fmla="*/ 4026850 h 4873452"/>
              <a:gd name="connsiteX27254" fmla="*/ 2339585 w 9144002"/>
              <a:gd name="connsiteY27254" fmla="*/ 4031310 h 4873452"/>
              <a:gd name="connsiteX27255" fmla="*/ 2340183 w 9144002"/>
              <a:gd name="connsiteY27255" fmla="*/ 4032872 h 4873452"/>
              <a:gd name="connsiteX27256" fmla="*/ 2340776 w 9144002"/>
              <a:gd name="connsiteY27256" fmla="*/ 4033095 h 4873452"/>
              <a:gd name="connsiteX27257" fmla="*/ 2341074 w 9144002"/>
              <a:gd name="connsiteY27257" fmla="*/ 4033318 h 4873452"/>
              <a:gd name="connsiteX27258" fmla="*/ 2342859 w 9144002"/>
              <a:gd name="connsiteY27258" fmla="*/ 4033095 h 4873452"/>
              <a:gd name="connsiteX27259" fmla="*/ 2344943 w 9144002"/>
              <a:gd name="connsiteY27259" fmla="*/ 4032425 h 4873452"/>
              <a:gd name="connsiteX27260" fmla="*/ 2346729 w 9144002"/>
              <a:gd name="connsiteY27260" fmla="*/ 4031757 h 4873452"/>
              <a:gd name="connsiteX27261" fmla="*/ 2348514 w 9144002"/>
              <a:gd name="connsiteY27261" fmla="*/ 4030865 h 4873452"/>
              <a:gd name="connsiteX27262" fmla="*/ 2352087 w 9144002"/>
              <a:gd name="connsiteY27262" fmla="*/ 4028634 h 4873452"/>
              <a:gd name="connsiteX27263" fmla="*/ 2355364 w 9144002"/>
              <a:gd name="connsiteY27263" fmla="*/ 4025959 h 4873452"/>
              <a:gd name="connsiteX27264" fmla="*/ 2358635 w 9144002"/>
              <a:gd name="connsiteY27264" fmla="*/ 4023729 h 4873452"/>
              <a:gd name="connsiteX27265" fmla="*/ 2362210 w 9144002"/>
              <a:gd name="connsiteY27265" fmla="*/ 4021499 h 4873452"/>
              <a:gd name="connsiteX27266" fmla="*/ 2364292 w 9144002"/>
              <a:gd name="connsiteY27266" fmla="*/ 4020606 h 4873452"/>
              <a:gd name="connsiteX27267" fmla="*/ 2366376 w 9144002"/>
              <a:gd name="connsiteY27267" fmla="*/ 4020160 h 4873452"/>
              <a:gd name="connsiteX27268" fmla="*/ 2368458 w 9144002"/>
              <a:gd name="connsiteY27268" fmla="*/ 4019491 h 4873452"/>
              <a:gd name="connsiteX27269" fmla="*/ 2370841 w 9144002"/>
              <a:gd name="connsiteY27269" fmla="*/ 4019491 h 4873452"/>
              <a:gd name="connsiteX27270" fmla="*/ 2370541 w 9144002"/>
              <a:gd name="connsiteY27270" fmla="*/ 4019714 h 4873452"/>
              <a:gd name="connsiteX27271" fmla="*/ 2369650 w 9144002"/>
              <a:gd name="connsiteY27271" fmla="*/ 4021053 h 4873452"/>
              <a:gd name="connsiteX27272" fmla="*/ 2368458 w 9144002"/>
              <a:gd name="connsiteY27272" fmla="*/ 4023951 h 4873452"/>
              <a:gd name="connsiteX27273" fmla="*/ 2367268 w 9144002"/>
              <a:gd name="connsiteY27273" fmla="*/ 4027074 h 4873452"/>
              <a:gd name="connsiteX27274" fmla="*/ 2366672 w 9144002"/>
              <a:gd name="connsiteY27274" fmla="*/ 4028634 h 4873452"/>
              <a:gd name="connsiteX27275" fmla="*/ 2369351 w 9144002"/>
              <a:gd name="connsiteY27275" fmla="*/ 4027743 h 4873452"/>
              <a:gd name="connsiteX27276" fmla="*/ 2372030 w 9144002"/>
              <a:gd name="connsiteY27276" fmla="*/ 4026628 h 4873452"/>
              <a:gd name="connsiteX27277" fmla="*/ 2379173 w 9144002"/>
              <a:gd name="connsiteY27277" fmla="*/ 4023505 h 4873452"/>
              <a:gd name="connsiteX27278" fmla="*/ 2382449 w 9144002"/>
              <a:gd name="connsiteY27278" fmla="*/ 4022168 h 4873452"/>
              <a:gd name="connsiteX27279" fmla="*/ 2385723 w 9144002"/>
              <a:gd name="connsiteY27279" fmla="*/ 4020606 h 4873452"/>
              <a:gd name="connsiteX27280" fmla="*/ 2389294 w 9144002"/>
              <a:gd name="connsiteY27280" fmla="*/ 4019491 h 4873452"/>
              <a:gd name="connsiteX27281" fmla="*/ 2391972 w 9144002"/>
              <a:gd name="connsiteY27281" fmla="*/ 4019268 h 4873452"/>
              <a:gd name="connsiteX27282" fmla="*/ 2394056 w 9144002"/>
              <a:gd name="connsiteY27282" fmla="*/ 4019491 h 4873452"/>
              <a:gd name="connsiteX27283" fmla="*/ 2396439 w 9144002"/>
              <a:gd name="connsiteY27283" fmla="*/ 4020160 h 4873452"/>
              <a:gd name="connsiteX27284" fmla="*/ 2398523 w 9144002"/>
              <a:gd name="connsiteY27284" fmla="*/ 4021053 h 4873452"/>
              <a:gd name="connsiteX27285" fmla="*/ 2401201 w 9144002"/>
              <a:gd name="connsiteY27285" fmla="*/ 4022168 h 4873452"/>
              <a:gd name="connsiteX27286" fmla="*/ 2405665 w 9144002"/>
              <a:gd name="connsiteY27286" fmla="*/ 4024844 h 4873452"/>
              <a:gd name="connsiteX27287" fmla="*/ 2410725 w 9144002"/>
              <a:gd name="connsiteY27287" fmla="*/ 4028189 h 4873452"/>
              <a:gd name="connsiteX27288" fmla="*/ 2415191 w 9144002"/>
              <a:gd name="connsiteY27288" fmla="*/ 4031757 h 4873452"/>
              <a:gd name="connsiteX27289" fmla="*/ 2419953 w 9144002"/>
              <a:gd name="connsiteY27289" fmla="*/ 4034433 h 4873452"/>
              <a:gd name="connsiteX27290" fmla="*/ 2422633 w 9144002"/>
              <a:gd name="connsiteY27290" fmla="*/ 4035548 h 4873452"/>
              <a:gd name="connsiteX27291" fmla="*/ 2425311 w 9144002"/>
              <a:gd name="connsiteY27291" fmla="*/ 4036440 h 4873452"/>
              <a:gd name="connsiteX27292" fmla="*/ 2427991 w 9144002"/>
              <a:gd name="connsiteY27292" fmla="*/ 4036663 h 4873452"/>
              <a:gd name="connsiteX27293" fmla="*/ 2430372 w 9144002"/>
              <a:gd name="connsiteY27293" fmla="*/ 4037109 h 4873452"/>
              <a:gd name="connsiteX27294" fmla="*/ 2432751 w 9144002"/>
              <a:gd name="connsiteY27294" fmla="*/ 4036440 h 4873452"/>
              <a:gd name="connsiteX27295" fmla="*/ 2434835 w 9144002"/>
              <a:gd name="connsiteY27295" fmla="*/ 4035994 h 4873452"/>
              <a:gd name="connsiteX27296" fmla="*/ 2436918 w 9144002"/>
              <a:gd name="connsiteY27296" fmla="*/ 4034655 h 4873452"/>
              <a:gd name="connsiteX27297" fmla="*/ 2439301 w 9144002"/>
              <a:gd name="connsiteY27297" fmla="*/ 4033318 h 4873452"/>
              <a:gd name="connsiteX27298" fmla="*/ 2443468 w 9144002"/>
              <a:gd name="connsiteY27298" fmla="*/ 4029973 h 4873452"/>
              <a:gd name="connsiteX27299" fmla="*/ 2447337 w 9144002"/>
              <a:gd name="connsiteY27299" fmla="*/ 4025959 h 4873452"/>
              <a:gd name="connsiteX27300" fmla="*/ 2451206 w 9144002"/>
              <a:gd name="connsiteY27300" fmla="*/ 4022168 h 4873452"/>
              <a:gd name="connsiteX27301" fmla="*/ 2455374 w 9144002"/>
              <a:gd name="connsiteY27301" fmla="*/ 4018376 h 4873452"/>
              <a:gd name="connsiteX27302" fmla="*/ 2457754 w 9144002"/>
              <a:gd name="connsiteY27302" fmla="*/ 4017038 h 4873452"/>
              <a:gd name="connsiteX27303" fmla="*/ 2460135 w 9144002"/>
              <a:gd name="connsiteY27303" fmla="*/ 4015478 h 4873452"/>
              <a:gd name="connsiteX27304" fmla="*/ 2461922 w 9144002"/>
              <a:gd name="connsiteY27304" fmla="*/ 4014808 h 4873452"/>
              <a:gd name="connsiteX27305" fmla="*/ 2464602 w 9144002"/>
              <a:gd name="connsiteY27305" fmla="*/ 4013916 h 4873452"/>
              <a:gd name="connsiteX27306" fmla="*/ 2468173 w 9144002"/>
              <a:gd name="connsiteY27306" fmla="*/ 4013693 h 4873452"/>
              <a:gd name="connsiteX27307" fmla="*/ 2472340 w 9144002"/>
              <a:gd name="connsiteY27307" fmla="*/ 4013693 h 4873452"/>
              <a:gd name="connsiteX27308" fmla="*/ 2476506 w 9144002"/>
              <a:gd name="connsiteY27308" fmla="*/ 4014139 h 4873452"/>
              <a:gd name="connsiteX27309" fmla="*/ 2480377 w 9144002"/>
              <a:gd name="connsiteY27309" fmla="*/ 4015254 h 4873452"/>
              <a:gd name="connsiteX27310" fmla="*/ 2484542 w 9144002"/>
              <a:gd name="connsiteY27310" fmla="*/ 4016369 h 4873452"/>
              <a:gd name="connsiteX27311" fmla="*/ 2488116 w 9144002"/>
              <a:gd name="connsiteY27311" fmla="*/ 4018153 h 4873452"/>
              <a:gd name="connsiteX27312" fmla="*/ 2495855 w 9144002"/>
              <a:gd name="connsiteY27312" fmla="*/ 4021053 h 4873452"/>
              <a:gd name="connsiteX27313" fmla="*/ 2499427 w 9144002"/>
              <a:gd name="connsiteY27313" fmla="*/ 4022390 h 4873452"/>
              <a:gd name="connsiteX27314" fmla="*/ 2502999 w 9144002"/>
              <a:gd name="connsiteY27314" fmla="*/ 4023505 h 4873452"/>
              <a:gd name="connsiteX27315" fmla="*/ 2506570 w 9144002"/>
              <a:gd name="connsiteY27315" fmla="*/ 4023951 h 4873452"/>
              <a:gd name="connsiteX27316" fmla="*/ 2510141 w 9144002"/>
              <a:gd name="connsiteY27316" fmla="*/ 4024398 h 4873452"/>
              <a:gd name="connsiteX27317" fmla="*/ 2513714 w 9144002"/>
              <a:gd name="connsiteY27317" fmla="*/ 4023729 h 4873452"/>
              <a:gd name="connsiteX27318" fmla="*/ 2515202 w 9144002"/>
              <a:gd name="connsiteY27318" fmla="*/ 4023505 h 4873452"/>
              <a:gd name="connsiteX27319" fmla="*/ 2517286 w 9144002"/>
              <a:gd name="connsiteY27319" fmla="*/ 4022614 h 4873452"/>
              <a:gd name="connsiteX27320" fmla="*/ 2518774 w 9144002"/>
              <a:gd name="connsiteY27320" fmla="*/ 4021721 h 4873452"/>
              <a:gd name="connsiteX27321" fmla="*/ 2520560 w 9144002"/>
              <a:gd name="connsiteY27321" fmla="*/ 4020606 h 4873452"/>
              <a:gd name="connsiteX27322" fmla="*/ 2522049 w 9144002"/>
              <a:gd name="connsiteY27322" fmla="*/ 4019491 h 4873452"/>
              <a:gd name="connsiteX27323" fmla="*/ 2524132 w 9144002"/>
              <a:gd name="connsiteY27323" fmla="*/ 4017930 h 4873452"/>
              <a:gd name="connsiteX27324" fmla="*/ 2526215 w 9144002"/>
              <a:gd name="connsiteY27324" fmla="*/ 4018153 h 4873452"/>
              <a:gd name="connsiteX27325" fmla="*/ 2528002 w 9144002"/>
              <a:gd name="connsiteY27325" fmla="*/ 4018376 h 4873452"/>
              <a:gd name="connsiteX27326" fmla="*/ 2530085 w 9144002"/>
              <a:gd name="connsiteY27326" fmla="*/ 4019045 h 4873452"/>
              <a:gd name="connsiteX27327" fmla="*/ 2531871 w 9144002"/>
              <a:gd name="connsiteY27327" fmla="*/ 4019714 h 4873452"/>
              <a:gd name="connsiteX27328" fmla="*/ 2534847 w 9144002"/>
              <a:gd name="connsiteY27328" fmla="*/ 4021499 h 4873452"/>
              <a:gd name="connsiteX27329" fmla="*/ 2537525 w 9144002"/>
              <a:gd name="connsiteY27329" fmla="*/ 4023729 h 4873452"/>
              <a:gd name="connsiteX27330" fmla="*/ 2539908 w 9144002"/>
              <a:gd name="connsiteY27330" fmla="*/ 4026404 h 4873452"/>
              <a:gd name="connsiteX27331" fmla="*/ 2542885 w 9144002"/>
              <a:gd name="connsiteY27331" fmla="*/ 4028189 h 4873452"/>
              <a:gd name="connsiteX27332" fmla="*/ 2544371 w 9144002"/>
              <a:gd name="connsiteY27332" fmla="*/ 4029304 h 4873452"/>
              <a:gd name="connsiteX27333" fmla="*/ 2545861 w 9144002"/>
              <a:gd name="connsiteY27333" fmla="*/ 4029973 h 4873452"/>
              <a:gd name="connsiteX27334" fmla="*/ 2547647 w 9144002"/>
              <a:gd name="connsiteY27334" fmla="*/ 4030865 h 4873452"/>
              <a:gd name="connsiteX27335" fmla="*/ 2549434 w 9144002"/>
              <a:gd name="connsiteY27335" fmla="*/ 4031088 h 4873452"/>
              <a:gd name="connsiteX27336" fmla="*/ 2557170 w 9144002"/>
              <a:gd name="connsiteY27336" fmla="*/ 4028858 h 4873452"/>
              <a:gd name="connsiteX27337" fmla="*/ 2564911 w 9144002"/>
              <a:gd name="connsiteY27337" fmla="*/ 4026850 h 4873452"/>
              <a:gd name="connsiteX27338" fmla="*/ 2572651 w 9144002"/>
              <a:gd name="connsiteY27338" fmla="*/ 4025067 h 4873452"/>
              <a:gd name="connsiteX27339" fmla="*/ 2580092 w 9144002"/>
              <a:gd name="connsiteY27339" fmla="*/ 4023729 h 4873452"/>
              <a:gd name="connsiteX27340" fmla="*/ 2595570 w 9144002"/>
              <a:gd name="connsiteY27340" fmla="*/ 4021275 h 4873452"/>
              <a:gd name="connsiteX27341" fmla="*/ 2611049 w 9144002"/>
              <a:gd name="connsiteY27341" fmla="*/ 4019045 h 4873452"/>
              <a:gd name="connsiteX27342" fmla="*/ 2626826 w 9144002"/>
              <a:gd name="connsiteY27342" fmla="*/ 4016815 h 4873452"/>
              <a:gd name="connsiteX27343" fmla="*/ 2642899 w 9144002"/>
              <a:gd name="connsiteY27343" fmla="*/ 4014363 h 4873452"/>
              <a:gd name="connsiteX27344" fmla="*/ 2659568 w 9144002"/>
              <a:gd name="connsiteY27344" fmla="*/ 4011463 h 4873452"/>
              <a:gd name="connsiteX27345" fmla="*/ 2668201 w 9144002"/>
              <a:gd name="connsiteY27345" fmla="*/ 4009456 h 4873452"/>
              <a:gd name="connsiteX27346" fmla="*/ 2677129 w 9144002"/>
              <a:gd name="connsiteY27346" fmla="*/ 4007449 h 4873452"/>
              <a:gd name="connsiteX27347" fmla="*/ 2679510 w 9144002"/>
              <a:gd name="connsiteY27347" fmla="*/ 4002320 h 4873452"/>
              <a:gd name="connsiteX27348" fmla="*/ 2682785 w 9144002"/>
              <a:gd name="connsiteY27348" fmla="*/ 3996075 h 4873452"/>
              <a:gd name="connsiteX27349" fmla="*/ 2686357 w 9144002"/>
              <a:gd name="connsiteY27349" fmla="*/ 3989163 h 4873452"/>
              <a:gd name="connsiteX27350" fmla="*/ 2688738 w 9144002"/>
              <a:gd name="connsiteY27350" fmla="*/ 3982249 h 4873452"/>
              <a:gd name="connsiteX27351" fmla="*/ 2689927 w 9144002"/>
              <a:gd name="connsiteY27351" fmla="*/ 3978905 h 4873452"/>
              <a:gd name="connsiteX27352" fmla="*/ 2690821 w 9144002"/>
              <a:gd name="connsiteY27352" fmla="*/ 3975783 h 4873452"/>
              <a:gd name="connsiteX27353" fmla="*/ 2690821 w 9144002"/>
              <a:gd name="connsiteY27353" fmla="*/ 3973106 h 4873452"/>
              <a:gd name="connsiteX27354" fmla="*/ 2690225 w 9144002"/>
              <a:gd name="connsiteY27354" fmla="*/ 3970653 h 4873452"/>
              <a:gd name="connsiteX27355" fmla="*/ 2689927 w 9144002"/>
              <a:gd name="connsiteY27355" fmla="*/ 3969538 h 4873452"/>
              <a:gd name="connsiteX27356" fmla="*/ 2689334 w 9144002"/>
              <a:gd name="connsiteY27356" fmla="*/ 3968869 h 4873452"/>
              <a:gd name="connsiteX27357" fmla="*/ 2688439 w 9144002"/>
              <a:gd name="connsiteY27357" fmla="*/ 3967977 h 4873452"/>
              <a:gd name="connsiteX27358" fmla="*/ 2687249 w 9144002"/>
              <a:gd name="connsiteY27358" fmla="*/ 3967308 h 4873452"/>
              <a:gd name="connsiteX27359" fmla="*/ 2686357 w 9144002"/>
              <a:gd name="connsiteY27359" fmla="*/ 3967085 h 4873452"/>
              <a:gd name="connsiteX27360" fmla="*/ 2684570 w 9144002"/>
              <a:gd name="connsiteY27360" fmla="*/ 3966862 h 4873452"/>
              <a:gd name="connsiteX27361" fmla="*/ 2686357 w 9144002"/>
              <a:gd name="connsiteY27361" fmla="*/ 3966862 h 4873452"/>
              <a:gd name="connsiteX27362" fmla="*/ 2691418 w 9144002"/>
              <a:gd name="connsiteY27362" fmla="*/ 3966416 h 4873452"/>
              <a:gd name="connsiteX27363" fmla="*/ 2697371 w 9144002"/>
              <a:gd name="connsiteY27363" fmla="*/ 3965970 h 4873452"/>
              <a:gd name="connsiteX27364" fmla="*/ 2703024 w 9144002"/>
              <a:gd name="connsiteY27364" fmla="*/ 3965078 h 4873452"/>
              <a:gd name="connsiteX27365" fmla="*/ 2709275 w 9144002"/>
              <a:gd name="connsiteY27365" fmla="*/ 3963963 h 4873452"/>
              <a:gd name="connsiteX27366" fmla="*/ 2714932 w 9144002"/>
              <a:gd name="connsiteY27366" fmla="*/ 3962625 h 4873452"/>
              <a:gd name="connsiteX27367" fmla="*/ 2720587 w 9144002"/>
              <a:gd name="connsiteY27367" fmla="*/ 3961064 h 4873452"/>
              <a:gd name="connsiteX27368" fmla="*/ 2725348 w 9144002"/>
              <a:gd name="connsiteY27368" fmla="*/ 3959280 h 4873452"/>
              <a:gd name="connsiteX27369" fmla="*/ 2729516 w 9144002"/>
              <a:gd name="connsiteY27369" fmla="*/ 3956827 h 4873452"/>
              <a:gd name="connsiteX27370" fmla="*/ 2732789 w 9144002"/>
              <a:gd name="connsiteY27370" fmla="*/ 3954597 h 4873452"/>
              <a:gd name="connsiteX27371" fmla="*/ 2734279 w 9144002"/>
              <a:gd name="connsiteY27371" fmla="*/ 3953259 h 4873452"/>
              <a:gd name="connsiteX27372" fmla="*/ 2735467 w 9144002"/>
              <a:gd name="connsiteY27372" fmla="*/ 3951920 h 4873452"/>
              <a:gd name="connsiteX27373" fmla="*/ 2736362 w 9144002"/>
              <a:gd name="connsiteY27373" fmla="*/ 3950360 h 4873452"/>
              <a:gd name="connsiteX27374" fmla="*/ 2736659 w 9144002"/>
              <a:gd name="connsiteY27374" fmla="*/ 3949021 h 4873452"/>
              <a:gd name="connsiteX27375" fmla="*/ 2736957 w 9144002"/>
              <a:gd name="connsiteY27375" fmla="*/ 3947238 h 4873452"/>
              <a:gd name="connsiteX27376" fmla="*/ 2736957 w 9144002"/>
              <a:gd name="connsiteY27376" fmla="*/ 3945900 h 4873452"/>
              <a:gd name="connsiteX27377" fmla="*/ 2736362 w 9144002"/>
              <a:gd name="connsiteY27377" fmla="*/ 3944339 h 4873452"/>
              <a:gd name="connsiteX27378" fmla="*/ 2735467 w 9144002"/>
              <a:gd name="connsiteY27378" fmla="*/ 3942331 h 4873452"/>
              <a:gd name="connsiteX27379" fmla="*/ 2734279 w 9144002"/>
              <a:gd name="connsiteY27379" fmla="*/ 3940548 h 4873452"/>
              <a:gd name="connsiteX27380" fmla="*/ 2732491 w 9144002"/>
              <a:gd name="connsiteY27380" fmla="*/ 3938540 h 4873452"/>
              <a:gd name="connsiteX27381" fmla="*/ 2730408 w 9144002"/>
              <a:gd name="connsiteY27381" fmla="*/ 3936534 h 4873452"/>
              <a:gd name="connsiteX27382" fmla="*/ 2728026 w 9144002"/>
              <a:gd name="connsiteY27382" fmla="*/ 3934750 h 4873452"/>
              <a:gd name="connsiteX27383" fmla="*/ 2726241 w 9144002"/>
              <a:gd name="connsiteY27383" fmla="*/ 3933857 h 4873452"/>
              <a:gd name="connsiteX27384" fmla="*/ 2724753 w 9144002"/>
              <a:gd name="connsiteY27384" fmla="*/ 3933189 h 4873452"/>
              <a:gd name="connsiteX27385" fmla="*/ 2722970 w 9144002"/>
              <a:gd name="connsiteY27385" fmla="*/ 3932965 h 4873452"/>
              <a:gd name="connsiteX27386" fmla="*/ 2721182 w 9144002"/>
              <a:gd name="connsiteY27386" fmla="*/ 3932965 h 4873452"/>
              <a:gd name="connsiteX27387" fmla="*/ 2719395 w 9144002"/>
              <a:gd name="connsiteY27387" fmla="*/ 3932965 h 4873452"/>
              <a:gd name="connsiteX27388" fmla="*/ 2717908 w 9144002"/>
              <a:gd name="connsiteY27388" fmla="*/ 3933189 h 4873452"/>
              <a:gd name="connsiteX27389" fmla="*/ 2714932 w 9144002"/>
              <a:gd name="connsiteY27389" fmla="*/ 3934304 h 4873452"/>
              <a:gd name="connsiteX27390" fmla="*/ 2712252 w 9144002"/>
              <a:gd name="connsiteY27390" fmla="*/ 3935865 h 4873452"/>
              <a:gd name="connsiteX27391" fmla="*/ 2710762 w 9144002"/>
              <a:gd name="connsiteY27391" fmla="*/ 3937425 h 4873452"/>
              <a:gd name="connsiteX27392" fmla="*/ 2710170 w 9144002"/>
              <a:gd name="connsiteY27392" fmla="*/ 3938095 h 4873452"/>
              <a:gd name="connsiteX27393" fmla="*/ 2709870 w 9144002"/>
              <a:gd name="connsiteY27393" fmla="*/ 3938540 h 4873452"/>
              <a:gd name="connsiteX27394" fmla="*/ 2710170 w 9144002"/>
              <a:gd name="connsiteY27394" fmla="*/ 3939210 h 4873452"/>
              <a:gd name="connsiteX27395" fmla="*/ 2710762 w 9144002"/>
              <a:gd name="connsiteY27395" fmla="*/ 3939433 h 4873452"/>
              <a:gd name="connsiteX27396" fmla="*/ 2705109 w 9144002"/>
              <a:gd name="connsiteY27396" fmla="*/ 3938095 h 4873452"/>
              <a:gd name="connsiteX27397" fmla="*/ 2699454 w 9144002"/>
              <a:gd name="connsiteY27397" fmla="*/ 3936534 h 4873452"/>
              <a:gd name="connsiteX27398" fmla="*/ 2693500 w 9144002"/>
              <a:gd name="connsiteY27398" fmla="*/ 3935195 h 4873452"/>
              <a:gd name="connsiteX27399" fmla="*/ 2686952 w 9144002"/>
              <a:gd name="connsiteY27399" fmla="*/ 3934304 h 4873452"/>
              <a:gd name="connsiteX27400" fmla="*/ 2680702 w 9144002"/>
              <a:gd name="connsiteY27400" fmla="*/ 3933411 h 4873452"/>
              <a:gd name="connsiteX27401" fmla="*/ 2674152 w 9144002"/>
              <a:gd name="connsiteY27401" fmla="*/ 3932965 h 4873452"/>
              <a:gd name="connsiteX27402" fmla="*/ 2667307 w 9144002"/>
              <a:gd name="connsiteY27402" fmla="*/ 3932742 h 4873452"/>
              <a:gd name="connsiteX27403" fmla="*/ 2661056 w 9144002"/>
              <a:gd name="connsiteY27403" fmla="*/ 3932965 h 4873452"/>
              <a:gd name="connsiteX27404" fmla="*/ 2654210 w 9144002"/>
              <a:gd name="connsiteY27404" fmla="*/ 3933189 h 4873452"/>
              <a:gd name="connsiteX27405" fmla="*/ 2647364 w 9144002"/>
              <a:gd name="connsiteY27405" fmla="*/ 3934080 h 4873452"/>
              <a:gd name="connsiteX27406" fmla="*/ 2640814 w 9144002"/>
              <a:gd name="connsiteY27406" fmla="*/ 3935419 h 4873452"/>
              <a:gd name="connsiteX27407" fmla="*/ 2640136 w 9144002"/>
              <a:gd name="connsiteY27407" fmla="*/ 3935604 h 4873452"/>
              <a:gd name="connsiteX27408" fmla="*/ 2638915 w 9144002"/>
              <a:gd name="connsiteY27408" fmla="*/ 3936156 h 4873452"/>
              <a:gd name="connsiteX27409" fmla="*/ 2634476 w 9144002"/>
              <a:gd name="connsiteY27409" fmla="*/ 3938162 h 4873452"/>
              <a:gd name="connsiteX27410" fmla="*/ 2632110 w 9144002"/>
              <a:gd name="connsiteY27410" fmla="*/ 3939055 h 4873452"/>
              <a:gd name="connsiteX27411" fmla="*/ 2630336 w 9144002"/>
              <a:gd name="connsiteY27411" fmla="*/ 3940392 h 4873452"/>
              <a:gd name="connsiteX27412" fmla="*/ 2628560 w 9144002"/>
              <a:gd name="connsiteY27412" fmla="*/ 3941731 h 4873452"/>
              <a:gd name="connsiteX27413" fmla="*/ 2626488 w 9144002"/>
              <a:gd name="connsiteY27413" fmla="*/ 3943292 h 4873452"/>
              <a:gd name="connsiteX27414" fmla="*/ 2625008 w 9144002"/>
              <a:gd name="connsiteY27414" fmla="*/ 3945300 h 4873452"/>
              <a:gd name="connsiteX27415" fmla="*/ 2623826 w 9144002"/>
              <a:gd name="connsiteY27415" fmla="*/ 3947530 h 4873452"/>
              <a:gd name="connsiteX27416" fmla="*/ 2622937 w 9144002"/>
              <a:gd name="connsiteY27416" fmla="*/ 3946862 h 4873452"/>
              <a:gd name="connsiteX27417" fmla="*/ 2622049 w 9144002"/>
              <a:gd name="connsiteY27417" fmla="*/ 3945969 h 4873452"/>
              <a:gd name="connsiteX27418" fmla="*/ 2621456 w 9144002"/>
              <a:gd name="connsiteY27418" fmla="*/ 3945522 h 4873452"/>
              <a:gd name="connsiteX27419" fmla="*/ 2620570 w 9144002"/>
              <a:gd name="connsiteY27419" fmla="*/ 3944631 h 4873452"/>
              <a:gd name="connsiteX27420" fmla="*/ 2620570 w 9144002"/>
              <a:gd name="connsiteY27420" fmla="*/ 3943070 h 4873452"/>
              <a:gd name="connsiteX27421" fmla="*/ 2620644 w 9144002"/>
              <a:gd name="connsiteY27421" fmla="*/ 3942626 h 4873452"/>
              <a:gd name="connsiteX27422" fmla="*/ 2615217 w 9144002"/>
              <a:gd name="connsiteY27422" fmla="*/ 3945676 h 4873452"/>
              <a:gd name="connsiteX27423" fmla="*/ 2608669 w 9144002"/>
              <a:gd name="connsiteY27423" fmla="*/ 3949690 h 4873452"/>
              <a:gd name="connsiteX27424" fmla="*/ 2599737 w 9144002"/>
              <a:gd name="connsiteY27424" fmla="*/ 3948575 h 4873452"/>
              <a:gd name="connsiteX27425" fmla="*/ 2590509 w 9144002"/>
              <a:gd name="connsiteY27425" fmla="*/ 3947684 h 4873452"/>
              <a:gd name="connsiteX27426" fmla="*/ 2572948 w 9144002"/>
              <a:gd name="connsiteY27426" fmla="*/ 3946123 h 4873452"/>
              <a:gd name="connsiteX27427" fmla="*/ 2554790 w 9144002"/>
              <a:gd name="connsiteY27427" fmla="*/ 3945676 h 4873452"/>
              <a:gd name="connsiteX27428" fmla="*/ 2537230 w 9144002"/>
              <a:gd name="connsiteY27428" fmla="*/ 3945008 h 4873452"/>
              <a:gd name="connsiteX27429" fmla="*/ 2519369 w 9144002"/>
              <a:gd name="connsiteY27429" fmla="*/ 3945008 h 4873452"/>
              <a:gd name="connsiteX27430" fmla="*/ 2502105 w 9144002"/>
              <a:gd name="connsiteY27430" fmla="*/ 3945454 h 4873452"/>
              <a:gd name="connsiteX27431" fmla="*/ 2467578 w 9144002"/>
              <a:gd name="connsiteY27431" fmla="*/ 3945900 h 4873452"/>
              <a:gd name="connsiteX27432" fmla="*/ 2450314 w 9144002"/>
              <a:gd name="connsiteY27432" fmla="*/ 3946123 h 4873452"/>
              <a:gd name="connsiteX27433" fmla="*/ 2433347 w 9144002"/>
              <a:gd name="connsiteY27433" fmla="*/ 3946123 h 4873452"/>
              <a:gd name="connsiteX27434" fmla="*/ 2416381 w 9144002"/>
              <a:gd name="connsiteY27434" fmla="*/ 3945676 h 4873452"/>
              <a:gd name="connsiteX27435" fmla="*/ 2399414 w 9144002"/>
              <a:gd name="connsiteY27435" fmla="*/ 3944785 h 4873452"/>
              <a:gd name="connsiteX27436" fmla="*/ 2382449 w 9144002"/>
              <a:gd name="connsiteY27436" fmla="*/ 3943446 h 4873452"/>
              <a:gd name="connsiteX27437" fmla="*/ 2374115 w 9144002"/>
              <a:gd name="connsiteY27437" fmla="*/ 3942331 h 4873452"/>
              <a:gd name="connsiteX27438" fmla="*/ 2365483 w 9144002"/>
              <a:gd name="connsiteY27438" fmla="*/ 3941216 h 4873452"/>
              <a:gd name="connsiteX27439" fmla="*/ 2357147 w 9144002"/>
              <a:gd name="connsiteY27439" fmla="*/ 3939655 h 4873452"/>
              <a:gd name="connsiteX27440" fmla="*/ 2348813 w 9144002"/>
              <a:gd name="connsiteY27440" fmla="*/ 3938318 h 4873452"/>
              <a:gd name="connsiteX27441" fmla="*/ 2340776 w 9144002"/>
              <a:gd name="connsiteY27441" fmla="*/ 3936310 h 4873452"/>
              <a:gd name="connsiteX27442" fmla="*/ 2332145 w 9144002"/>
              <a:gd name="connsiteY27442" fmla="*/ 3934304 h 4873452"/>
              <a:gd name="connsiteX27443" fmla="*/ 2332442 w 9144002"/>
              <a:gd name="connsiteY27443" fmla="*/ 3930066 h 4873452"/>
              <a:gd name="connsiteX27444" fmla="*/ 2332145 w 9144002"/>
              <a:gd name="connsiteY27444" fmla="*/ 3926498 h 4873452"/>
              <a:gd name="connsiteX27445" fmla="*/ 2331252 w 9144002"/>
              <a:gd name="connsiteY27445" fmla="*/ 3922707 h 4873452"/>
              <a:gd name="connsiteX27446" fmla="*/ 2330062 w 9144002"/>
              <a:gd name="connsiteY27446" fmla="*/ 3919808 h 4873452"/>
              <a:gd name="connsiteX27447" fmla="*/ 2328574 w 9144002"/>
              <a:gd name="connsiteY27447" fmla="*/ 3916909 h 4873452"/>
              <a:gd name="connsiteX27448" fmla="*/ 2328524 w 9144002"/>
              <a:gd name="connsiteY27448" fmla="*/ 3916827 h 4873452"/>
              <a:gd name="connsiteX27449" fmla="*/ 2323067 w 9144002"/>
              <a:gd name="connsiteY27449" fmla="*/ 3916750 h 4873452"/>
              <a:gd name="connsiteX27450" fmla="*/ 2307598 w 9144002"/>
              <a:gd name="connsiteY27450" fmla="*/ 3916750 h 4873452"/>
              <a:gd name="connsiteX27451" fmla="*/ 2292130 w 9144002"/>
              <a:gd name="connsiteY27451" fmla="*/ 3916974 h 4873452"/>
              <a:gd name="connsiteX27452" fmla="*/ 2277258 w 9144002"/>
              <a:gd name="connsiteY27452" fmla="*/ 3917866 h 4873452"/>
              <a:gd name="connsiteX27453" fmla="*/ 2262978 w 9144002"/>
              <a:gd name="connsiteY27453" fmla="*/ 3918981 h 4873452"/>
              <a:gd name="connsiteX27454" fmla="*/ 2248702 w 9144002"/>
              <a:gd name="connsiteY27454" fmla="*/ 3920096 h 4873452"/>
              <a:gd name="connsiteX27455" fmla="*/ 2235016 w 9144002"/>
              <a:gd name="connsiteY27455" fmla="*/ 3921880 h 4873452"/>
              <a:gd name="connsiteX27456" fmla="*/ 2221334 w 9144002"/>
              <a:gd name="connsiteY27456" fmla="*/ 3923442 h 4873452"/>
              <a:gd name="connsiteX27457" fmla="*/ 2195454 w 9144002"/>
              <a:gd name="connsiteY27457" fmla="*/ 3927234 h 4873452"/>
              <a:gd name="connsiteX27458" fmla="*/ 2170766 w 9144002"/>
              <a:gd name="connsiteY27458" fmla="*/ 3931248 h 4873452"/>
              <a:gd name="connsiteX27459" fmla="*/ 2146969 w 9144002"/>
              <a:gd name="connsiteY27459" fmla="*/ 3935040 h 4873452"/>
              <a:gd name="connsiteX27460" fmla="*/ 2149347 w 9144002"/>
              <a:gd name="connsiteY27460" fmla="*/ 3932809 h 4873452"/>
              <a:gd name="connsiteX27461" fmla="*/ 2150242 w 9144002"/>
              <a:gd name="connsiteY27461" fmla="*/ 3930579 h 4873452"/>
              <a:gd name="connsiteX27462" fmla="*/ 2150835 w 9144002"/>
              <a:gd name="connsiteY27462" fmla="*/ 3929241 h 4873452"/>
              <a:gd name="connsiteX27463" fmla="*/ 2150242 w 9144002"/>
              <a:gd name="connsiteY27463" fmla="*/ 3927680 h 4873452"/>
              <a:gd name="connsiteX27464" fmla="*/ 2149646 w 9144002"/>
              <a:gd name="connsiteY27464" fmla="*/ 3926565 h 4873452"/>
              <a:gd name="connsiteX27465" fmla="*/ 2148458 w 9144002"/>
              <a:gd name="connsiteY27465" fmla="*/ 3925450 h 4873452"/>
              <a:gd name="connsiteX27466" fmla="*/ 2145481 w 9144002"/>
              <a:gd name="connsiteY27466" fmla="*/ 3923888 h 4873452"/>
              <a:gd name="connsiteX27467" fmla="*/ 2142209 w 9144002"/>
              <a:gd name="connsiteY27467" fmla="*/ 3921658 h 4873452"/>
              <a:gd name="connsiteX27468" fmla="*/ 2140721 w 9144002"/>
              <a:gd name="connsiteY27468" fmla="*/ 3920096 h 4873452"/>
              <a:gd name="connsiteX27469" fmla="*/ 2139235 w 9144002"/>
              <a:gd name="connsiteY27469" fmla="*/ 3918758 h 4873452"/>
              <a:gd name="connsiteX27470" fmla="*/ 2138343 w 9144002"/>
              <a:gd name="connsiteY27470" fmla="*/ 3916750 h 4873452"/>
              <a:gd name="connsiteX27471" fmla="*/ 2137834 w 9144002"/>
              <a:gd name="connsiteY27471" fmla="*/ 3915353 h 4873452"/>
              <a:gd name="connsiteX27472" fmla="*/ 2127557 w 9144002"/>
              <a:gd name="connsiteY27472" fmla="*/ 3916155 h 4873452"/>
              <a:gd name="connsiteX27473" fmla="*/ 2127930 w 9144002"/>
              <a:gd name="connsiteY27473" fmla="*/ 3916528 h 4873452"/>
              <a:gd name="connsiteX27474" fmla="*/ 2128824 w 9144002"/>
              <a:gd name="connsiteY27474" fmla="*/ 3917419 h 4873452"/>
              <a:gd name="connsiteX27475" fmla="*/ 2131502 w 9144002"/>
              <a:gd name="connsiteY27475" fmla="*/ 3918534 h 4873452"/>
              <a:gd name="connsiteX27476" fmla="*/ 2134177 w 9144002"/>
              <a:gd name="connsiteY27476" fmla="*/ 3919650 h 4873452"/>
              <a:gd name="connsiteX27477" fmla="*/ 2136558 w 9144002"/>
              <a:gd name="connsiteY27477" fmla="*/ 3920988 h 4873452"/>
              <a:gd name="connsiteX27478" fmla="*/ 2137450 w 9144002"/>
              <a:gd name="connsiteY27478" fmla="*/ 3921880 h 4873452"/>
              <a:gd name="connsiteX27479" fmla="*/ 2138343 w 9144002"/>
              <a:gd name="connsiteY27479" fmla="*/ 3922995 h 4873452"/>
              <a:gd name="connsiteX27480" fmla="*/ 2139235 w 9144002"/>
              <a:gd name="connsiteY27480" fmla="*/ 3924334 h 4873452"/>
              <a:gd name="connsiteX27481" fmla="*/ 2139235 w 9144002"/>
              <a:gd name="connsiteY27481" fmla="*/ 3926118 h 4873452"/>
              <a:gd name="connsiteX27482" fmla="*/ 2139235 w 9144002"/>
              <a:gd name="connsiteY27482" fmla="*/ 3928349 h 4873452"/>
              <a:gd name="connsiteX27483" fmla="*/ 2138640 w 9144002"/>
              <a:gd name="connsiteY27483" fmla="*/ 3930802 h 4873452"/>
              <a:gd name="connsiteX27484" fmla="*/ 2131203 w 9144002"/>
              <a:gd name="connsiteY27484" fmla="*/ 3928349 h 4873452"/>
              <a:gd name="connsiteX27485" fmla="*/ 2125254 w 9144002"/>
              <a:gd name="connsiteY27485" fmla="*/ 3926565 h 4873452"/>
              <a:gd name="connsiteX27486" fmla="*/ 2119601 w 9144002"/>
              <a:gd name="connsiteY27486" fmla="*/ 3925003 h 4873452"/>
              <a:gd name="connsiteX27487" fmla="*/ 2117224 w 9144002"/>
              <a:gd name="connsiteY27487" fmla="*/ 3924110 h 4873452"/>
              <a:gd name="connsiteX27488" fmla="*/ 2114546 w 9144002"/>
              <a:gd name="connsiteY27488" fmla="*/ 3923219 h 4873452"/>
              <a:gd name="connsiteX27489" fmla="*/ 2112760 w 9144002"/>
              <a:gd name="connsiteY27489" fmla="*/ 3922103 h 4873452"/>
              <a:gd name="connsiteX27490" fmla="*/ 2110381 w 9144002"/>
              <a:gd name="connsiteY27490" fmla="*/ 3920765 h 4873452"/>
              <a:gd name="connsiteX27491" fmla="*/ 2108595 w 9144002"/>
              <a:gd name="connsiteY27491" fmla="*/ 3918981 h 4873452"/>
              <a:gd name="connsiteX27492" fmla="*/ 2107477 w 9144002"/>
              <a:gd name="connsiteY27492" fmla="*/ 3917722 h 4873452"/>
              <a:gd name="connsiteX27493" fmla="*/ 2097891 w 9144002"/>
              <a:gd name="connsiteY27493" fmla="*/ 3918471 h 4873452"/>
              <a:gd name="connsiteX27494" fmla="*/ 2068423 w 9144002"/>
              <a:gd name="connsiteY27494" fmla="*/ 3920923 h 4873452"/>
              <a:gd name="connsiteX27495" fmla="*/ 2053836 w 9144002"/>
              <a:gd name="connsiteY27495" fmla="*/ 3922038 h 4873452"/>
              <a:gd name="connsiteX27496" fmla="*/ 2039251 w 9144002"/>
              <a:gd name="connsiteY27496" fmla="*/ 3923153 h 4873452"/>
              <a:gd name="connsiteX27497" fmla="*/ 2024073 w 9144002"/>
              <a:gd name="connsiteY27497" fmla="*/ 3923599 h 4873452"/>
              <a:gd name="connsiteX27498" fmla="*/ 2008593 w 9144002"/>
              <a:gd name="connsiteY27498" fmla="*/ 3924268 h 4873452"/>
              <a:gd name="connsiteX27499" fmla="*/ 2007104 w 9144002"/>
              <a:gd name="connsiteY27499" fmla="*/ 3922261 h 4873452"/>
              <a:gd name="connsiteX27500" fmla="*/ 2006510 w 9144002"/>
              <a:gd name="connsiteY27500" fmla="*/ 3920477 h 4873452"/>
              <a:gd name="connsiteX27501" fmla="*/ 2005915 w 9144002"/>
              <a:gd name="connsiteY27501" fmla="*/ 3918916 h 4873452"/>
              <a:gd name="connsiteX27502" fmla="*/ 2006510 w 9144002"/>
              <a:gd name="connsiteY27502" fmla="*/ 3917801 h 4873452"/>
              <a:gd name="connsiteX27503" fmla="*/ 2007104 w 9144002"/>
              <a:gd name="connsiteY27503" fmla="*/ 3914679 h 4873452"/>
              <a:gd name="connsiteX27504" fmla="*/ 2007998 w 9144002"/>
              <a:gd name="connsiteY27504" fmla="*/ 3912895 h 4873452"/>
              <a:gd name="connsiteX27505" fmla="*/ 2008593 w 9144002"/>
              <a:gd name="connsiteY27505" fmla="*/ 3910665 h 4873452"/>
              <a:gd name="connsiteX27506" fmla="*/ 2005616 w 9144002"/>
              <a:gd name="connsiteY27506" fmla="*/ 3910665 h 4873452"/>
              <a:gd name="connsiteX27507" fmla="*/ 2002641 w 9144002"/>
              <a:gd name="connsiteY27507" fmla="*/ 3910888 h 4873452"/>
              <a:gd name="connsiteX27508" fmla="*/ 2000259 w 9144002"/>
              <a:gd name="connsiteY27508" fmla="*/ 3912003 h 4873452"/>
              <a:gd name="connsiteX27509" fmla="*/ 1998472 w 9144002"/>
              <a:gd name="connsiteY27509" fmla="*/ 3913564 h 4873452"/>
              <a:gd name="connsiteX27510" fmla="*/ 1997284 w 9144002"/>
              <a:gd name="connsiteY27510" fmla="*/ 3915571 h 4873452"/>
              <a:gd name="connsiteX27511" fmla="*/ 1996387 w 9144002"/>
              <a:gd name="connsiteY27511" fmla="*/ 3918024 h 4873452"/>
              <a:gd name="connsiteX27512" fmla="*/ 1995794 w 9144002"/>
              <a:gd name="connsiteY27512" fmla="*/ 3920923 h 4873452"/>
              <a:gd name="connsiteX27513" fmla="*/ 1995794 w 9144002"/>
              <a:gd name="connsiteY27513" fmla="*/ 3924268 h 4873452"/>
              <a:gd name="connsiteX27514" fmla="*/ 1994305 w 9144002"/>
              <a:gd name="connsiteY27514" fmla="*/ 3922707 h 4873452"/>
              <a:gd name="connsiteX27515" fmla="*/ 1992818 w 9144002"/>
              <a:gd name="connsiteY27515" fmla="*/ 3921592 h 4873452"/>
              <a:gd name="connsiteX27516" fmla="*/ 1991031 w 9144002"/>
              <a:gd name="connsiteY27516" fmla="*/ 3920923 h 4873452"/>
              <a:gd name="connsiteX27517" fmla="*/ 1988650 w 9144002"/>
              <a:gd name="connsiteY27517" fmla="*/ 3920031 h 4873452"/>
              <a:gd name="connsiteX27518" fmla="*/ 1984185 w 9144002"/>
              <a:gd name="connsiteY27518" fmla="*/ 3918471 h 4873452"/>
              <a:gd name="connsiteX27519" fmla="*/ 1978826 w 9144002"/>
              <a:gd name="connsiteY27519" fmla="*/ 3918024 h 4873452"/>
              <a:gd name="connsiteX27520" fmla="*/ 1973173 w 9144002"/>
              <a:gd name="connsiteY27520" fmla="*/ 3917355 h 4873452"/>
              <a:gd name="connsiteX27521" fmla="*/ 1967517 w 9144002"/>
              <a:gd name="connsiteY27521" fmla="*/ 3917132 h 4873452"/>
              <a:gd name="connsiteX27522" fmla="*/ 1956205 w 9144002"/>
              <a:gd name="connsiteY27522" fmla="*/ 3916686 h 4873452"/>
              <a:gd name="connsiteX27523" fmla="*/ 1950549 w 9144002"/>
              <a:gd name="connsiteY27523" fmla="*/ 3916017 h 4873452"/>
              <a:gd name="connsiteX27524" fmla="*/ 1945787 w 9144002"/>
              <a:gd name="connsiteY27524" fmla="*/ 3915571 h 4873452"/>
              <a:gd name="connsiteX27525" fmla="*/ 1941322 w 9144002"/>
              <a:gd name="connsiteY27525" fmla="*/ 3914010 h 4873452"/>
              <a:gd name="connsiteX27526" fmla="*/ 1939537 w 9144002"/>
              <a:gd name="connsiteY27526" fmla="*/ 3913564 h 4873452"/>
              <a:gd name="connsiteX27527" fmla="*/ 1937452 w 9144002"/>
              <a:gd name="connsiteY27527" fmla="*/ 3912449 h 4873452"/>
              <a:gd name="connsiteX27528" fmla="*/ 1935964 w 9144002"/>
              <a:gd name="connsiteY27528" fmla="*/ 3911556 h 4873452"/>
              <a:gd name="connsiteX27529" fmla="*/ 1934476 w 9144002"/>
              <a:gd name="connsiteY27529" fmla="*/ 3910219 h 4873452"/>
              <a:gd name="connsiteX27530" fmla="*/ 1933285 w 9144002"/>
              <a:gd name="connsiteY27530" fmla="*/ 3908658 h 4873452"/>
              <a:gd name="connsiteX27531" fmla="*/ 1932690 w 9144002"/>
              <a:gd name="connsiteY27531" fmla="*/ 3907096 h 4873452"/>
              <a:gd name="connsiteX27532" fmla="*/ 1931796 w 9144002"/>
              <a:gd name="connsiteY27532" fmla="*/ 3905090 h 4873452"/>
              <a:gd name="connsiteX27533" fmla="*/ 1931500 w 9144002"/>
              <a:gd name="connsiteY27533" fmla="*/ 3903083 h 4873452"/>
              <a:gd name="connsiteX27534" fmla="*/ 1931796 w 9144002"/>
              <a:gd name="connsiteY27534" fmla="*/ 3900630 h 4873452"/>
              <a:gd name="connsiteX27535" fmla="*/ 1932392 w 9144002"/>
              <a:gd name="connsiteY27535" fmla="*/ 3897954 h 4873452"/>
              <a:gd name="connsiteX27536" fmla="*/ 1930309 w 9144002"/>
              <a:gd name="connsiteY27536" fmla="*/ 3898845 h 4873452"/>
              <a:gd name="connsiteX27537" fmla="*/ 1928822 w 9144002"/>
              <a:gd name="connsiteY27537" fmla="*/ 3900184 h 4873452"/>
              <a:gd name="connsiteX27538" fmla="*/ 1926142 w 9144002"/>
              <a:gd name="connsiteY27538" fmla="*/ 3903083 h 4873452"/>
              <a:gd name="connsiteX27539" fmla="*/ 1924058 w 9144002"/>
              <a:gd name="connsiteY27539" fmla="*/ 3906205 h 4873452"/>
              <a:gd name="connsiteX27540" fmla="*/ 1921380 w 9144002"/>
              <a:gd name="connsiteY27540" fmla="*/ 3908881 h 4873452"/>
              <a:gd name="connsiteX27541" fmla="*/ 1919890 w 9144002"/>
              <a:gd name="connsiteY27541" fmla="*/ 3910219 h 4873452"/>
              <a:gd name="connsiteX27542" fmla="*/ 1917807 w 9144002"/>
              <a:gd name="connsiteY27542" fmla="*/ 3911334 h 4873452"/>
              <a:gd name="connsiteX27543" fmla="*/ 1916022 w 9144002"/>
              <a:gd name="connsiteY27543" fmla="*/ 3912003 h 4873452"/>
              <a:gd name="connsiteX27544" fmla="*/ 1914235 w 9144002"/>
              <a:gd name="connsiteY27544" fmla="*/ 3912671 h 4873452"/>
              <a:gd name="connsiteX27545" fmla="*/ 1911556 w 9144002"/>
              <a:gd name="connsiteY27545" fmla="*/ 3912895 h 4873452"/>
              <a:gd name="connsiteX27546" fmla="*/ 1908877 w 9144002"/>
              <a:gd name="connsiteY27546" fmla="*/ 3912895 h 4873452"/>
              <a:gd name="connsiteX27547" fmla="*/ 1905901 w 9144002"/>
              <a:gd name="connsiteY27547" fmla="*/ 3912449 h 4873452"/>
              <a:gd name="connsiteX27548" fmla="*/ 1902626 w 9144002"/>
              <a:gd name="connsiteY27548" fmla="*/ 3911780 h 4873452"/>
              <a:gd name="connsiteX27549" fmla="*/ 1903519 w 9144002"/>
              <a:gd name="connsiteY27549" fmla="*/ 3907096 h 4873452"/>
              <a:gd name="connsiteX27550" fmla="*/ 1904413 w 9144002"/>
              <a:gd name="connsiteY27550" fmla="*/ 3903975 h 4873452"/>
              <a:gd name="connsiteX27551" fmla="*/ 1904413 w 9144002"/>
              <a:gd name="connsiteY27551" fmla="*/ 3901299 h 4873452"/>
              <a:gd name="connsiteX27552" fmla="*/ 1904413 w 9144002"/>
              <a:gd name="connsiteY27552" fmla="*/ 3899069 h 4873452"/>
              <a:gd name="connsiteX27553" fmla="*/ 1903223 w 9144002"/>
              <a:gd name="connsiteY27553" fmla="*/ 3893939 h 4873452"/>
              <a:gd name="connsiteX27554" fmla="*/ 1902626 w 9144002"/>
              <a:gd name="connsiteY27554" fmla="*/ 3890149 h 4873452"/>
              <a:gd name="connsiteX27555" fmla="*/ 1902031 w 9144002"/>
              <a:gd name="connsiteY27555" fmla="*/ 3884796 h 4873452"/>
              <a:gd name="connsiteX27556" fmla="*/ 1908579 w 9144002"/>
              <a:gd name="connsiteY27556" fmla="*/ 3886357 h 4873452"/>
              <a:gd name="connsiteX27557" fmla="*/ 1913045 w 9144002"/>
              <a:gd name="connsiteY27557" fmla="*/ 3888141 h 4873452"/>
              <a:gd name="connsiteX27558" fmla="*/ 1916318 w 9144002"/>
              <a:gd name="connsiteY27558" fmla="*/ 3889256 h 4873452"/>
              <a:gd name="connsiteX27559" fmla="*/ 1917807 w 9144002"/>
              <a:gd name="connsiteY27559" fmla="*/ 3889479 h 4873452"/>
              <a:gd name="connsiteX27560" fmla="*/ 1918997 w 9144002"/>
              <a:gd name="connsiteY27560" fmla="*/ 3889479 h 4873452"/>
              <a:gd name="connsiteX27561" fmla="*/ 1920188 w 9144002"/>
              <a:gd name="connsiteY27561" fmla="*/ 3889256 h 4873452"/>
              <a:gd name="connsiteX27562" fmla="*/ 1921380 w 9144002"/>
              <a:gd name="connsiteY27562" fmla="*/ 3888587 h 4873452"/>
              <a:gd name="connsiteX27563" fmla="*/ 1921975 w 9144002"/>
              <a:gd name="connsiteY27563" fmla="*/ 3887919 h 4873452"/>
              <a:gd name="connsiteX27564" fmla="*/ 1923164 w 9144002"/>
              <a:gd name="connsiteY27564" fmla="*/ 3886357 h 4873452"/>
              <a:gd name="connsiteX27565" fmla="*/ 1924951 w 9144002"/>
              <a:gd name="connsiteY27565" fmla="*/ 3881897 h 4873452"/>
              <a:gd name="connsiteX27566" fmla="*/ 1927630 w 9144002"/>
              <a:gd name="connsiteY27566" fmla="*/ 3875430 h 4873452"/>
              <a:gd name="connsiteX27567" fmla="*/ 1923464 w 9144002"/>
              <a:gd name="connsiteY27567" fmla="*/ 3874538 h 4873452"/>
              <a:gd name="connsiteX27568" fmla="*/ 1919890 w 9144002"/>
              <a:gd name="connsiteY27568" fmla="*/ 3873423 h 4873452"/>
              <a:gd name="connsiteX27569" fmla="*/ 1911556 w 9144002"/>
              <a:gd name="connsiteY27569" fmla="*/ 3870970 h 4873452"/>
              <a:gd name="connsiteX27570" fmla="*/ 1894888 w 9144002"/>
              <a:gd name="connsiteY27570" fmla="*/ 3864949 h 4873452"/>
              <a:gd name="connsiteX27571" fmla="*/ 1886255 w 9144002"/>
              <a:gd name="connsiteY27571" fmla="*/ 3862272 h 4873452"/>
              <a:gd name="connsiteX27572" fmla="*/ 1882088 w 9144002"/>
              <a:gd name="connsiteY27572" fmla="*/ 3861157 h 4873452"/>
              <a:gd name="connsiteX27573" fmla="*/ 1877623 w 9144002"/>
              <a:gd name="connsiteY27573" fmla="*/ 3859820 h 4873452"/>
              <a:gd name="connsiteX27574" fmla="*/ 1873157 w 9144002"/>
              <a:gd name="connsiteY27574" fmla="*/ 3859151 h 4873452"/>
              <a:gd name="connsiteX27575" fmla="*/ 1868694 w 9144002"/>
              <a:gd name="connsiteY27575" fmla="*/ 3858481 h 4873452"/>
              <a:gd name="connsiteX27576" fmla="*/ 1864227 w 9144002"/>
              <a:gd name="connsiteY27576" fmla="*/ 3858036 h 4873452"/>
              <a:gd name="connsiteX27577" fmla="*/ 1859465 w 9144002"/>
              <a:gd name="connsiteY27577" fmla="*/ 3858036 h 4873452"/>
              <a:gd name="connsiteX27578" fmla="*/ 1859169 w 9144002"/>
              <a:gd name="connsiteY27578" fmla="*/ 3859374 h 4873452"/>
              <a:gd name="connsiteX27579" fmla="*/ 1858573 w 9144002"/>
              <a:gd name="connsiteY27579" fmla="*/ 3861157 h 4873452"/>
              <a:gd name="connsiteX27580" fmla="*/ 1856191 w 9144002"/>
              <a:gd name="connsiteY27580" fmla="*/ 3864726 h 4873452"/>
              <a:gd name="connsiteX27581" fmla="*/ 1853511 w 9144002"/>
              <a:gd name="connsiteY27581" fmla="*/ 3868740 h 4873452"/>
              <a:gd name="connsiteX27582" fmla="*/ 1850833 w 9144002"/>
              <a:gd name="connsiteY27582" fmla="*/ 3872531 h 4873452"/>
              <a:gd name="connsiteX27583" fmla="*/ 1849942 w 9144002"/>
              <a:gd name="connsiteY27583" fmla="*/ 3874538 h 4873452"/>
              <a:gd name="connsiteX27584" fmla="*/ 1849048 w 9144002"/>
              <a:gd name="connsiteY27584" fmla="*/ 3876321 h 4873452"/>
              <a:gd name="connsiteX27585" fmla="*/ 1848749 w 9144002"/>
              <a:gd name="connsiteY27585" fmla="*/ 3877660 h 4873452"/>
              <a:gd name="connsiteX27586" fmla="*/ 1848749 w 9144002"/>
              <a:gd name="connsiteY27586" fmla="*/ 3878998 h 4873452"/>
              <a:gd name="connsiteX27587" fmla="*/ 1849345 w 9144002"/>
              <a:gd name="connsiteY27587" fmla="*/ 3879890 h 4873452"/>
              <a:gd name="connsiteX27588" fmla="*/ 1850536 w 9144002"/>
              <a:gd name="connsiteY27588" fmla="*/ 3880559 h 4873452"/>
              <a:gd name="connsiteX27589" fmla="*/ 1852917 w 9144002"/>
              <a:gd name="connsiteY27589" fmla="*/ 3880782 h 4873452"/>
              <a:gd name="connsiteX27590" fmla="*/ 1855595 w 9144002"/>
              <a:gd name="connsiteY27590" fmla="*/ 3880559 h 4873452"/>
              <a:gd name="connsiteX27591" fmla="*/ 1853511 w 9144002"/>
              <a:gd name="connsiteY27591" fmla="*/ 3882789 h 4873452"/>
              <a:gd name="connsiteX27592" fmla="*/ 1851727 w 9144002"/>
              <a:gd name="connsiteY27592" fmla="*/ 3883904 h 4873452"/>
              <a:gd name="connsiteX27593" fmla="*/ 1850833 w 9144002"/>
              <a:gd name="connsiteY27593" fmla="*/ 3884127 h 4873452"/>
              <a:gd name="connsiteX27594" fmla="*/ 1849942 w 9144002"/>
              <a:gd name="connsiteY27594" fmla="*/ 3884351 h 4873452"/>
              <a:gd name="connsiteX27595" fmla="*/ 1848454 w 9144002"/>
              <a:gd name="connsiteY27595" fmla="*/ 3884127 h 4873452"/>
              <a:gd name="connsiteX27596" fmla="*/ 1846369 w 9144002"/>
              <a:gd name="connsiteY27596" fmla="*/ 3883236 h 4873452"/>
              <a:gd name="connsiteX27597" fmla="*/ 1844881 w 9144002"/>
              <a:gd name="connsiteY27597" fmla="*/ 3881897 h 4873452"/>
              <a:gd name="connsiteX27598" fmla="*/ 1843393 w 9144002"/>
              <a:gd name="connsiteY27598" fmla="*/ 3880113 h 4873452"/>
              <a:gd name="connsiteX27599" fmla="*/ 1842201 w 9144002"/>
              <a:gd name="connsiteY27599" fmla="*/ 3877883 h 4873452"/>
              <a:gd name="connsiteX27600" fmla="*/ 1839521 w 9144002"/>
              <a:gd name="connsiteY27600" fmla="*/ 3872976 h 4873452"/>
              <a:gd name="connsiteX27601" fmla="*/ 1837438 w 9144002"/>
              <a:gd name="connsiteY27601" fmla="*/ 3867625 h 4873452"/>
              <a:gd name="connsiteX27602" fmla="*/ 1833868 w 9144002"/>
              <a:gd name="connsiteY27602" fmla="*/ 3858259 h 4873452"/>
              <a:gd name="connsiteX27603" fmla="*/ 1827913 w 9144002"/>
              <a:gd name="connsiteY27603" fmla="*/ 3858036 h 4873452"/>
              <a:gd name="connsiteX27604" fmla="*/ 1821960 w 9144002"/>
              <a:gd name="connsiteY27604" fmla="*/ 3857144 h 4873452"/>
              <a:gd name="connsiteX27605" fmla="*/ 1816306 w 9144002"/>
              <a:gd name="connsiteY27605" fmla="*/ 3856029 h 4873452"/>
              <a:gd name="connsiteX27606" fmla="*/ 1810650 w 9144002"/>
              <a:gd name="connsiteY27606" fmla="*/ 3854467 h 4873452"/>
              <a:gd name="connsiteX27607" fmla="*/ 1800234 w 9144002"/>
              <a:gd name="connsiteY27607" fmla="*/ 3851791 h 4873452"/>
              <a:gd name="connsiteX27608" fmla="*/ 1795172 w 9144002"/>
              <a:gd name="connsiteY27608" fmla="*/ 3850007 h 4873452"/>
              <a:gd name="connsiteX27609" fmla="*/ 1790408 w 9144002"/>
              <a:gd name="connsiteY27609" fmla="*/ 3848892 h 4873452"/>
              <a:gd name="connsiteX27610" fmla="*/ 1785350 w 9144002"/>
              <a:gd name="connsiteY27610" fmla="*/ 3848001 h 4873452"/>
              <a:gd name="connsiteX27611" fmla="*/ 1780589 w 9144002"/>
              <a:gd name="connsiteY27611" fmla="*/ 3847554 h 4873452"/>
              <a:gd name="connsiteX27612" fmla="*/ 1776124 w 9144002"/>
              <a:gd name="connsiteY27612" fmla="*/ 3847554 h 4873452"/>
              <a:gd name="connsiteX27613" fmla="*/ 1773444 w 9144002"/>
              <a:gd name="connsiteY27613" fmla="*/ 3847777 h 4873452"/>
              <a:gd name="connsiteX27614" fmla="*/ 1771062 w 9144002"/>
              <a:gd name="connsiteY27614" fmla="*/ 3848001 h 4873452"/>
              <a:gd name="connsiteX27615" fmla="*/ 1768978 w 9144002"/>
              <a:gd name="connsiteY27615" fmla="*/ 3848669 h 4873452"/>
              <a:gd name="connsiteX27616" fmla="*/ 1766599 w 9144002"/>
              <a:gd name="connsiteY27616" fmla="*/ 3849561 h 4873452"/>
              <a:gd name="connsiteX27617" fmla="*/ 1764513 w 9144002"/>
              <a:gd name="connsiteY27617" fmla="*/ 3850676 h 4873452"/>
              <a:gd name="connsiteX27618" fmla="*/ 1762131 w 9144002"/>
              <a:gd name="connsiteY27618" fmla="*/ 3851791 h 4873452"/>
              <a:gd name="connsiteX27619" fmla="*/ 1759750 w 9144002"/>
              <a:gd name="connsiteY27619" fmla="*/ 3853129 h 4873452"/>
              <a:gd name="connsiteX27620" fmla="*/ 1757966 w 9144002"/>
              <a:gd name="connsiteY27620" fmla="*/ 3854914 h 4873452"/>
              <a:gd name="connsiteX27621" fmla="*/ 1755582 w 9144002"/>
              <a:gd name="connsiteY27621" fmla="*/ 3856921 h 4873452"/>
              <a:gd name="connsiteX27622" fmla="*/ 1753500 w 9144002"/>
              <a:gd name="connsiteY27622" fmla="*/ 3859151 h 4873452"/>
              <a:gd name="connsiteX27623" fmla="*/ 1750820 w 9144002"/>
              <a:gd name="connsiteY27623" fmla="*/ 3855136 h 4873452"/>
              <a:gd name="connsiteX27624" fmla="*/ 1747547 w 9144002"/>
              <a:gd name="connsiteY27624" fmla="*/ 3851791 h 4873452"/>
              <a:gd name="connsiteX27625" fmla="*/ 1743975 w 9144002"/>
              <a:gd name="connsiteY27625" fmla="*/ 3848669 h 4873452"/>
              <a:gd name="connsiteX27626" fmla="*/ 1740403 w 9144002"/>
              <a:gd name="connsiteY27626" fmla="*/ 3845993 h 4873452"/>
              <a:gd name="connsiteX27627" fmla="*/ 1736534 w 9144002"/>
              <a:gd name="connsiteY27627" fmla="*/ 3843763 h 4873452"/>
              <a:gd name="connsiteX27628" fmla="*/ 1732665 w 9144002"/>
              <a:gd name="connsiteY27628" fmla="*/ 3841979 h 4873452"/>
              <a:gd name="connsiteX27629" fmla="*/ 1724927 w 9144002"/>
              <a:gd name="connsiteY27629" fmla="*/ 3838188 h 4873452"/>
              <a:gd name="connsiteX27630" fmla="*/ 1721055 w 9144002"/>
              <a:gd name="connsiteY27630" fmla="*/ 3836404 h 4873452"/>
              <a:gd name="connsiteX27631" fmla="*/ 1717185 w 9144002"/>
              <a:gd name="connsiteY27631" fmla="*/ 3834620 h 4873452"/>
              <a:gd name="connsiteX27632" fmla="*/ 1714211 w 9144002"/>
              <a:gd name="connsiteY27632" fmla="*/ 3832390 h 4873452"/>
              <a:gd name="connsiteX27633" fmla="*/ 1711531 w 9144002"/>
              <a:gd name="connsiteY27633" fmla="*/ 3829714 h 4873452"/>
              <a:gd name="connsiteX27634" fmla="*/ 1709448 w 9144002"/>
              <a:gd name="connsiteY27634" fmla="*/ 3826591 h 4873452"/>
              <a:gd name="connsiteX27635" fmla="*/ 1707662 w 9144002"/>
              <a:gd name="connsiteY27635" fmla="*/ 3823246 h 4873452"/>
              <a:gd name="connsiteX27636" fmla="*/ 1706768 w 9144002"/>
              <a:gd name="connsiteY27636" fmla="*/ 3819232 h 4873452"/>
              <a:gd name="connsiteX27637" fmla="*/ 1706471 w 9144002"/>
              <a:gd name="connsiteY27637" fmla="*/ 3814550 h 4873452"/>
              <a:gd name="connsiteX27638" fmla="*/ 1704387 w 9144002"/>
              <a:gd name="connsiteY27638" fmla="*/ 3814772 h 4873452"/>
              <a:gd name="connsiteX27639" fmla="*/ 1703493 w 9144002"/>
              <a:gd name="connsiteY27639" fmla="*/ 3814996 h 4873452"/>
              <a:gd name="connsiteX27640" fmla="*/ 1702900 w 9144002"/>
              <a:gd name="connsiteY27640" fmla="*/ 3815665 h 4873452"/>
              <a:gd name="connsiteX27641" fmla="*/ 1702599 w 9144002"/>
              <a:gd name="connsiteY27641" fmla="*/ 3816111 h 4873452"/>
              <a:gd name="connsiteX27642" fmla="*/ 1702599 w 9144002"/>
              <a:gd name="connsiteY27642" fmla="*/ 3817002 h 4873452"/>
              <a:gd name="connsiteX27643" fmla="*/ 1702900 w 9144002"/>
              <a:gd name="connsiteY27643" fmla="*/ 3817895 h 4873452"/>
              <a:gd name="connsiteX27644" fmla="*/ 1704387 w 9144002"/>
              <a:gd name="connsiteY27644" fmla="*/ 3820125 h 4873452"/>
              <a:gd name="connsiteX27645" fmla="*/ 1705875 w 9144002"/>
              <a:gd name="connsiteY27645" fmla="*/ 3822801 h 4873452"/>
              <a:gd name="connsiteX27646" fmla="*/ 1707662 w 9144002"/>
              <a:gd name="connsiteY27646" fmla="*/ 3825476 h 4873452"/>
              <a:gd name="connsiteX27647" fmla="*/ 1707662 w 9144002"/>
              <a:gd name="connsiteY27647" fmla="*/ 3827261 h 4873452"/>
              <a:gd name="connsiteX27648" fmla="*/ 1707662 w 9144002"/>
              <a:gd name="connsiteY27648" fmla="*/ 3828822 h 4873452"/>
              <a:gd name="connsiteX27649" fmla="*/ 1707066 w 9144002"/>
              <a:gd name="connsiteY27649" fmla="*/ 3830607 h 4873452"/>
              <a:gd name="connsiteX27650" fmla="*/ 1706471 w 9144002"/>
              <a:gd name="connsiteY27650" fmla="*/ 3832613 h 4873452"/>
              <a:gd name="connsiteX27651" fmla="*/ 1701113 w 9144002"/>
              <a:gd name="connsiteY27651" fmla="*/ 3832613 h 4873452"/>
              <a:gd name="connsiteX27652" fmla="*/ 1696947 w 9144002"/>
              <a:gd name="connsiteY27652" fmla="*/ 3832390 h 4873452"/>
              <a:gd name="connsiteX27653" fmla="*/ 1695457 w 9144002"/>
              <a:gd name="connsiteY27653" fmla="*/ 3831944 h 4873452"/>
              <a:gd name="connsiteX27654" fmla="*/ 1694268 w 9144002"/>
              <a:gd name="connsiteY27654" fmla="*/ 3831498 h 4873452"/>
              <a:gd name="connsiteX27655" fmla="*/ 1693075 w 9144002"/>
              <a:gd name="connsiteY27655" fmla="*/ 3831052 h 4873452"/>
              <a:gd name="connsiteX27656" fmla="*/ 1692480 w 9144002"/>
              <a:gd name="connsiteY27656" fmla="*/ 3830383 h 4873452"/>
              <a:gd name="connsiteX27657" fmla="*/ 1691588 w 9144002"/>
              <a:gd name="connsiteY27657" fmla="*/ 3828822 h 4873452"/>
              <a:gd name="connsiteX27658" fmla="*/ 1691289 w 9144002"/>
              <a:gd name="connsiteY27658" fmla="*/ 3827261 h 4873452"/>
              <a:gd name="connsiteX27659" fmla="*/ 1691588 w 9144002"/>
              <a:gd name="connsiteY27659" fmla="*/ 3825254 h 4873452"/>
              <a:gd name="connsiteX27660" fmla="*/ 1692480 w 9144002"/>
              <a:gd name="connsiteY27660" fmla="*/ 3823246 h 4873452"/>
              <a:gd name="connsiteX27661" fmla="*/ 1694268 w 9144002"/>
              <a:gd name="connsiteY27661" fmla="*/ 3819232 h 4873452"/>
              <a:gd name="connsiteX27662" fmla="*/ 1694864 w 9144002"/>
              <a:gd name="connsiteY27662" fmla="*/ 3817002 h 4873452"/>
              <a:gd name="connsiteX27663" fmla="*/ 1695159 w 9144002"/>
              <a:gd name="connsiteY27663" fmla="*/ 3815441 h 4873452"/>
              <a:gd name="connsiteX27664" fmla="*/ 1695159 w 9144002"/>
              <a:gd name="connsiteY27664" fmla="*/ 3813657 h 4873452"/>
              <a:gd name="connsiteX27665" fmla="*/ 1693970 w 9144002"/>
              <a:gd name="connsiteY27665" fmla="*/ 3811874 h 4873452"/>
              <a:gd name="connsiteX27666" fmla="*/ 1693075 w 9144002"/>
              <a:gd name="connsiteY27666" fmla="*/ 3811427 h 4873452"/>
              <a:gd name="connsiteX27667" fmla="*/ 1692184 w 9144002"/>
              <a:gd name="connsiteY27667" fmla="*/ 3810758 h 4873452"/>
              <a:gd name="connsiteX27668" fmla="*/ 1690992 w 9144002"/>
              <a:gd name="connsiteY27668" fmla="*/ 3810536 h 4873452"/>
              <a:gd name="connsiteX27669" fmla="*/ 1689503 w 9144002"/>
              <a:gd name="connsiteY27669" fmla="*/ 3810312 h 4873452"/>
              <a:gd name="connsiteX27670" fmla="*/ 1693075 w 9144002"/>
              <a:gd name="connsiteY27670" fmla="*/ 3808975 h 4873452"/>
              <a:gd name="connsiteX27671" fmla="*/ 1696647 w 9144002"/>
              <a:gd name="connsiteY27671" fmla="*/ 3808082 h 4873452"/>
              <a:gd name="connsiteX27672" fmla="*/ 1699923 w 9144002"/>
              <a:gd name="connsiteY27672" fmla="*/ 3807413 h 4873452"/>
              <a:gd name="connsiteX27673" fmla="*/ 1703493 w 9144002"/>
              <a:gd name="connsiteY27673" fmla="*/ 3807413 h 4873452"/>
              <a:gd name="connsiteX27674" fmla="*/ 1706768 w 9144002"/>
              <a:gd name="connsiteY27674" fmla="*/ 3807413 h 4873452"/>
              <a:gd name="connsiteX27675" fmla="*/ 1709745 w 9144002"/>
              <a:gd name="connsiteY27675" fmla="*/ 3808082 h 4873452"/>
              <a:gd name="connsiteX27676" fmla="*/ 1713317 w 9144002"/>
              <a:gd name="connsiteY27676" fmla="*/ 3808528 h 4873452"/>
              <a:gd name="connsiteX27677" fmla="*/ 1716293 w 9144002"/>
              <a:gd name="connsiteY27677" fmla="*/ 3809421 h 4873452"/>
              <a:gd name="connsiteX27678" fmla="*/ 1719270 w 9144002"/>
              <a:gd name="connsiteY27678" fmla="*/ 3810536 h 4873452"/>
              <a:gd name="connsiteX27679" fmla="*/ 1722247 w 9144002"/>
              <a:gd name="connsiteY27679" fmla="*/ 3811874 h 4873452"/>
              <a:gd name="connsiteX27680" fmla="*/ 1727901 w 9144002"/>
              <a:gd name="connsiteY27680" fmla="*/ 3814772 h 4873452"/>
              <a:gd name="connsiteX27681" fmla="*/ 1733558 w 9144002"/>
              <a:gd name="connsiteY27681" fmla="*/ 3817895 h 4873452"/>
              <a:gd name="connsiteX27682" fmla="*/ 1738915 w 9144002"/>
              <a:gd name="connsiteY27682" fmla="*/ 3821240 h 4873452"/>
              <a:gd name="connsiteX27683" fmla="*/ 1743975 w 9144002"/>
              <a:gd name="connsiteY27683" fmla="*/ 3824361 h 4873452"/>
              <a:gd name="connsiteX27684" fmla="*/ 1749630 w 9144002"/>
              <a:gd name="connsiteY27684" fmla="*/ 3827261 h 4873452"/>
              <a:gd name="connsiteX27685" fmla="*/ 1752309 w 9144002"/>
              <a:gd name="connsiteY27685" fmla="*/ 3828376 h 4873452"/>
              <a:gd name="connsiteX27686" fmla="*/ 1754988 w 9144002"/>
              <a:gd name="connsiteY27686" fmla="*/ 3829491 h 4873452"/>
              <a:gd name="connsiteX27687" fmla="*/ 1757667 w 9144002"/>
              <a:gd name="connsiteY27687" fmla="*/ 3829937 h 4873452"/>
              <a:gd name="connsiteX27688" fmla="*/ 1760346 w 9144002"/>
              <a:gd name="connsiteY27688" fmla="*/ 3830607 h 4873452"/>
              <a:gd name="connsiteX27689" fmla="*/ 1762728 w 9144002"/>
              <a:gd name="connsiteY27689" fmla="*/ 3830829 h 4873452"/>
              <a:gd name="connsiteX27690" fmla="*/ 1766002 w 9144002"/>
              <a:gd name="connsiteY27690" fmla="*/ 3830829 h 4873452"/>
              <a:gd name="connsiteX27691" fmla="*/ 1768383 w 9144002"/>
              <a:gd name="connsiteY27691" fmla="*/ 3830607 h 4873452"/>
              <a:gd name="connsiteX27692" fmla="*/ 1771062 w 9144002"/>
              <a:gd name="connsiteY27692" fmla="*/ 3829714 h 4873452"/>
              <a:gd name="connsiteX27693" fmla="*/ 1774040 w 9144002"/>
              <a:gd name="connsiteY27693" fmla="*/ 3828599 h 4873452"/>
              <a:gd name="connsiteX27694" fmla="*/ 1777313 w 9144002"/>
              <a:gd name="connsiteY27694" fmla="*/ 3827261 h 4873452"/>
              <a:gd name="connsiteX27695" fmla="*/ 1780289 w 9144002"/>
              <a:gd name="connsiteY27695" fmla="*/ 3825254 h 4873452"/>
              <a:gd name="connsiteX27696" fmla="*/ 1783267 w 9144002"/>
              <a:gd name="connsiteY27696" fmla="*/ 3822801 h 4873452"/>
              <a:gd name="connsiteX27697" fmla="*/ 1781778 w 9144002"/>
              <a:gd name="connsiteY27697" fmla="*/ 3824585 h 4873452"/>
              <a:gd name="connsiteX27698" fmla="*/ 1780589 w 9144002"/>
              <a:gd name="connsiteY27698" fmla="*/ 3826369 h 4873452"/>
              <a:gd name="connsiteX27699" fmla="*/ 1780589 w 9144002"/>
              <a:gd name="connsiteY27699" fmla="*/ 3828153 h 4873452"/>
              <a:gd name="connsiteX27700" fmla="*/ 1780589 w 9144002"/>
              <a:gd name="connsiteY27700" fmla="*/ 3829491 h 4873452"/>
              <a:gd name="connsiteX27701" fmla="*/ 1781778 w 9144002"/>
              <a:gd name="connsiteY27701" fmla="*/ 3832390 h 4873452"/>
              <a:gd name="connsiteX27702" fmla="*/ 1782373 w 9144002"/>
              <a:gd name="connsiteY27702" fmla="*/ 3833952 h 4873452"/>
              <a:gd name="connsiteX27703" fmla="*/ 1783267 w 9144002"/>
              <a:gd name="connsiteY27703" fmla="*/ 3836181 h 4873452"/>
              <a:gd name="connsiteX27704" fmla="*/ 1784456 w 9144002"/>
              <a:gd name="connsiteY27704" fmla="*/ 3835067 h 4873452"/>
              <a:gd name="connsiteX27705" fmla="*/ 1786243 w 9144002"/>
              <a:gd name="connsiteY27705" fmla="*/ 3834174 h 4873452"/>
              <a:gd name="connsiteX27706" fmla="*/ 1787731 w 9144002"/>
              <a:gd name="connsiteY27706" fmla="*/ 3833505 h 4873452"/>
              <a:gd name="connsiteX27707" fmla="*/ 1789518 w 9144002"/>
              <a:gd name="connsiteY27707" fmla="*/ 3833059 h 4873452"/>
              <a:gd name="connsiteX27708" fmla="*/ 1791004 w 9144002"/>
              <a:gd name="connsiteY27708" fmla="*/ 3832837 h 4873452"/>
              <a:gd name="connsiteX27709" fmla="*/ 1793087 w 9144002"/>
              <a:gd name="connsiteY27709" fmla="*/ 3833059 h 4873452"/>
              <a:gd name="connsiteX27710" fmla="*/ 1796662 w 9144002"/>
              <a:gd name="connsiteY27710" fmla="*/ 3833728 h 4873452"/>
              <a:gd name="connsiteX27711" fmla="*/ 1800829 w 9144002"/>
              <a:gd name="connsiteY27711" fmla="*/ 3834843 h 4873452"/>
              <a:gd name="connsiteX27712" fmla="*/ 1804696 w 9144002"/>
              <a:gd name="connsiteY27712" fmla="*/ 3836404 h 4873452"/>
              <a:gd name="connsiteX27713" fmla="*/ 1813032 w 9144002"/>
              <a:gd name="connsiteY27713" fmla="*/ 3839972 h 4873452"/>
              <a:gd name="connsiteX27714" fmla="*/ 1816603 w 9144002"/>
              <a:gd name="connsiteY27714" fmla="*/ 3841310 h 4873452"/>
              <a:gd name="connsiteX27715" fmla="*/ 1820176 w 9144002"/>
              <a:gd name="connsiteY27715" fmla="*/ 3842648 h 4873452"/>
              <a:gd name="connsiteX27716" fmla="*/ 1823450 w 9144002"/>
              <a:gd name="connsiteY27716" fmla="*/ 3843317 h 4873452"/>
              <a:gd name="connsiteX27717" fmla="*/ 1824940 w 9144002"/>
              <a:gd name="connsiteY27717" fmla="*/ 3843317 h 4873452"/>
              <a:gd name="connsiteX27718" fmla="*/ 1826426 w 9144002"/>
              <a:gd name="connsiteY27718" fmla="*/ 3843094 h 4873452"/>
              <a:gd name="connsiteX27719" fmla="*/ 1827913 w 9144002"/>
              <a:gd name="connsiteY27719" fmla="*/ 3842648 h 4873452"/>
              <a:gd name="connsiteX27720" fmla="*/ 1829106 w 9144002"/>
              <a:gd name="connsiteY27720" fmla="*/ 3841979 h 4873452"/>
              <a:gd name="connsiteX27721" fmla="*/ 1830296 w 9144002"/>
              <a:gd name="connsiteY27721" fmla="*/ 3841087 h 4873452"/>
              <a:gd name="connsiteX27722" fmla="*/ 1831485 w 9144002"/>
              <a:gd name="connsiteY27722" fmla="*/ 3839972 h 4873452"/>
              <a:gd name="connsiteX27723" fmla="*/ 1832080 w 9144002"/>
              <a:gd name="connsiteY27723" fmla="*/ 3838188 h 4873452"/>
              <a:gd name="connsiteX27724" fmla="*/ 1832974 w 9144002"/>
              <a:gd name="connsiteY27724" fmla="*/ 3836181 h 4873452"/>
              <a:gd name="connsiteX27725" fmla="*/ 1833570 w 9144002"/>
              <a:gd name="connsiteY27725" fmla="*/ 3833952 h 4873452"/>
              <a:gd name="connsiteX27726" fmla="*/ 1833868 w 9144002"/>
              <a:gd name="connsiteY27726" fmla="*/ 3831052 h 4873452"/>
              <a:gd name="connsiteX27727" fmla="*/ 1844284 w 9144002"/>
              <a:gd name="connsiteY27727" fmla="*/ 3836850 h 4873452"/>
              <a:gd name="connsiteX27728" fmla="*/ 1849345 w 9144002"/>
              <a:gd name="connsiteY27728" fmla="*/ 3839303 h 4873452"/>
              <a:gd name="connsiteX27729" fmla="*/ 1854703 w 9144002"/>
              <a:gd name="connsiteY27729" fmla="*/ 3841979 h 4873452"/>
              <a:gd name="connsiteX27730" fmla="*/ 1860358 w 9144002"/>
              <a:gd name="connsiteY27730" fmla="*/ 3844209 h 4873452"/>
              <a:gd name="connsiteX27731" fmla="*/ 1866313 w 9144002"/>
              <a:gd name="connsiteY27731" fmla="*/ 3845993 h 4873452"/>
              <a:gd name="connsiteX27732" fmla="*/ 1872265 w 9144002"/>
              <a:gd name="connsiteY27732" fmla="*/ 3848001 h 4873452"/>
              <a:gd name="connsiteX27733" fmla="*/ 1878516 w 9144002"/>
              <a:gd name="connsiteY27733" fmla="*/ 3849561 h 4873452"/>
              <a:gd name="connsiteX27734" fmla="*/ 1884768 w 9144002"/>
              <a:gd name="connsiteY27734" fmla="*/ 3850899 h 4873452"/>
              <a:gd name="connsiteX27735" fmla="*/ 1891315 w 9144002"/>
              <a:gd name="connsiteY27735" fmla="*/ 3851791 h 4873452"/>
              <a:gd name="connsiteX27736" fmla="*/ 1897566 w 9144002"/>
              <a:gd name="connsiteY27736" fmla="*/ 3852237 h 4873452"/>
              <a:gd name="connsiteX27737" fmla="*/ 1904413 w 9144002"/>
              <a:gd name="connsiteY27737" fmla="*/ 3852684 h 4873452"/>
              <a:gd name="connsiteX27738" fmla="*/ 1911259 w 9144002"/>
              <a:gd name="connsiteY27738" fmla="*/ 3852237 h 4873452"/>
              <a:gd name="connsiteX27739" fmla="*/ 1917807 w 9144002"/>
              <a:gd name="connsiteY27739" fmla="*/ 3851569 h 4873452"/>
              <a:gd name="connsiteX27740" fmla="*/ 1924951 w 9144002"/>
              <a:gd name="connsiteY27740" fmla="*/ 3850007 h 4873452"/>
              <a:gd name="connsiteX27741" fmla="*/ 1931796 w 9144002"/>
              <a:gd name="connsiteY27741" fmla="*/ 3848446 h 4873452"/>
              <a:gd name="connsiteX27742" fmla="*/ 1931203 w 9144002"/>
              <a:gd name="connsiteY27742" fmla="*/ 3852684 h 4873452"/>
              <a:gd name="connsiteX27743" fmla="*/ 1931500 w 9144002"/>
              <a:gd name="connsiteY27743" fmla="*/ 3855582 h 4873452"/>
              <a:gd name="connsiteX27744" fmla="*/ 1932392 w 9144002"/>
              <a:gd name="connsiteY27744" fmla="*/ 3858259 h 4873452"/>
              <a:gd name="connsiteX27745" fmla="*/ 1933285 w 9144002"/>
              <a:gd name="connsiteY27745" fmla="*/ 3860266 h 4873452"/>
              <a:gd name="connsiteX27746" fmla="*/ 1934774 w 9144002"/>
              <a:gd name="connsiteY27746" fmla="*/ 3862272 h 4873452"/>
              <a:gd name="connsiteX27747" fmla="*/ 1935964 w 9144002"/>
              <a:gd name="connsiteY27747" fmla="*/ 3864503 h 4873452"/>
              <a:gd name="connsiteX27748" fmla="*/ 1936263 w 9144002"/>
              <a:gd name="connsiteY27748" fmla="*/ 3867179 h 4873452"/>
              <a:gd name="connsiteX27749" fmla="*/ 1936263 w 9144002"/>
              <a:gd name="connsiteY27749" fmla="*/ 3868963 h 4873452"/>
              <a:gd name="connsiteX27750" fmla="*/ 1936263 w 9144002"/>
              <a:gd name="connsiteY27750" fmla="*/ 3870970 h 4873452"/>
              <a:gd name="connsiteX27751" fmla="*/ 1945192 w 9144002"/>
              <a:gd name="connsiteY27751" fmla="*/ 3869855 h 4873452"/>
              <a:gd name="connsiteX27752" fmla="*/ 1953229 w 9144002"/>
              <a:gd name="connsiteY27752" fmla="*/ 3869409 h 4873452"/>
              <a:gd name="connsiteX27753" fmla="*/ 1961265 w 9144002"/>
              <a:gd name="connsiteY27753" fmla="*/ 3869855 h 4873452"/>
              <a:gd name="connsiteX27754" fmla="*/ 1968707 w 9144002"/>
              <a:gd name="connsiteY27754" fmla="*/ 3870301 h 4873452"/>
              <a:gd name="connsiteX27755" fmla="*/ 1976148 w 9144002"/>
              <a:gd name="connsiteY27755" fmla="*/ 3871861 h 4873452"/>
              <a:gd name="connsiteX27756" fmla="*/ 1983589 w 9144002"/>
              <a:gd name="connsiteY27756" fmla="*/ 3873200 h 4873452"/>
              <a:gd name="connsiteX27757" fmla="*/ 1990734 w 9144002"/>
              <a:gd name="connsiteY27757" fmla="*/ 3875206 h 4873452"/>
              <a:gd name="connsiteX27758" fmla="*/ 1997284 w 9144002"/>
              <a:gd name="connsiteY27758" fmla="*/ 3877214 h 4873452"/>
              <a:gd name="connsiteX27759" fmla="*/ 2010678 w 9144002"/>
              <a:gd name="connsiteY27759" fmla="*/ 3881674 h 4873452"/>
              <a:gd name="connsiteX27760" fmla="*/ 2022882 w 9144002"/>
              <a:gd name="connsiteY27760" fmla="*/ 3886134 h 4873452"/>
              <a:gd name="connsiteX27761" fmla="*/ 2029130 w 9144002"/>
              <a:gd name="connsiteY27761" fmla="*/ 3888141 h 4873452"/>
              <a:gd name="connsiteX27762" fmla="*/ 2035082 w 9144002"/>
              <a:gd name="connsiteY27762" fmla="*/ 3889702 h 4873452"/>
              <a:gd name="connsiteX27763" fmla="*/ 2041037 w 9144002"/>
              <a:gd name="connsiteY27763" fmla="*/ 3891264 h 4873452"/>
              <a:gd name="connsiteX27764" fmla="*/ 2046992 w 9144002"/>
              <a:gd name="connsiteY27764" fmla="*/ 3892379 h 4873452"/>
              <a:gd name="connsiteX27765" fmla="*/ 2055026 w 9144002"/>
              <a:gd name="connsiteY27765" fmla="*/ 3889702 h 4873452"/>
              <a:gd name="connsiteX27766" fmla="*/ 2063360 w 9144002"/>
              <a:gd name="connsiteY27766" fmla="*/ 3888141 h 4873452"/>
              <a:gd name="connsiteX27767" fmla="*/ 2071100 w 9144002"/>
              <a:gd name="connsiteY27767" fmla="*/ 3886804 h 4873452"/>
              <a:gd name="connsiteX27768" fmla="*/ 2079137 w 9144002"/>
              <a:gd name="connsiteY27768" fmla="*/ 3885688 h 4873452"/>
              <a:gd name="connsiteX27769" fmla="*/ 2086876 w 9144002"/>
              <a:gd name="connsiteY27769" fmla="*/ 3884796 h 4873452"/>
              <a:gd name="connsiteX27770" fmla="*/ 2094617 w 9144002"/>
              <a:gd name="connsiteY27770" fmla="*/ 3884351 h 4873452"/>
              <a:gd name="connsiteX27771" fmla="*/ 2102355 w 9144002"/>
              <a:gd name="connsiteY27771" fmla="*/ 3884351 h 4873452"/>
              <a:gd name="connsiteX27772" fmla="*/ 2109795 w 9144002"/>
              <a:gd name="connsiteY27772" fmla="*/ 3884351 h 4873452"/>
              <a:gd name="connsiteX27773" fmla="*/ 2117536 w 9144002"/>
              <a:gd name="connsiteY27773" fmla="*/ 3885019 h 4873452"/>
              <a:gd name="connsiteX27774" fmla="*/ 2125274 w 9144002"/>
              <a:gd name="connsiteY27774" fmla="*/ 3885688 h 4873452"/>
              <a:gd name="connsiteX27775" fmla="*/ 2140455 w 9144002"/>
              <a:gd name="connsiteY27775" fmla="*/ 3887249 h 4873452"/>
              <a:gd name="connsiteX27776" fmla="*/ 2155337 w 9144002"/>
              <a:gd name="connsiteY27776" fmla="*/ 3889479 h 4873452"/>
              <a:gd name="connsiteX27777" fmla="*/ 2170221 w 9144002"/>
              <a:gd name="connsiteY27777" fmla="*/ 3892156 h 4873452"/>
              <a:gd name="connsiteX27778" fmla="*/ 2185103 w 9144002"/>
              <a:gd name="connsiteY27778" fmla="*/ 3894609 h 4873452"/>
              <a:gd name="connsiteX27779" fmla="*/ 2189681 w 9144002"/>
              <a:gd name="connsiteY27779" fmla="*/ 3895349 h 4873452"/>
              <a:gd name="connsiteX27780" fmla="*/ 2209734 w 9144002"/>
              <a:gd name="connsiteY27780" fmla="*/ 3895562 h 4873452"/>
              <a:gd name="connsiteX27781" fmla="*/ 2250188 w 9144002"/>
              <a:gd name="connsiteY27781" fmla="*/ 3896231 h 4873452"/>
              <a:gd name="connsiteX27782" fmla="*/ 2282159 w 9144002"/>
              <a:gd name="connsiteY27782" fmla="*/ 3896963 h 4873452"/>
              <a:gd name="connsiteX27783" fmla="*/ 2285710 w 9144002"/>
              <a:gd name="connsiteY27783" fmla="*/ 3896392 h 4873452"/>
              <a:gd name="connsiteX27784" fmla="*/ 2293747 w 9144002"/>
              <a:gd name="connsiteY27784" fmla="*/ 3894386 h 4873452"/>
              <a:gd name="connsiteX27785" fmla="*/ 2291069 w 9144002"/>
              <a:gd name="connsiteY27785" fmla="*/ 3881005 h 4873452"/>
              <a:gd name="connsiteX27786" fmla="*/ 2288390 w 9144002"/>
              <a:gd name="connsiteY27786" fmla="*/ 3869186 h 4873452"/>
              <a:gd name="connsiteX27787" fmla="*/ 2286603 w 9144002"/>
              <a:gd name="connsiteY27787" fmla="*/ 3858705 h 4873452"/>
              <a:gd name="connsiteX27788" fmla="*/ 2285815 w 9144002"/>
              <a:gd name="connsiteY27788" fmla="*/ 3854375 h 4873452"/>
              <a:gd name="connsiteX27789" fmla="*/ 2285413 w 9144002"/>
              <a:gd name="connsiteY27789" fmla="*/ 3854314 h 4873452"/>
              <a:gd name="connsiteX27790" fmla="*/ 2280055 w 9144002"/>
              <a:gd name="connsiteY27790" fmla="*/ 3853422 h 4873452"/>
              <a:gd name="connsiteX27791" fmla="*/ 2274103 w 9144002"/>
              <a:gd name="connsiteY27791" fmla="*/ 3852084 h 4873452"/>
              <a:gd name="connsiteX27792" fmla="*/ 2277081 w 9144002"/>
              <a:gd name="connsiteY27792" fmla="*/ 3855206 h 4873452"/>
              <a:gd name="connsiteX27793" fmla="*/ 2278864 w 9144002"/>
              <a:gd name="connsiteY27793" fmla="*/ 3857214 h 4873452"/>
              <a:gd name="connsiteX27794" fmla="*/ 2279462 w 9144002"/>
              <a:gd name="connsiteY27794" fmla="*/ 3858552 h 4873452"/>
              <a:gd name="connsiteX27795" fmla="*/ 2279462 w 9144002"/>
              <a:gd name="connsiteY27795" fmla="*/ 3859220 h 4873452"/>
              <a:gd name="connsiteX27796" fmla="*/ 2278864 w 9144002"/>
              <a:gd name="connsiteY27796" fmla="*/ 3859444 h 4873452"/>
              <a:gd name="connsiteX27797" fmla="*/ 2277376 w 9144002"/>
              <a:gd name="connsiteY27797" fmla="*/ 3859667 h 4873452"/>
              <a:gd name="connsiteX27798" fmla="*/ 2275293 w 9144002"/>
              <a:gd name="connsiteY27798" fmla="*/ 3859444 h 4873452"/>
              <a:gd name="connsiteX27799" fmla="*/ 2272019 w 9144002"/>
              <a:gd name="connsiteY27799" fmla="*/ 3858552 h 4873452"/>
              <a:gd name="connsiteX27800" fmla="*/ 2269044 w 9144002"/>
              <a:gd name="connsiteY27800" fmla="*/ 3857436 h 4873452"/>
              <a:gd name="connsiteX27801" fmla="*/ 2264573 w 9144002"/>
              <a:gd name="connsiteY27801" fmla="*/ 3855561 h 4873452"/>
              <a:gd name="connsiteX27802" fmla="*/ 2264573 w 9144002"/>
              <a:gd name="connsiteY27802" fmla="*/ 3862954 h 4873452"/>
              <a:gd name="connsiteX27803" fmla="*/ 2262441 w 9144002"/>
              <a:gd name="connsiteY27803" fmla="*/ 3864781 h 4873452"/>
              <a:gd name="connsiteX27804" fmla="*/ 2260310 w 9144002"/>
              <a:gd name="connsiteY27804" fmla="*/ 3866153 h 4873452"/>
              <a:gd name="connsiteX27805" fmla="*/ 2257873 w 9144002"/>
              <a:gd name="connsiteY27805" fmla="*/ 3867066 h 4873452"/>
              <a:gd name="connsiteX27806" fmla="*/ 2255741 w 9144002"/>
              <a:gd name="connsiteY27806" fmla="*/ 3867752 h 4873452"/>
              <a:gd name="connsiteX27807" fmla="*/ 2253304 w 9144002"/>
              <a:gd name="connsiteY27807" fmla="*/ 3867980 h 4873452"/>
              <a:gd name="connsiteX27808" fmla="*/ 2250867 w 9144002"/>
              <a:gd name="connsiteY27808" fmla="*/ 3867980 h 4873452"/>
              <a:gd name="connsiteX27809" fmla="*/ 2248431 w 9144002"/>
              <a:gd name="connsiteY27809" fmla="*/ 3867752 h 4873452"/>
              <a:gd name="connsiteX27810" fmla="*/ 2245994 w 9144002"/>
              <a:gd name="connsiteY27810" fmla="*/ 3867295 h 4873452"/>
              <a:gd name="connsiteX27811" fmla="*/ 2240512 w 9144002"/>
              <a:gd name="connsiteY27811" fmla="*/ 3866153 h 4873452"/>
              <a:gd name="connsiteX27812" fmla="*/ 2235639 w 9144002"/>
              <a:gd name="connsiteY27812" fmla="*/ 3864781 h 4873452"/>
              <a:gd name="connsiteX27813" fmla="*/ 2230460 w 9144002"/>
              <a:gd name="connsiteY27813" fmla="*/ 3863867 h 4873452"/>
              <a:gd name="connsiteX27814" fmla="*/ 2228023 w 9144002"/>
              <a:gd name="connsiteY27814" fmla="*/ 3863639 h 4873452"/>
              <a:gd name="connsiteX27815" fmla="*/ 2225283 w 9144002"/>
              <a:gd name="connsiteY27815" fmla="*/ 3863410 h 4873452"/>
              <a:gd name="connsiteX27816" fmla="*/ 2228023 w 9144002"/>
              <a:gd name="connsiteY27816" fmla="*/ 3862725 h 4873452"/>
              <a:gd name="connsiteX27817" fmla="*/ 2230155 w 9144002"/>
              <a:gd name="connsiteY27817" fmla="*/ 3861583 h 4873452"/>
              <a:gd name="connsiteX27818" fmla="*/ 2232569 w 9144002"/>
              <a:gd name="connsiteY27818" fmla="*/ 3860497 h 4873452"/>
              <a:gd name="connsiteX27819" fmla="*/ 2231240 w 9144002"/>
              <a:gd name="connsiteY27819" fmla="*/ 3859667 h 4873452"/>
              <a:gd name="connsiteX27820" fmla="*/ 2230049 w 9144002"/>
              <a:gd name="connsiteY27820" fmla="*/ 3858552 h 4873452"/>
              <a:gd name="connsiteX27821" fmla="*/ 2229157 w 9144002"/>
              <a:gd name="connsiteY27821" fmla="*/ 3856990 h 4873452"/>
              <a:gd name="connsiteX27822" fmla="*/ 2229157 w 9144002"/>
              <a:gd name="connsiteY27822" fmla="*/ 3855206 h 4873452"/>
              <a:gd name="connsiteX27823" fmla="*/ 2229157 w 9144002"/>
              <a:gd name="connsiteY27823" fmla="*/ 3853199 h 4873452"/>
              <a:gd name="connsiteX27824" fmla="*/ 2229750 w 9144002"/>
              <a:gd name="connsiteY27824" fmla="*/ 3848962 h 4873452"/>
              <a:gd name="connsiteX27825" fmla="*/ 2230347 w 9144002"/>
              <a:gd name="connsiteY27825" fmla="*/ 3844725 h 4873452"/>
              <a:gd name="connsiteX27826" fmla="*/ 2230347 w 9144002"/>
              <a:gd name="connsiteY27826" fmla="*/ 3842718 h 4873452"/>
              <a:gd name="connsiteX27827" fmla="*/ 2230049 w 9144002"/>
              <a:gd name="connsiteY27827" fmla="*/ 3840711 h 4873452"/>
              <a:gd name="connsiteX27828" fmla="*/ 2228858 w 9144002"/>
              <a:gd name="connsiteY27828" fmla="*/ 3838927 h 4873452"/>
              <a:gd name="connsiteX27829" fmla="*/ 2227668 w 9144002"/>
              <a:gd name="connsiteY27829" fmla="*/ 3837143 h 4873452"/>
              <a:gd name="connsiteX27830" fmla="*/ 2225585 w 9144002"/>
              <a:gd name="connsiteY27830" fmla="*/ 3835804 h 4873452"/>
              <a:gd name="connsiteX27831" fmla="*/ 2222905 w 9144002"/>
              <a:gd name="connsiteY27831" fmla="*/ 3834689 h 4873452"/>
              <a:gd name="connsiteX27832" fmla="*/ 2220823 w 9144002"/>
              <a:gd name="connsiteY27832" fmla="*/ 3838035 h 4873452"/>
              <a:gd name="connsiteX27833" fmla="*/ 2218739 w 9144002"/>
              <a:gd name="connsiteY27833" fmla="*/ 3840488 h 4873452"/>
              <a:gd name="connsiteX27834" fmla="*/ 2216357 w 9144002"/>
              <a:gd name="connsiteY27834" fmla="*/ 3842718 h 4873452"/>
              <a:gd name="connsiteX27835" fmla="*/ 2213677 w 9144002"/>
              <a:gd name="connsiteY27835" fmla="*/ 3844502 h 4873452"/>
              <a:gd name="connsiteX27836" fmla="*/ 2211298 w 9144002"/>
              <a:gd name="connsiteY27836" fmla="*/ 3845617 h 4873452"/>
              <a:gd name="connsiteX27837" fmla="*/ 2208618 w 9144002"/>
              <a:gd name="connsiteY27837" fmla="*/ 3846732 h 4873452"/>
              <a:gd name="connsiteX27838" fmla="*/ 2205641 w 9144002"/>
              <a:gd name="connsiteY27838" fmla="*/ 3847401 h 4873452"/>
              <a:gd name="connsiteX27839" fmla="*/ 2202665 w 9144002"/>
              <a:gd name="connsiteY27839" fmla="*/ 3847847 h 4873452"/>
              <a:gd name="connsiteX27840" fmla="*/ 2195819 w 9144002"/>
              <a:gd name="connsiteY27840" fmla="*/ 3848516 h 4873452"/>
              <a:gd name="connsiteX27841" fmla="*/ 2188675 w 9144002"/>
              <a:gd name="connsiteY27841" fmla="*/ 3849185 h 4873452"/>
              <a:gd name="connsiteX27842" fmla="*/ 2184509 w 9144002"/>
              <a:gd name="connsiteY27842" fmla="*/ 3849854 h 4873452"/>
              <a:gd name="connsiteX27843" fmla="*/ 2180341 w 9144002"/>
              <a:gd name="connsiteY27843" fmla="*/ 3850746 h 4873452"/>
              <a:gd name="connsiteX27844" fmla="*/ 2176173 w 9144002"/>
              <a:gd name="connsiteY27844" fmla="*/ 3851861 h 4873452"/>
              <a:gd name="connsiteX27845" fmla="*/ 2171710 w 9144002"/>
              <a:gd name="connsiteY27845" fmla="*/ 3853199 h 4873452"/>
              <a:gd name="connsiteX27846" fmla="*/ 2170222 w 9144002"/>
              <a:gd name="connsiteY27846" fmla="*/ 3852307 h 4873452"/>
              <a:gd name="connsiteX27847" fmla="*/ 2169327 w 9144002"/>
              <a:gd name="connsiteY27847" fmla="*/ 3851638 h 4873452"/>
              <a:gd name="connsiteX27848" fmla="*/ 2169327 w 9144002"/>
              <a:gd name="connsiteY27848" fmla="*/ 3850746 h 4873452"/>
              <a:gd name="connsiteX27849" fmla="*/ 2169625 w 9144002"/>
              <a:gd name="connsiteY27849" fmla="*/ 3850077 h 4873452"/>
              <a:gd name="connsiteX27850" fmla="*/ 2170816 w 9144002"/>
              <a:gd name="connsiteY27850" fmla="*/ 3849631 h 4873452"/>
              <a:gd name="connsiteX27851" fmla="*/ 2172305 w 9144002"/>
              <a:gd name="connsiteY27851" fmla="*/ 3848962 h 4873452"/>
              <a:gd name="connsiteX27852" fmla="*/ 2176472 w 9144002"/>
              <a:gd name="connsiteY27852" fmla="*/ 3847847 h 4873452"/>
              <a:gd name="connsiteX27853" fmla="*/ 2186294 w 9144002"/>
              <a:gd name="connsiteY27853" fmla="*/ 3846063 h 4873452"/>
              <a:gd name="connsiteX27854" fmla="*/ 2190461 w 9144002"/>
              <a:gd name="connsiteY27854" fmla="*/ 3844948 h 4873452"/>
              <a:gd name="connsiteX27855" fmla="*/ 2191951 w 9144002"/>
              <a:gd name="connsiteY27855" fmla="*/ 3844502 h 4873452"/>
              <a:gd name="connsiteX27856" fmla="*/ 2193141 w 9144002"/>
              <a:gd name="connsiteY27856" fmla="*/ 3843833 h 4873452"/>
              <a:gd name="connsiteX27857" fmla="*/ 2193141 w 9144002"/>
              <a:gd name="connsiteY27857" fmla="*/ 3840265 h 4873452"/>
              <a:gd name="connsiteX27858" fmla="*/ 2192842 w 9144002"/>
              <a:gd name="connsiteY27858" fmla="*/ 3837366 h 4873452"/>
              <a:gd name="connsiteX27859" fmla="*/ 2191951 w 9144002"/>
              <a:gd name="connsiteY27859" fmla="*/ 3835135 h 4873452"/>
              <a:gd name="connsiteX27860" fmla="*/ 2190461 w 9144002"/>
              <a:gd name="connsiteY27860" fmla="*/ 3833129 h 4873452"/>
              <a:gd name="connsiteX27861" fmla="*/ 2188080 w 9144002"/>
              <a:gd name="connsiteY27861" fmla="*/ 3832014 h 4873452"/>
              <a:gd name="connsiteX27862" fmla="*/ 2185997 w 9144002"/>
              <a:gd name="connsiteY27862" fmla="*/ 3831122 h 4873452"/>
              <a:gd name="connsiteX27863" fmla="*/ 2183317 w 9144002"/>
              <a:gd name="connsiteY27863" fmla="*/ 3830675 h 4873452"/>
              <a:gd name="connsiteX27864" fmla="*/ 2180637 w 9144002"/>
              <a:gd name="connsiteY27864" fmla="*/ 3830453 h 4873452"/>
              <a:gd name="connsiteX27865" fmla="*/ 2177363 w 9144002"/>
              <a:gd name="connsiteY27865" fmla="*/ 3830007 h 4873452"/>
              <a:gd name="connsiteX27866" fmla="*/ 2174390 w 9144002"/>
              <a:gd name="connsiteY27866" fmla="*/ 3830453 h 4873452"/>
              <a:gd name="connsiteX27867" fmla="*/ 2167542 w 9144002"/>
              <a:gd name="connsiteY27867" fmla="*/ 3830675 h 4873452"/>
              <a:gd name="connsiteX27868" fmla="*/ 2160695 w 9144002"/>
              <a:gd name="connsiteY27868" fmla="*/ 3831122 h 4873452"/>
              <a:gd name="connsiteX27869" fmla="*/ 2157720 w 9144002"/>
              <a:gd name="connsiteY27869" fmla="*/ 3830899 h 4873452"/>
              <a:gd name="connsiteX27870" fmla="*/ 2154743 w 9144002"/>
              <a:gd name="connsiteY27870" fmla="*/ 3830899 h 4873452"/>
              <a:gd name="connsiteX27871" fmla="*/ 2153254 w 9144002"/>
              <a:gd name="connsiteY27871" fmla="*/ 3830899 h 4873452"/>
              <a:gd name="connsiteX27872" fmla="*/ 2152064 w 9144002"/>
              <a:gd name="connsiteY27872" fmla="*/ 3831122 h 4873452"/>
              <a:gd name="connsiteX27873" fmla="*/ 2150874 w 9144002"/>
              <a:gd name="connsiteY27873" fmla="*/ 3832014 h 4873452"/>
              <a:gd name="connsiteX27874" fmla="*/ 2150576 w 9144002"/>
              <a:gd name="connsiteY27874" fmla="*/ 3833129 h 4873452"/>
              <a:gd name="connsiteX27875" fmla="*/ 2150279 w 9144002"/>
              <a:gd name="connsiteY27875" fmla="*/ 3834244 h 4873452"/>
              <a:gd name="connsiteX27876" fmla="*/ 2149684 w 9144002"/>
              <a:gd name="connsiteY27876" fmla="*/ 3836028 h 4873452"/>
              <a:gd name="connsiteX27877" fmla="*/ 2150279 w 9144002"/>
              <a:gd name="connsiteY27877" fmla="*/ 3839373 h 4873452"/>
              <a:gd name="connsiteX27878" fmla="*/ 2150874 w 9144002"/>
              <a:gd name="connsiteY27878" fmla="*/ 3846955 h 4873452"/>
              <a:gd name="connsiteX27879" fmla="*/ 2150874 w 9144002"/>
              <a:gd name="connsiteY27879" fmla="*/ 3850300 h 4873452"/>
              <a:gd name="connsiteX27880" fmla="*/ 2150874 w 9144002"/>
              <a:gd name="connsiteY27880" fmla="*/ 3852084 h 4873452"/>
              <a:gd name="connsiteX27881" fmla="*/ 2150576 w 9144002"/>
              <a:gd name="connsiteY27881" fmla="*/ 3853199 h 4873452"/>
              <a:gd name="connsiteX27882" fmla="*/ 2147599 w 9144002"/>
              <a:gd name="connsiteY27882" fmla="*/ 3852753 h 4873452"/>
              <a:gd name="connsiteX27883" fmla="*/ 2145216 w 9144002"/>
              <a:gd name="connsiteY27883" fmla="*/ 3851861 h 4873452"/>
              <a:gd name="connsiteX27884" fmla="*/ 2143134 w 9144002"/>
              <a:gd name="connsiteY27884" fmla="*/ 3850300 h 4873452"/>
              <a:gd name="connsiteX27885" fmla="*/ 2141052 w 9144002"/>
              <a:gd name="connsiteY27885" fmla="*/ 3848739 h 4873452"/>
              <a:gd name="connsiteX27886" fmla="*/ 2137776 w 9144002"/>
              <a:gd name="connsiteY27886" fmla="*/ 3844948 h 4873452"/>
              <a:gd name="connsiteX27887" fmla="*/ 2134502 w 9144002"/>
              <a:gd name="connsiteY27887" fmla="*/ 3841380 h 4873452"/>
              <a:gd name="connsiteX27888" fmla="*/ 2132418 w 9144002"/>
              <a:gd name="connsiteY27888" fmla="*/ 3839373 h 4873452"/>
              <a:gd name="connsiteX27889" fmla="*/ 2130633 w 9144002"/>
              <a:gd name="connsiteY27889" fmla="*/ 3838035 h 4873452"/>
              <a:gd name="connsiteX27890" fmla="*/ 2128846 w 9144002"/>
              <a:gd name="connsiteY27890" fmla="*/ 3836697 h 4873452"/>
              <a:gd name="connsiteX27891" fmla="*/ 2126168 w 9144002"/>
              <a:gd name="connsiteY27891" fmla="*/ 3835359 h 4873452"/>
              <a:gd name="connsiteX27892" fmla="*/ 2123490 w 9144002"/>
              <a:gd name="connsiteY27892" fmla="*/ 3834913 h 4873452"/>
              <a:gd name="connsiteX27893" fmla="*/ 2120214 w 9144002"/>
              <a:gd name="connsiteY27893" fmla="*/ 3834689 h 4873452"/>
              <a:gd name="connsiteX27894" fmla="*/ 2116346 w 9144002"/>
              <a:gd name="connsiteY27894" fmla="*/ 3834913 h 4873452"/>
              <a:gd name="connsiteX27895" fmla="*/ 2112179 w 9144002"/>
              <a:gd name="connsiteY27895" fmla="*/ 3835804 h 4873452"/>
              <a:gd name="connsiteX27896" fmla="*/ 2110392 w 9144002"/>
              <a:gd name="connsiteY27896" fmla="*/ 3836697 h 4873452"/>
              <a:gd name="connsiteX27897" fmla="*/ 2108904 w 9144002"/>
              <a:gd name="connsiteY27897" fmla="*/ 3837812 h 4873452"/>
              <a:gd name="connsiteX27898" fmla="*/ 2108309 w 9144002"/>
              <a:gd name="connsiteY27898" fmla="*/ 3838481 h 4873452"/>
              <a:gd name="connsiteX27899" fmla="*/ 2108010 w 9144002"/>
              <a:gd name="connsiteY27899" fmla="*/ 3839596 h 4873452"/>
              <a:gd name="connsiteX27900" fmla="*/ 2108010 w 9144002"/>
              <a:gd name="connsiteY27900" fmla="*/ 3840711 h 4873452"/>
              <a:gd name="connsiteX27901" fmla="*/ 2108309 w 9144002"/>
              <a:gd name="connsiteY27901" fmla="*/ 3842050 h 4873452"/>
              <a:gd name="connsiteX27902" fmla="*/ 2109499 w 9144002"/>
              <a:gd name="connsiteY27902" fmla="*/ 3844280 h 4873452"/>
              <a:gd name="connsiteX27903" fmla="*/ 2110690 w 9144002"/>
              <a:gd name="connsiteY27903" fmla="*/ 3846732 h 4873452"/>
              <a:gd name="connsiteX27904" fmla="*/ 2110988 w 9144002"/>
              <a:gd name="connsiteY27904" fmla="*/ 3847847 h 4873452"/>
              <a:gd name="connsiteX27905" fmla="*/ 2111285 w 9144002"/>
              <a:gd name="connsiteY27905" fmla="*/ 3848962 h 4873452"/>
              <a:gd name="connsiteX27906" fmla="*/ 2110988 w 9144002"/>
              <a:gd name="connsiteY27906" fmla="*/ 3850300 h 4873452"/>
              <a:gd name="connsiteX27907" fmla="*/ 2110690 w 9144002"/>
              <a:gd name="connsiteY27907" fmla="*/ 3851638 h 4873452"/>
              <a:gd name="connsiteX27908" fmla="*/ 2109499 w 9144002"/>
              <a:gd name="connsiteY27908" fmla="*/ 3852753 h 4873452"/>
              <a:gd name="connsiteX27909" fmla="*/ 2108010 w 9144002"/>
              <a:gd name="connsiteY27909" fmla="*/ 3853869 h 4873452"/>
              <a:gd name="connsiteX27910" fmla="*/ 2106524 w 9144002"/>
              <a:gd name="connsiteY27910" fmla="*/ 3851861 h 4873452"/>
              <a:gd name="connsiteX27911" fmla="*/ 2105034 w 9144002"/>
              <a:gd name="connsiteY27911" fmla="*/ 3850077 h 4873452"/>
              <a:gd name="connsiteX27912" fmla="*/ 2103545 w 9144002"/>
              <a:gd name="connsiteY27912" fmla="*/ 3848739 h 4873452"/>
              <a:gd name="connsiteX27913" fmla="*/ 2101760 w 9144002"/>
              <a:gd name="connsiteY27913" fmla="*/ 3847401 h 4873452"/>
              <a:gd name="connsiteX27914" fmla="*/ 2097593 w 9144002"/>
              <a:gd name="connsiteY27914" fmla="*/ 3844948 h 4873452"/>
              <a:gd name="connsiteX27915" fmla="*/ 2093427 w 9144002"/>
              <a:gd name="connsiteY27915" fmla="*/ 3843387 h 4873452"/>
              <a:gd name="connsiteX27916" fmla="*/ 2088960 w 9144002"/>
              <a:gd name="connsiteY27916" fmla="*/ 3842050 h 4873452"/>
              <a:gd name="connsiteX27917" fmla="*/ 2083602 w 9144002"/>
              <a:gd name="connsiteY27917" fmla="*/ 3840711 h 4873452"/>
              <a:gd name="connsiteX27918" fmla="*/ 2078543 w 9144002"/>
              <a:gd name="connsiteY27918" fmla="*/ 3840265 h 4873452"/>
              <a:gd name="connsiteX27919" fmla="*/ 2072888 w 9144002"/>
              <a:gd name="connsiteY27919" fmla="*/ 3839596 h 4873452"/>
              <a:gd name="connsiteX27920" fmla="*/ 2062170 w 9144002"/>
              <a:gd name="connsiteY27920" fmla="*/ 3838927 h 4873452"/>
              <a:gd name="connsiteX27921" fmla="*/ 2056812 w 9144002"/>
              <a:gd name="connsiteY27921" fmla="*/ 3838258 h 4873452"/>
              <a:gd name="connsiteX27922" fmla="*/ 2051159 w 9144002"/>
              <a:gd name="connsiteY27922" fmla="*/ 3837812 h 4873452"/>
              <a:gd name="connsiteX27923" fmla="*/ 2045801 w 9144002"/>
              <a:gd name="connsiteY27923" fmla="*/ 3836919 h 4873452"/>
              <a:gd name="connsiteX27924" fmla="*/ 2040740 w 9144002"/>
              <a:gd name="connsiteY27924" fmla="*/ 3835804 h 4873452"/>
              <a:gd name="connsiteX27925" fmla="*/ 2035681 w 9144002"/>
              <a:gd name="connsiteY27925" fmla="*/ 3834020 h 4873452"/>
              <a:gd name="connsiteX27926" fmla="*/ 2031216 w 9144002"/>
              <a:gd name="connsiteY27926" fmla="*/ 3832014 h 4873452"/>
              <a:gd name="connsiteX27927" fmla="*/ 2031515 w 9144002"/>
              <a:gd name="connsiteY27927" fmla="*/ 3830453 h 4873452"/>
              <a:gd name="connsiteX27928" fmla="*/ 2032704 w 9144002"/>
              <a:gd name="connsiteY27928" fmla="*/ 3829338 h 4873452"/>
              <a:gd name="connsiteX27929" fmla="*/ 2034193 w 9144002"/>
              <a:gd name="connsiteY27929" fmla="*/ 3828445 h 4873452"/>
              <a:gd name="connsiteX27930" fmla="*/ 2036277 w 9144002"/>
              <a:gd name="connsiteY27930" fmla="*/ 3828223 h 4873452"/>
              <a:gd name="connsiteX27931" fmla="*/ 2039847 w 9144002"/>
              <a:gd name="connsiteY27931" fmla="*/ 3827777 h 4873452"/>
              <a:gd name="connsiteX27932" fmla="*/ 2044014 w 9144002"/>
              <a:gd name="connsiteY27932" fmla="*/ 3827554 h 4873452"/>
              <a:gd name="connsiteX27933" fmla="*/ 2043420 w 9144002"/>
              <a:gd name="connsiteY27933" fmla="*/ 3825324 h 4873452"/>
              <a:gd name="connsiteX27934" fmla="*/ 2042526 w 9144002"/>
              <a:gd name="connsiteY27934" fmla="*/ 3823985 h 4873452"/>
              <a:gd name="connsiteX27935" fmla="*/ 2041335 w 9144002"/>
              <a:gd name="connsiteY27935" fmla="*/ 3822870 h 4873452"/>
              <a:gd name="connsiteX27936" fmla="*/ 2040145 w 9144002"/>
              <a:gd name="connsiteY27936" fmla="*/ 3822202 h 4873452"/>
              <a:gd name="connsiteX27937" fmla="*/ 2039252 w 9144002"/>
              <a:gd name="connsiteY27937" fmla="*/ 3822202 h 4873452"/>
              <a:gd name="connsiteX27938" fmla="*/ 2037763 w 9144002"/>
              <a:gd name="connsiteY27938" fmla="*/ 3822424 h 4873452"/>
              <a:gd name="connsiteX27939" fmla="*/ 2035083 w 9144002"/>
              <a:gd name="connsiteY27939" fmla="*/ 3823539 h 4873452"/>
              <a:gd name="connsiteX27940" fmla="*/ 2032108 w 9144002"/>
              <a:gd name="connsiteY27940" fmla="*/ 3825324 h 4873452"/>
              <a:gd name="connsiteX27941" fmla="*/ 2028537 w 9144002"/>
              <a:gd name="connsiteY27941" fmla="*/ 3827108 h 4873452"/>
              <a:gd name="connsiteX27942" fmla="*/ 2027050 w 9144002"/>
              <a:gd name="connsiteY27942" fmla="*/ 3827554 h 4873452"/>
              <a:gd name="connsiteX27943" fmla="*/ 2025562 w 9144002"/>
              <a:gd name="connsiteY27943" fmla="*/ 3827777 h 4873452"/>
              <a:gd name="connsiteX27944" fmla="*/ 2024074 w 9144002"/>
              <a:gd name="connsiteY27944" fmla="*/ 3827777 h 4873452"/>
              <a:gd name="connsiteX27945" fmla="*/ 2022584 w 9144002"/>
              <a:gd name="connsiteY27945" fmla="*/ 3827554 h 4873452"/>
              <a:gd name="connsiteX27946" fmla="*/ 2024074 w 9144002"/>
              <a:gd name="connsiteY27946" fmla="*/ 3830675 h 4873452"/>
              <a:gd name="connsiteX27947" fmla="*/ 2025858 w 9144002"/>
              <a:gd name="connsiteY27947" fmla="*/ 3833129 h 4873452"/>
              <a:gd name="connsiteX27948" fmla="*/ 2027050 w 9144002"/>
              <a:gd name="connsiteY27948" fmla="*/ 3834244 h 4873452"/>
              <a:gd name="connsiteX27949" fmla="*/ 2028240 w 9144002"/>
              <a:gd name="connsiteY27949" fmla="*/ 3835359 h 4873452"/>
              <a:gd name="connsiteX27950" fmla="*/ 2029728 w 9144002"/>
              <a:gd name="connsiteY27950" fmla="*/ 3836028 h 4873452"/>
              <a:gd name="connsiteX27951" fmla="*/ 2031216 w 9144002"/>
              <a:gd name="connsiteY27951" fmla="*/ 3836697 h 4873452"/>
              <a:gd name="connsiteX27952" fmla="*/ 2027347 w 9144002"/>
              <a:gd name="connsiteY27952" fmla="*/ 3836919 h 4873452"/>
              <a:gd name="connsiteX27953" fmla="*/ 2022584 w 9144002"/>
              <a:gd name="connsiteY27953" fmla="*/ 3836697 h 4873452"/>
              <a:gd name="connsiteX27954" fmla="*/ 2017224 w 9144002"/>
              <a:gd name="connsiteY27954" fmla="*/ 3836251 h 4873452"/>
              <a:gd name="connsiteX27955" fmla="*/ 2011274 w 9144002"/>
              <a:gd name="connsiteY27955" fmla="*/ 3835359 h 4873452"/>
              <a:gd name="connsiteX27956" fmla="*/ 2005022 w 9144002"/>
              <a:gd name="connsiteY27956" fmla="*/ 3834020 h 4873452"/>
              <a:gd name="connsiteX27957" fmla="*/ 1998176 w 9144002"/>
              <a:gd name="connsiteY27957" fmla="*/ 3832683 h 4873452"/>
              <a:gd name="connsiteX27958" fmla="*/ 1991331 w 9144002"/>
              <a:gd name="connsiteY27958" fmla="*/ 3830675 h 4873452"/>
              <a:gd name="connsiteX27959" fmla="*/ 1984484 w 9144002"/>
              <a:gd name="connsiteY27959" fmla="*/ 3828223 h 4873452"/>
              <a:gd name="connsiteX27960" fmla="*/ 1982699 w 9144002"/>
              <a:gd name="connsiteY27960" fmla="*/ 3826439 h 4873452"/>
              <a:gd name="connsiteX27961" fmla="*/ 1981506 w 9144002"/>
              <a:gd name="connsiteY27961" fmla="*/ 3824432 h 4873452"/>
              <a:gd name="connsiteX27962" fmla="*/ 1981506 w 9144002"/>
              <a:gd name="connsiteY27962" fmla="*/ 3823094 h 4873452"/>
              <a:gd name="connsiteX27963" fmla="*/ 1981506 w 9144002"/>
              <a:gd name="connsiteY27963" fmla="*/ 3821310 h 4873452"/>
              <a:gd name="connsiteX27964" fmla="*/ 1981806 w 9144002"/>
              <a:gd name="connsiteY27964" fmla="*/ 3819971 h 4873452"/>
              <a:gd name="connsiteX27965" fmla="*/ 1982996 w 9144002"/>
              <a:gd name="connsiteY27965" fmla="*/ 3818188 h 4873452"/>
              <a:gd name="connsiteX27966" fmla="*/ 1985377 w 9144002"/>
              <a:gd name="connsiteY27966" fmla="*/ 3815511 h 4873452"/>
              <a:gd name="connsiteX27967" fmla="*/ 1987164 w 9144002"/>
              <a:gd name="connsiteY27967" fmla="*/ 3812390 h 4873452"/>
              <a:gd name="connsiteX27968" fmla="*/ 1988057 w 9144002"/>
              <a:gd name="connsiteY27968" fmla="*/ 3810605 h 4873452"/>
              <a:gd name="connsiteX27969" fmla="*/ 1988354 w 9144002"/>
              <a:gd name="connsiteY27969" fmla="*/ 3809045 h 4873452"/>
              <a:gd name="connsiteX27970" fmla="*/ 1988354 w 9144002"/>
              <a:gd name="connsiteY27970" fmla="*/ 3807260 h 4873452"/>
              <a:gd name="connsiteX27971" fmla="*/ 1987461 w 9144002"/>
              <a:gd name="connsiteY27971" fmla="*/ 3805253 h 4873452"/>
              <a:gd name="connsiteX27972" fmla="*/ 1986568 w 9144002"/>
              <a:gd name="connsiteY27972" fmla="*/ 3803246 h 4873452"/>
              <a:gd name="connsiteX27973" fmla="*/ 1984186 w 9144002"/>
              <a:gd name="connsiteY27973" fmla="*/ 3801016 h 4873452"/>
              <a:gd name="connsiteX27974" fmla="*/ 1982996 w 9144002"/>
              <a:gd name="connsiteY27974" fmla="*/ 3807930 h 4873452"/>
              <a:gd name="connsiteX27975" fmla="*/ 1982399 w 9144002"/>
              <a:gd name="connsiteY27975" fmla="*/ 3811498 h 4873452"/>
              <a:gd name="connsiteX27976" fmla="*/ 1981506 w 9144002"/>
              <a:gd name="connsiteY27976" fmla="*/ 3813505 h 4873452"/>
              <a:gd name="connsiteX27977" fmla="*/ 1980316 w 9144002"/>
              <a:gd name="connsiteY27977" fmla="*/ 3814843 h 4873452"/>
              <a:gd name="connsiteX27978" fmla="*/ 1979423 w 9144002"/>
              <a:gd name="connsiteY27978" fmla="*/ 3816180 h 4873452"/>
              <a:gd name="connsiteX27979" fmla="*/ 1977935 w 9144002"/>
              <a:gd name="connsiteY27979" fmla="*/ 3817519 h 4873452"/>
              <a:gd name="connsiteX27980" fmla="*/ 1976149 w 9144002"/>
              <a:gd name="connsiteY27980" fmla="*/ 3818188 h 4873452"/>
              <a:gd name="connsiteX27981" fmla="*/ 1974363 w 9144002"/>
              <a:gd name="connsiteY27981" fmla="*/ 3818634 h 4873452"/>
              <a:gd name="connsiteX27982" fmla="*/ 1972280 w 9144002"/>
              <a:gd name="connsiteY27982" fmla="*/ 3818634 h 4873452"/>
              <a:gd name="connsiteX27983" fmla="*/ 1969600 w 9144002"/>
              <a:gd name="connsiteY27983" fmla="*/ 3817965 h 4873452"/>
              <a:gd name="connsiteX27984" fmla="*/ 1966623 w 9144002"/>
              <a:gd name="connsiteY27984" fmla="*/ 3816626 h 4873452"/>
              <a:gd name="connsiteX27985" fmla="*/ 1963052 w 9144002"/>
              <a:gd name="connsiteY27985" fmla="*/ 3814843 h 4873452"/>
              <a:gd name="connsiteX27986" fmla="*/ 1964243 w 9144002"/>
              <a:gd name="connsiteY27986" fmla="*/ 3812835 h 4873452"/>
              <a:gd name="connsiteX27987" fmla="*/ 1965432 w 9144002"/>
              <a:gd name="connsiteY27987" fmla="*/ 3811498 h 4873452"/>
              <a:gd name="connsiteX27988" fmla="*/ 1968111 w 9144002"/>
              <a:gd name="connsiteY27988" fmla="*/ 3808598 h 4873452"/>
              <a:gd name="connsiteX27989" fmla="*/ 1970791 w 9144002"/>
              <a:gd name="connsiteY27989" fmla="*/ 3805922 h 4873452"/>
              <a:gd name="connsiteX27990" fmla="*/ 1973174 w 9144002"/>
              <a:gd name="connsiteY27990" fmla="*/ 3803023 h 4873452"/>
              <a:gd name="connsiteX27991" fmla="*/ 1974363 w 9144002"/>
              <a:gd name="connsiteY27991" fmla="*/ 3801239 h 4873452"/>
              <a:gd name="connsiteX27992" fmla="*/ 1975553 w 9144002"/>
              <a:gd name="connsiteY27992" fmla="*/ 3799678 h 4873452"/>
              <a:gd name="connsiteX27993" fmla="*/ 1976149 w 9144002"/>
              <a:gd name="connsiteY27993" fmla="*/ 3797670 h 4873452"/>
              <a:gd name="connsiteX27994" fmla="*/ 1976745 w 9144002"/>
              <a:gd name="connsiteY27994" fmla="*/ 3795440 h 4873452"/>
              <a:gd name="connsiteX27995" fmla="*/ 1977043 w 9144002"/>
              <a:gd name="connsiteY27995" fmla="*/ 3792765 h 4873452"/>
              <a:gd name="connsiteX27996" fmla="*/ 1977043 w 9144002"/>
              <a:gd name="connsiteY27996" fmla="*/ 3790089 h 4873452"/>
              <a:gd name="connsiteX27997" fmla="*/ 1976868 w 9144002"/>
              <a:gd name="connsiteY27997" fmla="*/ 3788122 h 4873452"/>
              <a:gd name="connsiteX27998" fmla="*/ 1972577 w 9144002"/>
              <a:gd name="connsiteY27998" fmla="*/ 3786897 h 4873452"/>
              <a:gd name="connsiteX27999" fmla="*/ 1969898 w 9144002"/>
              <a:gd name="connsiteY27999" fmla="*/ 3785782 h 4873452"/>
              <a:gd name="connsiteX28000" fmla="*/ 1966921 w 9144002"/>
              <a:gd name="connsiteY28000" fmla="*/ 3784667 h 4873452"/>
              <a:gd name="connsiteX28001" fmla="*/ 1968707 w 9144002"/>
              <a:gd name="connsiteY28001" fmla="*/ 3783997 h 4873452"/>
              <a:gd name="connsiteX28002" fmla="*/ 1970194 w 9144002"/>
              <a:gd name="connsiteY28002" fmla="*/ 3783775 h 4873452"/>
              <a:gd name="connsiteX28003" fmla="*/ 1971684 w 9144002"/>
              <a:gd name="connsiteY28003" fmla="*/ 3783997 h 4873452"/>
              <a:gd name="connsiteX28004" fmla="*/ 1972873 w 9144002"/>
              <a:gd name="connsiteY28004" fmla="*/ 3784444 h 4873452"/>
              <a:gd name="connsiteX28005" fmla="*/ 1975552 w 9144002"/>
              <a:gd name="connsiteY28005" fmla="*/ 3785782 h 4873452"/>
              <a:gd name="connsiteX28006" fmla="*/ 1976666 w 9144002"/>
              <a:gd name="connsiteY28006" fmla="*/ 3786408 h 4873452"/>
              <a:gd name="connsiteX28007" fmla="*/ 1975853 w 9144002"/>
              <a:gd name="connsiteY28007" fmla="*/ 3782953 h 4873452"/>
              <a:gd name="connsiteX28008" fmla="*/ 1974065 w 9144002"/>
              <a:gd name="connsiteY28008" fmla="*/ 3783399 h 4873452"/>
              <a:gd name="connsiteX28009" fmla="*/ 1972578 w 9144002"/>
              <a:gd name="connsiteY28009" fmla="*/ 3783399 h 4873452"/>
              <a:gd name="connsiteX28010" fmla="*/ 1971090 w 9144002"/>
              <a:gd name="connsiteY28010" fmla="*/ 3782953 h 4873452"/>
              <a:gd name="connsiteX28011" fmla="*/ 1969899 w 9144002"/>
              <a:gd name="connsiteY28011" fmla="*/ 3782506 h 4873452"/>
              <a:gd name="connsiteX28012" fmla="*/ 1969005 w 9144002"/>
              <a:gd name="connsiteY28012" fmla="*/ 3781838 h 4873452"/>
              <a:gd name="connsiteX28013" fmla="*/ 1968410 w 9144002"/>
              <a:gd name="connsiteY28013" fmla="*/ 3780945 h 4873452"/>
              <a:gd name="connsiteX28014" fmla="*/ 1967518 w 9144002"/>
              <a:gd name="connsiteY28014" fmla="*/ 3779830 h 4873452"/>
              <a:gd name="connsiteX28015" fmla="*/ 1967220 w 9144002"/>
              <a:gd name="connsiteY28015" fmla="*/ 3778715 h 4873452"/>
              <a:gd name="connsiteX28016" fmla="*/ 1965730 w 9144002"/>
              <a:gd name="connsiteY28016" fmla="*/ 3778939 h 4873452"/>
              <a:gd name="connsiteX28017" fmla="*/ 1965730 w 9144002"/>
              <a:gd name="connsiteY28017" fmla="*/ 3783997 h 4873452"/>
              <a:gd name="connsiteX28018" fmla="*/ 1963348 w 9144002"/>
              <a:gd name="connsiteY28018" fmla="*/ 3782882 h 4873452"/>
              <a:gd name="connsiteX28019" fmla="*/ 1961564 w 9144002"/>
              <a:gd name="connsiteY28019" fmla="*/ 3781545 h 4873452"/>
              <a:gd name="connsiteX28020" fmla="*/ 1960908 w 9144002"/>
              <a:gd name="connsiteY28020" fmla="*/ 3781053 h 4873452"/>
              <a:gd name="connsiteX28021" fmla="*/ 1960074 w 9144002"/>
              <a:gd name="connsiteY28021" fmla="*/ 3782506 h 4873452"/>
              <a:gd name="connsiteX28022" fmla="*/ 1959778 w 9144002"/>
              <a:gd name="connsiteY28022" fmla="*/ 3784068 h 4873452"/>
              <a:gd name="connsiteX28023" fmla="*/ 1959778 w 9144002"/>
              <a:gd name="connsiteY28023" fmla="*/ 3785852 h 4873452"/>
              <a:gd name="connsiteX28024" fmla="*/ 1960373 w 9144002"/>
              <a:gd name="connsiteY28024" fmla="*/ 3789420 h 4873452"/>
              <a:gd name="connsiteX28025" fmla="*/ 1961565 w 9144002"/>
              <a:gd name="connsiteY28025" fmla="*/ 3792765 h 4873452"/>
              <a:gd name="connsiteX28026" fmla="*/ 1961565 w 9144002"/>
              <a:gd name="connsiteY28026" fmla="*/ 3794325 h 4873452"/>
              <a:gd name="connsiteX28027" fmla="*/ 1961565 w 9144002"/>
              <a:gd name="connsiteY28027" fmla="*/ 3795440 h 4873452"/>
              <a:gd name="connsiteX28028" fmla="*/ 1960970 w 9144002"/>
              <a:gd name="connsiteY28028" fmla="*/ 3796555 h 4873452"/>
              <a:gd name="connsiteX28029" fmla="*/ 1959479 w 9144002"/>
              <a:gd name="connsiteY28029" fmla="*/ 3797002 h 4873452"/>
              <a:gd name="connsiteX28030" fmla="*/ 1957397 w 9144002"/>
              <a:gd name="connsiteY28030" fmla="*/ 3797002 h 4873452"/>
              <a:gd name="connsiteX28031" fmla="*/ 1954420 w 9144002"/>
              <a:gd name="connsiteY28031" fmla="*/ 3796779 h 4873452"/>
              <a:gd name="connsiteX28032" fmla="*/ 1955611 w 9144002"/>
              <a:gd name="connsiteY28032" fmla="*/ 3791650 h 4873452"/>
              <a:gd name="connsiteX28033" fmla="*/ 1955611 w 9144002"/>
              <a:gd name="connsiteY28033" fmla="*/ 3787859 h 4873452"/>
              <a:gd name="connsiteX28034" fmla="*/ 1955312 w 9144002"/>
              <a:gd name="connsiteY28034" fmla="*/ 3784068 h 4873452"/>
              <a:gd name="connsiteX28035" fmla="*/ 1954121 w 9144002"/>
              <a:gd name="connsiteY28035" fmla="*/ 3781391 h 4873452"/>
              <a:gd name="connsiteX28036" fmla="*/ 1952634 w 9144002"/>
              <a:gd name="connsiteY28036" fmla="*/ 3779385 h 4873452"/>
              <a:gd name="connsiteX28037" fmla="*/ 1950254 w 9144002"/>
              <a:gd name="connsiteY28037" fmla="*/ 3777378 h 4873452"/>
              <a:gd name="connsiteX28038" fmla="*/ 1948169 w 9144002"/>
              <a:gd name="connsiteY28038" fmla="*/ 3776263 h 4873452"/>
              <a:gd name="connsiteX28039" fmla="*/ 1945193 w 9144002"/>
              <a:gd name="connsiteY28039" fmla="*/ 3775148 h 4873452"/>
              <a:gd name="connsiteX28040" fmla="*/ 1941920 w 9144002"/>
              <a:gd name="connsiteY28040" fmla="*/ 3774478 h 4873452"/>
              <a:gd name="connsiteX28041" fmla="*/ 1938942 w 9144002"/>
              <a:gd name="connsiteY28041" fmla="*/ 3774033 h 4873452"/>
              <a:gd name="connsiteX28042" fmla="*/ 1932691 w 9144002"/>
              <a:gd name="connsiteY28042" fmla="*/ 3773140 h 4873452"/>
              <a:gd name="connsiteX28043" fmla="*/ 1925845 w 9144002"/>
              <a:gd name="connsiteY28043" fmla="*/ 3772025 h 4873452"/>
              <a:gd name="connsiteX28044" fmla="*/ 1923165 w 9144002"/>
              <a:gd name="connsiteY28044" fmla="*/ 3771133 h 4873452"/>
              <a:gd name="connsiteX28045" fmla="*/ 1920189 w 9144002"/>
              <a:gd name="connsiteY28045" fmla="*/ 3770018 h 4873452"/>
              <a:gd name="connsiteX28046" fmla="*/ 1920487 w 9144002"/>
              <a:gd name="connsiteY28046" fmla="*/ 3768680 h 4873452"/>
              <a:gd name="connsiteX28047" fmla="*/ 1921381 w 9144002"/>
              <a:gd name="connsiteY28047" fmla="*/ 3767120 h 4873452"/>
              <a:gd name="connsiteX28048" fmla="*/ 1921976 w 9144002"/>
              <a:gd name="connsiteY28048" fmla="*/ 3766450 h 4873452"/>
              <a:gd name="connsiteX28049" fmla="*/ 1923465 w 9144002"/>
              <a:gd name="connsiteY28049" fmla="*/ 3765558 h 4873452"/>
              <a:gd name="connsiteX28050" fmla="*/ 1924952 w 9144002"/>
              <a:gd name="connsiteY28050" fmla="*/ 3765335 h 4873452"/>
              <a:gd name="connsiteX28051" fmla="*/ 1926739 w 9144002"/>
              <a:gd name="connsiteY28051" fmla="*/ 3764889 h 4873452"/>
              <a:gd name="connsiteX28052" fmla="*/ 1930310 w 9144002"/>
              <a:gd name="connsiteY28052" fmla="*/ 3764889 h 4873452"/>
              <a:gd name="connsiteX28053" fmla="*/ 1938644 w 9144002"/>
              <a:gd name="connsiteY28053" fmla="*/ 3765781 h 4873452"/>
              <a:gd name="connsiteX28054" fmla="*/ 1942811 w 9144002"/>
              <a:gd name="connsiteY28054" fmla="*/ 3766005 h 4873452"/>
              <a:gd name="connsiteX28055" fmla="*/ 1944300 w 9144002"/>
              <a:gd name="connsiteY28055" fmla="*/ 3765781 h 4873452"/>
              <a:gd name="connsiteX28056" fmla="*/ 1945788 w 9144002"/>
              <a:gd name="connsiteY28056" fmla="*/ 3765558 h 4873452"/>
              <a:gd name="connsiteX28057" fmla="*/ 1945788 w 9144002"/>
              <a:gd name="connsiteY28057" fmla="*/ 3762882 h 4873452"/>
              <a:gd name="connsiteX28058" fmla="*/ 1945491 w 9144002"/>
              <a:gd name="connsiteY28058" fmla="*/ 3760652 h 4873452"/>
              <a:gd name="connsiteX28059" fmla="*/ 1944598 w 9144002"/>
              <a:gd name="connsiteY28059" fmla="*/ 3759090 h 4873452"/>
              <a:gd name="connsiteX28060" fmla="*/ 1944001 w 9144002"/>
              <a:gd name="connsiteY28060" fmla="*/ 3757307 h 4873452"/>
              <a:gd name="connsiteX28061" fmla="*/ 1942811 w 9144002"/>
              <a:gd name="connsiteY28061" fmla="*/ 3756192 h 4873452"/>
              <a:gd name="connsiteX28062" fmla="*/ 1941323 w 9144002"/>
              <a:gd name="connsiteY28062" fmla="*/ 3755077 h 4873452"/>
              <a:gd name="connsiteX28063" fmla="*/ 1939835 w 9144002"/>
              <a:gd name="connsiteY28063" fmla="*/ 3754186 h 4873452"/>
              <a:gd name="connsiteX28064" fmla="*/ 1937751 w 9144002"/>
              <a:gd name="connsiteY28064" fmla="*/ 3753739 h 4873452"/>
              <a:gd name="connsiteX28065" fmla="*/ 1935965 w 9144002"/>
              <a:gd name="connsiteY28065" fmla="*/ 3753071 h 4873452"/>
              <a:gd name="connsiteX28066" fmla="*/ 1934179 w 9144002"/>
              <a:gd name="connsiteY28066" fmla="*/ 3752624 h 4873452"/>
              <a:gd name="connsiteX28067" fmla="*/ 1929714 w 9144002"/>
              <a:gd name="connsiteY28067" fmla="*/ 3752178 h 4873452"/>
              <a:gd name="connsiteX28068" fmla="*/ 1924952 w 9144002"/>
              <a:gd name="connsiteY28068" fmla="*/ 3752178 h 4873452"/>
              <a:gd name="connsiteX28069" fmla="*/ 1920189 w 9144002"/>
              <a:gd name="connsiteY28069" fmla="*/ 3752178 h 4873452"/>
              <a:gd name="connsiteX28070" fmla="*/ 1918404 w 9144002"/>
              <a:gd name="connsiteY28070" fmla="*/ 3750840 h 4873452"/>
              <a:gd name="connsiteX28071" fmla="*/ 1917510 w 9144002"/>
              <a:gd name="connsiteY28071" fmla="*/ 3749725 h 4873452"/>
              <a:gd name="connsiteX28072" fmla="*/ 1917510 w 9144002"/>
              <a:gd name="connsiteY28072" fmla="*/ 3749055 h 4873452"/>
              <a:gd name="connsiteX28073" fmla="*/ 1917510 w 9144002"/>
              <a:gd name="connsiteY28073" fmla="*/ 3748833 h 4873452"/>
              <a:gd name="connsiteX28074" fmla="*/ 1918701 w 9144002"/>
              <a:gd name="connsiteY28074" fmla="*/ 3748387 h 4873452"/>
              <a:gd name="connsiteX28075" fmla="*/ 1920189 w 9144002"/>
              <a:gd name="connsiteY28075" fmla="*/ 3747940 h 4873452"/>
              <a:gd name="connsiteX28076" fmla="*/ 1922570 w 9144002"/>
              <a:gd name="connsiteY28076" fmla="*/ 3747718 h 4873452"/>
              <a:gd name="connsiteX28077" fmla="*/ 1927631 w 9144002"/>
              <a:gd name="connsiteY28077" fmla="*/ 3747495 h 4873452"/>
              <a:gd name="connsiteX28078" fmla="*/ 1933882 w 9144002"/>
              <a:gd name="connsiteY28078" fmla="*/ 3747272 h 4873452"/>
              <a:gd name="connsiteX28079" fmla="*/ 1936859 w 9144002"/>
              <a:gd name="connsiteY28079" fmla="*/ 3747272 h 4873452"/>
              <a:gd name="connsiteX28080" fmla="*/ 1939835 w 9144002"/>
              <a:gd name="connsiteY28080" fmla="*/ 3746603 h 4873452"/>
              <a:gd name="connsiteX28081" fmla="*/ 1941920 w 9144002"/>
              <a:gd name="connsiteY28081" fmla="*/ 3746156 h 4873452"/>
              <a:gd name="connsiteX28082" fmla="*/ 1944001 w 9144002"/>
              <a:gd name="connsiteY28082" fmla="*/ 3745265 h 4873452"/>
              <a:gd name="connsiteX28083" fmla="*/ 1945491 w 9144002"/>
              <a:gd name="connsiteY28083" fmla="*/ 3744373 h 4873452"/>
              <a:gd name="connsiteX28084" fmla="*/ 1945788 w 9144002"/>
              <a:gd name="connsiteY28084" fmla="*/ 3743480 h 4873452"/>
              <a:gd name="connsiteX28085" fmla="*/ 1945788 w 9144002"/>
              <a:gd name="connsiteY28085" fmla="*/ 3743035 h 4873452"/>
              <a:gd name="connsiteX28086" fmla="*/ 1941026 w 9144002"/>
              <a:gd name="connsiteY28086" fmla="*/ 3741920 h 4873452"/>
              <a:gd name="connsiteX28087" fmla="*/ 1934775 w 9144002"/>
              <a:gd name="connsiteY28087" fmla="*/ 3740805 h 4873452"/>
              <a:gd name="connsiteX28088" fmla="*/ 1928524 w 9144002"/>
              <a:gd name="connsiteY28088" fmla="*/ 3740135 h 4873452"/>
              <a:gd name="connsiteX28089" fmla="*/ 1921677 w 9144002"/>
              <a:gd name="connsiteY28089" fmla="*/ 3739466 h 4873452"/>
              <a:gd name="connsiteX28090" fmla="*/ 1914236 w 9144002"/>
              <a:gd name="connsiteY28090" fmla="*/ 3739244 h 4873452"/>
              <a:gd name="connsiteX28091" fmla="*/ 1906795 w 9144002"/>
              <a:gd name="connsiteY28091" fmla="*/ 3739466 h 4873452"/>
              <a:gd name="connsiteX28092" fmla="*/ 1898757 w 9144002"/>
              <a:gd name="connsiteY28092" fmla="*/ 3739913 h 4873452"/>
              <a:gd name="connsiteX28093" fmla="*/ 1890721 w 9144002"/>
              <a:gd name="connsiteY28093" fmla="*/ 3740805 h 4873452"/>
              <a:gd name="connsiteX28094" fmla="*/ 1883279 w 9144002"/>
              <a:gd name="connsiteY28094" fmla="*/ 3742143 h 4873452"/>
              <a:gd name="connsiteX28095" fmla="*/ 1875838 w 9144002"/>
              <a:gd name="connsiteY28095" fmla="*/ 3743704 h 4873452"/>
              <a:gd name="connsiteX28096" fmla="*/ 1868695 w 9144002"/>
              <a:gd name="connsiteY28096" fmla="*/ 3746156 h 4873452"/>
              <a:gd name="connsiteX28097" fmla="*/ 1865122 w 9144002"/>
              <a:gd name="connsiteY28097" fmla="*/ 3747495 h 4873452"/>
              <a:gd name="connsiteX28098" fmla="*/ 1862145 w 9144002"/>
              <a:gd name="connsiteY28098" fmla="*/ 3748833 h 4873452"/>
              <a:gd name="connsiteX28099" fmla="*/ 1859170 w 9144002"/>
              <a:gd name="connsiteY28099" fmla="*/ 3750617 h 4873452"/>
              <a:gd name="connsiteX28100" fmla="*/ 1856192 w 9144002"/>
              <a:gd name="connsiteY28100" fmla="*/ 3752178 h 4873452"/>
              <a:gd name="connsiteX28101" fmla="*/ 1853512 w 9144002"/>
              <a:gd name="connsiteY28101" fmla="*/ 3754186 h 4873452"/>
              <a:gd name="connsiteX28102" fmla="*/ 1850834 w 9144002"/>
              <a:gd name="connsiteY28102" fmla="*/ 3756192 h 4873452"/>
              <a:gd name="connsiteX28103" fmla="*/ 1849049 w 9144002"/>
              <a:gd name="connsiteY28103" fmla="*/ 3758422 h 4873452"/>
              <a:gd name="connsiteX28104" fmla="*/ 1846668 w 9144002"/>
              <a:gd name="connsiteY28104" fmla="*/ 3761098 h 4873452"/>
              <a:gd name="connsiteX28105" fmla="*/ 1845179 w 9144002"/>
              <a:gd name="connsiteY28105" fmla="*/ 3763551 h 4873452"/>
              <a:gd name="connsiteX28106" fmla="*/ 1843691 w 9144002"/>
              <a:gd name="connsiteY28106" fmla="*/ 3766450 h 4873452"/>
              <a:gd name="connsiteX28107" fmla="*/ 1840118 w 9144002"/>
              <a:gd name="connsiteY28107" fmla="*/ 3765558 h 4873452"/>
              <a:gd name="connsiteX28108" fmla="*/ 1836249 w 9144002"/>
              <a:gd name="connsiteY28108" fmla="*/ 3764443 h 4873452"/>
              <a:gd name="connsiteX28109" fmla="*/ 1832081 w 9144002"/>
              <a:gd name="connsiteY28109" fmla="*/ 3763328 h 4873452"/>
              <a:gd name="connsiteX28110" fmla="*/ 1828213 w 9144002"/>
              <a:gd name="connsiteY28110" fmla="*/ 3762436 h 4873452"/>
              <a:gd name="connsiteX28111" fmla="*/ 1826427 w 9144002"/>
              <a:gd name="connsiteY28111" fmla="*/ 3762436 h 4873452"/>
              <a:gd name="connsiteX28112" fmla="*/ 1824941 w 9144002"/>
              <a:gd name="connsiteY28112" fmla="*/ 3762659 h 4873452"/>
              <a:gd name="connsiteX28113" fmla="*/ 1823451 w 9144002"/>
              <a:gd name="connsiteY28113" fmla="*/ 3762882 h 4873452"/>
              <a:gd name="connsiteX28114" fmla="*/ 1821961 w 9144002"/>
              <a:gd name="connsiteY28114" fmla="*/ 3763774 h 4873452"/>
              <a:gd name="connsiteX28115" fmla="*/ 1820771 w 9144002"/>
              <a:gd name="connsiteY28115" fmla="*/ 3764889 h 4873452"/>
              <a:gd name="connsiteX28116" fmla="*/ 1819583 w 9144002"/>
              <a:gd name="connsiteY28116" fmla="*/ 3766673 h 4873452"/>
              <a:gd name="connsiteX28117" fmla="*/ 1818987 w 9144002"/>
              <a:gd name="connsiteY28117" fmla="*/ 3768680 h 4873452"/>
              <a:gd name="connsiteX28118" fmla="*/ 1818093 w 9144002"/>
              <a:gd name="connsiteY28118" fmla="*/ 3771133 h 4873452"/>
              <a:gd name="connsiteX28119" fmla="*/ 1815413 w 9144002"/>
              <a:gd name="connsiteY28119" fmla="*/ 3768903 h 4873452"/>
              <a:gd name="connsiteX28120" fmla="*/ 1813033 w 9144002"/>
              <a:gd name="connsiteY28120" fmla="*/ 3766673 h 4873452"/>
              <a:gd name="connsiteX28121" fmla="*/ 1810057 w 9144002"/>
              <a:gd name="connsiteY28121" fmla="*/ 3764889 h 4873452"/>
              <a:gd name="connsiteX28122" fmla="*/ 1807377 w 9144002"/>
              <a:gd name="connsiteY28122" fmla="*/ 3763551 h 4873452"/>
              <a:gd name="connsiteX28123" fmla="*/ 1804400 w 9144002"/>
              <a:gd name="connsiteY28123" fmla="*/ 3762213 h 4873452"/>
              <a:gd name="connsiteX28124" fmla="*/ 1801125 w 9144002"/>
              <a:gd name="connsiteY28124" fmla="*/ 3761321 h 4873452"/>
              <a:gd name="connsiteX28125" fmla="*/ 1797851 w 9144002"/>
              <a:gd name="connsiteY28125" fmla="*/ 3760429 h 4873452"/>
              <a:gd name="connsiteX28126" fmla="*/ 1794875 w 9144002"/>
              <a:gd name="connsiteY28126" fmla="*/ 3759983 h 4873452"/>
              <a:gd name="connsiteX28127" fmla="*/ 1791899 w 9144002"/>
              <a:gd name="connsiteY28127" fmla="*/ 3759537 h 4873452"/>
              <a:gd name="connsiteX28128" fmla="*/ 1788326 w 9144002"/>
              <a:gd name="connsiteY28128" fmla="*/ 3759314 h 4873452"/>
              <a:gd name="connsiteX28129" fmla="*/ 1782077 w 9144002"/>
              <a:gd name="connsiteY28129" fmla="*/ 3759314 h 4873452"/>
              <a:gd name="connsiteX28130" fmla="*/ 1775528 w 9144002"/>
              <a:gd name="connsiteY28130" fmla="*/ 3759537 h 4873452"/>
              <a:gd name="connsiteX28131" fmla="*/ 1769278 w 9144002"/>
              <a:gd name="connsiteY28131" fmla="*/ 3760429 h 4873452"/>
              <a:gd name="connsiteX28132" fmla="*/ 1757073 w 9144002"/>
              <a:gd name="connsiteY28132" fmla="*/ 3762659 h 4873452"/>
              <a:gd name="connsiteX28133" fmla="*/ 1751120 w 9144002"/>
              <a:gd name="connsiteY28133" fmla="*/ 3763551 h 4873452"/>
              <a:gd name="connsiteX28134" fmla="*/ 1746060 w 9144002"/>
              <a:gd name="connsiteY28134" fmla="*/ 3764443 h 4873452"/>
              <a:gd name="connsiteX28135" fmla="*/ 1740702 w 9144002"/>
              <a:gd name="connsiteY28135" fmla="*/ 3764889 h 4873452"/>
              <a:gd name="connsiteX28136" fmla="*/ 1736237 w 9144002"/>
              <a:gd name="connsiteY28136" fmla="*/ 3764889 h 4873452"/>
              <a:gd name="connsiteX28137" fmla="*/ 1734152 w 9144002"/>
              <a:gd name="connsiteY28137" fmla="*/ 3764666 h 4873452"/>
              <a:gd name="connsiteX28138" fmla="*/ 1732369 w 9144002"/>
              <a:gd name="connsiteY28138" fmla="*/ 3764443 h 4873452"/>
              <a:gd name="connsiteX28139" fmla="*/ 1730582 w 9144002"/>
              <a:gd name="connsiteY28139" fmla="*/ 3763774 h 4873452"/>
              <a:gd name="connsiteX28140" fmla="*/ 1729095 w 9144002"/>
              <a:gd name="connsiteY28140" fmla="*/ 3762882 h 4873452"/>
              <a:gd name="connsiteX28141" fmla="*/ 1730879 w 9144002"/>
              <a:gd name="connsiteY28141" fmla="*/ 3760652 h 4873452"/>
              <a:gd name="connsiteX28142" fmla="*/ 1733559 w 9144002"/>
              <a:gd name="connsiteY28142" fmla="*/ 3759090 h 4873452"/>
              <a:gd name="connsiteX28143" fmla="*/ 1736535 w 9144002"/>
              <a:gd name="connsiteY28143" fmla="*/ 3757531 h 4873452"/>
              <a:gd name="connsiteX28144" fmla="*/ 1739511 w 9144002"/>
              <a:gd name="connsiteY28144" fmla="*/ 3756192 h 4873452"/>
              <a:gd name="connsiteX28145" fmla="*/ 1742488 w 9144002"/>
              <a:gd name="connsiteY28145" fmla="*/ 3754854 h 4873452"/>
              <a:gd name="connsiteX28146" fmla="*/ 1745167 w 9144002"/>
              <a:gd name="connsiteY28146" fmla="*/ 3753293 h 4873452"/>
              <a:gd name="connsiteX28147" fmla="*/ 1747846 w 9144002"/>
              <a:gd name="connsiteY28147" fmla="*/ 3751509 h 4873452"/>
              <a:gd name="connsiteX28148" fmla="*/ 1749929 w 9144002"/>
              <a:gd name="connsiteY28148" fmla="*/ 3749055 h 4873452"/>
              <a:gd name="connsiteX28149" fmla="*/ 1749037 w 9144002"/>
              <a:gd name="connsiteY28149" fmla="*/ 3746380 h 4873452"/>
              <a:gd name="connsiteX28150" fmla="*/ 1747846 w 9144002"/>
              <a:gd name="connsiteY28150" fmla="*/ 3743704 h 4873452"/>
              <a:gd name="connsiteX28151" fmla="*/ 1744868 w 9144002"/>
              <a:gd name="connsiteY28151" fmla="*/ 3739020 h 4873452"/>
              <a:gd name="connsiteX28152" fmla="*/ 1743382 w 9144002"/>
              <a:gd name="connsiteY28152" fmla="*/ 3736790 h 4873452"/>
              <a:gd name="connsiteX28153" fmla="*/ 1742190 w 9144002"/>
              <a:gd name="connsiteY28153" fmla="*/ 3733891 h 4873452"/>
              <a:gd name="connsiteX28154" fmla="*/ 1741297 w 9144002"/>
              <a:gd name="connsiteY28154" fmla="*/ 3730546 h 4873452"/>
              <a:gd name="connsiteX28155" fmla="*/ 1741297 w 9144002"/>
              <a:gd name="connsiteY28155" fmla="*/ 3730482 h 4873452"/>
              <a:gd name="connsiteX28156" fmla="*/ 1738913 w 9144002"/>
              <a:gd name="connsiteY28156" fmla="*/ 3729220 h 4873452"/>
              <a:gd name="connsiteX28157" fmla="*/ 1736829 w 9144002"/>
              <a:gd name="connsiteY28157" fmla="*/ 3728771 h 4873452"/>
              <a:gd name="connsiteX28158" fmla="*/ 1735044 w 9144002"/>
              <a:gd name="connsiteY28158" fmla="*/ 3728096 h 4873452"/>
              <a:gd name="connsiteX28159" fmla="*/ 1733555 w 9144002"/>
              <a:gd name="connsiteY28159" fmla="*/ 3727871 h 4873452"/>
              <a:gd name="connsiteX28160" fmla="*/ 1731174 w 9144002"/>
              <a:gd name="connsiteY28160" fmla="*/ 3727871 h 4873452"/>
              <a:gd name="connsiteX28161" fmla="*/ 1729388 w 9144002"/>
              <a:gd name="connsiteY28161" fmla="*/ 3728545 h 4873452"/>
              <a:gd name="connsiteX28162" fmla="*/ 1727602 w 9144002"/>
              <a:gd name="connsiteY28162" fmla="*/ 3729220 h 4873452"/>
              <a:gd name="connsiteX28163" fmla="*/ 1726980 w 9144002"/>
              <a:gd name="connsiteY28163" fmla="*/ 3727341 h 4873452"/>
              <a:gd name="connsiteX28164" fmla="*/ 1720462 w 9144002"/>
              <a:gd name="connsiteY28164" fmla="*/ 3727201 h 4873452"/>
              <a:gd name="connsiteX28165" fmla="*/ 1709449 w 9144002"/>
              <a:gd name="connsiteY28165" fmla="*/ 3726532 h 4873452"/>
              <a:gd name="connsiteX28166" fmla="*/ 1698434 w 9144002"/>
              <a:gd name="connsiteY28166" fmla="*/ 3725863 h 4873452"/>
              <a:gd name="connsiteX28167" fmla="*/ 1687720 w 9144002"/>
              <a:gd name="connsiteY28167" fmla="*/ 3724302 h 4873452"/>
              <a:gd name="connsiteX28168" fmla="*/ 1676706 w 9144002"/>
              <a:gd name="connsiteY28168" fmla="*/ 3722964 h 4873452"/>
              <a:gd name="connsiteX28169" fmla="*/ 1654382 w 9144002"/>
              <a:gd name="connsiteY28169" fmla="*/ 3720066 h 4873452"/>
              <a:gd name="connsiteX28170" fmla="*/ 1643666 w 9144002"/>
              <a:gd name="connsiteY28170" fmla="*/ 3718951 h 4873452"/>
              <a:gd name="connsiteX28171" fmla="*/ 1632654 w 9144002"/>
              <a:gd name="connsiteY28171" fmla="*/ 3717836 h 4873452"/>
              <a:gd name="connsiteX28172" fmla="*/ 1621937 w 9144002"/>
              <a:gd name="connsiteY28172" fmla="*/ 3717389 h 4873452"/>
              <a:gd name="connsiteX28173" fmla="*/ 1611520 w 9144002"/>
              <a:gd name="connsiteY28173" fmla="*/ 3717389 h 4873452"/>
              <a:gd name="connsiteX28174" fmla="*/ 1606161 w 9144002"/>
              <a:gd name="connsiteY28174" fmla="*/ 3717389 h 4873452"/>
              <a:gd name="connsiteX28175" fmla="*/ 1601101 w 9144002"/>
              <a:gd name="connsiteY28175" fmla="*/ 3717612 h 4873452"/>
              <a:gd name="connsiteX28176" fmla="*/ 1595743 w 9144002"/>
              <a:gd name="connsiteY28176" fmla="*/ 3718058 h 4873452"/>
              <a:gd name="connsiteX28177" fmla="*/ 1590982 w 9144002"/>
              <a:gd name="connsiteY28177" fmla="*/ 3718951 h 4873452"/>
              <a:gd name="connsiteX28178" fmla="*/ 1585920 w 9144002"/>
              <a:gd name="connsiteY28178" fmla="*/ 3719842 h 4873452"/>
              <a:gd name="connsiteX28179" fmla="*/ 1581159 w 9144002"/>
              <a:gd name="connsiteY28179" fmla="*/ 3720957 h 4873452"/>
              <a:gd name="connsiteX28180" fmla="*/ 1576099 w 9144002"/>
              <a:gd name="connsiteY28180" fmla="*/ 3722296 h 4873452"/>
              <a:gd name="connsiteX28181" fmla="*/ 1571334 w 9144002"/>
              <a:gd name="connsiteY28181" fmla="*/ 3724079 h 4873452"/>
              <a:gd name="connsiteX28182" fmla="*/ 1564785 w 9144002"/>
              <a:gd name="connsiteY28182" fmla="*/ 3720511 h 4873452"/>
              <a:gd name="connsiteX28183" fmla="*/ 1558832 w 9144002"/>
              <a:gd name="connsiteY28183" fmla="*/ 3717612 h 4873452"/>
              <a:gd name="connsiteX28184" fmla="*/ 1552879 w 9144002"/>
              <a:gd name="connsiteY28184" fmla="*/ 3715606 h 4873452"/>
              <a:gd name="connsiteX28185" fmla="*/ 1547521 w 9144002"/>
              <a:gd name="connsiteY28185" fmla="*/ 3713598 h 4873452"/>
              <a:gd name="connsiteX28186" fmla="*/ 1542163 w 9144002"/>
              <a:gd name="connsiteY28186" fmla="*/ 3712483 h 4873452"/>
              <a:gd name="connsiteX28187" fmla="*/ 1537400 w 9144002"/>
              <a:gd name="connsiteY28187" fmla="*/ 3711368 h 4873452"/>
              <a:gd name="connsiteX28188" fmla="*/ 1532042 w 9144002"/>
              <a:gd name="connsiteY28188" fmla="*/ 3710922 h 4873452"/>
              <a:gd name="connsiteX28189" fmla="*/ 1527280 w 9144002"/>
              <a:gd name="connsiteY28189" fmla="*/ 3710253 h 4873452"/>
              <a:gd name="connsiteX28190" fmla="*/ 1516564 w 9144002"/>
              <a:gd name="connsiteY28190" fmla="*/ 3709361 h 4873452"/>
              <a:gd name="connsiteX28191" fmla="*/ 1508344 w 9144002"/>
              <a:gd name="connsiteY28191" fmla="*/ 3708389 h 4873452"/>
              <a:gd name="connsiteX28192" fmla="*/ 1507931 w 9144002"/>
              <a:gd name="connsiteY28192" fmla="*/ 3709068 h 4873452"/>
              <a:gd name="connsiteX28193" fmla="*/ 1506443 w 9144002"/>
              <a:gd name="connsiteY28193" fmla="*/ 3711298 h 4873452"/>
              <a:gd name="connsiteX28194" fmla="*/ 1504955 w 9144002"/>
              <a:gd name="connsiteY28194" fmla="*/ 3713528 h 4873452"/>
              <a:gd name="connsiteX28195" fmla="*/ 1503169 w 9144002"/>
              <a:gd name="connsiteY28195" fmla="*/ 3715758 h 4873452"/>
              <a:gd name="connsiteX28196" fmla="*/ 1501383 w 9144002"/>
              <a:gd name="connsiteY28196" fmla="*/ 3717543 h 4873452"/>
              <a:gd name="connsiteX28197" fmla="*/ 1496621 w 9144002"/>
              <a:gd name="connsiteY28197" fmla="*/ 3721110 h 4873452"/>
              <a:gd name="connsiteX28198" fmla="*/ 1491858 w 9144002"/>
              <a:gd name="connsiteY28198" fmla="*/ 3724009 h 4873452"/>
              <a:gd name="connsiteX28199" fmla="*/ 1486500 w 9144002"/>
              <a:gd name="connsiteY28199" fmla="*/ 3726462 h 4873452"/>
              <a:gd name="connsiteX28200" fmla="*/ 1481439 w 9144002"/>
              <a:gd name="connsiteY28200" fmla="*/ 3728469 h 4873452"/>
              <a:gd name="connsiteX28201" fmla="*/ 1475785 w 9144002"/>
              <a:gd name="connsiteY28201" fmla="*/ 3730253 h 4873452"/>
              <a:gd name="connsiteX28202" fmla="*/ 1469534 w 9144002"/>
              <a:gd name="connsiteY28202" fmla="*/ 3731368 h 4873452"/>
              <a:gd name="connsiteX28203" fmla="*/ 1463878 w 9144002"/>
              <a:gd name="connsiteY28203" fmla="*/ 3732261 h 4873452"/>
              <a:gd name="connsiteX28204" fmla="*/ 1458223 w 9144002"/>
              <a:gd name="connsiteY28204" fmla="*/ 3732707 h 4873452"/>
              <a:gd name="connsiteX28205" fmla="*/ 1452567 w 9144002"/>
              <a:gd name="connsiteY28205" fmla="*/ 3732930 h 4873452"/>
              <a:gd name="connsiteX28206" fmla="*/ 1447507 w 9144002"/>
              <a:gd name="connsiteY28206" fmla="*/ 3732930 h 4873452"/>
              <a:gd name="connsiteX28207" fmla="*/ 1442447 w 9144002"/>
              <a:gd name="connsiteY28207" fmla="*/ 3732707 h 4873452"/>
              <a:gd name="connsiteX28208" fmla="*/ 1437982 w 9144002"/>
              <a:gd name="connsiteY28208" fmla="*/ 3732261 h 4873452"/>
              <a:gd name="connsiteX28209" fmla="*/ 1433815 w 9144002"/>
              <a:gd name="connsiteY28209" fmla="*/ 3731592 h 4873452"/>
              <a:gd name="connsiteX28210" fmla="*/ 1429350 w 9144002"/>
              <a:gd name="connsiteY28210" fmla="*/ 3730700 h 4873452"/>
              <a:gd name="connsiteX28211" fmla="*/ 1424588 w 9144002"/>
              <a:gd name="connsiteY28211" fmla="*/ 3730253 h 4873452"/>
              <a:gd name="connsiteX28212" fmla="*/ 1419528 w 9144002"/>
              <a:gd name="connsiteY28212" fmla="*/ 3730253 h 4873452"/>
              <a:gd name="connsiteX28213" fmla="*/ 1414765 w 9144002"/>
              <a:gd name="connsiteY28213" fmla="*/ 3730253 h 4873452"/>
              <a:gd name="connsiteX28214" fmla="*/ 1409705 w 9144002"/>
              <a:gd name="connsiteY28214" fmla="*/ 3730477 h 4873452"/>
              <a:gd name="connsiteX28215" fmla="*/ 1404941 w 9144002"/>
              <a:gd name="connsiteY28215" fmla="*/ 3730700 h 4873452"/>
              <a:gd name="connsiteX28216" fmla="*/ 1394822 w 9144002"/>
              <a:gd name="connsiteY28216" fmla="*/ 3732261 h 4873452"/>
              <a:gd name="connsiteX28217" fmla="*/ 1384702 w 9144002"/>
              <a:gd name="connsiteY28217" fmla="*/ 3734045 h 4873452"/>
              <a:gd name="connsiteX28218" fmla="*/ 1373986 w 9144002"/>
              <a:gd name="connsiteY28218" fmla="*/ 3736497 h 4873452"/>
              <a:gd name="connsiteX28219" fmla="*/ 1354043 w 9144002"/>
              <a:gd name="connsiteY28219" fmla="*/ 3741181 h 4873452"/>
              <a:gd name="connsiteX28220" fmla="*/ 1344221 w 9144002"/>
              <a:gd name="connsiteY28220" fmla="*/ 3743411 h 4873452"/>
              <a:gd name="connsiteX28221" fmla="*/ 1334993 w 9144002"/>
              <a:gd name="connsiteY28221" fmla="*/ 3745195 h 4873452"/>
              <a:gd name="connsiteX28222" fmla="*/ 1325766 w 9144002"/>
              <a:gd name="connsiteY28222" fmla="*/ 3746310 h 4873452"/>
              <a:gd name="connsiteX28223" fmla="*/ 1321301 w 9144002"/>
              <a:gd name="connsiteY28223" fmla="*/ 3746756 h 4873452"/>
              <a:gd name="connsiteX28224" fmla="*/ 1317134 w 9144002"/>
              <a:gd name="connsiteY28224" fmla="*/ 3746756 h 4873452"/>
              <a:gd name="connsiteX28225" fmla="*/ 1312966 w 9144002"/>
              <a:gd name="connsiteY28225" fmla="*/ 3746756 h 4873452"/>
              <a:gd name="connsiteX28226" fmla="*/ 1309395 w 9144002"/>
              <a:gd name="connsiteY28226" fmla="*/ 3746310 h 4873452"/>
              <a:gd name="connsiteX28227" fmla="*/ 1305524 w 9144002"/>
              <a:gd name="connsiteY28227" fmla="*/ 3745641 h 4873452"/>
              <a:gd name="connsiteX28228" fmla="*/ 1301656 w 9144002"/>
              <a:gd name="connsiteY28228" fmla="*/ 3744526 h 4873452"/>
              <a:gd name="connsiteX28229" fmla="*/ 1298381 w 9144002"/>
              <a:gd name="connsiteY28229" fmla="*/ 3743411 h 4873452"/>
              <a:gd name="connsiteX28230" fmla="*/ 1295404 w 9144002"/>
              <a:gd name="connsiteY28230" fmla="*/ 3741850 h 4873452"/>
              <a:gd name="connsiteX28231" fmla="*/ 1292428 w 9144002"/>
              <a:gd name="connsiteY28231" fmla="*/ 3739842 h 4873452"/>
              <a:gd name="connsiteX28232" fmla="*/ 1289452 w 9144002"/>
              <a:gd name="connsiteY28232" fmla="*/ 3737612 h 4873452"/>
              <a:gd name="connsiteX28233" fmla="*/ 1284688 w 9144002"/>
              <a:gd name="connsiteY28233" fmla="*/ 3739842 h 4873452"/>
              <a:gd name="connsiteX28234" fmla="*/ 1279927 w 9144002"/>
              <a:gd name="connsiteY28234" fmla="*/ 3742072 h 4873452"/>
              <a:gd name="connsiteX28235" fmla="*/ 1275462 w 9144002"/>
              <a:gd name="connsiteY28235" fmla="*/ 3743634 h 4873452"/>
              <a:gd name="connsiteX28236" fmla="*/ 1270402 w 9144002"/>
              <a:gd name="connsiteY28236" fmla="*/ 3745195 h 4873452"/>
              <a:gd name="connsiteX28237" fmla="*/ 1265639 w 9144002"/>
              <a:gd name="connsiteY28237" fmla="*/ 3746310 h 4873452"/>
              <a:gd name="connsiteX28238" fmla="*/ 1260579 w 9144002"/>
              <a:gd name="connsiteY28238" fmla="*/ 3747202 h 4873452"/>
              <a:gd name="connsiteX28239" fmla="*/ 1255816 w 9144002"/>
              <a:gd name="connsiteY28239" fmla="*/ 3747647 h 4873452"/>
              <a:gd name="connsiteX28240" fmla="*/ 1251054 w 9144002"/>
              <a:gd name="connsiteY28240" fmla="*/ 3748318 h 4873452"/>
              <a:gd name="connsiteX28241" fmla="*/ 1245994 w 9144002"/>
              <a:gd name="connsiteY28241" fmla="*/ 3748318 h 4873452"/>
              <a:gd name="connsiteX28242" fmla="*/ 1241231 w 9144002"/>
              <a:gd name="connsiteY28242" fmla="*/ 3748318 h 4873452"/>
              <a:gd name="connsiteX28243" fmla="*/ 1236171 w 9144002"/>
              <a:gd name="connsiteY28243" fmla="*/ 3747871 h 4873452"/>
              <a:gd name="connsiteX28244" fmla="*/ 1231408 w 9144002"/>
              <a:gd name="connsiteY28244" fmla="*/ 3747647 h 4873452"/>
              <a:gd name="connsiteX28245" fmla="*/ 1221586 w 9144002"/>
              <a:gd name="connsiteY28245" fmla="*/ 3746532 h 4873452"/>
              <a:gd name="connsiteX28246" fmla="*/ 1211466 w 9144002"/>
              <a:gd name="connsiteY28246" fmla="*/ 3744972 h 4873452"/>
              <a:gd name="connsiteX28247" fmla="*/ 1201643 w 9144002"/>
              <a:gd name="connsiteY28247" fmla="*/ 3742965 h 4873452"/>
              <a:gd name="connsiteX28248" fmla="*/ 1191820 w 9144002"/>
              <a:gd name="connsiteY28248" fmla="*/ 3740957 h 4873452"/>
              <a:gd name="connsiteX28249" fmla="*/ 1181998 w 9144002"/>
              <a:gd name="connsiteY28249" fmla="*/ 3738951 h 4873452"/>
              <a:gd name="connsiteX28250" fmla="*/ 1172770 w 9144002"/>
              <a:gd name="connsiteY28250" fmla="*/ 3736943 h 4873452"/>
              <a:gd name="connsiteX28251" fmla="*/ 1163245 w 9144002"/>
              <a:gd name="connsiteY28251" fmla="*/ 3735606 h 4873452"/>
              <a:gd name="connsiteX28252" fmla="*/ 1154316 w 9144002"/>
              <a:gd name="connsiteY28252" fmla="*/ 3734491 h 4873452"/>
              <a:gd name="connsiteX28253" fmla="*/ 1149553 w 9144002"/>
              <a:gd name="connsiteY28253" fmla="*/ 3734045 h 4873452"/>
              <a:gd name="connsiteX28254" fmla="*/ 1145089 w 9144002"/>
              <a:gd name="connsiteY28254" fmla="*/ 3733822 h 4873452"/>
              <a:gd name="connsiteX28255" fmla="*/ 1140623 w 9144002"/>
              <a:gd name="connsiteY28255" fmla="*/ 3734045 h 4873452"/>
              <a:gd name="connsiteX28256" fmla="*/ 1136158 w 9144002"/>
              <a:gd name="connsiteY28256" fmla="*/ 3734491 h 4873452"/>
              <a:gd name="connsiteX28257" fmla="*/ 1136158 w 9144002"/>
              <a:gd name="connsiteY28257" fmla="*/ 3730253 h 4873452"/>
              <a:gd name="connsiteX28258" fmla="*/ 1136158 w 9144002"/>
              <a:gd name="connsiteY28258" fmla="*/ 3726462 h 4873452"/>
              <a:gd name="connsiteX28259" fmla="*/ 1136456 w 9144002"/>
              <a:gd name="connsiteY28259" fmla="*/ 3722894 h 4873452"/>
              <a:gd name="connsiteX28260" fmla="*/ 1137349 w 9144002"/>
              <a:gd name="connsiteY28260" fmla="*/ 3719549 h 4873452"/>
              <a:gd name="connsiteX28261" fmla="*/ 1137945 w 9144002"/>
              <a:gd name="connsiteY28261" fmla="*/ 3716428 h 4873452"/>
              <a:gd name="connsiteX28262" fmla="*/ 1139135 w 9144002"/>
              <a:gd name="connsiteY28262" fmla="*/ 3713528 h 4873452"/>
              <a:gd name="connsiteX28263" fmla="*/ 1141516 w 9144002"/>
              <a:gd name="connsiteY28263" fmla="*/ 3708176 h 4873452"/>
              <a:gd name="connsiteX28264" fmla="*/ 1144493 w 9144002"/>
              <a:gd name="connsiteY28264" fmla="*/ 3703493 h 4873452"/>
              <a:gd name="connsiteX28265" fmla="*/ 1147470 w 9144002"/>
              <a:gd name="connsiteY28265" fmla="*/ 3698810 h 4873452"/>
              <a:gd name="connsiteX28266" fmla="*/ 1150446 w 9144002"/>
              <a:gd name="connsiteY28266" fmla="*/ 3694127 h 4873452"/>
              <a:gd name="connsiteX28267" fmla="*/ 1153423 w 9144002"/>
              <a:gd name="connsiteY28267" fmla="*/ 3688998 h 4873452"/>
              <a:gd name="connsiteX28268" fmla="*/ 1160864 w 9144002"/>
              <a:gd name="connsiteY28268" fmla="*/ 3687883 h 4873452"/>
              <a:gd name="connsiteX28269" fmla="*/ 1168900 w 9144002"/>
              <a:gd name="connsiteY28269" fmla="*/ 3686768 h 4873452"/>
              <a:gd name="connsiteX28270" fmla="*/ 1176343 w 9144002"/>
              <a:gd name="connsiteY28270" fmla="*/ 3686098 h 4873452"/>
              <a:gd name="connsiteX28271" fmla="*/ 1183783 w 9144002"/>
              <a:gd name="connsiteY28271" fmla="*/ 3685876 h 4873452"/>
              <a:gd name="connsiteX28272" fmla="*/ 1198369 w 9144002"/>
              <a:gd name="connsiteY28272" fmla="*/ 3685876 h 4873452"/>
              <a:gd name="connsiteX28273" fmla="*/ 1211466 w 9144002"/>
              <a:gd name="connsiteY28273" fmla="*/ 3685653 h 4873452"/>
              <a:gd name="connsiteX28274" fmla="*/ 1217716 w 9144002"/>
              <a:gd name="connsiteY28274" fmla="*/ 3685429 h 4873452"/>
              <a:gd name="connsiteX28275" fmla="*/ 1223968 w 9144002"/>
              <a:gd name="connsiteY28275" fmla="*/ 3684761 h 4873452"/>
              <a:gd name="connsiteX28276" fmla="*/ 1229325 w 9144002"/>
              <a:gd name="connsiteY28276" fmla="*/ 3683868 h 4873452"/>
              <a:gd name="connsiteX28277" fmla="*/ 1234385 w 9144002"/>
              <a:gd name="connsiteY28277" fmla="*/ 3682531 h 4873452"/>
              <a:gd name="connsiteX28278" fmla="*/ 1237064 w 9144002"/>
              <a:gd name="connsiteY28278" fmla="*/ 3681416 h 4873452"/>
              <a:gd name="connsiteX28279" fmla="*/ 1239148 w 9144002"/>
              <a:gd name="connsiteY28279" fmla="*/ 3680523 h 4873452"/>
              <a:gd name="connsiteX28280" fmla="*/ 1241529 w 9144002"/>
              <a:gd name="connsiteY28280" fmla="*/ 3679186 h 4873452"/>
              <a:gd name="connsiteX28281" fmla="*/ 1243910 w 9144002"/>
              <a:gd name="connsiteY28281" fmla="*/ 3677848 h 4873452"/>
              <a:gd name="connsiteX28282" fmla="*/ 1245697 w 9144002"/>
              <a:gd name="connsiteY28282" fmla="*/ 3676286 h 4873452"/>
              <a:gd name="connsiteX28283" fmla="*/ 1247482 w 9144002"/>
              <a:gd name="connsiteY28283" fmla="*/ 3674279 h 4873452"/>
              <a:gd name="connsiteX28284" fmla="*/ 1249566 w 9144002"/>
              <a:gd name="connsiteY28284" fmla="*/ 3672495 h 4873452"/>
              <a:gd name="connsiteX28285" fmla="*/ 1251054 w 9144002"/>
              <a:gd name="connsiteY28285" fmla="*/ 3670042 h 4873452"/>
              <a:gd name="connsiteX28286" fmla="*/ 1245399 w 9144002"/>
              <a:gd name="connsiteY28286" fmla="*/ 3669373 h 4873452"/>
              <a:gd name="connsiteX28287" fmla="*/ 1239148 w 9144002"/>
              <a:gd name="connsiteY28287" fmla="*/ 3668481 h 4873452"/>
              <a:gd name="connsiteX28288" fmla="*/ 1234087 w 9144002"/>
              <a:gd name="connsiteY28288" fmla="*/ 3666920 h 4873452"/>
              <a:gd name="connsiteX28289" fmla="*/ 1228730 w 9144002"/>
              <a:gd name="connsiteY28289" fmla="*/ 3665582 h 4873452"/>
              <a:gd name="connsiteX28290" fmla="*/ 1223968 w 9144002"/>
              <a:gd name="connsiteY28290" fmla="*/ 3664243 h 4873452"/>
              <a:gd name="connsiteX28291" fmla="*/ 1218907 w 9144002"/>
              <a:gd name="connsiteY28291" fmla="*/ 3662460 h 4873452"/>
              <a:gd name="connsiteX28292" fmla="*/ 1214145 w 9144002"/>
              <a:gd name="connsiteY28292" fmla="*/ 3660454 h 4873452"/>
              <a:gd name="connsiteX28293" fmla="*/ 1209382 w 9144002"/>
              <a:gd name="connsiteY28293" fmla="*/ 3658668 h 4873452"/>
              <a:gd name="connsiteX28294" fmla="*/ 1200750 w 9144002"/>
              <a:gd name="connsiteY28294" fmla="*/ 3653986 h 4873452"/>
              <a:gd name="connsiteX28295" fmla="*/ 1192714 w 9144002"/>
              <a:gd name="connsiteY28295" fmla="*/ 3649526 h 4873452"/>
              <a:gd name="connsiteX28296" fmla="*/ 1184677 w 9144002"/>
              <a:gd name="connsiteY28296" fmla="*/ 3644843 h 4873452"/>
              <a:gd name="connsiteX28297" fmla="*/ 1176640 w 9144002"/>
              <a:gd name="connsiteY28297" fmla="*/ 3639713 h 4873452"/>
              <a:gd name="connsiteX28298" fmla="*/ 1161757 w 9144002"/>
              <a:gd name="connsiteY28298" fmla="*/ 3629901 h 4873452"/>
              <a:gd name="connsiteX28299" fmla="*/ 1154316 w 9144002"/>
              <a:gd name="connsiteY28299" fmla="*/ 3624995 h 4873452"/>
              <a:gd name="connsiteX28300" fmla="*/ 1146279 w 9144002"/>
              <a:gd name="connsiteY28300" fmla="*/ 3620535 h 4873452"/>
              <a:gd name="connsiteX28301" fmla="*/ 1137945 w 9144002"/>
              <a:gd name="connsiteY28301" fmla="*/ 3616521 h 4873452"/>
              <a:gd name="connsiteX28302" fmla="*/ 1133777 w 9144002"/>
              <a:gd name="connsiteY28302" fmla="*/ 3614959 h 4873452"/>
              <a:gd name="connsiteX28303" fmla="*/ 1129312 w 9144002"/>
              <a:gd name="connsiteY28303" fmla="*/ 3613176 h 4873452"/>
              <a:gd name="connsiteX28304" fmla="*/ 1125145 w 9144002"/>
              <a:gd name="connsiteY28304" fmla="*/ 3611838 h 4873452"/>
              <a:gd name="connsiteX28305" fmla="*/ 1120383 w 9144002"/>
              <a:gd name="connsiteY28305" fmla="*/ 3610277 h 4873452"/>
              <a:gd name="connsiteX28306" fmla="*/ 1115323 w 9144002"/>
              <a:gd name="connsiteY28306" fmla="*/ 3609608 h 4873452"/>
              <a:gd name="connsiteX28307" fmla="*/ 1110560 w 9144002"/>
              <a:gd name="connsiteY28307" fmla="*/ 3608269 h 4873452"/>
              <a:gd name="connsiteX28308" fmla="*/ 1109667 w 9144002"/>
              <a:gd name="connsiteY28308" fmla="*/ 3607601 h 4873452"/>
              <a:gd name="connsiteX28309" fmla="*/ 1109370 w 9144002"/>
              <a:gd name="connsiteY28309" fmla="*/ 3606709 h 4873452"/>
              <a:gd name="connsiteX28310" fmla="*/ 1108179 w 9144002"/>
              <a:gd name="connsiteY28310" fmla="*/ 3604033 h 4873452"/>
              <a:gd name="connsiteX28311" fmla="*/ 1106691 w 9144002"/>
              <a:gd name="connsiteY28311" fmla="*/ 3599126 h 4873452"/>
              <a:gd name="connsiteX28312" fmla="*/ 1105500 w 9144002"/>
              <a:gd name="connsiteY28312" fmla="*/ 3596896 h 4873452"/>
              <a:gd name="connsiteX28313" fmla="*/ 1104904 w 9144002"/>
              <a:gd name="connsiteY28313" fmla="*/ 3596004 h 4873452"/>
              <a:gd name="connsiteX28314" fmla="*/ 1104012 w 9144002"/>
              <a:gd name="connsiteY28314" fmla="*/ 3595112 h 4873452"/>
              <a:gd name="connsiteX28315" fmla="*/ 1103118 w 9144002"/>
              <a:gd name="connsiteY28315" fmla="*/ 3594889 h 4873452"/>
              <a:gd name="connsiteX28316" fmla="*/ 1101631 w 9144002"/>
              <a:gd name="connsiteY28316" fmla="*/ 3594444 h 4873452"/>
              <a:gd name="connsiteX28317" fmla="*/ 1099547 w 9144002"/>
              <a:gd name="connsiteY28317" fmla="*/ 3594444 h 4873452"/>
              <a:gd name="connsiteX28318" fmla="*/ 1097761 w 9144002"/>
              <a:gd name="connsiteY28318" fmla="*/ 3595112 h 4873452"/>
              <a:gd name="connsiteX28319" fmla="*/ 1098058 w 9144002"/>
              <a:gd name="connsiteY28319" fmla="*/ 3591544 h 4873452"/>
              <a:gd name="connsiteX28320" fmla="*/ 1098356 w 9144002"/>
              <a:gd name="connsiteY28320" fmla="*/ 3587976 h 4873452"/>
              <a:gd name="connsiteX28321" fmla="*/ 1099249 w 9144002"/>
              <a:gd name="connsiteY28321" fmla="*/ 3584854 h 4873452"/>
              <a:gd name="connsiteX28322" fmla="*/ 1100439 w 9144002"/>
              <a:gd name="connsiteY28322" fmla="*/ 3581955 h 4873452"/>
              <a:gd name="connsiteX28323" fmla="*/ 1101631 w 9144002"/>
              <a:gd name="connsiteY28323" fmla="*/ 3579056 h 4873452"/>
              <a:gd name="connsiteX28324" fmla="*/ 1102523 w 9144002"/>
              <a:gd name="connsiteY28324" fmla="*/ 3576603 h 4873452"/>
              <a:gd name="connsiteX28325" fmla="*/ 1104012 w 9144002"/>
              <a:gd name="connsiteY28325" fmla="*/ 3573927 h 4873452"/>
              <a:gd name="connsiteX28326" fmla="*/ 1105500 w 9144002"/>
              <a:gd name="connsiteY28326" fmla="*/ 3571697 h 4873452"/>
              <a:gd name="connsiteX28327" fmla="*/ 1107583 w 9144002"/>
              <a:gd name="connsiteY28327" fmla="*/ 3569689 h 4873452"/>
              <a:gd name="connsiteX28328" fmla="*/ 1109370 w 9144002"/>
              <a:gd name="connsiteY28328" fmla="*/ 3567683 h 4873452"/>
              <a:gd name="connsiteX28329" fmla="*/ 1113537 w 9144002"/>
              <a:gd name="connsiteY28329" fmla="*/ 3564338 h 4873452"/>
              <a:gd name="connsiteX28330" fmla="*/ 1118002 w 9144002"/>
              <a:gd name="connsiteY28330" fmla="*/ 3561215 h 4873452"/>
              <a:gd name="connsiteX28331" fmla="*/ 1123360 w 9144002"/>
              <a:gd name="connsiteY28331" fmla="*/ 3558762 h 4873452"/>
              <a:gd name="connsiteX28332" fmla="*/ 1119490 w 9144002"/>
              <a:gd name="connsiteY28332" fmla="*/ 3558985 h 4873452"/>
              <a:gd name="connsiteX28333" fmla="*/ 1115918 w 9144002"/>
              <a:gd name="connsiteY28333" fmla="*/ 3558762 h 4873452"/>
              <a:gd name="connsiteX28334" fmla="*/ 1112346 w 9144002"/>
              <a:gd name="connsiteY28334" fmla="*/ 3558539 h 4873452"/>
              <a:gd name="connsiteX28335" fmla="*/ 1109072 w 9144002"/>
              <a:gd name="connsiteY28335" fmla="*/ 3557870 h 4873452"/>
              <a:gd name="connsiteX28336" fmla="*/ 1105500 w 9144002"/>
              <a:gd name="connsiteY28336" fmla="*/ 3556979 h 4873452"/>
              <a:gd name="connsiteX28337" fmla="*/ 1102226 w 9144002"/>
              <a:gd name="connsiteY28337" fmla="*/ 3555864 h 4873452"/>
              <a:gd name="connsiteX28338" fmla="*/ 1095082 w 9144002"/>
              <a:gd name="connsiteY28338" fmla="*/ 3553410 h 4873452"/>
              <a:gd name="connsiteX28339" fmla="*/ 1087045 w 9144002"/>
              <a:gd name="connsiteY28339" fmla="*/ 3550289 h 4873452"/>
              <a:gd name="connsiteX28340" fmla="*/ 1078116 w 9144002"/>
              <a:gd name="connsiteY28340" fmla="*/ 3547166 h 4873452"/>
              <a:gd name="connsiteX28341" fmla="*/ 1073353 w 9144002"/>
              <a:gd name="connsiteY28341" fmla="*/ 3545828 h 4873452"/>
              <a:gd name="connsiteX28342" fmla="*/ 1067697 w 9144002"/>
              <a:gd name="connsiteY28342" fmla="*/ 3544267 h 4873452"/>
              <a:gd name="connsiteX28343" fmla="*/ 1061447 w 9144002"/>
              <a:gd name="connsiteY28343" fmla="*/ 3542930 h 4873452"/>
              <a:gd name="connsiteX28344" fmla="*/ 1055196 w 9144002"/>
              <a:gd name="connsiteY28344" fmla="*/ 3541591 h 4873452"/>
              <a:gd name="connsiteX28345" fmla="*/ 1058172 w 9144002"/>
              <a:gd name="connsiteY28345" fmla="*/ 3540029 h 4873452"/>
              <a:gd name="connsiteX28346" fmla="*/ 1060554 w 9144002"/>
              <a:gd name="connsiteY28346" fmla="*/ 3538914 h 4873452"/>
              <a:gd name="connsiteX28347" fmla="*/ 1061447 w 9144002"/>
              <a:gd name="connsiteY28347" fmla="*/ 3537577 h 4873452"/>
              <a:gd name="connsiteX28348" fmla="*/ 1061447 w 9144002"/>
              <a:gd name="connsiteY28348" fmla="*/ 3535793 h 4873452"/>
              <a:gd name="connsiteX28349" fmla="*/ 1061447 w 9144002"/>
              <a:gd name="connsiteY28349" fmla="*/ 3534232 h 4873452"/>
              <a:gd name="connsiteX28350" fmla="*/ 1060851 w 9144002"/>
              <a:gd name="connsiteY28350" fmla="*/ 3532894 h 4873452"/>
              <a:gd name="connsiteX28351" fmla="*/ 1059066 w 9144002"/>
              <a:gd name="connsiteY28351" fmla="*/ 3529772 h 4873452"/>
              <a:gd name="connsiteX28352" fmla="*/ 1057577 w 9144002"/>
              <a:gd name="connsiteY28352" fmla="*/ 3526873 h 4873452"/>
              <a:gd name="connsiteX28353" fmla="*/ 1056982 w 9144002"/>
              <a:gd name="connsiteY28353" fmla="*/ 3525758 h 4873452"/>
              <a:gd name="connsiteX28354" fmla="*/ 1057577 w 9144002"/>
              <a:gd name="connsiteY28354" fmla="*/ 3524643 h 4873452"/>
              <a:gd name="connsiteX28355" fmla="*/ 1058470 w 9144002"/>
              <a:gd name="connsiteY28355" fmla="*/ 3523974 h 4873452"/>
              <a:gd name="connsiteX28356" fmla="*/ 1060554 w 9144002"/>
              <a:gd name="connsiteY28356" fmla="*/ 3523528 h 4873452"/>
              <a:gd name="connsiteX28357" fmla="*/ 1063530 w 9144002"/>
              <a:gd name="connsiteY28357" fmla="*/ 3523305 h 4873452"/>
              <a:gd name="connsiteX28358" fmla="*/ 1067995 w 9144002"/>
              <a:gd name="connsiteY28358" fmla="*/ 3523305 h 4873452"/>
              <a:gd name="connsiteX28359" fmla="*/ 1066805 w 9144002"/>
              <a:gd name="connsiteY28359" fmla="*/ 3521520 h 4873452"/>
              <a:gd name="connsiteX28360" fmla="*/ 1065316 w 9144002"/>
              <a:gd name="connsiteY28360" fmla="*/ 3520183 h 4873452"/>
              <a:gd name="connsiteX28361" fmla="*/ 1063530 w 9144002"/>
              <a:gd name="connsiteY28361" fmla="*/ 3519290 h 4873452"/>
              <a:gd name="connsiteX28362" fmla="*/ 1061447 w 9144002"/>
              <a:gd name="connsiteY28362" fmla="*/ 3518399 h 4873452"/>
              <a:gd name="connsiteX28363" fmla="*/ 1059363 w 9144002"/>
              <a:gd name="connsiteY28363" fmla="*/ 3518175 h 4873452"/>
              <a:gd name="connsiteX28364" fmla="*/ 1056684 w 9144002"/>
              <a:gd name="connsiteY28364" fmla="*/ 3518175 h 4873452"/>
              <a:gd name="connsiteX28365" fmla="*/ 1054303 w 9144002"/>
              <a:gd name="connsiteY28365" fmla="*/ 3518399 h 4873452"/>
              <a:gd name="connsiteX28366" fmla="*/ 1051922 w 9144002"/>
              <a:gd name="connsiteY28366" fmla="*/ 3519068 h 4873452"/>
              <a:gd name="connsiteX28367" fmla="*/ 1049541 w 9144002"/>
              <a:gd name="connsiteY28367" fmla="*/ 3519514 h 4873452"/>
              <a:gd name="connsiteX28368" fmla="*/ 1046862 w 9144002"/>
              <a:gd name="connsiteY28368" fmla="*/ 3520405 h 4873452"/>
              <a:gd name="connsiteX28369" fmla="*/ 1045076 w 9144002"/>
              <a:gd name="connsiteY28369" fmla="*/ 3521520 h 4873452"/>
              <a:gd name="connsiteX28370" fmla="*/ 1042695 w 9144002"/>
              <a:gd name="connsiteY28370" fmla="*/ 3522635 h 4873452"/>
              <a:gd name="connsiteX28371" fmla="*/ 1041206 w 9144002"/>
              <a:gd name="connsiteY28371" fmla="*/ 3523750 h 4873452"/>
              <a:gd name="connsiteX28372" fmla="*/ 1039718 w 9144002"/>
              <a:gd name="connsiteY28372" fmla="*/ 3525089 h 4873452"/>
              <a:gd name="connsiteX28373" fmla="*/ 1038527 w 9144002"/>
              <a:gd name="connsiteY28373" fmla="*/ 3526650 h 4873452"/>
              <a:gd name="connsiteX28374" fmla="*/ 1038230 w 9144002"/>
              <a:gd name="connsiteY28374" fmla="*/ 3527988 h 4873452"/>
              <a:gd name="connsiteX28375" fmla="*/ 1034955 w 9144002"/>
              <a:gd name="connsiteY28375" fmla="*/ 3526873 h 4873452"/>
              <a:gd name="connsiteX28376" fmla="*/ 1032276 w 9144002"/>
              <a:gd name="connsiteY28376" fmla="*/ 3525758 h 4873452"/>
              <a:gd name="connsiteX28377" fmla="*/ 1027812 w 9144002"/>
              <a:gd name="connsiteY28377" fmla="*/ 3523528 h 4873452"/>
              <a:gd name="connsiteX28378" fmla="*/ 1024239 w 9144002"/>
              <a:gd name="connsiteY28378" fmla="*/ 3520852 h 4873452"/>
              <a:gd name="connsiteX28379" fmla="*/ 1021263 w 9144002"/>
              <a:gd name="connsiteY28379" fmla="*/ 3519068 h 4873452"/>
              <a:gd name="connsiteX28380" fmla="*/ 1018287 w 9144002"/>
              <a:gd name="connsiteY28380" fmla="*/ 3517060 h 4873452"/>
              <a:gd name="connsiteX28381" fmla="*/ 1016501 w 9144002"/>
              <a:gd name="connsiteY28381" fmla="*/ 3516392 h 4873452"/>
              <a:gd name="connsiteX28382" fmla="*/ 1014417 w 9144002"/>
              <a:gd name="connsiteY28382" fmla="*/ 3515945 h 4873452"/>
              <a:gd name="connsiteX28383" fmla="*/ 1012631 w 9144002"/>
              <a:gd name="connsiteY28383" fmla="*/ 3515276 h 4873452"/>
              <a:gd name="connsiteX28384" fmla="*/ 1009952 w 9144002"/>
              <a:gd name="connsiteY28384" fmla="*/ 3515054 h 4873452"/>
              <a:gd name="connsiteX28385" fmla="*/ 1007274 w 9144002"/>
              <a:gd name="connsiteY28385" fmla="*/ 3514830 h 4873452"/>
              <a:gd name="connsiteX28386" fmla="*/ 1003999 w 9144002"/>
              <a:gd name="connsiteY28386" fmla="*/ 3514830 h 4873452"/>
              <a:gd name="connsiteX28387" fmla="*/ 1003999 w 9144002"/>
              <a:gd name="connsiteY28387" fmla="*/ 3512600 h 4873452"/>
              <a:gd name="connsiteX28388" fmla="*/ 1003701 w 9144002"/>
              <a:gd name="connsiteY28388" fmla="*/ 3510147 h 4873452"/>
              <a:gd name="connsiteX28389" fmla="*/ 1002511 w 9144002"/>
              <a:gd name="connsiteY28389" fmla="*/ 3508363 h 4873452"/>
              <a:gd name="connsiteX28390" fmla="*/ 1001618 w 9144002"/>
              <a:gd name="connsiteY28390" fmla="*/ 3506356 h 4873452"/>
              <a:gd name="connsiteX28391" fmla="*/ 999237 w 9144002"/>
              <a:gd name="connsiteY28391" fmla="*/ 3503011 h 4873452"/>
              <a:gd name="connsiteX28392" fmla="*/ 996855 w 9144002"/>
              <a:gd name="connsiteY28392" fmla="*/ 3499890 h 4873452"/>
              <a:gd name="connsiteX28393" fmla="*/ 994474 w 9144002"/>
              <a:gd name="connsiteY28393" fmla="*/ 3496990 h 4873452"/>
              <a:gd name="connsiteX28394" fmla="*/ 993879 w 9144002"/>
              <a:gd name="connsiteY28394" fmla="*/ 3495652 h 4873452"/>
              <a:gd name="connsiteX28395" fmla="*/ 993581 w 9144002"/>
              <a:gd name="connsiteY28395" fmla="*/ 3493868 h 4873452"/>
              <a:gd name="connsiteX28396" fmla="*/ 993581 w 9144002"/>
              <a:gd name="connsiteY28396" fmla="*/ 3492531 h 4873452"/>
              <a:gd name="connsiteX28397" fmla="*/ 993581 w 9144002"/>
              <a:gd name="connsiteY28397" fmla="*/ 3490969 h 4873452"/>
              <a:gd name="connsiteX28398" fmla="*/ 994176 w 9144002"/>
              <a:gd name="connsiteY28398" fmla="*/ 3489630 h 4873452"/>
              <a:gd name="connsiteX28399" fmla="*/ 995664 w 9144002"/>
              <a:gd name="connsiteY28399" fmla="*/ 3487847 h 4873452"/>
              <a:gd name="connsiteX28400" fmla="*/ 992986 w 9144002"/>
              <a:gd name="connsiteY28400" fmla="*/ 3487847 h 4873452"/>
              <a:gd name="connsiteX28401" fmla="*/ 990902 w 9144002"/>
              <a:gd name="connsiteY28401" fmla="*/ 3488515 h 4873452"/>
              <a:gd name="connsiteX28402" fmla="*/ 988818 w 9144002"/>
              <a:gd name="connsiteY28402" fmla="*/ 3489408 h 4873452"/>
              <a:gd name="connsiteX28403" fmla="*/ 987330 w 9144002"/>
              <a:gd name="connsiteY28403" fmla="*/ 3490523 h 4873452"/>
              <a:gd name="connsiteX28404" fmla="*/ 985545 w 9144002"/>
              <a:gd name="connsiteY28404" fmla="*/ 3491416 h 4873452"/>
              <a:gd name="connsiteX28405" fmla="*/ 983758 w 9144002"/>
              <a:gd name="connsiteY28405" fmla="*/ 3492084 h 4873452"/>
              <a:gd name="connsiteX28406" fmla="*/ 981377 w 9144002"/>
              <a:gd name="connsiteY28406" fmla="*/ 3492753 h 4873452"/>
              <a:gd name="connsiteX28407" fmla="*/ 978699 w 9144002"/>
              <a:gd name="connsiteY28407" fmla="*/ 3492531 h 4873452"/>
              <a:gd name="connsiteX28408" fmla="*/ 978401 w 9144002"/>
              <a:gd name="connsiteY28408" fmla="*/ 3490745 h 4873452"/>
              <a:gd name="connsiteX28409" fmla="*/ 978401 w 9144002"/>
              <a:gd name="connsiteY28409" fmla="*/ 3489185 h 4873452"/>
              <a:gd name="connsiteX28410" fmla="*/ 979293 w 9144002"/>
              <a:gd name="connsiteY28410" fmla="*/ 3486285 h 4873452"/>
              <a:gd name="connsiteX28411" fmla="*/ 980187 w 9144002"/>
              <a:gd name="connsiteY28411" fmla="*/ 3484055 h 4873452"/>
              <a:gd name="connsiteX28412" fmla="*/ 981377 w 9144002"/>
              <a:gd name="connsiteY28412" fmla="*/ 3482049 h 4873452"/>
              <a:gd name="connsiteX28413" fmla="*/ 982568 w 9144002"/>
              <a:gd name="connsiteY28413" fmla="*/ 3479819 h 4873452"/>
              <a:gd name="connsiteX28414" fmla="*/ 983163 w 9144002"/>
              <a:gd name="connsiteY28414" fmla="*/ 3477589 h 4873452"/>
              <a:gd name="connsiteX28415" fmla="*/ 983758 w 9144002"/>
              <a:gd name="connsiteY28415" fmla="*/ 3474244 h 4873452"/>
              <a:gd name="connsiteX28416" fmla="*/ 982866 w 9144002"/>
              <a:gd name="connsiteY28416" fmla="*/ 3470006 h 4873452"/>
              <a:gd name="connsiteX28417" fmla="*/ 985247 w 9144002"/>
              <a:gd name="connsiteY28417" fmla="*/ 3471121 h 4873452"/>
              <a:gd name="connsiteX28418" fmla="*/ 987926 w 9144002"/>
              <a:gd name="connsiteY28418" fmla="*/ 3471790 h 4873452"/>
              <a:gd name="connsiteX28419" fmla="*/ 992093 w 9144002"/>
              <a:gd name="connsiteY28419" fmla="*/ 3474466 h 4873452"/>
              <a:gd name="connsiteX28420" fmla="*/ 995664 w 9144002"/>
              <a:gd name="connsiteY28420" fmla="*/ 3477143 h 4873452"/>
              <a:gd name="connsiteX28421" fmla="*/ 999534 w 9144002"/>
              <a:gd name="connsiteY28421" fmla="*/ 3480265 h 4873452"/>
              <a:gd name="connsiteX28422" fmla="*/ 1002808 w 9144002"/>
              <a:gd name="connsiteY28422" fmla="*/ 3484055 h 4873452"/>
              <a:gd name="connsiteX28423" fmla="*/ 1005785 w 9144002"/>
              <a:gd name="connsiteY28423" fmla="*/ 3487624 h 4873452"/>
              <a:gd name="connsiteX28424" fmla="*/ 1012036 w 9144002"/>
              <a:gd name="connsiteY28424" fmla="*/ 3495652 h 4873452"/>
              <a:gd name="connsiteX28425" fmla="*/ 1017989 w 9144002"/>
              <a:gd name="connsiteY28425" fmla="*/ 3503235 h 4873452"/>
              <a:gd name="connsiteX28426" fmla="*/ 1020966 w 9144002"/>
              <a:gd name="connsiteY28426" fmla="*/ 3506580 h 4873452"/>
              <a:gd name="connsiteX28427" fmla="*/ 1024835 w 9144002"/>
              <a:gd name="connsiteY28427" fmla="*/ 3509925 h 4873452"/>
              <a:gd name="connsiteX28428" fmla="*/ 1028407 w 9144002"/>
              <a:gd name="connsiteY28428" fmla="*/ 3512824 h 4873452"/>
              <a:gd name="connsiteX28429" fmla="*/ 1032574 w 9144002"/>
              <a:gd name="connsiteY28429" fmla="*/ 3515500 h 4873452"/>
              <a:gd name="connsiteX28430" fmla="*/ 1037039 w 9144002"/>
              <a:gd name="connsiteY28430" fmla="*/ 3517507 h 4873452"/>
              <a:gd name="connsiteX28431" fmla="*/ 1039718 w 9144002"/>
              <a:gd name="connsiteY28431" fmla="*/ 3518399 h 4873452"/>
              <a:gd name="connsiteX28432" fmla="*/ 1042397 w 9144002"/>
              <a:gd name="connsiteY28432" fmla="*/ 3519068 h 4873452"/>
              <a:gd name="connsiteX28433" fmla="*/ 1042099 w 9144002"/>
              <a:gd name="connsiteY28433" fmla="*/ 3516169 h 4873452"/>
              <a:gd name="connsiteX28434" fmla="*/ 1041206 w 9144002"/>
              <a:gd name="connsiteY28434" fmla="*/ 3513939 h 4873452"/>
              <a:gd name="connsiteX28435" fmla="*/ 1040016 w 9144002"/>
              <a:gd name="connsiteY28435" fmla="*/ 3512155 h 4873452"/>
              <a:gd name="connsiteX28436" fmla="*/ 1038527 w 9144002"/>
              <a:gd name="connsiteY28436" fmla="*/ 3510816 h 4873452"/>
              <a:gd name="connsiteX28437" fmla="*/ 1036741 w 9144002"/>
              <a:gd name="connsiteY28437" fmla="*/ 3509701 h 4873452"/>
              <a:gd name="connsiteX28438" fmla="*/ 1034955 w 9144002"/>
              <a:gd name="connsiteY28438" fmla="*/ 3508586 h 4873452"/>
              <a:gd name="connsiteX28439" fmla="*/ 1030491 w 9144002"/>
              <a:gd name="connsiteY28439" fmla="*/ 3507025 h 4873452"/>
              <a:gd name="connsiteX28440" fmla="*/ 1028109 w 9144002"/>
              <a:gd name="connsiteY28440" fmla="*/ 3506356 h 4873452"/>
              <a:gd name="connsiteX28441" fmla="*/ 1026324 w 9144002"/>
              <a:gd name="connsiteY28441" fmla="*/ 3505465 h 4873452"/>
              <a:gd name="connsiteX28442" fmla="*/ 1024239 w 9144002"/>
              <a:gd name="connsiteY28442" fmla="*/ 3504126 h 4873452"/>
              <a:gd name="connsiteX28443" fmla="*/ 1022751 w 9144002"/>
              <a:gd name="connsiteY28443" fmla="*/ 3502565 h 4873452"/>
              <a:gd name="connsiteX28444" fmla="*/ 1021560 w 9144002"/>
              <a:gd name="connsiteY28444" fmla="*/ 3501005 h 4873452"/>
              <a:gd name="connsiteX28445" fmla="*/ 1020966 w 9144002"/>
              <a:gd name="connsiteY28445" fmla="*/ 3498775 h 4873452"/>
              <a:gd name="connsiteX28446" fmla="*/ 1020966 w 9144002"/>
              <a:gd name="connsiteY28446" fmla="*/ 3495652 h 4873452"/>
              <a:gd name="connsiteX28447" fmla="*/ 1020966 w 9144002"/>
              <a:gd name="connsiteY28447" fmla="*/ 3492084 h 4873452"/>
              <a:gd name="connsiteX28448" fmla="*/ 1022751 w 9144002"/>
              <a:gd name="connsiteY28448" fmla="*/ 3492531 h 4873452"/>
              <a:gd name="connsiteX28449" fmla="*/ 1023942 w 9144002"/>
              <a:gd name="connsiteY28449" fmla="*/ 3492531 h 4873452"/>
              <a:gd name="connsiteX28450" fmla="*/ 1025133 w 9144002"/>
              <a:gd name="connsiteY28450" fmla="*/ 3492084 h 4873452"/>
              <a:gd name="connsiteX28451" fmla="*/ 1026324 w 9144002"/>
              <a:gd name="connsiteY28451" fmla="*/ 3491860 h 4873452"/>
              <a:gd name="connsiteX28452" fmla="*/ 1026918 w 9144002"/>
              <a:gd name="connsiteY28452" fmla="*/ 3491416 h 4873452"/>
              <a:gd name="connsiteX28453" fmla="*/ 1027812 w 9144002"/>
              <a:gd name="connsiteY28453" fmla="*/ 3490523 h 4873452"/>
              <a:gd name="connsiteX28454" fmla="*/ 1028407 w 9144002"/>
              <a:gd name="connsiteY28454" fmla="*/ 3488739 h 4873452"/>
              <a:gd name="connsiteX28455" fmla="*/ 1029300 w 9144002"/>
              <a:gd name="connsiteY28455" fmla="*/ 3486732 h 4873452"/>
              <a:gd name="connsiteX28456" fmla="*/ 1030491 w 9144002"/>
              <a:gd name="connsiteY28456" fmla="*/ 3485170 h 4873452"/>
              <a:gd name="connsiteX28457" fmla="*/ 1031086 w 9144002"/>
              <a:gd name="connsiteY28457" fmla="*/ 3484279 h 4873452"/>
              <a:gd name="connsiteX28458" fmla="*/ 1031979 w 9144002"/>
              <a:gd name="connsiteY28458" fmla="*/ 3483833 h 4873452"/>
              <a:gd name="connsiteX28459" fmla="*/ 1032574 w 9144002"/>
              <a:gd name="connsiteY28459" fmla="*/ 3483164 h 4873452"/>
              <a:gd name="connsiteX28460" fmla="*/ 1033764 w 9144002"/>
              <a:gd name="connsiteY28460" fmla="*/ 3483164 h 4873452"/>
              <a:gd name="connsiteX28461" fmla="*/ 1030491 w 9144002"/>
              <a:gd name="connsiteY28461" fmla="*/ 3476028 h 4873452"/>
              <a:gd name="connsiteX28462" fmla="*/ 1026324 w 9144002"/>
              <a:gd name="connsiteY28462" fmla="*/ 3469560 h 4873452"/>
              <a:gd name="connsiteX28463" fmla="*/ 1021560 w 9144002"/>
              <a:gd name="connsiteY28463" fmla="*/ 3463316 h 4873452"/>
              <a:gd name="connsiteX28464" fmla="*/ 1016799 w 9144002"/>
              <a:gd name="connsiteY28464" fmla="*/ 3457964 h 4873452"/>
              <a:gd name="connsiteX28465" fmla="*/ 1011441 w 9144002"/>
              <a:gd name="connsiteY28465" fmla="*/ 3453058 h 4873452"/>
              <a:gd name="connsiteX28466" fmla="*/ 1006380 w 9144002"/>
              <a:gd name="connsiteY28466" fmla="*/ 3448376 h 4873452"/>
              <a:gd name="connsiteX28467" fmla="*/ 1000130 w 9144002"/>
              <a:gd name="connsiteY28467" fmla="*/ 3444584 h 4873452"/>
              <a:gd name="connsiteX28468" fmla="*/ 993879 w 9144002"/>
              <a:gd name="connsiteY28468" fmla="*/ 3441462 h 4873452"/>
              <a:gd name="connsiteX28469" fmla="*/ 987330 w 9144002"/>
              <a:gd name="connsiteY28469" fmla="*/ 3438563 h 4873452"/>
              <a:gd name="connsiteX28470" fmla="*/ 980782 w 9144002"/>
              <a:gd name="connsiteY28470" fmla="*/ 3436556 h 4873452"/>
              <a:gd name="connsiteX28471" fmla="*/ 977210 w 9144002"/>
              <a:gd name="connsiteY28471" fmla="*/ 3435886 h 4873452"/>
              <a:gd name="connsiteX28472" fmla="*/ 973638 w 9144002"/>
              <a:gd name="connsiteY28472" fmla="*/ 3435218 h 4873452"/>
              <a:gd name="connsiteX28473" fmla="*/ 970066 w 9144002"/>
              <a:gd name="connsiteY28473" fmla="*/ 3434995 h 4873452"/>
              <a:gd name="connsiteX28474" fmla="*/ 966495 w 9144002"/>
              <a:gd name="connsiteY28474" fmla="*/ 3434548 h 4873452"/>
              <a:gd name="connsiteX28475" fmla="*/ 962922 w 9144002"/>
              <a:gd name="connsiteY28475" fmla="*/ 3434326 h 4873452"/>
              <a:gd name="connsiteX28476" fmla="*/ 959351 w 9144002"/>
              <a:gd name="connsiteY28476" fmla="*/ 3434548 h 4873452"/>
              <a:gd name="connsiteX28477" fmla="*/ 955481 w 9144002"/>
              <a:gd name="connsiteY28477" fmla="*/ 3434995 h 4873452"/>
              <a:gd name="connsiteX28478" fmla="*/ 951612 w 9144002"/>
              <a:gd name="connsiteY28478" fmla="*/ 3435218 h 4873452"/>
              <a:gd name="connsiteX28479" fmla="*/ 947444 w 9144002"/>
              <a:gd name="connsiteY28479" fmla="*/ 3435886 h 4873452"/>
              <a:gd name="connsiteX28480" fmla="*/ 943872 w 9144002"/>
              <a:gd name="connsiteY28480" fmla="*/ 3436556 h 4873452"/>
              <a:gd name="connsiteX28481" fmla="*/ 940003 w 9144002"/>
              <a:gd name="connsiteY28481" fmla="*/ 3437671 h 4873452"/>
              <a:gd name="connsiteX28482" fmla="*/ 935836 w 9144002"/>
              <a:gd name="connsiteY28482" fmla="*/ 3438786 h 4873452"/>
              <a:gd name="connsiteX28483" fmla="*/ 932859 w 9144002"/>
              <a:gd name="connsiteY28483" fmla="*/ 3436110 h 4873452"/>
              <a:gd name="connsiteX28484" fmla="*/ 930478 w 9144002"/>
              <a:gd name="connsiteY28484" fmla="*/ 3433880 h 4873452"/>
              <a:gd name="connsiteX28485" fmla="*/ 928692 w 9144002"/>
              <a:gd name="connsiteY28485" fmla="*/ 3431650 h 4873452"/>
              <a:gd name="connsiteX28486" fmla="*/ 927501 w 9144002"/>
              <a:gd name="connsiteY28486" fmla="*/ 3429196 h 4873452"/>
              <a:gd name="connsiteX28487" fmla="*/ 927203 w 9144002"/>
              <a:gd name="connsiteY28487" fmla="*/ 3427413 h 4873452"/>
              <a:gd name="connsiteX28488" fmla="*/ 926906 w 9144002"/>
              <a:gd name="connsiteY28488" fmla="*/ 3425406 h 4873452"/>
              <a:gd name="connsiteX28489" fmla="*/ 926906 w 9144002"/>
              <a:gd name="connsiteY28489" fmla="*/ 3423398 h 4873452"/>
              <a:gd name="connsiteX28490" fmla="*/ 927203 w 9144002"/>
              <a:gd name="connsiteY28490" fmla="*/ 3421168 h 4873452"/>
              <a:gd name="connsiteX28491" fmla="*/ 928692 w 9144002"/>
              <a:gd name="connsiteY28491" fmla="*/ 3416708 h 4873452"/>
              <a:gd name="connsiteX28492" fmla="*/ 930180 w 9144002"/>
              <a:gd name="connsiteY28492" fmla="*/ 3410687 h 4873452"/>
              <a:gd name="connsiteX28493" fmla="*/ 931073 w 9144002"/>
              <a:gd name="connsiteY28493" fmla="*/ 3407342 h 4873452"/>
              <a:gd name="connsiteX28494" fmla="*/ 931371 w 9144002"/>
              <a:gd name="connsiteY28494" fmla="*/ 3403328 h 4873452"/>
              <a:gd name="connsiteX28495" fmla="*/ 931668 w 9144002"/>
              <a:gd name="connsiteY28495" fmla="*/ 3398868 h 4873452"/>
              <a:gd name="connsiteX28496" fmla="*/ 931668 w 9144002"/>
              <a:gd name="connsiteY28496" fmla="*/ 3393961 h 4873452"/>
              <a:gd name="connsiteX28497" fmla="*/ 948635 w 9144002"/>
              <a:gd name="connsiteY28497" fmla="*/ 3393739 h 4873452"/>
              <a:gd name="connsiteX28498" fmla="*/ 945956 w 9144002"/>
              <a:gd name="connsiteY28498" fmla="*/ 3391731 h 4873452"/>
              <a:gd name="connsiteX28499" fmla="*/ 943872 w 9144002"/>
              <a:gd name="connsiteY28499" fmla="*/ 3389501 h 4873452"/>
              <a:gd name="connsiteX28500" fmla="*/ 942384 w 9144002"/>
              <a:gd name="connsiteY28500" fmla="*/ 3387271 h 4873452"/>
              <a:gd name="connsiteX28501" fmla="*/ 941789 w 9144002"/>
              <a:gd name="connsiteY28501" fmla="*/ 3386380 h 4873452"/>
              <a:gd name="connsiteX28502" fmla="*/ 941789 w 9144002"/>
              <a:gd name="connsiteY28502" fmla="*/ 3385264 h 4873452"/>
              <a:gd name="connsiteX28503" fmla="*/ 942384 w 9144002"/>
              <a:gd name="connsiteY28503" fmla="*/ 3384372 h 4873452"/>
              <a:gd name="connsiteX28504" fmla="*/ 942682 w 9144002"/>
              <a:gd name="connsiteY28504" fmla="*/ 3383257 h 4873452"/>
              <a:gd name="connsiteX28505" fmla="*/ 943277 w 9144002"/>
              <a:gd name="connsiteY28505" fmla="*/ 3382811 h 4873452"/>
              <a:gd name="connsiteX28506" fmla="*/ 944468 w 9144002"/>
              <a:gd name="connsiteY28506" fmla="*/ 3381919 h 4873452"/>
              <a:gd name="connsiteX28507" fmla="*/ 945956 w 9144002"/>
              <a:gd name="connsiteY28507" fmla="*/ 3381251 h 4873452"/>
              <a:gd name="connsiteX28508" fmla="*/ 948040 w 9144002"/>
              <a:gd name="connsiteY28508" fmla="*/ 3380804 h 4873452"/>
              <a:gd name="connsiteX28509" fmla="*/ 950124 w 9144002"/>
              <a:gd name="connsiteY28509" fmla="*/ 3380582 h 4873452"/>
              <a:gd name="connsiteX28510" fmla="*/ 952802 w 9144002"/>
              <a:gd name="connsiteY28510" fmla="*/ 3380136 h 4873452"/>
              <a:gd name="connsiteX28511" fmla="*/ 951612 w 9144002"/>
              <a:gd name="connsiteY28511" fmla="*/ 3375676 h 4873452"/>
              <a:gd name="connsiteX28512" fmla="*/ 950124 w 9144002"/>
              <a:gd name="connsiteY28512" fmla="*/ 3371438 h 4873452"/>
              <a:gd name="connsiteX28513" fmla="*/ 948337 w 9144002"/>
              <a:gd name="connsiteY28513" fmla="*/ 3367647 h 4873452"/>
              <a:gd name="connsiteX28514" fmla="*/ 945956 w 9144002"/>
              <a:gd name="connsiteY28514" fmla="*/ 3363857 h 4873452"/>
              <a:gd name="connsiteX28515" fmla="*/ 944170 w 9144002"/>
              <a:gd name="connsiteY28515" fmla="*/ 3360288 h 4873452"/>
              <a:gd name="connsiteX28516" fmla="*/ 941491 w 9144002"/>
              <a:gd name="connsiteY28516" fmla="*/ 3356720 h 4873452"/>
              <a:gd name="connsiteX28517" fmla="*/ 936728 w 9144002"/>
              <a:gd name="connsiteY28517" fmla="*/ 3350699 h 4873452"/>
              <a:gd name="connsiteX28518" fmla="*/ 931073 w 9144002"/>
              <a:gd name="connsiteY28518" fmla="*/ 3344454 h 4873452"/>
              <a:gd name="connsiteX28519" fmla="*/ 925418 w 9144002"/>
              <a:gd name="connsiteY28519" fmla="*/ 3338879 h 4873452"/>
              <a:gd name="connsiteX28520" fmla="*/ 920060 w 9144002"/>
              <a:gd name="connsiteY28520" fmla="*/ 3332858 h 4873452"/>
              <a:gd name="connsiteX28521" fmla="*/ 914702 w 9144002"/>
              <a:gd name="connsiteY28521" fmla="*/ 3326614 h 4873452"/>
              <a:gd name="connsiteX28522" fmla="*/ 915595 w 9144002"/>
              <a:gd name="connsiteY28522" fmla="*/ 3323938 h 4873452"/>
              <a:gd name="connsiteX28523" fmla="*/ 915893 w 9144002"/>
              <a:gd name="connsiteY28523" fmla="*/ 3320817 h 4873452"/>
              <a:gd name="connsiteX28524" fmla="*/ 915893 w 9144002"/>
              <a:gd name="connsiteY28524" fmla="*/ 3317248 h 4873452"/>
              <a:gd name="connsiteX28525" fmla="*/ 915595 w 9144002"/>
              <a:gd name="connsiteY28525" fmla="*/ 3313680 h 4873452"/>
              <a:gd name="connsiteX28526" fmla="*/ 915297 w 9144002"/>
              <a:gd name="connsiteY28526" fmla="*/ 3310112 h 4873452"/>
              <a:gd name="connsiteX28527" fmla="*/ 914107 w 9144002"/>
              <a:gd name="connsiteY28527" fmla="*/ 3306097 h 4873452"/>
              <a:gd name="connsiteX28528" fmla="*/ 911726 w 9144002"/>
              <a:gd name="connsiteY28528" fmla="*/ 3297401 h 4873452"/>
              <a:gd name="connsiteX28529" fmla="*/ 908451 w 9144002"/>
              <a:gd name="connsiteY28529" fmla="*/ 3288257 h 4873452"/>
              <a:gd name="connsiteX28530" fmla="*/ 904880 w 9144002"/>
              <a:gd name="connsiteY28530" fmla="*/ 3278891 h 4873452"/>
              <a:gd name="connsiteX28531" fmla="*/ 901903 w 9144002"/>
              <a:gd name="connsiteY28531" fmla="*/ 3269302 h 4873452"/>
              <a:gd name="connsiteX28532" fmla="*/ 898926 w 9144002"/>
              <a:gd name="connsiteY28532" fmla="*/ 3260158 h 4873452"/>
              <a:gd name="connsiteX28533" fmla="*/ 896843 w 9144002"/>
              <a:gd name="connsiteY28533" fmla="*/ 3251015 h 4873452"/>
              <a:gd name="connsiteX28534" fmla="*/ 895653 w 9144002"/>
              <a:gd name="connsiteY28534" fmla="*/ 3246778 h 4873452"/>
              <a:gd name="connsiteX28535" fmla="*/ 895355 w 9144002"/>
              <a:gd name="connsiteY28535" fmla="*/ 3242541 h 4873452"/>
              <a:gd name="connsiteX28536" fmla="*/ 895355 w 9144002"/>
              <a:gd name="connsiteY28536" fmla="*/ 3238750 h 4873452"/>
              <a:gd name="connsiteX28537" fmla="*/ 895355 w 9144002"/>
              <a:gd name="connsiteY28537" fmla="*/ 3234736 h 4873452"/>
              <a:gd name="connsiteX28538" fmla="*/ 895949 w 9144002"/>
              <a:gd name="connsiteY28538" fmla="*/ 3231391 h 4873452"/>
              <a:gd name="connsiteX28539" fmla="*/ 897140 w 9144002"/>
              <a:gd name="connsiteY28539" fmla="*/ 3228046 h 4873452"/>
              <a:gd name="connsiteX28540" fmla="*/ 898629 w 9144002"/>
              <a:gd name="connsiteY28540" fmla="*/ 3224923 h 4873452"/>
              <a:gd name="connsiteX28541" fmla="*/ 900712 w 9144002"/>
              <a:gd name="connsiteY28541" fmla="*/ 3222248 h 4873452"/>
              <a:gd name="connsiteX28542" fmla="*/ 903391 w 9144002"/>
              <a:gd name="connsiteY28542" fmla="*/ 3219795 h 4873452"/>
              <a:gd name="connsiteX28543" fmla="*/ 906963 w 9144002"/>
              <a:gd name="connsiteY28543" fmla="*/ 3217788 h 4873452"/>
              <a:gd name="connsiteX28544" fmla="*/ 911130 w 9144002"/>
              <a:gd name="connsiteY28544" fmla="*/ 3216003 h 4873452"/>
              <a:gd name="connsiteX28545" fmla="*/ 915595 w 9144002"/>
              <a:gd name="connsiteY28545" fmla="*/ 3214888 h 4873452"/>
              <a:gd name="connsiteX28546" fmla="*/ 920953 w 9144002"/>
              <a:gd name="connsiteY28546" fmla="*/ 3214220 h 4873452"/>
              <a:gd name="connsiteX28547" fmla="*/ 927203 w 9144002"/>
              <a:gd name="connsiteY28547" fmla="*/ 3213773 h 4873452"/>
              <a:gd name="connsiteX28548" fmla="*/ 928097 w 9144002"/>
              <a:gd name="connsiteY28548" fmla="*/ 3211320 h 4873452"/>
              <a:gd name="connsiteX28549" fmla="*/ 929585 w 9144002"/>
              <a:gd name="connsiteY28549" fmla="*/ 3209090 h 4873452"/>
              <a:gd name="connsiteX28550" fmla="*/ 931371 w 9144002"/>
              <a:gd name="connsiteY28550" fmla="*/ 3206860 h 4873452"/>
              <a:gd name="connsiteX28551" fmla="*/ 933752 w 9144002"/>
              <a:gd name="connsiteY28551" fmla="*/ 3204854 h 4873452"/>
              <a:gd name="connsiteX28552" fmla="*/ 936134 w 9144002"/>
              <a:gd name="connsiteY28552" fmla="*/ 3202846 h 4873452"/>
              <a:gd name="connsiteX28553" fmla="*/ 938812 w 9144002"/>
              <a:gd name="connsiteY28553" fmla="*/ 3200839 h 4873452"/>
              <a:gd name="connsiteX28554" fmla="*/ 944468 w 9144002"/>
              <a:gd name="connsiteY28554" fmla="*/ 3197271 h 4873452"/>
              <a:gd name="connsiteX28555" fmla="*/ 950124 w 9144002"/>
              <a:gd name="connsiteY28555" fmla="*/ 3194149 h 4873452"/>
              <a:gd name="connsiteX28556" fmla="*/ 954291 w 9144002"/>
              <a:gd name="connsiteY28556" fmla="*/ 3191250 h 4873452"/>
              <a:gd name="connsiteX28557" fmla="*/ 955779 w 9144002"/>
              <a:gd name="connsiteY28557" fmla="*/ 3190135 h 4873452"/>
              <a:gd name="connsiteX28558" fmla="*/ 956970 w 9144002"/>
              <a:gd name="connsiteY28558" fmla="*/ 3188797 h 4873452"/>
              <a:gd name="connsiteX28559" fmla="*/ 957267 w 9144002"/>
              <a:gd name="connsiteY28559" fmla="*/ 3187682 h 4873452"/>
              <a:gd name="connsiteX28560" fmla="*/ 956970 w 9144002"/>
              <a:gd name="connsiteY28560" fmla="*/ 3186567 h 4873452"/>
              <a:gd name="connsiteX28561" fmla="*/ 964113 w 9144002"/>
              <a:gd name="connsiteY28561" fmla="*/ 3184560 h 4873452"/>
              <a:gd name="connsiteX28562" fmla="*/ 970959 w 9144002"/>
              <a:gd name="connsiteY28562" fmla="*/ 3181884 h 4873452"/>
              <a:gd name="connsiteX28563" fmla="*/ 977210 w 9144002"/>
              <a:gd name="connsiteY28563" fmla="*/ 3179430 h 4873452"/>
              <a:gd name="connsiteX28564" fmla="*/ 983758 w 9144002"/>
              <a:gd name="connsiteY28564" fmla="*/ 3176309 h 4873452"/>
              <a:gd name="connsiteX28565" fmla="*/ 990009 w 9144002"/>
              <a:gd name="connsiteY28565" fmla="*/ 3173633 h 4873452"/>
              <a:gd name="connsiteX28566" fmla="*/ 995962 w 9144002"/>
              <a:gd name="connsiteY28566" fmla="*/ 3170064 h 4873452"/>
              <a:gd name="connsiteX28567" fmla="*/ 1001618 w 9144002"/>
              <a:gd name="connsiteY28567" fmla="*/ 3166719 h 4873452"/>
              <a:gd name="connsiteX28568" fmla="*/ 1007274 w 9144002"/>
              <a:gd name="connsiteY28568" fmla="*/ 3163151 h 4873452"/>
              <a:gd name="connsiteX28569" fmla="*/ 1012929 w 9144002"/>
              <a:gd name="connsiteY28569" fmla="*/ 3159360 h 4873452"/>
              <a:gd name="connsiteX28570" fmla="*/ 1018287 w 9144002"/>
              <a:gd name="connsiteY28570" fmla="*/ 3155123 h 4873452"/>
              <a:gd name="connsiteX28571" fmla="*/ 1023049 w 9144002"/>
              <a:gd name="connsiteY28571" fmla="*/ 3150886 h 4873452"/>
              <a:gd name="connsiteX28572" fmla="*/ 1028109 w 9144002"/>
              <a:gd name="connsiteY28572" fmla="*/ 3146649 h 4873452"/>
              <a:gd name="connsiteX28573" fmla="*/ 1032872 w 9144002"/>
              <a:gd name="connsiteY28573" fmla="*/ 3142189 h 4873452"/>
              <a:gd name="connsiteX28574" fmla="*/ 1037634 w 9144002"/>
              <a:gd name="connsiteY28574" fmla="*/ 3137506 h 4873452"/>
              <a:gd name="connsiteX28575" fmla="*/ 1042099 w 9144002"/>
              <a:gd name="connsiteY28575" fmla="*/ 3132376 h 4873452"/>
              <a:gd name="connsiteX28576" fmla="*/ 1046266 w 9144002"/>
              <a:gd name="connsiteY28576" fmla="*/ 3127248 h 4873452"/>
              <a:gd name="connsiteX28577" fmla="*/ 1049838 w 9144002"/>
              <a:gd name="connsiteY28577" fmla="*/ 3127916 h 4873452"/>
              <a:gd name="connsiteX28578" fmla="*/ 1053708 w 9144002"/>
              <a:gd name="connsiteY28578" fmla="*/ 3127916 h 4873452"/>
              <a:gd name="connsiteX28579" fmla="*/ 1056982 w 9144002"/>
              <a:gd name="connsiteY28579" fmla="*/ 3127470 h 4873452"/>
              <a:gd name="connsiteX28580" fmla="*/ 1060554 w 9144002"/>
              <a:gd name="connsiteY28580" fmla="*/ 3127025 h 4873452"/>
              <a:gd name="connsiteX28581" fmla="*/ 1063530 w 9144002"/>
              <a:gd name="connsiteY28581" fmla="*/ 3125910 h 4873452"/>
              <a:gd name="connsiteX28582" fmla="*/ 1066209 w 9144002"/>
              <a:gd name="connsiteY28582" fmla="*/ 3124349 h 4873452"/>
              <a:gd name="connsiteX28583" fmla="*/ 1069186 w 9144002"/>
              <a:gd name="connsiteY28583" fmla="*/ 3122788 h 4873452"/>
              <a:gd name="connsiteX28584" fmla="*/ 1071864 w 9144002"/>
              <a:gd name="connsiteY28584" fmla="*/ 3120780 h 4873452"/>
              <a:gd name="connsiteX28585" fmla="*/ 1073948 w 9144002"/>
              <a:gd name="connsiteY28585" fmla="*/ 3118550 h 4873452"/>
              <a:gd name="connsiteX28586" fmla="*/ 1076627 w 9144002"/>
              <a:gd name="connsiteY28586" fmla="*/ 3116320 h 4873452"/>
              <a:gd name="connsiteX28587" fmla="*/ 1081092 w 9144002"/>
              <a:gd name="connsiteY28587" fmla="*/ 3110969 h 4873452"/>
              <a:gd name="connsiteX28588" fmla="*/ 1085259 w 9144002"/>
              <a:gd name="connsiteY28588" fmla="*/ 3105170 h 4873452"/>
              <a:gd name="connsiteX28589" fmla="*/ 1089724 w 9144002"/>
              <a:gd name="connsiteY28589" fmla="*/ 3099372 h 4873452"/>
              <a:gd name="connsiteX28590" fmla="*/ 1093891 w 9144002"/>
              <a:gd name="connsiteY28590" fmla="*/ 3093796 h 4873452"/>
              <a:gd name="connsiteX28591" fmla="*/ 1098951 w 9144002"/>
              <a:gd name="connsiteY28591" fmla="*/ 3088445 h 4873452"/>
              <a:gd name="connsiteX28592" fmla="*/ 1101035 w 9144002"/>
              <a:gd name="connsiteY28592" fmla="*/ 3085769 h 4873452"/>
              <a:gd name="connsiteX28593" fmla="*/ 1101305 w 9144002"/>
              <a:gd name="connsiteY28593" fmla="*/ 3085522 h 4873452"/>
              <a:gd name="connsiteX28594" fmla="*/ 1095083 w 9144002"/>
              <a:gd name="connsiteY28594" fmla="*/ 3083385 h 4873452"/>
              <a:gd name="connsiteX28595" fmla="*/ 1087046 w 9144002"/>
              <a:gd name="connsiteY28595" fmla="*/ 3080264 h 4873452"/>
              <a:gd name="connsiteX28596" fmla="*/ 1078117 w 9144002"/>
              <a:gd name="connsiteY28596" fmla="*/ 3077141 h 4873452"/>
              <a:gd name="connsiteX28597" fmla="*/ 1073354 w 9144002"/>
              <a:gd name="connsiteY28597" fmla="*/ 3075803 h 4873452"/>
              <a:gd name="connsiteX28598" fmla="*/ 1067698 w 9144002"/>
              <a:gd name="connsiteY28598" fmla="*/ 3074242 h 4873452"/>
              <a:gd name="connsiteX28599" fmla="*/ 1061448 w 9144002"/>
              <a:gd name="connsiteY28599" fmla="*/ 3072904 h 4873452"/>
              <a:gd name="connsiteX28600" fmla="*/ 1055197 w 9144002"/>
              <a:gd name="connsiteY28600" fmla="*/ 3071566 h 4873452"/>
              <a:gd name="connsiteX28601" fmla="*/ 1058173 w 9144002"/>
              <a:gd name="connsiteY28601" fmla="*/ 3070004 h 4873452"/>
              <a:gd name="connsiteX28602" fmla="*/ 1060555 w 9144002"/>
              <a:gd name="connsiteY28602" fmla="*/ 3068889 h 4873452"/>
              <a:gd name="connsiteX28603" fmla="*/ 1061448 w 9144002"/>
              <a:gd name="connsiteY28603" fmla="*/ 3067552 h 4873452"/>
              <a:gd name="connsiteX28604" fmla="*/ 1061448 w 9144002"/>
              <a:gd name="connsiteY28604" fmla="*/ 3065768 h 4873452"/>
              <a:gd name="connsiteX28605" fmla="*/ 1061448 w 9144002"/>
              <a:gd name="connsiteY28605" fmla="*/ 3064207 h 4873452"/>
              <a:gd name="connsiteX28606" fmla="*/ 1060852 w 9144002"/>
              <a:gd name="connsiteY28606" fmla="*/ 3062869 h 4873452"/>
              <a:gd name="connsiteX28607" fmla="*/ 1059067 w 9144002"/>
              <a:gd name="connsiteY28607" fmla="*/ 3059747 h 4873452"/>
              <a:gd name="connsiteX28608" fmla="*/ 1057578 w 9144002"/>
              <a:gd name="connsiteY28608" fmla="*/ 3056848 h 4873452"/>
              <a:gd name="connsiteX28609" fmla="*/ 1056983 w 9144002"/>
              <a:gd name="connsiteY28609" fmla="*/ 3055733 h 4873452"/>
              <a:gd name="connsiteX28610" fmla="*/ 1057578 w 9144002"/>
              <a:gd name="connsiteY28610" fmla="*/ 3054618 h 4873452"/>
              <a:gd name="connsiteX28611" fmla="*/ 1058471 w 9144002"/>
              <a:gd name="connsiteY28611" fmla="*/ 3053949 h 4873452"/>
              <a:gd name="connsiteX28612" fmla="*/ 1060555 w 9144002"/>
              <a:gd name="connsiteY28612" fmla="*/ 3053503 h 4873452"/>
              <a:gd name="connsiteX28613" fmla="*/ 1063531 w 9144002"/>
              <a:gd name="connsiteY28613" fmla="*/ 3053279 h 4873452"/>
              <a:gd name="connsiteX28614" fmla="*/ 1067996 w 9144002"/>
              <a:gd name="connsiteY28614" fmla="*/ 3053279 h 4873452"/>
              <a:gd name="connsiteX28615" fmla="*/ 1066806 w 9144002"/>
              <a:gd name="connsiteY28615" fmla="*/ 3051495 h 4873452"/>
              <a:gd name="connsiteX28616" fmla="*/ 1065317 w 9144002"/>
              <a:gd name="connsiteY28616" fmla="*/ 3050158 h 4873452"/>
              <a:gd name="connsiteX28617" fmla="*/ 1063531 w 9144002"/>
              <a:gd name="connsiteY28617" fmla="*/ 3049265 h 4873452"/>
              <a:gd name="connsiteX28618" fmla="*/ 1061448 w 9144002"/>
              <a:gd name="connsiteY28618" fmla="*/ 3048374 h 4873452"/>
              <a:gd name="connsiteX28619" fmla="*/ 1059364 w 9144002"/>
              <a:gd name="connsiteY28619" fmla="*/ 3048150 h 4873452"/>
              <a:gd name="connsiteX28620" fmla="*/ 1056685 w 9144002"/>
              <a:gd name="connsiteY28620" fmla="*/ 3048150 h 4873452"/>
              <a:gd name="connsiteX28621" fmla="*/ 1054304 w 9144002"/>
              <a:gd name="connsiteY28621" fmla="*/ 3048374 h 4873452"/>
              <a:gd name="connsiteX28622" fmla="*/ 1051923 w 9144002"/>
              <a:gd name="connsiteY28622" fmla="*/ 3049043 h 4873452"/>
              <a:gd name="connsiteX28623" fmla="*/ 1049542 w 9144002"/>
              <a:gd name="connsiteY28623" fmla="*/ 3049489 h 4873452"/>
              <a:gd name="connsiteX28624" fmla="*/ 1046863 w 9144002"/>
              <a:gd name="connsiteY28624" fmla="*/ 3050380 h 4873452"/>
              <a:gd name="connsiteX28625" fmla="*/ 1045077 w 9144002"/>
              <a:gd name="connsiteY28625" fmla="*/ 3051495 h 4873452"/>
              <a:gd name="connsiteX28626" fmla="*/ 1042696 w 9144002"/>
              <a:gd name="connsiteY28626" fmla="*/ 3052610 h 4873452"/>
              <a:gd name="connsiteX28627" fmla="*/ 1041207 w 9144002"/>
              <a:gd name="connsiteY28627" fmla="*/ 3053725 h 4873452"/>
              <a:gd name="connsiteX28628" fmla="*/ 1039719 w 9144002"/>
              <a:gd name="connsiteY28628" fmla="*/ 3055064 h 4873452"/>
              <a:gd name="connsiteX28629" fmla="*/ 1038528 w 9144002"/>
              <a:gd name="connsiteY28629" fmla="*/ 3056624 h 4873452"/>
              <a:gd name="connsiteX28630" fmla="*/ 1038231 w 9144002"/>
              <a:gd name="connsiteY28630" fmla="*/ 3057963 h 4873452"/>
              <a:gd name="connsiteX28631" fmla="*/ 1034956 w 9144002"/>
              <a:gd name="connsiteY28631" fmla="*/ 3056848 h 4873452"/>
              <a:gd name="connsiteX28632" fmla="*/ 1032277 w 9144002"/>
              <a:gd name="connsiteY28632" fmla="*/ 3055733 h 4873452"/>
              <a:gd name="connsiteX28633" fmla="*/ 1027813 w 9144002"/>
              <a:gd name="connsiteY28633" fmla="*/ 3053503 h 4873452"/>
              <a:gd name="connsiteX28634" fmla="*/ 1024240 w 9144002"/>
              <a:gd name="connsiteY28634" fmla="*/ 3050827 h 4873452"/>
              <a:gd name="connsiteX28635" fmla="*/ 1021264 w 9144002"/>
              <a:gd name="connsiteY28635" fmla="*/ 3049043 h 4873452"/>
              <a:gd name="connsiteX28636" fmla="*/ 1018288 w 9144002"/>
              <a:gd name="connsiteY28636" fmla="*/ 3047035 h 4873452"/>
              <a:gd name="connsiteX28637" fmla="*/ 1016502 w 9144002"/>
              <a:gd name="connsiteY28637" fmla="*/ 3046367 h 4873452"/>
              <a:gd name="connsiteX28638" fmla="*/ 1014418 w 9144002"/>
              <a:gd name="connsiteY28638" fmla="*/ 3045920 h 4873452"/>
              <a:gd name="connsiteX28639" fmla="*/ 1012632 w 9144002"/>
              <a:gd name="connsiteY28639" fmla="*/ 3045251 h 4873452"/>
              <a:gd name="connsiteX28640" fmla="*/ 1009953 w 9144002"/>
              <a:gd name="connsiteY28640" fmla="*/ 3045029 h 4873452"/>
              <a:gd name="connsiteX28641" fmla="*/ 1007275 w 9144002"/>
              <a:gd name="connsiteY28641" fmla="*/ 3044805 h 4873452"/>
              <a:gd name="connsiteX28642" fmla="*/ 1004000 w 9144002"/>
              <a:gd name="connsiteY28642" fmla="*/ 3044805 h 4873452"/>
              <a:gd name="connsiteX28643" fmla="*/ 1004000 w 9144002"/>
              <a:gd name="connsiteY28643" fmla="*/ 3042575 h 4873452"/>
              <a:gd name="connsiteX28644" fmla="*/ 1003702 w 9144002"/>
              <a:gd name="connsiteY28644" fmla="*/ 3040122 h 4873452"/>
              <a:gd name="connsiteX28645" fmla="*/ 1002512 w 9144002"/>
              <a:gd name="connsiteY28645" fmla="*/ 3038338 h 4873452"/>
              <a:gd name="connsiteX28646" fmla="*/ 1001619 w 9144002"/>
              <a:gd name="connsiteY28646" fmla="*/ 3036331 h 4873452"/>
              <a:gd name="connsiteX28647" fmla="*/ 999238 w 9144002"/>
              <a:gd name="connsiteY28647" fmla="*/ 3032986 h 4873452"/>
              <a:gd name="connsiteX28648" fmla="*/ 996856 w 9144002"/>
              <a:gd name="connsiteY28648" fmla="*/ 3029865 h 4873452"/>
              <a:gd name="connsiteX28649" fmla="*/ 994475 w 9144002"/>
              <a:gd name="connsiteY28649" fmla="*/ 3026965 h 4873452"/>
              <a:gd name="connsiteX28650" fmla="*/ 993880 w 9144002"/>
              <a:gd name="connsiteY28650" fmla="*/ 3025627 h 4873452"/>
              <a:gd name="connsiteX28651" fmla="*/ 993582 w 9144002"/>
              <a:gd name="connsiteY28651" fmla="*/ 3023843 h 4873452"/>
              <a:gd name="connsiteX28652" fmla="*/ 993582 w 9144002"/>
              <a:gd name="connsiteY28652" fmla="*/ 3022505 h 4873452"/>
              <a:gd name="connsiteX28653" fmla="*/ 993582 w 9144002"/>
              <a:gd name="connsiteY28653" fmla="*/ 3020944 h 4873452"/>
              <a:gd name="connsiteX28654" fmla="*/ 994177 w 9144002"/>
              <a:gd name="connsiteY28654" fmla="*/ 3019605 h 4873452"/>
              <a:gd name="connsiteX28655" fmla="*/ 995665 w 9144002"/>
              <a:gd name="connsiteY28655" fmla="*/ 3017822 h 4873452"/>
              <a:gd name="connsiteX28656" fmla="*/ 992987 w 9144002"/>
              <a:gd name="connsiteY28656" fmla="*/ 3017822 h 4873452"/>
              <a:gd name="connsiteX28657" fmla="*/ 990903 w 9144002"/>
              <a:gd name="connsiteY28657" fmla="*/ 3018490 h 4873452"/>
              <a:gd name="connsiteX28658" fmla="*/ 988819 w 9144002"/>
              <a:gd name="connsiteY28658" fmla="*/ 3019383 h 4873452"/>
              <a:gd name="connsiteX28659" fmla="*/ 987331 w 9144002"/>
              <a:gd name="connsiteY28659" fmla="*/ 3020498 h 4873452"/>
              <a:gd name="connsiteX28660" fmla="*/ 985546 w 9144002"/>
              <a:gd name="connsiteY28660" fmla="*/ 3021390 h 4873452"/>
              <a:gd name="connsiteX28661" fmla="*/ 983759 w 9144002"/>
              <a:gd name="connsiteY28661" fmla="*/ 3022059 h 4873452"/>
              <a:gd name="connsiteX28662" fmla="*/ 981378 w 9144002"/>
              <a:gd name="connsiteY28662" fmla="*/ 3022728 h 4873452"/>
              <a:gd name="connsiteX28663" fmla="*/ 978700 w 9144002"/>
              <a:gd name="connsiteY28663" fmla="*/ 3022505 h 4873452"/>
              <a:gd name="connsiteX28664" fmla="*/ 978402 w 9144002"/>
              <a:gd name="connsiteY28664" fmla="*/ 3020720 h 4873452"/>
              <a:gd name="connsiteX28665" fmla="*/ 978402 w 9144002"/>
              <a:gd name="connsiteY28665" fmla="*/ 3019159 h 4873452"/>
              <a:gd name="connsiteX28666" fmla="*/ 979294 w 9144002"/>
              <a:gd name="connsiteY28666" fmla="*/ 3016260 h 4873452"/>
              <a:gd name="connsiteX28667" fmla="*/ 980188 w 9144002"/>
              <a:gd name="connsiteY28667" fmla="*/ 3014030 h 4873452"/>
              <a:gd name="connsiteX28668" fmla="*/ 981378 w 9144002"/>
              <a:gd name="connsiteY28668" fmla="*/ 3012024 h 4873452"/>
              <a:gd name="connsiteX28669" fmla="*/ 982569 w 9144002"/>
              <a:gd name="connsiteY28669" fmla="*/ 3009794 h 4873452"/>
              <a:gd name="connsiteX28670" fmla="*/ 983164 w 9144002"/>
              <a:gd name="connsiteY28670" fmla="*/ 3007564 h 4873452"/>
              <a:gd name="connsiteX28671" fmla="*/ 983759 w 9144002"/>
              <a:gd name="connsiteY28671" fmla="*/ 3004219 h 4873452"/>
              <a:gd name="connsiteX28672" fmla="*/ 982867 w 9144002"/>
              <a:gd name="connsiteY28672" fmla="*/ 2999981 h 4873452"/>
              <a:gd name="connsiteX28673" fmla="*/ 985248 w 9144002"/>
              <a:gd name="connsiteY28673" fmla="*/ 3001096 h 4873452"/>
              <a:gd name="connsiteX28674" fmla="*/ 987927 w 9144002"/>
              <a:gd name="connsiteY28674" fmla="*/ 3001765 h 4873452"/>
              <a:gd name="connsiteX28675" fmla="*/ 992094 w 9144002"/>
              <a:gd name="connsiteY28675" fmla="*/ 3004441 h 4873452"/>
              <a:gd name="connsiteX28676" fmla="*/ 995665 w 9144002"/>
              <a:gd name="connsiteY28676" fmla="*/ 3007118 h 4873452"/>
              <a:gd name="connsiteX28677" fmla="*/ 999535 w 9144002"/>
              <a:gd name="connsiteY28677" fmla="*/ 3010239 h 4873452"/>
              <a:gd name="connsiteX28678" fmla="*/ 1002809 w 9144002"/>
              <a:gd name="connsiteY28678" fmla="*/ 3014030 h 4873452"/>
              <a:gd name="connsiteX28679" fmla="*/ 1005786 w 9144002"/>
              <a:gd name="connsiteY28679" fmla="*/ 3017599 h 4873452"/>
              <a:gd name="connsiteX28680" fmla="*/ 1012037 w 9144002"/>
              <a:gd name="connsiteY28680" fmla="*/ 3025627 h 4873452"/>
              <a:gd name="connsiteX28681" fmla="*/ 1017990 w 9144002"/>
              <a:gd name="connsiteY28681" fmla="*/ 3033209 h 4873452"/>
              <a:gd name="connsiteX28682" fmla="*/ 1020967 w 9144002"/>
              <a:gd name="connsiteY28682" fmla="*/ 3036554 h 4873452"/>
              <a:gd name="connsiteX28683" fmla="*/ 1024836 w 9144002"/>
              <a:gd name="connsiteY28683" fmla="*/ 3039899 h 4873452"/>
              <a:gd name="connsiteX28684" fmla="*/ 1028408 w 9144002"/>
              <a:gd name="connsiteY28684" fmla="*/ 3042799 h 4873452"/>
              <a:gd name="connsiteX28685" fmla="*/ 1032575 w 9144002"/>
              <a:gd name="connsiteY28685" fmla="*/ 3045474 h 4873452"/>
              <a:gd name="connsiteX28686" fmla="*/ 1037040 w 9144002"/>
              <a:gd name="connsiteY28686" fmla="*/ 3047482 h 4873452"/>
              <a:gd name="connsiteX28687" fmla="*/ 1039719 w 9144002"/>
              <a:gd name="connsiteY28687" fmla="*/ 3048374 h 4873452"/>
              <a:gd name="connsiteX28688" fmla="*/ 1042398 w 9144002"/>
              <a:gd name="connsiteY28688" fmla="*/ 3049043 h 4873452"/>
              <a:gd name="connsiteX28689" fmla="*/ 1042100 w 9144002"/>
              <a:gd name="connsiteY28689" fmla="*/ 3046144 h 4873452"/>
              <a:gd name="connsiteX28690" fmla="*/ 1041207 w 9144002"/>
              <a:gd name="connsiteY28690" fmla="*/ 3043914 h 4873452"/>
              <a:gd name="connsiteX28691" fmla="*/ 1040017 w 9144002"/>
              <a:gd name="connsiteY28691" fmla="*/ 3042129 h 4873452"/>
              <a:gd name="connsiteX28692" fmla="*/ 1038528 w 9144002"/>
              <a:gd name="connsiteY28692" fmla="*/ 3040791 h 4873452"/>
              <a:gd name="connsiteX28693" fmla="*/ 1036742 w 9144002"/>
              <a:gd name="connsiteY28693" fmla="*/ 3039676 h 4873452"/>
              <a:gd name="connsiteX28694" fmla="*/ 1034956 w 9144002"/>
              <a:gd name="connsiteY28694" fmla="*/ 3038561 h 4873452"/>
              <a:gd name="connsiteX28695" fmla="*/ 1030492 w 9144002"/>
              <a:gd name="connsiteY28695" fmla="*/ 3037000 h 4873452"/>
              <a:gd name="connsiteX28696" fmla="*/ 1028110 w 9144002"/>
              <a:gd name="connsiteY28696" fmla="*/ 3036331 h 4873452"/>
              <a:gd name="connsiteX28697" fmla="*/ 1026325 w 9144002"/>
              <a:gd name="connsiteY28697" fmla="*/ 3035439 h 4873452"/>
              <a:gd name="connsiteX28698" fmla="*/ 1024240 w 9144002"/>
              <a:gd name="connsiteY28698" fmla="*/ 3034101 h 4873452"/>
              <a:gd name="connsiteX28699" fmla="*/ 1022752 w 9144002"/>
              <a:gd name="connsiteY28699" fmla="*/ 3032540 h 4873452"/>
              <a:gd name="connsiteX28700" fmla="*/ 1021561 w 9144002"/>
              <a:gd name="connsiteY28700" fmla="*/ 3030979 h 4873452"/>
              <a:gd name="connsiteX28701" fmla="*/ 1020967 w 9144002"/>
              <a:gd name="connsiteY28701" fmla="*/ 3028750 h 4873452"/>
              <a:gd name="connsiteX28702" fmla="*/ 1020967 w 9144002"/>
              <a:gd name="connsiteY28702" fmla="*/ 3025627 h 4873452"/>
              <a:gd name="connsiteX28703" fmla="*/ 1020967 w 9144002"/>
              <a:gd name="connsiteY28703" fmla="*/ 3022059 h 4873452"/>
              <a:gd name="connsiteX28704" fmla="*/ 1022752 w 9144002"/>
              <a:gd name="connsiteY28704" fmla="*/ 3022505 h 4873452"/>
              <a:gd name="connsiteX28705" fmla="*/ 1023943 w 9144002"/>
              <a:gd name="connsiteY28705" fmla="*/ 3022505 h 4873452"/>
              <a:gd name="connsiteX28706" fmla="*/ 1025134 w 9144002"/>
              <a:gd name="connsiteY28706" fmla="*/ 3022059 h 4873452"/>
              <a:gd name="connsiteX28707" fmla="*/ 1026325 w 9144002"/>
              <a:gd name="connsiteY28707" fmla="*/ 3021835 h 4873452"/>
              <a:gd name="connsiteX28708" fmla="*/ 1026919 w 9144002"/>
              <a:gd name="connsiteY28708" fmla="*/ 3021390 h 4873452"/>
              <a:gd name="connsiteX28709" fmla="*/ 1027813 w 9144002"/>
              <a:gd name="connsiteY28709" fmla="*/ 3020498 h 4873452"/>
              <a:gd name="connsiteX28710" fmla="*/ 1028408 w 9144002"/>
              <a:gd name="connsiteY28710" fmla="*/ 3018714 h 4873452"/>
              <a:gd name="connsiteX28711" fmla="*/ 1029301 w 9144002"/>
              <a:gd name="connsiteY28711" fmla="*/ 3016707 h 4873452"/>
              <a:gd name="connsiteX28712" fmla="*/ 1030492 w 9144002"/>
              <a:gd name="connsiteY28712" fmla="*/ 3015145 h 4873452"/>
              <a:gd name="connsiteX28713" fmla="*/ 1031087 w 9144002"/>
              <a:gd name="connsiteY28713" fmla="*/ 3014254 h 4873452"/>
              <a:gd name="connsiteX28714" fmla="*/ 1031980 w 9144002"/>
              <a:gd name="connsiteY28714" fmla="*/ 3013808 h 4873452"/>
              <a:gd name="connsiteX28715" fmla="*/ 1032575 w 9144002"/>
              <a:gd name="connsiteY28715" fmla="*/ 3013139 h 4873452"/>
              <a:gd name="connsiteX28716" fmla="*/ 1033765 w 9144002"/>
              <a:gd name="connsiteY28716" fmla="*/ 3013139 h 4873452"/>
              <a:gd name="connsiteX28717" fmla="*/ 1030492 w 9144002"/>
              <a:gd name="connsiteY28717" fmla="*/ 3006003 h 4873452"/>
              <a:gd name="connsiteX28718" fmla="*/ 1026325 w 9144002"/>
              <a:gd name="connsiteY28718" fmla="*/ 2999535 h 4873452"/>
              <a:gd name="connsiteX28719" fmla="*/ 1021561 w 9144002"/>
              <a:gd name="connsiteY28719" fmla="*/ 2993291 h 4873452"/>
              <a:gd name="connsiteX28720" fmla="*/ 1016800 w 9144002"/>
              <a:gd name="connsiteY28720" fmla="*/ 2987939 h 4873452"/>
              <a:gd name="connsiteX28721" fmla="*/ 1011442 w 9144002"/>
              <a:gd name="connsiteY28721" fmla="*/ 2983033 h 4873452"/>
              <a:gd name="connsiteX28722" fmla="*/ 1006381 w 9144002"/>
              <a:gd name="connsiteY28722" fmla="*/ 2978350 h 4873452"/>
              <a:gd name="connsiteX28723" fmla="*/ 1000131 w 9144002"/>
              <a:gd name="connsiteY28723" fmla="*/ 2974559 h 4873452"/>
              <a:gd name="connsiteX28724" fmla="*/ 993880 w 9144002"/>
              <a:gd name="connsiteY28724" fmla="*/ 2971437 h 4873452"/>
              <a:gd name="connsiteX28725" fmla="*/ 987331 w 9144002"/>
              <a:gd name="connsiteY28725" fmla="*/ 2968538 h 4873452"/>
              <a:gd name="connsiteX28726" fmla="*/ 980783 w 9144002"/>
              <a:gd name="connsiteY28726" fmla="*/ 2966530 h 4873452"/>
              <a:gd name="connsiteX28727" fmla="*/ 977211 w 9144002"/>
              <a:gd name="connsiteY28727" fmla="*/ 2965861 h 4873452"/>
              <a:gd name="connsiteX28728" fmla="*/ 973639 w 9144002"/>
              <a:gd name="connsiteY28728" fmla="*/ 2965193 h 4873452"/>
              <a:gd name="connsiteX28729" fmla="*/ 970067 w 9144002"/>
              <a:gd name="connsiteY28729" fmla="*/ 2964970 h 4873452"/>
              <a:gd name="connsiteX28730" fmla="*/ 966496 w 9144002"/>
              <a:gd name="connsiteY28730" fmla="*/ 2964523 h 4873452"/>
              <a:gd name="connsiteX28731" fmla="*/ 962923 w 9144002"/>
              <a:gd name="connsiteY28731" fmla="*/ 2964300 h 4873452"/>
              <a:gd name="connsiteX28732" fmla="*/ 959352 w 9144002"/>
              <a:gd name="connsiteY28732" fmla="*/ 2964523 h 4873452"/>
              <a:gd name="connsiteX28733" fmla="*/ 955482 w 9144002"/>
              <a:gd name="connsiteY28733" fmla="*/ 2964970 h 4873452"/>
              <a:gd name="connsiteX28734" fmla="*/ 951613 w 9144002"/>
              <a:gd name="connsiteY28734" fmla="*/ 2965193 h 4873452"/>
              <a:gd name="connsiteX28735" fmla="*/ 947445 w 9144002"/>
              <a:gd name="connsiteY28735" fmla="*/ 2965861 h 4873452"/>
              <a:gd name="connsiteX28736" fmla="*/ 943873 w 9144002"/>
              <a:gd name="connsiteY28736" fmla="*/ 2966530 h 4873452"/>
              <a:gd name="connsiteX28737" fmla="*/ 940004 w 9144002"/>
              <a:gd name="connsiteY28737" fmla="*/ 2967645 h 4873452"/>
              <a:gd name="connsiteX28738" fmla="*/ 935837 w 9144002"/>
              <a:gd name="connsiteY28738" fmla="*/ 2968760 h 4873452"/>
              <a:gd name="connsiteX28739" fmla="*/ 932860 w 9144002"/>
              <a:gd name="connsiteY28739" fmla="*/ 2966085 h 4873452"/>
              <a:gd name="connsiteX28740" fmla="*/ 930479 w 9144002"/>
              <a:gd name="connsiteY28740" fmla="*/ 2963855 h 4873452"/>
              <a:gd name="connsiteX28741" fmla="*/ 928693 w 9144002"/>
              <a:gd name="connsiteY28741" fmla="*/ 2961625 h 4873452"/>
              <a:gd name="connsiteX28742" fmla="*/ 927502 w 9144002"/>
              <a:gd name="connsiteY28742" fmla="*/ 2959171 h 4873452"/>
              <a:gd name="connsiteX28743" fmla="*/ 927204 w 9144002"/>
              <a:gd name="connsiteY28743" fmla="*/ 2957388 h 4873452"/>
              <a:gd name="connsiteX28744" fmla="*/ 926907 w 9144002"/>
              <a:gd name="connsiteY28744" fmla="*/ 2955380 h 4873452"/>
              <a:gd name="connsiteX28745" fmla="*/ 926907 w 9144002"/>
              <a:gd name="connsiteY28745" fmla="*/ 2953373 h 4873452"/>
              <a:gd name="connsiteX28746" fmla="*/ 927204 w 9144002"/>
              <a:gd name="connsiteY28746" fmla="*/ 2951143 h 4873452"/>
              <a:gd name="connsiteX28747" fmla="*/ 928693 w 9144002"/>
              <a:gd name="connsiteY28747" fmla="*/ 2946683 h 4873452"/>
              <a:gd name="connsiteX28748" fmla="*/ 930181 w 9144002"/>
              <a:gd name="connsiteY28748" fmla="*/ 2940662 h 4873452"/>
              <a:gd name="connsiteX28749" fmla="*/ 931074 w 9144002"/>
              <a:gd name="connsiteY28749" fmla="*/ 2937317 h 4873452"/>
              <a:gd name="connsiteX28750" fmla="*/ 931372 w 9144002"/>
              <a:gd name="connsiteY28750" fmla="*/ 2933303 h 4873452"/>
              <a:gd name="connsiteX28751" fmla="*/ 931669 w 9144002"/>
              <a:gd name="connsiteY28751" fmla="*/ 2928843 h 4873452"/>
              <a:gd name="connsiteX28752" fmla="*/ 931669 w 9144002"/>
              <a:gd name="connsiteY28752" fmla="*/ 2923936 h 4873452"/>
              <a:gd name="connsiteX28753" fmla="*/ 948636 w 9144002"/>
              <a:gd name="connsiteY28753" fmla="*/ 2923714 h 4873452"/>
              <a:gd name="connsiteX28754" fmla="*/ 945957 w 9144002"/>
              <a:gd name="connsiteY28754" fmla="*/ 2921706 h 4873452"/>
              <a:gd name="connsiteX28755" fmla="*/ 943873 w 9144002"/>
              <a:gd name="connsiteY28755" fmla="*/ 2919476 h 4873452"/>
              <a:gd name="connsiteX28756" fmla="*/ 942385 w 9144002"/>
              <a:gd name="connsiteY28756" fmla="*/ 2917246 h 4873452"/>
              <a:gd name="connsiteX28757" fmla="*/ 941790 w 9144002"/>
              <a:gd name="connsiteY28757" fmla="*/ 2916355 h 4873452"/>
              <a:gd name="connsiteX28758" fmla="*/ 941790 w 9144002"/>
              <a:gd name="connsiteY28758" fmla="*/ 2915239 h 4873452"/>
              <a:gd name="connsiteX28759" fmla="*/ 942385 w 9144002"/>
              <a:gd name="connsiteY28759" fmla="*/ 2914347 h 4873452"/>
              <a:gd name="connsiteX28760" fmla="*/ 942683 w 9144002"/>
              <a:gd name="connsiteY28760" fmla="*/ 2913232 h 4873452"/>
              <a:gd name="connsiteX28761" fmla="*/ 943278 w 9144002"/>
              <a:gd name="connsiteY28761" fmla="*/ 2912786 h 4873452"/>
              <a:gd name="connsiteX28762" fmla="*/ 944469 w 9144002"/>
              <a:gd name="connsiteY28762" fmla="*/ 2911894 h 4873452"/>
              <a:gd name="connsiteX28763" fmla="*/ 945957 w 9144002"/>
              <a:gd name="connsiteY28763" fmla="*/ 2911226 h 4873452"/>
              <a:gd name="connsiteX28764" fmla="*/ 948041 w 9144002"/>
              <a:gd name="connsiteY28764" fmla="*/ 2910779 h 4873452"/>
              <a:gd name="connsiteX28765" fmla="*/ 950125 w 9144002"/>
              <a:gd name="connsiteY28765" fmla="*/ 2910556 h 4873452"/>
              <a:gd name="connsiteX28766" fmla="*/ 952803 w 9144002"/>
              <a:gd name="connsiteY28766" fmla="*/ 2910111 h 4873452"/>
              <a:gd name="connsiteX28767" fmla="*/ 951613 w 9144002"/>
              <a:gd name="connsiteY28767" fmla="*/ 2905651 h 4873452"/>
              <a:gd name="connsiteX28768" fmla="*/ 950125 w 9144002"/>
              <a:gd name="connsiteY28768" fmla="*/ 2901413 h 4873452"/>
              <a:gd name="connsiteX28769" fmla="*/ 948338 w 9144002"/>
              <a:gd name="connsiteY28769" fmla="*/ 2897622 h 4873452"/>
              <a:gd name="connsiteX28770" fmla="*/ 945957 w 9144002"/>
              <a:gd name="connsiteY28770" fmla="*/ 2893831 h 4873452"/>
              <a:gd name="connsiteX28771" fmla="*/ 944171 w 9144002"/>
              <a:gd name="connsiteY28771" fmla="*/ 2890263 h 4873452"/>
              <a:gd name="connsiteX28772" fmla="*/ 941492 w 9144002"/>
              <a:gd name="connsiteY28772" fmla="*/ 2886695 h 4873452"/>
              <a:gd name="connsiteX28773" fmla="*/ 939226 w 9144002"/>
              <a:gd name="connsiteY28773" fmla="*/ 2883830 h 4873452"/>
              <a:gd name="connsiteX28774" fmla="*/ 931073 w 9144002"/>
              <a:gd name="connsiteY28774" fmla="*/ 2886179 h 4873452"/>
              <a:gd name="connsiteX28775" fmla="*/ 921251 w 9144002"/>
              <a:gd name="connsiteY28775" fmla="*/ 2889078 h 4873452"/>
              <a:gd name="connsiteX28776" fmla="*/ 911428 w 9144002"/>
              <a:gd name="connsiteY28776" fmla="*/ 2891531 h 4873452"/>
              <a:gd name="connsiteX28777" fmla="*/ 901605 w 9144002"/>
              <a:gd name="connsiteY28777" fmla="*/ 2893984 h 4873452"/>
              <a:gd name="connsiteX28778" fmla="*/ 891485 w 9144002"/>
              <a:gd name="connsiteY28778" fmla="*/ 2895991 h 4873452"/>
              <a:gd name="connsiteX28779" fmla="*/ 880769 w 9144002"/>
              <a:gd name="connsiteY28779" fmla="*/ 2897775 h 4873452"/>
              <a:gd name="connsiteX28780" fmla="*/ 869756 w 9144002"/>
              <a:gd name="connsiteY28780" fmla="*/ 2898890 h 4873452"/>
              <a:gd name="connsiteX28781" fmla="*/ 858445 w 9144002"/>
              <a:gd name="connsiteY28781" fmla="*/ 2899336 h 4873452"/>
              <a:gd name="connsiteX28782" fmla="*/ 846241 w 9144002"/>
              <a:gd name="connsiteY28782" fmla="*/ 2899336 h 4873452"/>
              <a:gd name="connsiteX28783" fmla="*/ 846241 w 9144002"/>
              <a:gd name="connsiteY28783" fmla="*/ 2903350 h 4873452"/>
              <a:gd name="connsiteX28784" fmla="*/ 847134 w 9144002"/>
              <a:gd name="connsiteY28784" fmla="*/ 2906473 h 4873452"/>
              <a:gd name="connsiteX28785" fmla="*/ 848027 w 9144002"/>
              <a:gd name="connsiteY28785" fmla="*/ 2908925 h 4873452"/>
              <a:gd name="connsiteX28786" fmla="*/ 850111 w 9144002"/>
              <a:gd name="connsiteY28786" fmla="*/ 2911156 h 4873452"/>
              <a:gd name="connsiteX28787" fmla="*/ 851897 w 9144002"/>
              <a:gd name="connsiteY28787" fmla="*/ 2912940 h 4873452"/>
              <a:gd name="connsiteX28788" fmla="*/ 854278 w 9144002"/>
              <a:gd name="connsiteY28788" fmla="*/ 2914277 h 4873452"/>
              <a:gd name="connsiteX28789" fmla="*/ 859040 w 9144002"/>
              <a:gd name="connsiteY28789" fmla="*/ 2917177 h 4873452"/>
              <a:gd name="connsiteX28790" fmla="*/ 857849 w 9144002"/>
              <a:gd name="connsiteY28790" fmla="*/ 2919183 h 4873452"/>
              <a:gd name="connsiteX28791" fmla="*/ 856361 w 9144002"/>
              <a:gd name="connsiteY28791" fmla="*/ 2920298 h 4873452"/>
              <a:gd name="connsiteX28792" fmla="*/ 854576 w 9144002"/>
              <a:gd name="connsiteY28792" fmla="*/ 2921414 h 4873452"/>
              <a:gd name="connsiteX28793" fmla="*/ 852790 w 9144002"/>
              <a:gd name="connsiteY28793" fmla="*/ 2922082 h 4873452"/>
              <a:gd name="connsiteX28794" fmla="*/ 850409 w 9144002"/>
              <a:gd name="connsiteY28794" fmla="*/ 2922529 h 4873452"/>
              <a:gd name="connsiteX28795" fmla="*/ 848027 w 9144002"/>
              <a:gd name="connsiteY28795" fmla="*/ 2922752 h 4873452"/>
              <a:gd name="connsiteX28796" fmla="*/ 843265 w 9144002"/>
              <a:gd name="connsiteY28796" fmla="*/ 2923644 h 4873452"/>
              <a:gd name="connsiteX28797" fmla="*/ 840884 w 9144002"/>
              <a:gd name="connsiteY28797" fmla="*/ 2923867 h 4873452"/>
              <a:gd name="connsiteX28798" fmla="*/ 839097 w 9144002"/>
              <a:gd name="connsiteY28798" fmla="*/ 2924536 h 4873452"/>
              <a:gd name="connsiteX28799" fmla="*/ 837311 w 9144002"/>
              <a:gd name="connsiteY28799" fmla="*/ 2925427 h 4873452"/>
              <a:gd name="connsiteX28800" fmla="*/ 835823 w 9144002"/>
              <a:gd name="connsiteY28800" fmla="*/ 2926542 h 4873452"/>
              <a:gd name="connsiteX28801" fmla="*/ 834335 w 9144002"/>
              <a:gd name="connsiteY28801" fmla="*/ 2928104 h 4873452"/>
              <a:gd name="connsiteX28802" fmla="*/ 833442 w 9144002"/>
              <a:gd name="connsiteY28802" fmla="*/ 2930111 h 4873452"/>
              <a:gd name="connsiteX28803" fmla="*/ 833144 w 9144002"/>
              <a:gd name="connsiteY28803" fmla="*/ 2932341 h 4873452"/>
              <a:gd name="connsiteX28804" fmla="*/ 833442 w 9144002"/>
              <a:gd name="connsiteY28804" fmla="*/ 2935463 h 4873452"/>
              <a:gd name="connsiteX28805" fmla="*/ 828977 w 9144002"/>
              <a:gd name="connsiteY28805" fmla="*/ 2933902 h 4873452"/>
              <a:gd name="connsiteX28806" fmla="*/ 824513 w 9144002"/>
              <a:gd name="connsiteY28806" fmla="*/ 2931673 h 4873452"/>
              <a:gd name="connsiteX28807" fmla="*/ 820047 w 9144002"/>
              <a:gd name="connsiteY28807" fmla="*/ 2929887 h 4873452"/>
              <a:gd name="connsiteX28808" fmla="*/ 815285 w 9144002"/>
              <a:gd name="connsiteY28808" fmla="*/ 2927881 h 4873452"/>
              <a:gd name="connsiteX28809" fmla="*/ 810224 w 9144002"/>
              <a:gd name="connsiteY28809" fmla="*/ 2926766 h 4873452"/>
              <a:gd name="connsiteX28810" fmla="*/ 807546 w 9144002"/>
              <a:gd name="connsiteY28810" fmla="*/ 2926098 h 4873452"/>
              <a:gd name="connsiteX28811" fmla="*/ 804569 w 9144002"/>
              <a:gd name="connsiteY28811" fmla="*/ 2925874 h 4873452"/>
              <a:gd name="connsiteX28812" fmla="*/ 801593 w 9144002"/>
              <a:gd name="connsiteY28812" fmla="*/ 2925874 h 4873452"/>
              <a:gd name="connsiteX28813" fmla="*/ 798021 w 9144002"/>
              <a:gd name="connsiteY28813" fmla="*/ 2925874 h 4873452"/>
              <a:gd name="connsiteX28814" fmla="*/ 794747 w 9144002"/>
              <a:gd name="connsiteY28814" fmla="*/ 2926542 h 4873452"/>
              <a:gd name="connsiteX28815" fmla="*/ 790877 w 9144002"/>
              <a:gd name="connsiteY28815" fmla="*/ 2926989 h 4873452"/>
              <a:gd name="connsiteX28816" fmla="*/ 790877 w 9144002"/>
              <a:gd name="connsiteY28816" fmla="*/ 2929665 h 4873452"/>
              <a:gd name="connsiteX28817" fmla="*/ 791174 w 9144002"/>
              <a:gd name="connsiteY28817" fmla="*/ 2932117 h 4873452"/>
              <a:gd name="connsiteX28818" fmla="*/ 792068 w 9144002"/>
              <a:gd name="connsiteY28818" fmla="*/ 2934125 h 4873452"/>
              <a:gd name="connsiteX28819" fmla="*/ 793259 w 9144002"/>
              <a:gd name="connsiteY28819" fmla="*/ 2935686 h 4873452"/>
              <a:gd name="connsiteX28820" fmla="*/ 794449 w 9144002"/>
              <a:gd name="connsiteY28820" fmla="*/ 2937470 h 4873452"/>
              <a:gd name="connsiteX28821" fmla="*/ 795937 w 9144002"/>
              <a:gd name="connsiteY28821" fmla="*/ 2938585 h 4873452"/>
              <a:gd name="connsiteX28822" fmla="*/ 797723 w 9144002"/>
              <a:gd name="connsiteY28822" fmla="*/ 2939700 h 4873452"/>
              <a:gd name="connsiteX28823" fmla="*/ 799509 w 9144002"/>
              <a:gd name="connsiteY28823" fmla="*/ 2940369 h 4873452"/>
              <a:gd name="connsiteX28824" fmla="*/ 795342 w 9144002"/>
              <a:gd name="connsiteY28824" fmla="*/ 2939254 h 4873452"/>
              <a:gd name="connsiteX28825" fmla="*/ 791174 w 9144002"/>
              <a:gd name="connsiteY28825" fmla="*/ 2938139 h 4873452"/>
              <a:gd name="connsiteX28826" fmla="*/ 781055 w 9144002"/>
              <a:gd name="connsiteY28826" fmla="*/ 2936132 h 4873452"/>
              <a:gd name="connsiteX28827" fmla="*/ 769744 w 9144002"/>
              <a:gd name="connsiteY28827" fmla="*/ 2934347 h 4873452"/>
              <a:gd name="connsiteX28828" fmla="*/ 756944 w 9144002"/>
              <a:gd name="connsiteY28828" fmla="*/ 2933010 h 4873452"/>
              <a:gd name="connsiteX28829" fmla="*/ 743550 w 9144002"/>
              <a:gd name="connsiteY28829" fmla="*/ 2931226 h 4873452"/>
              <a:gd name="connsiteX28830" fmla="*/ 729263 w 9144002"/>
              <a:gd name="connsiteY28830" fmla="*/ 2929665 h 4873452"/>
              <a:gd name="connsiteX28831" fmla="*/ 714677 w 9144002"/>
              <a:gd name="connsiteY28831" fmla="*/ 2927435 h 4873452"/>
              <a:gd name="connsiteX28832" fmla="*/ 699794 w 9144002"/>
              <a:gd name="connsiteY28832" fmla="*/ 2924536 h 4873452"/>
              <a:gd name="connsiteX28833" fmla="*/ 692353 w 9144002"/>
              <a:gd name="connsiteY28833" fmla="*/ 2923197 h 4873452"/>
              <a:gd name="connsiteX28834" fmla="*/ 684911 w 9144002"/>
              <a:gd name="connsiteY28834" fmla="*/ 2921191 h 4873452"/>
              <a:gd name="connsiteX28835" fmla="*/ 677768 w 9144002"/>
              <a:gd name="connsiteY28835" fmla="*/ 2919183 h 4873452"/>
              <a:gd name="connsiteX28836" fmla="*/ 670624 w 9144002"/>
              <a:gd name="connsiteY28836" fmla="*/ 2917177 h 4873452"/>
              <a:gd name="connsiteX28837" fmla="*/ 663778 w 9144002"/>
              <a:gd name="connsiteY28837" fmla="*/ 2914723 h 4873452"/>
              <a:gd name="connsiteX28838" fmla="*/ 656932 w 9144002"/>
              <a:gd name="connsiteY28838" fmla="*/ 2911825 h 4873452"/>
              <a:gd name="connsiteX28839" fmla="*/ 650681 w 9144002"/>
              <a:gd name="connsiteY28839" fmla="*/ 2908702 h 4873452"/>
              <a:gd name="connsiteX28840" fmla="*/ 644132 w 9144002"/>
              <a:gd name="connsiteY28840" fmla="*/ 2905580 h 4873452"/>
              <a:gd name="connsiteX28841" fmla="*/ 638477 w 9144002"/>
              <a:gd name="connsiteY28841" fmla="*/ 2902013 h 4873452"/>
              <a:gd name="connsiteX28842" fmla="*/ 632821 w 9144002"/>
              <a:gd name="connsiteY28842" fmla="*/ 2897775 h 4873452"/>
              <a:gd name="connsiteX28843" fmla="*/ 627463 w 9144002"/>
              <a:gd name="connsiteY28843" fmla="*/ 2893538 h 4873452"/>
              <a:gd name="connsiteX28844" fmla="*/ 622701 w 9144002"/>
              <a:gd name="connsiteY28844" fmla="*/ 2888632 h 4873452"/>
              <a:gd name="connsiteX28845" fmla="*/ 618534 w 9144002"/>
              <a:gd name="connsiteY28845" fmla="*/ 2883726 h 4873452"/>
              <a:gd name="connsiteX28846" fmla="*/ 614367 w 9144002"/>
              <a:gd name="connsiteY28846" fmla="*/ 2877928 h 4873452"/>
              <a:gd name="connsiteX28847" fmla="*/ 611092 w 9144002"/>
              <a:gd name="connsiteY28847" fmla="*/ 2872130 h 4873452"/>
              <a:gd name="connsiteX28848" fmla="*/ 608413 w 9144002"/>
              <a:gd name="connsiteY28848" fmla="*/ 2865663 h 4873452"/>
              <a:gd name="connsiteX28849" fmla="*/ 603949 w 9144002"/>
              <a:gd name="connsiteY28849" fmla="*/ 2867447 h 4873452"/>
              <a:gd name="connsiteX28850" fmla="*/ 599782 w 9144002"/>
              <a:gd name="connsiteY28850" fmla="*/ 2869899 h 4873452"/>
              <a:gd name="connsiteX28851" fmla="*/ 595912 w 9144002"/>
              <a:gd name="connsiteY28851" fmla="*/ 2872130 h 4873452"/>
              <a:gd name="connsiteX28852" fmla="*/ 592340 w 9144002"/>
              <a:gd name="connsiteY28852" fmla="*/ 2874583 h 4873452"/>
              <a:gd name="connsiteX28853" fmla="*/ 588769 w 9144002"/>
              <a:gd name="connsiteY28853" fmla="*/ 2877482 h 4873452"/>
              <a:gd name="connsiteX28854" fmla="*/ 585494 w 9144002"/>
              <a:gd name="connsiteY28854" fmla="*/ 2880158 h 4873452"/>
              <a:gd name="connsiteX28855" fmla="*/ 582517 w 9144002"/>
              <a:gd name="connsiteY28855" fmla="*/ 2883057 h 4873452"/>
              <a:gd name="connsiteX28856" fmla="*/ 579838 w 9144002"/>
              <a:gd name="connsiteY28856" fmla="*/ 2886179 h 4873452"/>
              <a:gd name="connsiteX28857" fmla="*/ 574481 w 9144002"/>
              <a:gd name="connsiteY28857" fmla="*/ 2892423 h 4873452"/>
              <a:gd name="connsiteX28858" fmla="*/ 569719 w 9144002"/>
              <a:gd name="connsiteY28858" fmla="*/ 2898890 h 4873452"/>
              <a:gd name="connsiteX28859" fmla="*/ 564956 w 9144002"/>
              <a:gd name="connsiteY28859" fmla="*/ 2905580 h 4873452"/>
              <a:gd name="connsiteX28860" fmla="*/ 561086 w 9144002"/>
              <a:gd name="connsiteY28860" fmla="*/ 2912493 h 4873452"/>
              <a:gd name="connsiteX28861" fmla="*/ 553050 w 9144002"/>
              <a:gd name="connsiteY28861" fmla="*/ 2926098 h 4873452"/>
              <a:gd name="connsiteX28862" fmla="*/ 548585 w 9144002"/>
              <a:gd name="connsiteY28862" fmla="*/ 2932788 h 4873452"/>
              <a:gd name="connsiteX28863" fmla="*/ 544120 w 9144002"/>
              <a:gd name="connsiteY28863" fmla="*/ 2939254 h 4873452"/>
              <a:gd name="connsiteX28864" fmla="*/ 538762 w 9144002"/>
              <a:gd name="connsiteY28864" fmla="*/ 2945275 h 4873452"/>
              <a:gd name="connsiteX28865" fmla="*/ 536083 w 9144002"/>
              <a:gd name="connsiteY28865" fmla="*/ 2948175 h 4873452"/>
              <a:gd name="connsiteX28866" fmla="*/ 533107 w 9144002"/>
              <a:gd name="connsiteY28866" fmla="*/ 2951073 h 4873452"/>
              <a:gd name="connsiteX28867" fmla="*/ 530130 w 9144002"/>
              <a:gd name="connsiteY28867" fmla="*/ 2953527 h 4873452"/>
              <a:gd name="connsiteX28868" fmla="*/ 526558 w 9144002"/>
              <a:gd name="connsiteY28868" fmla="*/ 2956202 h 4873452"/>
              <a:gd name="connsiteX28869" fmla="*/ 522986 w 9144002"/>
              <a:gd name="connsiteY28869" fmla="*/ 2958656 h 4873452"/>
              <a:gd name="connsiteX28870" fmla="*/ 519117 w 9144002"/>
              <a:gd name="connsiteY28870" fmla="*/ 2960886 h 4873452"/>
              <a:gd name="connsiteX28871" fmla="*/ 514652 w 9144002"/>
              <a:gd name="connsiteY28871" fmla="*/ 2957987 h 4873452"/>
              <a:gd name="connsiteX28872" fmla="*/ 510782 w 9144002"/>
              <a:gd name="connsiteY28872" fmla="*/ 2955311 h 4873452"/>
              <a:gd name="connsiteX28873" fmla="*/ 507211 w 9144002"/>
              <a:gd name="connsiteY28873" fmla="*/ 2951520 h 4873452"/>
              <a:gd name="connsiteX28874" fmla="*/ 504234 w 9144002"/>
              <a:gd name="connsiteY28874" fmla="*/ 2947728 h 4873452"/>
              <a:gd name="connsiteX28875" fmla="*/ 500960 w 9144002"/>
              <a:gd name="connsiteY28875" fmla="*/ 2943714 h 4873452"/>
              <a:gd name="connsiteX28876" fmla="*/ 497983 w 9144002"/>
              <a:gd name="connsiteY28876" fmla="*/ 2939254 h 4873452"/>
              <a:gd name="connsiteX28877" fmla="*/ 493221 w 9144002"/>
              <a:gd name="connsiteY28877" fmla="*/ 2930111 h 4873452"/>
              <a:gd name="connsiteX28878" fmla="*/ 487863 w 9144002"/>
              <a:gd name="connsiteY28878" fmla="*/ 2920745 h 4873452"/>
              <a:gd name="connsiteX28879" fmla="*/ 485184 w 9144002"/>
              <a:gd name="connsiteY28879" fmla="*/ 2916507 h 4873452"/>
              <a:gd name="connsiteX28880" fmla="*/ 482505 w 9144002"/>
              <a:gd name="connsiteY28880" fmla="*/ 2912047 h 4873452"/>
              <a:gd name="connsiteX28881" fmla="*/ 479231 w 9144002"/>
              <a:gd name="connsiteY28881" fmla="*/ 2908257 h 4873452"/>
              <a:gd name="connsiteX28882" fmla="*/ 475957 w 9144002"/>
              <a:gd name="connsiteY28882" fmla="*/ 2904465 h 4873452"/>
              <a:gd name="connsiteX28883" fmla="*/ 472385 w 9144002"/>
              <a:gd name="connsiteY28883" fmla="*/ 2901120 h 4873452"/>
              <a:gd name="connsiteX28884" fmla="*/ 468217 w 9144002"/>
              <a:gd name="connsiteY28884" fmla="*/ 2898221 h 4873452"/>
              <a:gd name="connsiteX28885" fmla="*/ 470599 w 9144002"/>
              <a:gd name="connsiteY28885" fmla="*/ 2895991 h 4873452"/>
              <a:gd name="connsiteX28886" fmla="*/ 472980 w 9144002"/>
              <a:gd name="connsiteY28886" fmla="*/ 2893315 h 4873452"/>
              <a:gd name="connsiteX28887" fmla="*/ 474469 w 9144002"/>
              <a:gd name="connsiteY28887" fmla="*/ 2890193 h 4873452"/>
              <a:gd name="connsiteX28888" fmla="*/ 475361 w 9144002"/>
              <a:gd name="connsiteY28888" fmla="*/ 2887071 h 4873452"/>
              <a:gd name="connsiteX28889" fmla="*/ 475957 w 9144002"/>
              <a:gd name="connsiteY28889" fmla="*/ 2883726 h 4873452"/>
              <a:gd name="connsiteX28890" fmla="*/ 476254 w 9144002"/>
              <a:gd name="connsiteY28890" fmla="*/ 2879935 h 4873452"/>
              <a:gd name="connsiteX28891" fmla="*/ 476254 w 9144002"/>
              <a:gd name="connsiteY28891" fmla="*/ 2876590 h 4873452"/>
              <a:gd name="connsiteX28892" fmla="*/ 475361 w 9144002"/>
              <a:gd name="connsiteY28892" fmla="*/ 2872798 h 4873452"/>
              <a:gd name="connsiteX28893" fmla="*/ 474766 w 9144002"/>
              <a:gd name="connsiteY28893" fmla="*/ 2869453 h 4873452"/>
              <a:gd name="connsiteX28894" fmla="*/ 473278 w 9144002"/>
              <a:gd name="connsiteY28894" fmla="*/ 2866108 h 4873452"/>
              <a:gd name="connsiteX28895" fmla="*/ 471790 w 9144002"/>
              <a:gd name="connsiteY28895" fmla="*/ 2862986 h 4873452"/>
              <a:gd name="connsiteX28896" fmla="*/ 470004 w 9144002"/>
              <a:gd name="connsiteY28896" fmla="*/ 2860311 h 4873452"/>
              <a:gd name="connsiteX28897" fmla="*/ 467920 w 9144002"/>
              <a:gd name="connsiteY28897" fmla="*/ 2857634 h 4873452"/>
              <a:gd name="connsiteX28898" fmla="*/ 465241 w 9144002"/>
              <a:gd name="connsiteY28898" fmla="*/ 2855628 h 4873452"/>
              <a:gd name="connsiteX28899" fmla="*/ 462562 w 9144002"/>
              <a:gd name="connsiteY28899" fmla="*/ 2854289 h 4873452"/>
              <a:gd name="connsiteX28900" fmla="*/ 459585 w 9144002"/>
              <a:gd name="connsiteY28900" fmla="*/ 2853174 h 4873452"/>
              <a:gd name="connsiteX28901" fmla="*/ 462265 w 9144002"/>
              <a:gd name="connsiteY28901" fmla="*/ 2851167 h 4873452"/>
              <a:gd name="connsiteX28902" fmla="*/ 464943 w 9144002"/>
              <a:gd name="connsiteY28902" fmla="*/ 2849606 h 4873452"/>
              <a:gd name="connsiteX28903" fmla="*/ 467920 w 9144002"/>
              <a:gd name="connsiteY28903" fmla="*/ 2847822 h 4873452"/>
              <a:gd name="connsiteX28904" fmla="*/ 470896 w 9144002"/>
              <a:gd name="connsiteY28904" fmla="*/ 2846039 h 4873452"/>
              <a:gd name="connsiteX28905" fmla="*/ 477445 w 9144002"/>
              <a:gd name="connsiteY28905" fmla="*/ 2843362 h 4873452"/>
              <a:gd name="connsiteX28906" fmla="*/ 484588 w 9144002"/>
              <a:gd name="connsiteY28906" fmla="*/ 2841132 h 4873452"/>
              <a:gd name="connsiteX28907" fmla="*/ 491733 w 9144002"/>
              <a:gd name="connsiteY28907" fmla="*/ 2839349 h 4873452"/>
              <a:gd name="connsiteX28908" fmla="*/ 499471 w 9144002"/>
              <a:gd name="connsiteY28908" fmla="*/ 2837563 h 4873452"/>
              <a:gd name="connsiteX28909" fmla="*/ 507508 w 9144002"/>
              <a:gd name="connsiteY28909" fmla="*/ 2836448 h 4873452"/>
              <a:gd name="connsiteX28910" fmla="*/ 515545 w 9144002"/>
              <a:gd name="connsiteY28910" fmla="*/ 2835333 h 4873452"/>
              <a:gd name="connsiteX28911" fmla="*/ 531916 w 9144002"/>
              <a:gd name="connsiteY28911" fmla="*/ 2833327 h 4873452"/>
              <a:gd name="connsiteX28912" fmla="*/ 548287 w 9144002"/>
              <a:gd name="connsiteY28912" fmla="*/ 2831543 h 4873452"/>
              <a:gd name="connsiteX28913" fmla="*/ 556027 w 9144002"/>
              <a:gd name="connsiteY28913" fmla="*/ 2830428 h 4873452"/>
              <a:gd name="connsiteX28914" fmla="*/ 564063 w 9144002"/>
              <a:gd name="connsiteY28914" fmla="*/ 2828866 h 4873452"/>
              <a:gd name="connsiteX28915" fmla="*/ 571504 w 9144002"/>
              <a:gd name="connsiteY28915" fmla="*/ 2827306 h 4873452"/>
              <a:gd name="connsiteX28916" fmla="*/ 578648 w 9144002"/>
              <a:gd name="connsiteY28916" fmla="*/ 2825298 h 4873452"/>
              <a:gd name="connsiteX28917" fmla="*/ 578350 w 9144002"/>
              <a:gd name="connsiteY28917" fmla="*/ 2821284 h 4873452"/>
              <a:gd name="connsiteX28918" fmla="*/ 577755 w 9144002"/>
              <a:gd name="connsiteY28918" fmla="*/ 2817716 h 4873452"/>
              <a:gd name="connsiteX28919" fmla="*/ 577160 w 9144002"/>
              <a:gd name="connsiteY28919" fmla="*/ 2814149 h 4873452"/>
              <a:gd name="connsiteX28920" fmla="*/ 575969 w 9144002"/>
              <a:gd name="connsiteY28920" fmla="*/ 2811249 h 4873452"/>
              <a:gd name="connsiteX28921" fmla="*/ 574779 w 9144002"/>
              <a:gd name="connsiteY28921" fmla="*/ 2808350 h 4873452"/>
              <a:gd name="connsiteX28922" fmla="*/ 573290 w 9144002"/>
              <a:gd name="connsiteY28922" fmla="*/ 2805451 h 4873452"/>
              <a:gd name="connsiteX28923" fmla="*/ 571504 w 9144002"/>
              <a:gd name="connsiteY28923" fmla="*/ 2802999 h 4873452"/>
              <a:gd name="connsiteX28924" fmla="*/ 569719 w 9144002"/>
              <a:gd name="connsiteY28924" fmla="*/ 2800768 h 4873452"/>
              <a:gd name="connsiteX28925" fmla="*/ 565849 w 9144002"/>
              <a:gd name="connsiteY28925" fmla="*/ 2796753 h 4873452"/>
              <a:gd name="connsiteX28926" fmla="*/ 561384 w 9144002"/>
              <a:gd name="connsiteY28926" fmla="*/ 2793186 h 4873452"/>
              <a:gd name="connsiteX28927" fmla="*/ 551859 w 9144002"/>
              <a:gd name="connsiteY28927" fmla="*/ 2786049 h 4873452"/>
              <a:gd name="connsiteX28928" fmla="*/ 547394 w 9144002"/>
              <a:gd name="connsiteY28928" fmla="*/ 2782481 h 4873452"/>
              <a:gd name="connsiteX28929" fmla="*/ 543227 w 9144002"/>
              <a:gd name="connsiteY28929" fmla="*/ 2778467 h 4873452"/>
              <a:gd name="connsiteX28930" fmla="*/ 541441 w 9144002"/>
              <a:gd name="connsiteY28930" fmla="*/ 2776237 h 4873452"/>
              <a:gd name="connsiteX28931" fmla="*/ 539953 w 9144002"/>
              <a:gd name="connsiteY28931" fmla="*/ 2774007 h 4873452"/>
              <a:gd name="connsiteX28932" fmla="*/ 538465 w 9144002"/>
              <a:gd name="connsiteY28932" fmla="*/ 2771331 h 4873452"/>
              <a:gd name="connsiteX28933" fmla="*/ 536976 w 9144002"/>
              <a:gd name="connsiteY28933" fmla="*/ 2768655 h 4873452"/>
              <a:gd name="connsiteX28934" fmla="*/ 535786 w 9144002"/>
              <a:gd name="connsiteY28934" fmla="*/ 2765534 h 4873452"/>
              <a:gd name="connsiteX28935" fmla="*/ 534892 w 9144002"/>
              <a:gd name="connsiteY28935" fmla="*/ 2762188 h 4873452"/>
              <a:gd name="connsiteX28936" fmla="*/ 534298 w 9144002"/>
              <a:gd name="connsiteY28936" fmla="*/ 2758619 h 4873452"/>
              <a:gd name="connsiteX28937" fmla="*/ 533702 w 9144002"/>
              <a:gd name="connsiteY28937" fmla="*/ 2754829 h 4873452"/>
              <a:gd name="connsiteX28938" fmla="*/ 533702 w 9144002"/>
              <a:gd name="connsiteY28938" fmla="*/ 2750592 h 4873452"/>
              <a:gd name="connsiteX28939" fmla="*/ 534298 w 9144002"/>
              <a:gd name="connsiteY28939" fmla="*/ 2745909 h 4873452"/>
              <a:gd name="connsiteX28940" fmla="*/ 534892 w 9144002"/>
              <a:gd name="connsiteY28940" fmla="*/ 2741002 h 4873452"/>
              <a:gd name="connsiteX28941" fmla="*/ 536083 w 9144002"/>
              <a:gd name="connsiteY28941" fmla="*/ 2735650 h 4873452"/>
              <a:gd name="connsiteX28942" fmla="*/ 542632 w 9144002"/>
              <a:gd name="connsiteY28942" fmla="*/ 2730967 h 4873452"/>
              <a:gd name="connsiteX28943" fmla="*/ 545906 w 9144002"/>
              <a:gd name="connsiteY28943" fmla="*/ 2728737 h 4873452"/>
              <a:gd name="connsiteX28944" fmla="*/ 548882 w 9144002"/>
              <a:gd name="connsiteY28944" fmla="*/ 2726507 h 4873452"/>
              <a:gd name="connsiteX28945" fmla="*/ 551561 w 9144002"/>
              <a:gd name="connsiteY28945" fmla="*/ 2723831 h 4873452"/>
              <a:gd name="connsiteX28946" fmla="*/ 553942 w 9144002"/>
              <a:gd name="connsiteY28946" fmla="*/ 2720710 h 4873452"/>
              <a:gd name="connsiteX28947" fmla="*/ 556027 w 9144002"/>
              <a:gd name="connsiteY28947" fmla="*/ 2716918 h 4873452"/>
              <a:gd name="connsiteX28948" fmla="*/ 557217 w 9144002"/>
              <a:gd name="connsiteY28948" fmla="*/ 2712681 h 4873452"/>
              <a:gd name="connsiteX28949" fmla="*/ 555729 w 9144002"/>
              <a:gd name="connsiteY28949" fmla="*/ 2710674 h 4873452"/>
              <a:gd name="connsiteX28950" fmla="*/ 553942 w 9144002"/>
              <a:gd name="connsiteY28950" fmla="*/ 2708890 h 4873452"/>
              <a:gd name="connsiteX28951" fmla="*/ 549775 w 9144002"/>
              <a:gd name="connsiteY28951" fmla="*/ 2705099 h 4873452"/>
              <a:gd name="connsiteX28952" fmla="*/ 548287 w 9144002"/>
              <a:gd name="connsiteY28952" fmla="*/ 2703092 h 4873452"/>
              <a:gd name="connsiteX28953" fmla="*/ 546501 w 9144002"/>
              <a:gd name="connsiteY28953" fmla="*/ 2700862 h 4873452"/>
              <a:gd name="connsiteX28954" fmla="*/ 545013 w 9144002"/>
              <a:gd name="connsiteY28954" fmla="*/ 2697962 h 4873452"/>
              <a:gd name="connsiteX28955" fmla="*/ 544417 w 9144002"/>
              <a:gd name="connsiteY28955" fmla="*/ 2695064 h 4873452"/>
              <a:gd name="connsiteX28956" fmla="*/ 545608 w 9144002"/>
              <a:gd name="connsiteY28956" fmla="*/ 2691941 h 4873452"/>
              <a:gd name="connsiteX28957" fmla="*/ 546501 w 9144002"/>
              <a:gd name="connsiteY28957" fmla="*/ 2689265 h 4873452"/>
              <a:gd name="connsiteX28958" fmla="*/ 548287 w 9144002"/>
              <a:gd name="connsiteY28958" fmla="*/ 2686812 h 4873452"/>
              <a:gd name="connsiteX28959" fmla="*/ 549775 w 9144002"/>
              <a:gd name="connsiteY28959" fmla="*/ 2684582 h 4873452"/>
              <a:gd name="connsiteX28960" fmla="*/ 553050 w 9144002"/>
              <a:gd name="connsiteY28960" fmla="*/ 2680122 h 4873452"/>
              <a:gd name="connsiteX28961" fmla="*/ 556324 w 9144002"/>
              <a:gd name="connsiteY28961" fmla="*/ 2676108 h 4873452"/>
              <a:gd name="connsiteX28962" fmla="*/ 559896 w 9144002"/>
              <a:gd name="connsiteY28962" fmla="*/ 2671648 h 4873452"/>
              <a:gd name="connsiteX28963" fmla="*/ 561384 w 9144002"/>
              <a:gd name="connsiteY28963" fmla="*/ 2669195 h 4873452"/>
              <a:gd name="connsiteX28964" fmla="*/ 562873 w 9144002"/>
              <a:gd name="connsiteY28964" fmla="*/ 2666742 h 4873452"/>
              <a:gd name="connsiteX28965" fmla="*/ 564063 w 9144002"/>
              <a:gd name="connsiteY28965" fmla="*/ 2663843 h 4873452"/>
              <a:gd name="connsiteX28966" fmla="*/ 564658 w 9144002"/>
              <a:gd name="connsiteY28966" fmla="*/ 2661167 h 4873452"/>
              <a:gd name="connsiteX28967" fmla="*/ 565551 w 9144002"/>
              <a:gd name="connsiteY28967" fmla="*/ 2657821 h 4873452"/>
              <a:gd name="connsiteX28968" fmla="*/ 565849 w 9144002"/>
              <a:gd name="connsiteY28968" fmla="*/ 2654254 h 4873452"/>
              <a:gd name="connsiteX28969" fmla="*/ 570611 w 9144002"/>
              <a:gd name="connsiteY28969" fmla="*/ 2654254 h 4873452"/>
              <a:gd name="connsiteX28970" fmla="*/ 575374 w 9144002"/>
              <a:gd name="connsiteY28970" fmla="*/ 2654254 h 4873452"/>
              <a:gd name="connsiteX28971" fmla="*/ 579541 w 9144002"/>
              <a:gd name="connsiteY28971" fmla="*/ 2654030 h 4873452"/>
              <a:gd name="connsiteX28972" fmla="*/ 583411 w 9144002"/>
              <a:gd name="connsiteY28972" fmla="*/ 2653585 h 4873452"/>
              <a:gd name="connsiteX28973" fmla="*/ 587280 w 9144002"/>
              <a:gd name="connsiteY28973" fmla="*/ 2652470 h 4873452"/>
              <a:gd name="connsiteX28974" fmla="*/ 591150 w 9144002"/>
              <a:gd name="connsiteY28974" fmla="*/ 2651355 h 4873452"/>
              <a:gd name="connsiteX28975" fmla="*/ 594424 w 9144002"/>
              <a:gd name="connsiteY28975" fmla="*/ 2650016 h 4873452"/>
              <a:gd name="connsiteX28976" fmla="*/ 597698 w 9144002"/>
              <a:gd name="connsiteY28976" fmla="*/ 2648456 h 4873452"/>
              <a:gd name="connsiteX28977" fmla="*/ 600973 w 9144002"/>
              <a:gd name="connsiteY28977" fmla="*/ 2646671 h 4873452"/>
              <a:gd name="connsiteX28978" fmla="*/ 603354 w 9144002"/>
              <a:gd name="connsiteY28978" fmla="*/ 2644665 h 4873452"/>
              <a:gd name="connsiteX28979" fmla="*/ 609009 w 9144002"/>
              <a:gd name="connsiteY28979" fmla="*/ 2640873 h 4873452"/>
              <a:gd name="connsiteX28980" fmla="*/ 614367 w 9144002"/>
              <a:gd name="connsiteY28980" fmla="*/ 2636413 h 4873452"/>
              <a:gd name="connsiteX28981" fmla="*/ 619427 w 9144002"/>
              <a:gd name="connsiteY28981" fmla="*/ 2631730 h 4873452"/>
              <a:gd name="connsiteX28982" fmla="*/ 624190 w 9144002"/>
              <a:gd name="connsiteY28982" fmla="*/ 2627270 h 4873452"/>
              <a:gd name="connsiteX28983" fmla="*/ 629547 w 9144002"/>
              <a:gd name="connsiteY28983" fmla="*/ 2622810 h 4873452"/>
              <a:gd name="connsiteX28984" fmla="*/ 634607 w 9144002"/>
              <a:gd name="connsiteY28984" fmla="*/ 2618573 h 4873452"/>
              <a:gd name="connsiteX28985" fmla="*/ 637882 w 9144002"/>
              <a:gd name="connsiteY28985" fmla="*/ 2616566 h 4873452"/>
              <a:gd name="connsiteX28986" fmla="*/ 640858 w 9144002"/>
              <a:gd name="connsiteY28986" fmla="*/ 2614781 h 4873452"/>
              <a:gd name="connsiteX28987" fmla="*/ 643834 w 9144002"/>
              <a:gd name="connsiteY28987" fmla="*/ 2613221 h 4873452"/>
              <a:gd name="connsiteX28988" fmla="*/ 647109 w 9144002"/>
              <a:gd name="connsiteY28988" fmla="*/ 2611883 h 4873452"/>
              <a:gd name="connsiteX28989" fmla="*/ 650681 w 9144002"/>
              <a:gd name="connsiteY28989" fmla="*/ 2610545 h 4873452"/>
              <a:gd name="connsiteX28990" fmla="*/ 654253 w 9144002"/>
              <a:gd name="connsiteY28990" fmla="*/ 2609430 h 4873452"/>
              <a:gd name="connsiteX28991" fmla="*/ 658420 w 9144002"/>
              <a:gd name="connsiteY28991" fmla="*/ 2608983 h 4873452"/>
              <a:gd name="connsiteX28992" fmla="*/ 662587 w 9144002"/>
              <a:gd name="connsiteY28992" fmla="*/ 2608315 h 4873452"/>
              <a:gd name="connsiteX28993" fmla="*/ 667052 w 9144002"/>
              <a:gd name="connsiteY28993" fmla="*/ 2608091 h 4873452"/>
              <a:gd name="connsiteX28994" fmla="*/ 671517 w 9144002"/>
              <a:gd name="connsiteY28994" fmla="*/ 2608315 h 4873452"/>
              <a:gd name="connsiteX28995" fmla="*/ 672707 w 9144002"/>
              <a:gd name="connsiteY28995" fmla="*/ 2603408 h 4873452"/>
              <a:gd name="connsiteX28996" fmla="*/ 673005 w 9144002"/>
              <a:gd name="connsiteY28996" fmla="*/ 2598279 h 4873452"/>
              <a:gd name="connsiteX28997" fmla="*/ 673601 w 9144002"/>
              <a:gd name="connsiteY28997" fmla="*/ 2593373 h 4873452"/>
              <a:gd name="connsiteX28998" fmla="*/ 673601 w 9144002"/>
              <a:gd name="connsiteY28998" fmla="*/ 2588691 h 4873452"/>
              <a:gd name="connsiteX28999" fmla="*/ 673005 w 9144002"/>
              <a:gd name="connsiteY28999" fmla="*/ 2583784 h 4873452"/>
              <a:gd name="connsiteX29000" fmla="*/ 672885 w 9144002"/>
              <a:gd name="connsiteY29000" fmla="*/ 2581982 h 4873452"/>
              <a:gd name="connsiteX29001" fmla="*/ 672205 w 9144002"/>
              <a:gd name="connsiteY29001" fmla="*/ 2581612 h 4873452"/>
              <a:gd name="connsiteX29002" fmla="*/ 669851 w 9144002"/>
              <a:gd name="connsiteY29002" fmla="*/ 2580267 h 4873452"/>
              <a:gd name="connsiteX29003" fmla="*/ 668086 w 9144002"/>
              <a:gd name="connsiteY29003" fmla="*/ 2578474 h 4873452"/>
              <a:gd name="connsiteX29004" fmla="*/ 664261 w 9144002"/>
              <a:gd name="connsiteY29004" fmla="*/ 2573991 h 4873452"/>
              <a:gd name="connsiteX29005" fmla="*/ 661024 w 9144002"/>
              <a:gd name="connsiteY29005" fmla="*/ 2569508 h 4873452"/>
              <a:gd name="connsiteX29006" fmla="*/ 655433 w 9144002"/>
              <a:gd name="connsiteY29006" fmla="*/ 2561437 h 4873452"/>
              <a:gd name="connsiteX29007" fmla="*/ 654845 w 9144002"/>
              <a:gd name="connsiteY29007" fmla="*/ 2559196 h 4873452"/>
              <a:gd name="connsiteX29008" fmla="*/ 654845 w 9144002"/>
              <a:gd name="connsiteY29008" fmla="*/ 2556954 h 4873452"/>
              <a:gd name="connsiteX29009" fmla="*/ 655433 w 9144002"/>
              <a:gd name="connsiteY29009" fmla="*/ 2555609 h 4873452"/>
              <a:gd name="connsiteX29010" fmla="*/ 655727 w 9144002"/>
              <a:gd name="connsiteY29010" fmla="*/ 2554264 h 4873452"/>
              <a:gd name="connsiteX29011" fmla="*/ 656316 w 9144002"/>
              <a:gd name="connsiteY29011" fmla="*/ 2552919 h 4873452"/>
              <a:gd name="connsiteX29012" fmla="*/ 657493 w 9144002"/>
              <a:gd name="connsiteY29012" fmla="*/ 2551799 h 4873452"/>
              <a:gd name="connsiteX29013" fmla="*/ 659553 w 9144002"/>
              <a:gd name="connsiteY29013" fmla="*/ 2550229 h 4873452"/>
              <a:gd name="connsiteX29014" fmla="*/ 661613 w 9144002"/>
              <a:gd name="connsiteY29014" fmla="*/ 2548436 h 4873452"/>
              <a:gd name="connsiteX29015" fmla="*/ 662789 w 9144002"/>
              <a:gd name="connsiteY29015" fmla="*/ 2547316 h 4873452"/>
              <a:gd name="connsiteX29016" fmla="*/ 663212 w 9144002"/>
              <a:gd name="connsiteY29016" fmla="*/ 2546779 h 4873452"/>
              <a:gd name="connsiteX29017" fmla="*/ 662587 w 9144002"/>
              <a:gd name="connsiteY29017" fmla="*/ 2545204 h 4873452"/>
              <a:gd name="connsiteX29018" fmla="*/ 658718 w 9144002"/>
              <a:gd name="connsiteY29018" fmla="*/ 2537398 h 4873452"/>
              <a:gd name="connsiteX29019" fmla="*/ 650979 w 9144002"/>
              <a:gd name="connsiteY29019" fmla="*/ 2521566 h 4873452"/>
              <a:gd name="connsiteX29020" fmla="*/ 642644 w 9144002"/>
              <a:gd name="connsiteY29020" fmla="*/ 2505955 h 4873452"/>
              <a:gd name="connsiteX29021" fmla="*/ 638775 w 9144002"/>
              <a:gd name="connsiteY29021" fmla="*/ 2498150 h 4873452"/>
              <a:gd name="connsiteX29022" fmla="*/ 635203 w 9144002"/>
              <a:gd name="connsiteY29022" fmla="*/ 2490122 h 4873452"/>
              <a:gd name="connsiteX29023" fmla="*/ 632226 w 9144002"/>
              <a:gd name="connsiteY29023" fmla="*/ 2482093 h 4873452"/>
              <a:gd name="connsiteX29024" fmla="*/ 629547 w 9144002"/>
              <a:gd name="connsiteY29024" fmla="*/ 2473619 h 4873452"/>
              <a:gd name="connsiteX29025" fmla="*/ 626869 w 9144002"/>
              <a:gd name="connsiteY29025" fmla="*/ 2472728 h 4873452"/>
              <a:gd name="connsiteX29026" fmla="*/ 625380 w 9144002"/>
              <a:gd name="connsiteY29026" fmla="*/ 2472728 h 4873452"/>
              <a:gd name="connsiteX29027" fmla="*/ 623892 w 9144002"/>
              <a:gd name="connsiteY29027" fmla="*/ 2472728 h 4873452"/>
              <a:gd name="connsiteX29028" fmla="*/ 622701 w 9144002"/>
              <a:gd name="connsiteY29028" fmla="*/ 2473619 h 4873452"/>
              <a:gd name="connsiteX29029" fmla="*/ 621808 w 9144002"/>
              <a:gd name="connsiteY29029" fmla="*/ 2474511 h 4873452"/>
              <a:gd name="connsiteX29030" fmla="*/ 621511 w 9144002"/>
              <a:gd name="connsiteY29030" fmla="*/ 2475626 h 4873452"/>
              <a:gd name="connsiteX29031" fmla="*/ 620915 w 9144002"/>
              <a:gd name="connsiteY29031" fmla="*/ 2478079 h 4873452"/>
              <a:gd name="connsiteX29032" fmla="*/ 620022 w 9144002"/>
              <a:gd name="connsiteY29032" fmla="*/ 2480978 h 4873452"/>
              <a:gd name="connsiteX29033" fmla="*/ 619725 w 9144002"/>
              <a:gd name="connsiteY29033" fmla="*/ 2482093 h 4873452"/>
              <a:gd name="connsiteX29034" fmla="*/ 618832 w 9144002"/>
              <a:gd name="connsiteY29034" fmla="*/ 2482985 h 4873452"/>
              <a:gd name="connsiteX29035" fmla="*/ 617641 w 9144002"/>
              <a:gd name="connsiteY29035" fmla="*/ 2483431 h 4873452"/>
              <a:gd name="connsiteX29036" fmla="*/ 616153 w 9144002"/>
              <a:gd name="connsiteY29036" fmla="*/ 2483654 h 4873452"/>
              <a:gd name="connsiteX29037" fmla="*/ 614665 w 9144002"/>
              <a:gd name="connsiteY29037" fmla="*/ 2483431 h 4873452"/>
              <a:gd name="connsiteX29038" fmla="*/ 612283 w 9144002"/>
              <a:gd name="connsiteY29038" fmla="*/ 2482539 h 4873452"/>
              <a:gd name="connsiteX29039" fmla="*/ 603354 w 9144002"/>
              <a:gd name="connsiteY29039" fmla="*/ 2472728 h 4873452"/>
              <a:gd name="connsiteX29040" fmla="*/ 595912 w 9144002"/>
              <a:gd name="connsiteY29040" fmla="*/ 2463812 h 4873452"/>
              <a:gd name="connsiteX29041" fmla="*/ 592340 w 9144002"/>
              <a:gd name="connsiteY29041" fmla="*/ 2459576 h 4873452"/>
              <a:gd name="connsiteX29042" fmla="*/ 589066 w 9144002"/>
              <a:gd name="connsiteY29042" fmla="*/ 2455338 h 4873452"/>
              <a:gd name="connsiteX29043" fmla="*/ 586090 w 9144002"/>
              <a:gd name="connsiteY29043" fmla="*/ 2451101 h 4873452"/>
              <a:gd name="connsiteX29044" fmla="*/ 584006 w 9144002"/>
              <a:gd name="connsiteY29044" fmla="*/ 2446864 h 4873452"/>
              <a:gd name="connsiteX29045" fmla="*/ 581625 w 9144002"/>
              <a:gd name="connsiteY29045" fmla="*/ 2442404 h 4873452"/>
              <a:gd name="connsiteX29046" fmla="*/ 579838 w 9144002"/>
              <a:gd name="connsiteY29046" fmla="*/ 2437720 h 4873452"/>
              <a:gd name="connsiteX29047" fmla="*/ 578648 w 9144002"/>
              <a:gd name="connsiteY29047" fmla="*/ 2432814 h 4873452"/>
              <a:gd name="connsiteX29048" fmla="*/ 577457 w 9144002"/>
              <a:gd name="connsiteY29048" fmla="*/ 2427685 h 4873452"/>
              <a:gd name="connsiteX29049" fmla="*/ 577160 w 9144002"/>
              <a:gd name="connsiteY29049" fmla="*/ 2421887 h 4873452"/>
              <a:gd name="connsiteX29050" fmla="*/ 577160 w 9144002"/>
              <a:gd name="connsiteY29050" fmla="*/ 2419277 h 4873452"/>
              <a:gd name="connsiteX29051" fmla="*/ 574482 w 9144002"/>
              <a:gd name="connsiteY29051" fmla="*/ 2422398 h 4873452"/>
              <a:gd name="connsiteX29052" fmla="*/ 569720 w 9144002"/>
              <a:gd name="connsiteY29052" fmla="*/ 2428865 h 4873452"/>
              <a:gd name="connsiteX29053" fmla="*/ 564957 w 9144002"/>
              <a:gd name="connsiteY29053" fmla="*/ 2435555 h 4873452"/>
              <a:gd name="connsiteX29054" fmla="*/ 561087 w 9144002"/>
              <a:gd name="connsiteY29054" fmla="*/ 2442468 h 4873452"/>
              <a:gd name="connsiteX29055" fmla="*/ 553051 w 9144002"/>
              <a:gd name="connsiteY29055" fmla="*/ 2456072 h 4873452"/>
              <a:gd name="connsiteX29056" fmla="*/ 548586 w 9144002"/>
              <a:gd name="connsiteY29056" fmla="*/ 2462762 h 4873452"/>
              <a:gd name="connsiteX29057" fmla="*/ 544121 w 9144002"/>
              <a:gd name="connsiteY29057" fmla="*/ 2469229 h 4873452"/>
              <a:gd name="connsiteX29058" fmla="*/ 538763 w 9144002"/>
              <a:gd name="connsiteY29058" fmla="*/ 2475250 h 4873452"/>
              <a:gd name="connsiteX29059" fmla="*/ 536084 w 9144002"/>
              <a:gd name="connsiteY29059" fmla="*/ 2478150 h 4873452"/>
              <a:gd name="connsiteX29060" fmla="*/ 533108 w 9144002"/>
              <a:gd name="connsiteY29060" fmla="*/ 2481048 h 4873452"/>
              <a:gd name="connsiteX29061" fmla="*/ 530131 w 9144002"/>
              <a:gd name="connsiteY29061" fmla="*/ 2483501 h 4873452"/>
              <a:gd name="connsiteX29062" fmla="*/ 526559 w 9144002"/>
              <a:gd name="connsiteY29062" fmla="*/ 2486177 h 4873452"/>
              <a:gd name="connsiteX29063" fmla="*/ 522987 w 9144002"/>
              <a:gd name="connsiteY29063" fmla="*/ 2488631 h 4873452"/>
              <a:gd name="connsiteX29064" fmla="*/ 519118 w 9144002"/>
              <a:gd name="connsiteY29064" fmla="*/ 2490861 h 4873452"/>
              <a:gd name="connsiteX29065" fmla="*/ 514653 w 9144002"/>
              <a:gd name="connsiteY29065" fmla="*/ 2487961 h 4873452"/>
              <a:gd name="connsiteX29066" fmla="*/ 510783 w 9144002"/>
              <a:gd name="connsiteY29066" fmla="*/ 2485286 h 4873452"/>
              <a:gd name="connsiteX29067" fmla="*/ 507212 w 9144002"/>
              <a:gd name="connsiteY29067" fmla="*/ 2481495 h 4873452"/>
              <a:gd name="connsiteX29068" fmla="*/ 504235 w 9144002"/>
              <a:gd name="connsiteY29068" fmla="*/ 2477703 h 4873452"/>
              <a:gd name="connsiteX29069" fmla="*/ 500961 w 9144002"/>
              <a:gd name="connsiteY29069" fmla="*/ 2473689 h 4873452"/>
              <a:gd name="connsiteX29070" fmla="*/ 497984 w 9144002"/>
              <a:gd name="connsiteY29070" fmla="*/ 2469229 h 4873452"/>
              <a:gd name="connsiteX29071" fmla="*/ 493222 w 9144002"/>
              <a:gd name="connsiteY29071" fmla="*/ 2460086 h 4873452"/>
              <a:gd name="connsiteX29072" fmla="*/ 487864 w 9144002"/>
              <a:gd name="connsiteY29072" fmla="*/ 2450720 h 4873452"/>
              <a:gd name="connsiteX29073" fmla="*/ 485185 w 9144002"/>
              <a:gd name="connsiteY29073" fmla="*/ 2446482 h 4873452"/>
              <a:gd name="connsiteX29074" fmla="*/ 482506 w 9144002"/>
              <a:gd name="connsiteY29074" fmla="*/ 2442022 h 4873452"/>
              <a:gd name="connsiteX29075" fmla="*/ 479232 w 9144002"/>
              <a:gd name="connsiteY29075" fmla="*/ 2438231 h 4873452"/>
              <a:gd name="connsiteX29076" fmla="*/ 475958 w 9144002"/>
              <a:gd name="connsiteY29076" fmla="*/ 2434440 h 4873452"/>
              <a:gd name="connsiteX29077" fmla="*/ 472386 w 9144002"/>
              <a:gd name="connsiteY29077" fmla="*/ 2431095 h 4873452"/>
              <a:gd name="connsiteX29078" fmla="*/ 468218 w 9144002"/>
              <a:gd name="connsiteY29078" fmla="*/ 2428196 h 4873452"/>
              <a:gd name="connsiteX29079" fmla="*/ 470600 w 9144002"/>
              <a:gd name="connsiteY29079" fmla="*/ 2425966 h 4873452"/>
              <a:gd name="connsiteX29080" fmla="*/ 472981 w 9144002"/>
              <a:gd name="connsiteY29080" fmla="*/ 2423290 h 4873452"/>
              <a:gd name="connsiteX29081" fmla="*/ 474470 w 9144002"/>
              <a:gd name="connsiteY29081" fmla="*/ 2420168 h 4873452"/>
              <a:gd name="connsiteX29082" fmla="*/ 475362 w 9144002"/>
              <a:gd name="connsiteY29082" fmla="*/ 2417046 h 4873452"/>
              <a:gd name="connsiteX29083" fmla="*/ 475958 w 9144002"/>
              <a:gd name="connsiteY29083" fmla="*/ 2413701 h 4873452"/>
              <a:gd name="connsiteX29084" fmla="*/ 476255 w 9144002"/>
              <a:gd name="connsiteY29084" fmla="*/ 2409910 h 4873452"/>
              <a:gd name="connsiteX29085" fmla="*/ 476255 w 9144002"/>
              <a:gd name="connsiteY29085" fmla="*/ 2406565 h 4873452"/>
              <a:gd name="connsiteX29086" fmla="*/ 475362 w 9144002"/>
              <a:gd name="connsiteY29086" fmla="*/ 2402773 h 4873452"/>
              <a:gd name="connsiteX29087" fmla="*/ 474767 w 9144002"/>
              <a:gd name="connsiteY29087" fmla="*/ 2399428 h 4873452"/>
              <a:gd name="connsiteX29088" fmla="*/ 473279 w 9144002"/>
              <a:gd name="connsiteY29088" fmla="*/ 2396083 h 4873452"/>
              <a:gd name="connsiteX29089" fmla="*/ 471791 w 9144002"/>
              <a:gd name="connsiteY29089" fmla="*/ 2392961 h 4873452"/>
              <a:gd name="connsiteX29090" fmla="*/ 470005 w 9144002"/>
              <a:gd name="connsiteY29090" fmla="*/ 2390286 h 4873452"/>
              <a:gd name="connsiteX29091" fmla="*/ 467921 w 9144002"/>
              <a:gd name="connsiteY29091" fmla="*/ 2387609 h 4873452"/>
              <a:gd name="connsiteX29092" fmla="*/ 465242 w 9144002"/>
              <a:gd name="connsiteY29092" fmla="*/ 2385602 h 4873452"/>
              <a:gd name="connsiteX29093" fmla="*/ 462563 w 9144002"/>
              <a:gd name="connsiteY29093" fmla="*/ 2384264 h 4873452"/>
              <a:gd name="connsiteX29094" fmla="*/ 459586 w 9144002"/>
              <a:gd name="connsiteY29094" fmla="*/ 2383149 h 4873452"/>
              <a:gd name="connsiteX29095" fmla="*/ 462266 w 9144002"/>
              <a:gd name="connsiteY29095" fmla="*/ 2381141 h 4873452"/>
              <a:gd name="connsiteX29096" fmla="*/ 464944 w 9144002"/>
              <a:gd name="connsiteY29096" fmla="*/ 2379581 h 4873452"/>
              <a:gd name="connsiteX29097" fmla="*/ 467921 w 9144002"/>
              <a:gd name="connsiteY29097" fmla="*/ 2377797 h 4873452"/>
              <a:gd name="connsiteX29098" fmla="*/ 470897 w 9144002"/>
              <a:gd name="connsiteY29098" fmla="*/ 2376013 h 4873452"/>
              <a:gd name="connsiteX29099" fmla="*/ 477446 w 9144002"/>
              <a:gd name="connsiteY29099" fmla="*/ 2373337 h 4873452"/>
              <a:gd name="connsiteX29100" fmla="*/ 484589 w 9144002"/>
              <a:gd name="connsiteY29100" fmla="*/ 2371107 h 4873452"/>
              <a:gd name="connsiteX29101" fmla="*/ 491734 w 9144002"/>
              <a:gd name="connsiteY29101" fmla="*/ 2369323 h 4873452"/>
              <a:gd name="connsiteX29102" fmla="*/ 499472 w 9144002"/>
              <a:gd name="connsiteY29102" fmla="*/ 2367538 h 4873452"/>
              <a:gd name="connsiteX29103" fmla="*/ 505899 w 9144002"/>
              <a:gd name="connsiteY29103" fmla="*/ 2366647 h 4873452"/>
              <a:gd name="connsiteX29104" fmla="*/ 501853 w 9144002"/>
              <a:gd name="connsiteY29104" fmla="*/ 2363237 h 4873452"/>
              <a:gd name="connsiteX29105" fmla="*/ 497090 w 9144002"/>
              <a:gd name="connsiteY29105" fmla="*/ 2358777 h 4873452"/>
              <a:gd name="connsiteX29106" fmla="*/ 492923 w 9144002"/>
              <a:gd name="connsiteY29106" fmla="*/ 2354092 h 4873452"/>
              <a:gd name="connsiteX29107" fmla="*/ 489054 w 9144002"/>
              <a:gd name="connsiteY29107" fmla="*/ 2348741 h 4873452"/>
              <a:gd name="connsiteX29108" fmla="*/ 498579 w 9144002"/>
              <a:gd name="connsiteY29108" fmla="*/ 2348964 h 4873452"/>
              <a:gd name="connsiteX29109" fmla="*/ 507508 w 9144002"/>
              <a:gd name="connsiteY29109" fmla="*/ 2349410 h 4873452"/>
              <a:gd name="connsiteX29110" fmla="*/ 516438 w 9144002"/>
              <a:gd name="connsiteY29110" fmla="*/ 2350302 h 4873452"/>
              <a:gd name="connsiteX29111" fmla="*/ 525665 w 9144002"/>
              <a:gd name="connsiteY29111" fmla="*/ 2351418 h 4873452"/>
              <a:gd name="connsiteX29112" fmla="*/ 534298 w 9144002"/>
              <a:gd name="connsiteY29112" fmla="*/ 2352977 h 4873452"/>
              <a:gd name="connsiteX29113" fmla="*/ 542929 w 9144002"/>
              <a:gd name="connsiteY29113" fmla="*/ 2354539 h 4873452"/>
              <a:gd name="connsiteX29114" fmla="*/ 551263 w 9144002"/>
              <a:gd name="connsiteY29114" fmla="*/ 2356322 h 4873452"/>
              <a:gd name="connsiteX29115" fmla="*/ 559300 w 9144002"/>
              <a:gd name="connsiteY29115" fmla="*/ 2357884 h 4873452"/>
              <a:gd name="connsiteX29116" fmla="*/ 563583 w 9144002"/>
              <a:gd name="connsiteY29116" fmla="*/ 2358934 h 4873452"/>
              <a:gd name="connsiteX29117" fmla="*/ 564064 w 9144002"/>
              <a:gd name="connsiteY29117" fmla="*/ 2358841 h 4873452"/>
              <a:gd name="connsiteX29118" fmla="*/ 571505 w 9144002"/>
              <a:gd name="connsiteY29118" fmla="*/ 2357281 h 4873452"/>
              <a:gd name="connsiteX29119" fmla="*/ 578649 w 9144002"/>
              <a:gd name="connsiteY29119" fmla="*/ 2355273 h 4873452"/>
              <a:gd name="connsiteX29120" fmla="*/ 578351 w 9144002"/>
              <a:gd name="connsiteY29120" fmla="*/ 2351259 h 4873452"/>
              <a:gd name="connsiteX29121" fmla="*/ 577756 w 9144002"/>
              <a:gd name="connsiteY29121" fmla="*/ 2347691 h 4873452"/>
              <a:gd name="connsiteX29122" fmla="*/ 577161 w 9144002"/>
              <a:gd name="connsiteY29122" fmla="*/ 2344123 h 4873452"/>
              <a:gd name="connsiteX29123" fmla="*/ 575970 w 9144002"/>
              <a:gd name="connsiteY29123" fmla="*/ 2341224 h 4873452"/>
              <a:gd name="connsiteX29124" fmla="*/ 574780 w 9144002"/>
              <a:gd name="connsiteY29124" fmla="*/ 2338325 h 4873452"/>
              <a:gd name="connsiteX29125" fmla="*/ 573291 w 9144002"/>
              <a:gd name="connsiteY29125" fmla="*/ 2335426 h 4873452"/>
              <a:gd name="connsiteX29126" fmla="*/ 571505 w 9144002"/>
              <a:gd name="connsiteY29126" fmla="*/ 2332973 h 4873452"/>
              <a:gd name="connsiteX29127" fmla="*/ 569720 w 9144002"/>
              <a:gd name="connsiteY29127" fmla="*/ 2330742 h 4873452"/>
              <a:gd name="connsiteX29128" fmla="*/ 565850 w 9144002"/>
              <a:gd name="connsiteY29128" fmla="*/ 2326728 h 4873452"/>
              <a:gd name="connsiteX29129" fmla="*/ 561385 w 9144002"/>
              <a:gd name="connsiteY29129" fmla="*/ 2323161 h 4873452"/>
              <a:gd name="connsiteX29130" fmla="*/ 551860 w 9144002"/>
              <a:gd name="connsiteY29130" fmla="*/ 2316024 h 4873452"/>
              <a:gd name="connsiteX29131" fmla="*/ 547395 w 9144002"/>
              <a:gd name="connsiteY29131" fmla="*/ 2312456 h 4873452"/>
              <a:gd name="connsiteX29132" fmla="*/ 543228 w 9144002"/>
              <a:gd name="connsiteY29132" fmla="*/ 2308442 h 4873452"/>
              <a:gd name="connsiteX29133" fmla="*/ 541442 w 9144002"/>
              <a:gd name="connsiteY29133" fmla="*/ 2306212 h 4873452"/>
              <a:gd name="connsiteX29134" fmla="*/ 539954 w 9144002"/>
              <a:gd name="connsiteY29134" fmla="*/ 2303982 h 4873452"/>
              <a:gd name="connsiteX29135" fmla="*/ 538466 w 9144002"/>
              <a:gd name="connsiteY29135" fmla="*/ 2301306 h 4873452"/>
              <a:gd name="connsiteX29136" fmla="*/ 536977 w 9144002"/>
              <a:gd name="connsiteY29136" fmla="*/ 2298630 h 4873452"/>
              <a:gd name="connsiteX29137" fmla="*/ 535787 w 9144002"/>
              <a:gd name="connsiteY29137" fmla="*/ 2295508 h 4873452"/>
              <a:gd name="connsiteX29138" fmla="*/ 534893 w 9144002"/>
              <a:gd name="connsiteY29138" fmla="*/ 2292163 h 4873452"/>
              <a:gd name="connsiteX29139" fmla="*/ 534299 w 9144002"/>
              <a:gd name="connsiteY29139" fmla="*/ 2288594 h 4873452"/>
              <a:gd name="connsiteX29140" fmla="*/ 533703 w 9144002"/>
              <a:gd name="connsiteY29140" fmla="*/ 2284803 h 4873452"/>
              <a:gd name="connsiteX29141" fmla="*/ 533703 w 9144002"/>
              <a:gd name="connsiteY29141" fmla="*/ 2280567 h 4873452"/>
              <a:gd name="connsiteX29142" fmla="*/ 534299 w 9144002"/>
              <a:gd name="connsiteY29142" fmla="*/ 2275883 h 4873452"/>
              <a:gd name="connsiteX29143" fmla="*/ 534893 w 9144002"/>
              <a:gd name="connsiteY29143" fmla="*/ 2270977 h 4873452"/>
              <a:gd name="connsiteX29144" fmla="*/ 536084 w 9144002"/>
              <a:gd name="connsiteY29144" fmla="*/ 2265625 h 4873452"/>
              <a:gd name="connsiteX29145" fmla="*/ 540299 w 9144002"/>
              <a:gd name="connsiteY29145" fmla="*/ 2262611 h 4873452"/>
              <a:gd name="connsiteX29146" fmla="*/ 528642 w 9144002"/>
              <a:gd name="connsiteY29146" fmla="*/ 2253294 h 4873452"/>
              <a:gd name="connsiteX29147" fmla="*/ 515545 w 9144002"/>
              <a:gd name="connsiteY29147" fmla="*/ 2242144 h 4873452"/>
              <a:gd name="connsiteX29148" fmla="*/ 502746 w 9144002"/>
              <a:gd name="connsiteY29148" fmla="*/ 2230549 h 4873452"/>
              <a:gd name="connsiteX29149" fmla="*/ 496198 w 9144002"/>
              <a:gd name="connsiteY29149" fmla="*/ 2224304 h 4873452"/>
              <a:gd name="connsiteX29150" fmla="*/ 490244 w 9144002"/>
              <a:gd name="connsiteY29150" fmla="*/ 2218059 h 4873452"/>
              <a:gd name="connsiteX29151" fmla="*/ 484588 w 9144002"/>
              <a:gd name="connsiteY29151" fmla="*/ 2211592 h 4873452"/>
              <a:gd name="connsiteX29152" fmla="*/ 478933 w 9144002"/>
              <a:gd name="connsiteY29152" fmla="*/ 2205125 h 4873452"/>
              <a:gd name="connsiteX29153" fmla="*/ 473278 w 9144002"/>
              <a:gd name="connsiteY29153" fmla="*/ 2198435 h 4873452"/>
              <a:gd name="connsiteX29154" fmla="*/ 467920 w 9144002"/>
              <a:gd name="connsiteY29154" fmla="*/ 2191299 h 4873452"/>
              <a:gd name="connsiteX29155" fmla="*/ 459288 w 9144002"/>
              <a:gd name="connsiteY29155" fmla="*/ 2191522 h 4873452"/>
              <a:gd name="connsiteX29156" fmla="*/ 455121 w 9144002"/>
              <a:gd name="connsiteY29156" fmla="*/ 2191522 h 4873452"/>
              <a:gd name="connsiteX29157" fmla="*/ 450954 w 9144002"/>
              <a:gd name="connsiteY29157" fmla="*/ 2191522 h 4873452"/>
              <a:gd name="connsiteX29158" fmla="*/ 447382 w 9144002"/>
              <a:gd name="connsiteY29158" fmla="*/ 2191075 h 4873452"/>
              <a:gd name="connsiteX29159" fmla="*/ 443512 w 9144002"/>
              <a:gd name="connsiteY29159" fmla="*/ 2190407 h 4873452"/>
              <a:gd name="connsiteX29160" fmla="*/ 442024 w 9144002"/>
              <a:gd name="connsiteY29160" fmla="*/ 2189515 h 4873452"/>
              <a:gd name="connsiteX29161" fmla="*/ 440535 w 9144002"/>
              <a:gd name="connsiteY29161" fmla="*/ 2189068 h 4873452"/>
              <a:gd name="connsiteX29162" fmla="*/ 439345 w 9144002"/>
              <a:gd name="connsiteY29162" fmla="*/ 2188177 h 4873452"/>
              <a:gd name="connsiteX29163" fmla="*/ 438154 w 9144002"/>
              <a:gd name="connsiteY29163" fmla="*/ 2187062 h 4873452"/>
              <a:gd name="connsiteX29164" fmla="*/ 441726 w 9144002"/>
              <a:gd name="connsiteY29164" fmla="*/ 2183493 h 4873452"/>
              <a:gd name="connsiteX29165" fmla="*/ 445000 w 9144002"/>
              <a:gd name="connsiteY29165" fmla="*/ 2180371 h 4873452"/>
              <a:gd name="connsiteX29166" fmla="*/ 448870 w 9144002"/>
              <a:gd name="connsiteY29166" fmla="*/ 2178140 h 4873452"/>
              <a:gd name="connsiteX29167" fmla="*/ 452144 w 9144002"/>
              <a:gd name="connsiteY29167" fmla="*/ 2176580 h 4873452"/>
              <a:gd name="connsiteX29168" fmla="*/ 455418 w 9144002"/>
              <a:gd name="connsiteY29168" fmla="*/ 2175466 h 4873452"/>
              <a:gd name="connsiteX29169" fmla="*/ 458990 w 9144002"/>
              <a:gd name="connsiteY29169" fmla="*/ 2175019 h 4873452"/>
              <a:gd name="connsiteX29170" fmla="*/ 462562 w 9144002"/>
              <a:gd name="connsiteY29170" fmla="*/ 2175019 h 4873452"/>
              <a:gd name="connsiteX29171" fmla="*/ 466134 w 9144002"/>
              <a:gd name="connsiteY29171" fmla="*/ 2175466 h 4873452"/>
              <a:gd name="connsiteX29172" fmla="*/ 470004 w 9144002"/>
              <a:gd name="connsiteY29172" fmla="*/ 2176357 h 4873452"/>
              <a:gd name="connsiteX29173" fmla="*/ 473278 w 9144002"/>
              <a:gd name="connsiteY29173" fmla="*/ 2177695 h 4873452"/>
              <a:gd name="connsiteX29174" fmla="*/ 477148 w 9144002"/>
              <a:gd name="connsiteY29174" fmla="*/ 2179478 h 4873452"/>
              <a:gd name="connsiteX29175" fmla="*/ 480719 w 9144002"/>
              <a:gd name="connsiteY29175" fmla="*/ 2181486 h 4873452"/>
              <a:gd name="connsiteX29176" fmla="*/ 484291 w 9144002"/>
              <a:gd name="connsiteY29176" fmla="*/ 2183717 h 4873452"/>
              <a:gd name="connsiteX29177" fmla="*/ 487863 w 9144002"/>
              <a:gd name="connsiteY29177" fmla="*/ 2186169 h 4873452"/>
              <a:gd name="connsiteX29178" fmla="*/ 495900 w 9144002"/>
              <a:gd name="connsiteY29178" fmla="*/ 2191968 h 4873452"/>
              <a:gd name="connsiteX29179" fmla="*/ 511675 w 9144002"/>
              <a:gd name="connsiteY29179" fmla="*/ 2204234 h 4873452"/>
              <a:gd name="connsiteX29180" fmla="*/ 520010 w 9144002"/>
              <a:gd name="connsiteY29180" fmla="*/ 2210253 h 4873452"/>
              <a:gd name="connsiteX29181" fmla="*/ 528344 w 9144002"/>
              <a:gd name="connsiteY29181" fmla="*/ 2215829 h 4873452"/>
              <a:gd name="connsiteX29182" fmla="*/ 532809 w 9144002"/>
              <a:gd name="connsiteY29182" fmla="*/ 2218283 h 4873452"/>
              <a:gd name="connsiteX29183" fmla="*/ 537274 w 9144002"/>
              <a:gd name="connsiteY29183" fmla="*/ 2220735 h 4873452"/>
              <a:gd name="connsiteX29184" fmla="*/ 541739 w 9144002"/>
              <a:gd name="connsiteY29184" fmla="*/ 2222519 h 4873452"/>
              <a:gd name="connsiteX29185" fmla="*/ 544951 w 9144002"/>
              <a:gd name="connsiteY29185" fmla="*/ 2223643 h 4873452"/>
              <a:gd name="connsiteX29186" fmla="*/ 545609 w 9144002"/>
              <a:gd name="connsiteY29186" fmla="*/ 2221916 h 4873452"/>
              <a:gd name="connsiteX29187" fmla="*/ 546502 w 9144002"/>
              <a:gd name="connsiteY29187" fmla="*/ 2219240 h 4873452"/>
              <a:gd name="connsiteX29188" fmla="*/ 548288 w 9144002"/>
              <a:gd name="connsiteY29188" fmla="*/ 2216787 h 4873452"/>
              <a:gd name="connsiteX29189" fmla="*/ 549776 w 9144002"/>
              <a:gd name="connsiteY29189" fmla="*/ 2214557 h 4873452"/>
              <a:gd name="connsiteX29190" fmla="*/ 553051 w 9144002"/>
              <a:gd name="connsiteY29190" fmla="*/ 2210097 h 4873452"/>
              <a:gd name="connsiteX29191" fmla="*/ 556325 w 9144002"/>
              <a:gd name="connsiteY29191" fmla="*/ 2206083 h 4873452"/>
              <a:gd name="connsiteX29192" fmla="*/ 559897 w 9144002"/>
              <a:gd name="connsiteY29192" fmla="*/ 2201623 h 4873452"/>
              <a:gd name="connsiteX29193" fmla="*/ 561385 w 9144002"/>
              <a:gd name="connsiteY29193" fmla="*/ 2199169 h 4873452"/>
              <a:gd name="connsiteX29194" fmla="*/ 562874 w 9144002"/>
              <a:gd name="connsiteY29194" fmla="*/ 2196717 h 4873452"/>
              <a:gd name="connsiteX29195" fmla="*/ 564064 w 9144002"/>
              <a:gd name="connsiteY29195" fmla="*/ 2193818 h 4873452"/>
              <a:gd name="connsiteX29196" fmla="*/ 564659 w 9144002"/>
              <a:gd name="connsiteY29196" fmla="*/ 2191142 h 4873452"/>
              <a:gd name="connsiteX29197" fmla="*/ 565552 w 9144002"/>
              <a:gd name="connsiteY29197" fmla="*/ 2187796 h 4873452"/>
              <a:gd name="connsiteX29198" fmla="*/ 565850 w 9144002"/>
              <a:gd name="connsiteY29198" fmla="*/ 2184229 h 4873452"/>
              <a:gd name="connsiteX29199" fmla="*/ 570612 w 9144002"/>
              <a:gd name="connsiteY29199" fmla="*/ 2184229 h 4873452"/>
              <a:gd name="connsiteX29200" fmla="*/ 575375 w 9144002"/>
              <a:gd name="connsiteY29200" fmla="*/ 2184229 h 4873452"/>
              <a:gd name="connsiteX29201" fmla="*/ 579542 w 9144002"/>
              <a:gd name="connsiteY29201" fmla="*/ 2184005 h 4873452"/>
              <a:gd name="connsiteX29202" fmla="*/ 583412 w 9144002"/>
              <a:gd name="connsiteY29202" fmla="*/ 2183559 h 4873452"/>
              <a:gd name="connsiteX29203" fmla="*/ 587281 w 9144002"/>
              <a:gd name="connsiteY29203" fmla="*/ 2182444 h 4873452"/>
              <a:gd name="connsiteX29204" fmla="*/ 591151 w 9144002"/>
              <a:gd name="connsiteY29204" fmla="*/ 2181329 h 4873452"/>
              <a:gd name="connsiteX29205" fmla="*/ 594425 w 9144002"/>
              <a:gd name="connsiteY29205" fmla="*/ 2179991 h 4873452"/>
              <a:gd name="connsiteX29206" fmla="*/ 597699 w 9144002"/>
              <a:gd name="connsiteY29206" fmla="*/ 2178430 h 4873452"/>
              <a:gd name="connsiteX29207" fmla="*/ 600974 w 9144002"/>
              <a:gd name="connsiteY29207" fmla="*/ 2176646 h 4873452"/>
              <a:gd name="connsiteX29208" fmla="*/ 603355 w 9144002"/>
              <a:gd name="connsiteY29208" fmla="*/ 2174640 h 4873452"/>
              <a:gd name="connsiteX29209" fmla="*/ 605074 w 9144002"/>
              <a:gd name="connsiteY29209" fmla="*/ 2173487 h 4873452"/>
              <a:gd name="connsiteX29210" fmla="*/ 600345 w 9144002"/>
              <a:gd name="connsiteY29210" fmla="*/ 2171511 h 4873452"/>
              <a:gd name="connsiteX29211" fmla="*/ 594456 w 9144002"/>
              <a:gd name="connsiteY29211" fmla="*/ 2168825 h 4873452"/>
              <a:gd name="connsiteX29212" fmla="*/ 588566 w 9144002"/>
              <a:gd name="connsiteY29212" fmla="*/ 2166142 h 4873452"/>
              <a:gd name="connsiteX29213" fmla="*/ 583266 w 9144002"/>
              <a:gd name="connsiteY29213" fmla="*/ 2163010 h 4873452"/>
              <a:gd name="connsiteX29214" fmla="*/ 580616 w 9144002"/>
              <a:gd name="connsiteY29214" fmla="*/ 2161220 h 4873452"/>
              <a:gd name="connsiteX29215" fmla="*/ 577966 w 9144002"/>
              <a:gd name="connsiteY29215" fmla="*/ 2159207 h 4873452"/>
              <a:gd name="connsiteX29216" fmla="*/ 575905 w 9144002"/>
              <a:gd name="connsiteY29216" fmla="*/ 2157194 h 4873452"/>
              <a:gd name="connsiteX29217" fmla="*/ 573844 w 9144002"/>
              <a:gd name="connsiteY29217" fmla="*/ 2154956 h 4873452"/>
              <a:gd name="connsiteX29218" fmla="*/ 572077 w 9144002"/>
              <a:gd name="connsiteY29218" fmla="*/ 2152495 h 4873452"/>
              <a:gd name="connsiteX29219" fmla="*/ 570310 w 9144002"/>
              <a:gd name="connsiteY29219" fmla="*/ 2149587 h 4873452"/>
              <a:gd name="connsiteX29220" fmla="*/ 577377 w 9144002"/>
              <a:gd name="connsiteY29220" fmla="*/ 2150704 h 4873452"/>
              <a:gd name="connsiteX29221" fmla="*/ 580616 w 9144002"/>
              <a:gd name="connsiteY29221" fmla="*/ 2150930 h 4873452"/>
              <a:gd name="connsiteX29222" fmla="*/ 584444 w 9144002"/>
              <a:gd name="connsiteY29222" fmla="*/ 2151377 h 4873452"/>
              <a:gd name="connsiteX29223" fmla="*/ 587389 w 9144002"/>
              <a:gd name="connsiteY29223" fmla="*/ 2150930 h 4873452"/>
              <a:gd name="connsiteX29224" fmla="*/ 590628 w 9144002"/>
              <a:gd name="connsiteY29224" fmla="*/ 2150704 h 4873452"/>
              <a:gd name="connsiteX29225" fmla="*/ 593278 w 9144002"/>
              <a:gd name="connsiteY29225" fmla="*/ 2149810 h 4873452"/>
              <a:gd name="connsiteX29226" fmla="*/ 595928 w 9144002"/>
              <a:gd name="connsiteY29226" fmla="*/ 2148469 h 4873452"/>
              <a:gd name="connsiteX29227" fmla="*/ 597989 w 9144002"/>
              <a:gd name="connsiteY29227" fmla="*/ 2146454 h 4873452"/>
              <a:gd name="connsiteX29228" fmla="*/ 600050 w 9144002"/>
              <a:gd name="connsiteY29228" fmla="*/ 2144217 h 4873452"/>
              <a:gd name="connsiteX29229" fmla="*/ 601522 w 9144002"/>
              <a:gd name="connsiteY29229" fmla="*/ 2141085 h 4873452"/>
              <a:gd name="connsiteX29230" fmla="*/ 602111 w 9144002"/>
              <a:gd name="connsiteY29230" fmla="*/ 2137281 h 4873452"/>
              <a:gd name="connsiteX29231" fmla="*/ 602701 w 9144002"/>
              <a:gd name="connsiteY29231" fmla="*/ 2132585 h 4873452"/>
              <a:gd name="connsiteX29232" fmla="*/ 602111 w 9144002"/>
              <a:gd name="connsiteY29232" fmla="*/ 2126991 h 4873452"/>
              <a:gd name="connsiteX29233" fmla="*/ 601522 w 9144002"/>
              <a:gd name="connsiteY29233" fmla="*/ 2120727 h 4873452"/>
              <a:gd name="connsiteX29234" fmla="*/ 599756 w 9144002"/>
              <a:gd name="connsiteY29234" fmla="*/ 2113345 h 4873452"/>
              <a:gd name="connsiteX29235" fmla="*/ 597106 w 9144002"/>
              <a:gd name="connsiteY29235" fmla="*/ 2113345 h 4873452"/>
              <a:gd name="connsiteX29236" fmla="*/ 595045 w 9144002"/>
              <a:gd name="connsiteY29236" fmla="*/ 2114016 h 4873452"/>
              <a:gd name="connsiteX29237" fmla="*/ 593278 w 9144002"/>
              <a:gd name="connsiteY29237" fmla="*/ 2114910 h 4873452"/>
              <a:gd name="connsiteX29238" fmla="*/ 591511 w 9144002"/>
              <a:gd name="connsiteY29238" fmla="*/ 2115581 h 4873452"/>
              <a:gd name="connsiteX29239" fmla="*/ 589450 w 9144002"/>
              <a:gd name="connsiteY29239" fmla="*/ 2116700 h 4873452"/>
              <a:gd name="connsiteX29240" fmla="*/ 587683 w 9144002"/>
              <a:gd name="connsiteY29240" fmla="*/ 2117595 h 4873452"/>
              <a:gd name="connsiteX29241" fmla="*/ 585328 w 9144002"/>
              <a:gd name="connsiteY29241" fmla="*/ 2118042 h 4873452"/>
              <a:gd name="connsiteX29242" fmla="*/ 582972 w 9144002"/>
              <a:gd name="connsiteY29242" fmla="*/ 2118042 h 4873452"/>
              <a:gd name="connsiteX29243" fmla="*/ 583266 w 9144002"/>
              <a:gd name="connsiteY29243" fmla="*/ 2114910 h 4873452"/>
              <a:gd name="connsiteX29244" fmla="*/ 584444 w 9144002"/>
              <a:gd name="connsiteY29244" fmla="*/ 2112225 h 4873452"/>
              <a:gd name="connsiteX29245" fmla="*/ 585916 w 9144002"/>
              <a:gd name="connsiteY29245" fmla="*/ 2109990 h 4873452"/>
              <a:gd name="connsiteX29246" fmla="*/ 587977 w 9144002"/>
              <a:gd name="connsiteY29246" fmla="*/ 2107976 h 4873452"/>
              <a:gd name="connsiteX29247" fmla="*/ 590628 w 9144002"/>
              <a:gd name="connsiteY29247" fmla="*/ 2106633 h 4873452"/>
              <a:gd name="connsiteX29248" fmla="*/ 593278 w 9144002"/>
              <a:gd name="connsiteY29248" fmla="*/ 2105290 h 4873452"/>
              <a:gd name="connsiteX29249" fmla="*/ 596222 w 9144002"/>
              <a:gd name="connsiteY29249" fmla="*/ 2104172 h 4873452"/>
              <a:gd name="connsiteX29250" fmla="*/ 599756 w 9144002"/>
              <a:gd name="connsiteY29250" fmla="*/ 2103500 h 4873452"/>
              <a:gd name="connsiteX29251" fmla="*/ 602995 w 9144002"/>
              <a:gd name="connsiteY29251" fmla="*/ 2103053 h 4873452"/>
              <a:gd name="connsiteX29252" fmla="*/ 606234 w 9144002"/>
              <a:gd name="connsiteY29252" fmla="*/ 2102606 h 4873452"/>
              <a:gd name="connsiteX29253" fmla="*/ 609178 w 9144002"/>
              <a:gd name="connsiteY29253" fmla="*/ 2102383 h 4873452"/>
              <a:gd name="connsiteX29254" fmla="*/ 612417 w 9144002"/>
              <a:gd name="connsiteY29254" fmla="*/ 2102606 h 4873452"/>
              <a:gd name="connsiteX29255" fmla="*/ 617423 w 9144002"/>
              <a:gd name="connsiteY29255" fmla="*/ 2103276 h 4873452"/>
              <a:gd name="connsiteX29256" fmla="*/ 619484 w 9144002"/>
              <a:gd name="connsiteY29256" fmla="*/ 2103500 h 4873452"/>
              <a:gd name="connsiteX29257" fmla="*/ 620368 w 9144002"/>
              <a:gd name="connsiteY29257" fmla="*/ 2104172 h 4873452"/>
              <a:gd name="connsiteX29258" fmla="*/ 617423 w 9144002"/>
              <a:gd name="connsiteY29258" fmla="*/ 2106409 h 4873452"/>
              <a:gd name="connsiteX29259" fmla="*/ 615362 w 9144002"/>
              <a:gd name="connsiteY29259" fmla="*/ 2108422 h 4873452"/>
              <a:gd name="connsiteX29260" fmla="*/ 613890 w 9144002"/>
              <a:gd name="connsiteY29260" fmla="*/ 2110211 h 4873452"/>
              <a:gd name="connsiteX29261" fmla="*/ 613006 w 9144002"/>
              <a:gd name="connsiteY29261" fmla="*/ 2112672 h 4873452"/>
              <a:gd name="connsiteX29262" fmla="*/ 612712 w 9144002"/>
              <a:gd name="connsiteY29262" fmla="*/ 2114463 h 4873452"/>
              <a:gd name="connsiteX29263" fmla="*/ 613006 w 9144002"/>
              <a:gd name="connsiteY29263" fmla="*/ 2116477 h 4873452"/>
              <a:gd name="connsiteX29264" fmla="*/ 613890 w 9144002"/>
              <a:gd name="connsiteY29264" fmla="*/ 2118713 h 4873452"/>
              <a:gd name="connsiteX29265" fmla="*/ 614773 w 9144002"/>
              <a:gd name="connsiteY29265" fmla="*/ 2120727 h 4873452"/>
              <a:gd name="connsiteX29266" fmla="*/ 617717 w 9144002"/>
              <a:gd name="connsiteY29266" fmla="*/ 2125201 h 4873452"/>
              <a:gd name="connsiteX29267" fmla="*/ 620956 w 9144002"/>
              <a:gd name="connsiteY29267" fmla="*/ 2129900 h 4873452"/>
              <a:gd name="connsiteX29268" fmla="*/ 622429 w 9144002"/>
              <a:gd name="connsiteY29268" fmla="*/ 2132360 h 4873452"/>
              <a:gd name="connsiteX29269" fmla="*/ 623312 w 9144002"/>
              <a:gd name="connsiteY29269" fmla="*/ 2134821 h 4873452"/>
              <a:gd name="connsiteX29270" fmla="*/ 624196 w 9144002"/>
              <a:gd name="connsiteY29270" fmla="*/ 2137506 h 4873452"/>
              <a:gd name="connsiteX29271" fmla="*/ 625079 w 9144002"/>
              <a:gd name="connsiteY29271" fmla="*/ 2140190 h 4873452"/>
              <a:gd name="connsiteX29272" fmla="*/ 620956 w 9144002"/>
              <a:gd name="connsiteY29272" fmla="*/ 2144889 h 4873452"/>
              <a:gd name="connsiteX29273" fmla="*/ 616834 w 9144002"/>
              <a:gd name="connsiteY29273" fmla="*/ 2149362 h 4873452"/>
              <a:gd name="connsiteX29274" fmla="*/ 613006 w 9144002"/>
              <a:gd name="connsiteY29274" fmla="*/ 2153836 h 4873452"/>
              <a:gd name="connsiteX29275" fmla="*/ 610062 w 9144002"/>
              <a:gd name="connsiteY29275" fmla="*/ 2158088 h 4873452"/>
              <a:gd name="connsiteX29276" fmla="*/ 608884 w 9144002"/>
              <a:gd name="connsiteY29276" fmla="*/ 2160324 h 4873452"/>
              <a:gd name="connsiteX29277" fmla="*/ 608295 w 9144002"/>
              <a:gd name="connsiteY29277" fmla="*/ 2162563 h 4873452"/>
              <a:gd name="connsiteX29278" fmla="*/ 607411 w 9144002"/>
              <a:gd name="connsiteY29278" fmla="*/ 2164576 h 4873452"/>
              <a:gd name="connsiteX29279" fmla="*/ 607411 w 9144002"/>
              <a:gd name="connsiteY29279" fmla="*/ 2166814 h 4873452"/>
              <a:gd name="connsiteX29280" fmla="*/ 607706 w 9144002"/>
              <a:gd name="connsiteY29280" fmla="*/ 2169051 h 4873452"/>
              <a:gd name="connsiteX29281" fmla="*/ 608612 w 9144002"/>
              <a:gd name="connsiteY29281" fmla="*/ 2171115 h 4873452"/>
              <a:gd name="connsiteX29282" fmla="*/ 609010 w 9144002"/>
              <a:gd name="connsiteY29282" fmla="*/ 2170848 h 4873452"/>
              <a:gd name="connsiteX29283" fmla="*/ 614368 w 9144002"/>
              <a:gd name="connsiteY29283" fmla="*/ 2166388 h 4873452"/>
              <a:gd name="connsiteX29284" fmla="*/ 619428 w 9144002"/>
              <a:gd name="connsiteY29284" fmla="*/ 2161704 h 4873452"/>
              <a:gd name="connsiteX29285" fmla="*/ 624191 w 9144002"/>
              <a:gd name="connsiteY29285" fmla="*/ 2157244 h 4873452"/>
              <a:gd name="connsiteX29286" fmla="*/ 629548 w 9144002"/>
              <a:gd name="connsiteY29286" fmla="*/ 2152784 h 4873452"/>
              <a:gd name="connsiteX29287" fmla="*/ 634608 w 9144002"/>
              <a:gd name="connsiteY29287" fmla="*/ 2148548 h 4873452"/>
              <a:gd name="connsiteX29288" fmla="*/ 637883 w 9144002"/>
              <a:gd name="connsiteY29288" fmla="*/ 2146540 h 4873452"/>
              <a:gd name="connsiteX29289" fmla="*/ 640859 w 9144002"/>
              <a:gd name="connsiteY29289" fmla="*/ 2144756 h 4873452"/>
              <a:gd name="connsiteX29290" fmla="*/ 643835 w 9144002"/>
              <a:gd name="connsiteY29290" fmla="*/ 2143195 h 4873452"/>
              <a:gd name="connsiteX29291" fmla="*/ 647110 w 9144002"/>
              <a:gd name="connsiteY29291" fmla="*/ 2141858 h 4873452"/>
              <a:gd name="connsiteX29292" fmla="*/ 650682 w 9144002"/>
              <a:gd name="connsiteY29292" fmla="*/ 2140520 h 4873452"/>
              <a:gd name="connsiteX29293" fmla="*/ 654254 w 9144002"/>
              <a:gd name="connsiteY29293" fmla="*/ 2139405 h 4873452"/>
              <a:gd name="connsiteX29294" fmla="*/ 658421 w 9144002"/>
              <a:gd name="connsiteY29294" fmla="*/ 2138958 h 4873452"/>
              <a:gd name="connsiteX29295" fmla="*/ 662588 w 9144002"/>
              <a:gd name="connsiteY29295" fmla="*/ 2138290 h 4873452"/>
              <a:gd name="connsiteX29296" fmla="*/ 667053 w 9144002"/>
              <a:gd name="connsiteY29296" fmla="*/ 2138066 h 4873452"/>
              <a:gd name="connsiteX29297" fmla="*/ 671518 w 9144002"/>
              <a:gd name="connsiteY29297" fmla="*/ 2138290 h 4873452"/>
              <a:gd name="connsiteX29298" fmla="*/ 672708 w 9144002"/>
              <a:gd name="connsiteY29298" fmla="*/ 2133383 h 4873452"/>
              <a:gd name="connsiteX29299" fmla="*/ 673006 w 9144002"/>
              <a:gd name="connsiteY29299" fmla="*/ 2128254 h 4873452"/>
              <a:gd name="connsiteX29300" fmla="*/ 673602 w 9144002"/>
              <a:gd name="connsiteY29300" fmla="*/ 2123348 h 4873452"/>
              <a:gd name="connsiteX29301" fmla="*/ 673602 w 9144002"/>
              <a:gd name="connsiteY29301" fmla="*/ 2118665 h 4873452"/>
              <a:gd name="connsiteX29302" fmla="*/ 673006 w 9144002"/>
              <a:gd name="connsiteY29302" fmla="*/ 2113759 h 4873452"/>
              <a:gd name="connsiteX29303" fmla="*/ 672708 w 9144002"/>
              <a:gd name="connsiteY29303" fmla="*/ 2109299 h 4873452"/>
              <a:gd name="connsiteX29304" fmla="*/ 671220 w 9144002"/>
              <a:gd name="connsiteY29304" fmla="*/ 2100601 h 4873452"/>
              <a:gd name="connsiteX29305" fmla="*/ 668839 w 9144002"/>
              <a:gd name="connsiteY29305" fmla="*/ 2091904 h 4873452"/>
              <a:gd name="connsiteX29306" fmla="*/ 665862 w 9144002"/>
              <a:gd name="connsiteY29306" fmla="*/ 2083431 h 4873452"/>
              <a:gd name="connsiteX29307" fmla="*/ 662588 w 9144002"/>
              <a:gd name="connsiteY29307" fmla="*/ 2075179 h 4873452"/>
              <a:gd name="connsiteX29308" fmla="*/ 658719 w 9144002"/>
              <a:gd name="connsiteY29308" fmla="*/ 2067373 h 4873452"/>
              <a:gd name="connsiteX29309" fmla="*/ 650980 w 9144002"/>
              <a:gd name="connsiteY29309" fmla="*/ 2051541 h 4873452"/>
              <a:gd name="connsiteX29310" fmla="*/ 642645 w 9144002"/>
              <a:gd name="connsiteY29310" fmla="*/ 2035930 h 4873452"/>
              <a:gd name="connsiteX29311" fmla="*/ 638776 w 9144002"/>
              <a:gd name="connsiteY29311" fmla="*/ 2028125 h 4873452"/>
              <a:gd name="connsiteX29312" fmla="*/ 635204 w 9144002"/>
              <a:gd name="connsiteY29312" fmla="*/ 2020096 h 4873452"/>
              <a:gd name="connsiteX29313" fmla="*/ 632227 w 9144002"/>
              <a:gd name="connsiteY29313" fmla="*/ 2012068 h 4873452"/>
              <a:gd name="connsiteX29314" fmla="*/ 629548 w 9144002"/>
              <a:gd name="connsiteY29314" fmla="*/ 2003594 h 4873452"/>
              <a:gd name="connsiteX29315" fmla="*/ 626870 w 9144002"/>
              <a:gd name="connsiteY29315" fmla="*/ 2002702 h 4873452"/>
              <a:gd name="connsiteX29316" fmla="*/ 625381 w 9144002"/>
              <a:gd name="connsiteY29316" fmla="*/ 2002702 h 4873452"/>
              <a:gd name="connsiteX29317" fmla="*/ 623893 w 9144002"/>
              <a:gd name="connsiteY29317" fmla="*/ 2002702 h 4873452"/>
              <a:gd name="connsiteX29318" fmla="*/ 622702 w 9144002"/>
              <a:gd name="connsiteY29318" fmla="*/ 2003594 h 4873452"/>
              <a:gd name="connsiteX29319" fmla="*/ 621809 w 9144002"/>
              <a:gd name="connsiteY29319" fmla="*/ 2004486 h 4873452"/>
              <a:gd name="connsiteX29320" fmla="*/ 621512 w 9144002"/>
              <a:gd name="connsiteY29320" fmla="*/ 2005601 h 4873452"/>
              <a:gd name="connsiteX29321" fmla="*/ 620916 w 9144002"/>
              <a:gd name="connsiteY29321" fmla="*/ 2008054 h 4873452"/>
              <a:gd name="connsiteX29322" fmla="*/ 620023 w 9144002"/>
              <a:gd name="connsiteY29322" fmla="*/ 2010953 h 4873452"/>
              <a:gd name="connsiteX29323" fmla="*/ 619726 w 9144002"/>
              <a:gd name="connsiteY29323" fmla="*/ 2012068 h 4873452"/>
              <a:gd name="connsiteX29324" fmla="*/ 618833 w 9144002"/>
              <a:gd name="connsiteY29324" fmla="*/ 2012960 h 4873452"/>
              <a:gd name="connsiteX29325" fmla="*/ 617642 w 9144002"/>
              <a:gd name="connsiteY29325" fmla="*/ 2013405 h 4873452"/>
              <a:gd name="connsiteX29326" fmla="*/ 616154 w 9144002"/>
              <a:gd name="connsiteY29326" fmla="*/ 2013629 h 4873452"/>
              <a:gd name="connsiteX29327" fmla="*/ 614666 w 9144002"/>
              <a:gd name="connsiteY29327" fmla="*/ 2013405 h 4873452"/>
              <a:gd name="connsiteX29328" fmla="*/ 612284 w 9144002"/>
              <a:gd name="connsiteY29328" fmla="*/ 2012514 h 4873452"/>
              <a:gd name="connsiteX29329" fmla="*/ 603355 w 9144002"/>
              <a:gd name="connsiteY29329" fmla="*/ 2002702 h 4873452"/>
              <a:gd name="connsiteX29330" fmla="*/ 595913 w 9144002"/>
              <a:gd name="connsiteY29330" fmla="*/ 1993787 h 4873452"/>
              <a:gd name="connsiteX29331" fmla="*/ 592341 w 9144002"/>
              <a:gd name="connsiteY29331" fmla="*/ 1989551 h 4873452"/>
              <a:gd name="connsiteX29332" fmla="*/ 589067 w 9144002"/>
              <a:gd name="connsiteY29332" fmla="*/ 1985313 h 4873452"/>
              <a:gd name="connsiteX29333" fmla="*/ 586091 w 9144002"/>
              <a:gd name="connsiteY29333" fmla="*/ 1981075 h 4873452"/>
              <a:gd name="connsiteX29334" fmla="*/ 584007 w 9144002"/>
              <a:gd name="connsiteY29334" fmla="*/ 1976839 h 4873452"/>
              <a:gd name="connsiteX29335" fmla="*/ 581626 w 9144002"/>
              <a:gd name="connsiteY29335" fmla="*/ 1972379 h 4873452"/>
              <a:gd name="connsiteX29336" fmla="*/ 579839 w 9144002"/>
              <a:gd name="connsiteY29336" fmla="*/ 1967694 h 4873452"/>
              <a:gd name="connsiteX29337" fmla="*/ 578649 w 9144002"/>
              <a:gd name="connsiteY29337" fmla="*/ 1962789 h 4873452"/>
              <a:gd name="connsiteX29338" fmla="*/ 577458 w 9144002"/>
              <a:gd name="connsiteY29338" fmla="*/ 1957660 h 4873452"/>
              <a:gd name="connsiteX29339" fmla="*/ 577161 w 9144002"/>
              <a:gd name="connsiteY29339" fmla="*/ 1951861 h 4873452"/>
              <a:gd name="connsiteX29340" fmla="*/ 577161 w 9144002"/>
              <a:gd name="connsiteY29340" fmla="*/ 1945841 h 4873452"/>
              <a:gd name="connsiteX29341" fmla="*/ 577458 w 9144002"/>
              <a:gd name="connsiteY29341" fmla="*/ 1939373 h 4873452"/>
              <a:gd name="connsiteX29342" fmla="*/ 578351 w 9144002"/>
              <a:gd name="connsiteY29342" fmla="*/ 1932014 h 4873452"/>
              <a:gd name="connsiteX29343" fmla="*/ 572696 w 9144002"/>
              <a:gd name="connsiteY29343" fmla="*/ 1928892 h 4873452"/>
              <a:gd name="connsiteX29344" fmla="*/ 567041 w 9144002"/>
              <a:gd name="connsiteY29344" fmla="*/ 1925770 h 4873452"/>
              <a:gd name="connsiteX29345" fmla="*/ 561087 w 9144002"/>
              <a:gd name="connsiteY29345" fmla="*/ 1922871 h 4873452"/>
              <a:gd name="connsiteX29346" fmla="*/ 554539 w 9144002"/>
              <a:gd name="connsiteY29346" fmla="*/ 1920195 h 4873452"/>
              <a:gd name="connsiteX29347" fmla="*/ 542037 w 9144002"/>
              <a:gd name="connsiteY29347" fmla="*/ 1915066 h 4873452"/>
              <a:gd name="connsiteX29348" fmla="*/ 529834 w 9144002"/>
              <a:gd name="connsiteY29348" fmla="*/ 1909713 h 4873452"/>
              <a:gd name="connsiteX29349" fmla="*/ 523583 w 9144002"/>
              <a:gd name="connsiteY29349" fmla="*/ 1907037 h 4873452"/>
              <a:gd name="connsiteX29350" fmla="*/ 517630 w 9144002"/>
              <a:gd name="connsiteY29350" fmla="*/ 1903915 h 4873452"/>
              <a:gd name="connsiteX29351" fmla="*/ 511974 w 9144002"/>
              <a:gd name="connsiteY29351" fmla="*/ 1900570 h 4873452"/>
              <a:gd name="connsiteX29352" fmla="*/ 506616 w 9144002"/>
              <a:gd name="connsiteY29352" fmla="*/ 1897225 h 4873452"/>
              <a:gd name="connsiteX29353" fmla="*/ 501854 w 9144002"/>
              <a:gd name="connsiteY29353" fmla="*/ 1893211 h 4873452"/>
              <a:gd name="connsiteX29354" fmla="*/ 497091 w 9144002"/>
              <a:gd name="connsiteY29354" fmla="*/ 1888751 h 4873452"/>
              <a:gd name="connsiteX29355" fmla="*/ 492924 w 9144002"/>
              <a:gd name="connsiteY29355" fmla="*/ 1884067 h 4873452"/>
              <a:gd name="connsiteX29356" fmla="*/ 489055 w 9144002"/>
              <a:gd name="connsiteY29356" fmla="*/ 1878716 h 4873452"/>
              <a:gd name="connsiteX29357" fmla="*/ 498580 w 9144002"/>
              <a:gd name="connsiteY29357" fmla="*/ 1878939 h 4873452"/>
              <a:gd name="connsiteX29358" fmla="*/ 507509 w 9144002"/>
              <a:gd name="connsiteY29358" fmla="*/ 1879385 h 4873452"/>
              <a:gd name="connsiteX29359" fmla="*/ 516439 w 9144002"/>
              <a:gd name="connsiteY29359" fmla="*/ 1880276 h 4873452"/>
              <a:gd name="connsiteX29360" fmla="*/ 525666 w 9144002"/>
              <a:gd name="connsiteY29360" fmla="*/ 1881392 h 4873452"/>
              <a:gd name="connsiteX29361" fmla="*/ 534299 w 9144002"/>
              <a:gd name="connsiteY29361" fmla="*/ 1882952 h 4873452"/>
              <a:gd name="connsiteX29362" fmla="*/ 542930 w 9144002"/>
              <a:gd name="connsiteY29362" fmla="*/ 1884514 h 4873452"/>
              <a:gd name="connsiteX29363" fmla="*/ 551264 w 9144002"/>
              <a:gd name="connsiteY29363" fmla="*/ 1886297 h 4873452"/>
              <a:gd name="connsiteX29364" fmla="*/ 559301 w 9144002"/>
              <a:gd name="connsiteY29364" fmla="*/ 1887859 h 4873452"/>
              <a:gd name="connsiteX29365" fmla="*/ 575672 w 9144002"/>
              <a:gd name="connsiteY29365" fmla="*/ 1891873 h 4873452"/>
              <a:gd name="connsiteX29366" fmla="*/ 591151 w 9144002"/>
              <a:gd name="connsiteY29366" fmla="*/ 1896110 h 4873452"/>
              <a:gd name="connsiteX29367" fmla="*/ 620916 w 9144002"/>
              <a:gd name="connsiteY29367" fmla="*/ 1904585 h 4873452"/>
              <a:gd name="connsiteX29368" fmla="*/ 622702 w 9144002"/>
              <a:gd name="connsiteY29368" fmla="*/ 1905253 h 4873452"/>
              <a:gd name="connsiteX29369" fmla="*/ 624488 w 9144002"/>
              <a:gd name="connsiteY29369" fmla="*/ 1905253 h 4873452"/>
              <a:gd name="connsiteX29370" fmla="*/ 625976 w 9144002"/>
              <a:gd name="connsiteY29370" fmla="*/ 1904807 h 4873452"/>
              <a:gd name="connsiteX29371" fmla="*/ 627167 w 9144002"/>
              <a:gd name="connsiteY29371" fmla="*/ 1904585 h 4873452"/>
              <a:gd name="connsiteX29372" fmla="*/ 628060 w 9144002"/>
              <a:gd name="connsiteY29372" fmla="*/ 1903915 h 4873452"/>
              <a:gd name="connsiteX29373" fmla="*/ 628953 w 9144002"/>
              <a:gd name="connsiteY29373" fmla="*/ 1903246 h 4873452"/>
              <a:gd name="connsiteX29374" fmla="*/ 630143 w 9144002"/>
              <a:gd name="connsiteY29374" fmla="*/ 1901240 h 4873452"/>
              <a:gd name="connsiteX29375" fmla="*/ 631632 w 9144002"/>
              <a:gd name="connsiteY29375" fmla="*/ 1899232 h 4873452"/>
              <a:gd name="connsiteX29376" fmla="*/ 633120 w 9144002"/>
              <a:gd name="connsiteY29376" fmla="*/ 1897225 h 4873452"/>
              <a:gd name="connsiteX29377" fmla="*/ 634013 w 9144002"/>
              <a:gd name="connsiteY29377" fmla="*/ 1896780 h 4873452"/>
              <a:gd name="connsiteX29378" fmla="*/ 635204 w 9144002"/>
              <a:gd name="connsiteY29378" fmla="*/ 1895887 h 4873452"/>
              <a:gd name="connsiteX29379" fmla="*/ 636097 w 9144002"/>
              <a:gd name="connsiteY29379" fmla="*/ 1895663 h 4873452"/>
              <a:gd name="connsiteX29380" fmla="*/ 637883 w 9144002"/>
              <a:gd name="connsiteY29380" fmla="*/ 1895663 h 4873452"/>
              <a:gd name="connsiteX29381" fmla="*/ 635501 w 9144002"/>
              <a:gd name="connsiteY29381" fmla="*/ 1884291 h 4873452"/>
              <a:gd name="connsiteX29382" fmla="*/ 635204 w 9144002"/>
              <a:gd name="connsiteY29382" fmla="*/ 1880722 h 4873452"/>
              <a:gd name="connsiteX29383" fmla="*/ 635501 w 9144002"/>
              <a:gd name="connsiteY29383" fmla="*/ 1877601 h 4873452"/>
              <a:gd name="connsiteX29384" fmla="*/ 635799 w 9144002"/>
              <a:gd name="connsiteY29384" fmla="*/ 1876040 h 4873452"/>
              <a:gd name="connsiteX29385" fmla="*/ 636692 w 9144002"/>
              <a:gd name="connsiteY29385" fmla="*/ 1874925 h 4873452"/>
              <a:gd name="connsiteX29386" fmla="*/ 637287 w 9144002"/>
              <a:gd name="connsiteY29386" fmla="*/ 1873810 h 4873452"/>
              <a:gd name="connsiteX29387" fmla="*/ 638478 w 9144002"/>
              <a:gd name="connsiteY29387" fmla="*/ 1872918 h 4873452"/>
              <a:gd name="connsiteX29388" fmla="*/ 641752 w 9144002"/>
              <a:gd name="connsiteY29388" fmla="*/ 1870687 h 4873452"/>
              <a:gd name="connsiteX29389" fmla="*/ 645920 w 9144002"/>
              <a:gd name="connsiteY29389" fmla="*/ 1868457 h 4873452"/>
              <a:gd name="connsiteX29390" fmla="*/ 645920 w 9144002"/>
              <a:gd name="connsiteY29390" fmla="*/ 1865335 h 4873452"/>
              <a:gd name="connsiteX29391" fmla="*/ 645026 w 9144002"/>
              <a:gd name="connsiteY29391" fmla="*/ 1862882 h 4873452"/>
              <a:gd name="connsiteX29392" fmla="*/ 643835 w 9144002"/>
              <a:gd name="connsiteY29392" fmla="*/ 1860652 h 4873452"/>
              <a:gd name="connsiteX29393" fmla="*/ 641752 w 9144002"/>
              <a:gd name="connsiteY29393" fmla="*/ 1858644 h 4873452"/>
              <a:gd name="connsiteX29394" fmla="*/ 639966 w 9144002"/>
              <a:gd name="connsiteY29394" fmla="*/ 1856861 h 4873452"/>
              <a:gd name="connsiteX29395" fmla="*/ 637883 w 9144002"/>
              <a:gd name="connsiteY29395" fmla="*/ 1855300 h 4873452"/>
              <a:gd name="connsiteX29396" fmla="*/ 633120 w 9144002"/>
              <a:gd name="connsiteY29396" fmla="*/ 1852177 h 4873452"/>
              <a:gd name="connsiteX29397" fmla="*/ 631334 w 9144002"/>
              <a:gd name="connsiteY29397" fmla="*/ 1850394 h 4873452"/>
              <a:gd name="connsiteX29398" fmla="*/ 629846 w 9144002"/>
              <a:gd name="connsiteY29398" fmla="*/ 1848387 h 4873452"/>
              <a:gd name="connsiteX29399" fmla="*/ 628655 w 9144002"/>
              <a:gd name="connsiteY29399" fmla="*/ 1846826 h 4873452"/>
              <a:gd name="connsiteX29400" fmla="*/ 628358 w 9144002"/>
              <a:gd name="connsiteY29400" fmla="*/ 1844595 h 4873452"/>
              <a:gd name="connsiteX29401" fmla="*/ 628358 w 9144002"/>
              <a:gd name="connsiteY29401" fmla="*/ 1841919 h 4873452"/>
              <a:gd name="connsiteX29402" fmla="*/ 628953 w 9144002"/>
              <a:gd name="connsiteY29402" fmla="*/ 1839243 h 4873452"/>
              <a:gd name="connsiteX29403" fmla="*/ 630441 w 9144002"/>
              <a:gd name="connsiteY29403" fmla="*/ 1836121 h 4873452"/>
              <a:gd name="connsiteX29404" fmla="*/ 633716 w 9144002"/>
              <a:gd name="connsiteY29404" fmla="*/ 1832330 h 4873452"/>
              <a:gd name="connsiteX29405" fmla="*/ 630143 w 9144002"/>
              <a:gd name="connsiteY29405" fmla="*/ 1833000 h 4873452"/>
              <a:gd name="connsiteX29406" fmla="*/ 627167 w 9144002"/>
              <a:gd name="connsiteY29406" fmla="*/ 1833446 h 4873452"/>
              <a:gd name="connsiteX29407" fmla="*/ 624488 w 9144002"/>
              <a:gd name="connsiteY29407" fmla="*/ 1833446 h 4873452"/>
              <a:gd name="connsiteX29408" fmla="*/ 621809 w 9144002"/>
              <a:gd name="connsiteY29408" fmla="*/ 1833222 h 4873452"/>
              <a:gd name="connsiteX29409" fmla="*/ 619726 w 9144002"/>
              <a:gd name="connsiteY29409" fmla="*/ 1833000 h 4873452"/>
              <a:gd name="connsiteX29410" fmla="*/ 617642 w 9144002"/>
              <a:gd name="connsiteY29410" fmla="*/ 1832330 h 4873452"/>
              <a:gd name="connsiteX29411" fmla="*/ 615856 w 9144002"/>
              <a:gd name="connsiteY29411" fmla="*/ 1831438 h 4873452"/>
              <a:gd name="connsiteX29412" fmla="*/ 614070 w 9144002"/>
              <a:gd name="connsiteY29412" fmla="*/ 1830770 h 4873452"/>
              <a:gd name="connsiteX29413" fmla="*/ 611093 w 9144002"/>
              <a:gd name="connsiteY29413" fmla="*/ 1828540 h 4873452"/>
              <a:gd name="connsiteX29414" fmla="*/ 608414 w 9144002"/>
              <a:gd name="connsiteY29414" fmla="*/ 1825641 h 4873452"/>
              <a:gd name="connsiteX29415" fmla="*/ 605735 w 9144002"/>
              <a:gd name="connsiteY29415" fmla="*/ 1822518 h 4873452"/>
              <a:gd name="connsiteX29416" fmla="*/ 603950 w 9144002"/>
              <a:gd name="connsiteY29416" fmla="*/ 1819173 h 4873452"/>
              <a:gd name="connsiteX29417" fmla="*/ 600974 w 9144002"/>
              <a:gd name="connsiteY29417" fmla="*/ 1819618 h 4873452"/>
              <a:gd name="connsiteX29418" fmla="*/ 598295 w 9144002"/>
              <a:gd name="connsiteY29418" fmla="*/ 1820287 h 4873452"/>
              <a:gd name="connsiteX29419" fmla="*/ 593234 w 9144002"/>
              <a:gd name="connsiteY29419" fmla="*/ 1821626 h 4873452"/>
              <a:gd name="connsiteX29420" fmla="*/ 588770 w 9144002"/>
              <a:gd name="connsiteY29420" fmla="*/ 1823633 h 4873452"/>
              <a:gd name="connsiteX29421" fmla="*/ 584305 w 9144002"/>
              <a:gd name="connsiteY29421" fmla="*/ 1825641 h 4873452"/>
              <a:gd name="connsiteX29422" fmla="*/ 580137 w 9144002"/>
              <a:gd name="connsiteY29422" fmla="*/ 1827869 h 4873452"/>
              <a:gd name="connsiteX29423" fmla="*/ 575672 w 9144002"/>
              <a:gd name="connsiteY29423" fmla="*/ 1830101 h 4873452"/>
              <a:gd name="connsiteX29424" fmla="*/ 570612 w 9144002"/>
              <a:gd name="connsiteY29424" fmla="*/ 1831884 h 4873452"/>
              <a:gd name="connsiteX29425" fmla="*/ 568231 w 9144002"/>
              <a:gd name="connsiteY29425" fmla="*/ 1832330 h 4873452"/>
              <a:gd name="connsiteX29426" fmla="*/ 565552 w 9144002"/>
              <a:gd name="connsiteY29426" fmla="*/ 1833000 h 4873452"/>
              <a:gd name="connsiteX29427" fmla="*/ 564957 w 9144002"/>
              <a:gd name="connsiteY29427" fmla="*/ 1829877 h 4873452"/>
              <a:gd name="connsiteX29428" fmla="*/ 564957 w 9144002"/>
              <a:gd name="connsiteY29428" fmla="*/ 1826978 h 4873452"/>
              <a:gd name="connsiteX29429" fmla="*/ 565850 w 9144002"/>
              <a:gd name="connsiteY29429" fmla="*/ 1824747 h 4873452"/>
              <a:gd name="connsiteX29430" fmla="*/ 566743 w 9144002"/>
              <a:gd name="connsiteY29430" fmla="*/ 1822741 h 4873452"/>
              <a:gd name="connsiteX29431" fmla="*/ 568529 w 9144002"/>
              <a:gd name="connsiteY29431" fmla="*/ 1819173 h 4873452"/>
              <a:gd name="connsiteX29432" fmla="*/ 569124 w 9144002"/>
              <a:gd name="connsiteY29432" fmla="*/ 1817166 h 4873452"/>
              <a:gd name="connsiteX29433" fmla="*/ 569720 w 9144002"/>
              <a:gd name="connsiteY29433" fmla="*/ 1814936 h 4873452"/>
              <a:gd name="connsiteX29434" fmla="*/ 564539 w 9144002"/>
              <a:gd name="connsiteY29434" fmla="*/ 1811054 h 4873452"/>
              <a:gd name="connsiteX29435" fmla="*/ 561086 w 9144002"/>
              <a:gd name="connsiteY29435" fmla="*/ 1817222 h 4873452"/>
              <a:gd name="connsiteX29436" fmla="*/ 553050 w 9144002"/>
              <a:gd name="connsiteY29436" fmla="*/ 1830827 h 4873452"/>
              <a:gd name="connsiteX29437" fmla="*/ 548585 w 9144002"/>
              <a:gd name="connsiteY29437" fmla="*/ 1837517 h 4873452"/>
              <a:gd name="connsiteX29438" fmla="*/ 544120 w 9144002"/>
              <a:gd name="connsiteY29438" fmla="*/ 1843983 h 4873452"/>
              <a:gd name="connsiteX29439" fmla="*/ 538762 w 9144002"/>
              <a:gd name="connsiteY29439" fmla="*/ 1850004 h 4873452"/>
              <a:gd name="connsiteX29440" fmla="*/ 536083 w 9144002"/>
              <a:gd name="connsiteY29440" fmla="*/ 1852904 h 4873452"/>
              <a:gd name="connsiteX29441" fmla="*/ 533107 w 9144002"/>
              <a:gd name="connsiteY29441" fmla="*/ 1855802 h 4873452"/>
              <a:gd name="connsiteX29442" fmla="*/ 530130 w 9144002"/>
              <a:gd name="connsiteY29442" fmla="*/ 1858256 h 4873452"/>
              <a:gd name="connsiteX29443" fmla="*/ 526558 w 9144002"/>
              <a:gd name="connsiteY29443" fmla="*/ 1860931 h 4873452"/>
              <a:gd name="connsiteX29444" fmla="*/ 522986 w 9144002"/>
              <a:gd name="connsiteY29444" fmla="*/ 1863385 h 4873452"/>
              <a:gd name="connsiteX29445" fmla="*/ 519117 w 9144002"/>
              <a:gd name="connsiteY29445" fmla="*/ 1865615 h 4873452"/>
              <a:gd name="connsiteX29446" fmla="*/ 514652 w 9144002"/>
              <a:gd name="connsiteY29446" fmla="*/ 1862716 h 4873452"/>
              <a:gd name="connsiteX29447" fmla="*/ 510782 w 9144002"/>
              <a:gd name="connsiteY29447" fmla="*/ 1860040 h 4873452"/>
              <a:gd name="connsiteX29448" fmla="*/ 507211 w 9144002"/>
              <a:gd name="connsiteY29448" fmla="*/ 1856249 h 4873452"/>
              <a:gd name="connsiteX29449" fmla="*/ 504234 w 9144002"/>
              <a:gd name="connsiteY29449" fmla="*/ 1852457 h 4873452"/>
              <a:gd name="connsiteX29450" fmla="*/ 500960 w 9144002"/>
              <a:gd name="connsiteY29450" fmla="*/ 1848443 h 4873452"/>
              <a:gd name="connsiteX29451" fmla="*/ 497983 w 9144002"/>
              <a:gd name="connsiteY29451" fmla="*/ 1843983 h 4873452"/>
              <a:gd name="connsiteX29452" fmla="*/ 493221 w 9144002"/>
              <a:gd name="connsiteY29452" fmla="*/ 1834840 h 4873452"/>
              <a:gd name="connsiteX29453" fmla="*/ 488634 w 9144002"/>
              <a:gd name="connsiteY29453" fmla="*/ 1826821 h 4873452"/>
              <a:gd name="connsiteX29454" fmla="*/ 484904 w 9144002"/>
              <a:gd name="connsiteY29454" fmla="*/ 1827518 h 4873452"/>
              <a:gd name="connsiteX29455" fmla="*/ 480145 w 9144002"/>
              <a:gd name="connsiteY29455" fmla="*/ 1827742 h 4873452"/>
              <a:gd name="connsiteX29456" fmla="*/ 475683 w 9144002"/>
              <a:gd name="connsiteY29456" fmla="*/ 1827742 h 4873452"/>
              <a:gd name="connsiteX29457" fmla="*/ 471221 w 9144002"/>
              <a:gd name="connsiteY29457" fmla="*/ 1827518 h 4873452"/>
              <a:gd name="connsiteX29458" fmla="*/ 466462 w 9144002"/>
              <a:gd name="connsiteY29458" fmla="*/ 1826629 h 4873452"/>
              <a:gd name="connsiteX29459" fmla="*/ 462000 w 9144002"/>
              <a:gd name="connsiteY29459" fmla="*/ 1825515 h 4873452"/>
              <a:gd name="connsiteX29460" fmla="*/ 457241 w 9144002"/>
              <a:gd name="connsiteY29460" fmla="*/ 1824400 h 4873452"/>
              <a:gd name="connsiteX29461" fmla="*/ 452780 w 9144002"/>
              <a:gd name="connsiteY29461" fmla="*/ 1822840 h 4873452"/>
              <a:gd name="connsiteX29462" fmla="*/ 448020 w 9144002"/>
              <a:gd name="connsiteY29462" fmla="*/ 1821058 h 4873452"/>
              <a:gd name="connsiteX29463" fmla="*/ 438799 w 9144002"/>
              <a:gd name="connsiteY29463" fmla="*/ 1817045 h 4873452"/>
              <a:gd name="connsiteX29464" fmla="*/ 419464 w 9144002"/>
              <a:gd name="connsiteY29464" fmla="*/ 1807910 h 4873452"/>
              <a:gd name="connsiteX29465" fmla="*/ 409351 w 9144002"/>
              <a:gd name="connsiteY29465" fmla="*/ 1803230 h 4873452"/>
              <a:gd name="connsiteX29466" fmla="*/ 398346 w 9144002"/>
              <a:gd name="connsiteY29466" fmla="*/ 1798773 h 4873452"/>
              <a:gd name="connsiteX29467" fmla="*/ 393289 w 9144002"/>
              <a:gd name="connsiteY29467" fmla="*/ 1796767 h 4873452"/>
              <a:gd name="connsiteX29468" fmla="*/ 387340 w 9144002"/>
              <a:gd name="connsiteY29468" fmla="*/ 1795208 h 4873452"/>
              <a:gd name="connsiteX29469" fmla="*/ 381688 w 9144002"/>
              <a:gd name="connsiteY29469" fmla="*/ 1793425 h 4873452"/>
              <a:gd name="connsiteX29470" fmla="*/ 375145 w 9144002"/>
              <a:gd name="connsiteY29470" fmla="*/ 1792088 h 4873452"/>
              <a:gd name="connsiteX29471" fmla="*/ 369196 w 9144002"/>
              <a:gd name="connsiteY29471" fmla="*/ 1790973 h 4873452"/>
              <a:gd name="connsiteX29472" fmla="*/ 362651 w 9144002"/>
              <a:gd name="connsiteY29472" fmla="*/ 1790082 h 4873452"/>
              <a:gd name="connsiteX29473" fmla="*/ 356107 w 9144002"/>
              <a:gd name="connsiteY29473" fmla="*/ 1789861 h 4873452"/>
              <a:gd name="connsiteX29474" fmla="*/ 349266 w 9144002"/>
              <a:gd name="connsiteY29474" fmla="*/ 1789414 h 4873452"/>
              <a:gd name="connsiteX29475" fmla="*/ 348969 w 9144002"/>
              <a:gd name="connsiteY29475" fmla="*/ 1784511 h 4873452"/>
              <a:gd name="connsiteX29476" fmla="*/ 348076 w 9144002"/>
              <a:gd name="connsiteY29476" fmla="*/ 1779608 h 4873452"/>
              <a:gd name="connsiteX29477" fmla="*/ 346886 w 9144002"/>
              <a:gd name="connsiteY29477" fmla="*/ 1775597 h 4873452"/>
              <a:gd name="connsiteX29478" fmla="*/ 345399 w 9144002"/>
              <a:gd name="connsiteY29478" fmla="*/ 1772031 h 4873452"/>
              <a:gd name="connsiteX29479" fmla="*/ 343615 w 9144002"/>
              <a:gd name="connsiteY29479" fmla="*/ 1768913 h 4873452"/>
              <a:gd name="connsiteX29480" fmla="*/ 340937 w 9144002"/>
              <a:gd name="connsiteY29480" fmla="*/ 1766015 h 4873452"/>
              <a:gd name="connsiteX29481" fmla="*/ 338260 w 9144002"/>
              <a:gd name="connsiteY29481" fmla="*/ 1763787 h 4873452"/>
              <a:gd name="connsiteX29482" fmla="*/ 334988 w 9144002"/>
              <a:gd name="connsiteY29482" fmla="*/ 1762227 h 4873452"/>
              <a:gd name="connsiteX29483" fmla="*/ 331419 w 9144002"/>
              <a:gd name="connsiteY29483" fmla="*/ 1761112 h 4873452"/>
              <a:gd name="connsiteX29484" fmla="*/ 328147 w 9144002"/>
              <a:gd name="connsiteY29484" fmla="*/ 1759998 h 4873452"/>
              <a:gd name="connsiteX29485" fmla="*/ 323983 w 9144002"/>
              <a:gd name="connsiteY29485" fmla="*/ 1759553 h 4873452"/>
              <a:gd name="connsiteX29486" fmla="*/ 319819 w 9144002"/>
              <a:gd name="connsiteY29486" fmla="*/ 1759329 h 4873452"/>
              <a:gd name="connsiteX29487" fmla="*/ 315654 w 9144002"/>
              <a:gd name="connsiteY29487" fmla="*/ 1759553 h 4873452"/>
              <a:gd name="connsiteX29488" fmla="*/ 311490 w 9144002"/>
              <a:gd name="connsiteY29488" fmla="*/ 1760444 h 4873452"/>
              <a:gd name="connsiteX29489" fmla="*/ 307028 w 9144002"/>
              <a:gd name="connsiteY29489" fmla="*/ 1761558 h 4873452"/>
              <a:gd name="connsiteX29490" fmla="*/ 302566 w 9144002"/>
              <a:gd name="connsiteY29490" fmla="*/ 1762672 h 4873452"/>
              <a:gd name="connsiteX29491" fmla="*/ 299889 w 9144002"/>
              <a:gd name="connsiteY29491" fmla="*/ 1761112 h 4873452"/>
              <a:gd name="connsiteX29492" fmla="*/ 298105 w 9144002"/>
              <a:gd name="connsiteY29492" fmla="*/ 1758883 h 4873452"/>
              <a:gd name="connsiteX29493" fmla="*/ 296320 w 9144002"/>
              <a:gd name="connsiteY29493" fmla="*/ 1755987 h 4873452"/>
              <a:gd name="connsiteX29494" fmla="*/ 295130 w 9144002"/>
              <a:gd name="connsiteY29494" fmla="*/ 1752866 h 4873452"/>
              <a:gd name="connsiteX29495" fmla="*/ 294238 w 9144002"/>
              <a:gd name="connsiteY29495" fmla="*/ 1749302 h 4873452"/>
              <a:gd name="connsiteX29496" fmla="*/ 293940 w 9144002"/>
              <a:gd name="connsiteY29496" fmla="*/ 1745068 h 4873452"/>
              <a:gd name="connsiteX29497" fmla="*/ 293940 w 9144002"/>
              <a:gd name="connsiteY29497" fmla="*/ 1740832 h 4873452"/>
              <a:gd name="connsiteX29498" fmla="*/ 293940 w 9144002"/>
              <a:gd name="connsiteY29498" fmla="*/ 1735931 h 4873452"/>
              <a:gd name="connsiteX29499" fmla="*/ 288289 w 9144002"/>
              <a:gd name="connsiteY29499" fmla="*/ 1736600 h 4873452"/>
              <a:gd name="connsiteX29500" fmla="*/ 282934 w 9144002"/>
              <a:gd name="connsiteY29500" fmla="*/ 1736600 h 4873452"/>
              <a:gd name="connsiteX29501" fmla="*/ 278175 w 9144002"/>
              <a:gd name="connsiteY29501" fmla="*/ 1736154 h 4873452"/>
              <a:gd name="connsiteX29502" fmla="*/ 273118 w 9144002"/>
              <a:gd name="connsiteY29502" fmla="*/ 1735931 h 4873452"/>
              <a:gd name="connsiteX29503" fmla="*/ 268657 w 9144002"/>
              <a:gd name="connsiteY29503" fmla="*/ 1735040 h 4873452"/>
              <a:gd name="connsiteX29504" fmla="*/ 264195 w 9144002"/>
              <a:gd name="connsiteY29504" fmla="*/ 1734149 h 4873452"/>
              <a:gd name="connsiteX29505" fmla="*/ 260031 w 9144002"/>
              <a:gd name="connsiteY29505" fmla="*/ 1733034 h 4873452"/>
              <a:gd name="connsiteX29506" fmla="*/ 255866 w 9144002"/>
              <a:gd name="connsiteY29506" fmla="*/ 1731696 h 4873452"/>
              <a:gd name="connsiteX29507" fmla="*/ 248430 w 9144002"/>
              <a:gd name="connsiteY29507" fmla="*/ 1736822 h 4873452"/>
              <a:gd name="connsiteX29508" fmla="*/ 240993 w 9144002"/>
              <a:gd name="connsiteY29508" fmla="*/ 1742171 h 4873452"/>
              <a:gd name="connsiteX29509" fmla="*/ 226716 w 9144002"/>
              <a:gd name="connsiteY29509" fmla="*/ 1753090 h 4873452"/>
              <a:gd name="connsiteX29510" fmla="*/ 211843 w 9144002"/>
              <a:gd name="connsiteY29510" fmla="*/ 1764679 h 4873452"/>
              <a:gd name="connsiteX29511" fmla="*/ 204407 w 9144002"/>
              <a:gd name="connsiteY29511" fmla="*/ 1770026 h 4873452"/>
              <a:gd name="connsiteX29512" fmla="*/ 196376 w 9144002"/>
              <a:gd name="connsiteY29512" fmla="*/ 1775597 h 4873452"/>
              <a:gd name="connsiteX29513" fmla="*/ 188642 w 9144002"/>
              <a:gd name="connsiteY29513" fmla="*/ 1780723 h 4873452"/>
              <a:gd name="connsiteX29514" fmla="*/ 180016 w 9144002"/>
              <a:gd name="connsiteY29514" fmla="*/ 1785848 h 4873452"/>
              <a:gd name="connsiteX29515" fmla="*/ 170795 w 9144002"/>
              <a:gd name="connsiteY29515" fmla="*/ 1790306 h 4873452"/>
              <a:gd name="connsiteX29516" fmla="*/ 161574 w 9144002"/>
              <a:gd name="connsiteY29516" fmla="*/ 1794538 h 4873452"/>
              <a:gd name="connsiteX29517" fmla="*/ 156219 w 9144002"/>
              <a:gd name="connsiteY29517" fmla="*/ 1796322 h 4873452"/>
              <a:gd name="connsiteX29518" fmla="*/ 151461 w 9144002"/>
              <a:gd name="connsiteY29518" fmla="*/ 1797881 h 4873452"/>
              <a:gd name="connsiteX29519" fmla="*/ 145809 w 9144002"/>
              <a:gd name="connsiteY29519" fmla="*/ 1799665 h 4873452"/>
              <a:gd name="connsiteX29520" fmla="*/ 140455 w 9144002"/>
              <a:gd name="connsiteY29520" fmla="*/ 1801002 h 4873452"/>
              <a:gd name="connsiteX29521" fmla="*/ 134506 w 9144002"/>
              <a:gd name="connsiteY29521" fmla="*/ 1802116 h 4873452"/>
              <a:gd name="connsiteX29522" fmla="*/ 128854 w 9144002"/>
              <a:gd name="connsiteY29522" fmla="*/ 1803230 h 4873452"/>
              <a:gd name="connsiteX29523" fmla="*/ 122310 w 9144002"/>
              <a:gd name="connsiteY29523" fmla="*/ 1804121 h 4873452"/>
              <a:gd name="connsiteX29524" fmla="*/ 116064 w 9144002"/>
              <a:gd name="connsiteY29524" fmla="*/ 1805011 h 4873452"/>
              <a:gd name="connsiteX29525" fmla="*/ 113982 w 9144002"/>
              <a:gd name="connsiteY29525" fmla="*/ 1799887 h 4873452"/>
              <a:gd name="connsiteX29526" fmla="*/ 112197 w 9144002"/>
              <a:gd name="connsiteY29526" fmla="*/ 1796990 h 4873452"/>
              <a:gd name="connsiteX29527" fmla="*/ 111007 w 9144002"/>
              <a:gd name="connsiteY29527" fmla="*/ 1795877 h 4873452"/>
              <a:gd name="connsiteX29528" fmla="*/ 110412 w 9144002"/>
              <a:gd name="connsiteY29528" fmla="*/ 1795431 h 4873452"/>
              <a:gd name="connsiteX29529" fmla="*/ 109222 w 9144002"/>
              <a:gd name="connsiteY29529" fmla="*/ 1794762 h 4873452"/>
              <a:gd name="connsiteX29530" fmla="*/ 108033 w 9144002"/>
              <a:gd name="connsiteY29530" fmla="*/ 1794538 h 4873452"/>
              <a:gd name="connsiteX29531" fmla="*/ 105951 w 9144002"/>
              <a:gd name="connsiteY29531" fmla="*/ 1794316 h 4873452"/>
              <a:gd name="connsiteX29532" fmla="*/ 102976 w 9144002"/>
              <a:gd name="connsiteY29532" fmla="*/ 1794093 h 4873452"/>
              <a:gd name="connsiteX29533" fmla="*/ 99406 w 9144002"/>
              <a:gd name="connsiteY29533" fmla="*/ 1793425 h 4873452"/>
              <a:gd name="connsiteX29534" fmla="*/ 97324 w 9144002"/>
              <a:gd name="connsiteY29534" fmla="*/ 1792533 h 4873452"/>
              <a:gd name="connsiteX29535" fmla="*/ 94944 w 9144002"/>
              <a:gd name="connsiteY29535" fmla="*/ 1791418 h 4873452"/>
              <a:gd name="connsiteX29536" fmla="*/ 98811 w 9144002"/>
              <a:gd name="connsiteY29536" fmla="*/ 1789191 h 4873452"/>
              <a:gd name="connsiteX29537" fmla="*/ 102084 w 9144002"/>
              <a:gd name="connsiteY29537" fmla="*/ 1786740 h 4873452"/>
              <a:gd name="connsiteX29538" fmla="*/ 105058 w 9144002"/>
              <a:gd name="connsiteY29538" fmla="*/ 1783843 h 4873452"/>
              <a:gd name="connsiteX29539" fmla="*/ 108330 w 9144002"/>
              <a:gd name="connsiteY29539" fmla="*/ 1780946 h 4873452"/>
              <a:gd name="connsiteX29540" fmla="*/ 113982 w 9144002"/>
              <a:gd name="connsiteY29540" fmla="*/ 1774930 h 4873452"/>
              <a:gd name="connsiteX29541" fmla="*/ 119633 w 9144002"/>
              <a:gd name="connsiteY29541" fmla="*/ 1768244 h 4873452"/>
              <a:gd name="connsiteX29542" fmla="*/ 130341 w 9144002"/>
              <a:gd name="connsiteY29542" fmla="*/ 1754872 h 4873452"/>
              <a:gd name="connsiteX29543" fmla="*/ 135993 w 9144002"/>
              <a:gd name="connsiteY29543" fmla="*/ 1747964 h 4873452"/>
              <a:gd name="connsiteX29544" fmla="*/ 141645 w 9144002"/>
              <a:gd name="connsiteY29544" fmla="*/ 1741503 h 4873452"/>
              <a:gd name="connsiteX29545" fmla="*/ 140455 w 9144002"/>
              <a:gd name="connsiteY29545" fmla="*/ 1740388 h 4873452"/>
              <a:gd name="connsiteX29546" fmla="*/ 139563 w 9144002"/>
              <a:gd name="connsiteY29546" fmla="*/ 1739273 h 4873452"/>
              <a:gd name="connsiteX29547" fmla="*/ 138670 w 9144002"/>
              <a:gd name="connsiteY29547" fmla="*/ 1735931 h 4873452"/>
              <a:gd name="connsiteX29548" fmla="*/ 137778 w 9144002"/>
              <a:gd name="connsiteY29548" fmla="*/ 1732365 h 4873452"/>
              <a:gd name="connsiteX29549" fmla="*/ 137480 w 9144002"/>
              <a:gd name="connsiteY29549" fmla="*/ 1728355 h 4873452"/>
              <a:gd name="connsiteX29550" fmla="*/ 137183 w 9144002"/>
              <a:gd name="connsiteY29550" fmla="*/ 1719217 h 4873452"/>
              <a:gd name="connsiteX29551" fmla="*/ 137480 w 9144002"/>
              <a:gd name="connsiteY29551" fmla="*/ 1710304 h 4873452"/>
              <a:gd name="connsiteX29552" fmla="*/ 140455 w 9144002"/>
              <a:gd name="connsiteY29552" fmla="*/ 1711642 h 4873452"/>
              <a:gd name="connsiteX29553" fmla="*/ 142834 w 9144002"/>
              <a:gd name="connsiteY29553" fmla="*/ 1712755 h 4873452"/>
              <a:gd name="connsiteX29554" fmla="*/ 144917 w 9144002"/>
              <a:gd name="connsiteY29554" fmla="*/ 1713424 h 4873452"/>
              <a:gd name="connsiteX29555" fmla="*/ 146404 w 9144002"/>
              <a:gd name="connsiteY29555" fmla="*/ 1713424 h 4873452"/>
              <a:gd name="connsiteX29556" fmla="*/ 147594 w 9144002"/>
              <a:gd name="connsiteY29556" fmla="*/ 1713200 h 4873452"/>
              <a:gd name="connsiteX29557" fmla="*/ 148486 w 9144002"/>
              <a:gd name="connsiteY29557" fmla="*/ 1712533 h 4873452"/>
              <a:gd name="connsiteX29558" fmla="*/ 148783 w 9144002"/>
              <a:gd name="connsiteY29558" fmla="*/ 1711642 h 4873452"/>
              <a:gd name="connsiteX29559" fmla="*/ 148783 w 9144002"/>
              <a:gd name="connsiteY29559" fmla="*/ 1710527 h 4873452"/>
              <a:gd name="connsiteX29560" fmla="*/ 147891 w 9144002"/>
              <a:gd name="connsiteY29560" fmla="*/ 1707853 h 4873452"/>
              <a:gd name="connsiteX29561" fmla="*/ 146106 w 9144002"/>
              <a:gd name="connsiteY29561" fmla="*/ 1704065 h 4873452"/>
              <a:gd name="connsiteX29562" fmla="*/ 144321 w 9144002"/>
              <a:gd name="connsiteY29562" fmla="*/ 1700500 h 4873452"/>
              <a:gd name="connsiteX29563" fmla="*/ 141645 w 9144002"/>
              <a:gd name="connsiteY29563" fmla="*/ 1696710 h 4873452"/>
              <a:gd name="connsiteX29564" fmla="*/ 141645 w 9144002"/>
              <a:gd name="connsiteY29564" fmla="*/ 1700054 h 4873452"/>
              <a:gd name="connsiteX29565" fmla="*/ 140752 w 9144002"/>
              <a:gd name="connsiteY29565" fmla="*/ 1702950 h 4873452"/>
              <a:gd name="connsiteX29566" fmla="*/ 139265 w 9144002"/>
              <a:gd name="connsiteY29566" fmla="*/ 1704956 h 4873452"/>
              <a:gd name="connsiteX29567" fmla="*/ 137480 w 9144002"/>
              <a:gd name="connsiteY29567" fmla="*/ 1706737 h 4873452"/>
              <a:gd name="connsiteX29568" fmla="*/ 134803 w 9144002"/>
              <a:gd name="connsiteY29568" fmla="*/ 1707407 h 4873452"/>
              <a:gd name="connsiteX29569" fmla="*/ 131829 w 9144002"/>
              <a:gd name="connsiteY29569" fmla="*/ 1708298 h 4873452"/>
              <a:gd name="connsiteX29570" fmla="*/ 128259 w 9144002"/>
              <a:gd name="connsiteY29570" fmla="*/ 1708522 h 4873452"/>
              <a:gd name="connsiteX29571" fmla="*/ 124987 w 9144002"/>
              <a:gd name="connsiteY29571" fmla="*/ 1708522 h 4873452"/>
              <a:gd name="connsiteX29572" fmla="*/ 116658 w 9144002"/>
              <a:gd name="connsiteY29572" fmla="*/ 1708522 h 4873452"/>
              <a:gd name="connsiteX29573" fmla="*/ 108033 w 9144002"/>
              <a:gd name="connsiteY29573" fmla="*/ 1708298 h 4873452"/>
              <a:gd name="connsiteX29574" fmla="*/ 103869 w 9144002"/>
              <a:gd name="connsiteY29574" fmla="*/ 1708522 h 4873452"/>
              <a:gd name="connsiteX29575" fmla="*/ 99406 w 9144002"/>
              <a:gd name="connsiteY29575" fmla="*/ 1708967 h 4873452"/>
              <a:gd name="connsiteX29576" fmla="*/ 94944 w 9144002"/>
              <a:gd name="connsiteY29576" fmla="*/ 1709413 h 4873452"/>
              <a:gd name="connsiteX29577" fmla="*/ 90780 w 9144002"/>
              <a:gd name="connsiteY29577" fmla="*/ 1710527 h 4873452"/>
              <a:gd name="connsiteX29578" fmla="*/ 89591 w 9144002"/>
              <a:gd name="connsiteY29578" fmla="*/ 1707407 h 4873452"/>
              <a:gd name="connsiteX29579" fmla="*/ 88104 w 9144002"/>
              <a:gd name="connsiteY29579" fmla="*/ 1704287 h 4873452"/>
              <a:gd name="connsiteX29580" fmla="*/ 84831 w 9144002"/>
              <a:gd name="connsiteY29580" fmla="*/ 1698939 h 4873452"/>
              <a:gd name="connsiteX29581" fmla="*/ 83642 w 9144002"/>
              <a:gd name="connsiteY29581" fmla="*/ 1696043 h 4873452"/>
              <a:gd name="connsiteX29582" fmla="*/ 82452 w 9144002"/>
              <a:gd name="connsiteY29582" fmla="*/ 1692477 h 4873452"/>
              <a:gd name="connsiteX29583" fmla="*/ 82154 w 9144002"/>
              <a:gd name="connsiteY29583" fmla="*/ 1688688 h 4873452"/>
              <a:gd name="connsiteX29584" fmla="*/ 82452 w 9144002"/>
              <a:gd name="connsiteY29584" fmla="*/ 1683785 h 4873452"/>
              <a:gd name="connsiteX29585" fmla="*/ 85129 w 9144002"/>
              <a:gd name="connsiteY29585" fmla="*/ 1683785 h 4873452"/>
              <a:gd name="connsiteX29586" fmla="*/ 88104 w 9144002"/>
              <a:gd name="connsiteY29586" fmla="*/ 1684009 h 4873452"/>
              <a:gd name="connsiteX29587" fmla="*/ 95242 w 9144002"/>
              <a:gd name="connsiteY29587" fmla="*/ 1685122 h 4873452"/>
              <a:gd name="connsiteX29588" fmla="*/ 102976 w 9144002"/>
              <a:gd name="connsiteY29588" fmla="*/ 1686014 h 4873452"/>
              <a:gd name="connsiteX29589" fmla="*/ 106545 w 9144002"/>
              <a:gd name="connsiteY29589" fmla="*/ 1686460 h 4873452"/>
              <a:gd name="connsiteX29590" fmla="*/ 110115 w 9144002"/>
              <a:gd name="connsiteY29590" fmla="*/ 1686460 h 4873452"/>
              <a:gd name="connsiteX29591" fmla="*/ 113387 w 9144002"/>
              <a:gd name="connsiteY29591" fmla="*/ 1686014 h 4873452"/>
              <a:gd name="connsiteX29592" fmla="*/ 116658 w 9144002"/>
              <a:gd name="connsiteY29592" fmla="*/ 1685122 h 4873452"/>
              <a:gd name="connsiteX29593" fmla="*/ 118146 w 9144002"/>
              <a:gd name="connsiteY29593" fmla="*/ 1684677 h 4873452"/>
              <a:gd name="connsiteX29594" fmla="*/ 119336 w 9144002"/>
              <a:gd name="connsiteY29594" fmla="*/ 1683785 h 4873452"/>
              <a:gd name="connsiteX29595" fmla="*/ 120525 w 9144002"/>
              <a:gd name="connsiteY29595" fmla="*/ 1682895 h 4873452"/>
              <a:gd name="connsiteX29596" fmla="*/ 121716 w 9144002"/>
              <a:gd name="connsiteY29596" fmla="*/ 1681780 h 4873452"/>
              <a:gd name="connsiteX29597" fmla="*/ 122905 w 9144002"/>
              <a:gd name="connsiteY29597" fmla="*/ 1680666 h 4873452"/>
              <a:gd name="connsiteX29598" fmla="*/ 123500 w 9144002"/>
              <a:gd name="connsiteY29598" fmla="*/ 1679106 h 4873452"/>
              <a:gd name="connsiteX29599" fmla="*/ 124392 w 9144002"/>
              <a:gd name="connsiteY29599" fmla="*/ 1677324 h 4873452"/>
              <a:gd name="connsiteX29600" fmla="*/ 124690 w 9144002"/>
              <a:gd name="connsiteY29600" fmla="*/ 1675318 h 4873452"/>
              <a:gd name="connsiteX29601" fmla="*/ 124987 w 9144002"/>
              <a:gd name="connsiteY29601" fmla="*/ 1670861 h 4873452"/>
              <a:gd name="connsiteX29602" fmla="*/ 124690 w 9144002"/>
              <a:gd name="connsiteY29602" fmla="*/ 1665512 h 4873452"/>
              <a:gd name="connsiteX29603" fmla="*/ 130936 w 9144002"/>
              <a:gd name="connsiteY29603" fmla="*/ 1662615 h 4873452"/>
              <a:gd name="connsiteX29604" fmla="*/ 137480 w 9144002"/>
              <a:gd name="connsiteY29604" fmla="*/ 1660388 h 4873452"/>
              <a:gd name="connsiteX29605" fmla="*/ 144619 w 9144002"/>
              <a:gd name="connsiteY29605" fmla="*/ 1658382 h 4873452"/>
              <a:gd name="connsiteX29606" fmla="*/ 151758 w 9144002"/>
              <a:gd name="connsiteY29606" fmla="*/ 1656822 h 4873452"/>
              <a:gd name="connsiteX29607" fmla="*/ 159195 w 9144002"/>
              <a:gd name="connsiteY29607" fmla="*/ 1655262 h 4873452"/>
              <a:gd name="connsiteX29608" fmla="*/ 166630 w 9144002"/>
              <a:gd name="connsiteY29608" fmla="*/ 1653924 h 4873452"/>
              <a:gd name="connsiteX29609" fmla="*/ 182098 w 9144002"/>
              <a:gd name="connsiteY29609" fmla="*/ 1651696 h 4873452"/>
              <a:gd name="connsiteX29610" fmla="*/ 189832 w 9144002"/>
              <a:gd name="connsiteY29610" fmla="*/ 1650582 h 4873452"/>
              <a:gd name="connsiteX29611" fmla="*/ 197268 w 9144002"/>
              <a:gd name="connsiteY29611" fmla="*/ 1649245 h 4873452"/>
              <a:gd name="connsiteX29612" fmla="*/ 204407 w 9144002"/>
              <a:gd name="connsiteY29612" fmla="*/ 1647461 h 4873452"/>
              <a:gd name="connsiteX29613" fmla="*/ 211248 w 9144002"/>
              <a:gd name="connsiteY29613" fmla="*/ 1645456 h 4873452"/>
              <a:gd name="connsiteX29614" fmla="*/ 217792 w 9144002"/>
              <a:gd name="connsiteY29614" fmla="*/ 1643005 h 4873452"/>
              <a:gd name="connsiteX29615" fmla="*/ 224039 w 9144002"/>
              <a:gd name="connsiteY29615" fmla="*/ 1640109 h 4873452"/>
              <a:gd name="connsiteX29616" fmla="*/ 227014 w 9144002"/>
              <a:gd name="connsiteY29616" fmla="*/ 1638771 h 4873452"/>
              <a:gd name="connsiteX29617" fmla="*/ 229690 w 9144002"/>
              <a:gd name="connsiteY29617" fmla="*/ 1636988 h 4873452"/>
              <a:gd name="connsiteX29618" fmla="*/ 232368 w 9144002"/>
              <a:gd name="connsiteY29618" fmla="*/ 1634982 h 4873452"/>
              <a:gd name="connsiteX29619" fmla="*/ 234747 w 9144002"/>
              <a:gd name="connsiteY29619" fmla="*/ 1633199 h 4873452"/>
              <a:gd name="connsiteX29620" fmla="*/ 231772 w 9144002"/>
              <a:gd name="connsiteY29620" fmla="*/ 1625179 h 4873452"/>
              <a:gd name="connsiteX29621" fmla="*/ 230285 w 9144002"/>
              <a:gd name="connsiteY29621" fmla="*/ 1621835 h 4873452"/>
              <a:gd name="connsiteX29622" fmla="*/ 228798 w 9144002"/>
              <a:gd name="connsiteY29622" fmla="*/ 1618715 h 4873452"/>
              <a:gd name="connsiteX29623" fmla="*/ 227310 w 9144002"/>
              <a:gd name="connsiteY29623" fmla="*/ 1616265 h 4873452"/>
              <a:gd name="connsiteX29624" fmla="*/ 225526 w 9144002"/>
              <a:gd name="connsiteY29624" fmla="*/ 1614035 h 4873452"/>
              <a:gd name="connsiteX29625" fmla="*/ 223444 w 9144002"/>
              <a:gd name="connsiteY29625" fmla="*/ 1611585 h 4873452"/>
              <a:gd name="connsiteX29626" fmla="*/ 221659 w 9144002"/>
              <a:gd name="connsiteY29626" fmla="*/ 1610025 h 4873452"/>
              <a:gd name="connsiteX29627" fmla="*/ 219874 w 9144002"/>
              <a:gd name="connsiteY29627" fmla="*/ 1608464 h 4873452"/>
              <a:gd name="connsiteX29628" fmla="*/ 217495 w 9144002"/>
              <a:gd name="connsiteY29628" fmla="*/ 1607349 h 4873452"/>
              <a:gd name="connsiteX29629" fmla="*/ 215412 w 9144002"/>
              <a:gd name="connsiteY29629" fmla="*/ 1606682 h 4873452"/>
              <a:gd name="connsiteX29630" fmla="*/ 213330 w 9144002"/>
              <a:gd name="connsiteY29630" fmla="*/ 1605789 h 4873452"/>
              <a:gd name="connsiteX29631" fmla="*/ 211248 w 9144002"/>
              <a:gd name="connsiteY29631" fmla="*/ 1605567 h 4873452"/>
              <a:gd name="connsiteX29632" fmla="*/ 208571 w 9144002"/>
              <a:gd name="connsiteY29632" fmla="*/ 1605123 h 4873452"/>
              <a:gd name="connsiteX29633" fmla="*/ 206192 w 9144002"/>
              <a:gd name="connsiteY29633" fmla="*/ 1605123 h 4873452"/>
              <a:gd name="connsiteX29634" fmla="*/ 204109 w 9144002"/>
              <a:gd name="connsiteY29634" fmla="*/ 1605123 h 4873452"/>
              <a:gd name="connsiteX29635" fmla="*/ 198756 w 9144002"/>
              <a:gd name="connsiteY29635" fmla="*/ 1606235 h 4873452"/>
              <a:gd name="connsiteX29636" fmla="*/ 193401 w 9144002"/>
              <a:gd name="connsiteY29636" fmla="*/ 1607795 h 4873452"/>
              <a:gd name="connsiteX29637" fmla="*/ 188345 w 9144002"/>
              <a:gd name="connsiteY29637" fmla="*/ 1609801 h 4873452"/>
              <a:gd name="connsiteX29638" fmla="*/ 182693 w 9144002"/>
              <a:gd name="connsiteY29638" fmla="*/ 1612252 h 4873452"/>
              <a:gd name="connsiteX29639" fmla="*/ 170497 w 9144002"/>
              <a:gd name="connsiteY29639" fmla="*/ 1618047 h 4873452"/>
              <a:gd name="connsiteX29640" fmla="*/ 158599 w 9144002"/>
              <a:gd name="connsiteY29640" fmla="*/ 1624733 h 4873452"/>
              <a:gd name="connsiteX29641" fmla="*/ 158897 w 9144002"/>
              <a:gd name="connsiteY29641" fmla="*/ 1621612 h 4873452"/>
              <a:gd name="connsiteX29642" fmla="*/ 158897 w 9144002"/>
              <a:gd name="connsiteY29642" fmla="*/ 1618938 h 4873452"/>
              <a:gd name="connsiteX29643" fmla="*/ 158897 w 9144002"/>
              <a:gd name="connsiteY29643" fmla="*/ 1616709 h 4873452"/>
              <a:gd name="connsiteX29644" fmla="*/ 158004 w 9144002"/>
              <a:gd name="connsiteY29644" fmla="*/ 1615150 h 4873452"/>
              <a:gd name="connsiteX29645" fmla="*/ 157410 w 9144002"/>
              <a:gd name="connsiteY29645" fmla="*/ 1613367 h 4873452"/>
              <a:gd name="connsiteX29646" fmla="*/ 156219 w 9144002"/>
              <a:gd name="connsiteY29646" fmla="*/ 1612030 h 4873452"/>
              <a:gd name="connsiteX29647" fmla="*/ 154732 w 9144002"/>
              <a:gd name="connsiteY29647" fmla="*/ 1610916 h 4873452"/>
              <a:gd name="connsiteX29648" fmla="*/ 153543 w 9144002"/>
              <a:gd name="connsiteY29648" fmla="*/ 1609801 h 4873452"/>
              <a:gd name="connsiteX29649" fmla="*/ 150270 w 9144002"/>
              <a:gd name="connsiteY29649" fmla="*/ 1608018 h 4873452"/>
              <a:gd name="connsiteX29650" fmla="*/ 147296 w 9144002"/>
              <a:gd name="connsiteY29650" fmla="*/ 1606235 h 4873452"/>
              <a:gd name="connsiteX29651" fmla="*/ 144321 w 9144002"/>
              <a:gd name="connsiteY29651" fmla="*/ 1604675 h 4873452"/>
              <a:gd name="connsiteX29652" fmla="*/ 142834 w 9144002"/>
              <a:gd name="connsiteY29652" fmla="*/ 1603563 h 4873452"/>
              <a:gd name="connsiteX29653" fmla="*/ 141645 w 9144002"/>
              <a:gd name="connsiteY29653" fmla="*/ 1602002 h 4873452"/>
              <a:gd name="connsiteX29654" fmla="*/ 143727 w 9144002"/>
              <a:gd name="connsiteY29654" fmla="*/ 1597768 h 4873452"/>
              <a:gd name="connsiteX29655" fmla="*/ 146106 w 9144002"/>
              <a:gd name="connsiteY29655" fmla="*/ 1593980 h 4873452"/>
              <a:gd name="connsiteX29656" fmla="*/ 148783 w 9144002"/>
              <a:gd name="connsiteY29656" fmla="*/ 1590638 h 4873452"/>
              <a:gd name="connsiteX29657" fmla="*/ 151461 w 9144002"/>
              <a:gd name="connsiteY29657" fmla="*/ 1587739 h 4873452"/>
              <a:gd name="connsiteX29658" fmla="*/ 153840 w 9144002"/>
              <a:gd name="connsiteY29658" fmla="*/ 1585289 h 4873452"/>
              <a:gd name="connsiteX29659" fmla="*/ 157112 w 9144002"/>
              <a:gd name="connsiteY29659" fmla="*/ 1583282 h 4873452"/>
              <a:gd name="connsiteX29660" fmla="*/ 160086 w 9144002"/>
              <a:gd name="connsiteY29660" fmla="*/ 1581278 h 4873452"/>
              <a:gd name="connsiteX29661" fmla="*/ 163061 w 9144002"/>
              <a:gd name="connsiteY29661" fmla="*/ 1580163 h 4873452"/>
              <a:gd name="connsiteX29662" fmla="*/ 166333 w 9144002"/>
              <a:gd name="connsiteY29662" fmla="*/ 1579049 h 4873452"/>
              <a:gd name="connsiteX29663" fmla="*/ 169902 w 9144002"/>
              <a:gd name="connsiteY29663" fmla="*/ 1578158 h 4873452"/>
              <a:gd name="connsiteX29664" fmla="*/ 173175 w 9144002"/>
              <a:gd name="connsiteY29664" fmla="*/ 1577935 h 4873452"/>
              <a:gd name="connsiteX29665" fmla="*/ 177042 w 9144002"/>
              <a:gd name="connsiteY29665" fmla="*/ 1577935 h 4873452"/>
              <a:gd name="connsiteX29666" fmla="*/ 180313 w 9144002"/>
              <a:gd name="connsiteY29666" fmla="*/ 1577935 h 4873452"/>
              <a:gd name="connsiteX29667" fmla="*/ 184180 w 9144002"/>
              <a:gd name="connsiteY29667" fmla="*/ 1578158 h 4873452"/>
              <a:gd name="connsiteX29668" fmla="*/ 187749 w 9144002"/>
              <a:gd name="connsiteY29668" fmla="*/ 1578604 h 4873452"/>
              <a:gd name="connsiteX29669" fmla="*/ 191617 w 9144002"/>
              <a:gd name="connsiteY29669" fmla="*/ 1579495 h 4873452"/>
              <a:gd name="connsiteX29670" fmla="*/ 199647 w 9144002"/>
              <a:gd name="connsiteY29670" fmla="*/ 1581500 h 4873452"/>
              <a:gd name="connsiteX29671" fmla="*/ 207084 w 9144002"/>
              <a:gd name="connsiteY29671" fmla="*/ 1584398 h 4873452"/>
              <a:gd name="connsiteX29672" fmla="*/ 214818 w 9144002"/>
              <a:gd name="connsiteY29672" fmla="*/ 1587072 h 4873452"/>
              <a:gd name="connsiteX29673" fmla="*/ 222849 w 9144002"/>
              <a:gd name="connsiteY29673" fmla="*/ 1590191 h 4873452"/>
              <a:gd name="connsiteX29674" fmla="*/ 238019 w 9144002"/>
              <a:gd name="connsiteY29674" fmla="*/ 1596431 h 4873452"/>
              <a:gd name="connsiteX29675" fmla="*/ 245158 w 9144002"/>
              <a:gd name="connsiteY29675" fmla="*/ 1599328 h 4873452"/>
              <a:gd name="connsiteX29676" fmla="*/ 251702 w 9144002"/>
              <a:gd name="connsiteY29676" fmla="*/ 1601333 h 4873452"/>
              <a:gd name="connsiteX29677" fmla="*/ 249917 w 9144002"/>
              <a:gd name="connsiteY29677" fmla="*/ 1602448 h 4873452"/>
              <a:gd name="connsiteX29678" fmla="*/ 249025 w 9144002"/>
              <a:gd name="connsiteY29678" fmla="*/ 1603786 h 4873452"/>
              <a:gd name="connsiteX29679" fmla="*/ 248430 w 9144002"/>
              <a:gd name="connsiteY29679" fmla="*/ 1604899 h 4873452"/>
              <a:gd name="connsiteX29680" fmla="*/ 248430 w 9144002"/>
              <a:gd name="connsiteY29680" fmla="*/ 1606235 h 4873452"/>
              <a:gd name="connsiteX29681" fmla="*/ 248727 w 9144002"/>
              <a:gd name="connsiteY29681" fmla="*/ 1607795 h 4873452"/>
              <a:gd name="connsiteX29682" fmla="*/ 249025 w 9144002"/>
              <a:gd name="connsiteY29682" fmla="*/ 1609355 h 4873452"/>
              <a:gd name="connsiteX29683" fmla="*/ 250512 w 9144002"/>
              <a:gd name="connsiteY29683" fmla="*/ 1612475 h 4873452"/>
              <a:gd name="connsiteX29684" fmla="*/ 251702 w 9144002"/>
              <a:gd name="connsiteY29684" fmla="*/ 1615595 h 4873452"/>
              <a:gd name="connsiteX29685" fmla="*/ 252297 w 9144002"/>
              <a:gd name="connsiteY29685" fmla="*/ 1617378 h 4873452"/>
              <a:gd name="connsiteX29686" fmla="*/ 252297 w 9144002"/>
              <a:gd name="connsiteY29686" fmla="*/ 1618715 h 4873452"/>
              <a:gd name="connsiteX29687" fmla="*/ 251702 w 9144002"/>
              <a:gd name="connsiteY29687" fmla="*/ 1620052 h 4873452"/>
              <a:gd name="connsiteX29688" fmla="*/ 251107 w 9144002"/>
              <a:gd name="connsiteY29688" fmla="*/ 1621612 h 4873452"/>
              <a:gd name="connsiteX29689" fmla="*/ 249619 w 9144002"/>
              <a:gd name="connsiteY29689" fmla="*/ 1622727 h 4873452"/>
              <a:gd name="connsiteX29690" fmla="*/ 247240 w 9144002"/>
              <a:gd name="connsiteY29690" fmla="*/ 1623840 h 4873452"/>
              <a:gd name="connsiteX29691" fmla="*/ 251702 w 9144002"/>
              <a:gd name="connsiteY29691" fmla="*/ 1628966 h 4873452"/>
              <a:gd name="connsiteX29692" fmla="*/ 256759 w 9144002"/>
              <a:gd name="connsiteY29692" fmla="*/ 1633646 h 4873452"/>
              <a:gd name="connsiteX29693" fmla="*/ 261518 w 9144002"/>
              <a:gd name="connsiteY29693" fmla="*/ 1638102 h 4873452"/>
              <a:gd name="connsiteX29694" fmla="*/ 266871 w 9144002"/>
              <a:gd name="connsiteY29694" fmla="*/ 1642336 h 4873452"/>
              <a:gd name="connsiteX29695" fmla="*/ 277878 w 9144002"/>
              <a:gd name="connsiteY29695" fmla="*/ 1650582 h 4873452"/>
              <a:gd name="connsiteX29696" fmla="*/ 288586 w 9144002"/>
              <a:gd name="connsiteY29696" fmla="*/ 1658382 h 4873452"/>
              <a:gd name="connsiteX29697" fmla="*/ 293940 w 9144002"/>
              <a:gd name="connsiteY29697" fmla="*/ 1662615 h 4873452"/>
              <a:gd name="connsiteX29698" fmla="*/ 299294 w 9144002"/>
              <a:gd name="connsiteY29698" fmla="*/ 1666851 h 4873452"/>
              <a:gd name="connsiteX29699" fmla="*/ 304054 w 9144002"/>
              <a:gd name="connsiteY29699" fmla="*/ 1671307 h 4873452"/>
              <a:gd name="connsiteX29700" fmla="*/ 308515 w 9144002"/>
              <a:gd name="connsiteY29700" fmla="*/ 1676209 h 4873452"/>
              <a:gd name="connsiteX29701" fmla="*/ 312977 w 9144002"/>
              <a:gd name="connsiteY29701" fmla="*/ 1681556 h 4873452"/>
              <a:gd name="connsiteX29702" fmla="*/ 317141 w 9144002"/>
              <a:gd name="connsiteY29702" fmla="*/ 1687129 h 4873452"/>
              <a:gd name="connsiteX29703" fmla="*/ 320710 w 9144002"/>
              <a:gd name="connsiteY29703" fmla="*/ 1693144 h 4873452"/>
              <a:gd name="connsiteX29704" fmla="*/ 323685 w 9144002"/>
              <a:gd name="connsiteY29704" fmla="*/ 1699608 h 4873452"/>
              <a:gd name="connsiteX29705" fmla="*/ 325470 w 9144002"/>
              <a:gd name="connsiteY29705" fmla="*/ 1699831 h 4873452"/>
              <a:gd name="connsiteX29706" fmla="*/ 326957 w 9144002"/>
              <a:gd name="connsiteY29706" fmla="*/ 1699831 h 4873452"/>
              <a:gd name="connsiteX29707" fmla="*/ 328444 w 9144002"/>
              <a:gd name="connsiteY29707" fmla="*/ 1699608 h 4873452"/>
              <a:gd name="connsiteX29708" fmla="*/ 329634 w 9144002"/>
              <a:gd name="connsiteY29708" fmla="*/ 1699385 h 4873452"/>
              <a:gd name="connsiteX29709" fmla="*/ 331419 w 9144002"/>
              <a:gd name="connsiteY29709" fmla="*/ 1698270 h 4873452"/>
              <a:gd name="connsiteX29710" fmla="*/ 333501 w 9144002"/>
              <a:gd name="connsiteY29710" fmla="*/ 1696710 h 4873452"/>
              <a:gd name="connsiteX29711" fmla="*/ 335583 w 9144002"/>
              <a:gd name="connsiteY29711" fmla="*/ 1695374 h 4873452"/>
              <a:gd name="connsiteX29712" fmla="*/ 336773 w 9144002"/>
              <a:gd name="connsiteY29712" fmla="*/ 1694704 h 4873452"/>
              <a:gd name="connsiteX29713" fmla="*/ 337963 w 9144002"/>
              <a:gd name="connsiteY29713" fmla="*/ 1694482 h 4873452"/>
              <a:gd name="connsiteX29714" fmla="*/ 339450 w 9144002"/>
              <a:gd name="connsiteY29714" fmla="*/ 1694260 h 4873452"/>
              <a:gd name="connsiteX29715" fmla="*/ 340937 w 9144002"/>
              <a:gd name="connsiteY29715" fmla="*/ 1694260 h 4873452"/>
              <a:gd name="connsiteX29716" fmla="*/ 342722 w 9144002"/>
              <a:gd name="connsiteY29716" fmla="*/ 1694482 h 4873452"/>
              <a:gd name="connsiteX29717" fmla="*/ 344804 w 9144002"/>
              <a:gd name="connsiteY29717" fmla="*/ 1695150 h 4873452"/>
              <a:gd name="connsiteX29718" fmla="*/ 344209 w 9144002"/>
              <a:gd name="connsiteY29718" fmla="*/ 1698716 h 4873452"/>
              <a:gd name="connsiteX29719" fmla="*/ 344209 w 9144002"/>
              <a:gd name="connsiteY29719" fmla="*/ 1702059 h 4873452"/>
              <a:gd name="connsiteX29720" fmla="*/ 344804 w 9144002"/>
              <a:gd name="connsiteY29720" fmla="*/ 1705625 h 4873452"/>
              <a:gd name="connsiteX29721" fmla="*/ 345102 w 9144002"/>
              <a:gd name="connsiteY29721" fmla="*/ 1708298 h 4873452"/>
              <a:gd name="connsiteX29722" fmla="*/ 345697 w 9144002"/>
              <a:gd name="connsiteY29722" fmla="*/ 1710973 h 4873452"/>
              <a:gd name="connsiteX29723" fmla="*/ 346589 w 9144002"/>
              <a:gd name="connsiteY29723" fmla="*/ 1713424 h 4873452"/>
              <a:gd name="connsiteX29724" fmla="*/ 347779 w 9144002"/>
              <a:gd name="connsiteY29724" fmla="*/ 1715429 h 4873452"/>
              <a:gd name="connsiteX29725" fmla="*/ 349266 w 9144002"/>
              <a:gd name="connsiteY29725" fmla="*/ 1717657 h 4873452"/>
              <a:gd name="connsiteX29726" fmla="*/ 354918 w 9144002"/>
              <a:gd name="connsiteY29726" fmla="*/ 1714538 h 4873452"/>
              <a:gd name="connsiteX29727" fmla="*/ 357892 w 9144002"/>
              <a:gd name="connsiteY29727" fmla="*/ 1713200 h 4873452"/>
              <a:gd name="connsiteX29728" fmla="*/ 360569 w 9144002"/>
              <a:gd name="connsiteY29728" fmla="*/ 1712087 h 4873452"/>
              <a:gd name="connsiteX29729" fmla="*/ 363544 w 9144002"/>
              <a:gd name="connsiteY29729" fmla="*/ 1711195 h 4873452"/>
              <a:gd name="connsiteX29730" fmla="*/ 366220 w 9144002"/>
              <a:gd name="connsiteY29730" fmla="*/ 1710527 h 4873452"/>
              <a:gd name="connsiteX29731" fmla="*/ 368303 w 9144002"/>
              <a:gd name="connsiteY29731" fmla="*/ 1710527 h 4873452"/>
              <a:gd name="connsiteX29732" fmla="*/ 370683 w 9144002"/>
              <a:gd name="connsiteY29732" fmla="*/ 1710527 h 4873452"/>
              <a:gd name="connsiteX29733" fmla="*/ 372467 w 9144002"/>
              <a:gd name="connsiteY29733" fmla="*/ 1711195 h 4873452"/>
              <a:gd name="connsiteX29734" fmla="*/ 374549 w 9144002"/>
              <a:gd name="connsiteY29734" fmla="*/ 1712310 h 4873452"/>
              <a:gd name="connsiteX29735" fmla="*/ 375442 w 9144002"/>
              <a:gd name="connsiteY29735" fmla="*/ 1713870 h 4873452"/>
              <a:gd name="connsiteX29736" fmla="*/ 376334 w 9144002"/>
              <a:gd name="connsiteY29736" fmla="*/ 1715875 h 4873452"/>
              <a:gd name="connsiteX29737" fmla="*/ 376632 w 9144002"/>
              <a:gd name="connsiteY29737" fmla="*/ 1718772 h 4873452"/>
              <a:gd name="connsiteX29738" fmla="*/ 376632 w 9144002"/>
              <a:gd name="connsiteY29738" fmla="*/ 1722115 h 4873452"/>
              <a:gd name="connsiteX29739" fmla="*/ 376036 w 9144002"/>
              <a:gd name="connsiteY29739" fmla="*/ 1726126 h 4873452"/>
              <a:gd name="connsiteX29740" fmla="*/ 374549 w 9144002"/>
              <a:gd name="connsiteY29740" fmla="*/ 1730805 h 4873452"/>
              <a:gd name="connsiteX29741" fmla="*/ 377524 w 9144002"/>
              <a:gd name="connsiteY29741" fmla="*/ 1730583 h 4873452"/>
              <a:gd name="connsiteX29742" fmla="*/ 380796 w 9144002"/>
              <a:gd name="connsiteY29742" fmla="*/ 1730805 h 4873452"/>
              <a:gd name="connsiteX29743" fmla="*/ 384068 w 9144002"/>
              <a:gd name="connsiteY29743" fmla="*/ 1730805 h 4873452"/>
              <a:gd name="connsiteX29744" fmla="*/ 387340 w 9144002"/>
              <a:gd name="connsiteY29744" fmla="*/ 1730805 h 4873452"/>
              <a:gd name="connsiteX29745" fmla="*/ 388827 w 9144002"/>
              <a:gd name="connsiteY29745" fmla="*/ 1730583 h 4873452"/>
              <a:gd name="connsiteX29746" fmla="*/ 389719 w 9144002"/>
              <a:gd name="connsiteY29746" fmla="*/ 1730359 h 4873452"/>
              <a:gd name="connsiteX29747" fmla="*/ 390910 w 9144002"/>
              <a:gd name="connsiteY29747" fmla="*/ 1729469 h 4873452"/>
              <a:gd name="connsiteX29748" fmla="*/ 391801 w 9144002"/>
              <a:gd name="connsiteY29748" fmla="*/ 1728577 h 4873452"/>
              <a:gd name="connsiteX29749" fmla="*/ 392099 w 9144002"/>
              <a:gd name="connsiteY29749" fmla="*/ 1727464 h 4873452"/>
              <a:gd name="connsiteX29750" fmla="*/ 392099 w 9144002"/>
              <a:gd name="connsiteY29750" fmla="*/ 1725903 h 4873452"/>
              <a:gd name="connsiteX29751" fmla="*/ 392099 w 9144002"/>
              <a:gd name="connsiteY29751" fmla="*/ 1724121 h 4873452"/>
              <a:gd name="connsiteX29752" fmla="*/ 391207 w 9144002"/>
              <a:gd name="connsiteY29752" fmla="*/ 1721670 h 4873452"/>
              <a:gd name="connsiteX29753" fmla="*/ 393884 w 9144002"/>
              <a:gd name="connsiteY29753" fmla="*/ 1724121 h 4873452"/>
              <a:gd name="connsiteX29754" fmla="*/ 395966 w 9144002"/>
              <a:gd name="connsiteY29754" fmla="*/ 1727018 h 4873452"/>
              <a:gd name="connsiteX29755" fmla="*/ 399535 w 9144002"/>
              <a:gd name="connsiteY29755" fmla="*/ 1733480 h 4873452"/>
              <a:gd name="connsiteX29756" fmla="*/ 401023 w 9144002"/>
              <a:gd name="connsiteY29756" fmla="*/ 1736600 h 4873452"/>
              <a:gd name="connsiteX29757" fmla="*/ 403105 w 9144002"/>
              <a:gd name="connsiteY29757" fmla="*/ 1739273 h 4873452"/>
              <a:gd name="connsiteX29758" fmla="*/ 405782 w 9144002"/>
              <a:gd name="connsiteY29758" fmla="*/ 1742171 h 4873452"/>
              <a:gd name="connsiteX29759" fmla="*/ 406675 w 9144002"/>
              <a:gd name="connsiteY29759" fmla="*/ 1743062 h 4873452"/>
              <a:gd name="connsiteX29760" fmla="*/ 408161 w 9144002"/>
              <a:gd name="connsiteY29760" fmla="*/ 1744176 h 4873452"/>
              <a:gd name="connsiteX29761" fmla="*/ 410541 w 9144002"/>
              <a:gd name="connsiteY29761" fmla="*/ 1744622 h 4873452"/>
              <a:gd name="connsiteX29762" fmla="*/ 412326 w 9144002"/>
              <a:gd name="connsiteY29762" fmla="*/ 1745068 h 4873452"/>
              <a:gd name="connsiteX29763" fmla="*/ 413813 w 9144002"/>
              <a:gd name="connsiteY29763" fmla="*/ 1744622 h 4873452"/>
              <a:gd name="connsiteX29764" fmla="*/ 415003 w 9144002"/>
              <a:gd name="connsiteY29764" fmla="*/ 1744176 h 4873452"/>
              <a:gd name="connsiteX29765" fmla="*/ 415895 w 9144002"/>
              <a:gd name="connsiteY29765" fmla="*/ 1743285 h 4873452"/>
              <a:gd name="connsiteX29766" fmla="*/ 416193 w 9144002"/>
              <a:gd name="connsiteY29766" fmla="*/ 1742171 h 4873452"/>
              <a:gd name="connsiteX29767" fmla="*/ 416788 w 9144002"/>
              <a:gd name="connsiteY29767" fmla="*/ 1739273 h 4873452"/>
              <a:gd name="connsiteX29768" fmla="*/ 417680 w 9144002"/>
              <a:gd name="connsiteY29768" fmla="*/ 1736822 h 4873452"/>
              <a:gd name="connsiteX29769" fmla="*/ 417977 w 9144002"/>
              <a:gd name="connsiteY29769" fmla="*/ 1735709 h 4873452"/>
              <a:gd name="connsiteX29770" fmla="*/ 418870 w 9144002"/>
              <a:gd name="connsiteY29770" fmla="*/ 1734816 h 4873452"/>
              <a:gd name="connsiteX29771" fmla="*/ 420060 w 9144002"/>
              <a:gd name="connsiteY29771" fmla="*/ 1734149 h 4873452"/>
              <a:gd name="connsiteX29772" fmla="*/ 420952 w 9144002"/>
              <a:gd name="connsiteY29772" fmla="*/ 1733926 h 4873452"/>
              <a:gd name="connsiteX29773" fmla="*/ 423034 w 9144002"/>
              <a:gd name="connsiteY29773" fmla="*/ 1734149 h 4873452"/>
              <a:gd name="connsiteX29774" fmla="*/ 425116 w 9144002"/>
              <a:gd name="connsiteY29774" fmla="*/ 1734816 h 4873452"/>
              <a:gd name="connsiteX29775" fmla="*/ 426306 w 9144002"/>
              <a:gd name="connsiteY29775" fmla="*/ 1738827 h 4873452"/>
              <a:gd name="connsiteX29776" fmla="*/ 427793 w 9144002"/>
              <a:gd name="connsiteY29776" fmla="*/ 1741947 h 4873452"/>
              <a:gd name="connsiteX29777" fmla="*/ 429578 w 9144002"/>
              <a:gd name="connsiteY29777" fmla="*/ 1744622 h 4873452"/>
              <a:gd name="connsiteX29778" fmla="*/ 431958 w 9144002"/>
              <a:gd name="connsiteY29778" fmla="*/ 1746849 h 4873452"/>
              <a:gd name="connsiteX29779" fmla="*/ 434635 w 9144002"/>
              <a:gd name="connsiteY29779" fmla="*/ 1748856 h 4873452"/>
              <a:gd name="connsiteX29780" fmla="*/ 437312 w 9144002"/>
              <a:gd name="connsiteY29780" fmla="*/ 1750861 h 4873452"/>
              <a:gd name="connsiteX29781" fmla="*/ 442963 w 9144002"/>
              <a:gd name="connsiteY29781" fmla="*/ 1754205 h 4873452"/>
              <a:gd name="connsiteX29782" fmla="*/ 448615 w 9144002"/>
              <a:gd name="connsiteY29782" fmla="*/ 1757547 h 4873452"/>
              <a:gd name="connsiteX29783" fmla="*/ 451589 w 9144002"/>
              <a:gd name="connsiteY29783" fmla="*/ 1759553 h 4873452"/>
              <a:gd name="connsiteX29784" fmla="*/ 453672 w 9144002"/>
              <a:gd name="connsiteY29784" fmla="*/ 1761782 h 4873452"/>
              <a:gd name="connsiteX29785" fmla="*/ 455754 w 9144002"/>
              <a:gd name="connsiteY29785" fmla="*/ 1764455 h 4873452"/>
              <a:gd name="connsiteX29786" fmla="*/ 457539 w 9144002"/>
              <a:gd name="connsiteY29786" fmla="*/ 1767575 h 4873452"/>
              <a:gd name="connsiteX29787" fmla="*/ 458728 w 9144002"/>
              <a:gd name="connsiteY29787" fmla="*/ 1770916 h 4873452"/>
              <a:gd name="connsiteX29788" fmla="*/ 459323 w 9144002"/>
              <a:gd name="connsiteY29788" fmla="*/ 1775152 h 4873452"/>
              <a:gd name="connsiteX29789" fmla="*/ 460810 w 9144002"/>
              <a:gd name="connsiteY29789" fmla="*/ 1773815 h 4873452"/>
              <a:gd name="connsiteX29790" fmla="*/ 462892 w 9144002"/>
              <a:gd name="connsiteY29790" fmla="*/ 1772477 h 4873452"/>
              <a:gd name="connsiteX29791" fmla="*/ 464678 w 9144002"/>
              <a:gd name="connsiteY29791" fmla="*/ 1772031 h 4873452"/>
              <a:gd name="connsiteX29792" fmla="*/ 467057 w 9144002"/>
              <a:gd name="connsiteY29792" fmla="*/ 1771362 h 4873452"/>
              <a:gd name="connsiteX29793" fmla="*/ 468842 w 9144002"/>
              <a:gd name="connsiteY29793" fmla="*/ 1771141 h 4873452"/>
              <a:gd name="connsiteX29794" fmla="*/ 470626 w 9144002"/>
              <a:gd name="connsiteY29794" fmla="*/ 1770916 h 4873452"/>
              <a:gd name="connsiteX29795" fmla="*/ 472708 w 9144002"/>
              <a:gd name="connsiteY29795" fmla="*/ 1771141 h 4873452"/>
              <a:gd name="connsiteX29796" fmla="*/ 473454 w 9144002"/>
              <a:gd name="connsiteY29796" fmla="*/ 1771233 h 4873452"/>
              <a:gd name="connsiteX29797" fmla="*/ 473278 w 9144002"/>
              <a:gd name="connsiteY29797" fmla="*/ 1770837 h 4873452"/>
              <a:gd name="connsiteX29798" fmla="*/ 471790 w 9144002"/>
              <a:gd name="connsiteY29798" fmla="*/ 1767715 h 4873452"/>
              <a:gd name="connsiteX29799" fmla="*/ 470004 w 9144002"/>
              <a:gd name="connsiteY29799" fmla="*/ 1765040 h 4873452"/>
              <a:gd name="connsiteX29800" fmla="*/ 467920 w 9144002"/>
              <a:gd name="connsiteY29800" fmla="*/ 1762363 h 4873452"/>
              <a:gd name="connsiteX29801" fmla="*/ 465241 w 9144002"/>
              <a:gd name="connsiteY29801" fmla="*/ 1760357 h 4873452"/>
              <a:gd name="connsiteX29802" fmla="*/ 462562 w 9144002"/>
              <a:gd name="connsiteY29802" fmla="*/ 1759018 h 4873452"/>
              <a:gd name="connsiteX29803" fmla="*/ 459585 w 9144002"/>
              <a:gd name="connsiteY29803" fmla="*/ 1757903 h 4873452"/>
              <a:gd name="connsiteX29804" fmla="*/ 462265 w 9144002"/>
              <a:gd name="connsiteY29804" fmla="*/ 1755896 h 4873452"/>
              <a:gd name="connsiteX29805" fmla="*/ 464943 w 9144002"/>
              <a:gd name="connsiteY29805" fmla="*/ 1754335 h 4873452"/>
              <a:gd name="connsiteX29806" fmla="*/ 467920 w 9144002"/>
              <a:gd name="connsiteY29806" fmla="*/ 1752551 h 4873452"/>
              <a:gd name="connsiteX29807" fmla="*/ 470896 w 9144002"/>
              <a:gd name="connsiteY29807" fmla="*/ 1750768 h 4873452"/>
              <a:gd name="connsiteX29808" fmla="*/ 477445 w 9144002"/>
              <a:gd name="connsiteY29808" fmla="*/ 1748091 h 4873452"/>
              <a:gd name="connsiteX29809" fmla="*/ 484588 w 9144002"/>
              <a:gd name="connsiteY29809" fmla="*/ 1745861 h 4873452"/>
              <a:gd name="connsiteX29810" fmla="*/ 487671 w 9144002"/>
              <a:gd name="connsiteY29810" fmla="*/ 1745091 h 4873452"/>
              <a:gd name="connsiteX29811" fmla="*/ 484589 w 9144002"/>
              <a:gd name="connsiteY29811" fmla="*/ 1741567 h 4873452"/>
              <a:gd name="connsiteX29812" fmla="*/ 478934 w 9144002"/>
              <a:gd name="connsiteY29812" fmla="*/ 1735100 h 4873452"/>
              <a:gd name="connsiteX29813" fmla="*/ 473279 w 9144002"/>
              <a:gd name="connsiteY29813" fmla="*/ 1728410 h 4873452"/>
              <a:gd name="connsiteX29814" fmla="*/ 467921 w 9144002"/>
              <a:gd name="connsiteY29814" fmla="*/ 1721273 h 4873452"/>
              <a:gd name="connsiteX29815" fmla="*/ 459289 w 9144002"/>
              <a:gd name="connsiteY29815" fmla="*/ 1721497 h 4873452"/>
              <a:gd name="connsiteX29816" fmla="*/ 455122 w 9144002"/>
              <a:gd name="connsiteY29816" fmla="*/ 1721497 h 4873452"/>
              <a:gd name="connsiteX29817" fmla="*/ 450955 w 9144002"/>
              <a:gd name="connsiteY29817" fmla="*/ 1721497 h 4873452"/>
              <a:gd name="connsiteX29818" fmla="*/ 447383 w 9144002"/>
              <a:gd name="connsiteY29818" fmla="*/ 1721050 h 4873452"/>
              <a:gd name="connsiteX29819" fmla="*/ 443513 w 9144002"/>
              <a:gd name="connsiteY29819" fmla="*/ 1720382 h 4873452"/>
              <a:gd name="connsiteX29820" fmla="*/ 442025 w 9144002"/>
              <a:gd name="connsiteY29820" fmla="*/ 1719490 h 4873452"/>
              <a:gd name="connsiteX29821" fmla="*/ 440536 w 9144002"/>
              <a:gd name="connsiteY29821" fmla="*/ 1719042 h 4873452"/>
              <a:gd name="connsiteX29822" fmla="*/ 439346 w 9144002"/>
              <a:gd name="connsiteY29822" fmla="*/ 1718152 h 4873452"/>
              <a:gd name="connsiteX29823" fmla="*/ 438155 w 9144002"/>
              <a:gd name="connsiteY29823" fmla="*/ 1717037 h 4873452"/>
              <a:gd name="connsiteX29824" fmla="*/ 441727 w 9144002"/>
              <a:gd name="connsiteY29824" fmla="*/ 1713467 h 4873452"/>
              <a:gd name="connsiteX29825" fmla="*/ 445001 w 9144002"/>
              <a:gd name="connsiteY29825" fmla="*/ 1710346 h 4873452"/>
              <a:gd name="connsiteX29826" fmla="*/ 448871 w 9144002"/>
              <a:gd name="connsiteY29826" fmla="*/ 1708115 h 4873452"/>
              <a:gd name="connsiteX29827" fmla="*/ 452145 w 9144002"/>
              <a:gd name="connsiteY29827" fmla="*/ 1706555 h 4873452"/>
              <a:gd name="connsiteX29828" fmla="*/ 455419 w 9144002"/>
              <a:gd name="connsiteY29828" fmla="*/ 1705441 h 4873452"/>
              <a:gd name="connsiteX29829" fmla="*/ 458991 w 9144002"/>
              <a:gd name="connsiteY29829" fmla="*/ 1704994 h 4873452"/>
              <a:gd name="connsiteX29830" fmla="*/ 462563 w 9144002"/>
              <a:gd name="connsiteY29830" fmla="*/ 1704994 h 4873452"/>
              <a:gd name="connsiteX29831" fmla="*/ 466135 w 9144002"/>
              <a:gd name="connsiteY29831" fmla="*/ 1705441 h 4873452"/>
              <a:gd name="connsiteX29832" fmla="*/ 470005 w 9144002"/>
              <a:gd name="connsiteY29832" fmla="*/ 1706332 h 4873452"/>
              <a:gd name="connsiteX29833" fmla="*/ 473279 w 9144002"/>
              <a:gd name="connsiteY29833" fmla="*/ 1707670 h 4873452"/>
              <a:gd name="connsiteX29834" fmla="*/ 477149 w 9144002"/>
              <a:gd name="connsiteY29834" fmla="*/ 1709453 h 4873452"/>
              <a:gd name="connsiteX29835" fmla="*/ 480720 w 9144002"/>
              <a:gd name="connsiteY29835" fmla="*/ 1711461 h 4873452"/>
              <a:gd name="connsiteX29836" fmla="*/ 484292 w 9144002"/>
              <a:gd name="connsiteY29836" fmla="*/ 1713692 h 4873452"/>
              <a:gd name="connsiteX29837" fmla="*/ 487864 w 9144002"/>
              <a:gd name="connsiteY29837" fmla="*/ 1716144 h 4873452"/>
              <a:gd name="connsiteX29838" fmla="*/ 495901 w 9144002"/>
              <a:gd name="connsiteY29838" fmla="*/ 1721942 h 4873452"/>
              <a:gd name="connsiteX29839" fmla="*/ 511676 w 9144002"/>
              <a:gd name="connsiteY29839" fmla="*/ 1734208 h 4873452"/>
              <a:gd name="connsiteX29840" fmla="*/ 519167 w 9144002"/>
              <a:gd name="connsiteY29840" fmla="*/ 1739618 h 4873452"/>
              <a:gd name="connsiteX29841" fmla="*/ 531916 w 9144002"/>
              <a:gd name="connsiteY29841" fmla="*/ 1738056 h 4873452"/>
              <a:gd name="connsiteX29842" fmla="*/ 548287 w 9144002"/>
              <a:gd name="connsiteY29842" fmla="*/ 1736272 h 4873452"/>
              <a:gd name="connsiteX29843" fmla="*/ 556027 w 9144002"/>
              <a:gd name="connsiteY29843" fmla="*/ 1735157 h 4873452"/>
              <a:gd name="connsiteX29844" fmla="*/ 564063 w 9144002"/>
              <a:gd name="connsiteY29844" fmla="*/ 1733595 h 4873452"/>
              <a:gd name="connsiteX29845" fmla="*/ 568826 w 9144002"/>
              <a:gd name="connsiteY29845" fmla="*/ 1732596 h 4873452"/>
              <a:gd name="connsiteX29846" fmla="*/ 568826 w 9144002"/>
              <a:gd name="connsiteY29846" fmla="*/ 1730639 h 4873452"/>
              <a:gd name="connsiteX29847" fmla="*/ 568826 w 9144002"/>
              <a:gd name="connsiteY29847" fmla="*/ 1728410 h 4873452"/>
              <a:gd name="connsiteX29848" fmla="*/ 569720 w 9144002"/>
              <a:gd name="connsiteY29848" fmla="*/ 1726402 h 4873452"/>
              <a:gd name="connsiteX29849" fmla="*/ 570315 w 9144002"/>
              <a:gd name="connsiteY29849" fmla="*/ 1724396 h 4873452"/>
              <a:gd name="connsiteX29850" fmla="*/ 571803 w 9144002"/>
              <a:gd name="connsiteY29850" fmla="*/ 1722388 h 4873452"/>
              <a:gd name="connsiteX29851" fmla="*/ 574184 w 9144002"/>
              <a:gd name="connsiteY29851" fmla="*/ 1720382 h 4873452"/>
              <a:gd name="connsiteX29852" fmla="*/ 575672 w 9144002"/>
              <a:gd name="connsiteY29852" fmla="*/ 1721050 h 4873452"/>
              <a:gd name="connsiteX29853" fmla="*/ 577458 w 9144002"/>
              <a:gd name="connsiteY29853" fmla="*/ 1721942 h 4873452"/>
              <a:gd name="connsiteX29854" fmla="*/ 577699 w 9144002"/>
              <a:gd name="connsiteY29854" fmla="*/ 1722110 h 4873452"/>
              <a:gd name="connsiteX29855" fmla="*/ 577160 w 9144002"/>
              <a:gd name="connsiteY29855" fmla="*/ 1718878 h 4873452"/>
              <a:gd name="connsiteX29856" fmla="*/ 575969 w 9144002"/>
              <a:gd name="connsiteY29856" fmla="*/ 1715978 h 4873452"/>
              <a:gd name="connsiteX29857" fmla="*/ 574779 w 9144002"/>
              <a:gd name="connsiteY29857" fmla="*/ 1713079 h 4873452"/>
              <a:gd name="connsiteX29858" fmla="*/ 573290 w 9144002"/>
              <a:gd name="connsiteY29858" fmla="*/ 1710180 h 4873452"/>
              <a:gd name="connsiteX29859" fmla="*/ 571504 w 9144002"/>
              <a:gd name="connsiteY29859" fmla="*/ 1707727 h 4873452"/>
              <a:gd name="connsiteX29860" fmla="*/ 569719 w 9144002"/>
              <a:gd name="connsiteY29860" fmla="*/ 1705497 h 4873452"/>
              <a:gd name="connsiteX29861" fmla="*/ 565849 w 9144002"/>
              <a:gd name="connsiteY29861" fmla="*/ 1701482 h 4873452"/>
              <a:gd name="connsiteX29862" fmla="*/ 561384 w 9144002"/>
              <a:gd name="connsiteY29862" fmla="*/ 1697915 h 4873452"/>
              <a:gd name="connsiteX29863" fmla="*/ 551859 w 9144002"/>
              <a:gd name="connsiteY29863" fmla="*/ 1690778 h 4873452"/>
              <a:gd name="connsiteX29864" fmla="*/ 547394 w 9144002"/>
              <a:gd name="connsiteY29864" fmla="*/ 1687210 h 4873452"/>
              <a:gd name="connsiteX29865" fmla="*/ 543227 w 9144002"/>
              <a:gd name="connsiteY29865" fmla="*/ 1683196 h 4873452"/>
              <a:gd name="connsiteX29866" fmla="*/ 541441 w 9144002"/>
              <a:gd name="connsiteY29866" fmla="*/ 1680966 h 4873452"/>
              <a:gd name="connsiteX29867" fmla="*/ 539953 w 9144002"/>
              <a:gd name="connsiteY29867" fmla="*/ 1678736 h 4873452"/>
              <a:gd name="connsiteX29868" fmla="*/ 538465 w 9144002"/>
              <a:gd name="connsiteY29868" fmla="*/ 1676060 h 4873452"/>
              <a:gd name="connsiteX29869" fmla="*/ 536976 w 9144002"/>
              <a:gd name="connsiteY29869" fmla="*/ 1673384 h 4873452"/>
              <a:gd name="connsiteX29870" fmla="*/ 535786 w 9144002"/>
              <a:gd name="connsiteY29870" fmla="*/ 1670263 h 4873452"/>
              <a:gd name="connsiteX29871" fmla="*/ 534892 w 9144002"/>
              <a:gd name="connsiteY29871" fmla="*/ 1666917 h 4873452"/>
              <a:gd name="connsiteX29872" fmla="*/ 534298 w 9144002"/>
              <a:gd name="connsiteY29872" fmla="*/ 1663348 h 4873452"/>
              <a:gd name="connsiteX29873" fmla="*/ 533702 w 9144002"/>
              <a:gd name="connsiteY29873" fmla="*/ 1659557 h 4873452"/>
              <a:gd name="connsiteX29874" fmla="*/ 533702 w 9144002"/>
              <a:gd name="connsiteY29874" fmla="*/ 1655321 h 4873452"/>
              <a:gd name="connsiteX29875" fmla="*/ 534298 w 9144002"/>
              <a:gd name="connsiteY29875" fmla="*/ 1650638 h 4873452"/>
              <a:gd name="connsiteX29876" fmla="*/ 534892 w 9144002"/>
              <a:gd name="connsiteY29876" fmla="*/ 1645731 h 4873452"/>
              <a:gd name="connsiteX29877" fmla="*/ 536083 w 9144002"/>
              <a:gd name="connsiteY29877" fmla="*/ 1640379 h 4873452"/>
              <a:gd name="connsiteX29878" fmla="*/ 542632 w 9144002"/>
              <a:gd name="connsiteY29878" fmla="*/ 1635696 h 4873452"/>
              <a:gd name="connsiteX29879" fmla="*/ 545906 w 9144002"/>
              <a:gd name="connsiteY29879" fmla="*/ 1633466 h 4873452"/>
              <a:gd name="connsiteX29880" fmla="*/ 548882 w 9144002"/>
              <a:gd name="connsiteY29880" fmla="*/ 1631236 h 4873452"/>
              <a:gd name="connsiteX29881" fmla="*/ 551561 w 9144002"/>
              <a:gd name="connsiteY29881" fmla="*/ 1628560 h 4873452"/>
              <a:gd name="connsiteX29882" fmla="*/ 553942 w 9144002"/>
              <a:gd name="connsiteY29882" fmla="*/ 1625439 h 4873452"/>
              <a:gd name="connsiteX29883" fmla="*/ 556027 w 9144002"/>
              <a:gd name="connsiteY29883" fmla="*/ 1621647 h 4873452"/>
              <a:gd name="connsiteX29884" fmla="*/ 557217 w 9144002"/>
              <a:gd name="connsiteY29884" fmla="*/ 1617410 h 4873452"/>
              <a:gd name="connsiteX29885" fmla="*/ 555729 w 9144002"/>
              <a:gd name="connsiteY29885" fmla="*/ 1615403 h 4873452"/>
              <a:gd name="connsiteX29886" fmla="*/ 553942 w 9144002"/>
              <a:gd name="connsiteY29886" fmla="*/ 1613619 h 4873452"/>
              <a:gd name="connsiteX29887" fmla="*/ 549775 w 9144002"/>
              <a:gd name="connsiteY29887" fmla="*/ 1609828 h 4873452"/>
              <a:gd name="connsiteX29888" fmla="*/ 548287 w 9144002"/>
              <a:gd name="connsiteY29888" fmla="*/ 1607821 h 4873452"/>
              <a:gd name="connsiteX29889" fmla="*/ 546501 w 9144002"/>
              <a:gd name="connsiteY29889" fmla="*/ 1605591 h 4873452"/>
              <a:gd name="connsiteX29890" fmla="*/ 545013 w 9144002"/>
              <a:gd name="connsiteY29890" fmla="*/ 1602691 h 4873452"/>
              <a:gd name="connsiteX29891" fmla="*/ 544417 w 9144002"/>
              <a:gd name="connsiteY29891" fmla="*/ 1599793 h 4873452"/>
              <a:gd name="connsiteX29892" fmla="*/ 545608 w 9144002"/>
              <a:gd name="connsiteY29892" fmla="*/ 1596670 h 4873452"/>
              <a:gd name="connsiteX29893" fmla="*/ 546501 w 9144002"/>
              <a:gd name="connsiteY29893" fmla="*/ 1593994 h 4873452"/>
              <a:gd name="connsiteX29894" fmla="*/ 548287 w 9144002"/>
              <a:gd name="connsiteY29894" fmla="*/ 1591541 h 4873452"/>
              <a:gd name="connsiteX29895" fmla="*/ 549775 w 9144002"/>
              <a:gd name="connsiteY29895" fmla="*/ 1589311 h 4873452"/>
              <a:gd name="connsiteX29896" fmla="*/ 553050 w 9144002"/>
              <a:gd name="connsiteY29896" fmla="*/ 1584851 h 4873452"/>
              <a:gd name="connsiteX29897" fmla="*/ 556324 w 9144002"/>
              <a:gd name="connsiteY29897" fmla="*/ 1580837 h 4873452"/>
              <a:gd name="connsiteX29898" fmla="*/ 559896 w 9144002"/>
              <a:gd name="connsiteY29898" fmla="*/ 1576377 h 4873452"/>
              <a:gd name="connsiteX29899" fmla="*/ 561384 w 9144002"/>
              <a:gd name="connsiteY29899" fmla="*/ 1573924 h 4873452"/>
              <a:gd name="connsiteX29900" fmla="*/ 562115 w 9144002"/>
              <a:gd name="connsiteY29900" fmla="*/ 1572720 h 4873452"/>
              <a:gd name="connsiteX29901" fmla="*/ 554765 w 9144002"/>
              <a:gd name="connsiteY29901" fmla="*/ 1569354 h 4873452"/>
              <a:gd name="connsiteX29902" fmla="*/ 547063 w 9144002"/>
              <a:gd name="connsiteY29902" fmla="*/ 1565605 h 4873452"/>
              <a:gd name="connsiteX29903" fmla="*/ 540545 w 9144002"/>
              <a:gd name="connsiteY29903" fmla="*/ 1562959 h 4873452"/>
              <a:gd name="connsiteX29904" fmla="*/ 542323 w 9144002"/>
              <a:gd name="connsiteY29904" fmla="*/ 1561855 h 4873452"/>
              <a:gd name="connsiteX29905" fmla="*/ 544100 w 9144002"/>
              <a:gd name="connsiteY29905" fmla="*/ 1561193 h 4873452"/>
              <a:gd name="connsiteX29906" fmla="*/ 546174 w 9144002"/>
              <a:gd name="connsiteY29906" fmla="*/ 1560754 h 4873452"/>
              <a:gd name="connsiteX29907" fmla="*/ 547952 w 9144002"/>
              <a:gd name="connsiteY29907" fmla="*/ 1560091 h 4873452"/>
              <a:gd name="connsiteX29908" fmla="*/ 549729 w 9144002"/>
              <a:gd name="connsiteY29908" fmla="*/ 1560091 h 4873452"/>
              <a:gd name="connsiteX29909" fmla="*/ 551210 w 9144002"/>
              <a:gd name="connsiteY29909" fmla="*/ 1560091 h 4873452"/>
              <a:gd name="connsiteX29910" fmla="*/ 555062 w 9144002"/>
              <a:gd name="connsiteY29910" fmla="*/ 1560311 h 4873452"/>
              <a:gd name="connsiteX29911" fmla="*/ 558913 w 9144002"/>
              <a:gd name="connsiteY29911" fmla="*/ 1561193 h 4873452"/>
              <a:gd name="connsiteX29912" fmla="*/ 562469 w 9144002"/>
              <a:gd name="connsiteY29912" fmla="*/ 1562518 h 4873452"/>
              <a:gd name="connsiteX29913" fmla="*/ 565223 w 9144002"/>
              <a:gd name="connsiteY29913" fmla="*/ 1563779 h 4873452"/>
              <a:gd name="connsiteX29914" fmla="*/ 565551 w 9144002"/>
              <a:gd name="connsiteY29914" fmla="*/ 1562550 h 4873452"/>
              <a:gd name="connsiteX29915" fmla="*/ 565849 w 9144002"/>
              <a:gd name="connsiteY29915" fmla="*/ 1558983 h 4873452"/>
              <a:gd name="connsiteX29916" fmla="*/ 570611 w 9144002"/>
              <a:gd name="connsiteY29916" fmla="*/ 1558983 h 4873452"/>
              <a:gd name="connsiteX29917" fmla="*/ 575374 w 9144002"/>
              <a:gd name="connsiteY29917" fmla="*/ 1558983 h 4873452"/>
              <a:gd name="connsiteX29918" fmla="*/ 579541 w 9144002"/>
              <a:gd name="connsiteY29918" fmla="*/ 1558759 h 4873452"/>
              <a:gd name="connsiteX29919" fmla="*/ 583411 w 9144002"/>
              <a:gd name="connsiteY29919" fmla="*/ 1558314 h 4873452"/>
              <a:gd name="connsiteX29920" fmla="*/ 587280 w 9144002"/>
              <a:gd name="connsiteY29920" fmla="*/ 1557199 h 4873452"/>
              <a:gd name="connsiteX29921" fmla="*/ 591150 w 9144002"/>
              <a:gd name="connsiteY29921" fmla="*/ 1556084 h 4873452"/>
              <a:gd name="connsiteX29922" fmla="*/ 594424 w 9144002"/>
              <a:gd name="connsiteY29922" fmla="*/ 1554745 h 4873452"/>
              <a:gd name="connsiteX29923" fmla="*/ 597698 w 9144002"/>
              <a:gd name="connsiteY29923" fmla="*/ 1553185 h 4873452"/>
              <a:gd name="connsiteX29924" fmla="*/ 600973 w 9144002"/>
              <a:gd name="connsiteY29924" fmla="*/ 1551400 h 4873452"/>
              <a:gd name="connsiteX29925" fmla="*/ 603354 w 9144002"/>
              <a:gd name="connsiteY29925" fmla="*/ 1549394 h 4873452"/>
              <a:gd name="connsiteX29926" fmla="*/ 609009 w 9144002"/>
              <a:gd name="connsiteY29926" fmla="*/ 1545602 h 4873452"/>
              <a:gd name="connsiteX29927" fmla="*/ 614367 w 9144002"/>
              <a:gd name="connsiteY29927" fmla="*/ 1541142 h 4873452"/>
              <a:gd name="connsiteX29928" fmla="*/ 619427 w 9144002"/>
              <a:gd name="connsiteY29928" fmla="*/ 1536459 h 4873452"/>
              <a:gd name="connsiteX29929" fmla="*/ 624190 w 9144002"/>
              <a:gd name="connsiteY29929" fmla="*/ 1531999 h 4873452"/>
              <a:gd name="connsiteX29930" fmla="*/ 629547 w 9144002"/>
              <a:gd name="connsiteY29930" fmla="*/ 1527539 h 4873452"/>
              <a:gd name="connsiteX29931" fmla="*/ 634607 w 9144002"/>
              <a:gd name="connsiteY29931" fmla="*/ 1523302 h 4873452"/>
              <a:gd name="connsiteX29932" fmla="*/ 637882 w 9144002"/>
              <a:gd name="connsiteY29932" fmla="*/ 1521294 h 4873452"/>
              <a:gd name="connsiteX29933" fmla="*/ 640858 w 9144002"/>
              <a:gd name="connsiteY29933" fmla="*/ 1519510 h 4873452"/>
              <a:gd name="connsiteX29934" fmla="*/ 643834 w 9144002"/>
              <a:gd name="connsiteY29934" fmla="*/ 1517950 h 4873452"/>
              <a:gd name="connsiteX29935" fmla="*/ 647109 w 9144002"/>
              <a:gd name="connsiteY29935" fmla="*/ 1516612 h 4873452"/>
              <a:gd name="connsiteX29936" fmla="*/ 650681 w 9144002"/>
              <a:gd name="connsiteY29936" fmla="*/ 1515274 h 4873452"/>
              <a:gd name="connsiteX29937" fmla="*/ 654253 w 9144002"/>
              <a:gd name="connsiteY29937" fmla="*/ 1514159 h 4873452"/>
              <a:gd name="connsiteX29938" fmla="*/ 658420 w 9144002"/>
              <a:gd name="connsiteY29938" fmla="*/ 1513712 h 4873452"/>
              <a:gd name="connsiteX29939" fmla="*/ 662587 w 9144002"/>
              <a:gd name="connsiteY29939" fmla="*/ 1513044 h 4873452"/>
              <a:gd name="connsiteX29940" fmla="*/ 667052 w 9144002"/>
              <a:gd name="connsiteY29940" fmla="*/ 1512820 h 4873452"/>
              <a:gd name="connsiteX29941" fmla="*/ 671517 w 9144002"/>
              <a:gd name="connsiteY29941" fmla="*/ 1513044 h 4873452"/>
              <a:gd name="connsiteX29942" fmla="*/ 672707 w 9144002"/>
              <a:gd name="connsiteY29942" fmla="*/ 1508137 h 4873452"/>
              <a:gd name="connsiteX29943" fmla="*/ 673005 w 9144002"/>
              <a:gd name="connsiteY29943" fmla="*/ 1503008 h 4873452"/>
              <a:gd name="connsiteX29944" fmla="*/ 673601 w 9144002"/>
              <a:gd name="connsiteY29944" fmla="*/ 1498102 h 4873452"/>
              <a:gd name="connsiteX29945" fmla="*/ 673601 w 9144002"/>
              <a:gd name="connsiteY29945" fmla="*/ 1493420 h 4873452"/>
              <a:gd name="connsiteX29946" fmla="*/ 673005 w 9144002"/>
              <a:gd name="connsiteY29946" fmla="*/ 1488513 h 4873452"/>
              <a:gd name="connsiteX29947" fmla="*/ 672885 w 9144002"/>
              <a:gd name="connsiteY29947" fmla="*/ 1486711 h 4873452"/>
              <a:gd name="connsiteX29948" fmla="*/ 672205 w 9144002"/>
              <a:gd name="connsiteY29948" fmla="*/ 1486341 h 4873452"/>
              <a:gd name="connsiteX29949" fmla="*/ 669851 w 9144002"/>
              <a:gd name="connsiteY29949" fmla="*/ 1484996 h 4873452"/>
              <a:gd name="connsiteX29950" fmla="*/ 668086 w 9144002"/>
              <a:gd name="connsiteY29950" fmla="*/ 1483203 h 4873452"/>
              <a:gd name="connsiteX29951" fmla="*/ 664261 w 9144002"/>
              <a:gd name="connsiteY29951" fmla="*/ 1478720 h 4873452"/>
              <a:gd name="connsiteX29952" fmla="*/ 661024 w 9144002"/>
              <a:gd name="connsiteY29952" fmla="*/ 1474237 h 4873452"/>
              <a:gd name="connsiteX29953" fmla="*/ 655433 w 9144002"/>
              <a:gd name="connsiteY29953" fmla="*/ 1466166 h 4873452"/>
              <a:gd name="connsiteX29954" fmla="*/ 654845 w 9144002"/>
              <a:gd name="connsiteY29954" fmla="*/ 1463925 h 4873452"/>
              <a:gd name="connsiteX29955" fmla="*/ 654845 w 9144002"/>
              <a:gd name="connsiteY29955" fmla="*/ 1461683 h 4873452"/>
              <a:gd name="connsiteX29956" fmla="*/ 655433 w 9144002"/>
              <a:gd name="connsiteY29956" fmla="*/ 1460338 h 4873452"/>
              <a:gd name="connsiteX29957" fmla="*/ 655727 w 9144002"/>
              <a:gd name="connsiteY29957" fmla="*/ 1458993 h 4873452"/>
              <a:gd name="connsiteX29958" fmla="*/ 656316 w 9144002"/>
              <a:gd name="connsiteY29958" fmla="*/ 1457648 h 4873452"/>
              <a:gd name="connsiteX29959" fmla="*/ 657493 w 9144002"/>
              <a:gd name="connsiteY29959" fmla="*/ 1456528 h 4873452"/>
              <a:gd name="connsiteX29960" fmla="*/ 659553 w 9144002"/>
              <a:gd name="connsiteY29960" fmla="*/ 1454958 h 4873452"/>
              <a:gd name="connsiteX29961" fmla="*/ 661613 w 9144002"/>
              <a:gd name="connsiteY29961" fmla="*/ 1453165 h 4873452"/>
              <a:gd name="connsiteX29962" fmla="*/ 662789 w 9144002"/>
              <a:gd name="connsiteY29962" fmla="*/ 1452045 h 4873452"/>
              <a:gd name="connsiteX29963" fmla="*/ 663212 w 9144002"/>
              <a:gd name="connsiteY29963" fmla="*/ 1451508 h 4873452"/>
              <a:gd name="connsiteX29964" fmla="*/ 662587 w 9144002"/>
              <a:gd name="connsiteY29964" fmla="*/ 1449933 h 4873452"/>
              <a:gd name="connsiteX29965" fmla="*/ 658718 w 9144002"/>
              <a:gd name="connsiteY29965" fmla="*/ 1442127 h 4873452"/>
              <a:gd name="connsiteX29966" fmla="*/ 650979 w 9144002"/>
              <a:gd name="connsiteY29966" fmla="*/ 1426295 h 4873452"/>
              <a:gd name="connsiteX29967" fmla="*/ 642644 w 9144002"/>
              <a:gd name="connsiteY29967" fmla="*/ 1410684 h 4873452"/>
              <a:gd name="connsiteX29968" fmla="*/ 638775 w 9144002"/>
              <a:gd name="connsiteY29968" fmla="*/ 1402879 h 4873452"/>
              <a:gd name="connsiteX29969" fmla="*/ 635203 w 9144002"/>
              <a:gd name="connsiteY29969" fmla="*/ 1394851 h 4873452"/>
              <a:gd name="connsiteX29970" fmla="*/ 632226 w 9144002"/>
              <a:gd name="connsiteY29970" fmla="*/ 1386822 h 4873452"/>
              <a:gd name="connsiteX29971" fmla="*/ 629547 w 9144002"/>
              <a:gd name="connsiteY29971" fmla="*/ 1378348 h 4873452"/>
              <a:gd name="connsiteX29972" fmla="*/ 626869 w 9144002"/>
              <a:gd name="connsiteY29972" fmla="*/ 1377457 h 4873452"/>
              <a:gd name="connsiteX29973" fmla="*/ 625380 w 9144002"/>
              <a:gd name="connsiteY29973" fmla="*/ 1377457 h 4873452"/>
              <a:gd name="connsiteX29974" fmla="*/ 623892 w 9144002"/>
              <a:gd name="connsiteY29974" fmla="*/ 1377457 h 4873452"/>
              <a:gd name="connsiteX29975" fmla="*/ 622701 w 9144002"/>
              <a:gd name="connsiteY29975" fmla="*/ 1378348 h 4873452"/>
              <a:gd name="connsiteX29976" fmla="*/ 621808 w 9144002"/>
              <a:gd name="connsiteY29976" fmla="*/ 1379240 h 4873452"/>
              <a:gd name="connsiteX29977" fmla="*/ 621511 w 9144002"/>
              <a:gd name="connsiteY29977" fmla="*/ 1380355 h 4873452"/>
              <a:gd name="connsiteX29978" fmla="*/ 620915 w 9144002"/>
              <a:gd name="connsiteY29978" fmla="*/ 1382808 h 4873452"/>
              <a:gd name="connsiteX29979" fmla="*/ 620022 w 9144002"/>
              <a:gd name="connsiteY29979" fmla="*/ 1385707 h 4873452"/>
              <a:gd name="connsiteX29980" fmla="*/ 619725 w 9144002"/>
              <a:gd name="connsiteY29980" fmla="*/ 1386822 h 4873452"/>
              <a:gd name="connsiteX29981" fmla="*/ 618832 w 9144002"/>
              <a:gd name="connsiteY29981" fmla="*/ 1387714 h 4873452"/>
              <a:gd name="connsiteX29982" fmla="*/ 617641 w 9144002"/>
              <a:gd name="connsiteY29982" fmla="*/ 1388160 h 4873452"/>
              <a:gd name="connsiteX29983" fmla="*/ 616153 w 9144002"/>
              <a:gd name="connsiteY29983" fmla="*/ 1388383 h 4873452"/>
              <a:gd name="connsiteX29984" fmla="*/ 614665 w 9144002"/>
              <a:gd name="connsiteY29984" fmla="*/ 1388160 h 4873452"/>
              <a:gd name="connsiteX29985" fmla="*/ 612283 w 9144002"/>
              <a:gd name="connsiteY29985" fmla="*/ 1387268 h 4873452"/>
              <a:gd name="connsiteX29986" fmla="*/ 603354 w 9144002"/>
              <a:gd name="connsiteY29986" fmla="*/ 1377457 h 4873452"/>
              <a:gd name="connsiteX29987" fmla="*/ 595912 w 9144002"/>
              <a:gd name="connsiteY29987" fmla="*/ 1368541 h 4873452"/>
              <a:gd name="connsiteX29988" fmla="*/ 592340 w 9144002"/>
              <a:gd name="connsiteY29988" fmla="*/ 1364305 h 4873452"/>
              <a:gd name="connsiteX29989" fmla="*/ 589066 w 9144002"/>
              <a:gd name="connsiteY29989" fmla="*/ 1360067 h 4873452"/>
              <a:gd name="connsiteX29990" fmla="*/ 586090 w 9144002"/>
              <a:gd name="connsiteY29990" fmla="*/ 1355830 h 4873452"/>
              <a:gd name="connsiteX29991" fmla="*/ 584006 w 9144002"/>
              <a:gd name="connsiteY29991" fmla="*/ 1351593 h 4873452"/>
              <a:gd name="connsiteX29992" fmla="*/ 581625 w 9144002"/>
              <a:gd name="connsiteY29992" fmla="*/ 1347133 h 4873452"/>
              <a:gd name="connsiteX29993" fmla="*/ 579838 w 9144002"/>
              <a:gd name="connsiteY29993" fmla="*/ 1342449 h 4873452"/>
              <a:gd name="connsiteX29994" fmla="*/ 578648 w 9144002"/>
              <a:gd name="connsiteY29994" fmla="*/ 1337543 h 4873452"/>
              <a:gd name="connsiteX29995" fmla="*/ 577457 w 9144002"/>
              <a:gd name="connsiteY29995" fmla="*/ 1332414 h 4873452"/>
              <a:gd name="connsiteX29996" fmla="*/ 577160 w 9144002"/>
              <a:gd name="connsiteY29996" fmla="*/ 1326615 h 4873452"/>
              <a:gd name="connsiteX29997" fmla="*/ 577160 w 9144002"/>
              <a:gd name="connsiteY29997" fmla="*/ 1324006 h 4873452"/>
              <a:gd name="connsiteX29998" fmla="*/ 574482 w 9144002"/>
              <a:gd name="connsiteY29998" fmla="*/ 1327127 h 4873452"/>
              <a:gd name="connsiteX29999" fmla="*/ 569720 w 9144002"/>
              <a:gd name="connsiteY29999" fmla="*/ 1333594 h 4873452"/>
              <a:gd name="connsiteX30000" fmla="*/ 564957 w 9144002"/>
              <a:gd name="connsiteY30000" fmla="*/ 1340284 h 4873452"/>
              <a:gd name="connsiteX30001" fmla="*/ 561087 w 9144002"/>
              <a:gd name="connsiteY30001" fmla="*/ 1347197 h 4873452"/>
              <a:gd name="connsiteX30002" fmla="*/ 553051 w 9144002"/>
              <a:gd name="connsiteY30002" fmla="*/ 1360801 h 4873452"/>
              <a:gd name="connsiteX30003" fmla="*/ 548586 w 9144002"/>
              <a:gd name="connsiteY30003" fmla="*/ 1367491 h 4873452"/>
              <a:gd name="connsiteX30004" fmla="*/ 544121 w 9144002"/>
              <a:gd name="connsiteY30004" fmla="*/ 1373958 h 4873452"/>
              <a:gd name="connsiteX30005" fmla="*/ 538763 w 9144002"/>
              <a:gd name="connsiteY30005" fmla="*/ 1379979 h 4873452"/>
              <a:gd name="connsiteX30006" fmla="*/ 536084 w 9144002"/>
              <a:gd name="connsiteY30006" fmla="*/ 1382879 h 4873452"/>
              <a:gd name="connsiteX30007" fmla="*/ 533108 w 9144002"/>
              <a:gd name="connsiteY30007" fmla="*/ 1385777 h 4873452"/>
              <a:gd name="connsiteX30008" fmla="*/ 530131 w 9144002"/>
              <a:gd name="connsiteY30008" fmla="*/ 1388230 h 4873452"/>
              <a:gd name="connsiteX30009" fmla="*/ 526559 w 9144002"/>
              <a:gd name="connsiteY30009" fmla="*/ 1390906 h 4873452"/>
              <a:gd name="connsiteX30010" fmla="*/ 522987 w 9144002"/>
              <a:gd name="connsiteY30010" fmla="*/ 1393360 h 4873452"/>
              <a:gd name="connsiteX30011" fmla="*/ 519118 w 9144002"/>
              <a:gd name="connsiteY30011" fmla="*/ 1395589 h 4873452"/>
              <a:gd name="connsiteX30012" fmla="*/ 514653 w 9144002"/>
              <a:gd name="connsiteY30012" fmla="*/ 1392690 h 4873452"/>
              <a:gd name="connsiteX30013" fmla="*/ 510783 w 9144002"/>
              <a:gd name="connsiteY30013" fmla="*/ 1390015 h 4873452"/>
              <a:gd name="connsiteX30014" fmla="*/ 507212 w 9144002"/>
              <a:gd name="connsiteY30014" fmla="*/ 1386224 h 4873452"/>
              <a:gd name="connsiteX30015" fmla="*/ 504235 w 9144002"/>
              <a:gd name="connsiteY30015" fmla="*/ 1382432 h 4873452"/>
              <a:gd name="connsiteX30016" fmla="*/ 500961 w 9144002"/>
              <a:gd name="connsiteY30016" fmla="*/ 1378418 h 4873452"/>
              <a:gd name="connsiteX30017" fmla="*/ 497984 w 9144002"/>
              <a:gd name="connsiteY30017" fmla="*/ 1373958 h 4873452"/>
              <a:gd name="connsiteX30018" fmla="*/ 493222 w 9144002"/>
              <a:gd name="connsiteY30018" fmla="*/ 1364815 h 4873452"/>
              <a:gd name="connsiteX30019" fmla="*/ 487864 w 9144002"/>
              <a:gd name="connsiteY30019" fmla="*/ 1355449 h 4873452"/>
              <a:gd name="connsiteX30020" fmla="*/ 485185 w 9144002"/>
              <a:gd name="connsiteY30020" fmla="*/ 1351211 h 4873452"/>
              <a:gd name="connsiteX30021" fmla="*/ 482506 w 9144002"/>
              <a:gd name="connsiteY30021" fmla="*/ 1346751 h 4873452"/>
              <a:gd name="connsiteX30022" fmla="*/ 479232 w 9144002"/>
              <a:gd name="connsiteY30022" fmla="*/ 1342960 h 4873452"/>
              <a:gd name="connsiteX30023" fmla="*/ 475958 w 9144002"/>
              <a:gd name="connsiteY30023" fmla="*/ 1339169 h 4873452"/>
              <a:gd name="connsiteX30024" fmla="*/ 472386 w 9144002"/>
              <a:gd name="connsiteY30024" fmla="*/ 1335824 h 4873452"/>
              <a:gd name="connsiteX30025" fmla="*/ 468218 w 9144002"/>
              <a:gd name="connsiteY30025" fmla="*/ 1332925 h 4873452"/>
              <a:gd name="connsiteX30026" fmla="*/ 470600 w 9144002"/>
              <a:gd name="connsiteY30026" fmla="*/ 1330694 h 4873452"/>
              <a:gd name="connsiteX30027" fmla="*/ 472981 w 9144002"/>
              <a:gd name="connsiteY30027" fmla="*/ 1328019 h 4873452"/>
              <a:gd name="connsiteX30028" fmla="*/ 474470 w 9144002"/>
              <a:gd name="connsiteY30028" fmla="*/ 1324897 h 4873452"/>
              <a:gd name="connsiteX30029" fmla="*/ 475362 w 9144002"/>
              <a:gd name="connsiteY30029" fmla="*/ 1321775 h 4873452"/>
              <a:gd name="connsiteX30030" fmla="*/ 475958 w 9144002"/>
              <a:gd name="connsiteY30030" fmla="*/ 1318430 h 4873452"/>
              <a:gd name="connsiteX30031" fmla="*/ 476255 w 9144002"/>
              <a:gd name="connsiteY30031" fmla="*/ 1314639 h 4873452"/>
              <a:gd name="connsiteX30032" fmla="*/ 476255 w 9144002"/>
              <a:gd name="connsiteY30032" fmla="*/ 1311294 h 4873452"/>
              <a:gd name="connsiteX30033" fmla="*/ 475362 w 9144002"/>
              <a:gd name="connsiteY30033" fmla="*/ 1307502 h 4873452"/>
              <a:gd name="connsiteX30034" fmla="*/ 474767 w 9144002"/>
              <a:gd name="connsiteY30034" fmla="*/ 1304157 h 4873452"/>
              <a:gd name="connsiteX30035" fmla="*/ 473279 w 9144002"/>
              <a:gd name="connsiteY30035" fmla="*/ 1300812 h 4873452"/>
              <a:gd name="connsiteX30036" fmla="*/ 471791 w 9144002"/>
              <a:gd name="connsiteY30036" fmla="*/ 1297690 h 4873452"/>
              <a:gd name="connsiteX30037" fmla="*/ 470005 w 9144002"/>
              <a:gd name="connsiteY30037" fmla="*/ 1295015 h 4873452"/>
              <a:gd name="connsiteX30038" fmla="*/ 467921 w 9144002"/>
              <a:gd name="connsiteY30038" fmla="*/ 1292338 h 4873452"/>
              <a:gd name="connsiteX30039" fmla="*/ 465242 w 9144002"/>
              <a:gd name="connsiteY30039" fmla="*/ 1290331 h 4873452"/>
              <a:gd name="connsiteX30040" fmla="*/ 462563 w 9144002"/>
              <a:gd name="connsiteY30040" fmla="*/ 1288993 h 4873452"/>
              <a:gd name="connsiteX30041" fmla="*/ 459586 w 9144002"/>
              <a:gd name="connsiteY30041" fmla="*/ 1287878 h 4873452"/>
              <a:gd name="connsiteX30042" fmla="*/ 462266 w 9144002"/>
              <a:gd name="connsiteY30042" fmla="*/ 1285870 h 4873452"/>
              <a:gd name="connsiteX30043" fmla="*/ 464944 w 9144002"/>
              <a:gd name="connsiteY30043" fmla="*/ 1284310 h 4873452"/>
              <a:gd name="connsiteX30044" fmla="*/ 467921 w 9144002"/>
              <a:gd name="connsiteY30044" fmla="*/ 1282526 h 4873452"/>
              <a:gd name="connsiteX30045" fmla="*/ 470897 w 9144002"/>
              <a:gd name="connsiteY30045" fmla="*/ 1280742 h 4873452"/>
              <a:gd name="connsiteX30046" fmla="*/ 477446 w 9144002"/>
              <a:gd name="connsiteY30046" fmla="*/ 1278066 h 4873452"/>
              <a:gd name="connsiteX30047" fmla="*/ 484589 w 9144002"/>
              <a:gd name="connsiteY30047" fmla="*/ 1275836 h 4873452"/>
              <a:gd name="connsiteX30048" fmla="*/ 491734 w 9144002"/>
              <a:gd name="connsiteY30048" fmla="*/ 1274052 h 4873452"/>
              <a:gd name="connsiteX30049" fmla="*/ 499472 w 9144002"/>
              <a:gd name="connsiteY30049" fmla="*/ 1272267 h 4873452"/>
              <a:gd name="connsiteX30050" fmla="*/ 505899 w 9144002"/>
              <a:gd name="connsiteY30050" fmla="*/ 1271375 h 4873452"/>
              <a:gd name="connsiteX30051" fmla="*/ 501853 w 9144002"/>
              <a:gd name="connsiteY30051" fmla="*/ 1267966 h 4873452"/>
              <a:gd name="connsiteX30052" fmla="*/ 497090 w 9144002"/>
              <a:gd name="connsiteY30052" fmla="*/ 1263506 h 4873452"/>
              <a:gd name="connsiteX30053" fmla="*/ 492923 w 9144002"/>
              <a:gd name="connsiteY30053" fmla="*/ 1258821 h 4873452"/>
              <a:gd name="connsiteX30054" fmla="*/ 489054 w 9144002"/>
              <a:gd name="connsiteY30054" fmla="*/ 1253470 h 4873452"/>
              <a:gd name="connsiteX30055" fmla="*/ 498579 w 9144002"/>
              <a:gd name="connsiteY30055" fmla="*/ 1253693 h 4873452"/>
              <a:gd name="connsiteX30056" fmla="*/ 507508 w 9144002"/>
              <a:gd name="connsiteY30056" fmla="*/ 1254139 h 4873452"/>
              <a:gd name="connsiteX30057" fmla="*/ 516438 w 9144002"/>
              <a:gd name="connsiteY30057" fmla="*/ 1255031 h 4873452"/>
              <a:gd name="connsiteX30058" fmla="*/ 525665 w 9144002"/>
              <a:gd name="connsiteY30058" fmla="*/ 1256146 h 4873452"/>
              <a:gd name="connsiteX30059" fmla="*/ 534298 w 9144002"/>
              <a:gd name="connsiteY30059" fmla="*/ 1257706 h 4873452"/>
              <a:gd name="connsiteX30060" fmla="*/ 542929 w 9144002"/>
              <a:gd name="connsiteY30060" fmla="*/ 1259268 h 4873452"/>
              <a:gd name="connsiteX30061" fmla="*/ 551263 w 9144002"/>
              <a:gd name="connsiteY30061" fmla="*/ 1261051 h 4873452"/>
              <a:gd name="connsiteX30062" fmla="*/ 559300 w 9144002"/>
              <a:gd name="connsiteY30062" fmla="*/ 1262613 h 4873452"/>
              <a:gd name="connsiteX30063" fmla="*/ 563583 w 9144002"/>
              <a:gd name="connsiteY30063" fmla="*/ 1263663 h 4873452"/>
              <a:gd name="connsiteX30064" fmla="*/ 564064 w 9144002"/>
              <a:gd name="connsiteY30064" fmla="*/ 1263570 h 4873452"/>
              <a:gd name="connsiteX30065" fmla="*/ 571505 w 9144002"/>
              <a:gd name="connsiteY30065" fmla="*/ 1262010 h 4873452"/>
              <a:gd name="connsiteX30066" fmla="*/ 578649 w 9144002"/>
              <a:gd name="connsiteY30066" fmla="*/ 1260002 h 4873452"/>
              <a:gd name="connsiteX30067" fmla="*/ 578351 w 9144002"/>
              <a:gd name="connsiteY30067" fmla="*/ 1255988 h 4873452"/>
              <a:gd name="connsiteX30068" fmla="*/ 577756 w 9144002"/>
              <a:gd name="connsiteY30068" fmla="*/ 1252420 h 4873452"/>
              <a:gd name="connsiteX30069" fmla="*/ 577161 w 9144002"/>
              <a:gd name="connsiteY30069" fmla="*/ 1248852 h 4873452"/>
              <a:gd name="connsiteX30070" fmla="*/ 575970 w 9144002"/>
              <a:gd name="connsiteY30070" fmla="*/ 1245953 h 4873452"/>
              <a:gd name="connsiteX30071" fmla="*/ 574780 w 9144002"/>
              <a:gd name="connsiteY30071" fmla="*/ 1243054 h 4873452"/>
              <a:gd name="connsiteX30072" fmla="*/ 573291 w 9144002"/>
              <a:gd name="connsiteY30072" fmla="*/ 1240155 h 4873452"/>
              <a:gd name="connsiteX30073" fmla="*/ 571505 w 9144002"/>
              <a:gd name="connsiteY30073" fmla="*/ 1237702 h 4873452"/>
              <a:gd name="connsiteX30074" fmla="*/ 569720 w 9144002"/>
              <a:gd name="connsiteY30074" fmla="*/ 1235471 h 4873452"/>
              <a:gd name="connsiteX30075" fmla="*/ 565850 w 9144002"/>
              <a:gd name="connsiteY30075" fmla="*/ 1231457 h 4873452"/>
              <a:gd name="connsiteX30076" fmla="*/ 561385 w 9144002"/>
              <a:gd name="connsiteY30076" fmla="*/ 1227890 h 4873452"/>
              <a:gd name="connsiteX30077" fmla="*/ 551860 w 9144002"/>
              <a:gd name="connsiteY30077" fmla="*/ 1220753 h 4873452"/>
              <a:gd name="connsiteX30078" fmla="*/ 547395 w 9144002"/>
              <a:gd name="connsiteY30078" fmla="*/ 1217185 h 4873452"/>
              <a:gd name="connsiteX30079" fmla="*/ 543228 w 9144002"/>
              <a:gd name="connsiteY30079" fmla="*/ 1213170 h 4873452"/>
              <a:gd name="connsiteX30080" fmla="*/ 541442 w 9144002"/>
              <a:gd name="connsiteY30080" fmla="*/ 1210941 h 4873452"/>
              <a:gd name="connsiteX30081" fmla="*/ 539954 w 9144002"/>
              <a:gd name="connsiteY30081" fmla="*/ 1208711 h 4873452"/>
              <a:gd name="connsiteX30082" fmla="*/ 538466 w 9144002"/>
              <a:gd name="connsiteY30082" fmla="*/ 1206035 h 4873452"/>
              <a:gd name="connsiteX30083" fmla="*/ 536977 w 9144002"/>
              <a:gd name="connsiteY30083" fmla="*/ 1203359 h 4873452"/>
              <a:gd name="connsiteX30084" fmla="*/ 535787 w 9144002"/>
              <a:gd name="connsiteY30084" fmla="*/ 1200237 h 4873452"/>
              <a:gd name="connsiteX30085" fmla="*/ 534893 w 9144002"/>
              <a:gd name="connsiteY30085" fmla="*/ 1196892 h 4873452"/>
              <a:gd name="connsiteX30086" fmla="*/ 534299 w 9144002"/>
              <a:gd name="connsiteY30086" fmla="*/ 1193323 h 4873452"/>
              <a:gd name="connsiteX30087" fmla="*/ 533703 w 9144002"/>
              <a:gd name="connsiteY30087" fmla="*/ 1189532 h 4873452"/>
              <a:gd name="connsiteX30088" fmla="*/ 533703 w 9144002"/>
              <a:gd name="connsiteY30088" fmla="*/ 1185296 h 4873452"/>
              <a:gd name="connsiteX30089" fmla="*/ 534299 w 9144002"/>
              <a:gd name="connsiteY30089" fmla="*/ 1180612 h 4873452"/>
              <a:gd name="connsiteX30090" fmla="*/ 534893 w 9144002"/>
              <a:gd name="connsiteY30090" fmla="*/ 1175706 h 4873452"/>
              <a:gd name="connsiteX30091" fmla="*/ 536084 w 9144002"/>
              <a:gd name="connsiteY30091" fmla="*/ 1170354 h 4873452"/>
              <a:gd name="connsiteX30092" fmla="*/ 540299 w 9144002"/>
              <a:gd name="connsiteY30092" fmla="*/ 1167340 h 4873452"/>
              <a:gd name="connsiteX30093" fmla="*/ 528642 w 9144002"/>
              <a:gd name="connsiteY30093" fmla="*/ 1158023 h 4873452"/>
              <a:gd name="connsiteX30094" fmla="*/ 515545 w 9144002"/>
              <a:gd name="connsiteY30094" fmla="*/ 1146873 h 4873452"/>
              <a:gd name="connsiteX30095" fmla="*/ 502746 w 9144002"/>
              <a:gd name="connsiteY30095" fmla="*/ 1135278 h 4873452"/>
              <a:gd name="connsiteX30096" fmla="*/ 496198 w 9144002"/>
              <a:gd name="connsiteY30096" fmla="*/ 1129032 h 4873452"/>
              <a:gd name="connsiteX30097" fmla="*/ 490244 w 9144002"/>
              <a:gd name="connsiteY30097" fmla="*/ 1122788 h 4873452"/>
              <a:gd name="connsiteX30098" fmla="*/ 484588 w 9144002"/>
              <a:gd name="connsiteY30098" fmla="*/ 1116321 h 4873452"/>
              <a:gd name="connsiteX30099" fmla="*/ 478933 w 9144002"/>
              <a:gd name="connsiteY30099" fmla="*/ 1109854 h 4873452"/>
              <a:gd name="connsiteX30100" fmla="*/ 473278 w 9144002"/>
              <a:gd name="connsiteY30100" fmla="*/ 1103164 h 4873452"/>
              <a:gd name="connsiteX30101" fmla="*/ 467920 w 9144002"/>
              <a:gd name="connsiteY30101" fmla="*/ 1096028 h 4873452"/>
              <a:gd name="connsiteX30102" fmla="*/ 459288 w 9144002"/>
              <a:gd name="connsiteY30102" fmla="*/ 1096251 h 4873452"/>
              <a:gd name="connsiteX30103" fmla="*/ 455121 w 9144002"/>
              <a:gd name="connsiteY30103" fmla="*/ 1096251 h 4873452"/>
              <a:gd name="connsiteX30104" fmla="*/ 450954 w 9144002"/>
              <a:gd name="connsiteY30104" fmla="*/ 1096251 h 4873452"/>
              <a:gd name="connsiteX30105" fmla="*/ 447382 w 9144002"/>
              <a:gd name="connsiteY30105" fmla="*/ 1095804 h 4873452"/>
              <a:gd name="connsiteX30106" fmla="*/ 443512 w 9144002"/>
              <a:gd name="connsiteY30106" fmla="*/ 1095136 h 4873452"/>
              <a:gd name="connsiteX30107" fmla="*/ 442024 w 9144002"/>
              <a:gd name="connsiteY30107" fmla="*/ 1094244 h 4873452"/>
              <a:gd name="connsiteX30108" fmla="*/ 440535 w 9144002"/>
              <a:gd name="connsiteY30108" fmla="*/ 1093796 h 4873452"/>
              <a:gd name="connsiteX30109" fmla="*/ 439345 w 9144002"/>
              <a:gd name="connsiteY30109" fmla="*/ 1092906 h 4873452"/>
              <a:gd name="connsiteX30110" fmla="*/ 438154 w 9144002"/>
              <a:gd name="connsiteY30110" fmla="*/ 1091791 h 4873452"/>
              <a:gd name="connsiteX30111" fmla="*/ 441726 w 9144002"/>
              <a:gd name="connsiteY30111" fmla="*/ 1088222 h 4873452"/>
              <a:gd name="connsiteX30112" fmla="*/ 445000 w 9144002"/>
              <a:gd name="connsiteY30112" fmla="*/ 1085100 h 4873452"/>
              <a:gd name="connsiteX30113" fmla="*/ 448870 w 9144002"/>
              <a:gd name="connsiteY30113" fmla="*/ 1082869 h 4873452"/>
              <a:gd name="connsiteX30114" fmla="*/ 452144 w 9144002"/>
              <a:gd name="connsiteY30114" fmla="*/ 1081309 h 4873452"/>
              <a:gd name="connsiteX30115" fmla="*/ 455418 w 9144002"/>
              <a:gd name="connsiteY30115" fmla="*/ 1080195 h 4873452"/>
              <a:gd name="connsiteX30116" fmla="*/ 458990 w 9144002"/>
              <a:gd name="connsiteY30116" fmla="*/ 1079748 h 4873452"/>
              <a:gd name="connsiteX30117" fmla="*/ 462562 w 9144002"/>
              <a:gd name="connsiteY30117" fmla="*/ 1079748 h 4873452"/>
              <a:gd name="connsiteX30118" fmla="*/ 466134 w 9144002"/>
              <a:gd name="connsiteY30118" fmla="*/ 1080195 h 4873452"/>
              <a:gd name="connsiteX30119" fmla="*/ 470004 w 9144002"/>
              <a:gd name="connsiteY30119" fmla="*/ 1081086 h 4873452"/>
              <a:gd name="connsiteX30120" fmla="*/ 473278 w 9144002"/>
              <a:gd name="connsiteY30120" fmla="*/ 1082424 h 4873452"/>
              <a:gd name="connsiteX30121" fmla="*/ 477148 w 9144002"/>
              <a:gd name="connsiteY30121" fmla="*/ 1084207 h 4873452"/>
              <a:gd name="connsiteX30122" fmla="*/ 480719 w 9144002"/>
              <a:gd name="connsiteY30122" fmla="*/ 1086215 h 4873452"/>
              <a:gd name="connsiteX30123" fmla="*/ 484291 w 9144002"/>
              <a:gd name="connsiteY30123" fmla="*/ 1088446 h 4873452"/>
              <a:gd name="connsiteX30124" fmla="*/ 487863 w 9144002"/>
              <a:gd name="connsiteY30124" fmla="*/ 1090898 h 4873452"/>
              <a:gd name="connsiteX30125" fmla="*/ 495900 w 9144002"/>
              <a:gd name="connsiteY30125" fmla="*/ 1096697 h 4873452"/>
              <a:gd name="connsiteX30126" fmla="*/ 511675 w 9144002"/>
              <a:gd name="connsiteY30126" fmla="*/ 1108963 h 4873452"/>
              <a:gd name="connsiteX30127" fmla="*/ 520010 w 9144002"/>
              <a:gd name="connsiteY30127" fmla="*/ 1114982 h 4873452"/>
              <a:gd name="connsiteX30128" fmla="*/ 528344 w 9144002"/>
              <a:gd name="connsiteY30128" fmla="*/ 1120558 h 4873452"/>
              <a:gd name="connsiteX30129" fmla="*/ 532809 w 9144002"/>
              <a:gd name="connsiteY30129" fmla="*/ 1123012 h 4873452"/>
              <a:gd name="connsiteX30130" fmla="*/ 537274 w 9144002"/>
              <a:gd name="connsiteY30130" fmla="*/ 1125464 h 4873452"/>
              <a:gd name="connsiteX30131" fmla="*/ 541739 w 9144002"/>
              <a:gd name="connsiteY30131" fmla="*/ 1127248 h 4873452"/>
              <a:gd name="connsiteX30132" fmla="*/ 544951 w 9144002"/>
              <a:gd name="connsiteY30132" fmla="*/ 1128372 h 4873452"/>
              <a:gd name="connsiteX30133" fmla="*/ 545609 w 9144002"/>
              <a:gd name="connsiteY30133" fmla="*/ 1126645 h 4873452"/>
              <a:gd name="connsiteX30134" fmla="*/ 546502 w 9144002"/>
              <a:gd name="connsiteY30134" fmla="*/ 1123969 h 4873452"/>
              <a:gd name="connsiteX30135" fmla="*/ 548288 w 9144002"/>
              <a:gd name="connsiteY30135" fmla="*/ 1121516 h 4873452"/>
              <a:gd name="connsiteX30136" fmla="*/ 549776 w 9144002"/>
              <a:gd name="connsiteY30136" fmla="*/ 1119286 h 4873452"/>
              <a:gd name="connsiteX30137" fmla="*/ 553051 w 9144002"/>
              <a:gd name="connsiteY30137" fmla="*/ 1114826 h 4873452"/>
              <a:gd name="connsiteX30138" fmla="*/ 556325 w 9144002"/>
              <a:gd name="connsiteY30138" fmla="*/ 1110812 h 4873452"/>
              <a:gd name="connsiteX30139" fmla="*/ 559897 w 9144002"/>
              <a:gd name="connsiteY30139" fmla="*/ 1106352 h 4873452"/>
              <a:gd name="connsiteX30140" fmla="*/ 561385 w 9144002"/>
              <a:gd name="connsiteY30140" fmla="*/ 1103898 h 4873452"/>
              <a:gd name="connsiteX30141" fmla="*/ 562874 w 9144002"/>
              <a:gd name="connsiteY30141" fmla="*/ 1101446 h 4873452"/>
              <a:gd name="connsiteX30142" fmla="*/ 564064 w 9144002"/>
              <a:gd name="connsiteY30142" fmla="*/ 1098547 h 4873452"/>
              <a:gd name="connsiteX30143" fmla="*/ 564659 w 9144002"/>
              <a:gd name="connsiteY30143" fmla="*/ 1095871 h 4873452"/>
              <a:gd name="connsiteX30144" fmla="*/ 565552 w 9144002"/>
              <a:gd name="connsiteY30144" fmla="*/ 1092525 h 4873452"/>
              <a:gd name="connsiteX30145" fmla="*/ 565850 w 9144002"/>
              <a:gd name="connsiteY30145" fmla="*/ 1088958 h 4873452"/>
              <a:gd name="connsiteX30146" fmla="*/ 570612 w 9144002"/>
              <a:gd name="connsiteY30146" fmla="*/ 1088958 h 4873452"/>
              <a:gd name="connsiteX30147" fmla="*/ 575375 w 9144002"/>
              <a:gd name="connsiteY30147" fmla="*/ 1088958 h 4873452"/>
              <a:gd name="connsiteX30148" fmla="*/ 579542 w 9144002"/>
              <a:gd name="connsiteY30148" fmla="*/ 1088734 h 4873452"/>
              <a:gd name="connsiteX30149" fmla="*/ 583412 w 9144002"/>
              <a:gd name="connsiteY30149" fmla="*/ 1088288 h 4873452"/>
              <a:gd name="connsiteX30150" fmla="*/ 587281 w 9144002"/>
              <a:gd name="connsiteY30150" fmla="*/ 1087173 h 4873452"/>
              <a:gd name="connsiteX30151" fmla="*/ 591151 w 9144002"/>
              <a:gd name="connsiteY30151" fmla="*/ 1086058 h 4873452"/>
              <a:gd name="connsiteX30152" fmla="*/ 594425 w 9144002"/>
              <a:gd name="connsiteY30152" fmla="*/ 1084720 h 4873452"/>
              <a:gd name="connsiteX30153" fmla="*/ 597699 w 9144002"/>
              <a:gd name="connsiteY30153" fmla="*/ 1083159 h 4873452"/>
              <a:gd name="connsiteX30154" fmla="*/ 600974 w 9144002"/>
              <a:gd name="connsiteY30154" fmla="*/ 1081375 h 4873452"/>
              <a:gd name="connsiteX30155" fmla="*/ 603355 w 9144002"/>
              <a:gd name="connsiteY30155" fmla="*/ 1079369 h 4873452"/>
              <a:gd name="connsiteX30156" fmla="*/ 605074 w 9144002"/>
              <a:gd name="connsiteY30156" fmla="*/ 1078216 h 4873452"/>
              <a:gd name="connsiteX30157" fmla="*/ 600345 w 9144002"/>
              <a:gd name="connsiteY30157" fmla="*/ 1076240 h 4873452"/>
              <a:gd name="connsiteX30158" fmla="*/ 594456 w 9144002"/>
              <a:gd name="connsiteY30158" fmla="*/ 1073554 h 4873452"/>
              <a:gd name="connsiteX30159" fmla="*/ 588566 w 9144002"/>
              <a:gd name="connsiteY30159" fmla="*/ 1070871 h 4873452"/>
              <a:gd name="connsiteX30160" fmla="*/ 583266 w 9144002"/>
              <a:gd name="connsiteY30160" fmla="*/ 1067739 h 4873452"/>
              <a:gd name="connsiteX30161" fmla="*/ 580616 w 9144002"/>
              <a:gd name="connsiteY30161" fmla="*/ 1065949 h 4873452"/>
              <a:gd name="connsiteX30162" fmla="*/ 577966 w 9144002"/>
              <a:gd name="connsiteY30162" fmla="*/ 1063936 h 4873452"/>
              <a:gd name="connsiteX30163" fmla="*/ 575905 w 9144002"/>
              <a:gd name="connsiteY30163" fmla="*/ 1061923 h 4873452"/>
              <a:gd name="connsiteX30164" fmla="*/ 573844 w 9144002"/>
              <a:gd name="connsiteY30164" fmla="*/ 1059685 h 4873452"/>
              <a:gd name="connsiteX30165" fmla="*/ 572077 w 9144002"/>
              <a:gd name="connsiteY30165" fmla="*/ 1057224 h 4873452"/>
              <a:gd name="connsiteX30166" fmla="*/ 570310 w 9144002"/>
              <a:gd name="connsiteY30166" fmla="*/ 1054315 h 4873452"/>
              <a:gd name="connsiteX30167" fmla="*/ 577377 w 9144002"/>
              <a:gd name="connsiteY30167" fmla="*/ 1055433 h 4873452"/>
              <a:gd name="connsiteX30168" fmla="*/ 580616 w 9144002"/>
              <a:gd name="connsiteY30168" fmla="*/ 1055659 h 4873452"/>
              <a:gd name="connsiteX30169" fmla="*/ 584444 w 9144002"/>
              <a:gd name="connsiteY30169" fmla="*/ 1056106 h 4873452"/>
              <a:gd name="connsiteX30170" fmla="*/ 587389 w 9144002"/>
              <a:gd name="connsiteY30170" fmla="*/ 1055659 h 4873452"/>
              <a:gd name="connsiteX30171" fmla="*/ 590628 w 9144002"/>
              <a:gd name="connsiteY30171" fmla="*/ 1055433 h 4873452"/>
              <a:gd name="connsiteX30172" fmla="*/ 593278 w 9144002"/>
              <a:gd name="connsiteY30172" fmla="*/ 1054539 h 4873452"/>
              <a:gd name="connsiteX30173" fmla="*/ 595928 w 9144002"/>
              <a:gd name="connsiteY30173" fmla="*/ 1053198 h 4873452"/>
              <a:gd name="connsiteX30174" fmla="*/ 597989 w 9144002"/>
              <a:gd name="connsiteY30174" fmla="*/ 1051183 h 4873452"/>
              <a:gd name="connsiteX30175" fmla="*/ 600050 w 9144002"/>
              <a:gd name="connsiteY30175" fmla="*/ 1048946 h 4873452"/>
              <a:gd name="connsiteX30176" fmla="*/ 601522 w 9144002"/>
              <a:gd name="connsiteY30176" fmla="*/ 1045814 h 4873452"/>
              <a:gd name="connsiteX30177" fmla="*/ 602111 w 9144002"/>
              <a:gd name="connsiteY30177" fmla="*/ 1042010 h 4873452"/>
              <a:gd name="connsiteX30178" fmla="*/ 602701 w 9144002"/>
              <a:gd name="connsiteY30178" fmla="*/ 1037314 h 4873452"/>
              <a:gd name="connsiteX30179" fmla="*/ 602111 w 9144002"/>
              <a:gd name="connsiteY30179" fmla="*/ 1031720 h 4873452"/>
              <a:gd name="connsiteX30180" fmla="*/ 601522 w 9144002"/>
              <a:gd name="connsiteY30180" fmla="*/ 1025456 h 4873452"/>
              <a:gd name="connsiteX30181" fmla="*/ 599756 w 9144002"/>
              <a:gd name="connsiteY30181" fmla="*/ 1018074 h 4873452"/>
              <a:gd name="connsiteX30182" fmla="*/ 597106 w 9144002"/>
              <a:gd name="connsiteY30182" fmla="*/ 1018074 h 4873452"/>
              <a:gd name="connsiteX30183" fmla="*/ 595045 w 9144002"/>
              <a:gd name="connsiteY30183" fmla="*/ 1018744 h 4873452"/>
              <a:gd name="connsiteX30184" fmla="*/ 593278 w 9144002"/>
              <a:gd name="connsiteY30184" fmla="*/ 1019639 h 4873452"/>
              <a:gd name="connsiteX30185" fmla="*/ 591511 w 9144002"/>
              <a:gd name="connsiteY30185" fmla="*/ 1020310 h 4873452"/>
              <a:gd name="connsiteX30186" fmla="*/ 589450 w 9144002"/>
              <a:gd name="connsiteY30186" fmla="*/ 1021429 h 4873452"/>
              <a:gd name="connsiteX30187" fmla="*/ 587683 w 9144002"/>
              <a:gd name="connsiteY30187" fmla="*/ 1022324 h 4873452"/>
              <a:gd name="connsiteX30188" fmla="*/ 585328 w 9144002"/>
              <a:gd name="connsiteY30188" fmla="*/ 1022771 h 4873452"/>
              <a:gd name="connsiteX30189" fmla="*/ 582972 w 9144002"/>
              <a:gd name="connsiteY30189" fmla="*/ 1022771 h 4873452"/>
              <a:gd name="connsiteX30190" fmla="*/ 583266 w 9144002"/>
              <a:gd name="connsiteY30190" fmla="*/ 1019639 h 4873452"/>
              <a:gd name="connsiteX30191" fmla="*/ 584444 w 9144002"/>
              <a:gd name="connsiteY30191" fmla="*/ 1016954 h 4873452"/>
              <a:gd name="connsiteX30192" fmla="*/ 585916 w 9144002"/>
              <a:gd name="connsiteY30192" fmla="*/ 1014719 h 4873452"/>
              <a:gd name="connsiteX30193" fmla="*/ 587977 w 9144002"/>
              <a:gd name="connsiteY30193" fmla="*/ 1012705 h 4873452"/>
              <a:gd name="connsiteX30194" fmla="*/ 590628 w 9144002"/>
              <a:gd name="connsiteY30194" fmla="*/ 1011362 h 4873452"/>
              <a:gd name="connsiteX30195" fmla="*/ 593278 w 9144002"/>
              <a:gd name="connsiteY30195" fmla="*/ 1010019 h 4873452"/>
              <a:gd name="connsiteX30196" fmla="*/ 596222 w 9144002"/>
              <a:gd name="connsiteY30196" fmla="*/ 1008901 h 4873452"/>
              <a:gd name="connsiteX30197" fmla="*/ 599756 w 9144002"/>
              <a:gd name="connsiteY30197" fmla="*/ 1008229 h 4873452"/>
              <a:gd name="connsiteX30198" fmla="*/ 602995 w 9144002"/>
              <a:gd name="connsiteY30198" fmla="*/ 1007782 h 4873452"/>
              <a:gd name="connsiteX30199" fmla="*/ 606234 w 9144002"/>
              <a:gd name="connsiteY30199" fmla="*/ 1007335 h 4873452"/>
              <a:gd name="connsiteX30200" fmla="*/ 609178 w 9144002"/>
              <a:gd name="connsiteY30200" fmla="*/ 1007111 h 4873452"/>
              <a:gd name="connsiteX30201" fmla="*/ 612417 w 9144002"/>
              <a:gd name="connsiteY30201" fmla="*/ 1007335 h 4873452"/>
              <a:gd name="connsiteX30202" fmla="*/ 617423 w 9144002"/>
              <a:gd name="connsiteY30202" fmla="*/ 1008005 h 4873452"/>
              <a:gd name="connsiteX30203" fmla="*/ 619484 w 9144002"/>
              <a:gd name="connsiteY30203" fmla="*/ 1008229 h 4873452"/>
              <a:gd name="connsiteX30204" fmla="*/ 620368 w 9144002"/>
              <a:gd name="connsiteY30204" fmla="*/ 1008901 h 4873452"/>
              <a:gd name="connsiteX30205" fmla="*/ 617423 w 9144002"/>
              <a:gd name="connsiteY30205" fmla="*/ 1011138 h 4873452"/>
              <a:gd name="connsiteX30206" fmla="*/ 615362 w 9144002"/>
              <a:gd name="connsiteY30206" fmla="*/ 1013151 h 4873452"/>
              <a:gd name="connsiteX30207" fmla="*/ 613890 w 9144002"/>
              <a:gd name="connsiteY30207" fmla="*/ 1014940 h 4873452"/>
              <a:gd name="connsiteX30208" fmla="*/ 613006 w 9144002"/>
              <a:gd name="connsiteY30208" fmla="*/ 1017401 h 4873452"/>
              <a:gd name="connsiteX30209" fmla="*/ 612712 w 9144002"/>
              <a:gd name="connsiteY30209" fmla="*/ 1019192 h 4873452"/>
              <a:gd name="connsiteX30210" fmla="*/ 613006 w 9144002"/>
              <a:gd name="connsiteY30210" fmla="*/ 1021206 h 4873452"/>
              <a:gd name="connsiteX30211" fmla="*/ 613890 w 9144002"/>
              <a:gd name="connsiteY30211" fmla="*/ 1023442 h 4873452"/>
              <a:gd name="connsiteX30212" fmla="*/ 614773 w 9144002"/>
              <a:gd name="connsiteY30212" fmla="*/ 1025456 h 4873452"/>
              <a:gd name="connsiteX30213" fmla="*/ 617717 w 9144002"/>
              <a:gd name="connsiteY30213" fmla="*/ 1029930 h 4873452"/>
              <a:gd name="connsiteX30214" fmla="*/ 620956 w 9144002"/>
              <a:gd name="connsiteY30214" fmla="*/ 1034629 h 4873452"/>
              <a:gd name="connsiteX30215" fmla="*/ 622429 w 9144002"/>
              <a:gd name="connsiteY30215" fmla="*/ 1037089 h 4873452"/>
              <a:gd name="connsiteX30216" fmla="*/ 623312 w 9144002"/>
              <a:gd name="connsiteY30216" fmla="*/ 1039550 h 4873452"/>
              <a:gd name="connsiteX30217" fmla="*/ 624196 w 9144002"/>
              <a:gd name="connsiteY30217" fmla="*/ 1042235 h 4873452"/>
              <a:gd name="connsiteX30218" fmla="*/ 625079 w 9144002"/>
              <a:gd name="connsiteY30218" fmla="*/ 1044919 h 4873452"/>
              <a:gd name="connsiteX30219" fmla="*/ 620956 w 9144002"/>
              <a:gd name="connsiteY30219" fmla="*/ 1049618 h 4873452"/>
              <a:gd name="connsiteX30220" fmla="*/ 616834 w 9144002"/>
              <a:gd name="connsiteY30220" fmla="*/ 1054091 h 4873452"/>
              <a:gd name="connsiteX30221" fmla="*/ 613006 w 9144002"/>
              <a:gd name="connsiteY30221" fmla="*/ 1058565 h 4873452"/>
              <a:gd name="connsiteX30222" fmla="*/ 610062 w 9144002"/>
              <a:gd name="connsiteY30222" fmla="*/ 1062817 h 4873452"/>
              <a:gd name="connsiteX30223" fmla="*/ 608884 w 9144002"/>
              <a:gd name="connsiteY30223" fmla="*/ 1065053 h 4873452"/>
              <a:gd name="connsiteX30224" fmla="*/ 608295 w 9144002"/>
              <a:gd name="connsiteY30224" fmla="*/ 1067292 h 4873452"/>
              <a:gd name="connsiteX30225" fmla="*/ 607411 w 9144002"/>
              <a:gd name="connsiteY30225" fmla="*/ 1069305 h 4873452"/>
              <a:gd name="connsiteX30226" fmla="*/ 607411 w 9144002"/>
              <a:gd name="connsiteY30226" fmla="*/ 1071542 h 4873452"/>
              <a:gd name="connsiteX30227" fmla="*/ 607706 w 9144002"/>
              <a:gd name="connsiteY30227" fmla="*/ 1073780 h 4873452"/>
              <a:gd name="connsiteX30228" fmla="*/ 608612 w 9144002"/>
              <a:gd name="connsiteY30228" fmla="*/ 1075844 h 4873452"/>
              <a:gd name="connsiteX30229" fmla="*/ 609010 w 9144002"/>
              <a:gd name="connsiteY30229" fmla="*/ 1075577 h 4873452"/>
              <a:gd name="connsiteX30230" fmla="*/ 614368 w 9144002"/>
              <a:gd name="connsiteY30230" fmla="*/ 1071117 h 4873452"/>
              <a:gd name="connsiteX30231" fmla="*/ 619428 w 9144002"/>
              <a:gd name="connsiteY30231" fmla="*/ 1066433 h 4873452"/>
              <a:gd name="connsiteX30232" fmla="*/ 624191 w 9144002"/>
              <a:gd name="connsiteY30232" fmla="*/ 1061973 h 4873452"/>
              <a:gd name="connsiteX30233" fmla="*/ 629548 w 9144002"/>
              <a:gd name="connsiteY30233" fmla="*/ 1057513 h 4873452"/>
              <a:gd name="connsiteX30234" fmla="*/ 634608 w 9144002"/>
              <a:gd name="connsiteY30234" fmla="*/ 1053277 h 4873452"/>
              <a:gd name="connsiteX30235" fmla="*/ 637883 w 9144002"/>
              <a:gd name="connsiteY30235" fmla="*/ 1051269 h 4873452"/>
              <a:gd name="connsiteX30236" fmla="*/ 640859 w 9144002"/>
              <a:gd name="connsiteY30236" fmla="*/ 1049485 h 4873452"/>
              <a:gd name="connsiteX30237" fmla="*/ 643835 w 9144002"/>
              <a:gd name="connsiteY30237" fmla="*/ 1047924 h 4873452"/>
              <a:gd name="connsiteX30238" fmla="*/ 647110 w 9144002"/>
              <a:gd name="connsiteY30238" fmla="*/ 1046587 h 4873452"/>
              <a:gd name="connsiteX30239" fmla="*/ 650682 w 9144002"/>
              <a:gd name="connsiteY30239" fmla="*/ 1045249 h 4873452"/>
              <a:gd name="connsiteX30240" fmla="*/ 654254 w 9144002"/>
              <a:gd name="connsiteY30240" fmla="*/ 1044133 h 4873452"/>
              <a:gd name="connsiteX30241" fmla="*/ 658421 w 9144002"/>
              <a:gd name="connsiteY30241" fmla="*/ 1043687 h 4873452"/>
              <a:gd name="connsiteX30242" fmla="*/ 662588 w 9144002"/>
              <a:gd name="connsiteY30242" fmla="*/ 1043018 h 4873452"/>
              <a:gd name="connsiteX30243" fmla="*/ 667053 w 9144002"/>
              <a:gd name="connsiteY30243" fmla="*/ 1042795 h 4873452"/>
              <a:gd name="connsiteX30244" fmla="*/ 671518 w 9144002"/>
              <a:gd name="connsiteY30244" fmla="*/ 1043018 h 4873452"/>
              <a:gd name="connsiteX30245" fmla="*/ 672708 w 9144002"/>
              <a:gd name="connsiteY30245" fmla="*/ 1038112 h 4873452"/>
              <a:gd name="connsiteX30246" fmla="*/ 673006 w 9144002"/>
              <a:gd name="connsiteY30246" fmla="*/ 1032983 h 4873452"/>
              <a:gd name="connsiteX30247" fmla="*/ 673602 w 9144002"/>
              <a:gd name="connsiteY30247" fmla="*/ 1028077 h 4873452"/>
              <a:gd name="connsiteX30248" fmla="*/ 673602 w 9144002"/>
              <a:gd name="connsiteY30248" fmla="*/ 1023394 h 4873452"/>
              <a:gd name="connsiteX30249" fmla="*/ 673006 w 9144002"/>
              <a:gd name="connsiteY30249" fmla="*/ 1018488 h 4873452"/>
              <a:gd name="connsiteX30250" fmla="*/ 672708 w 9144002"/>
              <a:gd name="connsiteY30250" fmla="*/ 1014028 h 4873452"/>
              <a:gd name="connsiteX30251" fmla="*/ 671220 w 9144002"/>
              <a:gd name="connsiteY30251" fmla="*/ 1005330 h 4873452"/>
              <a:gd name="connsiteX30252" fmla="*/ 668839 w 9144002"/>
              <a:gd name="connsiteY30252" fmla="*/ 996633 h 4873452"/>
              <a:gd name="connsiteX30253" fmla="*/ 665862 w 9144002"/>
              <a:gd name="connsiteY30253" fmla="*/ 988160 h 4873452"/>
              <a:gd name="connsiteX30254" fmla="*/ 662588 w 9144002"/>
              <a:gd name="connsiteY30254" fmla="*/ 979908 h 4873452"/>
              <a:gd name="connsiteX30255" fmla="*/ 658719 w 9144002"/>
              <a:gd name="connsiteY30255" fmla="*/ 972102 h 4873452"/>
              <a:gd name="connsiteX30256" fmla="*/ 650980 w 9144002"/>
              <a:gd name="connsiteY30256" fmla="*/ 956269 h 4873452"/>
              <a:gd name="connsiteX30257" fmla="*/ 642645 w 9144002"/>
              <a:gd name="connsiteY30257" fmla="*/ 940659 h 4873452"/>
              <a:gd name="connsiteX30258" fmla="*/ 638776 w 9144002"/>
              <a:gd name="connsiteY30258" fmla="*/ 932854 h 4873452"/>
              <a:gd name="connsiteX30259" fmla="*/ 635204 w 9144002"/>
              <a:gd name="connsiteY30259" fmla="*/ 924825 h 4873452"/>
              <a:gd name="connsiteX30260" fmla="*/ 632227 w 9144002"/>
              <a:gd name="connsiteY30260" fmla="*/ 916797 h 4873452"/>
              <a:gd name="connsiteX30261" fmla="*/ 629548 w 9144002"/>
              <a:gd name="connsiteY30261" fmla="*/ 908323 h 4873452"/>
              <a:gd name="connsiteX30262" fmla="*/ 626870 w 9144002"/>
              <a:gd name="connsiteY30262" fmla="*/ 907431 h 4873452"/>
              <a:gd name="connsiteX30263" fmla="*/ 625381 w 9144002"/>
              <a:gd name="connsiteY30263" fmla="*/ 907431 h 4873452"/>
              <a:gd name="connsiteX30264" fmla="*/ 623893 w 9144002"/>
              <a:gd name="connsiteY30264" fmla="*/ 907431 h 4873452"/>
              <a:gd name="connsiteX30265" fmla="*/ 622702 w 9144002"/>
              <a:gd name="connsiteY30265" fmla="*/ 908323 h 4873452"/>
              <a:gd name="connsiteX30266" fmla="*/ 621809 w 9144002"/>
              <a:gd name="connsiteY30266" fmla="*/ 909214 h 4873452"/>
              <a:gd name="connsiteX30267" fmla="*/ 621512 w 9144002"/>
              <a:gd name="connsiteY30267" fmla="*/ 910329 h 4873452"/>
              <a:gd name="connsiteX30268" fmla="*/ 620916 w 9144002"/>
              <a:gd name="connsiteY30268" fmla="*/ 912783 h 4873452"/>
              <a:gd name="connsiteX30269" fmla="*/ 620023 w 9144002"/>
              <a:gd name="connsiteY30269" fmla="*/ 915682 h 4873452"/>
              <a:gd name="connsiteX30270" fmla="*/ 619726 w 9144002"/>
              <a:gd name="connsiteY30270" fmla="*/ 916797 h 4873452"/>
              <a:gd name="connsiteX30271" fmla="*/ 618833 w 9144002"/>
              <a:gd name="connsiteY30271" fmla="*/ 917689 h 4873452"/>
              <a:gd name="connsiteX30272" fmla="*/ 617642 w 9144002"/>
              <a:gd name="connsiteY30272" fmla="*/ 918134 h 4873452"/>
              <a:gd name="connsiteX30273" fmla="*/ 616154 w 9144002"/>
              <a:gd name="connsiteY30273" fmla="*/ 918358 h 4873452"/>
              <a:gd name="connsiteX30274" fmla="*/ 614666 w 9144002"/>
              <a:gd name="connsiteY30274" fmla="*/ 918134 h 4873452"/>
              <a:gd name="connsiteX30275" fmla="*/ 612284 w 9144002"/>
              <a:gd name="connsiteY30275" fmla="*/ 917243 h 4873452"/>
              <a:gd name="connsiteX30276" fmla="*/ 603355 w 9144002"/>
              <a:gd name="connsiteY30276" fmla="*/ 907431 h 4873452"/>
              <a:gd name="connsiteX30277" fmla="*/ 595913 w 9144002"/>
              <a:gd name="connsiteY30277" fmla="*/ 898516 h 4873452"/>
              <a:gd name="connsiteX30278" fmla="*/ 592341 w 9144002"/>
              <a:gd name="connsiteY30278" fmla="*/ 894280 h 4873452"/>
              <a:gd name="connsiteX30279" fmla="*/ 589067 w 9144002"/>
              <a:gd name="connsiteY30279" fmla="*/ 890042 h 4873452"/>
              <a:gd name="connsiteX30280" fmla="*/ 586091 w 9144002"/>
              <a:gd name="connsiteY30280" fmla="*/ 885804 h 4873452"/>
              <a:gd name="connsiteX30281" fmla="*/ 584007 w 9144002"/>
              <a:gd name="connsiteY30281" fmla="*/ 881568 h 4873452"/>
              <a:gd name="connsiteX30282" fmla="*/ 581626 w 9144002"/>
              <a:gd name="connsiteY30282" fmla="*/ 877108 h 4873452"/>
              <a:gd name="connsiteX30283" fmla="*/ 579839 w 9144002"/>
              <a:gd name="connsiteY30283" fmla="*/ 872423 h 4873452"/>
              <a:gd name="connsiteX30284" fmla="*/ 578649 w 9144002"/>
              <a:gd name="connsiteY30284" fmla="*/ 867518 h 4873452"/>
              <a:gd name="connsiteX30285" fmla="*/ 577458 w 9144002"/>
              <a:gd name="connsiteY30285" fmla="*/ 862389 h 4873452"/>
              <a:gd name="connsiteX30286" fmla="*/ 577161 w 9144002"/>
              <a:gd name="connsiteY30286" fmla="*/ 856590 h 4873452"/>
              <a:gd name="connsiteX30287" fmla="*/ 577161 w 9144002"/>
              <a:gd name="connsiteY30287" fmla="*/ 850570 h 4873452"/>
              <a:gd name="connsiteX30288" fmla="*/ 577458 w 9144002"/>
              <a:gd name="connsiteY30288" fmla="*/ 844102 h 4873452"/>
              <a:gd name="connsiteX30289" fmla="*/ 578351 w 9144002"/>
              <a:gd name="connsiteY30289" fmla="*/ 836743 h 4873452"/>
              <a:gd name="connsiteX30290" fmla="*/ 572696 w 9144002"/>
              <a:gd name="connsiteY30290" fmla="*/ 833621 h 4873452"/>
              <a:gd name="connsiteX30291" fmla="*/ 567041 w 9144002"/>
              <a:gd name="connsiteY30291" fmla="*/ 830499 h 4873452"/>
              <a:gd name="connsiteX30292" fmla="*/ 561087 w 9144002"/>
              <a:gd name="connsiteY30292" fmla="*/ 827600 h 4873452"/>
              <a:gd name="connsiteX30293" fmla="*/ 554539 w 9144002"/>
              <a:gd name="connsiteY30293" fmla="*/ 824924 h 4873452"/>
              <a:gd name="connsiteX30294" fmla="*/ 542037 w 9144002"/>
              <a:gd name="connsiteY30294" fmla="*/ 819795 h 4873452"/>
              <a:gd name="connsiteX30295" fmla="*/ 529834 w 9144002"/>
              <a:gd name="connsiteY30295" fmla="*/ 814442 h 4873452"/>
              <a:gd name="connsiteX30296" fmla="*/ 523583 w 9144002"/>
              <a:gd name="connsiteY30296" fmla="*/ 811766 h 4873452"/>
              <a:gd name="connsiteX30297" fmla="*/ 517630 w 9144002"/>
              <a:gd name="connsiteY30297" fmla="*/ 808644 h 4873452"/>
              <a:gd name="connsiteX30298" fmla="*/ 511974 w 9144002"/>
              <a:gd name="connsiteY30298" fmla="*/ 805299 h 4873452"/>
              <a:gd name="connsiteX30299" fmla="*/ 506616 w 9144002"/>
              <a:gd name="connsiteY30299" fmla="*/ 801954 h 4873452"/>
              <a:gd name="connsiteX30300" fmla="*/ 501854 w 9144002"/>
              <a:gd name="connsiteY30300" fmla="*/ 797940 h 4873452"/>
              <a:gd name="connsiteX30301" fmla="*/ 497091 w 9144002"/>
              <a:gd name="connsiteY30301" fmla="*/ 793480 h 4873452"/>
              <a:gd name="connsiteX30302" fmla="*/ 492924 w 9144002"/>
              <a:gd name="connsiteY30302" fmla="*/ 788796 h 4873452"/>
              <a:gd name="connsiteX30303" fmla="*/ 489055 w 9144002"/>
              <a:gd name="connsiteY30303" fmla="*/ 783445 h 4873452"/>
              <a:gd name="connsiteX30304" fmla="*/ 498580 w 9144002"/>
              <a:gd name="connsiteY30304" fmla="*/ 783668 h 4873452"/>
              <a:gd name="connsiteX30305" fmla="*/ 507509 w 9144002"/>
              <a:gd name="connsiteY30305" fmla="*/ 784114 h 4873452"/>
              <a:gd name="connsiteX30306" fmla="*/ 516439 w 9144002"/>
              <a:gd name="connsiteY30306" fmla="*/ 785005 h 4873452"/>
              <a:gd name="connsiteX30307" fmla="*/ 525666 w 9144002"/>
              <a:gd name="connsiteY30307" fmla="*/ 786121 h 4873452"/>
              <a:gd name="connsiteX30308" fmla="*/ 534299 w 9144002"/>
              <a:gd name="connsiteY30308" fmla="*/ 787681 h 4873452"/>
              <a:gd name="connsiteX30309" fmla="*/ 542930 w 9144002"/>
              <a:gd name="connsiteY30309" fmla="*/ 789243 h 4873452"/>
              <a:gd name="connsiteX30310" fmla="*/ 551264 w 9144002"/>
              <a:gd name="connsiteY30310" fmla="*/ 791026 h 4873452"/>
              <a:gd name="connsiteX30311" fmla="*/ 559301 w 9144002"/>
              <a:gd name="connsiteY30311" fmla="*/ 792588 h 4873452"/>
              <a:gd name="connsiteX30312" fmla="*/ 575672 w 9144002"/>
              <a:gd name="connsiteY30312" fmla="*/ 796602 h 4873452"/>
              <a:gd name="connsiteX30313" fmla="*/ 591151 w 9144002"/>
              <a:gd name="connsiteY30313" fmla="*/ 800839 h 4873452"/>
              <a:gd name="connsiteX30314" fmla="*/ 620916 w 9144002"/>
              <a:gd name="connsiteY30314" fmla="*/ 809314 h 4873452"/>
              <a:gd name="connsiteX30315" fmla="*/ 622702 w 9144002"/>
              <a:gd name="connsiteY30315" fmla="*/ 809982 h 4873452"/>
              <a:gd name="connsiteX30316" fmla="*/ 624488 w 9144002"/>
              <a:gd name="connsiteY30316" fmla="*/ 809982 h 4873452"/>
              <a:gd name="connsiteX30317" fmla="*/ 625976 w 9144002"/>
              <a:gd name="connsiteY30317" fmla="*/ 809536 h 4873452"/>
              <a:gd name="connsiteX30318" fmla="*/ 627167 w 9144002"/>
              <a:gd name="connsiteY30318" fmla="*/ 809314 h 4873452"/>
              <a:gd name="connsiteX30319" fmla="*/ 628060 w 9144002"/>
              <a:gd name="connsiteY30319" fmla="*/ 808644 h 4873452"/>
              <a:gd name="connsiteX30320" fmla="*/ 628953 w 9144002"/>
              <a:gd name="connsiteY30320" fmla="*/ 807975 h 4873452"/>
              <a:gd name="connsiteX30321" fmla="*/ 630143 w 9144002"/>
              <a:gd name="connsiteY30321" fmla="*/ 805969 h 4873452"/>
              <a:gd name="connsiteX30322" fmla="*/ 631632 w 9144002"/>
              <a:gd name="connsiteY30322" fmla="*/ 803961 h 4873452"/>
              <a:gd name="connsiteX30323" fmla="*/ 633120 w 9144002"/>
              <a:gd name="connsiteY30323" fmla="*/ 801954 h 4873452"/>
              <a:gd name="connsiteX30324" fmla="*/ 634013 w 9144002"/>
              <a:gd name="connsiteY30324" fmla="*/ 801509 h 4873452"/>
              <a:gd name="connsiteX30325" fmla="*/ 635204 w 9144002"/>
              <a:gd name="connsiteY30325" fmla="*/ 800616 h 4873452"/>
              <a:gd name="connsiteX30326" fmla="*/ 636097 w 9144002"/>
              <a:gd name="connsiteY30326" fmla="*/ 800392 h 4873452"/>
              <a:gd name="connsiteX30327" fmla="*/ 637883 w 9144002"/>
              <a:gd name="connsiteY30327" fmla="*/ 800392 h 4873452"/>
              <a:gd name="connsiteX30328" fmla="*/ 635501 w 9144002"/>
              <a:gd name="connsiteY30328" fmla="*/ 789020 h 4873452"/>
              <a:gd name="connsiteX30329" fmla="*/ 635204 w 9144002"/>
              <a:gd name="connsiteY30329" fmla="*/ 785451 h 4873452"/>
              <a:gd name="connsiteX30330" fmla="*/ 635501 w 9144002"/>
              <a:gd name="connsiteY30330" fmla="*/ 782330 h 4873452"/>
              <a:gd name="connsiteX30331" fmla="*/ 635799 w 9144002"/>
              <a:gd name="connsiteY30331" fmla="*/ 780769 h 4873452"/>
              <a:gd name="connsiteX30332" fmla="*/ 636692 w 9144002"/>
              <a:gd name="connsiteY30332" fmla="*/ 779654 h 4873452"/>
              <a:gd name="connsiteX30333" fmla="*/ 637287 w 9144002"/>
              <a:gd name="connsiteY30333" fmla="*/ 778539 h 4873452"/>
              <a:gd name="connsiteX30334" fmla="*/ 638478 w 9144002"/>
              <a:gd name="connsiteY30334" fmla="*/ 777647 h 4873452"/>
              <a:gd name="connsiteX30335" fmla="*/ 641752 w 9144002"/>
              <a:gd name="connsiteY30335" fmla="*/ 775416 h 4873452"/>
              <a:gd name="connsiteX30336" fmla="*/ 645920 w 9144002"/>
              <a:gd name="connsiteY30336" fmla="*/ 773186 h 4873452"/>
              <a:gd name="connsiteX30337" fmla="*/ 645920 w 9144002"/>
              <a:gd name="connsiteY30337" fmla="*/ 770064 h 4873452"/>
              <a:gd name="connsiteX30338" fmla="*/ 645026 w 9144002"/>
              <a:gd name="connsiteY30338" fmla="*/ 767611 h 4873452"/>
              <a:gd name="connsiteX30339" fmla="*/ 643835 w 9144002"/>
              <a:gd name="connsiteY30339" fmla="*/ 765381 h 4873452"/>
              <a:gd name="connsiteX30340" fmla="*/ 641752 w 9144002"/>
              <a:gd name="connsiteY30340" fmla="*/ 763373 h 4873452"/>
              <a:gd name="connsiteX30341" fmla="*/ 639966 w 9144002"/>
              <a:gd name="connsiteY30341" fmla="*/ 761589 h 4873452"/>
              <a:gd name="connsiteX30342" fmla="*/ 637883 w 9144002"/>
              <a:gd name="connsiteY30342" fmla="*/ 760029 h 4873452"/>
              <a:gd name="connsiteX30343" fmla="*/ 633120 w 9144002"/>
              <a:gd name="connsiteY30343" fmla="*/ 756906 h 4873452"/>
              <a:gd name="connsiteX30344" fmla="*/ 631334 w 9144002"/>
              <a:gd name="connsiteY30344" fmla="*/ 755123 h 4873452"/>
              <a:gd name="connsiteX30345" fmla="*/ 629846 w 9144002"/>
              <a:gd name="connsiteY30345" fmla="*/ 753116 h 4873452"/>
              <a:gd name="connsiteX30346" fmla="*/ 628655 w 9144002"/>
              <a:gd name="connsiteY30346" fmla="*/ 751555 h 4873452"/>
              <a:gd name="connsiteX30347" fmla="*/ 628358 w 9144002"/>
              <a:gd name="connsiteY30347" fmla="*/ 749324 h 4873452"/>
              <a:gd name="connsiteX30348" fmla="*/ 628358 w 9144002"/>
              <a:gd name="connsiteY30348" fmla="*/ 746648 h 4873452"/>
              <a:gd name="connsiteX30349" fmla="*/ 628953 w 9144002"/>
              <a:gd name="connsiteY30349" fmla="*/ 743972 h 4873452"/>
              <a:gd name="connsiteX30350" fmla="*/ 630441 w 9144002"/>
              <a:gd name="connsiteY30350" fmla="*/ 740850 h 4873452"/>
              <a:gd name="connsiteX30351" fmla="*/ 633716 w 9144002"/>
              <a:gd name="connsiteY30351" fmla="*/ 737059 h 4873452"/>
              <a:gd name="connsiteX30352" fmla="*/ 630143 w 9144002"/>
              <a:gd name="connsiteY30352" fmla="*/ 737729 h 4873452"/>
              <a:gd name="connsiteX30353" fmla="*/ 627167 w 9144002"/>
              <a:gd name="connsiteY30353" fmla="*/ 738175 h 4873452"/>
              <a:gd name="connsiteX30354" fmla="*/ 624488 w 9144002"/>
              <a:gd name="connsiteY30354" fmla="*/ 738175 h 4873452"/>
              <a:gd name="connsiteX30355" fmla="*/ 621809 w 9144002"/>
              <a:gd name="connsiteY30355" fmla="*/ 737951 h 4873452"/>
              <a:gd name="connsiteX30356" fmla="*/ 619726 w 9144002"/>
              <a:gd name="connsiteY30356" fmla="*/ 737729 h 4873452"/>
              <a:gd name="connsiteX30357" fmla="*/ 617642 w 9144002"/>
              <a:gd name="connsiteY30357" fmla="*/ 737059 h 4873452"/>
              <a:gd name="connsiteX30358" fmla="*/ 615856 w 9144002"/>
              <a:gd name="connsiteY30358" fmla="*/ 736167 h 4873452"/>
              <a:gd name="connsiteX30359" fmla="*/ 614070 w 9144002"/>
              <a:gd name="connsiteY30359" fmla="*/ 735499 h 4873452"/>
              <a:gd name="connsiteX30360" fmla="*/ 611093 w 9144002"/>
              <a:gd name="connsiteY30360" fmla="*/ 733269 h 4873452"/>
              <a:gd name="connsiteX30361" fmla="*/ 608414 w 9144002"/>
              <a:gd name="connsiteY30361" fmla="*/ 730370 h 4873452"/>
              <a:gd name="connsiteX30362" fmla="*/ 605735 w 9144002"/>
              <a:gd name="connsiteY30362" fmla="*/ 727247 h 4873452"/>
              <a:gd name="connsiteX30363" fmla="*/ 603950 w 9144002"/>
              <a:gd name="connsiteY30363" fmla="*/ 723902 h 4873452"/>
              <a:gd name="connsiteX30364" fmla="*/ 600974 w 9144002"/>
              <a:gd name="connsiteY30364" fmla="*/ 724347 h 4873452"/>
              <a:gd name="connsiteX30365" fmla="*/ 598295 w 9144002"/>
              <a:gd name="connsiteY30365" fmla="*/ 725016 h 4873452"/>
              <a:gd name="connsiteX30366" fmla="*/ 593234 w 9144002"/>
              <a:gd name="connsiteY30366" fmla="*/ 726355 h 4873452"/>
              <a:gd name="connsiteX30367" fmla="*/ 588770 w 9144002"/>
              <a:gd name="connsiteY30367" fmla="*/ 728362 h 4873452"/>
              <a:gd name="connsiteX30368" fmla="*/ 584305 w 9144002"/>
              <a:gd name="connsiteY30368" fmla="*/ 730370 h 4873452"/>
              <a:gd name="connsiteX30369" fmla="*/ 580137 w 9144002"/>
              <a:gd name="connsiteY30369" fmla="*/ 732598 h 4873452"/>
              <a:gd name="connsiteX30370" fmla="*/ 575672 w 9144002"/>
              <a:gd name="connsiteY30370" fmla="*/ 734830 h 4873452"/>
              <a:gd name="connsiteX30371" fmla="*/ 570612 w 9144002"/>
              <a:gd name="connsiteY30371" fmla="*/ 736613 h 4873452"/>
              <a:gd name="connsiteX30372" fmla="*/ 568231 w 9144002"/>
              <a:gd name="connsiteY30372" fmla="*/ 737059 h 4873452"/>
              <a:gd name="connsiteX30373" fmla="*/ 565552 w 9144002"/>
              <a:gd name="connsiteY30373" fmla="*/ 737729 h 4873452"/>
              <a:gd name="connsiteX30374" fmla="*/ 564957 w 9144002"/>
              <a:gd name="connsiteY30374" fmla="*/ 734606 h 4873452"/>
              <a:gd name="connsiteX30375" fmla="*/ 564957 w 9144002"/>
              <a:gd name="connsiteY30375" fmla="*/ 731707 h 4873452"/>
              <a:gd name="connsiteX30376" fmla="*/ 565850 w 9144002"/>
              <a:gd name="connsiteY30376" fmla="*/ 729476 h 4873452"/>
              <a:gd name="connsiteX30377" fmla="*/ 566743 w 9144002"/>
              <a:gd name="connsiteY30377" fmla="*/ 727470 h 4873452"/>
              <a:gd name="connsiteX30378" fmla="*/ 568529 w 9144002"/>
              <a:gd name="connsiteY30378" fmla="*/ 723902 h 4873452"/>
              <a:gd name="connsiteX30379" fmla="*/ 569124 w 9144002"/>
              <a:gd name="connsiteY30379" fmla="*/ 721895 h 4873452"/>
              <a:gd name="connsiteX30380" fmla="*/ 569720 w 9144002"/>
              <a:gd name="connsiteY30380" fmla="*/ 719665 h 4873452"/>
              <a:gd name="connsiteX30381" fmla="*/ 555730 w 9144002"/>
              <a:gd name="connsiteY30381" fmla="*/ 709183 h 4873452"/>
              <a:gd name="connsiteX30382" fmla="*/ 542037 w 9144002"/>
              <a:gd name="connsiteY30382" fmla="*/ 698703 h 4873452"/>
              <a:gd name="connsiteX30383" fmla="*/ 528643 w 9144002"/>
              <a:gd name="connsiteY30383" fmla="*/ 687998 h 4873452"/>
              <a:gd name="connsiteX30384" fmla="*/ 515546 w 9144002"/>
              <a:gd name="connsiteY30384" fmla="*/ 676848 h 4873452"/>
              <a:gd name="connsiteX30385" fmla="*/ 502747 w 9144002"/>
              <a:gd name="connsiteY30385" fmla="*/ 665252 h 4873452"/>
              <a:gd name="connsiteX30386" fmla="*/ 496199 w 9144002"/>
              <a:gd name="connsiteY30386" fmla="*/ 659007 h 4873452"/>
              <a:gd name="connsiteX30387" fmla="*/ 490245 w 9144002"/>
              <a:gd name="connsiteY30387" fmla="*/ 652763 h 4873452"/>
              <a:gd name="connsiteX30388" fmla="*/ 484589 w 9144002"/>
              <a:gd name="connsiteY30388" fmla="*/ 646296 h 4873452"/>
              <a:gd name="connsiteX30389" fmla="*/ 478934 w 9144002"/>
              <a:gd name="connsiteY30389" fmla="*/ 639829 h 4873452"/>
              <a:gd name="connsiteX30390" fmla="*/ 473279 w 9144002"/>
              <a:gd name="connsiteY30390" fmla="*/ 633139 h 4873452"/>
              <a:gd name="connsiteX30391" fmla="*/ 467921 w 9144002"/>
              <a:gd name="connsiteY30391" fmla="*/ 626002 h 4873452"/>
              <a:gd name="connsiteX30392" fmla="*/ 459289 w 9144002"/>
              <a:gd name="connsiteY30392" fmla="*/ 626226 h 4873452"/>
              <a:gd name="connsiteX30393" fmla="*/ 455122 w 9144002"/>
              <a:gd name="connsiteY30393" fmla="*/ 626226 h 4873452"/>
              <a:gd name="connsiteX30394" fmla="*/ 450955 w 9144002"/>
              <a:gd name="connsiteY30394" fmla="*/ 626226 h 4873452"/>
              <a:gd name="connsiteX30395" fmla="*/ 447383 w 9144002"/>
              <a:gd name="connsiteY30395" fmla="*/ 625779 h 4873452"/>
              <a:gd name="connsiteX30396" fmla="*/ 443513 w 9144002"/>
              <a:gd name="connsiteY30396" fmla="*/ 625111 h 4873452"/>
              <a:gd name="connsiteX30397" fmla="*/ 442025 w 9144002"/>
              <a:gd name="connsiteY30397" fmla="*/ 624219 h 4873452"/>
              <a:gd name="connsiteX30398" fmla="*/ 440536 w 9144002"/>
              <a:gd name="connsiteY30398" fmla="*/ 623771 h 4873452"/>
              <a:gd name="connsiteX30399" fmla="*/ 439346 w 9144002"/>
              <a:gd name="connsiteY30399" fmla="*/ 622881 h 4873452"/>
              <a:gd name="connsiteX30400" fmla="*/ 438155 w 9144002"/>
              <a:gd name="connsiteY30400" fmla="*/ 621766 h 4873452"/>
              <a:gd name="connsiteX30401" fmla="*/ 441727 w 9144002"/>
              <a:gd name="connsiteY30401" fmla="*/ 618196 h 4873452"/>
              <a:gd name="connsiteX30402" fmla="*/ 445001 w 9144002"/>
              <a:gd name="connsiteY30402" fmla="*/ 615075 h 4873452"/>
              <a:gd name="connsiteX30403" fmla="*/ 448871 w 9144002"/>
              <a:gd name="connsiteY30403" fmla="*/ 612844 h 4873452"/>
              <a:gd name="connsiteX30404" fmla="*/ 452145 w 9144002"/>
              <a:gd name="connsiteY30404" fmla="*/ 611284 h 4873452"/>
              <a:gd name="connsiteX30405" fmla="*/ 455419 w 9144002"/>
              <a:gd name="connsiteY30405" fmla="*/ 610170 h 4873452"/>
              <a:gd name="connsiteX30406" fmla="*/ 458991 w 9144002"/>
              <a:gd name="connsiteY30406" fmla="*/ 609723 h 4873452"/>
              <a:gd name="connsiteX30407" fmla="*/ 462563 w 9144002"/>
              <a:gd name="connsiteY30407" fmla="*/ 609723 h 4873452"/>
              <a:gd name="connsiteX30408" fmla="*/ 466135 w 9144002"/>
              <a:gd name="connsiteY30408" fmla="*/ 610170 h 4873452"/>
              <a:gd name="connsiteX30409" fmla="*/ 470005 w 9144002"/>
              <a:gd name="connsiteY30409" fmla="*/ 611061 h 4873452"/>
              <a:gd name="connsiteX30410" fmla="*/ 473279 w 9144002"/>
              <a:gd name="connsiteY30410" fmla="*/ 612399 h 4873452"/>
              <a:gd name="connsiteX30411" fmla="*/ 477149 w 9144002"/>
              <a:gd name="connsiteY30411" fmla="*/ 614182 h 4873452"/>
              <a:gd name="connsiteX30412" fmla="*/ 480720 w 9144002"/>
              <a:gd name="connsiteY30412" fmla="*/ 616190 h 4873452"/>
              <a:gd name="connsiteX30413" fmla="*/ 484292 w 9144002"/>
              <a:gd name="connsiteY30413" fmla="*/ 618421 h 4873452"/>
              <a:gd name="connsiteX30414" fmla="*/ 487864 w 9144002"/>
              <a:gd name="connsiteY30414" fmla="*/ 620873 h 4873452"/>
              <a:gd name="connsiteX30415" fmla="*/ 495901 w 9144002"/>
              <a:gd name="connsiteY30415" fmla="*/ 626671 h 4873452"/>
              <a:gd name="connsiteX30416" fmla="*/ 511676 w 9144002"/>
              <a:gd name="connsiteY30416" fmla="*/ 638937 h 4873452"/>
              <a:gd name="connsiteX30417" fmla="*/ 520011 w 9144002"/>
              <a:gd name="connsiteY30417" fmla="*/ 644957 h 4873452"/>
              <a:gd name="connsiteX30418" fmla="*/ 528345 w 9144002"/>
              <a:gd name="connsiteY30418" fmla="*/ 650533 h 4873452"/>
              <a:gd name="connsiteX30419" fmla="*/ 532810 w 9144002"/>
              <a:gd name="connsiteY30419" fmla="*/ 652986 h 4873452"/>
              <a:gd name="connsiteX30420" fmla="*/ 537275 w 9144002"/>
              <a:gd name="connsiteY30420" fmla="*/ 655439 h 4873452"/>
              <a:gd name="connsiteX30421" fmla="*/ 541740 w 9144002"/>
              <a:gd name="connsiteY30421" fmla="*/ 657223 h 4873452"/>
              <a:gd name="connsiteX30422" fmla="*/ 546205 w 9144002"/>
              <a:gd name="connsiteY30422" fmla="*/ 658785 h 4873452"/>
              <a:gd name="connsiteX30423" fmla="*/ 551264 w 9144002"/>
              <a:gd name="connsiteY30423" fmla="*/ 660122 h 4873452"/>
              <a:gd name="connsiteX30424" fmla="*/ 555730 w 9144002"/>
              <a:gd name="connsiteY30424" fmla="*/ 661014 h 4873452"/>
              <a:gd name="connsiteX30425" fmla="*/ 560492 w 9144002"/>
              <a:gd name="connsiteY30425" fmla="*/ 661237 h 4873452"/>
              <a:gd name="connsiteX30426" fmla="*/ 565552 w 9144002"/>
              <a:gd name="connsiteY30426" fmla="*/ 661237 h 4873452"/>
              <a:gd name="connsiteX30427" fmla="*/ 567338 w 9144002"/>
              <a:gd name="connsiteY30427" fmla="*/ 658785 h 4873452"/>
              <a:gd name="connsiteX30428" fmla="*/ 568529 w 9144002"/>
              <a:gd name="connsiteY30428" fmla="*/ 656109 h 4873452"/>
              <a:gd name="connsiteX30429" fmla="*/ 569124 w 9144002"/>
              <a:gd name="connsiteY30429" fmla="*/ 653656 h 4873452"/>
              <a:gd name="connsiteX30430" fmla="*/ 569720 w 9144002"/>
              <a:gd name="connsiteY30430" fmla="*/ 651202 h 4873452"/>
              <a:gd name="connsiteX30431" fmla="*/ 569720 w 9144002"/>
              <a:gd name="connsiteY30431" fmla="*/ 648750 h 4873452"/>
              <a:gd name="connsiteX30432" fmla="*/ 569720 w 9144002"/>
              <a:gd name="connsiteY30432" fmla="*/ 646296 h 4873452"/>
              <a:gd name="connsiteX30433" fmla="*/ 569124 w 9144002"/>
              <a:gd name="connsiteY30433" fmla="*/ 641836 h 4873452"/>
              <a:gd name="connsiteX30434" fmla="*/ 568826 w 9144002"/>
              <a:gd name="connsiteY30434" fmla="*/ 637376 h 4873452"/>
              <a:gd name="connsiteX30435" fmla="*/ 568826 w 9144002"/>
              <a:gd name="connsiteY30435" fmla="*/ 635368 h 4873452"/>
              <a:gd name="connsiteX30436" fmla="*/ 568826 w 9144002"/>
              <a:gd name="connsiteY30436" fmla="*/ 633139 h 4873452"/>
              <a:gd name="connsiteX30437" fmla="*/ 569720 w 9144002"/>
              <a:gd name="connsiteY30437" fmla="*/ 631131 h 4873452"/>
              <a:gd name="connsiteX30438" fmla="*/ 570315 w 9144002"/>
              <a:gd name="connsiteY30438" fmla="*/ 629125 h 4873452"/>
              <a:gd name="connsiteX30439" fmla="*/ 571803 w 9144002"/>
              <a:gd name="connsiteY30439" fmla="*/ 627117 h 4873452"/>
              <a:gd name="connsiteX30440" fmla="*/ 574184 w 9144002"/>
              <a:gd name="connsiteY30440" fmla="*/ 625111 h 4873452"/>
              <a:gd name="connsiteX30441" fmla="*/ 575672 w 9144002"/>
              <a:gd name="connsiteY30441" fmla="*/ 625779 h 4873452"/>
              <a:gd name="connsiteX30442" fmla="*/ 577458 w 9144002"/>
              <a:gd name="connsiteY30442" fmla="*/ 626671 h 4873452"/>
              <a:gd name="connsiteX30443" fmla="*/ 581626 w 9144002"/>
              <a:gd name="connsiteY30443" fmla="*/ 629571 h 4873452"/>
              <a:gd name="connsiteX30444" fmla="*/ 585793 w 9144002"/>
              <a:gd name="connsiteY30444" fmla="*/ 633584 h 4873452"/>
              <a:gd name="connsiteX30445" fmla="*/ 589960 w 9144002"/>
              <a:gd name="connsiteY30445" fmla="*/ 636706 h 4873452"/>
              <a:gd name="connsiteX30446" fmla="*/ 591746 w 9144002"/>
              <a:gd name="connsiteY30446" fmla="*/ 637821 h 4873452"/>
              <a:gd name="connsiteX30447" fmla="*/ 593830 w 9144002"/>
              <a:gd name="connsiteY30447" fmla="*/ 638492 h 4873452"/>
              <a:gd name="connsiteX30448" fmla="*/ 594425 w 9144002"/>
              <a:gd name="connsiteY30448" fmla="*/ 638714 h 4873452"/>
              <a:gd name="connsiteX30449" fmla="*/ 595318 w 9144002"/>
              <a:gd name="connsiteY30449" fmla="*/ 638492 h 4873452"/>
              <a:gd name="connsiteX30450" fmla="*/ 595913 w 9144002"/>
              <a:gd name="connsiteY30450" fmla="*/ 638492 h 4873452"/>
              <a:gd name="connsiteX30451" fmla="*/ 596806 w 9144002"/>
              <a:gd name="connsiteY30451" fmla="*/ 637821 h 4873452"/>
              <a:gd name="connsiteX30452" fmla="*/ 597699 w 9144002"/>
              <a:gd name="connsiteY30452" fmla="*/ 636261 h 4873452"/>
              <a:gd name="connsiteX30453" fmla="*/ 598592 w 9144002"/>
              <a:gd name="connsiteY30453" fmla="*/ 633584 h 4873452"/>
              <a:gd name="connsiteX30454" fmla="*/ 599485 w 9144002"/>
              <a:gd name="connsiteY30454" fmla="*/ 630017 h 4873452"/>
              <a:gd name="connsiteX30455" fmla="*/ 599485 w 9144002"/>
              <a:gd name="connsiteY30455" fmla="*/ 624888 h 4873452"/>
              <a:gd name="connsiteX30456" fmla="*/ 601568 w 9144002"/>
              <a:gd name="connsiteY30456" fmla="*/ 625111 h 4873452"/>
              <a:gd name="connsiteX30457" fmla="*/ 603355 w 9144002"/>
              <a:gd name="connsiteY30457" fmla="*/ 626002 h 4873452"/>
              <a:gd name="connsiteX30458" fmla="*/ 605438 w 9144002"/>
              <a:gd name="connsiteY30458" fmla="*/ 626894 h 4873452"/>
              <a:gd name="connsiteX30459" fmla="*/ 606926 w 9144002"/>
              <a:gd name="connsiteY30459" fmla="*/ 628231 h 4873452"/>
              <a:gd name="connsiteX30460" fmla="*/ 609605 w 9144002"/>
              <a:gd name="connsiteY30460" fmla="*/ 630908 h 4873452"/>
              <a:gd name="connsiteX30461" fmla="*/ 611689 w 9144002"/>
              <a:gd name="connsiteY30461" fmla="*/ 634254 h 4873452"/>
              <a:gd name="connsiteX30462" fmla="*/ 614368 w 9144002"/>
              <a:gd name="connsiteY30462" fmla="*/ 637376 h 4873452"/>
              <a:gd name="connsiteX30463" fmla="*/ 615558 w 9144002"/>
              <a:gd name="connsiteY30463" fmla="*/ 638714 h 4873452"/>
              <a:gd name="connsiteX30464" fmla="*/ 617047 w 9144002"/>
              <a:gd name="connsiteY30464" fmla="*/ 639829 h 4873452"/>
              <a:gd name="connsiteX30465" fmla="*/ 618535 w 9144002"/>
              <a:gd name="connsiteY30465" fmla="*/ 640945 h 4873452"/>
              <a:gd name="connsiteX30466" fmla="*/ 620321 w 9144002"/>
              <a:gd name="connsiteY30466" fmla="*/ 641836 h 4873452"/>
              <a:gd name="connsiteX30467" fmla="*/ 622702 w 9144002"/>
              <a:gd name="connsiteY30467" fmla="*/ 642281 h 4873452"/>
              <a:gd name="connsiteX30468" fmla="*/ 625083 w 9144002"/>
              <a:gd name="connsiteY30468" fmla="*/ 642728 h 4873452"/>
              <a:gd name="connsiteX30469" fmla="*/ 624191 w 9144002"/>
              <a:gd name="connsiteY30469" fmla="*/ 644957 h 4873452"/>
              <a:gd name="connsiteX30470" fmla="*/ 623297 w 9144002"/>
              <a:gd name="connsiteY30470" fmla="*/ 646296 h 4873452"/>
              <a:gd name="connsiteX30471" fmla="*/ 622405 w 9144002"/>
              <a:gd name="connsiteY30471" fmla="*/ 647412 h 4873452"/>
              <a:gd name="connsiteX30472" fmla="*/ 621214 w 9144002"/>
              <a:gd name="connsiteY30472" fmla="*/ 648079 h 4873452"/>
              <a:gd name="connsiteX30473" fmla="*/ 620023 w 9144002"/>
              <a:gd name="connsiteY30473" fmla="*/ 648079 h 4873452"/>
              <a:gd name="connsiteX30474" fmla="*/ 618535 w 9144002"/>
              <a:gd name="connsiteY30474" fmla="*/ 647633 h 4873452"/>
              <a:gd name="connsiteX30475" fmla="*/ 615856 w 9144002"/>
              <a:gd name="connsiteY30475" fmla="*/ 646520 h 4873452"/>
              <a:gd name="connsiteX30476" fmla="*/ 612880 w 9144002"/>
              <a:gd name="connsiteY30476" fmla="*/ 645181 h 4873452"/>
              <a:gd name="connsiteX30477" fmla="*/ 609605 w 9144002"/>
              <a:gd name="connsiteY30477" fmla="*/ 643397 h 4873452"/>
              <a:gd name="connsiteX30478" fmla="*/ 608117 w 9144002"/>
              <a:gd name="connsiteY30478" fmla="*/ 642951 h 4873452"/>
              <a:gd name="connsiteX30479" fmla="*/ 606629 w 9144002"/>
              <a:gd name="connsiteY30479" fmla="*/ 642728 h 4873452"/>
              <a:gd name="connsiteX30480" fmla="*/ 604843 w 9144002"/>
              <a:gd name="connsiteY30480" fmla="*/ 642728 h 4873452"/>
              <a:gd name="connsiteX30481" fmla="*/ 603950 w 9144002"/>
              <a:gd name="connsiteY30481" fmla="*/ 642951 h 4873452"/>
              <a:gd name="connsiteX30482" fmla="*/ 604247 w 9144002"/>
              <a:gd name="connsiteY30482" fmla="*/ 646520 h 4873452"/>
              <a:gd name="connsiteX30483" fmla="*/ 605438 w 9144002"/>
              <a:gd name="connsiteY30483" fmla="*/ 649418 h 4873452"/>
              <a:gd name="connsiteX30484" fmla="*/ 606926 w 9144002"/>
              <a:gd name="connsiteY30484" fmla="*/ 651871 h 4873452"/>
              <a:gd name="connsiteX30485" fmla="*/ 608712 w 9144002"/>
              <a:gd name="connsiteY30485" fmla="*/ 653877 h 4873452"/>
              <a:gd name="connsiteX30486" fmla="*/ 611093 w 9144002"/>
              <a:gd name="connsiteY30486" fmla="*/ 655662 h 4873452"/>
              <a:gd name="connsiteX30487" fmla="*/ 613177 w 9144002"/>
              <a:gd name="connsiteY30487" fmla="*/ 656777 h 4873452"/>
              <a:gd name="connsiteX30488" fmla="*/ 615856 w 9144002"/>
              <a:gd name="connsiteY30488" fmla="*/ 657223 h 4873452"/>
              <a:gd name="connsiteX30489" fmla="*/ 618535 w 9144002"/>
              <a:gd name="connsiteY30489" fmla="*/ 657892 h 4873452"/>
              <a:gd name="connsiteX30490" fmla="*/ 621214 w 9144002"/>
              <a:gd name="connsiteY30490" fmla="*/ 658116 h 4873452"/>
              <a:gd name="connsiteX30491" fmla="*/ 624191 w 9144002"/>
              <a:gd name="connsiteY30491" fmla="*/ 658116 h 4873452"/>
              <a:gd name="connsiteX30492" fmla="*/ 630143 w 9144002"/>
              <a:gd name="connsiteY30492" fmla="*/ 657669 h 4873452"/>
              <a:gd name="connsiteX30493" fmla="*/ 641752 w 9144002"/>
              <a:gd name="connsiteY30493" fmla="*/ 655885 h 4873452"/>
              <a:gd name="connsiteX30494" fmla="*/ 644133 w 9144002"/>
              <a:gd name="connsiteY30494" fmla="*/ 661014 h 4873452"/>
              <a:gd name="connsiteX30495" fmla="*/ 645920 w 9144002"/>
              <a:gd name="connsiteY30495" fmla="*/ 666143 h 4873452"/>
              <a:gd name="connsiteX30496" fmla="*/ 648896 w 9144002"/>
              <a:gd name="connsiteY30496" fmla="*/ 675732 h 4873452"/>
              <a:gd name="connsiteX30497" fmla="*/ 651277 w 9144002"/>
              <a:gd name="connsiteY30497" fmla="*/ 684875 h 4873452"/>
              <a:gd name="connsiteX30498" fmla="*/ 653063 w 9144002"/>
              <a:gd name="connsiteY30498" fmla="*/ 694241 h 4873452"/>
              <a:gd name="connsiteX30499" fmla="*/ 655445 w 9144002"/>
              <a:gd name="connsiteY30499" fmla="*/ 703608 h 4873452"/>
              <a:gd name="connsiteX30500" fmla="*/ 658123 w 9144002"/>
              <a:gd name="connsiteY30500" fmla="*/ 712975 h 4873452"/>
              <a:gd name="connsiteX30501" fmla="*/ 659910 w 9144002"/>
              <a:gd name="connsiteY30501" fmla="*/ 717657 h 4873452"/>
              <a:gd name="connsiteX30502" fmla="*/ 662291 w 9144002"/>
              <a:gd name="connsiteY30502" fmla="*/ 722564 h 4873452"/>
              <a:gd name="connsiteX30503" fmla="*/ 664374 w 9144002"/>
              <a:gd name="connsiteY30503" fmla="*/ 727470 h 4873452"/>
              <a:gd name="connsiteX30504" fmla="*/ 667351 w 9144002"/>
              <a:gd name="connsiteY30504" fmla="*/ 732376 h 4873452"/>
              <a:gd name="connsiteX30505" fmla="*/ 665564 w 9144002"/>
              <a:gd name="connsiteY30505" fmla="*/ 734830 h 4873452"/>
              <a:gd name="connsiteX30506" fmla="*/ 663481 w 9144002"/>
              <a:gd name="connsiteY30506" fmla="*/ 737059 h 4873452"/>
              <a:gd name="connsiteX30507" fmla="*/ 661100 w 9144002"/>
              <a:gd name="connsiteY30507" fmla="*/ 739066 h 4873452"/>
              <a:gd name="connsiteX30508" fmla="*/ 658421 w 9144002"/>
              <a:gd name="connsiteY30508" fmla="*/ 741074 h 4873452"/>
              <a:gd name="connsiteX30509" fmla="*/ 655742 w 9144002"/>
              <a:gd name="connsiteY30509" fmla="*/ 742858 h 4873452"/>
              <a:gd name="connsiteX30510" fmla="*/ 653658 w 9144002"/>
              <a:gd name="connsiteY30510" fmla="*/ 745088 h 4873452"/>
              <a:gd name="connsiteX30511" fmla="*/ 651575 w 9144002"/>
              <a:gd name="connsiteY30511" fmla="*/ 747540 h 4873452"/>
              <a:gd name="connsiteX30512" fmla="*/ 650682 w 9144002"/>
              <a:gd name="connsiteY30512" fmla="*/ 750663 h 4873452"/>
              <a:gd name="connsiteX30513" fmla="*/ 653658 w 9144002"/>
              <a:gd name="connsiteY30513" fmla="*/ 752670 h 4873452"/>
              <a:gd name="connsiteX30514" fmla="*/ 656635 w 9144002"/>
              <a:gd name="connsiteY30514" fmla="*/ 754007 h 4873452"/>
              <a:gd name="connsiteX30515" fmla="*/ 659910 w 9144002"/>
              <a:gd name="connsiteY30515" fmla="*/ 755123 h 4873452"/>
              <a:gd name="connsiteX30516" fmla="*/ 663481 w 9144002"/>
              <a:gd name="connsiteY30516" fmla="*/ 755346 h 4873452"/>
              <a:gd name="connsiteX30517" fmla="*/ 666755 w 9144002"/>
              <a:gd name="connsiteY30517" fmla="*/ 755346 h 4873452"/>
              <a:gd name="connsiteX30518" fmla="*/ 670029 w 9144002"/>
              <a:gd name="connsiteY30518" fmla="*/ 754900 h 4873452"/>
              <a:gd name="connsiteX30519" fmla="*/ 673602 w 9144002"/>
              <a:gd name="connsiteY30519" fmla="*/ 753785 h 4873452"/>
              <a:gd name="connsiteX30520" fmla="*/ 676876 w 9144002"/>
              <a:gd name="connsiteY30520" fmla="*/ 752670 h 4873452"/>
              <a:gd name="connsiteX30521" fmla="*/ 679852 w 9144002"/>
              <a:gd name="connsiteY30521" fmla="*/ 750663 h 4873452"/>
              <a:gd name="connsiteX30522" fmla="*/ 682829 w 9144002"/>
              <a:gd name="connsiteY30522" fmla="*/ 748656 h 4873452"/>
              <a:gd name="connsiteX30523" fmla="*/ 685508 w 9144002"/>
              <a:gd name="connsiteY30523" fmla="*/ 746425 h 4873452"/>
              <a:gd name="connsiteX30524" fmla="*/ 687889 w 9144002"/>
              <a:gd name="connsiteY30524" fmla="*/ 743972 h 4873452"/>
              <a:gd name="connsiteX30525" fmla="*/ 689675 w 9144002"/>
              <a:gd name="connsiteY30525" fmla="*/ 741296 h 4873452"/>
              <a:gd name="connsiteX30526" fmla="*/ 691163 w 9144002"/>
              <a:gd name="connsiteY30526" fmla="*/ 738175 h 4873452"/>
              <a:gd name="connsiteX30527" fmla="*/ 692354 w 9144002"/>
              <a:gd name="connsiteY30527" fmla="*/ 735499 h 4873452"/>
              <a:gd name="connsiteX30528" fmla="*/ 692652 w 9144002"/>
              <a:gd name="connsiteY30528" fmla="*/ 732376 h 4873452"/>
              <a:gd name="connsiteX30529" fmla="*/ 696223 w 9144002"/>
              <a:gd name="connsiteY30529" fmla="*/ 735052 h 4873452"/>
              <a:gd name="connsiteX30530" fmla="*/ 700093 w 9144002"/>
              <a:gd name="connsiteY30530" fmla="*/ 737951 h 4873452"/>
              <a:gd name="connsiteX30531" fmla="*/ 703962 w 9144002"/>
              <a:gd name="connsiteY30531" fmla="*/ 740180 h 4873452"/>
              <a:gd name="connsiteX30532" fmla="*/ 708427 w 9144002"/>
              <a:gd name="connsiteY30532" fmla="*/ 742411 h 4873452"/>
              <a:gd name="connsiteX30533" fmla="*/ 712892 w 9144002"/>
              <a:gd name="connsiteY30533" fmla="*/ 744419 h 4873452"/>
              <a:gd name="connsiteX30534" fmla="*/ 717655 w 9144002"/>
              <a:gd name="connsiteY30534" fmla="*/ 746203 h 4873452"/>
              <a:gd name="connsiteX30535" fmla="*/ 726882 w 9144002"/>
              <a:gd name="connsiteY30535" fmla="*/ 749547 h 4873452"/>
              <a:gd name="connsiteX30536" fmla="*/ 731347 w 9144002"/>
              <a:gd name="connsiteY30536" fmla="*/ 751555 h 4873452"/>
              <a:gd name="connsiteX30537" fmla="*/ 736110 w 9144002"/>
              <a:gd name="connsiteY30537" fmla="*/ 753562 h 4873452"/>
              <a:gd name="connsiteX30538" fmla="*/ 739979 w 9144002"/>
              <a:gd name="connsiteY30538" fmla="*/ 755792 h 4873452"/>
              <a:gd name="connsiteX30539" fmla="*/ 744146 w 9144002"/>
              <a:gd name="connsiteY30539" fmla="*/ 758021 h 4873452"/>
              <a:gd name="connsiteX30540" fmla="*/ 748016 w 9144002"/>
              <a:gd name="connsiteY30540" fmla="*/ 760921 h 4873452"/>
              <a:gd name="connsiteX30541" fmla="*/ 751290 w 9144002"/>
              <a:gd name="connsiteY30541" fmla="*/ 764266 h 4873452"/>
              <a:gd name="connsiteX30542" fmla="*/ 753969 w 9144002"/>
              <a:gd name="connsiteY30542" fmla="*/ 767833 h 4873452"/>
              <a:gd name="connsiteX30543" fmla="*/ 756350 w 9144002"/>
              <a:gd name="connsiteY30543" fmla="*/ 772071 h 4873452"/>
              <a:gd name="connsiteX30544" fmla="*/ 756945 w 9144002"/>
              <a:gd name="connsiteY30544" fmla="*/ 778093 h 4873452"/>
              <a:gd name="connsiteX30545" fmla="*/ 756945 w 9144002"/>
              <a:gd name="connsiteY30545" fmla="*/ 783668 h 4873452"/>
              <a:gd name="connsiteX30546" fmla="*/ 756945 w 9144002"/>
              <a:gd name="connsiteY30546" fmla="*/ 788796 h 4873452"/>
              <a:gd name="connsiteX30547" fmla="*/ 756350 w 9144002"/>
              <a:gd name="connsiteY30547" fmla="*/ 793480 h 4873452"/>
              <a:gd name="connsiteX30548" fmla="*/ 755457 w 9144002"/>
              <a:gd name="connsiteY30548" fmla="*/ 797940 h 4873452"/>
              <a:gd name="connsiteX30549" fmla="*/ 754564 w 9144002"/>
              <a:gd name="connsiteY30549" fmla="*/ 801954 h 4873452"/>
              <a:gd name="connsiteX30550" fmla="*/ 753373 w 9144002"/>
              <a:gd name="connsiteY30550" fmla="*/ 806191 h 4873452"/>
              <a:gd name="connsiteX30551" fmla="*/ 751885 w 9144002"/>
              <a:gd name="connsiteY30551" fmla="*/ 809982 h 4873452"/>
              <a:gd name="connsiteX30552" fmla="*/ 748314 w 9144002"/>
              <a:gd name="connsiteY30552" fmla="*/ 817119 h 4873452"/>
              <a:gd name="connsiteX30553" fmla="*/ 745337 w 9144002"/>
              <a:gd name="connsiteY30553" fmla="*/ 824478 h 4873452"/>
              <a:gd name="connsiteX30554" fmla="*/ 742062 w 9144002"/>
              <a:gd name="connsiteY30554" fmla="*/ 831837 h 4873452"/>
              <a:gd name="connsiteX30555" fmla="*/ 740872 w 9144002"/>
              <a:gd name="connsiteY30555" fmla="*/ 835851 h 4873452"/>
              <a:gd name="connsiteX30556" fmla="*/ 739681 w 9144002"/>
              <a:gd name="connsiteY30556" fmla="*/ 839865 h 4873452"/>
              <a:gd name="connsiteX30557" fmla="*/ 741170 w 9144002"/>
              <a:gd name="connsiteY30557" fmla="*/ 843210 h 4873452"/>
              <a:gd name="connsiteX30558" fmla="*/ 743551 w 9144002"/>
              <a:gd name="connsiteY30558" fmla="*/ 845886 h 4873452"/>
              <a:gd name="connsiteX30559" fmla="*/ 745635 w 9144002"/>
              <a:gd name="connsiteY30559" fmla="*/ 848563 h 4873452"/>
              <a:gd name="connsiteX30560" fmla="*/ 748016 w 9144002"/>
              <a:gd name="connsiteY30560" fmla="*/ 850792 h 4873452"/>
              <a:gd name="connsiteX30561" fmla="*/ 750992 w 9144002"/>
              <a:gd name="connsiteY30561" fmla="*/ 853023 h 4873452"/>
              <a:gd name="connsiteX30562" fmla="*/ 753969 w 9144002"/>
              <a:gd name="connsiteY30562" fmla="*/ 854807 h 4873452"/>
              <a:gd name="connsiteX30563" fmla="*/ 756945 w 9144002"/>
              <a:gd name="connsiteY30563" fmla="*/ 856368 h 4873452"/>
              <a:gd name="connsiteX30564" fmla="*/ 760517 w 9144002"/>
              <a:gd name="connsiteY30564" fmla="*/ 857929 h 4873452"/>
              <a:gd name="connsiteX30565" fmla="*/ 767661 w 9144002"/>
              <a:gd name="connsiteY30565" fmla="*/ 860381 h 4873452"/>
              <a:gd name="connsiteX30566" fmla="*/ 775102 w 9144002"/>
              <a:gd name="connsiteY30566" fmla="*/ 862611 h 4873452"/>
              <a:gd name="connsiteX30567" fmla="*/ 790581 w 9144002"/>
              <a:gd name="connsiteY30567" fmla="*/ 866180 h 4873452"/>
              <a:gd name="connsiteX30568" fmla="*/ 790878 w 9144002"/>
              <a:gd name="connsiteY30568" fmla="*/ 871086 h 4873452"/>
              <a:gd name="connsiteX30569" fmla="*/ 792069 w 9144002"/>
              <a:gd name="connsiteY30569" fmla="*/ 875546 h 4873452"/>
              <a:gd name="connsiteX30570" fmla="*/ 793557 w 9144002"/>
              <a:gd name="connsiteY30570" fmla="*/ 879560 h 4873452"/>
              <a:gd name="connsiteX30571" fmla="*/ 795343 w 9144002"/>
              <a:gd name="connsiteY30571" fmla="*/ 883574 h 4873452"/>
              <a:gd name="connsiteX30572" fmla="*/ 797724 w 9144002"/>
              <a:gd name="connsiteY30572" fmla="*/ 886919 h 4873452"/>
              <a:gd name="connsiteX30573" fmla="*/ 800701 w 9144002"/>
              <a:gd name="connsiteY30573" fmla="*/ 890264 h 4873452"/>
              <a:gd name="connsiteX30574" fmla="*/ 803677 w 9144002"/>
              <a:gd name="connsiteY30574" fmla="*/ 893164 h 4873452"/>
              <a:gd name="connsiteX30575" fmla="*/ 807249 w 9144002"/>
              <a:gd name="connsiteY30575" fmla="*/ 895839 h 4873452"/>
              <a:gd name="connsiteX30576" fmla="*/ 810821 w 9144002"/>
              <a:gd name="connsiteY30576" fmla="*/ 898739 h 4873452"/>
              <a:gd name="connsiteX30577" fmla="*/ 814691 w 9144002"/>
              <a:gd name="connsiteY30577" fmla="*/ 900968 h 4873452"/>
              <a:gd name="connsiteX30578" fmla="*/ 819156 w 9144002"/>
              <a:gd name="connsiteY30578" fmla="*/ 903198 h 4873452"/>
              <a:gd name="connsiteX30579" fmla="*/ 823323 w 9144002"/>
              <a:gd name="connsiteY30579" fmla="*/ 905429 h 4873452"/>
              <a:gd name="connsiteX30580" fmla="*/ 832848 w 9144002"/>
              <a:gd name="connsiteY30580" fmla="*/ 909438 h 4873452"/>
              <a:gd name="connsiteX30581" fmla="*/ 842373 w 9144002"/>
              <a:gd name="connsiteY30581" fmla="*/ 913452 h 4873452"/>
              <a:gd name="connsiteX30582" fmla="*/ 852195 w 9144002"/>
              <a:gd name="connsiteY30582" fmla="*/ 917243 h 4873452"/>
              <a:gd name="connsiteX30583" fmla="*/ 862018 w 9144002"/>
              <a:gd name="connsiteY30583" fmla="*/ 921257 h 4873452"/>
              <a:gd name="connsiteX30584" fmla="*/ 871543 w 9144002"/>
              <a:gd name="connsiteY30584" fmla="*/ 925717 h 4873452"/>
              <a:gd name="connsiteX30585" fmla="*/ 876008 w 9144002"/>
              <a:gd name="connsiteY30585" fmla="*/ 927947 h 4873452"/>
              <a:gd name="connsiteX30586" fmla="*/ 880473 w 9144002"/>
              <a:gd name="connsiteY30586" fmla="*/ 930624 h 4873452"/>
              <a:gd name="connsiteX30587" fmla="*/ 884640 w 9144002"/>
              <a:gd name="connsiteY30587" fmla="*/ 933300 h 4873452"/>
              <a:gd name="connsiteX30588" fmla="*/ 888509 w 9144002"/>
              <a:gd name="connsiteY30588" fmla="*/ 936421 h 4873452"/>
              <a:gd name="connsiteX30589" fmla="*/ 892081 w 9144002"/>
              <a:gd name="connsiteY30589" fmla="*/ 939544 h 4873452"/>
              <a:gd name="connsiteX30590" fmla="*/ 895654 w 9144002"/>
              <a:gd name="connsiteY30590" fmla="*/ 942889 h 4873452"/>
              <a:gd name="connsiteX30591" fmla="*/ 898630 w 9144002"/>
              <a:gd name="connsiteY30591" fmla="*/ 946903 h 4873452"/>
              <a:gd name="connsiteX30592" fmla="*/ 901308 w 9144002"/>
              <a:gd name="connsiteY30592" fmla="*/ 950917 h 4873452"/>
              <a:gd name="connsiteX30593" fmla="*/ 903392 w 9144002"/>
              <a:gd name="connsiteY30593" fmla="*/ 955154 h 4873452"/>
              <a:gd name="connsiteX30594" fmla="*/ 904881 w 9144002"/>
              <a:gd name="connsiteY30594" fmla="*/ 959837 h 4873452"/>
              <a:gd name="connsiteX30595" fmla="*/ 914108 w 9144002"/>
              <a:gd name="connsiteY30595" fmla="*/ 962736 h 4873452"/>
              <a:gd name="connsiteX30596" fmla="*/ 923037 w 9144002"/>
              <a:gd name="connsiteY30596" fmla="*/ 965189 h 4873452"/>
              <a:gd name="connsiteX30597" fmla="*/ 931967 w 9144002"/>
              <a:gd name="connsiteY30597" fmla="*/ 967419 h 4873452"/>
              <a:gd name="connsiteX30598" fmla="*/ 941492 w 9144002"/>
              <a:gd name="connsiteY30598" fmla="*/ 969872 h 4873452"/>
              <a:gd name="connsiteX30599" fmla="*/ 951017 w 9144002"/>
              <a:gd name="connsiteY30599" fmla="*/ 971657 h 4873452"/>
              <a:gd name="connsiteX30600" fmla="*/ 960244 w 9144002"/>
              <a:gd name="connsiteY30600" fmla="*/ 973664 h 4873452"/>
              <a:gd name="connsiteX30601" fmla="*/ 970067 w 9144002"/>
              <a:gd name="connsiteY30601" fmla="*/ 975224 h 4873452"/>
              <a:gd name="connsiteX30602" fmla="*/ 979890 w 9144002"/>
              <a:gd name="connsiteY30602" fmla="*/ 976563 h 4873452"/>
              <a:gd name="connsiteX30603" fmla="*/ 989415 w 9144002"/>
              <a:gd name="connsiteY30603" fmla="*/ 977454 h 4873452"/>
              <a:gd name="connsiteX30604" fmla="*/ 999238 w 9144002"/>
              <a:gd name="connsiteY30604" fmla="*/ 978124 h 4873452"/>
              <a:gd name="connsiteX30605" fmla="*/ 1008465 w 9144002"/>
              <a:gd name="connsiteY30605" fmla="*/ 978793 h 4873452"/>
              <a:gd name="connsiteX30606" fmla="*/ 1017990 w 9144002"/>
              <a:gd name="connsiteY30606" fmla="*/ 979015 h 4873452"/>
              <a:gd name="connsiteX30607" fmla="*/ 1026919 w 9144002"/>
              <a:gd name="connsiteY30607" fmla="*/ 978793 h 4873452"/>
              <a:gd name="connsiteX30608" fmla="*/ 1036444 w 9144002"/>
              <a:gd name="connsiteY30608" fmla="*/ 978569 h 4873452"/>
              <a:gd name="connsiteX30609" fmla="*/ 1045077 w 9144002"/>
              <a:gd name="connsiteY30609" fmla="*/ 977678 h 4873452"/>
              <a:gd name="connsiteX30610" fmla="*/ 1053709 w 9144002"/>
              <a:gd name="connsiteY30610" fmla="*/ 976563 h 4873452"/>
              <a:gd name="connsiteX30611" fmla="*/ 1054006 w 9144002"/>
              <a:gd name="connsiteY30611" fmla="*/ 978793 h 4873452"/>
              <a:gd name="connsiteX30612" fmla="*/ 1054304 w 9144002"/>
              <a:gd name="connsiteY30612" fmla="*/ 980577 h 4873452"/>
              <a:gd name="connsiteX30613" fmla="*/ 1054006 w 9144002"/>
              <a:gd name="connsiteY30613" fmla="*/ 981914 h 4873452"/>
              <a:gd name="connsiteX30614" fmla="*/ 1053709 w 9144002"/>
              <a:gd name="connsiteY30614" fmla="*/ 983253 h 4873452"/>
              <a:gd name="connsiteX30615" fmla="*/ 1053411 w 9144002"/>
              <a:gd name="connsiteY30615" fmla="*/ 984368 h 4873452"/>
              <a:gd name="connsiteX30616" fmla="*/ 1052518 w 9144002"/>
              <a:gd name="connsiteY30616" fmla="*/ 985259 h 4873452"/>
              <a:gd name="connsiteX30617" fmla="*/ 1050732 w 9144002"/>
              <a:gd name="connsiteY30617" fmla="*/ 987045 h 4873452"/>
              <a:gd name="connsiteX30618" fmla="*/ 1048648 w 9144002"/>
              <a:gd name="connsiteY30618" fmla="*/ 988382 h 4873452"/>
              <a:gd name="connsiteX30619" fmla="*/ 1046863 w 9144002"/>
              <a:gd name="connsiteY30619" fmla="*/ 989719 h 4873452"/>
              <a:gd name="connsiteX30620" fmla="*/ 1046565 w 9144002"/>
              <a:gd name="connsiteY30620" fmla="*/ 990612 h 4873452"/>
              <a:gd name="connsiteX30621" fmla="*/ 1045672 w 9144002"/>
              <a:gd name="connsiteY30621" fmla="*/ 991727 h 4873452"/>
              <a:gd name="connsiteX30622" fmla="*/ 1045375 w 9144002"/>
              <a:gd name="connsiteY30622" fmla="*/ 993288 h 4873452"/>
              <a:gd name="connsiteX30623" fmla="*/ 1045375 w 9144002"/>
              <a:gd name="connsiteY30623" fmla="*/ 994626 h 4873452"/>
              <a:gd name="connsiteX30624" fmla="*/ 1051327 w 9144002"/>
              <a:gd name="connsiteY30624" fmla="*/ 996856 h 4873452"/>
              <a:gd name="connsiteX30625" fmla="*/ 1058173 w 9144002"/>
              <a:gd name="connsiteY30625" fmla="*/ 998194 h 4873452"/>
              <a:gd name="connsiteX30626" fmla="*/ 1065317 w 9144002"/>
              <a:gd name="connsiteY30626" fmla="*/ 999309 h 4873452"/>
              <a:gd name="connsiteX30627" fmla="*/ 1072461 w 9144002"/>
              <a:gd name="connsiteY30627" fmla="*/ 1000424 h 4873452"/>
              <a:gd name="connsiteX30628" fmla="*/ 1087046 w 9144002"/>
              <a:gd name="connsiteY30628" fmla="*/ 1002209 h 4873452"/>
              <a:gd name="connsiteX30629" fmla="*/ 1094785 w 9144002"/>
              <a:gd name="connsiteY30629" fmla="*/ 1003100 h 4873452"/>
              <a:gd name="connsiteX30630" fmla="*/ 1101929 w 9144002"/>
              <a:gd name="connsiteY30630" fmla="*/ 1004215 h 4873452"/>
              <a:gd name="connsiteX30631" fmla="*/ 1108775 w 9144002"/>
              <a:gd name="connsiteY30631" fmla="*/ 1005554 h 4873452"/>
              <a:gd name="connsiteX30632" fmla="*/ 1115026 w 9144002"/>
              <a:gd name="connsiteY30632" fmla="*/ 1007560 h 4873452"/>
              <a:gd name="connsiteX30633" fmla="*/ 1118003 w 9144002"/>
              <a:gd name="connsiteY30633" fmla="*/ 1008675 h 4873452"/>
              <a:gd name="connsiteX30634" fmla="*/ 1120682 w 9144002"/>
              <a:gd name="connsiteY30634" fmla="*/ 1009790 h 4873452"/>
              <a:gd name="connsiteX30635" fmla="*/ 1123361 w 9144002"/>
              <a:gd name="connsiteY30635" fmla="*/ 1011129 h 4873452"/>
              <a:gd name="connsiteX30636" fmla="*/ 1126040 w 9144002"/>
              <a:gd name="connsiteY30636" fmla="*/ 1012912 h 4873452"/>
              <a:gd name="connsiteX30637" fmla="*/ 1128718 w 9144002"/>
              <a:gd name="connsiteY30637" fmla="*/ 1014919 h 4873452"/>
              <a:gd name="connsiteX30638" fmla="*/ 1130504 w 9144002"/>
              <a:gd name="connsiteY30638" fmla="*/ 1016927 h 4873452"/>
              <a:gd name="connsiteX30639" fmla="*/ 1132290 w 9144002"/>
              <a:gd name="connsiteY30639" fmla="*/ 1019157 h 4873452"/>
              <a:gd name="connsiteX30640" fmla="*/ 1134374 w 9144002"/>
              <a:gd name="connsiteY30640" fmla="*/ 1021609 h 4873452"/>
              <a:gd name="connsiteX30641" fmla="*/ 1135862 w 9144002"/>
              <a:gd name="connsiteY30641" fmla="*/ 1024509 h 4873452"/>
              <a:gd name="connsiteX30642" fmla="*/ 1136755 w 9144002"/>
              <a:gd name="connsiteY30642" fmla="*/ 1027631 h 4873452"/>
              <a:gd name="connsiteX30643" fmla="*/ 1137946 w 9144002"/>
              <a:gd name="connsiteY30643" fmla="*/ 1030753 h 4873452"/>
              <a:gd name="connsiteX30644" fmla="*/ 1138838 w 9144002"/>
              <a:gd name="connsiteY30644" fmla="*/ 1034321 h 4873452"/>
              <a:gd name="connsiteX30645" fmla="*/ 1146578 w 9144002"/>
              <a:gd name="connsiteY30645" fmla="*/ 1035213 h 4873452"/>
              <a:gd name="connsiteX30646" fmla="*/ 1150660 w 9144002"/>
              <a:gd name="connsiteY30646" fmla="*/ 1035722 h 4873452"/>
              <a:gd name="connsiteX30647" fmla="*/ 1150446 w 9144002"/>
              <a:gd name="connsiteY30647" fmla="*/ 1034923 h 4873452"/>
              <a:gd name="connsiteX30648" fmla="*/ 1150148 w 9144002"/>
              <a:gd name="connsiteY30648" fmla="*/ 1034033 h 4873452"/>
              <a:gd name="connsiteX30649" fmla="*/ 1149256 w 9144002"/>
              <a:gd name="connsiteY30649" fmla="*/ 1033363 h 4873452"/>
              <a:gd name="connsiteX30650" fmla="*/ 1148065 w 9144002"/>
              <a:gd name="connsiteY30650" fmla="*/ 1032918 h 4873452"/>
              <a:gd name="connsiteX30651" fmla="*/ 1146279 w 9144002"/>
              <a:gd name="connsiteY30651" fmla="*/ 1032248 h 4873452"/>
              <a:gd name="connsiteX30652" fmla="*/ 1143898 w 9144002"/>
              <a:gd name="connsiteY30652" fmla="*/ 1032025 h 4873452"/>
              <a:gd name="connsiteX30653" fmla="*/ 1141814 w 9144002"/>
              <a:gd name="connsiteY30653" fmla="*/ 1031356 h 4873452"/>
              <a:gd name="connsiteX30654" fmla="*/ 1140028 w 9144002"/>
              <a:gd name="connsiteY30654" fmla="*/ 1030688 h 4873452"/>
              <a:gd name="connsiteX30655" fmla="*/ 1139135 w 9144002"/>
              <a:gd name="connsiteY30655" fmla="*/ 1030018 h 4873452"/>
              <a:gd name="connsiteX30656" fmla="*/ 1138243 w 9144002"/>
              <a:gd name="connsiteY30656" fmla="*/ 1029127 h 4873452"/>
              <a:gd name="connsiteX30657" fmla="*/ 1137945 w 9144002"/>
              <a:gd name="connsiteY30657" fmla="*/ 1028458 h 4873452"/>
              <a:gd name="connsiteX30658" fmla="*/ 1137945 w 9144002"/>
              <a:gd name="connsiteY30658" fmla="*/ 1026896 h 4873452"/>
              <a:gd name="connsiteX30659" fmla="*/ 1141516 w 9144002"/>
              <a:gd name="connsiteY30659" fmla="*/ 1022436 h 4873452"/>
              <a:gd name="connsiteX30660" fmla="*/ 1144493 w 9144002"/>
              <a:gd name="connsiteY30660" fmla="*/ 1017976 h 4873452"/>
              <a:gd name="connsiteX30661" fmla="*/ 1146577 w 9144002"/>
              <a:gd name="connsiteY30661" fmla="*/ 1013070 h 4873452"/>
              <a:gd name="connsiteX30662" fmla="*/ 1148660 w 9144002"/>
              <a:gd name="connsiteY30662" fmla="*/ 1008387 h 4873452"/>
              <a:gd name="connsiteX30663" fmla="*/ 1149553 w 9144002"/>
              <a:gd name="connsiteY30663" fmla="*/ 1003480 h 4873452"/>
              <a:gd name="connsiteX30664" fmla="*/ 1150744 w 9144002"/>
              <a:gd name="connsiteY30664" fmla="*/ 998797 h 4873452"/>
              <a:gd name="connsiteX30665" fmla="*/ 1151041 w 9144002"/>
              <a:gd name="connsiteY30665" fmla="*/ 993669 h 4873452"/>
              <a:gd name="connsiteX30666" fmla="*/ 1151637 w 9144002"/>
              <a:gd name="connsiteY30666" fmla="*/ 988538 h 4873452"/>
              <a:gd name="connsiteX30667" fmla="*/ 1151637 w 9144002"/>
              <a:gd name="connsiteY30667" fmla="*/ 983186 h 4873452"/>
              <a:gd name="connsiteX30668" fmla="*/ 1151041 w 9144002"/>
              <a:gd name="connsiteY30668" fmla="*/ 977835 h 4873452"/>
              <a:gd name="connsiteX30669" fmla="*/ 1149553 w 9144002"/>
              <a:gd name="connsiteY30669" fmla="*/ 966684 h 4873452"/>
              <a:gd name="connsiteX30670" fmla="*/ 1146279 w 9144002"/>
              <a:gd name="connsiteY30670" fmla="*/ 941484 h 4873452"/>
              <a:gd name="connsiteX30671" fmla="*/ 1147768 w 9144002"/>
              <a:gd name="connsiteY30671" fmla="*/ 940369 h 4873452"/>
              <a:gd name="connsiteX30672" fmla="*/ 1149553 w 9144002"/>
              <a:gd name="connsiteY30672" fmla="*/ 939255 h 4873452"/>
              <a:gd name="connsiteX30673" fmla="*/ 1151637 w 9144002"/>
              <a:gd name="connsiteY30673" fmla="*/ 938363 h 4873452"/>
              <a:gd name="connsiteX30674" fmla="*/ 1153423 w 9144002"/>
              <a:gd name="connsiteY30674" fmla="*/ 937917 h 4873452"/>
              <a:gd name="connsiteX30675" fmla="*/ 1155804 w 9144002"/>
              <a:gd name="connsiteY30675" fmla="*/ 937248 h 4873452"/>
              <a:gd name="connsiteX30676" fmla="*/ 1157887 w 9144002"/>
              <a:gd name="connsiteY30676" fmla="*/ 937024 h 4873452"/>
              <a:gd name="connsiteX30677" fmla="*/ 1163245 w 9144002"/>
              <a:gd name="connsiteY30677" fmla="*/ 936802 h 4873452"/>
              <a:gd name="connsiteX30678" fmla="*/ 1161460 w 9144002"/>
              <a:gd name="connsiteY30678" fmla="*/ 933234 h 4873452"/>
              <a:gd name="connsiteX30679" fmla="*/ 1159971 w 9144002"/>
              <a:gd name="connsiteY30679" fmla="*/ 929888 h 4873452"/>
              <a:gd name="connsiteX30680" fmla="*/ 1158781 w 9144002"/>
              <a:gd name="connsiteY30680" fmla="*/ 926544 h 4873452"/>
              <a:gd name="connsiteX30681" fmla="*/ 1157887 w 9144002"/>
              <a:gd name="connsiteY30681" fmla="*/ 923198 h 4873452"/>
              <a:gd name="connsiteX30682" fmla="*/ 1157292 w 9144002"/>
              <a:gd name="connsiteY30682" fmla="*/ 920076 h 4873452"/>
              <a:gd name="connsiteX30683" fmla="*/ 1156697 w 9144002"/>
              <a:gd name="connsiteY30683" fmla="*/ 916954 h 4873452"/>
              <a:gd name="connsiteX30684" fmla="*/ 1156697 w 9144002"/>
              <a:gd name="connsiteY30684" fmla="*/ 911155 h 4873452"/>
              <a:gd name="connsiteX30685" fmla="*/ 1157590 w 9144002"/>
              <a:gd name="connsiteY30685" fmla="*/ 905357 h 4873452"/>
              <a:gd name="connsiteX30686" fmla="*/ 1158781 w 9144002"/>
              <a:gd name="connsiteY30686" fmla="*/ 899783 h 4873452"/>
              <a:gd name="connsiteX30687" fmla="*/ 1160566 w 9144002"/>
              <a:gd name="connsiteY30687" fmla="*/ 894208 h 4873452"/>
              <a:gd name="connsiteX30688" fmla="*/ 1162352 w 9144002"/>
              <a:gd name="connsiteY30688" fmla="*/ 888856 h 4873452"/>
              <a:gd name="connsiteX30689" fmla="*/ 1166520 w 9144002"/>
              <a:gd name="connsiteY30689" fmla="*/ 877481 h 4873452"/>
              <a:gd name="connsiteX30690" fmla="*/ 1168008 w 9144002"/>
              <a:gd name="connsiteY30690" fmla="*/ 871459 h 4873452"/>
              <a:gd name="connsiteX30691" fmla="*/ 1169496 w 9144002"/>
              <a:gd name="connsiteY30691" fmla="*/ 865662 h 4873452"/>
              <a:gd name="connsiteX30692" fmla="*/ 1170389 w 9144002"/>
              <a:gd name="connsiteY30692" fmla="*/ 859196 h 4873452"/>
              <a:gd name="connsiteX30693" fmla="*/ 1170389 w 9144002"/>
              <a:gd name="connsiteY30693" fmla="*/ 852283 h 4873452"/>
              <a:gd name="connsiteX30694" fmla="*/ 1170091 w 9144002"/>
              <a:gd name="connsiteY30694" fmla="*/ 848937 h 4873452"/>
              <a:gd name="connsiteX30695" fmla="*/ 1169198 w 9144002"/>
              <a:gd name="connsiteY30695" fmla="*/ 845369 h 4873452"/>
              <a:gd name="connsiteX30696" fmla="*/ 1168603 w 9144002"/>
              <a:gd name="connsiteY30696" fmla="*/ 841577 h 4873452"/>
              <a:gd name="connsiteX30697" fmla="*/ 1167413 w 9144002"/>
              <a:gd name="connsiteY30697" fmla="*/ 837787 h 4873452"/>
              <a:gd name="connsiteX30698" fmla="*/ 1176045 w 9144002"/>
              <a:gd name="connsiteY30698" fmla="*/ 837787 h 4873452"/>
              <a:gd name="connsiteX30699" fmla="*/ 1184677 w 9144002"/>
              <a:gd name="connsiteY30699" fmla="*/ 836895 h 4873452"/>
              <a:gd name="connsiteX30700" fmla="*/ 1193011 w 9144002"/>
              <a:gd name="connsiteY30700" fmla="*/ 835780 h 4873452"/>
              <a:gd name="connsiteX30701" fmla="*/ 1200750 w 9144002"/>
              <a:gd name="connsiteY30701" fmla="*/ 833772 h 4873452"/>
              <a:gd name="connsiteX30702" fmla="*/ 1208489 w 9144002"/>
              <a:gd name="connsiteY30702" fmla="*/ 831544 h 4873452"/>
              <a:gd name="connsiteX30703" fmla="*/ 1215633 w 9144002"/>
              <a:gd name="connsiteY30703" fmla="*/ 829090 h 4873452"/>
              <a:gd name="connsiteX30704" fmla="*/ 1220791 w 9144002"/>
              <a:gd name="connsiteY30704" fmla="*/ 826513 h 4873452"/>
              <a:gd name="connsiteX30705" fmla="*/ 1218611 w 9144002"/>
              <a:gd name="connsiteY30705" fmla="*/ 820240 h 4873452"/>
              <a:gd name="connsiteX30706" fmla="*/ 1205812 w 9144002"/>
              <a:gd name="connsiteY30706" fmla="*/ 787013 h 4873452"/>
              <a:gd name="connsiteX30707" fmla="*/ 1194500 w 9144002"/>
              <a:gd name="connsiteY30707" fmla="*/ 756238 h 4873452"/>
              <a:gd name="connsiteX30708" fmla="*/ 1183784 w 9144002"/>
              <a:gd name="connsiteY30708" fmla="*/ 727247 h 4873452"/>
              <a:gd name="connsiteX30709" fmla="*/ 1179022 w 9144002"/>
              <a:gd name="connsiteY30709" fmla="*/ 713197 h 4873452"/>
              <a:gd name="connsiteX30710" fmla="*/ 1174557 w 9144002"/>
              <a:gd name="connsiteY30710" fmla="*/ 698703 h 4873452"/>
              <a:gd name="connsiteX30711" fmla="*/ 1170092 w 9144002"/>
              <a:gd name="connsiteY30711" fmla="*/ 684207 h 4873452"/>
              <a:gd name="connsiteX30712" fmla="*/ 1165925 w 9144002"/>
              <a:gd name="connsiteY30712" fmla="*/ 668820 h 4873452"/>
              <a:gd name="connsiteX30713" fmla="*/ 1161758 w 9144002"/>
              <a:gd name="connsiteY30713" fmla="*/ 653432 h 4873452"/>
              <a:gd name="connsiteX30714" fmla="*/ 1157888 w 9144002"/>
              <a:gd name="connsiteY30714" fmla="*/ 637376 h 4873452"/>
              <a:gd name="connsiteX30715" fmla="*/ 1154317 w 9144002"/>
              <a:gd name="connsiteY30715" fmla="*/ 619981 h 4873452"/>
              <a:gd name="connsiteX30716" fmla="*/ 1150745 w 9144002"/>
              <a:gd name="connsiteY30716" fmla="*/ 602141 h 4873452"/>
              <a:gd name="connsiteX30717" fmla="*/ 1150447 w 9144002"/>
              <a:gd name="connsiteY30717" fmla="*/ 600581 h 4873452"/>
              <a:gd name="connsiteX30718" fmla="*/ 1150149 w 9144002"/>
              <a:gd name="connsiteY30718" fmla="*/ 599464 h 4873452"/>
              <a:gd name="connsiteX30719" fmla="*/ 1149257 w 9144002"/>
              <a:gd name="connsiteY30719" fmla="*/ 598573 h 4873452"/>
              <a:gd name="connsiteX30720" fmla="*/ 1148066 w 9144002"/>
              <a:gd name="connsiteY30720" fmla="*/ 597904 h 4873452"/>
              <a:gd name="connsiteX30721" fmla="*/ 1147173 w 9144002"/>
              <a:gd name="connsiteY30721" fmla="*/ 597458 h 4873452"/>
              <a:gd name="connsiteX30722" fmla="*/ 1145982 w 9144002"/>
              <a:gd name="connsiteY30722" fmla="*/ 597235 h 4873452"/>
              <a:gd name="connsiteX30723" fmla="*/ 1143006 w 9144002"/>
              <a:gd name="connsiteY30723" fmla="*/ 596788 h 4873452"/>
              <a:gd name="connsiteX30724" fmla="*/ 1140327 w 9144002"/>
              <a:gd name="connsiteY30724" fmla="*/ 596343 h 4873452"/>
              <a:gd name="connsiteX30725" fmla="*/ 1137648 w 9144002"/>
              <a:gd name="connsiteY30725" fmla="*/ 595896 h 4873452"/>
              <a:gd name="connsiteX30726" fmla="*/ 1136159 w 9144002"/>
              <a:gd name="connsiteY30726" fmla="*/ 595451 h 4873452"/>
              <a:gd name="connsiteX30727" fmla="*/ 1135267 w 9144002"/>
              <a:gd name="connsiteY30727" fmla="*/ 595005 h 4873452"/>
              <a:gd name="connsiteX30728" fmla="*/ 1134374 w 9144002"/>
              <a:gd name="connsiteY30728" fmla="*/ 594113 h 4873452"/>
              <a:gd name="connsiteX30729" fmla="*/ 1133778 w 9144002"/>
              <a:gd name="connsiteY30729" fmla="*/ 592998 h 4873452"/>
              <a:gd name="connsiteX30730" fmla="*/ 1134671 w 9144002"/>
              <a:gd name="connsiteY30730" fmla="*/ 591436 h 4873452"/>
              <a:gd name="connsiteX30731" fmla="*/ 1135267 w 9144002"/>
              <a:gd name="connsiteY30731" fmla="*/ 589430 h 4873452"/>
              <a:gd name="connsiteX30732" fmla="*/ 1136755 w 9144002"/>
              <a:gd name="connsiteY30732" fmla="*/ 585193 h 4873452"/>
              <a:gd name="connsiteX30733" fmla="*/ 1137648 w 9144002"/>
              <a:gd name="connsiteY30733" fmla="*/ 580509 h 4873452"/>
              <a:gd name="connsiteX30734" fmla="*/ 1139136 w 9144002"/>
              <a:gd name="connsiteY30734" fmla="*/ 576050 h 4873452"/>
              <a:gd name="connsiteX30735" fmla="*/ 1140624 w 9144002"/>
              <a:gd name="connsiteY30735" fmla="*/ 572258 h 4873452"/>
              <a:gd name="connsiteX30736" fmla="*/ 1141517 w 9144002"/>
              <a:gd name="connsiteY30736" fmla="*/ 570474 h 4873452"/>
              <a:gd name="connsiteX30737" fmla="*/ 1143006 w 9144002"/>
              <a:gd name="connsiteY30737" fmla="*/ 568689 h 4873452"/>
              <a:gd name="connsiteX30738" fmla="*/ 1144494 w 9144002"/>
              <a:gd name="connsiteY30738" fmla="*/ 567575 h 4873452"/>
              <a:gd name="connsiteX30739" fmla="*/ 1146280 w 9144002"/>
              <a:gd name="connsiteY30739" fmla="*/ 566683 h 4873452"/>
              <a:gd name="connsiteX30740" fmla="*/ 1148066 w 9144002"/>
              <a:gd name="connsiteY30740" fmla="*/ 566236 h 4873452"/>
              <a:gd name="connsiteX30741" fmla="*/ 1150745 w 9144002"/>
              <a:gd name="connsiteY30741" fmla="*/ 566014 h 4873452"/>
              <a:gd name="connsiteX30742" fmla="*/ 1150447 w 9144002"/>
              <a:gd name="connsiteY30742" fmla="*/ 564898 h 4873452"/>
              <a:gd name="connsiteX30743" fmla="*/ 1150149 w 9144002"/>
              <a:gd name="connsiteY30743" fmla="*/ 564007 h 4873452"/>
              <a:gd name="connsiteX30744" fmla="*/ 1149257 w 9144002"/>
              <a:gd name="connsiteY30744" fmla="*/ 563338 h 4873452"/>
              <a:gd name="connsiteX30745" fmla="*/ 1148066 w 9144002"/>
              <a:gd name="connsiteY30745" fmla="*/ 562892 h 4873452"/>
              <a:gd name="connsiteX30746" fmla="*/ 1146280 w 9144002"/>
              <a:gd name="connsiteY30746" fmla="*/ 562222 h 4873452"/>
              <a:gd name="connsiteX30747" fmla="*/ 1143899 w 9144002"/>
              <a:gd name="connsiteY30747" fmla="*/ 562000 h 4873452"/>
              <a:gd name="connsiteX30748" fmla="*/ 1141815 w 9144002"/>
              <a:gd name="connsiteY30748" fmla="*/ 561331 h 4873452"/>
              <a:gd name="connsiteX30749" fmla="*/ 1140029 w 9144002"/>
              <a:gd name="connsiteY30749" fmla="*/ 560662 h 4873452"/>
              <a:gd name="connsiteX30750" fmla="*/ 1139136 w 9144002"/>
              <a:gd name="connsiteY30750" fmla="*/ 559992 h 4873452"/>
              <a:gd name="connsiteX30751" fmla="*/ 1138244 w 9144002"/>
              <a:gd name="connsiteY30751" fmla="*/ 559102 h 4873452"/>
              <a:gd name="connsiteX30752" fmla="*/ 1137946 w 9144002"/>
              <a:gd name="connsiteY30752" fmla="*/ 558432 h 4873452"/>
              <a:gd name="connsiteX30753" fmla="*/ 1137946 w 9144002"/>
              <a:gd name="connsiteY30753" fmla="*/ 556871 h 4873452"/>
              <a:gd name="connsiteX30754" fmla="*/ 1141517 w 9144002"/>
              <a:gd name="connsiteY30754" fmla="*/ 552411 h 4873452"/>
              <a:gd name="connsiteX30755" fmla="*/ 1144494 w 9144002"/>
              <a:gd name="connsiteY30755" fmla="*/ 547951 h 4873452"/>
              <a:gd name="connsiteX30756" fmla="*/ 1146578 w 9144002"/>
              <a:gd name="connsiteY30756" fmla="*/ 543045 h 4873452"/>
              <a:gd name="connsiteX30757" fmla="*/ 1148661 w 9144002"/>
              <a:gd name="connsiteY30757" fmla="*/ 538362 h 4873452"/>
              <a:gd name="connsiteX30758" fmla="*/ 1149554 w 9144002"/>
              <a:gd name="connsiteY30758" fmla="*/ 533455 h 4873452"/>
              <a:gd name="connsiteX30759" fmla="*/ 1150745 w 9144002"/>
              <a:gd name="connsiteY30759" fmla="*/ 528772 h 4873452"/>
              <a:gd name="connsiteX30760" fmla="*/ 1151042 w 9144002"/>
              <a:gd name="connsiteY30760" fmla="*/ 523643 h 4873452"/>
              <a:gd name="connsiteX30761" fmla="*/ 1151638 w 9144002"/>
              <a:gd name="connsiteY30761" fmla="*/ 518512 h 4873452"/>
              <a:gd name="connsiteX30762" fmla="*/ 1151638 w 9144002"/>
              <a:gd name="connsiteY30762" fmla="*/ 513161 h 4873452"/>
              <a:gd name="connsiteX30763" fmla="*/ 1151042 w 9144002"/>
              <a:gd name="connsiteY30763" fmla="*/ 507810 h 4873452"/>
              <a:gd name="connsiteX30764" fmla="*/ 1149554 w 9144002"/>
              <a:gd name="connsiteY30764" fmla="*/ 496659 h 4873452"/>
              <a:gd name="connsiteX30765" fmla="*/ 1146280 w 9144002"/>
              <a:gd name="connsiteY30765" fmla="*/ 471459 h 4873452"/>
              <a:gd name="connsiteX30766" fmla="*/ 1147769 w 9144002"/>
              <a:gd name="connsiteY30766" fmla="*/ 470344 h 4873452"/>
              <a:gd name="connsiteX30767" fmla="*/ 1149554 w 9144002"/>
              <a:gd name="connsiteY30767" fmla="*/ 469230 h 4873452"/>
              <a:gd name="connsiteX30768" fmla="*/ 1151638 w 9144002"/>
              <a:gd name="connsiteY30768" fmla="*/ 468338 h 4873452"/>
              <a:gd name="connsiteX30769" fmla="*/ 1153424 w 9144002"/>
              <a:gd name="connsiteY30769" fmla="*/ 467892 h 4873452"/>
              <a:gd name="connsiteX30770" fmla="*/ 1155805 w 9144002"/>
              <a:gd name="connsiteY30770" fmla="*/ 467223 h 4873452"/>
              <a:gd name="connsiteX30771" fmla="*/ 1157888 w 9144002"/>
              <a:gd name="connsiteY30771" fmla="*/ 466999 h 4873452"/>
              <a:gd name="connsiteX30772" fmla="*/ 1163246 w 9144002"/>
              <a:gd name="connsiteY30772" fmla="*/ 466777 h 4873452"/>
              <a:gd name="connsiteX30773" fmla="*/ 1161461 w 9144002"/>
              <a:gd name="connsiteY30773" fmla="*/ 463208 h 4873452"/>
              <a:gd name="connsiteX30774" fmla="*/ 1159972 w 9144002"/>
              <a:gd name="connsiteY30774" fmla="*/ 459862 h 4873452"/>
              <a:gd name="connsiteX30775" fmla="*/ 1158782 w 9144002"/>
              <a:gd name="connsiteY30775" fmla="*/ 456518 h 4873452"/>
              <a:gd name="connsiteX30776" fmla="*/ 1157888 w 9144002"/>
              <a:gd name="connsiteY30776" fmla="*/ 453172 h 4873452"/>
              <a:gd name="connsiteX30777" fmla="*/ 1157293 w 9144002"/>
              <a:gd name="connsiteY30777" fmla="*/ 450051 h 4873452"/>
              <a:gd name="connsiteX30778" fmla="*/ 1156698 w 9144002"/>
              <a:gd name="connsiteY30778" fmla="*/ 446928 h 4873452"/>
              <a:gd name="connsiteX30779" fmla="*/ 1156698 w 9144002"/>
              <a:gd name="connsiteY30779" fmla="*/ 441130 h 4873452"/>
              <a:gd name="connsiteX30780" fmla="*/ 1157591 w 9144002"/>
              <a:gd name="connsiteY30780" fmla="*/ 435332 h 4873452"/>
              <a:gd name="connsiteX30781" fmla="*/ 1158782 w 9144002"/>
              <a:gd name="connsiteY30781" fmla="*/ 429758 h 4873452"/>
              <a:gd name="connsiteX30782" fmla="*/ 1160567 w 9144002"/>
              <a:gd name="connsiteY30782" fmla="*/ 424183 h 4873452"/>
              <a:gd name="connsiteX30783" fmla="*/ 1162353 w 9144002"/>
              <a:gd name="connsiteY30783" fmla="*/ 418831 h 4873452"/>
              <a:gd name="connsiteX30784" fmla="*/ 1166521 w 9144002"/>
              <a:gd name="connsiteY30784" fmla="*/ 407456 h 4873452"/>
              <a:gd name="connsiteX30785" fmla="*/ 1168009 w 9144002"/>
              <a:gd name="connsiteY30785" fmla="*/ 401434 h 4873452"/>
              <a:gd name="connsiteX30786" fmla="*/ 1169497 w 9144002"/>
              <a:gd name="connsiteY30786" fmla="*/ 395637 h 4873452"/>
              <a:gd name="connsiteX30787" fmla="*/ 1170390 w 9144002"/>
              <a:gd name="connsiteY30787" fmla="*/ 389171 h 4873452"/>
              <a:gd name="connsiteX30788" fmla="*/ 1170390 w 9144002"/>
              <a:gd name="connsiteY30788" fmla="*/ 382258 h 4873452"/>
              <a:gd name="connsiteX30789" fmla="*/ 1170092 w 9144002"/>
              <a:gd name="connsiteY30789" fmla="*/ 378912 h 4873452"/>
              <a:gd name="connsiteX30790" fmla="*/ 1169199 w 9144002"/>
              <a:gd name="connsiteY30790" fmla="*/ 375343 h 4873452"/>
              <a:gd name="connsiteX30791" fmla="*/ 1168604 w 9144002"/>
              <a:gd name="connsiteY30791" fmla="*/ 371552 h 4873452"/>
              <a:gd name="connsiteX30792" fmla="*/ 1167414 w 9144002"/>
              <a:gd name="connsiteY30792" fmla="*/ 367762 h 4873452"/>
              <a:gd name="connsiteX30793" fmla="*/ 1176046 w 9144002"/>
              <a:gd name="connsiteY30793" fmla="*/ 367762 h 4873452"/>
              <a:gd name="connsiteX30794" fmla="*/ 1184678 w 9144002"/>
              <a:gd name="connsiteY30794" fmla="*/ 366870 h 4873452"/>
              <a:gd name="connsiteX30795" fmla="*/ 1193012 w 9144002"/>
              <a:gd name="connsiteY30795" fmla="*/ 365755 h 4873452"/>
              <a:gd name="connsiteX30796" fmla="*/ 1200751 w 9144002"/>
              <a:gd name="connsiteY30796" fmla="*/ 363747 h 4873452"/>
              <a:gd name="connsiteX30797" fmla="*/ 1208490 w 9144002"/>
              <a:gd name="connsiteY30797" fmla="*/ 361519 h 4873452"/>
              <a:gd name="connsiteX30798" fmla="*/ 1215634 w 9144002"/>
              <a:gd name="connsiteY30798" fmla="*/ 359064 h 4873452"/>
              <a:gd name="connsiteX30799" fmla="*/ 1222778 w 9144002"/>
              <a:gd name="connsiteY30799" fmla="*/ 355496 h 4873452"/>
              <a:gd name="connsiteX30800" fmla="*/ 1229922 w 9144002"/>
              <a:gd name="connsiteY30800" fmla="*/ 352151 h 4873452"/>
              <a:gd name="connsiteX30801" fmla="*/ 1236767 w 9144002"/>
              <a:gd name="connsiteY30801" fmla="*/ 348137 h 4873452"/>
              <a:gd name="connsiteX30802" fmla="*/ 1243018 w 9144002"/>
              <a:gd name="connsiteY30802" fmla="*/ 344347 h 4873452"/>
              <a:gd name="connsiteX30803" fmla="*/ 1249567 w 9144002"/>
              <a:gd name="connsiteY30803" fmla="*/ 339886 h 4873452"/>
              <a:gd name="connsiteX30804" fmla="*/ 1255817 w 9144002"/>
              <a:gd name="connsiteY30804" fmla="*/ 335202 h 4873452"/>
              <a:gd name="connsiteX30805" fmla="*/ 1268319 w 9144002"/>
              <a:gd name="connsiteY30805" fmla="*/ 325614 h 4873452"/>
              <a:gd name="connsiteX30806" fmla="*/ 1280225 w 9144002"/>
              <a:gd name="connsiteY30806" fmla="*/ 315801 h 4873452"/>
              <a:gd name="connsiteX30807" fmla="*/ 1292429 w 9144002"/>
              <a:gd name="connsiteY30807" fmla="*/ 305765 h 4873452"/>
              <a:gd name="connsiteX30808" fmla="*/ 1304633 w 9144002"/>
              <a:gd name="connsiteY30808" fmla="*/ 296176 h 4873452"/>
              <a:gd name="connsiteX30809" fmla="*/ 1311182 w 9144002"/>
              <a:gd name="connsiteY30809" fmla="*/ 291270 h 4873452"/>
              <a:gd name="connsiteX30810" fmla="*/ 1317432 w 9144002"/>
              <a:gd name="connsiteY30810" fmla="*/ 286809 h 4873452"/>
              <a:gd name="connsiteX30811" fmla="*/ 1323981 w 9144002"/>
              <a:gd name="connsiteY30811" fmla="*/ 282796 h 4873452"/>
              <a:gd name="connsiteX30812" fmla="*/ 1330827 w 9144002"/>
              <a:gd name="connsiteY30812" fmla="*/ 278782 h 4873452"/>
              <a:gd name="connsiteX30813" fmla="*/ 1337376 w 9144002"/>
              <a:gd name="connsiteY30813" fmla="*/ 275215 h 4873452"/>
              <a:gd name="connsiteX30814" fmla="*/ 1344222 w 9144002"/>
              <a:gd name="connsiteY30814" fmla="*/ 271870 h 4873452"/>
              <a:gd name="connsiteX30815" fmla="*/ 1351663 w 9144002"/>
              <a:gd name="connsiteY30815" fmla="*/ 268969 h 4873452"/>
              <a:gd name="connsiteX30816" fmla="*/ 1359104 w 9144002"/>
              <a:gd name="connsiteY30816" fmla="*/ 266516 h 4873452"/>
              <a:gd name="connsiteX30817" fmla="*/ 1366844 w 9144002"/>
              <a:gd name="connsiteY30817" fmla="*/ 264733 h 4873452"/>
              <a:gd name="connsiteX30818" fmla="*/ 1374880 w 9144002"/>
              <a:gd name="connsiteY30818" fmla="*/ 263173 h 4873452"/>
              <a:gd name="connsiteX30819" fmla="*/ 1382916 w 9144002"/>
              <a:gd name="connsiteY30819" fmla="*/ 262279 h 4873452"/>
              <a:gd name="connsiteX30820" fmla="*/ 1391847 w 9144002"/>
              <a:gd name="connsiteY30820" fmla="*/ 262056 h 4873452"/>
              <a:gd name="connsiteX30821" fmla="*/ 1392144 w 9144002"/>
              <a:gd name="connsiteY30821" fmla="*/ 266071 h 4873452"/>
              <a:gd name="connsiteX30822" fmla="*/ 1392739 w 9144002"/>
              <a:gd name="connsiteY30822" fmla="*/ 270085 h 4873452"/>
              <a:gd name="connsiteX30823" fmla="*/ 1393930 w 9144002"/>
              <a:gd name="connsiteY30823" fmla="*/ 273429 h 4873452"/>
              <a:gd name="connsiteX30824" fmla="*/ 1395121 w 9144002"/>
              <a:gd name="connsiteY30824" fmla="*/ 276551 h 4873452"/>
              <a:gd name="connsiteX30825" fmla="*/ 1396609 w 9144002"/>
              <a:gd name="connsiteY30825" fmla="*/ 279451 h 4873452"/>
              <a:gd name="connsiteX30826" fmla="*/ 1398395 w 9144002"/>
              <a:gd name="connsiteY30826" fmla="*/ 281905 h 4873452"/>
              <a:gd name="connsiteX30827" fmla="*/ 1400478 w 9144002"/>
              <a:gd name="connsiteY30827" fmla="*/ 284134 h 4873452"/>
              <a:gd name="connsiteX30828" fmla="*/ 1402562 w 9144002"/>
              <a:gd name="connsiteY30828" fmla="*/ 286587 h 4873452"/>
              <a:gd name="connsiteX30829" fmla="*/ 1407026 w 9144002"/>
              <a:gd name="connsiteY30829" fmla="*/ 290601 h 4873452"/>
              <a:gd name="connsiteX30830" fmla="*/ 1412086 w 9144002"/>
              <a:gd name="connsiteY30830" fmla="*/ 294392 h 4873452"/>
              <a:gd name="connsiteX30831" fmla="*/ 1416849 w 9144002"/>
              <a:gd name="connsiteY30831" fmla="*/ 298406 h 4873452"/>
              <a:gd name="connsiteX30832" fmla="*/ 1421315 w 9144002"/>
              <a:gd name="connsiteY30832" fmla="*/ 302198 h 4873452"/>
              <a:gd name="connsiteX30833" fmla="*/ 1413278 w 9144002"/>
              <a:gd name="connsiteY30833" fmla="*/ 309111 h 4873452"/>
              <a:gd name="connsiteX30834" fmla="*/ 1404645 w 9144002"/>
              <a:gd name="connsiteY30834" fmla="*/ 315801 h 4873452"/>
              <a:gd name="connsiteX30835" fmla="*/ 1395417 w 9144002"/>
              <a:gd name="connsiteY30835" fmla="*/ 322046 h 4873452"/>
              <a:gd name="connsiteX30836" fmla="*/ 1386489 w 9144002"/>
              <a:gd name="connsiteY30836" fmla="*/ 328289 h 4873452"/>
              <a:gd name="connsiteX30837" fmla="*/ 1367736 w 9144002"/>
              <a:gd name="connsiteY30837" fmla="*/ 339886 h 4873452"/>
              <a:gd name="connsiteX30838" fmla="*/ 1348388 w 9144002"/>
              <a:gd name="connsiteY30838" fmla="*/ 351259 h 4873452"/>
              <a:gd name="connsiteX30839" fmla="*/ 1329636 w 9144002"/>
              <a:gd name="connsiteY30839" fmla="*/ 362856 h 4873452"/>
              <a:gd name="connsiteX30840" fmla="*/ 1320707 w 9144002"/>
              <a:gd name="connsiteY30840" fmla="*/ 369099 h 4873452"/>
              <a:gd name="connsiteX30841" fmla="*/ 1311182 w 9144002"/>
              <a:gd name="connsiteY30841" fmla="*/ 375121 h 4873452"/>
              <a:gd name="connsiteX30842" fmla="*/ 1302550 w 9144002"/>
              <a:gd name="connsiteY30842" fmla="*/ 381588 h 4873452"/>
              <a:gd name="connsiteX30843" fmla="*/ 1293918 w 9144002"/>
              <a:gd name="connsiteY30843" fmla="*/ 388278 h 4873452"/>
              <a:gd name="connsiteX30844" fmla="*/ 1285583 w 9144002"/>
              <a:gd name="connsiteY30844" fmla="*/ 395414 h 4873452"/>
              <a:gd name="connsiteX30845" fmla="*/ 1277546 w 9144002"/>
              <a:gd name="connsiteY30845" fmla="*/ 402773 h 4873452"/>
              <a:gd name="connsiteX30846" fmla="*/ 1277248 w 9144002"/>
              <a:gd name="connsiteY30846" fmla="*/ 407456 h 4873452"/>
              <a:gd name="connsiteX30847" fmla="*/ 1277546 w 9144002"/>
              <a:gd name="connsiteY30847" fmla="*/ 411693 h 4873452"/>
              <a:gd name="connsiteX30848" fmla="*/ 1278737 w 9144002"/>
              <a:gd name="connsiteY30848" fmla="*/ 414815 h 4873452"/>
              <a:gd name="connsiteX30849" fmla="*/ 1280523 w 9144002"/>
              <a:gd name="connsiteY30849" fmla="*/ 417714 h 4873452"/>
              <a:gd name="connsiteX30850" fmla="*/ 1282606 w 9144002"/>
              <a:gd name="connsiteY30850" fmla="*/ 419945 h 4873452"/>
              <a:gd name="connsiteX30851" fmla="*/ 1285286 w 9144002"/>
              <a:gd name="connsiteY30851" fmla="*/ 421953 h 4873452"/>
              <a:gd name="connsiteX30852" fmla="*/ 1287964 w 9144002"/>
              <a:gd name="connsiteY30852" fmla="*/ 423512 h 4873452"/>
              <a:gd name="connsiteX30853" fmla="*/ 1290346 w 9144002"/>
              <a:gd name="connsiteY30853" fmla="*/ 425298 h 4873452"/>
              <a:gd name="connsiteX30854" fmla="*/ 1291834 w 9144002"/>
              <a:gd name="connsiteY30854" fmla="*/ 425298 h 4873452"/>
              <a:gd name="connsiteX30855" fmla="*/ 1293025 w 9144002"/>
              <a:gd name="connsiteY30855" fmla="*/ 424627 h 4873452"/>
              <a:gd name="connsiteX30856" fmla="*/ 1294215 w 9144002"/>
              <a:gd name="connsiteY30856" fmla="*/ 423735 h 4873452"/>
              <a:gd name="connsiteX30857" fmla="*/ 1294513 w 9144002"/>
              <a:gd name="connsiteY30857" fmla="*/ 422621 h 4873452"/>
              <a:gd name="connsiteX30858" fmla="*/ 1295108 w 9144002"/>
              <a:gd name="connsiteY30858" fmla="*/ 419945 h 4873452"/>
              <a:gd name="connsiteX30859" fmla="*/ 1295108 w 9144002"/>
              <a:gd name="connsiteY30859" fmla="*/ 416378 h 4873452"/>
              <a:gd name="connsiteX30860" fmla="*/ 1295108 w 9144002"/>
              <a:gd name="connsiteY30860" fmla="*/ 413032 h 4873452"/>
              <a:gd name="connsiteX30861" fmla="*/ 1295704 w 9144002"/>
              <a:gd name="connsiteY30861" fmla="*/ 411918 h 4873452"/>
              <a:gd name="connsiteX30862" fmla="*/ 1296001 w 9144002"/>
              <a:gd name="connsiteY30862" fmla="*/ 410803 h 4873452"/>
              <a:gd name="connsiteX30863" fmla="*/ 1297192 w 9144002"/>
              <a:gd name="connsiteY30863" fmla="*/ 410356 h 4873452"/>
              <a:gd name="connsiteX30864" fmla="*/ 1298680 w 9144002"/>
              <a:gd name="connsiteY30864" fmla="*/ 410356 h 4873452"/>
              <a:gd name="connsiteX30865" fmla="*/ 1300763 w 9144002"/>
              <a:gd name="connsiteY30865" fmla="*/ 410578 h 4873452"/>
              <a:gd name="connsiteX30866" fmla="*/ 1303145 w 9144002"/>
              <a:gd name="connsiteY30866" fmla="*/ 411471 h 4873452"/>
              <a:gd name="connsiteX30867" fmla="*/ 1303145 w 9144002"/>
              <a:gd name="connsiteY30867" fmla="*/ 416153 h 4873452"/>
              <a:gd name="connsiteX30868" fmla="*/ 1303740 w 9144002"/>
              <a:gd name="connsiteY30868" fmla="*/ 420168 h 4873452"/>
              <a:gd name="connsiteX30869" fmla="*/ 1304336 w 9144002"/>
              <a:gd name="connsiteY30869" fmla="*/ 423735 h 4873452"/>
              <a:gd name="connsiteX30870" fmla="*/ 1305525 w 9144002"/>
              <a:gd name="connsiteY30870" fmla="*/ 426858 h 4873452"/>
              <a:gd name="connsiteX30871" fmla="*/ 1307015 w 9144002"/>
              <a:gd name="connsiteY30871" fmla="*/ 429758 h 4873452"/>
              <a:gd name="connsiteX30872" fmla="*/ 1308503 w 9144002"/>
              <a:gd name="connsiteY30872" fmla="*/ 431987 h 4873452"/>
              <a:gd name="connsiteX30873" fmla="*/ 1310883 w 9144002"/>
              <a:gd name="connsiteY30873" fmla="*/ 433771 h 4873452"/>
              <a:gd name="connsiteX30874" fmla="*/ 1313563 w 9144002"/>
              <a:gd name="connsiteY30874" fmla="*/ 435332 h 4873452"/>
              <a:gd name="connsiteX30875" fmla="*/ 1315944 w 9144002"/>
              <a:gd name="connsiteY30875" fmla="*/ 436224 h 4873452"/>
              <a:gd name="connsiteX30876" fmla="*/ 1318920 w 9144002"/>
              <a:gd name="connsiteY30876" fmla="*/ 437117 h 4873452"/>
              <a:gd name="connsiteX30877" fmla="*/ 1322194 w 9144002"/>
              <a:gd name="connsiteY30877" fmla="*/ 437563 h 4873452"/>
              <a:gd name="connsiteX30878" fmla="*/ 1325469 w 9144002"/>
              <a:gd name="connsiteY30878" fmla="*/ 437563 h 4873452"/>
              <a:gd name="connsiteX30879" fmla="*/ 1329339 w 9144002"/>
              <a:gd name="connsiteY30879" fmla="*/ 437563 h 4873452"/>
              <a:gd name="connsiteX30880" fmla="*/ 1332910 w 9144002"/>
              <a:gd name="connsiteY30880" fmla="*/ 437340 h 4873452"/>
              <a:gd name="connsiteX30881" fmla="*/ 1340946 w 9144002"/>
              <a:gd name="connsiteY30881" fmla="*/ 436002 h 4873452"/>
              <a:gd name="connsiteX30882" fmla="*/ 1349282 w 9144002"/>
              <a:gd name="connsiteY30882" fmla="*/ 433994 h 4873452"/>
              <a:gd name="connsiteX30883" fmla="*/ 1357913 w 9144002"/>
              <a:gd name="connsiteY30883" fmla="*/ 431763 h 4873452"/>
              <a:gd name="connsiteX30884" fmla="*/ 1375178 w 9144002"/>
              <a:gd name="connsiteY30884" fmla="*/ 426413 h 4873452"/>
              <a:gd name="connsiteX30885" fmla="*/ 1383512 w 9144002"/>
              <a:gd name="connsiteY30885" fmla="*/ 424183 h 4873452"/>
              <a:gd name="connsiteX30886" fmla="*/ 1391251 w 9144002"/>
              <a:gd name="connsiteY30886" fmla="*/ 421953 h 4873452"/>
              <a:gd name="connsiteX30887" fmla="*/ 1398395 w 9144002"/>
              <a:gd name="connsiteY30887" fmla="*/ 420392 h 4873452"/>
              <a:gd name="connsiteX30888" fmla="*/ 1401967 w 9144002"/>
              <a:gd name="connsiteY30888" fmla="*/ 419945 h 4873452"/>
              <a:gd name="connsiteX30889" fmla="*/ 1404942 w 9144002"/>
              <a:gd name="connsiteY30889" fmla="*/ 419498 h 4873452"/>
              <a:gd name="connsiteX30890" fmla="*/ 1406728 w 9144002"/>
              <a:gd name="connsiteY30890" fmla="*/ 420168 h 4873452"/>
              <a:gd name="connsiteX30891" fmla="*/ 1408217 w 9144002"/>
              <a:gd name="connsiteY30891" fmla="*/ 421060 h 4873452"/>
              <a:gd name="connsiteX30892" fmla="*/ 1410897 w 9144002"/>
              <a:gd name="connsiteY30892" fmla="*/ 423289 h 4873452"/>
              <a:gd name="connsiteX30893" fmla="*/ 1413575 w 9144002"/>
              <a:gd name="connsiteY30893" fmla="*/ 425742 h 4873452"/>
              <a:gd name="connsiteX30894" fmla="*/ 1415361 w 9144002"/>
              <a:gd name="connsiteY30894" fmla="*/ 428418 h 4873452"/>
              <a:gd name="connsiteX30895" fmla="*/ 1417742 w 9144002"/>
              <a:gd name="connsiteY30895" fmla="*/ 431096 h 4873452"/>
              <a:gd name="connsiteX30896" fmla="*/ 1419825 w 9144002"/>
              <a:gd name="connsiteY30896" fmla="*/ 433771 h 4873452"/>
              <a:gd name="connsiteX30897" fmla="*/ 1423100 w 9144002"/>
              <a:gd name="connsiteY30897" fmla="*/ 436002 h 4873452"/>
              <a:gd name="connsiteX30898" fmla="*/ 1424589 w 9144002"/>
              <a:gd name="connsiteY30898" fmla="*/ 436893 h 4873452"/>
              <a:gd name="connsiteX30899" fmla="*/ 1426077 w 9144002"/>
              <a:gd name="connsiteY30899" fmla="*/ 437340 h 4873452"/>
              <a:gd name="connsiteX30900" fmla="*/ 1430542 w 9144002"/>
              <a:gd name="connsiteY30900" fmla="*/ 434887 h 4873452"/>
              <a:gd name="connsiteX30901" fmla="*/ 1435305 w 9144002"/>
              <a:gd name="connsiteY30901" fmla="*/ 432210 h 4873452"/>
              <a:gd name="connsiteX30902" fmla="*/ 1440661 w 9144002"/>
              <a:gd name="connsiteY30902" fmla="*/ 429980 h 4873452"/>
              <a:gd name="connsiteX30903" fmla="*/ 1446019 w 9144002"/>
              <a:gd name="connsiteY30903" fmla="*/ 427974 h 4873452"/>
              <a:gd name="connsiteX30904" fmla="*/ 1451079 w 9144002"/>
              <a:gd name="connsiteY30904" fmla="*/ 426413 h 4873452"/>
              <a:gd name="connsiteX30905" fmla="*/ 1456735 w 9144002"/>
              <a:gd name="connsiteY30905" fmla="*/ 424852 h 4873452"/>
              <a:gd name="connsiteX30906" fmla="*/ 1462390 w 9144002"/>
              <a:gd name="connsiteY30906" fmla="*/ 423735 h 4873452"/>
              <a:gd name="connsiteX30907" fmla="*/ 1468047 w 9144002"/>
              <a:gd name="connsiteY30907" fmla="*/ 423067 h 4873452"/>
              <a:gd name="connsiteX30908" fmla="*/ 1473702 w 9144002"/>
              <a:gd name="connsiteY30908" fmla="*/ 422397 h 4873452"/>
              <a:gd name="connsiteX30909" fmla="*/ 1479358 w 9144002"/>
              <a:gd name="connsiteY30909" fmla="*/ 422175 h 4873452"/>
              <a:gd name="connsiteX30910" fmla="*/ 1484715 w 9144002"/>
              <a:gd name="connsiteY30910" fmla="*/ 422397 h 4873452"/>
              <a:gd name="connsiteX30911" fmla="*/ 1490073 w 9144002"/>
              <a:gd name="connsiteY30911" fmla="*/ 422621 h 4873452"/>
              <a:gd name="connsiteX30912" fmla="*/ 1494538 w 9144002"/>
              <a:gd name="connsiteY30912" fmla="*/ 423289 h 4873452"/>
              <a:gd name="connsiteX30913" fmla="*/ 1499003 w 9144002"/>
              <a:gd name="connsiteY30913" fmla="*/ 424404 h 4873452"/>
              <a:gd name="connsiteX30914" fmla="*/ 1503170 w 9144002"/>
              <a:gd name="connsiteY30914" fmla="*/ 425742 h 4873452"/>
              <a:gd name="connsiteX30915" fmla="*/ 1506444 w 9144002"/>
              <a:gd name="connsiteY30915" fmla="*/ 427527 h 4873452"/>
              <a:gd name="connsiteX30916" fmla="*/ 1523113 w 9144002"/>
              <a:gd name="connsiteY30916" fmla="*/ 420392 h 4873452"/>
              <a:gd name="connsiteX30917" fmla="*/ 1531744 w 9144002"/>
              <a:gd name="connsiteY30917" fmla="*/ 417046 h 4873452"/>
              <a:gd name="connsiteX30918" fmla="*/ 1540674 w 9144002"/>
              <a:gd name="connsiteY30918" fmla="*/ 413701 h 4873452"/>
              <a:gd name="connsiteX30919" fmla="*/ 1549902 w 9144002"/>
              <a:gd name="connsiteY30919" fmla="*/ 410803 h 4873452"/>
              <a:gd name="connsiteX30920" fmla="*/ 1558832 w 9144002"/>
              <a:gd name="connsiteY30920" fmla="*/ 408126 h 4873452"/>
              <a:gd name="connsiteX30921" fmla="*/ 1567762 w 9144002"/>
              <a:gd name="connsiteY30921" fmla="*/ 405673 h 4873452"/>
              <a:gd name="connsiteX30922" fmla="*/ 1576396 w 9144002"/>
              <a:gd name="connsiteY30922" fmla="*/ 403888 h 4873452"/>
              <a:gd name="connsiteX30923" fmla="*/ 1585624 w 9144002"/>
              <a:gd name="connsiteY30923" fmla="*/ 402328 h 4873452"/>
              <a:gd name="connsiteX30924" fmla="*/ 1594257 w 9144002"/>
              <a:gd name="connsiteY30924" fmla="*/ 401434 h 4873452"/>
              <a:gd name="connsiteX30925" fmla="*/ 1598422 w 9144002"/>
              <a:gd name="connsiteY30925" fmla="*/ 401434 h 4873452"/>
              <a:gd name="connsiteX30926" fmla="*/ 1602589 w 9144002"/>
              <a:gd name="connsiteY30926" fmla="*/ 401434 h 4873452"/>
              <a:gd name="connsiteX30927" fmla="*/ 1606758 w 9144002"/>
              <a:gd name="connsiteY30927" fmla="*/ 401434 h 4873452"/>
              <a:gd name="connsiteX30928" fmla="*/ 1610331 w 9144002"/>
              <a:gd name="connsiteY30928" fmla="*/ 402103 h 4873452"/>
              <a:gd name="connsiteX30929" fmla="*/ 1614199 w 9144002"/>
              <a:gd name="connsiteY30929" fmla="*/ 402773 h 4873452"/>
              <a:gd name="connsiteX30930" fmla="*/ 1618066 w 9144002"/>
              <a:gd name="connsiteY30930" fmla="*/ 403220 h 4873452"/>
              <a:gd name="connsiteX30931" fmla="*/ 1621642 w 9144002"/>
              <a:gd name="connsiteY30931" fmla="*/ 404334 h 4873452"/>
              <a:gd name="connsiteX30932" fmla="*/ 1625509 w 9144002"/>
              <a:gd name="connsiteY30932" fmla="*/ 405449 h 4873452"/>
              <a:gd name="connsiteX30933" fmla="*/ 1628783 w 9144002"/>
              <a:gd name="connsiteY30933" fmla="*/ 406788 h 4873452"/>
              <a:gd name="connsiteX30934" fmla="*/ 1631761 w 9144002"/>
              <a:gd name="connsiteY30934" fmla="*/ 408572 h 4873452"/>
              <a:gd name="connsiteX30935" fmla="*/ 1635333 w 9144002"/>
              <a:gd name="connsiteY30935" fmla="*/ 410578 h 4873452"/>
              <a:gd name="connsiteX30936" fmla="*/ 1638308 w 9144002"/>
              <a:gd name="connsiteY30936" fmla="*/ 412809 h 4873452"/>
              <a:gd name="connsiteX30937" fmla="*/ 1628783 w 9144002"/>
              <a:gd name="connsiteY30937" fmla="*/ 411025 h 4873452"/>
              <a:gd name="connsiteX30938" fmla="*/ 1619557 w 9144002"/>
              <a:gd name="connsiteY30938" fmla="*/ 410356 h 4873452"/>
              <a:gd name="connsiteX30939" fmla="*/ 1610031 w 9144002"/>
              <a:gd name="connsiteY30939" fmla="*/ 409909 h 4873452"/>
              <a:gd name="connsiteX30940" fmla="*/ 1600210 w 9144002"/>
              <a:gd name="connsiteY30940" fmla="*/ 410356 h 4873452"/>
              <a:gd name="connsiteX30941" fmla="*/ 1590982 w 9144002"/>
              <a:gd name="connsiteY30941" fmla="*/ 411025 h 4873452"/>
              <a:gd name="connsiteX30942" fmla="*/ 1581457 w 9144002"/>
              <a:gd name="connsiteY30942" fmla="*/ 412587 h 4873452"/>
              <a:gd name="connsiteX30943" fmla="*/ 1571929 w 9144002"/>
              <a:gd name="connsiteY30943" fmla="*/ 414148 h 4873452"/>
              <a:gd name="connsiteX30944" fmla="*/ 1562999 w 9144002"/>
              <a:gd name="connsiteY30944" fmla="*/ 416378 h 4873452"/>
              <a:gd name="connsiteX30945" fmla="*/ 1553474 w 9144002"/>
              <a:gd name="connsiteY30945" fmla="*/ 419275 h 4873452"/>
              <a:gd name="connsiteX30946" fmla="*/ 1544842 w 9144002"/>
              <a:gd name="connsiteY30946" fmla="*/ 422621 h 4873452"/>
              <a:gd name="connsiteX30947" fmla="*/ 1536210 w 9144002"/>
              <a:gd name="connsiteY30947" fmla="*/ 426413 h 4873452"/>
              <a:gd name="connsiteX30948" fmla="*/ 1527875 w 9144002"/>
              <a:gd name="connsiteY30948" fmla="*/ 430202 h 4873452"/>
              <a:gd name="connsiteX30949" fmla="*/ 1520136 w 9144002"/>
              <a:gd name="connsiteY30949" fmla="*/ 434887 h 4873452"/>
              <a:gd name="connsiteX30950" fmla="*/ 1512099 w 9144002"/>
              <a:gd name="connsiteY30950" fmla="*/ 439570 h 4873452"/>
              <a:gd name="connsiteX30951" fmla="*/ 1504956 w 9144002"/>
              <a:gd name="connsiteY30951" fmla="*/ 444699 h 4873452"/>
              <a:gd name="connsiteX30952" fmla="*/ 1498110 w 9144002"/>
              <a:gd name="connsiteY30952" fmla="*/ 450273 h 4873452"/>
              <a:gd name="connsiteX30953" fmla="*/ 1500490 w 9144002"/>
              <a:gd name="connsiteY30953" fmla="*/ 454066 h 4873452"/>
              <a:gd name="connsiteX30954" fmla="*/ 1501980 w 9144002"/>
              <a:gd name="connsiteY30954" fmla="*/ 455403 h 4873452"/>
              <a:gd name="connsiteX30955" fmla="*/ 1503170 w 9144002"/>
              <a:gd name="connsiteY30955" fmla="*/ 456741 h 4873452"/>
              <a:gd name="connsiteX30956" fmla="*/ 1504658 w 9144002"/>
              <a:gd name="connsiteY30956" fmla="*/ 457632 h 4873452"/>
              <a:gd name="connsiteX30957" fmla="*/ 1506147 w 9144002"/>
              <a:gd name="connsiteY30957" fmla="*/ 458525 h 4873452"/>
              <a:gd name="connsiteX30958" fmla="*/ 1507635 w 9144002"/>
              <a:gd name="connsiteY30958" fmla="*/ 458972 h 4873452"/>
              <a:gd name="connsiteX30959" fmla="*/ 1509123 w 9144002"/>
              <a:gd name="connsiteY30959" fmla="*/ 459417 h 4873452"/>
              <a:gd name="connsiteX30960" fmla="*/ 1510611 w 9144002"/>
              <a:gd name="connsiteY30960" fmla="*/ 459417 h 4873452"/>
              <a:gd name="connsiteX30961" fmla="*/ 1512099 w 9144002"/>
              <a:gd name="connsiteY30961" fmla="*/ 459417 h 4873452"/>
              <a:gd name="connsiteX30962" fmla="*/ 1515076 w 9144002"/>
              <a:gd name="connsiteY30962" fmla="*/ 458748 h 4873452"/>
              <a:gd name="connsiteX30963" fmla="*/ 1518648 w 9144002"/>
              <a:gd name="connsiteY30963" fmla="*/ 457856 h 4873452"/>
              <a:gd name="connsiteX30964" fmla="*/ 1521922 w 9144002"/>
              <a:gd name="connsiteY30964" fmla="*/ 456518 h 4873452"/>
              <a:gd name="connsiteX30965" fmla="*/ 1528768 w 9144002"/>
              <a:gd name="connsiteY30965" fmla="*/ 452950 h 4873452"/>
              <a:gd name="connsiteX30966" fmla="*/ 1535912 w 9144002"/>
              <a:gd name="connsiteY30966" fmla="*/ 449159 h 4873452"/>
              <a:gd name="connsiteX30967" fmla="*/ 1539186 w 9144002"/>
              <a:gd name="connsiteY30967" fmla="*/ 447598 h 4873452"/>
              <a:gd name="connsiteX30968" fmla="*/ 1542758 w 9144002"/>
              <a:gd name="connsiteY30968" fmla="*/ 446483 h 4873452"/>
              <a:gd name="connsiteX30969" fmla="*/ 1546033 w 9144002"/>
              <a:gd name="connsiteY30969" fmla="*/ 445591 h 4873452"/>
              <a:gd name="connsiteX30970" fmla="*/ 1549009 w 9144002"/>
              <a:gd name="connsiteY30970" fmla="*/ 445144 h 4873452"/>
              <a:gd name="connsiteX30971" fmla="*/ 1546926 w 9144002"/>
              <a:gd name="connsiteY30971" fmla="*/ 450051 h 4873452"/>
              <a:gd name="connsiteX30972" fmla="*/ 1543354 w 9144002"/>
              <a:gd name="connsiteY30972" fmla="*/ 454287 h 4873452"/>
              <a:gd name="connsiteX30973" fmla="*/ 1540080 w 9144002"/>
              <a:gd name="connsiteY30973" fmla="*/ 457856 h 4873452"/>
              <a:gd name="connsiteX30974" fmla="*/ 1536507 w 9144002"/>
              <a:gd name="connsiteY30974" fmla="*/ 460978 h 4873452"/>
              <a:gd name="connsiteX30975" fmla="*/ 1532935 w 9144002"/>
              <a:gd name="connsiteY30975" fmla="*/ 463653 h 4873452"/>
              <a:gd name="connsiteX30976" fmla="*/ 1529364 w 9144002"/>
              <a:gd name="connsiteY30976" fmla="*/ 465662 h 4873452"/>
              <a:gd name="connsiteX30977" fmla="*/ 1526090 w 9144002"/>
              <a:gd name="connsiteY30977" fmla="*/ 467223 h 4873452"/>
              <a:gd name="connsiteX30978" fmla="*/ 1523708 w 9144002"/>
              <a:gd name="connsiteY30978" fmla="*/ 467892 h 4873452"/>
              <a:gd name="connsiteX30979" fmla="*/ 1525197 w 9144002"/>
              <a:gd name="connsiteY30979" fmla="*/ 470568 h 4873452"/>
              <a:gd name="connsiteX30980" fmla="*/ 1526388 w 9144002"/>
              <a:gd name="connsiteY30980" fmla="*/ 472798 h 4873452"/>
              <a:gd name="connsiteX30981" fmla="*/ 1527875 w 9144002"/>
              <a:gd name="connsiteY30981" fmla="*/ 474804 h 4873452"/>
              <a:gd name="connsiteX30982" fmla="*/ 1529364 w 9144002"/>
              <a:gd name="connsiteY30982" fmla="*/ 476587 h 4873452"/>
              <a:gd name="connsiteX30983" fmla="*/ 1530852 w 9144002"/>
              <a:gd name="connsiteY30983" fmla="*/ 477926 h 4873452"/>
              <a:gd name="connsiteX30984" fmla="*/ 1532637 w 9144002"/>
              <a:gd name="connsiteY30984" fmla="*/ 478819 h 4873452"/>
              <a:gd name="connsiteX30985" fmla="*/ 1534126 w 9144002"/>
              <a:gd name="connsiteY30985" fmla="*/ 479264 h 4873452"/>
              <a:gd name="connsiteX30986" fmla="*/ 1535912 w 9144002"/>
              <a:gd name="connsiteY30986" fmla="*/ 479934 h 4873452"/>
              <a:gd name="connsiteX30987" fmla="*/ 1537400 w 9144002"/>
              <a:gd name="connsiteY30987" fmla="*/ 479934 h 4873452"/>
              <a:gd name="connsiteX30988" fmla="*/ 1538889 w 9144002"/>
              <a:gd name="connsiteY30988" fmla="*/ 479934 h 4873452"/>
              <a:gd name="connsiteX30989" fmla="*/ 1540377 w 9144002"/>
              <a:gd name="connsiteY30989" fmla="*/ 479264 h 4873452"/>
              <a:gd name="connsiteX30990" fmla="*/ 1541865 w 9144002"/>
              <a:gd name="connsiteY30990" fmla="*/ 478819 h 4873452"/>
              <a:gd name="connsiteX30991" fmla="*/ 1545436 w 9144002"/>
              <a:gd name="connsiteY30991" fmla="*/ 477481 h 4873452"/>
              <a:gd name="connsiteX30992" fmla="*/ 1548712 w 9144002"/>
              <a:gd name="connsiteY30992" fmla="*/ 475250 h 4873452"/>
              <a:gd name="connsiteX30993" fmla="*/ 1551688 w 9144002"/>
              <a:gd name="connsiteY30993" fmla="*/ 472352 h 4873452"/>
              <a:gd name="connsiteX30994" fmla="*/ 1554962 w 9144002"/>
              <a:gd name="connsiteY30994" fmla="*/ 469230 h 4873452"/>
              <a:gd name="connsiteX30995" fmla="*/ 1561510 w 9144002"/>
              <a:gd name="connsiteY30995" fmla="*/ 462985 h 4873452"/>
              <a:gd name="connsiteX30996" fmla="*/ 1564785 w 9144002"/>
              <a:gd name="connsiteY30996" fmla="*/ 460086 h 4873452"/>
              <a:gd name="connsiteX30997" fmla="*/ 1568357 w 9144002"/>
              <a:gd name="connsiteY30997" fmla="*/ 457632 h 4873452"/>
              <a:gd name="connsiteX30998" fmla="*/ 1571334 w 9144002"/>
              <a:gd name="connsiteY30998" fmla="*/ 455403 h 4873452"/>
              <a:gd name="connsiteX30999" fmla="*/ 1574608 w 9144002"/>
              <a:gd name="connsiteY30999" fmla="*/ 454066 h 4873452"/>
              <a:gd name="connsiteX31000" fmla="*/ 1576990 w 9144002"/>
              <a:gd name="connsiteY31000" fmla="*/ 456741 h 4873452"/>
              <a:gd name="connsiteX31001" fmla="*/ 1579075 w 9144002"/>
              <a:gd name="connsiteY31001" fmla="*/ 458972 h 4873452"/>
              <a:gd name="connsiteX31002" fmla="*/ 1581457 w 9144002"/>
              <a:gd name="connsiteY31002" fmla="*/ 461648 h 4873452"/>
              <a:gd name="connsiteX31003" fmla="*/ 1584136 w 9144002"/>
              <a:gd name="connsiteY31003" fmla="*/ 463653 h 4873452"/>
              <a:gd name="connsiteX31004" fmla="*/ 1586816 w 9144002"/>
              <a:gd name="connsiteY31004" fmla="*/ 465215 h 4873452"/>
              <a:gd name="connsiteX31005" fmla="*/ 1589195 w 9144002"/>
              <a:gd name="connsiteY31005" fmla="*/ 466999 h 4873452"/>
              <a:gd name="connsiteX31006" fmla="*/ 1591873 w 9144002"/>
              <a:gd name="connsiteY31006" fmla="*/ 468338 h 4873452"/>
              <a:gd name="connsiteX31007" fmla="*/ 1594852 w 9144002"/>
              <a:gd name="connsiteY31007" fmla="*/ 469453 h 4873452"/>
              <a:gd name="connsiteX31008" fmla="*/ 1598127 w 9144002"/>
              <a:gd name="connsiteY31008" fmla="*/ 470568 h 4873452"/>
              <a:gd name="connsiteX31009" fmla="*/ 1601101 w 9144002"/>
              <a:gd name="connsiteY31009" fmla="*/ 471237 h 4873452"/>
              <a:gd name="connsiteX31010" fmla="*/ 1604377 w 9144002"/>
              <a:gd name="connsiteY31010" fmla="*/ 472127 h 4873452"/>
              <a:gd name="connsiteX31011" fmla="*/ 1607353 w 9144002"/>
              <a:gd name="connsiteY31011" fmla="*/ 472352 h 4873452"/>
              <a:gd name="connsiteX31012" fmla="*/ 1613900 w 9144002"/>
              <a:gd name="connsiteY31012" fmla="*/ 472798 h 4873452"/>
              <a:gd name="connsiteX31013" fmla="*/ 1620152 w 9144002"/>
              <a:gd name="connsiteY31013" fmla="*/ 472574 h 4873452"/>
              <a:gd name="connsiteX31014" fmla="*/ 1626700 w 9144002"/>
              <a:gd name="connsiteY31014" fmla="*/ 472127 h 4873452"/>
              <a:gd name="connsiteX31015" fmla="*/ 1632952 w 9144002"/>
              <a:gd name="connsiteY31015" fmla="*/ 470568 h 4873452"/>
              <a:gd name="connsiteX31016" fmla="*/ 1638903 w 9144002"/>
              <a:gd name="connsiteY31016" fmla="*/ 469230 h 4873452"/>
              <a:gd name="connsiteX31017" fmla="*/ 1644561 w 9144002"/>
              <a:gd name="connsiteY31017" fmla="*/ 467223 h 4873452"/>
              <a:gd name="connsiteX31018" fmla="*/ 1650214 w 9144002"/>
              <a:gd name="connsiteY31018" fmla="*/ 464993 h 4873452"/>
              <a:gd name="connsiteX31019" fmla="*/ 1655275 w 9144002"/>
              <a:gd name="connsiteY31019" fmla="*/ 462763 h 4873452"/>
              <a:gd name="connsiteX31020" fmla="*/ 1659739 w 9144002"/>
              <a:gd name="connsiteY31020" fmla="*/ 460086 h 4873452"/>
              <a:gd name="connsiteX31021" fmla="*/ 1663609 w 9144002"/>
              <a:gd name="connsiteY31021" fmla="*/ 457632 h 4873452"/>
              <a:gd name="connsiteX31022" fmla="*/ 1661526 w 9144002"/>
              <a:gd name="connsiteY31022" fmla="*/ 454733 h 4873452"/>
              <a:gd name="connsiteX31023" fmla="*/ 1659442 w 9144002"/>
              <a:gd name="connsiteY31023" fmla="*/ 452059 h 4873452"/>
              <a:gd name="connsiteX31024" fmla="*/ 1654382 w 9144002"/>
              <a:gd name="connsiteY31024" fmla="*/ 446928 h 4873452"/>
              <a:gd name="connsiteX31025" fmla="*/ 1652299 w 9144002"/>
              <a:gd name="connsiteY31025" fmla="*/ 444476 h 4873452"/>
              <a:gd name="connsiteX31026" fmla="*/ 1650214 w 9144002"/>
              <a:gd name="connsiteY31026" fmla="*/ 441576 h 4873452"/>
              <a:gd name="connsiteX31027" fmla="*/ 1648429 w 9144002"/>
              <a:gd name="connsiteY31027" fmla="*/ 438453 h 4873452"/>
              <a:gd name="connsiteX31028" fmla="*/ 1646644 w 9144002"/>
              <a:gd name="connsiteY31028" fmla="*/ 435110 h 4873452"/>
              <a:gd name="connsiteX31029" fmla="*/ 1651405 w 9144002"/>
              <a:gd name="connsiteY31029" fmla="*/ 431096 h 4873452"/>
              <a:gd name="connsiteX31030" fmla="*/ 1655572 w 9144002"/>
              <a:gd name="connsiteY31030" fmla="*/ 426635 h 4873452"/>
              <a:gd name="connsiteX31031" fmla="*/ 1659739 w 9144002"/>
              <a:gd name="connsiteY31031" fmla="*/ 421953 h 4873452"/>
              <a:gd name="connsiteX31032" fmla="*/ 1663609 w 9144002"/>
              <a:gd name="connsiteY31032" fmla="*/ 417046 h 4873452"/>
              <a:gd name="connsiteX31033" fmla="*/ 1662121 w 9144002"/>
              <a:gd name="connsiteY31033" fmla="*/ 413701 h 4873452"/>
              <a:gd name="connsiteX31034" fmla="*/ 1660039 w 9144002"/>
              <a:gd name="connsiteY31034" fmla="*/ 410578 h 4873452"/>
              <a:gd name="connsiteX31035" fmla="*/ 1657955 w 9144002"/>
              <a:gd name="connsiteY31035" fmla="*/ 408126 h 4873452"/>
              <a:gd name="connsiteX31036" fmla="*/ 1655275 w 9144002"/>
              <a:gd name="connsiteY31036" fmla="*/ 405673 h 4873452"/>
              <a:gd name="connsiteX31037" fmla="*/ 1653788 w 9144002"/>
              <a:gd name="connsiteY31037" fmla="*/ 405003 h 4873452"/>
              <a:gd name="connsiteX31038" fmla="*/ 1651702 w 9144002"/>
              <a:gd name="connsiteY31038" fmla="*/ 404334 h 4873452"/>
              <a:gd name="connsiteX31039" fmla="*/ 1649917 w 9144002"/>
              <a:gd name="connsiteY31039" fmla="*/ 403888 h 4873452"/>
              <a:gd name="connsiteX31040" fmla="*/ 1648132 w 9144002"/>
              <a:gd name="connsiteY31040" fmla="*/ 403443 h 4873452"/>
              <a:gd name="connsiteX31041" fmla="*/ 1645752 w 9144002"/>
              <a:gd name="connsiteY31041" fmla="*/ 403220 h 4873452"/>
              <a:gd name="connsiteX31042" fmla="*/ 1643666 w 9144002"/>
              <a:gd name="connsiteY31042" fmla="*/ 403220 h 4873452"/>
              <a:gd name="connsiteX31043" fmla="*/ 1640986 w 9144002"/>
              <a:gd name="connsiteY31043" fmla="*/ 403220 h 4873452"/>
              <a:gd name="connsiteX31044" fmla="*/ 1638308 w 9144002"/>
              <a:gd name="connsiteY31044" fmla="*/ 403888 h 4873452"/>
              <a:gd name="connsiteX31045" fmla="*/ 1639798 w 9144002"/>
              <a:gd name="connsiteY31045" fmla="*/ 399205 h 4873452"/>
              <a:gd name="connsiteX31046" fmla="*/ 1640986 w 9144002"/>
              <a:gd name="connsiteY31046" fmla="*/ 395414 h 4873452"/>
              <a:gd name="connsiteX31047" fmla="*/ 1641286 w 9144002"/>
              <a:gd name="connsiteY31047" fmla="*/ 391624 h 4873452"/>
              <a:gd name="connsiteX31048" fmla="*/ 1640394 w 9144002"/>
              <a:gd name="connsiteY31048" fmla="*/ 388502 h 4873452"/>
              <a:gd name="connsiteX31049" fmla="*/ 1639497 w 9144002"/>
              <a:gd name="connsiteY31049" fmla="*/ 385379 h 4873452"/>
              <a:gd name="connsiteX31050" fmla="*/ 1638012 w 9144002"/>
              <a:gd name="connsiteY31050" fmla="*/ 382704 h 4873452"/>
              <a:gd name="connsiteX31051" fmla="*/ 1635928 w 9144002"/>
              <a:gd name="connsiteY31051" fmla="*/ 380028 h 4873452"/>
              <a:gd name="connsiteX31052" fmla="*/ 1633249 w 9144002"/>
              <a:gd name="connsiteY31052" fmla="*/ 377796 h 4873452"/>
              <a:gd name="connsiteX31053" fmla="*/ 1630867 w 9144002"/>
              <a:gd name="connsiteY31053" fmla="*/ 375568 h 4873452"/>
              <a:gd name="connsiteX31054" fmla="*/ 1627594 w 9144002"/>
              <a:gd name="connsiteY31054" fmla="*/ 373560 h 4873452"/>
              <a:gd name="connsiteX31055" fmla="*/ 1621047 w 9144002"/>
              <a:gd name="connsiteY31055" fmla="*/ 369992 h 4873452"/>
              <a:gd name="connsiteX31056" fmla="*/ 1614496 w 9144002"/>
              <a:gd name="connsiteY31056" fmla="*/ 366870 h 4873452"/>
              <a:gd name="connsiteX31057" fmla="*/ 1608247 w 9144002"/>
              <a:gd name="connsiteY31057" fmla="*/ 363524 h 4873452"/>
              <a:gd name="connsiteX31058" fmla="*/ 1609139 w 9144002"/>
              <a:gd name="connsiteY31058" fmla="*/ 360180 h 4873452"/>
              <a:gd name="connsiteX31059" fmla="*/ 1610031 w 9144002"/>
              <a:gd name="connsiteY31059" fmla="*/ 359064 h 4873452"/>
              <a:gd name="connsiteX31060" fmla="*/ 1611222 w 9144002"/>
              <a:gd name="connsiteY31060" fmla="*/ 357726 h 4873452"/>
              <a:gd name="connsiteX31061" fmla="*/ 1611817 w 9144002"/>
              <a:gd name="connsiteY31061" fmla="*/ 357058 h 4873452"/>
              <a:gd name="connsiteX31062" fmla="*/ 1613009 w 9144002"/>
              <a:gd name="connsiteY31062" fmla="*/ 356389 h 4873452"/>
              <a:gd name="connsiteX31063" fmla="*/ 1614199 w 9144002"/>
              <a:gd name="connsiteY31063" fmla="*/ 356166 h 4873452"/>
              <a:gd name="connsiteX31064" fmla="*/ 1615389 w 9144002"/>
              <a:gd name="connsiteY31064" fmla="*/ 355943 h 4873452"/>
              <a:gd name="connsiteX31065" fmla="*/ 1618066 w 9144002"/>
              <a:gd name="connsiteY31065" fmla="*/ 356166 h 4873452"/>
              <a:gd name="connsiteX31066" fmla="*/ 1620451 w 9144002"/>
              <a:gd name="connsiteY31066" fmla="*/ 356613 h 4873452"/>
              <a:gd name="connsiteX31067" fmla="*/ 1623129 w 9144002"/>
              <a:gd name="connsiteY31067" fmla="*/ 358173 h 4873452"/>
              <a:gd name="connsiteX31068" fmla="*/ 1626103 w 9144002"/>
              <a:gd name="connsiteY31068" fmla="*/ 359734 h 4873452"/>
              <a:gd name="connsiteX31069" fmla="*/ 1628486 w 9144002"/>
              <a:gd name="connsiteY31069" fmla="*/ 361741 h 4873452"/>
              <a:gd name="connsiteX31070" fmla="*/ 1630867 w 9144002"/>
              <a:gd name="connsiteY31070" fmla="*/ 363971 h 4873452"/>
              <a:gd name="connsiteX31071" fmla="*/ 1632654 w 9144002"/>
              <a:gd name="connsiteY31071" fmla="*/ 366201 h 4873452"/>
              <a:gd name="connsiteX31072" fmla="*/ 1634141 w 9144002"/>
              <a:gd name="connsiteY31072" fmla="*/ 368877 h 4873452"/>
              <a:gd name="connsiteX31073" fmla="*/ 1635333 w 9144002"/>
              <a:gd name="connsiteY31073" fmla="*/ 371108 h 4873452"/>
              <a:gd name="connsiteX31074" fmla="*/ 1635628 w 9144002"/>
              <a:gd name="connsiteY31074" fmla="*/ 373338 h 4873452"/>
              <a:gd name="connsiteX31075" fmla="*/ 1634737 w 9144002"/>
              <a:gd name="connsiteY31075" fmla="*/ 375343 h 4873452"/>
              <a:gd name="connsiteX31076" fmla="*/ 1634440 w 9144002"/>
              <a:gd name="connsiteY31076" fmla="*/ 376236 h 4873452"/>
              <a:gd name="connsiteX31077" fmla="*/ 1633845 w 9144002"/>
              <a:gd name="connsiteY31077" fmla="*/ 376682 h 4873452"/>
              <a:gd name="connsiteX31078" fmla="*/ 1636819 w 9144002"/>
              <a:gd name="connsiteY31078" fmla="*/ 377350 h 4873452"/>
              <a:gd name="connsiteX31079" fmla="*/ 1639497 w 9144002"/>
              <a:gd name="connsiteY31079" fmla="*/ 376905 h 4873452"/>
              <a:gd name="connsiteX31080" fmla="*/ 1642177 w 9144002"/>
              <a:gd name="connsiteY31080" fmla="*/ 376458 h 4873452"/>
              <a:gd name="connsiteX31081" fmla="*/ 1643666 w 9144002"/>
              <a:gd name="connsiteY31081" fmla="*/ 375568 h 4873452"/>
              <a:gd name="connsiteX31082" fmla="*/ 1644561 w 9144002"/>
              <a:gd name="connsiteY31082" fmla="*/ 374674 h 4873452"/>
              <a:gd name="connsiteX31083" fmla="*/ 1645156 w 9144002"/>
              <a:gd name="connsiteY31083" fmla="*/ 374228 h 4873452"/>
              <a:gd name="connsiteX31084" fmla="*/ 1645156 w 9144002"/>
              <a:gd name="connsiteY31084" fmla="*/ 374006 h 4873452"/>
              <a:gd name="connsiteX31085" fmla="*/ 1644561 w 9144002"/>
              <a:gd name="connsiteY31085" fmla="*/ 373338 h 4873452"/>
              <a:gd name="connsiteX31086" fmla="*/ 1644260 w 9144002"/>
              <a:gd name="connsiteY31086" fmla="*/ 372669 h 4873452"/>
              <a:gd name="connsiteX31087" fmla="*/ 1642477 w 9144002"/>
              <a:gd name="connsiteY31087" fmla="*/ 372222 h 4873452"/>
              <a:gd name="connsiteX31088" fmla="*/ 1642477 w 9144002"/>
              <a:gd name="connsiteY31088" fmla="*/ 371108 h 4873452"/>
              <a:gd name="connsiteX31089" fmla="*/ 1643073 w 9144002"/>
              <a:gd name="connsiteY31089" fmla="*/ 370214 h 4873452"/>
              <a:gd name="connsiteX31090" fmla="*/ 1643965 w 9144002"/>
              <a:gd name="connsiteY31090" fmla="*/ 369768 h 4873452"/>
              <a:gd name="connsiteX31091" fmla="*/ 1644561 w 9144002"/>
              <a:gd name="connsiteY31091" fmla="*/ 368877 h 4873452"/>
              <a:gd name="connsiteX31092" fmla="*/ 1646644 w 9144002"/>
              <a:gd name="connsiteY31092" fmla="*/ 367985 h 4873452"/>
              <a:gd name="connsiteX31093" fmla="*/ 1648727 w 9144002"/>
              <a:gd name="connsiteY31093" fmla="*/ 367762 h 4873452"/>
              <a:gd name="connsiteX31094" fmla="*/ 1651108 w 9144002"/>
              <a:gd name="connsiteY31094" fmla="*/ 367985 h 4873452"/>
              <a:gd name="connsiteX31095" fmla="*/ 1652893 w 9144002"/>
              <a:gd name="connsiteY31095" fmla="*/ 368877 h 4873452"/>
              <a:gd name="connsiteX31096" fmla="*/ 1653788 w 9144002"/>
              <a:gd name="connsiteY31096" fmla="*/ 369322 h 4873452"/>
              <a:gd name="connsiteX31097" fmla="*/ 1654382 w 9144002"/>
              <a:gd name="connsiteY31097" fmla="*/ 370214 h 4873452"/>
              <a:gd name="connsiteX31098" fmla="*/ 1654978 w 9144002"/>
              <a:gd name="connsiteY31098" fmla="*/ 371108 h 4873452"/>
              <a:gd name="connsiteX31099" fmla="*/ 1654978 w 9144002"/>
              <a:gd name="connsiteY31099" fmla="*/ 372222 h 4873452"/>
              <a:gd name="connsiteX31100" fmla="*/ 1658550 w 9144002"/>
              <a:gd name="connsiteY31100" fmla="*/ 363524 h 4873452"/>
              <a:gd name="connsiteX31101" fmla="*/ 1660334 w 9144002"/>
              <a:gd name="connsiteY31101" fmla="*/ 358396 h 4873452"/>
              <a:gd name="connsiteX31102" fmla="*/ 1661526 w 9144002"/>
              <a:gd name="connsiteY31102" fmla="*/ 352820 h 4873452"/>
              <a:gd name="connsiteX31103" fmla="*/ 1662717 w 9144002"/>
              <a:gd name="connsiteY31103" fmla="*/ 346354 h 4873452"/>
              <a:gd name="connsiteX31104" fmla="*/ 1662717 w 9144002"/>
              <a:gd name="connsiteY31104" fmla="*/ 342784 h 4873452"/>
              <a:gd name="connsiteX31105" fmla="*/ 1662717 w 9144002"/>
              <a:gd name="connsiteY31105" fmla="*/ 339217 h 4873452"/>
              <a:gd name="connsiteX31106" fmla="*/ 1662420 w 9144002"/>
              <a:gd name="connsiteY31106" fmla="*/ 335202 h 4873452"/>
              <a:gd name="connsiteX31107" fmla="*/ 1661526 w 9144002"/>
              <a:gd name="connsiteY31107" fmla="*/ 331412 h 4873452"/>
              <a:gd name="connsiteX31108" fmla="*/ 1660334 w 9144002"/>
              <a:gd name="connsiteY31108" fmla="*/ 327174 h 4873452"/>
              <a:gd name="connsiteX31109" fmla="*/ 1658847 w 9144002"/>
              <a:gd name="connsiteY31109" fmla="*/ 322491 h 4873452"/>
              <a:gd name="connsiteX31110" fmla="*/ 1661526 w 9144002"/>
              <a:gd name="connsiteY31110" fmla="*/ 323160 h 4873452"/>
              <a:gd name="connsiteX31111" fmla="*/ 1664206 w 9144002"/>
              <a:gd name="connsiteY31111" fmla="*/ 323607 h 4873452"/>
              <a:gd name="connsiteX31112" fmla="*/ 1666585 w 9144002"/>
              <a:gd name="connsiteY31112" fmla="*/ 324052 h 4873452"/>
              <a:gd name="connsiteX31113" fmla="*/ 1668671 w 9144002"/>
              <a:gd name="connsiteY31113" fmla="*/ 323607 h 4873452"/>
              <a:gd name="connsiteX31114" fmla="*/ 1670752 w 9144002"/>
              <a:gd name="connsiteY31114" fmla="*/ 323385 h 4873452"/>
              <a:gd name="connsiteX31115" fmla="*/ 1672838 w 9144002"/>
              <a:gd name="connsiteY31115" fmla="*/ 322938 h 4873452"/>
              <a:gd name="connsiteX31116" fmla="*/ 1674920 w 9144002"/>
              <a:gd name="connsiteY31116" fmla="*/ 322268 h 4873452"/>
              <a:gd name="connsiteX31117" fmla="*/ 1676706 w 9144002"/>
              <a:gd name="connsiteY31117" fmla="*/ 321154 h 4873452"/>
              <a:gd name="connsiteX31118" fmla="*/ 1680577 w 9144002"/>
              <a:gd name="connsiteY31118" fmla="*/ 318924 h 4873452"/>
              <a:gd name="connsiteX31119" fmla="*/ 1683850 w 9144002"/>
              <a:gd name="connsiteY31119" fmla="*/ 316024 h 4873452"/>
              <a:gd name="connsiteX31120" fmla="*/ 1687123 w 9144002"/>
              <a:gd name="connsiteY31120" fmla="*/ 312679 h 4873452"/>
              <a:gd name="connsiteX31121" fmla="*/ 1690102 w 9144002"/>
              <a:gd name="connsiteY31121" fmla="*/ 309111 h 4873452"/>
              <a:gd name="connsiteX31122" fmla="*/ 1696948 w 9144002"/>
              <a:gd name="connsiteY31122" fmla="*/ 301529 h 4873452"/>
              <a:gd name="connsiteX31123" fmla="*/ 1700816 w 9144002"/>
              <a:gd name="connsiteY31123" fmla="*/ 297738 h 4873452"/>
              <a:gd name="connsiteX31124" fmla="*/ 1704388 w 9144002"/>
              <a:gd name="connsiteY31124" fmla="*/ 294392 h 4873452"/>
              <a:gd name="connsiteX31125" fmla="*/ 1708258 w 9144002"/>
              <a:gd name="connsiteY31125" fmla="*/ 291270 h 4873452"/>
              <a:gd name="connsiteX31126" fmla="*/ 1712722 w 9144002"/>
              <a:gd name="connsiteY31126" fmla="*/ 288817 h 4873452"/>
              <a:gd name="connsiteX31127" fmla="*/ 1715103 w 9144002"/>
              <a:gd name="connsiteY31127" fmla="*/ 287924 h 4873452"/>
              <a:gd name="connsiteX31128" fmla="*/ 1717186 w 9144002"/>
              <a:gd name="connsiteY31128" fmla="*/ 287033 h 4873452"/>
              <a:gd name="connsiteX31129" fmla="*/ 1719866 w 9144002"/>
              <a:gd name="connsiteY31129" fmla="*/ 286140 h 4873452"/>
              <a:gd name="connsiteX31130" fmla="*/ 1722545 w 9144002"/>
              <a:gd name="connsiteY31130" fmla="*/ 285918 h 4873452"/>
              <a:gd name="connsiteX31131" fmla="*/ 1723735 w 9144002"/>
              <a:gd name="connsiteY31131" fmla="*/ 283465 h 4873452"/>
              <a:gd name="connsiteX31132" fmla="*/ 1724033 w 9144002"/>
              <a:gd name="connsiteY31132" fmla="*/ 281011 h 4873452"/>
              <a:gd name="connsiteX31133" fmla="*/ 1723735 w 9144002"/>
              <a:gd name="connsiteY31133" fmla="*/ 278782 h 4873452"/>
              <a:gd name="connsiteX31134" fmla="*/ 1723438 w 9144002"/>
              <a:gd name="connsiteY31134" fmla="*/ 276998 h 4873452"/>
              <a:gd name="connsiteX31135" fmla="*/ 1722545 w 9144002"/>
              <a:gd name="connsiteY31135" fmla="*/ 275215 h 4873452"/>
              <a:gd name="connsiteX31136" fmla="*/ 1721354 w 9144002"/>
              <a:gd name="connsiteY31136" fmla="*/ 273429 h 4873452"/>
              <a:gd name="connsiteX31137" fmla="*/ 1718674 w 9144002"/>
              <a:gd name="connsiteY31137" fmla="*/ 270976 h 4873452"/>
              <a:gd name="connsiteX31138" fmla="*/ 1716592 w 9144002"/>
              <a:gd name="connsiteY31138" fmla="*/ 268747 h 4873452"/>
              <a:gd name="connsiteX31139" fmla="*/ 1715698 w 9144002"/>
              <a:gd name="connsiteY31139" fmla="*/ 267632 h 4873452"/>
              <a:gd name="connsiteX31140" fmla="*/ 1715103 w 9144002"/>
              <a:gd name="connsiteY31140" fmla="*/ 266740 h 4873452"/>
              <a:gd name="connsiteX31141" fmla="*/ 1715103 w 9144002"/>
              <a:gd name="connsiteY31141" fmla="*/ 265848 h 4873452"/>
              <a:gd name="connsiteX31142" fmla="*/ 1715402 w 9144002"/>
              <a:gd name="connsiteY31142" fmla="*/ 264955 h 4873452"/>
              <a:gd name="connsiteX31143" fmla="*/ 1716592 w 9144002"/>
              <a:gd name="connsiteY31143" fmla="*/ 264287 h 4873452"/>
              <a:gd name="connsiteX31144" fmla="*/ 1718377 w 9144002"/>
              <a:gd name="connsiteY31144" fmla="*/ 263394 h 4873452"/>
              <a:gd name="connsiteX31145" fmla="*/ 1720758 w 9144002"/>
              <a:gd name="connsiteY31145" fmla="*/ 263173 h 4873452"/>
              <a:gd name="connsiteX31146" fmla="*/ 1722545 w 9144002"/>
              <a:gd name="connsiteY31146" fmla="*/ 263394 h 4873452"/>
              <a:gd name="connsiteX31147" fmla="*/ 1724033 w 9144002"/>
              <a:gd name="connsiteY31147" fmla="*/ 263840 h 4873452"/>
              <a:gd name="connsiteX31148" fmla="*/ 1725225 w 9144002"/>
              <a:gd name="connsiteY31148" fmla="*/ 264955 h 4873452"/>
              <a:gd name="connsiteX31149" fmla="*/ 1726118 w 9144002"/>
              <a:gd name="connsiteY31149" fmla="*/ 266740 h 4873452"/>
              <a:gd name="connsiteX31150" fmla="*/ 1726415 w 9144002"/>
              <a:gd name="connsiteY31150" fmla="*/ 268524 h 4873452"/>
              <a:gd name="connsiteX31151" fmla="*/ 1726712 w 9144002"/>
              <a:gd name="connsiteY31151" fmla="*/ 272315 h 4873452"/>
              <a:gd name="connsiteX31152" fmla="*/ 1736535 w 9144002"/>
              <a:gd name="connsiteY31152" fmla="*/ 270755 h 4873452"/>
              <a:gd name="connsiteX31153" fmla="*/ 1744868 w 9144002"/>
              <a:gd name="connsiteY31153" fmla="*/ 269639 h 4873452"/>
              <a:gd name="connsiteX31154" fmla="*/ 1752310 w 9144002"/>
              <a:gd name="connsiteY31154" fmla="*/ 268969 h 4873452"/>
              <a:gd name="connsiteX31155" fmla="*/ 1759454 w 9144002"/>
              <a:gd name="connsiteY31155" fmla="*/ 268524 h 4873452"/>
              <a:gd name="connsiteX31156" fmla="*/ 1766600 w 9144002"/>
              <a:gd name="connsiteY31156" fmla="*/ 267854 h 4873452"/>
              <a:gd name="connsiteX31157" fmla="*/ 1773742 w 9144002"/>
              <a:gd name="connsiteY31157" fmla="*/ 266964 h 4873452"/>
              <a:gd name="connsiteX31158" fmla="*/ 1781779 w 9144002"/>
              <a:gd name="connsiteY31158" fmla="*/ 265402 h 4873452"/>
              <a:gd name="connsiteX31159" fmla="*/ 1785947 w 9144002"/>
              <a:gd name="connsiteY31159" fmla="*/ 264287 h 4873452"/>
              <a:gd name="connsiteX31160" fmla="*/ 1790409 w 9144002"/>
              <a:gd name="connsiteY31160" fmla="*/ 262725 h 4873452"/>
              <a:gd name="connsiteX31161" fmla="*/ 1795472 w 9144002"/>
              <a:gd name="connsiteY31161" fmla="*/ 256258 h 4873452"/>
              <a:gd name="connsiteX31162" fmla="*/ 1800235 w 9144002"/>
              <a:gd name="connsiteY31162" fmla="*/ 249568 h 4873452"/>
              <a:gd name="connsiteX31163" fmla="*/ 1805294 w 9144002"/>
              <a:gd name="connsiteY31163" fmla="*/ 243101 h 4873452"/>
              <a:gd name="connsiteX31164" fmla="*/ 1807971 w 9144002"/>
              <a:gd name="connsiteY31164" fmla="*/ 239756 h 4873452"/>
              <a:gd name="connsiteX31165" fmla="*/ 1810651 w 9144002"/>
              <a:gd name="connsiteY31165" fmla="*/ 236858 h 4873452"/>
              <a:gd name="connsiteX31166" fmla="*/ 1813629 w 9144002"/>
              <a:gd name="connsiteY31166" fmla="*/ 234404 h 4873452"/>
              <a:gd name="connsiteX31167" fmla="*/ 1817198 w 9144002"/>
              <a:gd name="connsiteY31167" fmla="*/ 231729 h 4873452"/>
              <a:gd name="connsiteX31168" fmla="*/ 1820771 w 9144002"/>
              <a:gd name="connsiteY31168" fmla="*/ 229720 h 4873452"/>
              <a:gd name="connsiteX31169" fmla="*/ 1824639 w 9144002"/>
              <a:gd name="connsiteY31169" fmla="*/ 228160 h 4873452"/>
              <a:gd name="connsiteX31170" fmla="*/ 1829107 w 9144002"/>
              <a:gd name="connsiteY31170" fmla="*/ 226599 h 4873452"/>
              <a:gd name="connsiteX31171" fmla="*/ 1833869 w 9144002"/>
              <a:gd name="connsiteY31171" fmla="*/ 226154 h 4873452"/>
              <a:gd name="connsiteX31172" fmla="*/ 1839227 w 9144002"/>
              <a:gd name="connsiteY31172" fmla="*/ 225930 h 4873452"/>
              <a:gd name="connsiteX31173" fmla="*/ 1845179 w 9144002"/>
              <a:gd name="connsiteY31173" fmla="*/ 226154 h 4873452"/>
              <a:gd name="connsiteX31174" fmla="*/ 1844882 w 9144002"/>
              <a:gd name="connsiteY31174" fmla="*/ 217455 h 4873452"/>
              <a:gd name="connsiteX31175" fmla="*/ 1843394 w 9144002"/>
              <a:gd name="connsiteY31175" fmla="*/ 210097 h 4873452"/>
              <a:gd name="connsiteX31176" fmla="*/ 1842202 w 9144002"/>
              <a:gd name="connsiteY31176" fmla="*/ 204075 h 4873452"/>
              <a:gd name="connsiteX31177" fmla="*/ 1840714 w 9144002"/>
              <a:gd name="connsiteY31177" fmla="*/ 198723 h 4873452"/>
              <a:gd name="connsiteX31178" fmla="*/ 1839522 w 9144002"/>
              <a:gd name="connsiteY31178" fmla="*/ 193371 h 4873452"/>
              <a:gd name="connsiteX31179" fmla="*/ 1839227 w 9144002"/>
              <a:gd name="connsiteY31179" fmla="*/ 187573 h 4873452"/>
              <a:gd name="connsiteX31180" fmla="*/ 1839227 w 9144002"/>
              <a:gd name="connsiteY31180" fmla="*/ 184006 h 4873452"/>
              <a:gd name="connsiteX31181" fmla="*/ 1839522 w 9144002"/>
              <a:gd name="connsiteY31181" fmla="*/ 180436 h 4873452"/>
              <a:gd name="connsiteX31182" fmla="*/ 1840118 w 9144002"/>
              <a:gd name="connsiteY31182" fmla="*/ 176423 h 4873452"/>
              <a:gd name="connsiteX31183" fmla="*/ 1841012 w 9144002"/>
              <a:gd name="connsiteY31183" fmla="*/ 172185 h 4873452"/>
              <a:gd name="connsiteX31184" fmla="*/ 1846072 w 9144002"/>
              <a:gd name="connsiteY31184" fmla="*/ 169064 h 4873452"/>
              <a:gd name="connsiteX31185" fmla="*/ 1851430 w 9144002"/>
              <a:gd name="connsiteY31185" fmla="*/ 166834 h 4873452"/>
              <a:gd name="connsiteX31186" fmla="*/ 1857085 w 9144002"/>
              <a:gd name="connsiteY31186" fmla="*/ 165272 h 4873452"/>
              <a:gd name="connsiteX31187" fmla="*/ 1862741 w 9144002"/>
              <a:gd name="connsiteY31187" fmla="*/ 164381 h 4873452"/>
              <a:gd name="connsiteX31188" fmla="*/ 1868397 w 9144002"/>
              <a:gd name="connsiteY31188" fmla="*/ 163711 h 4873452"/>
              <a:gd name="connsiteX31189" fmla="*/ 1874052 w 9144002"/>
              <a:gd name="connsiteY31189" fmla="*/ 163711 h 4873452"/>
              <a:gd name="connsiteX31190" fmla="*/ 1879410 w 9144002"/>
              <a:gd name="connsiteY31190" fmla="*/ 164381 h 4873452"/>
              <a:gd name="connsiteX31191" fmla="*/ 1885661 w 9144002"/>
              <a:gd name="connsiteY31191" fmla="*/ 165272 h 4873452"/>
              <a:gd name="connsiteX31192" fmla="*/ 1891614 w 9144002"/>
              <a:gd name="connsiteY31192" fmla="*/ 166386 h 4873452"/>
              <a:gd name="connsiteX31193" fmla="*/ 1897269 w 9144002"/>
              <a:gd name="connsiteY31193" fmla="*/ 167725 h 4873452"/>
              <a:gd name="connsiteX31194" fmla="*/ 1909175 w 9144002"/>
              <a:gd name="connsiteY31194" fmla="*/ 171070 h 4873452"/>
              <a:gd name="connsiteX31195" fmla="*/ 1921082 w 9144002"/>
              <a:gd name="connsiteY31195" fmla="*/ 175085 h 4873452"/>
              <a:gd name="connsiteX31196" fmla="*/ 1932691 w 9144002"/>
              <a:gd name="connsiteY31196" fmla="*/ 178430 h 4873452"/>
              <a:gd name="connsiteX31197" fmla="*/ 1937751 w 9144002"/>
              <a:gd name="connsiteY31197" fmla="*/ 180214 h 4873452"/>
              <a:gd name="connsiteX31198" fmla="*/ 1943406 w 9144002"/>
              <a:gd name="connsiteY31198" fmla="*/ 181552 h 4873452"/>
              <a:gd name="connsiteX31199" fmla="*/ 1949064 w 9144002"/>
              <a:gd name="connsiteY31199" fmla="*/ 182891 h 4873452"/>
              <a:gd name="connsiteX31200" fmla="*/ 1954420 w 9144002"/>
              <a:gd name="connsiteY31200" fmla="*/ 183781 h 4873452"/>
              <a:gd name="connsiteX31201" fmla="*/ 1959479 w 9144002"/>
              <a:gd name="connsiteY31201" fmla="*/ 184006 h 4873452"/>
              <a:gd name="connsiteX31202" fmla="*/ 1964541 w 9144002"/>
              <a:gd name="connsiteY31202" fmla="*/ 184006 h 4873452"/>
              <a:gd name="connsiteX31203" fmla="*/ 1969005 w 9144002"/>
              <a:gd name="connsiteY31203" fmla="*/ 183781 h 4873452"/>
              <a:gd name="connsiteX31204" fmla="*/ 1974065 w 9144002"/>
              <a:gd name="connsiteY31204" fmla="*/ 182667 h 4873452"/>
              <a:gd name="connsiteX31205" fmla="*/ 1978232 w 9144002"/>
              <a:gd name="connsiteY31205" fmla="*/ 181330 h 4873452"/>
              <a:gd name="connsiteX31206" fmla="*/ 1982399 w 9144002"/>
              <a:gd name="connsiteY31206" fmla="*/ 179098 h 4873452"/>
              <a:gd name="connsiteX31207" fmla="*/ 1986568 w 9144002"/>
              <a:gd name="connsiteY31207" fmla="*/ 175976 h 4873452"/>
              <a:gd name="connsiteX31208" fmla="*/ 1990139 w 9144002"/>
              <a:gd name="connsiteY31208" fmla="*/ 172185 h 4873452"/>
              <a:gd name="connsiteX31209" fmla="*/ 1993710 w 9144002"/>
              <a:gd name="connsiteY31209" fmla="*/ 167503 h 4873452"/>
              <a:gd name="connsiteX31210" fmla="*/ 1996689 w 9144002"/>
              <a:gd name="connsiteY31210" fmla="*/ 162150 h 4873452"/>
              <a:gd name="connsiteX31211" fmla="*/ 1999664 w 9144002"/>
              <a:gd name="connsiteY31211" fmla="*/ 155683 h 4873452"/>
              <a:gd name="connsiteX31212" fmla="*/ 891780 w 9144002"/>
              <a:gd name="connsiteY31212" fmla="*/ 144531 h 4873452"/>
              <a:gd name="connsiteX31213" fmla="*/ 898573 w 9144002"/>
              <a:gd name="connsiteY31213" fmla="*/ 147016 h 4873452"/>
              <a:gd name="connsiteX31214" fmla="*/ 904185 w 9144002"/>
              <a:gd name="connsiteY31214" fmla="*/ 148371 h 4873452"/>
              <a:gd name="connsiteX31215" fmla="*/ 908910 w 9144002"/>
              <a:gd name="connsiteY31215" fmla="*/ 149952 h 4873452"/>
              <a:gd name="connsiteX31216" fmla="*/ 913045 w 9144002"/>
              <a:gd name="connsiteY31216" fmla="*/ 151308 h 4873452"/>
              <a:gd name="connsiteX31217" fmla="*/ 916884 w 9144002"/>
              <a:gd name="connsiteY31217" fmla="*/ 152663 h 4873452"/>
              <a:gd name="connsiteX31218" fmla="*/ 920429 w 9144002"/>
              <a:gd name="connsiteY31218" fmla="*/ 155147 h 4873452"/>
              <a:gd name="connsiteX31219" fmla="*/ 924859 w 9144002"/>
              <a:gd name="connsiteY31219" fmla="*/ 158083 h 4873452"/>
              <a:gd name="connsiteX31220" fmla="*/ 929880 w 9144002"/>
              <a:gd name="connsiteY31220" fmla="*/ 162375 h 4873452"/>
              <a:gd name="connsiteX31221" fmla="*/ 926336 w 9144002"/>
              <a:gd name="connsiteY31221" fmla="*/ 162149 h 4873452"/>
              <a:gd name="connsiteX31222" fmla="*/ 921906 w 9144002"/>
              <a:gd name="connsiteY31222" fmla="*/ 161697 h 4873452"/>
              <a:gd name="connsiteX31223" fmla="*/ 916884 w 9144002"/>
              <a:gd name="connsiteY31223" fmla="*/ 161020 h 4873452"/>
              <a:gd name="connsiteX31224" fmla="*/ 910682 w 9144002"/>
              <a:gd name="connsiteY31224" fmla="*/ 160116 h 4873452"/>
              <a:gd name="connsiteX31225" fmla="*/ 908320 w 9144002"/>
              <a:gd name="connsiteY31225" fmla="*/ 159213 h 4873452"/>
              <a:gd name="connsiteX31226" fmla="*/ 905070 w 9144002"/>
              <a:gd name="connsiteY31226" fmla="*/ 158083 h 4873452"/>
              <a:gd name="connsiteX31227" fmla="*/ 902708 w 9144002"/>
              <a:gd name="connsiteY31227" fmla="*/ 156728 h 4873452"/>
              <a:gd name="connsiteX31228" fmla="*/ 900050 w 9144002"/>
              <a:gd name="connsiteY31228" fmla="*/ 155147 h 4873452"/>
              <a:gd name="connsiteX31229" fmla="*/ 897391 w 9144002"/>
              <a:gd name="connsiteY31229" fmla="*/ 153114 h 4873452"/>
              <a:gd name="connsiteX31230" fmla="*/ 895620 w 9144002"/>
              <a:gd name="connsiteY31230" fmla="*/ 150856 h 4873452"/>
              <a:gd name="connsiteX31231" fmla="*/ 893257 w 9144002"/>
              <a:gd name="connsiteY31231" fmla="*/ 147920 h 4873452"/>
              <a:gd name="connsiteX31232" fmla="*/ 916783 w 9144002"/>
              <a:gd name="connsiteY31232" fmla="*/ 113306 h 4873452"/>
              <a:gd name="connsiteX31233" fmla="*/ 920079 w 9144002"/>
              <a:gd name="connsiteY31233" fmla="*/ 115070 h 4873452"/>
              <a:gd name="connsiteX31234" fmla="*/ 924574 w 9144002"/>
              <a:gd name="connsiteY31234" fmla="*/ 116393 h 4873452"/>
              <a:gd name="connsiteX31235" fmla="*/ 929967 w 9144002"/>
              <a:gd name="connsiteY31235" fmla="*/ 117716 h 4873452"/>
              <a:gd name="connsiteX31236" fmla="*/ 935961 w 9144002"/>
              <a:gd name="connsiteY31236" fmla="*/ 119260 h 4873452"/>
              <a:gd name="connsiteX31237" fmla="*/ 949744 w 9144002"/>
              <a:gd name="connsiteY31237" fmla="*/ 121685 h 4873452"/>
              <a:gd name="connsiteX31238" fmla="*/ 956637 w 9144002"/>
              <a:gd name="connsiteY31238" fmla="*/ 123009 h 4873452"/>
              <a:gd name="connsiteX31239" fmla="*/ 963829 w 9144002"/>
              <a:gd name="connsiteY31239" fmla="*/ 124773 h 4873452"/>
              <a:gd name="connsiteX31240" fmla="*/ 971020 w 9144002"/>
              <a:gd name="connsiteY31240" fmla="*/ 126758 h 4873452"/>
              <a:gd name="connsiteX31241" fmla="*/ 977613 w 9144002"/>
              <a:gd name="connsiteY31241" fmla="*/ 128964 h 4873452"/>
              <a:gd name="connsiteX31242" fmla="*/ 984205 w 9144002"/>
              <a:gd name="connsiteY31242" fmla="*/ 131831 h 4873452"/>
              <a:gd name="connsiteX31243" fmla="*/ 990198 w 9144002"/>
              <a:gd name="connsiteY31243" fmla="*/ 134698 h 4873452"/>
              <a:gd name="connsiteX31244" fmla="*/ 992895 w 9144002"/>
              <a:gd name="connsiteY31244" fmla="*/ 136462 h 4873452"/>
              <a:gd name="connsiteX31245" fmla="*/ 995592 w 9144002"/>
              <a:gd name="connsiteY31245" fmla="*/ 138226 h 4873452"/>
              <a:gd name="connsiteX31246" fmla="*/ 998289 w 9144002"/>
              <a:gd name="connsiteY31246" fmla="*/ 140431 h 4873452"/>
              <a:gd name="connsiteX31247" fmla="*/ 1000087 w 9144002"/>
              <a:gd name="connsiteY31247" fmla="*/ 142416 h 4873452"/>
              <a:gd name="connsiteX31248" fmla="*/ 1001884 w 9144002"/>
              <a:gd name="connsiteY31248" fmla="*/ 144842 h 4873452"/>
              <a:gd name="connsiteX31249" fmla="*/ 1003982 w 9144002"/>
              <a:gd name="connsiteY31249" fmla="*/ 147048 h 4873452"/>
              <a:gd name="connsiteX31250" fmla="*/ 1005181 w 9144002"/>
              <a:gd name="connsiteY31250" fmla="*/ 149914 h 4873452"/>
              <a:gd name="connsiteX31251" fmla="*/ 1006080 w 9144002"/>
              <a:gd name="connsiteY31251" fmla="*/ 152561 h 4873452"/>
              <a:gd name="connsiteX31252" fmla="*/ 1003383 w 9144002"/>
              <a:gd name="connsiteY31252" fmla="*/ 150797 h 4873452"/>
              <a:gd name="connsiteX31253" fmla="*/ 1000986 w 9144002"/>
              <a:gd name="connsiteY31253" fmla="*/ 149032 h 4873452"/>
              <a:gd name="connsiteX31254" fmla="*/ 998289 w 9144002"/>
              <a:gd name="connsiteY31254" fmla="*/ 147709 h 4873452"/>
              <a:gd name="connsiteX31255" fmla="*/ 995592 w 9144002"/>
              <a:gd name="connsiteY31255" fmla="*/ 146165 h 4873452"/>
              <a:gd name="connsiteX31256" fmla="*/ 989599 w 9144002"/>
              <a:gd name="connsiteY31256" fmla="*/ 143960 h 4873452"/>
              <a:gd name="connsiteX31257" fmla="*/ 983306 w 9144002"/>
              <a:gd name="connsiteY31257" fmla="*/ 142416 h 4873452"/>
              <a:gd name="connsiteX31258" fmla="*/ 977313 w 9144002"/>
              <a:gd name="connsiteY31258" fmla="*/ 140873 h 4873452"/>
              <a:gd name="connsiteX31259" fmla="*/ 971319 w 9144002"/>
              <a:gd name="connsiteY31259" fmla="*/ 139770 h 4873452"/>
              <a:gd name="connsiteX31260" fmla="*/ 958735 w 9144002"/>
              <a:gd name="connsiteY31260" fmla="*/ 137564 h 4873452"/>
              <a:gd name="connsiteX31261" fmla="*/ 952441 w 9144002"/>
              <a:gd name="connsiteY31261" fmla="*/ 136462 h 4873452"/>
              <a:gd name="connsiteX31262" fmla="*/ 946748 w 9144002"/>
              <a:gd name="connsiteY31262" fmla="*/ 134698 h 4873452"/>
              <a:gd name="connsiteX31263" fmla="*/ 940755 w 9144002"/>
              <a:gd name="connsiteY31263" fmla="*/ 133154 h 4873452"/>
              <a:gd name="connsiteX31264" fmla="*/ 935361 w 9144002"/>
              <a:gd name="connsiteY31264" fmla="*/ 130508 h 4873452"/>
              <a:gd name="connsiteX31265" fmla="*/ 932665 w 9144002"/>
              <a:gd name="connsiteY31265" fmla="*/ 129184 h 4873452"/>
              <a:gd name="connsiteX31266" fmla="*/ 929967 w 9144002"/>
              <a:gd name="connsiteY31266" fmla="*/ 127640 h 4873452"/>
              <a:gd name="connsiteX31267" fmla="*/ 927270 w 9144002"/>
              <a:gd name="connsiteY31267" fmla="*/ 125876 h 4873452"/>
              <a:gd name="connsiteX31268" fmla="*/ 925173 w 9144002"/>
              <a:gd name="connsiteY31268" fmla="*/ 123671 h 4873452"/>
              <a:gd name="connsiteX31269" fmla="*/ 922776 w 9144002"/>
              <a:gd name="connsiteY31269" fmla="*/ 121466 h 4873452"/>
              <a:gd name="connsiteX31270" fmla="*/ 920678 w 9144002"/>
              <a:gd name="connsiteY31270" fmla="*/ 118819 h 4873452"/>
              <a:gd name="connsiteX31271" fmla="*/ 918580 w 9144002"/>
              <a:gd name="connsiteY31271" fmla="*/ 116393 h 4873452"/>
              <a:gd name="connsiteX31272" fmla="*/ 883148 w 9144002"/>
              <a:gd name="connsiteY31272" fmla="*/ 105275 h 4873452"/>
              <a:gd name="connsiteX31273" fmla="*/ 885231 w 9144002"/>
              <a:gd name="connsiteY31273" fmla="*/ 105504 h 4873452"/>
              <a:gd name="connsiteX31274" fmla="*/ 891482 w 9144002"/>
              <a:gd name="connsiteY31274" fmla="*/ 106649 h 4873452"/>
              <a:gd name="connsiteX31275" fmla="*/ 898924 w 9144002"/>
              <a:gd name="connsiteY31275" fmla="*/ 108479 h 4873452"/>
              <a:gd name="connsiteX31276" fmla="*/ 903091 w 9144002"/>
              <a:gd name="connsiteY31276" fmla="*/ 109851 h 4873452"/>
              <a:gd name="connsiteX31277" fmla="*/ 906960 w 9144002"/>
              <a:gd name="connsiteY31277" fmla="*/ 110995 h 4873452"/>
              <a:gd name="connsiteX31278" fmla="*/ 910235 w 9144002"/>
              <a:gd name="connsiteY31278" fmla="*/ 112825 h 4873452"/>
              <a:gd name="connsiteX31279" fmla="*/ 913212 w 9144002"/>
              <a:gd name="connsiteY31279" fmla="*/ 114198 h 4873452"/>
              <a:gd name="connsiteX31280" fmla="*/ 915295 w 9144002"/>
              <a:gd name="connsiteY31280" fmla="*/ 116256 h 4873452"/>
              <a:gd name="connsiteX31281" fmla="*/ 915891 w 9144002"/>
              <a:gd name="connsiteY31281" fmla="*/ 117172 h 4873452"/>
              <a:gd name="connsiteX31282" fmla="*/ 916783 w 9144002"/>
              <a:gd name="connsiteY31282" fmla="*/ 117858 h 4873452"/>
              <a:gd name="connsiteX31283" fmla="*/ 914997 w 9144002"/>
              <a:gd name="connsiteY31283" fmla="*/ 120145 h 4873452"/>
              <a:gd name="connsiteX31284" fmla="*/ 913212 w 9144002"/>
              <a:gd name="connsiteY31284" fmla="*/ 121976 h 4873452"/>
              <a:gd name="connsiteX31285" fmla="*/ 911723 w 9144002"/>
              <a:gd name="connsiteY31285" fmla="*/ 122891 h 4873452"/>
              <a:gd name="connsiteX31286" fmla="*/ 909937 w 9144002"/>
              <a:gd name="connsiteY31286" fmla="*/ 123119 h 4873452"/>
              <a:gd name="connsiteX31287" fmla="*/ 908449 w 9144002"/>
              <a:gd name="connsiteY31287" fmla="*/ 122891 h 4873452"/>
              <a:gd name="connsiteX31288" fmla="*/ 906663 w 9144002"/>
              <a:gd name="connsiteY31288" fmla="*/ 122204 h 4873452"/>
              <a:gd name="connsiteX31289" fmla="*/ 905175 w 9144002"/>
              <a:gd name="connsiteY31289" fmla="*/ 121061 h 4873452"/>
              <a:gd name="connsiteX31290" fmla="*/ 903687 w 9144002"/>
              <a:gd name="connsiteY31290" fmla="*/ 119688 h 4873452"/>
              <a:gd name="connsiteX31291" fmla="*/ 900114 w 9144002"/>
              <a:gd name="connsiteY31291" fmla="*/ 116485 h 4873452"/>
              <a:gd name="connsiteX31292" fmla="*/ 897138 w 9144002"/>
              <a:gd name="connsiteY31292" fmla="*/ 113055 h 4873452"/>
              <a:gd name="connsiteX31293" fmla="*/ 894161 w 9144002"/>
              <a:gd name="connsiteY31293" fmla="*/ 110309 h 4873452"/>
              <a:gd name="connsiteX31294" fmla="*/ 892673 w 9144002"/>
              <a:gd name="connsiteY31294" fmla="*/ 109164 h 4873452"/>
              <a:gd name="connsiteX31295" fmla="*/ 891185 w 9144002"/>
              <a:gd name="connsiteY31295" fmla="*/ 108936 h 4873452"/>
              <a:gd name="connsiteX31296" fmla="*/ 886720 w 9144002"/>
              <a:gd name="connsiteY31296" fmla="*/ 107564 h 4873452"/>
              <a:gd name="connsiteX31297" fmla="*/ 883743 w 9144002"/>
              <a:gd name="connsiteY31297" fmla="*/ 106421 h 4873452"/>
              <a:gd name="connsiteX31298" fmla="*/ 882255 w 9144002"/>
              <a:gd name="connsiteY31298" fmla="*/ 105734 h 4873452"/>
              <a:gd name="connsiteX31299" fmla="*/ 882255 w 9144002"/>
              <a:gd name="connsiteY31299" fmla="*/ 105504 h 4873452"/>
              <a:gd name="connsiteX31300" fmla="*/ 2086842 w 9144002"/>
              <a:gd name="connsiteY31300" fmla="*/ 0 h 4873452"/>
              <a:gd name="connsiteX31301" fmla="*/ 2088026 w 9144002"/>
              <a:gd name="connsiteY31301" fmla="*/ 0 h 4873452"/>
              <a:gd name="connsiteX31302" fmla="*/ 2089505 w 9144002"/>
              <a:gd name="connsiteY31302" fmla="*/ 222 h 4873452"/>
              <a:gd name="connsiteX31303" fmla="*/ 2090688 w 9144002"/>
              <a:gd name="connsiteY31303" fmla="*/ 664 h 4873452"/>
              <a:gd name="connsiteX31304" fmla="*/ 2093941 w 9144002"/>
              <a:gd name="connsiteY31304" fmla="*/ 1773 h 4873452"/>
              <a:gd name="connsiteX31305" fmla="*/ 2098082 w 9144002"/>
              <a:gd name="connsiteY31305" fmla="*/ 2880 h 4873452"/>
              <a:gd name="connsiteX31306" fmla="*/ 2099856 w 9144002"/>
              <a:gd name="connsiteY31306" fmla="*/ 3324 h 4873452"/>
              <a:gd name="connsiteX31307" fmla="*/ 2102517 w 9144002"/>
              <a:gd name="connsiteY31307" fmla="*/ 3324 h 4873452"/>
              <a:gd name="connsiteX31308" fmla="*/ 2104884 w 9144002"/>
              <a:gd name="connsiteY31308" fmla="*/ 3324 h 4873452"/>
              <a:gd name="connsiteX31309" fmla="*/ 2107841 w 9144002"/>
              <a:gd name="connsiteY31309" fmla="*/ 2880 h 4873452"/>
              <a:gd name="connsiteX31310" fmla="*/ 2107546 w 9144002"/>
              <a:gd name="connsiteY31310" fmla="*/ 5096 h 4873452"/>
              <a:gd name="connsiteX31311" fmla="*/ 2107546 w 9144002"/>
              <a:gd name="connsiteY31311" fmla="*/ 7312 h 4873452"/>
              <a:gd name="connsiteX31312" fmla="*/ 2107841 w 9144002"/>
              <a:gd name="connsiteY31312" fmla="*/ 9306 h 4873452"/>
              <a:gd name="connsiteX31313" fmla="*/ 2108433 w 9144002"/>
              <a:gd name="connsiteY31313" fmla="*/ 10857 h 4873452"/>
              <a:gd name="connsiteX31314" fmla="*/ 2109321 w 9144002"/>
              <a:gd name="connsiteY31314" fmla="*/ 11965 h 4873452"/>
              <a:gd name="connsiteX31315" fmla="*/ 2110503 w 9144002"/>
              <a:gd name="connsiteY31315" fmla="*/ 13074 h 4873452"/>
              <a:gd name="connsiteX31316" fmla="*/ 2111391 w 9144002"/>
              <a:gd name="connsiteY31316" fmla="*/ 14182 h 4873452"/>
              <a:gd name="connsiteX31317" fmla="*/ 2113166 w 9144002"/>
              <a:gd name="connsiteY31317" fmla="*/ 14846 h 4873452"/>
              <a:gd name="connsiteX31318" fmla="*/ 2114644 w 9144002"/>
              <a:gd name="connsiteY31318" fmla="*/ 15511 h 4873452"/>
              <a:gd name="connsiteX31319" fmla="*/ 2116419 w 9144002"/>
              <a:gd name="connsiteY31319" fmla="*/ 15955 h 4873452"/>
              <a:gd name="connsiteX31320" fmla="*/ 2120264 w 9144002"/>
              <a:gd name="connsiteY31320" fmla="*/ 16175 h 4873452"/>
              <a:gd name="connsiteX31321" fmla="*/ 2124108 w 9144002"/>
              <a:gd name="connsiteY31321" fmla="*/ 16175 h 4873452"/>
              <a:gd name="connsiteX31322" fmla="*/ 2128841 w 9144002"/>
              <a:gd name="connsiteY31322" fmla="*/ 15955 h 4873452"/>
              <a:gd name="connsiteX31323" fmla="*/ 2127657 w 9144002"/>
              <a:gd name="connsiteY31323" fmla="*/ 17284 h 4873452"/>
              <a:gd name="connsiteX31324" fmla="*/ 2126475 w 9144002"/>
              <a:gd name="connsiteY31324" fmla="*/ 19278 h 4873452"/>
              <a:gd name="connsiteX31325" fmla="*/ 2125884 w 9144002"/>
              <a:gd name="connsiteY31325" fmla="*/ 21272 h 4873452"/>
              <a:gd name="connsiteX31326" fmla="*/ 2125292 w 9144002"/>
              <a:gd name="connsiteY31326" fmla="*/ 23488 h 4873452"/>
              <a:gd name="connsiteX31327" fmla="*/ 2124700 w 9144002"/>
              <a:gd name="connsiteY31327" fmla="*/ 28363 h 4873452"/>
              <a:gd name="connsiteX31328" fmla="*/ 2124700 w 9144002"/>
              <a:gd name="connsiteY31328" fmla="*/ 33902 h 4873452"/>
              <a:gd name="connsiteX31329" fmla="*/ 2123517 w 9144002"/>
              <a:gd name="connsiteY31329" fmla="*/ 31021 h 4873452"/>
              <a:gd name="connsiteX31330" fmla="*/ 2122334 w 9144002"/>
              <a:gd name="connsiteY31330" fmla="*/ 28807 h 4873452"/>
              <a:gd name="connsiteX31331" fmla="*/ 2120856 w 9144002"/>
              <a:gd name="connsiteY31331" fmla="*/ 26369 h 4873452"/>
              <a:gd name="connsiteX31332" fmla="*/ 2119377 w 9144002"/>
              <a:gd name="connsiteY31332" fmla="*/ 24375 h 4873452"/>
              <a:gd name="connsiteX31333" fmla="*/ 2117897 w 9144002"/>
              <a:gd name="connsiteY31333" fmla="*/ 22380 h 4873452"/>
              <a:gd name="connsiteX31334" fmla="*/ 2116123 w 9144002"/>
              <a:gd name="connsiteY31334" fmla="*/ 20829 h 4873452"/>
              <a:gd name="connsiteX31335" fmla="*/ 2114053 w 9144002"/>
              <a:gd name="connsiteY31335" fmla="*/ 19278 h 4873452"/>
              <a:gd name="connsiteX31336" fmla="*/ 2111982 w 9144002"/>
              <a:gd name="connsiteY31336" fmla="*/ 18170 h 4873452"/>
              <a:gd name="connsiteX31337" fmla="*/ 2109616 w 9144002"/>
              <a:gd name="connsiteY31337" fmla="*/ 17284 h 4873452"/>
              <a:gd name="connsiteX31338" fmla="*/ 2106955 w 9144002"/>
              <a:gd name="connsiteY31338" fmla="*/ 16841 h 4873452"/>
              <a:gd name="connsiteX31339" fmla="*/ 2104884 w 9144002"/>
              <a:gd name="connsiteY31339" fmla="*/ 16841 h 4873452"/>
              <a:gd name="connsiteX31340" fmla="*/ 2102222 w 9144002"/>
              <a:gd name="connsiteY31340" fmla="*/ 16841 h 4873452"/>
              <a:gd name="connsiteX31341" fmla="*/ 2099559 w 9144002"/>
              <a:gd name="connsiteY31341" fmla="*/ 17062 h 4873452"/>
              <a:gd name="connsiteX31342" fmla="*/ 2096603 w 9144002"/>
              <a:gd name="connsiteY31342" fmla="*/ 17948 h 4873452"/>
              <a:gd name="connsiteX31343" fmla="*/ 2093645 w 9144002"/>
              <a:gd name="connsiteY31343" fmla="*/ 19056 h 4873452"/>
              <a:gd name="connsiteX31344" fmla="*/ 2090983 w 9144002"/>
              <a:gd name="connsiteY31344" fmla="*/ 20829 h 4873452"/>
              <a:gd name="connsiteX31345" fmla="*/ 2089800 w 9144002"/>
              <a:gd name="connsiteY31345" fmla="*/ 19056 h 4873452"/>
              <a:gd name="connsiteX31346" fmla="*/ 2088617 w 9144002"/>
              <a:gd name="connsiteY31346" fmla="*/ 17284 h 4873452"/>
              <a:gd name="connsiteX31347" fmla="*/ 2087730 w 9144002"/>
              <a:gd name="connsiteY31347" fmla="*/ 13074 h 4873452"/>
              <a:gd name="connsiteX31348" fmla="*/ 2086842 w 9144002"/>
              <a:gd name="connsiteY31348" fmla="*/ 11301 h 4873452"/>
              <a:gd name="connsiteX31349" fmla="*/ 2085660 w 9144002"/>
              <a:gd name="connsiteY31349" fmla="*/ 9528 h 4873452"/>
              <a:gd name="connsiteX31350" fmla="*/ 2084181 w 9144002"/>
              <a:gd name="connsiteY31350" fmla="*/ 8198 h 4873452"/>
              <a:gd name="connsiteX31351" fmla="*/ 2083590 w 9144002"/>
              <a:gd name="connsiteY31351" fmla="*/ 7755 h 4873452"/>
              <a:gd name="connsiteX31352" fmla="*/ 2082405 w 9144002"/>
              <a:gd name="connsiteY31352" fmla="*/ 7534 h 4873452"/>
              <a:gd name="connsiteX31353" fmla="*/ 2082997 w 9144002"/>
              <a:gd name="connsiteY31353" fmla="*/ 4653 h 4873452"/>
              <a:gd name="connsiteX31354" fmla="*/ 2083885 w 9144002"/>
              <a:gd name="connsiteY31354" fmla="*/ 2880 h 4873452"/>
              <a:gd name="connsiteX31355" fmla="*/ 2084477 w 9144002"/>
              <a:gd name="connsiteY31355" fmla="*/ 1329 h 4873452"/>
              <a:gd name="connsiteX31356" fmla="*/ 2085660 w 9144002"/>
              <a:gd name="connsiteY31356" fmla="*/ 664 h 487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  <a:cxn ang="0">
                <a:pos x="connsiteX24531" y="connsiteY24531"/>
              </a:cxn>
              <a:cxn ang="0">
                <a:pos x="connsiteX24532" y="connsiteY24532"/>
              </a:cxn>
              <a:cxn ang="0">
                <a:pos x="connsiteX24533" y="connsiteY24533"/>
              </a:cxn>
              <a:cxn ang="0">
                <a:pos x="connsiteX24534" y="connsiteY24534"/>
              </a:cxn>
              <a:cxn ang="0">
                <a:pos x="connsiteX24535" y="connsiteY24535"/>
              </a:cxn>
              <a:cxn ang="0">
                <a:pos x="connsiteX24536" y="connsiteY24536"/>
              </a:cxn>
              <a:cxn ang="0">
                <a:pos x="connsiteX24537" y="connsiteY24537"/>
              </a:cxn>
              <a:cxn ang="0">
                <a:pos x="connsiteX24538" y="connsiteY24538"/>
              </a:cxn>
              <a:cxn ang="0">
                <a:pos x="connsiteX24539" y="connsiteY24539"/>
              </a:cxn>
              <a:cxn ang="0">
                <a:pos x="connsiteX24540" y="connsiteY24540"/>
              </a:cxn>
              <a:cxn ang="0">
                <a:pos x="connsiteX24541" y="connsiteY24541"/>
              </a:cxn>
              <a:cxn ang="0">
                <a:pos x="connsiteX24542" y="connsiteY24542"/>
              </a:cxn>
              <a:cxn ang="0">
                <a:pos x="connsiteX24543" y="connsiteY24543"/>
              </a:cxn>
              <a:cxn ang="0">
                <a:pos x="connsiteX24544" y="connsiteY24544"/>
              </a:cxn>
              <a:cxn ang="0">
                <a:pos x="connsiteX24545" y="connsiteY24545"/>
              </a:cxn>
              <a:cxn ang="0">
                <a:pos x="connsiteX24546" y="connsiteY24546"/>
              </a:cxn>
              <a:cxn ang="0">
                <a:pos x="connsiteX24547" y="connsiteY24547"/>
              </a:cxn>
              <a:cxn ang="0">
                <a:pos x="connsiteX24548" y="connsiteY24548"/>
              </a:cxn>
              <a:cxn ang="0">
                <a:pos x="connsiteX24549" y="connsiteY24549"/>
              </a:cxn>
              <a:cxn ang="0">
                <a:pos x="connsiteX24550" y="connsiteY24550"/>
              </a:cxn>
              <a:cxn ang="0">
                <a:pos x="connsiteX24551" y="connsiteY24551"/>
              </a:cxn>
              <a:cxn ang="0">
                <a:pos x="connsiteX24552" y="connsiteY24552"/>
              </a:cxn>
              <a:cxn ang="0">
                <a:pos x="connsiteX24553" y="connsiteY24553"/>
              </a:cxn>
              <a:cxn ang="0">
                <a:pos x="connsiteX24554" y="connsiteY24554"/>
              </a:cxn>
              <a:cxn ang="0">
                <a:pos x="connsiteX24555" y="connsiteY24555"/>
              </a:cxn>
              <a:cxn ang="0">
                <a:pos x="connsiteX24556" y="connsiteY24556"/>
              </a:cxn>
              <a:cxn ang="0">
                <a:pos x="connsiteX24557" y="connsiteY24557"/>
              </a:cxn>
              <a:cxn ang="0">
                <a:pos x="connsiteX24558" y="connsiteY24558"/>
              </a:cxn>
              <a:cxn ang="0">
                <a:pos x="connsiteX24559" y="connsiteY24559"/>
              </a:cxn>
              <a:cxn ang="0">
                <a:pos x="connsiteX24560" y="connsiteY24560"/>
              </a:cxn>
              <a:cxn ang="0">
                <a:pos x="connsiteX24561" y="connsiteY24561"/>
              </a:cxn>
              <a:cxn ang="0">
                <a:pos x="connsiteX24562" y="connsiteY24562"/>
              </a:cxn>
              <a:cxn ang="0">
                <a:pos x="connsiteX24563" y="connsiteY24563"/>
              </a:cxn>
              <a:cxn ang="0">
                <a:pos x="connsiteX24564" y="connsiteY24564"/>
              </a:cxn>
              <a:cxn ang="0">
                <a:pos x="connsiteX24565" y="connsiteY24565"/>
              </a:cxn>
              <a:cxn ang="0">
                <a:pos x="connsiteX24566" y="connsiteY24566"/>
              </a:cxn>
              <a:cxn ang="0">
                <a:pos x="connsiteX24567" y="connsiteY24567"/>
              </a:cxn>
              <a:cxn ang="0">
                <a:pos x="connsiteX24568" y="connsiteY24568"/>
              </a:cxn>
              <a:cxn ang="0">
                <a:pos x="connsiteX24569" y="connsiteY24569"/>
              </a:cxn>
              <a:cxn ang="0">
                <a:pos x="connsiteX24570" y="connsiteY24570"/>
              </a:cxn>
              <a:cxn ang="0">
                <a:pos x="connsiteX24571" y="connsiteY24571"/>
              </a:cxn>
              <a:cxn ang="0">
                <a:pos x="connsiteX24572" y="connsiteY24572"/>
              </a:cxn>
              <a:cxn ang="0">
                <a:pos x="connsiteX24573" y="connsiteY24573"/>
              </a:cxn>
              <a:cxn ang="0">
                <a:pos x="connsiteX24574" y="connsiteY24574"/>
              </a:cxn>
              <a:cxn ang="0">
                <a:pos x="connsiteX24575" y="connsiteY24575"/>
              </a:cxn>
              <a:cxn ang="0">
                <a:pos x="connsiteX24576" y="connsiteY24576"/>
              </a:cxn>
              <a:cxn ang="0">
                <a:pos x="connsiteX24577" y="connsiteY24577"/>
              </a:cxn>
              <a:cxn ang="0">
                <a:pos x="connsiteX24578" y="connsiteY24578"/>
              </a:cxn>
              <a:cxn ang="0">
                <a:pos x="connsiteX24579" y="connsiteY24579"/>
              </a:cxn>
              <a:cxn ang="0">
                <a:pos x="connsiteX24580" y="connsiteY24580"/>
              </a:cxn>
              <a:cxn ang="0">
                <a:pos x="connsiteX24581" y="connsiteY24581"/>
              </a:cxn>
              <a:cxn ang="0">
                <a:pos x="connsiteX24582" y="connsiteY24582"/>
              </a:cxn>
              <a:cxn ang="0">
                <a:pos x="connsiteX24583" y="connsiteY24583"/>
              </a:cxn>
              <a:cxn ang="0">
                <a:pos x="connsiteX24584" y="connsiteY24584"/>
              </a:cxn>
              <a:cxn ang="0">
                <a:pos x="connsiteX24585" y="connsiteY24585"/>
              </a:cxn>
              <a:cxn ang="0">
                <a:pos x="connsiteX24586" y="connsiteY24586"/>
              </a:cxn>
              <a:cxn ang="0">
                <a:pos x="connsiteX24587" y="connsiteY24587"/>
              </a:cxn>
              <a:cxn ang="0">
                <a:pos x="connsiteX24588" y="connsiteY24588"/>
              </a:cxn>
              <a:cxn ang="0">
                <a:pos x="connsiteX24589" y="connsiteY24589"/>
              </a:cxn>
              <a:cxn ang="0">
                <a:pos x="connsiteX24590" y="connsiteY24590"/>
              </a:cxn>
              <a:cxn ang="0">
                <a:pos x="connsiteX24591" y="connsiteY24591"/>
              </a:cxn>
              <a:cxn ang="0">
                <a:pos x="connsiteX24592" y="connsiteY24592"/>
              </a:cxn>
              <a:cxn ang="0">
                <a:pos x="connsiteX24593" y="connsiteY24593"/>
              </a:cxn>
              <a:cxn ang="0">
                <a:pos x="connsiteX24594" y="connsiteY24594"/>
              </a:cxn>
              <a:cxn ang="0">
                <a:pos x="connsiteX24595" y="connsiteY24595"/>
              </a:cxn>
              <a:cxn ang="0">
                <a:pos x="connsiteX24596" y="connsiteY24596"/>
              </a:cxn>
              <a:cxn ang="0">
                <a:pos x="connsiteX24597" y="connsiteY24597"/>
              </a:cxn>
              <a:cxn ang="0">
                <a:pos x="connsiteX24598" y="connsiteY24598"/>
              </a:cxn>
              <a:cxn ang="0">
                <a:pos x="connsiteX24599" y="connsiteY24599"/>
              </a:cxn>
              <a:cxn ang="0">
                <a:pos x="connsiteX24600" y="connsiteY24600"/>
              </a:cxn>
              <a:cxn ang="0">
                <a:pos x="connsiteX24601" y="connsiteY24601"/>
              </a:cxn>
              <a:cxn ang="0">
                <a:pos x="connsiteX24602" y="connsiteY24602"/>
              </a:cxn>
              <a:cxn ang="0">
                <a:pos x="connsiteX24603" y="connsiteY24603"/>
              </a:cxn>
              <a:cxn ang="0">
                <a:pos x="connsiteX24604" y="connsiteY24604"/>
              </a:cxn>
              <a:cxn ang="0">
                <a:pos x="connsiteX24605" y="connsiteY24605"/>
              </a:cxn>
              <a:cxn ang="0">
                <a:pos x="connsiteX24606" y="connsiteY24606"/>
              </a:cxn>
              <a:cxn ang="0">
                <a:pos x="connsiteX24607" y="connsiteY24607"/>
              </a:cxn>
              <a:cxn ang="0">
                <a:pos x="connsiteX24608" y="connsiteY24608"/>
              </a:cxn>
              <a:cxn ang="0">
                <a:pos x="connsiteX24609" y="connsiteY24609"/>
              </a:cxn>
              <a:cxn ang="0">
                <a:pos x="connsiteX24610" y="connsiteY24610"/>
              </a:cxn>
              <a:cxn ang="0">
                <a:pos x="connsiteX24611" y="connsiteY24611"/>
              </a:cxn>
              <a:cxn ang="0">
                <a:pos x="connsiteX24612" y="connsiteY24612"/>
              </a:cxn>
              <a:cxn ang="0">
                <a:pos x="connsiteX24613" y="connsiteY24613"/>
              </a:cxn>
              <a:cxn ang="0">
                <a:pos x="connsiteX24614" y="connsiteY24614"/>
              </a:cxn>
              <a:cxn ang="0">
                <a:pos x="connsiteX24615" y="connsiteY24615"/>
              </a:cxn>
              <a:cxn ang="0">
                <a:pos x="connsiteX24616" y="connsiteY24616"/>
              </a:cxn>
              <a:cxn ang="0">
                <a:pos x="connsiteX24617" y="connsiteY24617"/>
              </a:cxn>
              <a:cxn ang="0">
                <a:pos x="connsiteX24618" y="connsiteY24618"/>
              </a:cxn>
              <a:cxn ang="0">
                <a:pos x="connsiteX24619" y="connsiteY24619"/>
              </a:cxn>
              <a:cxn ang="0">
                <a:pos x="connsiteX24620" y="connsiteY24620"/>
              </a:cxn>
              <a:cxn ang="0">
                <a:pos x="connsiteX24621" y="connsiteY24621"/>
              </a:cxn>
              <a:cxn ang="0">
                <a:pos x="connsiteX24622" y="connsiteY24622"/>
              </a:cxn>
              <a:cxn ang="0">
                <a:pos x="connsiteX24623" y="connsiteY24623"/>
              </a:cxn>
              <a:cxn ang="0">
                <a:pos x="connsiteX24624" y="connsiteY24624"/>
              </a:cxn>
              <a:cxn ang="0">
                <a:pos x="connsiteX24625" y="connsiteY24625"/>
              </a:cxn>
              <a:cxn ang="0">
                <a:pos x="connsiteX24626" y="connsiteY24626"/>
              </a:cxn>
              <a:cxn ang="0">
                <a:pos x="connsiteX24627" y="connsiteY24627"/>
              </a:cxn>
              <a:cxn ang="0">
                <a:pos x="connsiteX24628" y="connsiteY24628"/>
              </a:cxn>
              <a:cxn ang="0">
                <a:pos x="connsiteX24629" y="connsiteY24629"/>
              </a:cxn>
              <a:cxn ang="0">
                <a:pos x="connsiteX24630" y="connsiteY24630"/>
              </a:cxn>
              <a:cxn ang="0">
                <a:pos x="connsiteX24631" y="connsiteY24631"/>
              </a:cxn>
              <a:cxn ang="0">
                <a:pos x="connsiteX24632" y="connsiteY24632"/>
              </a:cxn>
              <a:cxn ang="0">
                <a:pos x="connsiteX24633" y="connsiteY24633"/>
              </a:cxn>
              <a:cxn ang="0">
                <a:pos x="connsiteX24634" y="connsiteY24634"/>
              </a:cxn>
              <a:cxn ang="0">
                <a:pos x="connsiteX24635" y="connsiteY24635"/>
              </a:cxn>
              <a:cxn ang="0">
                <a:pos x="connsiteX24636" y="connsiteY24636"/>
              </a:cxn>
              <a:cxn ang="0">
                <a:pos x="connsiteX24637" y="connsiteY24637"/>
              </a:cxn>
              <a:cxn ang="0">
                <a:pos x="connsiteX24638" y="connsiteY24638"/>
              </a:cxn>
              <a:cxn ang="0">
                <a:pos x="connsiteX24639" y="connsiteY24639"/>
              </a:cxn>
              <a:cxn ang="0">
                <a:pos x="connsiteX24640" y="connsiteY24640"/>
              </a:cxn>
              <a:cxn ang="0">
                <a:pos x="connsiteX24641" y="connsiteY24641"/>
              </a:cxn>
              <a:cxn ang="0">
                <a:pos x="connsiteX24642" y="connsiteY24642"/>
              </a:cxn>
              <a:cxn ang="0">
                <a:pos x="connsiteX24643" y="connsiteY24643"/>
              </a:cxn>
              <a:cxn ang="0">
                <a:pos x="connsiteX24644" y="connsiteY24644"/>
              </a:cxn>
              <a:cxn ang="0">
                <a:pos x="connsiteX24645" y="connsiteY24645"/>
              </a:cxn>
              <a:cxn ang="0">
                <a:pos x="connsiteX24646" y="connsiteY24646"/>
              </a:cxn>
              <a:cxn ang="0">
                <a:pos x="connsiteX24647" y="connsiteY24647"/>
              </a:cxn>
              <a:cxn ang="0">
                <a:pos x="connsiteX24648" y="connsiteY24648"/>
              </a:cxn>
              <a:cxn ang="0">
                <a:pos x="connsiteX24649" y="connsiteY24649"/>
              </a:cxn>
              <a:cxn ang="0">
                <a:pos x="connsiteX24650" y="connsiteY24650"/>
              </a:cxn>
              <a:cxn ang="0">
                <a:pos x="connsiteX24651" y="connsiteY24651"/>
              </a:cxn>
              <a:cxn ang="0">
                <a:pos x="connsiteX24652" y="connsiteY24652"/>
              </a:cxn>
              <a:cxn ang="0">
                <a:pos x="connsiteX24653" y="connsiteY24653"/>
              </a:cxn>
              <a:cxn ang="0">
                <a:pos x="connsiteX24654" y="connsiteY24654"/>
              </a:cxn>
              <a:cxn ang="0">
                <a:pos x="connsiteX24655" y="connsiteY24655"/>
              </a:cxn>
              <a:cxn ang="0">
                <a:pos x="connsiteX24656" y="connsiteY24656"/>
              </a:cxn>
              <a:cxn ang="0">
                <a:pos x="connsiteX24657" y="connsiteY24657"/>
              </a:cxn>
              <a:cxn ang="0">
                <a:pos x="connsiteX24658" y="connsiteY24658"/>
              </a:cxn>
              <a:cxn ang="0">
                <a:pos x="connsiteX24659" y="connsiteY24659"/>
              </a:cxn>
              <a:cxn ang="0">
                <a:pos x="connsiteX24660" y="connsiteY24660"/>
              </a:cxn>
              <a:cxn ang="0">
                <a:pos x="connsiteX24661" y="connsiteY24661"/>
              </a:cxn>
              <a:cxn ang="0">
                <a:pos x="connsiteX24662" y="connsiteY24662"/>
              </a:cxn>
              <a:cxn ang="0">
                <a:pos x="connsiteX24663" y="connsiteY24663"/>
              </a:cxn>
              <a:cxn ang="0">
                <a:pos x="connsiteX24664" y="connsiteY24664"/>
              </a:cxn>
              <a:cxn ang="0">
                <a:pos x="connsiteX24665" y="connsiteY24665"/>
              </a:cxn>
              <a:cxn ang="0">
                <a:pos x="connsiteX24666" y="connsiteY24666"/>
              </a:cxn>
              <a:cxn ang="0">
                <a:pos x="connsiteX24667" y="connsiteY24667"/>
              </a:cxn>
              <a:cxn ang="0">
                <a:pos x="connsiteX24668" y="connsiteY24668"/>
              </a:cxn>
              <a:cxn ang="0">
                <a:pos x="connsiteX24669" y="connsiteY24669"/>
              </a:cxn>
              <a:cxn ang="0">
                <a:pos x="connsiteX24670" y="connsiteY24670"/>
              </a:cxn>
              <a:cxn ang="0">
                <a:pos x="connsiteX24671" y="connsiteY24671"/>
              </a:cxn>
              <a:cxn ang="0">
                <a:pos x="connsiteX24672" y="connsiteY24672"/>
              </a:cxn>
              <a:cxn ang="0">
                <a:pos x="connsiteX24673" y="connsiteY24673"/>
              </a:cxn>
              <a:cxn ang="0">
                <a:pos x="connsiteX24674" y="connsiteY24674"/>
              </a:cxn>
              <a:cxn ang="0">
                <a:pos x="connsiteX24675" y="connsiteY24675"/>
              </a:cxn>
              <a:cxn ang="0">
                <a:pos x="connsiteX24676" y="connsiteY24676"/>
              </a:cxn>
              <a:cxn ang="0">
                <a:pos x="connsiteX24677" y="connsiteY24677"/>
              </a:cxn>
              <a:cxn ang="0">
                <a:pos x="connsiteX24678" y="connsiteY24678"/>
              </a:cxn>
              <a:cxn ang="0">
                <a:pos x="connsiteX24679" y="connsiteY24679"/>
              </a:cxn>
              <a:cxn ang="0">
                <a:pos x="connsiteX24680" y="connsiteY24680"/>
              </a:cxn>
              <a:cxn ang="0">
                <a:pos x="connsiteX24681" y="connsiteY24681"/>
              </a:cxn>
              <a:cxn ang="0">
                <a:pos x="connsiteX24682" y="connsiteY24682"/>
              </a:cxn>
              <a:cxn ang="0">
                <a:pos x="connsiteX24683" y="connsiteY24683"/>
              </a:cxn>
              <a:cxn ang="0">
                <a:pos x="connsiteX24684" y="connsiteY24684"/>
              </a:cxn>
              <a:cxn ang="0">
                <a:pos x="connsiteX24685" y="connsiteY24685"/>
              </a:cxn>
              <a:cxn ang="0">
                <a:pos x="connsiteX24686" y="connsiteY24686"/>
              </a:cxn>
              <a:cxn ang="0">
                <a:pos x="connsiteX24687" y="connsiteY24687"/>
              </a:cxn>
              <a:cxn ang="0">
                <a:pos x="connsiteX24688" y="connsiteY24688"/>
              </a:cxn>
              <a:cxn ang="0">
                <a:pos x="connsiteX24689" y="connsiteY24689"/>
              </a:cxn>
              <a:cxn ang="0">
                <a:pos x="connsiteX24690" y="connsiteY24690"/>
              </a:cxn>
              <a:cxn ang="0">
                <a:pos x="connsiteX24691" y="connsiteY24691"/>
              </a:cxn>
              <a:cxn ang="0">
                <a:pos x="connsiteX24692" y="connsiteY24692"/>
              </a:cxn>
              <a:cxn ang="0">
                <a:pos x="connsiteX24693" y="connsiteY24693"/>
              </a:cxn>
              <a:cxn ang="0">
                <a:pos x="connsiteX24694" y="connsiteY24694"/>
              </a:cxn>
              <a:cxn ang="0">
                <a:pos x="connsiteX24695" y="connsiteY24695"/>
              </a:cxn>
              <a:cxn ang="0">
                <a:pos x="connsiteX24696" y="connsiteY24696"/>
              </a:cxn>
              <a:cxn ang="0">
                <a:pos x="connsiteX24697" y="connsiteY24697"/>
              </a:cxn>
              <a:cxn ang="0">
                <a:pos x="connsiteX24698" y="connsiteY24698"/>
              </a:cxn>
              <a:cxn ang="0">
                <a:pos x="connsiteX24699" y="connsiteY24699"/>
              </a:cxn>
              <a:cxn ang="0">
                <a:pos x="connsiteX24700" y="connsiteY24700"/>
              </a:cxn>
              <a:cxn ang="0">
                <a:pos x="connsiteX24701" y="connsiteY24701"/>
              </a:cxn>
              <a:cxn ang="0">
                <a:pos x="connsiteX24702" y="connsiteY24702"/>
              </a:cxn>
              <a:cxn ang="0">
                <a:pos x="connsiteX24703" y="connsiteY24703"/>
              </a:cxn>
              <a:cxn ang="0">
                <a:pos x="connsiteX24704" y="connsiteY24704"/>
              </a:cxn>
              <a:cxn ang="0">
                <a:pos x="connsiteX24705" y="connsiteY24705"/>
              </a:cxn>
              <a:cxn ang="0">
                <a:pos x="connsiteX24706" y="connsiteY24706"/>
              </a:cxn>
              <a:cxn ang="0">
                <a:pos x="connsiteX24707" y="connsiteY24707"/>
              </a:cxn>
              <a:cxn ang="0">
                <a:pos x="connsiteX24708" y="connsiteY24708"/>
              </a:cxn>
              <a:cxn ang="0">
                <a:pos x="connsiteX24709" y="connsiteY24709"/>
              </a:cxn>
              <a:cxn ang="0">
                <a:pos x="connsiteX24710" y="connsiteY24710"/>
              </a:cxn>
              <a:cxn ang="0">
                <a:pos x="connsiteX24711" y="connsiteY24711"/>
              </a:cxn>
              <a:cxn ang="0">
                <a:pos x="connsiteX24712" y="connsiteY24712"/>
              </a:cxn>
              <a:cxn ang="0">
                <a:pos x="connsiteX24713" y="connsiteY24713"/>
              </a:cxn>
              <a:cxn ang="0">
                <a:pos x="connsiteX24714" y="connsiteY24714"/>
              </a:cxn>
              <a:cxn ang="0">
                <a:pos x="connsiteX24715" y="connsiteY24715"/>
              </a:cxn>
              <a:cxn ang="0">
                <a:pos x="connsiteX24716" y="connsiteY24716"/>
              </a:cxn>
              <a:cxn ang="0">
                <a:pos x="connsiteX24717" y="connsiteY24717"/>
              </a:cxn>
              <a:cxn ang="0">
                <a:pos x="connsiteX24718" y="connsiteY24718"/>
              </a:cxn>
              <a:cxn ang="0">
                <a:pos x="connsiteX24719" y="connsiteY24719"/>
              </a:cxn>
              <a:cxn ang="0">
                <a:pos x="connsiteX24720" y="connsiteY24720"/>
              </a:cxn>
              <a:cxn ang="0">
                <a:pos x="connsiteX24721" y="connsiteY24721"/>
              </a:cxn>
              <a:cxn ang="0">
                <a:pos x="connsiteX24722" y="connsiteY24722"/>
              </a:cxn>
              <a:cxn ang="0">
                <a:pos x="connsiteX24723" y="connsiteY24723"/>
              </a:cxn>
              <a:cxn ang="0">
                <a:pos x="connsiteX24724" y="connsiteY24724"/>
              </a:cxn>
              <a:cxn ang="0">
                <a:pos x="connsiteX24725" y="connsiteY24725"/>
              </a:cxn>
              <a:cxn ang="0">
                <a:pos x="connsiteX24726" y="connsiteY24726"/>
              </a:cxn>
              <a:cxn ang="0">
                <a:pos x="connsiteX24727" y="connsiteY24727"/>
              </a:cxn>
              <a:cxn ang="0">
                <a:pos x="connsiteX24728" y="connsiteY24728"/>
              </a:cxn>
              <a:cxn ang="0">
                <a:pos x="connsiteX24729" y="connsiteY24729"/>
              </a:cxn>
              <a:cxn ang="0">
                <a:pos x="connsiteX24730" y="connsiteY24730"/>
              </a:cxn>
              <a:cxn ang="0">
                <a:pos x="connsiteX24731" y="connsiteY24731"/>
              </a:cxn>
              <a:cxn ang="0">
                <a:pos x="connsiteX24732" y="connsiteY24732"/>
              </a:cxn>
              <a:cxn ang="0">
                <a:pos x="connsiteX24733" y="connsiteY24733"/>
              </a:cxn>
              <a:cxn ang="0">
                <a:pos x="connsiteX24734" y="connsiteY24734"/>
              </a:cxn>
              <a:cxn ang="0">
                <a:pos x="connsiteX24735" y="connsiteY24735"/>
              </a:cxn>
              <a:cxn ang="0">
                <a:pos x="connsiteX24736" y="connsiteY24736"/>
              </a:cxn>
              <a:cxn ang="0">
                <a:pos x="connsiteX24737" y="connsiteY24737"/>
              </a:cxn>
              <a:cxn ang="0">
                <a:pos x="connsiteX24738" y="connsiteY24738"/>
              </a:cxn>
              <a:cxn ang="0">
                <a:pos x="connsiteX24739" y="connsiteY24739"/>
              </a:cxn>
              <a:cxn ang="0">
                <a:pos x="connsiteX24740" y="connsiteY24740"/>
              </a:cxn>
              <a:cxn ang="0">
                <a:pos x="connsiteX24741" y="connsiteY24741"/>
              </a:cxn>
              <a:cxn ang="0">
                <a:pos x="connsiteX24742" y="connsiteY24742"/>
              </a:cxn>
              <a:cxn ang="0">
                <a:pos x="connsiteX24743" y="connsiteY24743"/>
              </a:cxn>
              <a:cxn ang="0">
                <a:pos x="connsiteX24744" y="connsiteY24744"/>
              </a:cxn>
              <a:cxn ang="0">
                <a:pos x="connsiteX24745" y="connsiteY24745"/>
              </a:cxn>
              <a:cxn ang="0">
                <a:pos x="connsiteX24746" y="connsiteY24746"/>
              </a:cxn>
              <a:cxn ang="0">
                <a:pos x="connsiteX24747" y="connsiteY24747"/>
              </a:cxn>
              <a:cxn ang="0">
                <a:pos x="connsiteX24748" y="connsiteY24748"/>
              </a:cxn>
              <a:cxn ang="0">
                <a:pos x="connsiteX24749" y="connsiteY24749"/>
              </a:cxn>
              <a:cxn ang="0">
                <a:pos x="connsiteX24750" y="connsiteY24750"/>
              </a:cxn>
              <a:cxn ang="0">
                <a:pos x="connsiteX24751" y="connsiteY24751"/>
              </a:cxn>
              <a:cxn ang="0">
                <a:pos x="connsiteX24752" y="connsiteY24752"/>
              </a:cxn>
              <a:cxn ang="0">
                <a:pos x="connsiteX24753" y="connsiteY24753"/>
              </a:cxn>
              <a:cxn ang="0">
                <a:pos x="connsiteX24754" y="connsiteY24754"/>
              </a:cxn>
              <a:cxn ang="0">
                <a:pos x="connsiteX24755" y="connsiteY24755"/>
              </a:cxn>
              <a:cxn ang="0">
                <a:pos x="connsiteX24756" y="connsiteY24756"/>
              </a:cxn>
              <a:cxn ang="0">
                <a:pos x="connsiteX24757" y="connsiteY24757"/>
              </a:cxn>
              <a:cxn ang="0">
                <a:pos x="connsiteX24758" y="connsiteY24758"/>
              </a:cxn>
              <a:cxn ang="0">
                <a:pos x="connsiteX24759" y="connsiteY24759"/>
              </a:cxn>
              <a:cxn ang="0">
                <a:pos x="connsiteX24760" y="connsiteY24760"/>
              </a:cxn>
              <a:cxn ang="0">
                <a:pos x="connsiteX24761" y="connsiteY24761"/>
              </a:cxn>
              <a:cxn ang="0">
                <a:pos x="connsiteX24762" y="connsiteY24762"/>
              </a:cxn>
              <a:cxn ang="0">
                <a:pos x="connsiteX24763" y="connsiteY24763"/>
              </a:cxn>
              <a:cxn ang="0">
                <a:pos x="connsiteX24764" y="connsiteY24764"/>
              </a:cxn>
              <a:cxn ang="0">
                <a:pos x="connsiteX24765" y="connsiteY24765"/>
              </a:cxn>
              <a:cxn ang="0">
                <a:pos x="connsiteX24766" y="connsiteY24766"/>
              </a:cxn>
              <a:cxn ang="0">
                <a:pos x="connsiteX24767" y="connsiteY24767"/>
              </a:cxn>
              <a:cxn ang="0">
                <a:pos x="connsiteX24768" y="connsiteY24768"/>
              </a:cxn>
              <a:cxn ang="0">
                <a:pos x="connsiteX24769" y="connsiteY24769"/>
              </a:cxn>
              <a:cxn ang="0">
                <a:pos x="connsiteX24770" y="connsiteY24770"/>
              </a:cxn>
              <a:cxn ang="0">
                <a:pos x="connsiteX24771" y="connsiteY24771"/>
              </a:cxn>
              <a:cxn ang="0">
                <a:pos x="connsiteX24772" y="connsiteY24772"/>
              </a:cxn>
              <a:cxn ang="0">
                <a:pos x="connsiteX24773" y="connsiteY24773"/>
              </a:cxn>
              <a:cxn ang="0">
                <a:pos x="connsiteX24774" y="connsiteY24774"/>
              </a:cxn>
              <a:cxn ang="0">
                <a:pos x="connsiteX24775" y="connsiteY24775"/>
              </a:cxn>
              <a:cxn ang="0">
                <a:pos x="connsiteX24776" y="connsiteY24776"/>
              </a:cxn>
              <a:cxn ang="0">
                <a:pos x="connsiteX24777" y="connsiteY24777"/>
              </a:cxn>
              <a:cxn ang="0">
                <a:pos x="connsiteX24778" y="connsiteY24778"/>
              </a:cxn>
              <a:cxn ang="0">
                <a:pos x="connsiteX24779" y="connsiteY24779"/>
              </a:cxn>
              <a:cxn ang="0">
                <a:pos x="connsiteX24780" y="connsiteY24780"/>
              </a:cxn>
              <a:cxn ang="0">
                <a:pos x="connsiteX24781" y="connsiteY24781"/>
              </a:cxn>
              <a:cxn ang="0">
                <a:pos x="connsiteX24782" y="connsiteY24782"/>
              </a:cxn>
              <a:cxn ang="0">
                <a:pos x="connsiteX24783" y="connsiteY24783"/>
              </a:cxn>
              <a:cxn ang="0">
                <a:pos x="connsiteX24784" y="connsiteY24784"/>
              </a:cxn>
              <a:cxn ang="0">
                <a:pos x="connsiteX24785" y="connsiteY24785"/>
              </a:cxn>
              <a:cxn ang="0">
                <a:pos x="connsiteX24786" y="connsiteY24786"/>
              </a:cxn>
              <a:cxn ang="0">
                <a:pos x="connsiteX24787" y="connsiteY24787"/>
              </a:cxn>
              <a:cxn ang="0">
                <a:pos x="connsiteX24788" y="connsiteY24788"/>
              </a:cxn>
              <a:cxn ang="0">
                <a:pos x="connsiteX24789" y="connsiteY24789"/>
              </a:cxn>
              <a:cxn ang="0">
                <a:pos x="connsiteX24790" y="connsiteY24790"/>
              </a:cxn>
              <a:cxn ang="0">
                <a:pos x="connsiteX24791" y="connsiteY24791"/>
              </a:cxn>
              <a:cxn ang="0">
                <a:pos x="connsiteX24792" y="connsiteY24792"/>
              </a:cxn>
              <a:cxn ang="0">
                <a:pos x="connsiteX24793" y="connsiteY24793"/>
              </a:cxn>
              <a:cxn ang="0">
                <a:pos x="connsiteX24794" y="connsiteY24794"/>
              </a:cxn>
              <a:cxn ang="0">
                <a:pos x="connsiteX24795" y="connsiteY24795"/>
              </a:cxn>
              <a:cxn ang="0">
                <a:pos x="connsiteX24796" y="connsiteY24796"/>
              </a:cxn>
              <a:cxn ang="0">
                <a:pos x="connsiteX24797" y="connsiteY24797"/>
              </a:cxn>
              <a:cxn ang="0">
                <a:pos x="connsiteX24798" y="connsiteY24798"/>
              </a:cxn>
              <a:cxn ang="0">
                <a:pos x="connsiteX24799" y="connsiteY24799"/>
              </a:cxn>
              <a:cxn ang="0">
                <a:pos x="connsiteX24800" y="connsiteY24800"/>
              </a:cxn>
              <a:cxn ang="0">
                <a:pos x="connsiteX24801" y="connsiteY24801"/>
              </a:cxn>
              <a:cxn ang="0">
                <a:pos x="connsiteX24802" y="connsiteY24802"/>
              </a:cxn>
              <a:cxn ang="0">
                <a:pos x="connsiteX24803" y="connsiteY24803"/>
              </a:cxn>
              <a:cxn ang="0">
                <a:pos x="connsiteX24804" y="connsiteY24804"/>
              </a:cxn>
              <a:cxn ang="0">
                <a:pos x="connsiteX24805" y="connsiteY24805"/>
              </a:cxn>
              <a:cxn ang="0">
                <a:pos x="connsiteX24806" y="connsiteY24806"/>
              </a:cxn>
              <a:cxn ang="0">
                <a:pos x="connsiteX24807" y="connsiteY24807"/>
              </a:cxn>
              <a:cxn ang="0">
                <a:pos x="connsiteX24808" y="connsiteY24808"/>
              </a:cxn>
              <a:cxn ang="0">
                <a:pos x="connsiteX24809" y="connsiteY24809"/>
              </a:cxn>
              <a:cxn ang="0">
                <a:pos x="connsiteX24810" y="connsiteY24810"/>
              </a:cxn>
              <a:cxn ang="0">
                <a:pos x="connsiteX24811" y="connsiteY24811"/>
              </a:cxn>
              <a:cxn ang="0">
                <a:pos x="connsiteX24812" y="connsiteY24812"/>
              </a:cxn>
              <a:cxn ang="0">
                <a:pos x="connsiteX24813" y="connsiteY24813"/>
              </a:cxn>
              <a:cxn ang="0">
                <a:pos x="connsiteX24814" y="connsiteY24814"/>
              </a:cxn>
              <a:cxn ang="0">
                <a:pos x="connsiteX24815" y="connsiteY24815"/>
              </a:cxn>
              <a:cxn ang="0">
                <a:pos x="connsiteX24816" y="connsiteY24816"/>
              </a:cxn>
              <a:cxn ang="0">
                <a:pos x="connsiteX24817" y="connsiteY24817"/>
              </a:cxn>
              <a:cxn ang="0">
                <a:pos x="connsiteX24818" y="connsiteY24818"/>
              </a:cxn>
              <a:cxn ang="0">
                <a:pos x="connsiteX24819" y="connsiteY24819"/>
              </a:cxn>
              <a:cxn ang="0">
                <a:pos x="connsiteX24820" y="connsiteY24820"/>
              </a:cxn>
              <a:cxn ang="0">
                <a:pos x="connsiteX24821" y="connsiteY24821"/>
              </a:cxn>
              <a:cxn ang="0">
                <a:pos x="connsiteX24822" y="connsiteY24822"/>
              </a:cxn>
              <a:cxn ang="0">
                <a:pos x="connsiteX24823" y="connsiteY24823"/>
              </a:cxn>
              <a:cxn ang="0">
                <a:pos x="connsiteX24824" y="connsiteY24824"/>
              </a:cxn>
              <a:cxn ang="0">
                <a:pos x="connsiteX24825" y="connsiteY24825"/>
              </a:cxn>
              <a:cxn ang="0">
                <a:pos x="connsiteX24826" y="connsiteY24826"/>
              </a:cxn>
              <a:cxn ang="0">
                <a:pos x="connsiteX24827" y="connsiteY24827"/>
              </a:cxn>
              <a:cxn ang="0">
                <a:pos x="connsiteX24828" y="connsiteY24828"/>
              </a:cxn>
              <a:cxn ang="0">
                <a:pos x="connsiteX24829" y="connsiteY24829"/>
              </a:cxn>
              <a:cxn ang="0">
                <a:pos x="connsiteX24830" y="connsiteY24830"/>
              </a:cxn>
              <a:cxn ang="0">
                <a:pos x="connsiteX24831" y="connsiteY24831"/>
              </a:cxn>
              <a:cxn ang="0">
                <a:pos x="connsiteX24832" y="connsiteY24832"/>
              </a:cxn>
              <a:cxn ang="0">
                <a:pos x="connsiteX24833" y="connsiteY24833"/>
              </a:cxn>
              <a:cxn ang="0">
                <a:pos x="connsiteX24834" y="connsiteY24834"/>
              </a:cxn>
              <a:cxn ang="0">
                <a:pos x="connsiteX24835" y="connsiteY24835"/>
              </a:cxn>
              <a:cxn ang="0">
                <a:pos x="connsiteX24836" y="connsiteY24836"/>
              </a:cxn>
              <a:cxn ang="0">
                <a:pos x="connsiteX24837" y="connsiteY24837"/>
              </a:cxn>
              <a:cxn ang="0">
                <a:pos x="connsiteX24838" y="connsiteY24838"/>
              </a:cxn>
              <a:cxn ang="0">
                <a:pos x="connsiteX24839" y="connsiteY24839"/>
              </a:cxn>
              <a:cxn ang="0">
                <a:pos x="connsiteX24840" y="connsiteY24840"/>
              </a:cxn>
              <a:cxn ang="0">
                <a:pos x="connsiteX24841" y="connsiteY24841"/>
              </a:cxn>
              <a:cxn ang="0">
                <a:pos x="connsiteX24842" y="connsiteY24842"/>
              </a:cxn>
              <a:cxn ang="0">
                <a:pos x="connsiteX24843" y="connsiteY24843"/>
              </a:cxn>
              <a:cxn ang="0">
                <a:pos x="connsiteX24844" y="connsiteY24844"/>
              </a:cxn>
              <a:cxn ang="0">
                <a:pos x="connsiteX24845" y="connsiteY24845"/>
              </a:cxn>
              <a:cxn ang="0">
                <a:pos x="connsiteX24846" y="connsiteY24846"/>
              </a:cxn>
              <a:cxn ang="0">
                <a:pos x="connsiteX24847" y="connsiteY24847"/>
              </a:cxn>
              <a:cxn ang="0">
                <a:pos x="connsiteX24848" y="connsiteY24848"/>
              </a:cxn>
              <a:cxn ang="0">
                <a:pos x="connsiteX24849" y="connsiteY24849"/>
              </a:cxn>
              <a:cxn ang="0">
                <a:pos x="connsiteX24850" y="connsiteY24850"/>
              </a:cxn>
              <a:cxn ang="0">
                <a:pos x="connsiteX24851" y="connsiteY24851"/>
              </a:cxn>
              <a:cxn ang="0">
                <a:pos x="connsiteX24852" y="connsiteY24852"/>
              </a:cxn>
              <a:cxn ang="0">
                <a:pos x="connsiteX24853" y="connsiteY24853"/>
              </a:cxn>
              <a:cxn ang="0">
                <a:pos x="connsiteX24854" y="connsiteY24854"/>
              </a:cxn>
              <a:cxn ang="0">
                <a:pos x="connsiteX24855" y="connsiteY24855"/>
              </a:cxn>
              <a:cxn ang="0">
                <a:pos x="connsiteX24856" y="connsiteY24856"/>
              </a:cxn>
              <a:cxn ang="0">
                <a:pos x="connsiteX24857" y="connsiteY24857"/>
              </a:cxn>
              <a:cxn ang="0">
                <a:pos x="connsiteX24858" y="connsiteY24858"/>
              </a:cxn>
              <a:cxn ang="0">
                <a:pos x="connsiteX24859" y="connsiteY24859"/>
              </a:cxn>
              <a:cxn ang="0">
                <a:pos x="connsiteX24860" y="connsiteY24860"/>
              </a:cxn>
              <a:cxn ang="0">
                <a:pos x="connsiteX24861" y="connsiteY24861"/>
              </a:cxn>
              <a:cxn ang="0">
                <a:pos x="connsiteX24862" y="connsiteY24862"/>
              </a:cxn>
              <a:cxn ang="0">
                <a:pos x="connsiteX24863" y="connsiteY24863"/>
              </a:cxn>
              <a:cxn ang="0">
                <a:pos x="connsiteX24864" y="connsiteY24864"/>
              </a:cxn>
              <a:cxn ang="0">
                <a:pos x="connsiteX24865" y="connsiteY24865"/>
              </a:cxn>
              <a:cxn ang="0">
                <a:pos x="connsiteX24866" y="connsiteY24866"/>
              </a:cxn>
              <a:cxn ang="0">
                <a:pos x="connsiteX24867" y="connsiteY24867"/>
              </a:cxn>
              <a:cxn ang="0">
                <a:pos x="connsiteX24868" y="connsiteY24868"/>
              </a:cxn>
              <a:cxn ang="0">
                <a:pos x="connsiteX24869" y="connsiteY24869"/>
              </a:cxn>
              <a:cxn ang="0">
                <a:pos x="connsiteX24870" y="connsiteY24870"/>
              </a:cxn>
              <a:cxn ang="0">
                <a:pos x="connsiteX24871" y="connsiteY24871"/>
              </a:cxn>
              <a:cxn ang="0">
                <a:pos x="connsiteX24872" y="connsiteY24872"/>
              </a:cxn>
              <a:cxn ang="0">
                <a:pos x="connsiteX24873" y="connsiteY24873"/>
              </a:cxn>
              <a:cxn ang="0">
                <a:pos x="connsiteX24874" y="connsiteY24874"/>
              </a:cxn>
              <a:cxn ang="0">
                <a:pos x="connsiteX24875" y="connsiteY24875"/>
              </a:cxn>
              <a:cxn ang="0">
                <a:pos x="connsiteX24876" y="connsiteY24876"/>
              </a:cxn>
              <a:cxn ang="0">
                <a:pos x="connsiteX24877" y="connsiteY24877"/>
              </a:cxn>
              <a:cxn ang="0">
                <a:pos x="connsiteX24878" y="connsiteY24878"/>
              </a:cxn>
              <a:cxn ang="0">
                <a:pos x="connsiteX24879" y="connsiteY24879"/>
              </a:cxn>
              <a:cxn ang="0">
                <a:pos x="connsiteX24880" y="connsiteY24880"/>
              </a:cxn>
              <a:cxn ang="0">
                <a:pos x="connsiteX24881" y="connsiteY24881"/>
              </a:cxn>
              <a:cxn ang="0">
                <a:pos x="connsiteX24882" y="connsiteY24882"/>
              </a:cxn>
              <a:cxn ang="0">
                <a:pos x="connsiteX24883" y="connsiteY24883"/>
              </a:cxn>
              <a:cxn ang="0">
                <a:pos x="connsiteX24884" y="connsiteY24884"/>
              </a:cxn>
              <a:cxn ang="0">
                <a:pos x="connsiteX24885" y="connsiteY24885"/>
              </a:cxn>
              <a:cxn ang="0">
                <a:pos x="connsiteX24886" y="connsiteY24886"/>
              </a:cxn>
              <a:cxn ang="0">
                <a:pos x="connsiteX24887" y="connsiteY24887"/>
              </a:cxn>
              <a:cxn ang="0">
                <a:pos x="connsiteX24888" y="connsiteY24888"/>
              </a:cxn>
              <a:cxn ang="0">
                <a:pos x="connsiteX24889" y="connsiteY24889"/>
              </a:cxn>
              <a:cxn ang="0">
                <a:pos x="connsiteX24890" y="connsiteY24890"/>
              </a:cxn>
              <a:cxn ang="0">
                <a:pos x="connsiteX24891" y="connsiteY24891"/>
              </a:cxn>
              <a:cxn ang="0">
                <a:pos x="connsiteX24892" y="connsiteY24892"/>
              </a:cxn>
              <a:cxn ang="0">
                <a:pos x="connsiteX24893" y="connsiteY24893"/>
              </a:cxn>
              <a:cxn ang="0">
                <a:pos x="connsiteX24894" y="connsiteY24894"/>
              </a:cxn>
              <a:cxn ang="0">
                <a:pos x="connsiteX24895" y="connsiteY24895"/>
              </a:cxn>
              <a:cxn ang="0">
                <a:pos x="connsiteX24896" y="connsiteY24896"/>
              </a:cxn>
              <a:cxn ang="0">
                <a:pos x="connsiteX24897" y="connsiteY24897"/>
              </a:cxn>
              <a:cxn ang="0">
                <a:pos x="connsiteX24898" y="connsiteY24898"/>
              </a:cxn>
              <a:cxn ang="0">
                <a:pos x="connsiteX24899" y="connsiteY24899"/>
              </a:cxn>
              <a:cxn ang="0">
                <a:pos x="connsiteX24900" y="connsiteY24900"/>
              </a:cxn>
              <a:cxn ang="0">
                <a:pos x="connsiteX24901" y="connsiteY24901"/>
              </a:cxn>
              <a:cxn ang="0">
                <a:pos x="connsiteX24902" y="connsiteY24902"/>
              </a:cxn>
              <a:cxn ang="0">
                <a:pos x="connsiteX24903" y="connsiteY24903"/>
              </a:cxn>
              <a:cxn ang="0">
                <a:pos x="connsiteX24904" y="connsiteY24904"/>
              </a:cxn>
              <a:cxn ang="0">
                <a:pos x="connsiteX24905" y="connsiteY24905"/>
              </a:cxn>
              <a:cxn ang="0">
                <a:pos x="connsiteX24906" y="connsiteY24906"/>
              </a:cxn>
              <a:cxn ang="0">
                <a:pos x="connsiteX24907" y="connsiteY24907"/>
              </a:cxn>
              <a:cxn ang="0">
                <a:pos x="connsiteX24908" y="connsiteY24908"/>
              </a:cxn>
              <a:cxn ang="0">
                <a:pos x="connsiteX24909" y="connsiteY24909"/>
              </a:cxn>
              <a:cxn ang="0">
                <a:pos x="connsiteX24910" y="connsiteY24910"/>
              </a:cxn>
              <a:cxn ang="0">
                <a:pos x="connsiteX24911" y="connsiteY24911"/>
              </a:cxn>
              <a:cxn ang="0">
                <a:pos x="connsiteX24912" y="connsiteY24912"/>
              </a:cxn>
              <a:cxn ang="0">
                <a:pos x="connsiteX24913" y="connsiteY24913"/>
              </a:cxn>
              <a:cxn ang="0">
                <a:pos x="connsiteX24914" y="connsiteY24914"/>
              </a:cxn>
              <a:cxn ang="0">
                <a:pos x="connsiteX24915" y="connsiteY24915"/>
              </a:cxn>
              <a:cxn ang="0">
                <a:pos x="connsiteX24916" y="connsiteY24916"/>
              </a:cxn>
              <a:cxn ang="0">
                <a:pos x="connsiteX24917" y="connsiteY24917"/>
              </a:cxn>
              <a:cxn ang="0">
                <a:pos x="connsiteX24918" y="connsiteY24918"/>
              </a:cxn>
              <a:cxn ang="0">
                <a:pos x="connsiteX24919" y="connsiteY24919"/>
              </a:cxn>
              <a:cxn ang="0">
                <a:pos x="connsiteX24920" y="connsiteY24920"/>
              </a:cxn>
              <a:cxn ang="0">
                <a:pos x="connsiteX24921" y="connsiteY24921"/>
              </a:cxn>
              <a:cxn ang="0">
                <a:pos x="connsiteX24922" y="connsiteY24922"/>
              </a:cxn>
              <a:cxn ang="0">
                <a:pos x="connsiteX24923" y="connsiteY24923"/>
              </a:cxn>
              <a:cxn ang="0">
                <a:pos x="connsiteX24924" y="connsiteY24924"/>
              </a:cxn>
              <a:cxn ang="0">
                <a:pos x="connsiteX24925" y="connsiteY24925"/>
              </a:cxn>
              <a:cxn ang="0">
                <a:pos x="connsiteX24926" y="connsiteY24926"/>
              </a:cxn>
              <a:cxn ang="0">
                <a:pos x="connsiteX24927" y="connsiteY24927"/>
              </a:cxn>
              <a:cxn ang="0">
                <a:pos x="connsiteX24928" y="connsiteY24928"/>
              </a:cxn>
              <a:cxn ang="0">
                <a:pos x="connsiteX24929" y="connsiteY24929"/>
              </a:cxn>
              <a:cxn ang="0">
                <a:pos x="connsiteX24930" y="connsiteY24930"/>
              </a:cxn>
              <a:cxn ang="0">
                <a:pos x="connsiteX24931" y="connsiteY24931"/>
              </a:cxn>
              <a:cxn ang="0">
                <a:pos x="connsiteX24932" y="connsiteY24932"/>
              </a:cxn>
              <a:cxn ang="0">
                <a:pos x="connsiteX24933" y="connsiteY24933"/>
              </a:cxn>
              <a:cxn ang="0">
                <a:pos x="connsiteX24934" y="connsiteY24934"/>
              </a:cxn>
              <a:cxn ang="0">
                <a:pos x="connsiteX24935" y="connsiteY24935"/>
              </a:cxn>
              <a:cxn ang="0">
                <a:pos x="connsiteX24936" y="connsiteY24936"/>
              </a:cxn>
              <a:cxn ang="0">
                <a:pos x="connsiteX24937" y="connsiteY24937"/>
              </a:cxn>
              <a:cxn ang="0">
                <a:pos x="connsiteX24938" y="connsiteY24938"/>
              </a:cxn>
              <a:cxn ang="0">
                <a:pos x="connsiteX24939" y="connsiteY24939"/>
              </a:cxn>
              <a:cxn ang="0">
                <a:pos x="connsiteX24940" y="connsiteY24940"/>
              </a:cxn>
              <a:cxn ang="0">
                <a:pos x="connsiteX24941" y="connsiteY24941"/>
              </a:cxn>
              <a:cxn ang="0">
                <a:pos x="connsiteX24942" y="connsiteY24942"/>
              </a:cxn>
              <a:cxn ang="0">
                <a:pos x="connsiteX24943" y="connsiteY24943"/>
              </a:cxn>
              <a:cxn ang="0">
                <a:pos x="connsiteX24944" y="connsiteY24944"/>
              </a:cxn>
              <a:cxn ang="0">
                <a:pos x="connsiteX24945" y="connsiteY24945"/>
              </a:cxn>
              <a:cxn ang="0">
                <a:pos x="connsiteX24946" y="connsiteY24946"/>
              </a:cxn>
              <a:cxn ang="0">
                <a:pos x="connsiteX24947" y="connsiteY24947"/>
              </a:cxn>
              <a:cxn ang="0">
                <a:pos x="connsiteX24948" y="connsiteY24948"/>
              </a:cxn>
              <a:cxn ang="0">
                <a:pos x="connsiteX24949" y="connsiteY24949"/>
              </a:cxn>
              <a:cxn ang="0">
                <a:pos x="connsiteX24950" y="connsiteY24950"/>
              </a:cxn>
              <a:cxn ang="0">
                <a:pos x="connsiteX24951" y="connsiteY24951"/>
              </a:cxn>
              <a:cxn ang="0">
                <a:pos x="connsiteX24952" y="connsiteY24952"/>
              </a:cxn>
              <a:cxn ang="0">
                <a:pos x="connsiteX24953" y="connsiteY24953"/>
              </a:cxn>
              <a:cxn ang="0">
                <a:pos x="connsiteX24954" y="connsiteY24954"/>
              </a:cxn>
              <a:cxn ang="0">
                <a:pos x="connsiteX24955" y="connsiteY24955"/>
              </a:cxn>
              <a:cxn ang="0">
                <a:pos x="connsiteX24956" y="connsiteY24956"/>
              </a:cxn>
              <a:cxn ang="0">
                <a:pos x="connsiteX24957" y="connsiteY24957"/>
              </a:cxn>
              <a:cxn ang="0">
                <a:pos x="connsiteX24958" y="connsiteY24958"/>
              </a:cxn>
              <a:cxn ang="0">
                <a:pos x="connsiteX24959" y="connsiteY24959"/>
              </a:cxn>
              <a:cxn ang="0">
                <a:pos x="connsiteX24960" y="connsiteY24960"/>
              </a:cxn>
              <a:cxn ang="0">
                <a:pos x="connsiteX24961" y="connsiteY24961"/>
              </a:cxn>
              <a:cxn ang="0">
                <a:pos x="connsiteX24962" y="connsiteY24962"/>
              </a:cxn>
              <a:cxn ang="0">
                <a:pos x="connsiteX24963" y="connsiteY24963"/>
              </a:cxn>
              <a:cxn ang="0">
                <a:pos x="connsiteX24964" y="connsiteY24964"/>
              </a:cxn>
              <a:cxn ang="0">
                <a:pos x="connsiteX24965" y="connsiteY24965"/>
              </a:cxn>
              <a:cxn ang="0">
                <a:pos x="connsiteX24966" y="connsiteY24966"/>
              </a:cxn>
              <a:cxn ang="0">
                <a:pos x="connsiteX24967" y="connsiteY24967"/>
              </a:cxn>
              <a:cxn ang="0">
                <a:pos x="connsiteX24968" y="connsiteY24968"/>
              </a:cxn>
              <a:cxn ang="0">
                <a:pos x="connsiteX24969" y="connsiteY24969"/>
              </a:cxn>
              <a:cxn ang="0">
                <a:pos x="connsiteX24970" y="connsiteY24970"/>
              </a:cxn>
              <a:cxn ang="0">
                <a:pos x="connsiteX24971" y="connsiteY24971"/>
              </a:cxn>
              <a:cxn ang="0">
                <a:pos x="connsiteX24972" y="connsiteY24972"/>
              </a:cxn>
              <a:cxn ang="0">
                <a:pos x="connsiteX24973" y="connsiteY24973"/>
              </a:cxn>
              <a:cxn ang="0">
                <a:pos x="connsiteX24974" y="connsiteY24974"/>
              </a:cxn>
              <a:cxn ang="0">
                <a:pos x="connsiteX24975" y="connsiteY24975"/>
              </a:cxn>
              <a:cxn ang="0">
                <a:pos x="connsiteX24976" y="connsiteY24976"/>
              </a:cxn>
              <a:cxn ang="0">
                <a:pos x="connsiteX24977" y="connsiteY24977"/>
              </a:cxn>
              <a:cxn ang="0">
                <a:pos x="connsiteX24978" y="connsiteY24978"/>
              </a:cxn>
              <a:cxn ang="0">
                <a:pos x="connsiteX24979" y="connsiteY24979"/>
              </a:cxn>
              <a:cxn ang="0">
                <a:pos x="connsiteX24980" y="connsiteY24980"/>
              </a:cxn>
              <a:cxn ang="0">
                <a:pos x="connsiteX24981" y="connsiteY24981"/>
              </a:cxn>
              <a:cxn ang="0">
                <a:pos x="connsiteX24982" y="connsiteY24982"/>
              </a:cxn>
              <a:cxn ang="0">
                <a:pos x="connsiteX24983" y="connsiteY24983"/>
              </a:cxn>
              <a:cxn ang="0">
                <a:pos x="connsiteX24984" y="connsiteY24984"/>
              </a:cxn>
              <a:cxn ang="0">
                <a:pos x="connsiteX24985" y="connsiteY24985"/>
              </a:cxn>
              <a:cxn ang="0">
                <a:pos x="connsiteX24986" y="connsiteY24986"/>
              </a:cxn>
              <a:cxn ang="0">
                <a:pos x="connsiteX24987" y="connsiteY24987"/>
              </a:cxn>
              <a:cxn ang="0">
                <a:pos x="connsiteX24988" y="connsiteY24988"/>
              </a:cxn>
              <a:cxn ang="0">
                <a:pos x="connsiteX24989" y="connsiteY24989"/>
              </a:cxn>
              <a:cxn ang="0">
                <a:pos x="connsiteX24990" y="connsiteY24990"/>
              </a:cxn>
              <a:cxn ang="0">
                <a:pos x="connsiteX24991" y="connsiteY24991"/>
              </a:cxn>
              <a:cxn ang="0">
                <a:pos x="connsiteX24992" y="connsiteY24992"/>
              </a:cxn>
              <a:cxn ang="0">
                <a:pos x="connsiteX24993" y="connsiteY24993"/>
              </a:cxn>
              <a:cxn ang="0">
                <a:pos x="connsiteX24994" y="connsiteY24994"/>
              </a:cxn>
              <a:cxn ang="0">
                <a:pos x="connsiteX24995" y="connsiteY24995"/>
              </a:cxn>
              <a:cxn ang="0">
                <a:pos x="connsiteX24996" y="connsiteY24996"/>
              </a:cxn>
              <a:cxn ang="0">
                <a:pos x="connsiteX24997" y="connsiteY24997"/>
              </a:cxn>
              <a:cxn ang="0">
                <a:pos x="connsiteX24998" y="connsiteY24998"/>
              </a:cxn>
              <a:cxn ang="0">
                <a:pos x="connsiteX24999" y="connsiteY24999"/>
              </a:cxn>
              <a:cxn ang="0">
                <a:pos x="connsiteX25000" y="connsiteY25000"/>
              </a:cxn>
              <a:cxn ang="0">
                <a:pos x="connsiteX25001" y="connsiteY25001"/>
              </a:cxn>
              <a:cxn ang="0">
                <a:pos x="connsiteX25002" y="connsiteY25002"/>
              </a:cxn>
              <a:cxn ang="0">
                <a:pos x="connsiteX25003" y="connsiteY25003"/>
              </a:cxn>
              <a:cxn ang="0">
                <a:pos x="connsiteX25004" y="connsiteY25004"/>
              </a:cxn>
              <a:cxn ang="0">
                <a:pos x="connsiteX25005" y="connsiteY25005"/>
              </a:cxn>
              <a:cxn ang="0">
                <a:pos x="connsiteX25006" y="connsiteY25006"/>
              </a:cxn>
              <a:cxn ang="0">
                <a:pos x="connsiteX25007" y="connsiteY25007"/>
              </a:cxn>
              <a:cxn ang="0">
                <a:pos x="connsiteX25008" y="connsiteY25008"/>
              </a:cxn>
              <a:cxn ang="0">
                <a:pos x="connsiteX25009" y="connsiteY25009"/>
              </a:cxn>
              <a:cxn ang="0">
                <a:pos x="connsiteX25010" y="connsiteY25010"/>
              </a:cxn>
              <a:cxn ang="0">
                <a:pos x="connsiteX25011" y="connsiteY25011"/>
              </a:cxn>
              <a:cxn ang="0">
                <a:pos x="connsiteX25012" y="connsiteY25012"/>
              </a:cxn>
              <a:cxn ang="0">
                <a:pos x="connsiteX25013" y="connsiteY25013"/>
              </a:cxn>
              <a:cxn ang="0">
                <a:pos x="connsiteX25014" y="connsiteY25014"/>
              </a:cxn>
              <a:cxn ang="0">
                <a:pos x="connsiteX25015" y="connsiteY25015"/>
              </a:cxn>
              <a:cxn ang="0">
                <a:pos x="connsiteX25016" y="connsiteY25016"/>
              </a:cxn>
              <a:cxn ang="0">
                <a:pos x="connsiteX25017" y="connsiteY25017"/>
              </a:cxn>
              <a:cxn ang="0">
                <a:pos x="connsiteX25018" y="connsiteY25018"/>
              </a:cxn>
              <a:cxn ang="0">
                <a:pos x="connsiteX25019" y="connsiteY25019"/>
              </a:cxn>
              <a:cxn ang="0">
                <a:pos x="connsiteX25020" y="connsiteY25020"/>
              </a:cxn>
              <a:cxn ang="0">
                <a:pos x="connsiteX25021" y="connsiteY25021"/>
              </a:cxn>
              <a:cxn ang="0">
                <a:pos x="connsiteX25022" y="connsiteY25022"/>
              </a:cxn>
              <a:cxn ang="0">
                <a:pos x="connsiteX25023" y="connsiteY25023"/>
              </a:cxn>
              <a:cxn ang="0">
                <a:pos x="connsiteX25024" y="connsiteY25024"/>
              </a:cxn>
              <a:cxn ang="0">
                <a:pos x="connsiteX25025" y="connsiteY25025"/>
              </a:cxn>
              <a:cxn ang="0">
                <a:pos x="connsiteX25026" y="connsiteY25026"/>
              </a:cxn>
              <a:cxn ang="0">
                <a:pos x="connsiteX25027" y="connsiteY25027"/>
              </a:cxn>
              <a:cxn ang="0">
                <a:pos x="connsiteX25028" y="connsiteY25028"/>
              </a:cxn>
              <a:cxn ang="0">
                <a:pos x="connsiteX25029" y="connsiteY25029"/>
              </a:cxn>
              <a:cxn ang="0">
                <a:pos x="connsiteX25030" y="connsiteY25030"/>
              </a:cxn>
              <a:cxn ang="0">
                <a:pos x="connsiteX25031" y="connsiteY25031"/>
              </a:cxn>
              <a:cxn ang="0">
                <a:pos x="connsiteX25032" y="connsiteY25032"/>
              </a:cxn>
              <a:cxn ang="0">
                <a:pos x="connsiteX25033" y="connsiteY25033"/>
              </a:cxn>
              <a:cxn ang="0">
                <a:pos x="connsiteX25034" y="connsiteY25034"/>
              </a:cxn>
              <a:cxn ang="0">
                <a:pos x="connsiteX25035" y="connsiteY25035"/>
              </a:cxn>
              <a:cxn ang="0">
                <a:pos x="connsiteX25036" y="connsiteY25036"/>
              </a:cxn>
              <a:cxn ang="0">
                <a:pos x="connsiteX25037" y="connsiteY25037"/>
              </a:cxn>
              <a:cxn ang="0">
                <a:pos x="connsiteX25038" y="connsiteY25038"/>
              </a:cxn>
              <a:cxn ang="0">
                <a:pos x="connsiteX25039" y="connsiteY25039"/>
              </a:cxn>
              <a:cxn ang="0">
                <a:pos x="connsiteX25040" y="connsiteY25040"/>
              </a:cxn>
              <a:cxn ang="0">
                <a:pos x="connsiteX25041" y="connsiteY25041"/>
              </a:cxn>
              <a:cxn ang="0">
                <a:pos x="connsiteX25042" y="connsiteY25042"/>
              </a:cxn>
              <a:cxn ang="0">
                <a:pos x="connsiteX25043" y="connsiteY25043"/>
              </a:cxn>
              <a:cxn ang="0">
                <a:pos x="connsiteX25044" y="connsiteY25044"/>
              </a:cxn>
              <a:cxn ang="0">
                <a:pos x="connsiteX25045" y="connsiteY25045"/>
              </a:cxn>
              <a:cxn ang="0">
                <a:pos x="connsiteX25046" y="connsiteY25046"/>
              </a:cxn>
              <a:cxn ang="0">
                <a:pos x="connsiteX25047" y="connsiteY25047"/>
              </a:cxn>
              <a:cxn ang="0">
                <a:pos x="connsiteX25048" y="connsiteY25048"/>
              </a:cxn>
              <a:cxn ang="0">
                <a:pos x="connsiteX25049" y="connsiteY25049"/>
              </a:cxn>
              <a:cxn ang="0">
                <a:pos x="connsiteX25050" y="connsiteY25050"/>
              </a:cxn>
              <a:cxn ang="0">
                <a:pos x="connsiteX25051" y="connsiteY25051"/>
              </a:cxn>
              <a:cxn ang="0">
                <a:pos x="connsiteX25052" y="connsiteY25052"/>
              </a:cxn>
              <a:cxn ang="0">
                <a:pos x="connsiteX25053" y="connsiteY25053"/>
              </a:cxn>
              <a:cxn ang="0">
                <a:pos x="connsiteX25054" y="connsiteY25054"/>
              </a:cxn>
              <a:cxn ang="0">
                <a:pos x="connsiteX25055" y="connsiteY25055"/>
              </a:cxn>
              <a:cxn ang="0">
                <a:pos x="connsiteX25056" y="connsiteY25056"/>
              </a:cxn>
              <a:cxn ang="0">
                <a:pos x="connsiteX25057" y="connsiteY25057"/>
              </a:cxn>
              <a:cxn ang="0">
                <a:pos x="connsiteX25058" y="connsiteY25058"/>
              </a:cxn>
              <a:cxn ang="0">
                <a:pos x="connsiteX25059" y="connsiteY25059"/>
              </a:cxn>
              <a:cxn ang="0">
                <a:pos x="connsiteX25060" y="connsiteY25060"/>
              </a:cxn>
              <a:cxn ang="0">
                <a:pos x="connsiteX25061" y="connsiteY25061"/>
              </a:cxn>
              <a:cxn ang="0">
                <a:pos x="connsiteX25062" y="connsiteY25062"/>
              </a:cxn>
              <a:cxn ang="0">
                <a:pos x="connsiteX25063" y="connsiteY25063"/>
              </a:cxn>
              <a:cxn ang="0">
                <a:pos x="connsiteX25064" y="connsiteY25064"/>
              </a:cxn>
              <a:cxn ang="0">
                <a:pos x="connsiteX25065" y="connsiteY25065"/>
              </a:cxn>
              <a:cxn ang="0">
                <a:pos x="connsiteX25066" y="connsiteY25066"/>
              </a:cxn>
              <a:cxn ang="0">
                <a:pos x="connsiteX25067" y="connsiteY25067"/>
              </a:cxn>
              <a:cxn ang="0">
                <a:pos x="connsiteX25068" y="connsiteY25068"/>
              </a:cxn>
              <a:cxn ang="0">
                <a:pos x="connsiteX25069" y="connsiteY25069"/>
              </a:cxn>
              <a:cxn ang="0">
                <a:pos x="connsiteX25070" y="connsiteY25070"/>
              </a:cxn>
              <a:cxn ang="0">
                <a:pos x="connsiteX25071" y="connsiteY25071"/>
              </a:cxn>
              <a:cxn ang="0">
                <a:pos x="connsiteX25072" y="connsiteY25072"/>
              </a:cxn>
              <a:cxn ang="0">
                <a:pos x="connsiteX25073" y="connsiteY25073"/>
              </a:cxn>
              <a:cxn ang="0">
                <a:pos x="connsiteX25074" y="connsiteY25074"/>
              </a:cxn>
              <a:cxn ang="0">
                <a:pos x="connsiteX25075" y="connsiteY25075"/>
              </a:cxn>
              <a:cxn ang="0">
                <a:pos x="connsiteX25076" y="connsiteY25076"/>
              </a:cxn>
              <a:cxn ang="0">
                <a:pos x="connsiteX25077" y="connsiteY25077"/>
              </a:cxn>
              <a:cxn ang="0">
                <a:pos x="connsiteX25078" y="connsiteY25078"/>
              </a:cxn>
              <a:cxn ang="0">
                <a:pos x="connsiteX25079" y="connsiteY25079"/>
              </a:cxn>
              <a:cxn ang="0">
                <a:pos x="connsiteX25080" y="connsiteY25080"/>
              </a:cxn>
              <a:cxn ang="0">
                <a:pos x="connsiteX25081" y="connsiteY25081"/>
              </a:cxn>
              <a:cxn ang="0">
                <a:pos x="connsiteX25082" y="connsiteY25082"/>
              </a:cxn>
              <a:cxn ang="0">
                <a:pos x="connsiteX25083" y="connsiteY25083"/>
              </a:cxn>
              <a:cxn ang="0">
                <a:pos x="connsiteX25084" y="connsiteY25084"/>
              </a:cxn>
              <a:cxn ang="0">
                <a:pos x="connsiteX25085" y="connsiteY25085"/>
              </a:cxn>
              <a:cxn ang="0">
                <a:pos x="connsiteX25086" y="connsiteY25086"/>
              </a:cxn>
              <a:cxn ang="0">
                <a:pos x="connsiteX25087" y="connsiteY25087"/>
              </a:cxn>
              <a:cxn ang="0">
                <a:pos x="connsiteX25088" y="connsiteY25088"/>
              </a:cxn>
              <a:cxn ang="0">
                <a:pos x="connsiteX25089" y="connsiteY25089"/>
              </a:cxn>
              <a:cxn ang="0">
                <a:pos x="connsiteX25090" y="connsiteY25090"/>
              </a:cxn>
              <a:cxn ang="0">
                <a:pos x="connsiteX25091" y="connsiteY25091"/>
              </a:cxn>
              <a:cxn ang="0">
                <a:pos x="connsiteX25092" y="connsiteY25092"/>
              </a:cxn>
              <a:cxn ang="0">
                <a:pos x="connsiteX25093" y="connsiteY25093"/>
              </a:cxn>
              <a:cxn ang="0">
                <a:pos x="connsiteX25094" y="connsiteY25094"/>
              </a:cxn>
              <a:cxn ang="0">
                <a:pos x="connsiteX25095" y="connsiteY25095"/>
              </a:cxn>
              <a:cxn ang="0">
                <a:pos x="connsiteX25096" y="connsiteY25096"/>
              </a:cxn>
              <a:cxn ang="0">
                <a:pos x="connsiteX25097" y="connsiteY25097"/>
              </a:cxn>
              <a:cxn ang="0">
                <a:pos x="connsiteX25098" y="connsiteY25098"/>
              </a:cxn>
              <a:cxn ang="0">
                <a:pos x="connsiteX25099" y="connsiteY25099"/>
              </a:cxn>
              <a:cxn ang="0">
                <a:pos x="connsiteX25100" y="connsiteY25100"/>
              </a:cxn>
              <a:cxn ang="0">
                <a:pos x="connsiteX25101" y="connsiteY25101"/>
              </a:cxn>
              <a:cxn ang="0">
                <a:pos x="connsiteX25102" y="connsiteY25102"/>
              </a:cxn>
              <a:cxn ang="0">
                <a:pos x="connsiteX25103" y="connsiteY25103"/>
              </a:cxn>
              <a:cxn ang="0">
                <a:pos x="connsiteX25104" y="connsiteY25104"/>
              </a:cxn>
              <a:cxn ang="0">
                <a:pos x="connsiteX25105" y="connsiteY25105"/>
              </a:cxn>
              <a:cxn ang="0">
                <a:pos x="connsiteX25106" y="connsiteY25106"/>
              </a:cxn>
              <a:cxn ang="0">
                <a:pos x="connsiteX25107" y="connsiteY25107"/>
              </a:cxn>
              <a:cxn ang="0">
                <a:pos x="connsiteX25108" y="connsiteY25108"/>
              </a:cxn>
              <a:cxn ang="0">
                <a:pos x="connsiteX25109" y="connsiteY25109"/>
              </a:cxn>
              <a:cxn ang="0">
                <a:pos x="connsiteX25110" y="connsiteY25110"/>
              </a:cxn>
              <a:cxn ang="0">
                <a:pos x="connsiteX25111" y="connsiteY25111"/>
              </a:cxn>
              <a:cxn ang="0">
                <a:pos x="connsiteX25112" y="connsiteY25112"/>
              </a:cxn>
              <a:cxn ang="0">
                <a:pos x="connsiteX25113" y="connsiteY25113"/>
              </a:cxn>
              <a:cxn ang="0">
                <a:pos x="connsiteX25114" y="connsiteY25114"/>
              </a:cxn>
              <a:cxn ang="0">
                <a:pos x="connsiteX25115" y="connsiteY25115"/>
              </a:cxn>
              <a:cxn ang="0">
                <a:pos x="connsiteX25116" y="connsiteY25116"/>
              </a:cxn>
              <a:cxn ang="0">
                <a:pos x="connsiteX25117" y="connsiteY25117"/>
              </a:cxn>
              <a:cxn ang="0">
                <a:pos x="connsiteX25118" y="connsiteY25118"/>
              </a:cxn>
              <a:cxn ang="0">
                <a:pos x="connsiteX25119" y="connsiteY25119"/>
              </a:cxn>
              <a:cxn ang="0">
                <a:pos x="connsiteX25120" y="connsiteY25120"/>
              </a:cxn>
              <a:cxn ang="0">
                <a:pos x="connsiteX25121" y="connsiteY25121"/>
              </a:cxn>
              <a:cxn ang="0">
                <a:pos x="connsiteX25122" y="connsiteY25122"/>
              </a:cxn>
              <a:cxn ang="0">
                <a:pos x="connsiteX25123" y="connsiteY25123"/>
              </a:cxn>
              <a:cxn ang="0">
                <a:pos x="connsiteX25124" y="connsiteY25124"/>
              </a:cxn>
              <a:cxn ang="0">
                <a:pos x="connsiteX25125" y="connsiteY25125"/>
              </a:cxn>
              <a:cxn ang="0">
                <a:pos x="connsiteX25126" y="connsiteY25126"/>
              </a:cxn>
              <a:cxn ang="0">
                <a:pos x="connsiteX25127" y="connsiteY25127"/>
              </a:cxn>
              <a:cxn ang="0">
                <a:pos x="connsiteX25128" y="connsiteY25128"/>
              </a:cxn>
              <a:cxn ang="0">
                <a:pos x="connsiteX25129" y="connsiteY25129"/>
              </a:cxn>
              <a:cxn ang="0">
                <a:pos x="connsiteX25130" y="connsiteY25130"/>
              </a:cxn>
              <a:cxn ang="0">
                <a:pos x="connsiteX25131" y="connsiteY25131"/>
              </a:cxn>
              <a:cxn ang="0">
                <a:pos x="connsiteX25132" y="connsiteY25132"/>
              </a:cxn>
              <a:cxn ang="0">
                <a:pos x="connsiteX25133" y="connsiteY25133"/>
              </a:cxn>
              <a:cxn ang="0">
                <a:pos x="connsiteX25134" y="connsiteY25134"/>
              </a:cxn>
              <a:cxn ang="0">
                <a:pos x="connsiteX25135" y="connsiteY25135"/>
              </a:cxn>
              <a:cxn ang="0">
                <a:pos x="connsiteX25136" y="connsiteY25136"/>
              </a:cxn>
              <a:cxn ang="0">
                <a:pos x="connsiteX25137" y="connsiteY25137"/>
              </a:cxn>
              <a:cxn ang="0">
                <a:pos x="connsiteX25138" y="connsiteY25138"/>
              </a:cxn>
              <a:cxn ang="0">
                <a:pos x="connsiteX25139" y="connsiteY25139"/>
              </a:cxn>
              <a:cxn ang="0">
                <a:pos x="connsiteX25140" y="connsiteY25140"/>
              </a:cxn>
              <a:cxn ang="0">
                <a:pos x="connsiteX25141" y="connsiteY25141"/>
              </a:cxn>
              <a:cxn ang="0">
                <a:pos x="connsiteX25142" y="connsiteY25142"/>
              </a:cxn>
              <a:cxn ang="0">
                <a:pos x="connsiteX25143" y="connsiteY25143"/>
              </a:cxn>
              <a:cxn ang="0">
                <a:pos x="connsiteX25144" y="connsiteY25144"/>
              </a:cxn>
              <a:cxn ang="0">
                <a:pos x="connsiteX25145" y="connsiteY25145"/>
              </a:cxn>
              <a:cxn ang="0">
                <a:pos x="connsiteX25146" y="connsiteY25146"/>
              </a:cxn>
              <a:cxn ang="0">
                <a:pos x="connsiteX25147" y="connsiteY25147"/>
              </a:cxn>
              <a:cxn ang="0">
                <a:pos x="connsiteX25148" y="connsiteY25148"/>
              </a:cxn>
              <a:cxn ang="0">
                <a:pos x="connsiteX25149" y="connsiteY25149"/>
              </a:cxn>
              <a:cxn ang="0">
                <a:pos x="connsiteX25150" y="connsiteY25150"/>
              </a:cxn>
              <a:cxn ang="0">
                <a:pos x="connsiteX25151" y="connsiteY25151"/>
              </a:cxn>
              <a:cxn ang="0">
                <a:pos x="connsiteX25152" y="connsiteY25152"/>
              </a:cxn>
              <a:cxn ang="0">
                <a:pos x="connsiteX25153" y="connsiteY25153"/>
              </a:cxn>
              <a:cxn ang="0">
                <a:pos x="connsiteX25154" y="connsiteY25154"/>
              </a:cxn>
              <a:cxn ang="0">
                <a:pos x="connsiteX25155" y="connsiteY25155"/>
              </a:cxn>
              <a:cxn ang="0">
                <a:pos x="connsiteX25156" y="connsiteY25156"/>
              </a:cxn>
              <a:cxn ang="0">
                <a:pos x="connsiteX25157" y="connsiteY25157"/>
              </a:cxn>
              <a:cxn ang="0">
                <a:pos x="connsiteX25158" y="connsiteY25158"/>
              </a:cxn>
              <a:cxn ang="0">
                <a:pos x="connsiteX25159" y="connsiteY25159"/>
              </a:cxn>
              <a:cxn ang="0">
                <a:pos x="connsiteX25160" y="connsiteY25160"/>
              </a:cxn>
              <a:cxn ang="0">
                <a:pos x="connsiteX25161" y="connsiteY25161"/>
              </a:cxn>
              <a:cxn ang="0">
                <a:pos x="connsiteX25162" y="connsiteY25162"/>
              </a:cxn>
              <a:cxn ang="0">
                <a:pos x="connsiteX25163" y="connsiteY25163"/>
              </a:cxn>
              <a:cxn ang="0">
                <a:pos x="connsiteX25164" y="connsiteY25164"/>
              </a:cxn>
              <a:cxn ang="0">
                <a:pos x="connsiteX25165" y="connsiteY25165"/>
              </a:cxn>
              <a:cxn ang="0">
                <a:pos x="connsiteX25166" y="connsiteY25166"/>
              </a:cxn>
              <a:cxn ang="0">
                <a:pos x="connsiteX25167" y="connsiteY25167"/>
              </a:cxn>
              <a:cxn ang="0">
                <a:pos x="connsiteX25168" y="connsiteY25168"/>
              </a:cxn>
              <a:cxn ang="0">
                <a:pos x="connsiteX25169" y="connsiteY25169"/>
              </a:cxn>
              <a:cxn ang="0">
                <a:pos x="connsiteX25170" y="connsiteY25170"/>
              </a:cxn>
              <a:cxn ang="0">
                <a:pos x="connsiteX25171" y="connsiteY25171"/>
              </a:cxn>
              <a:cxn ang="0">
                <a:pos x="connsiteX25172" y="connsiteY25172"/>
              </a:cxn>
              <a:cxn ang="0">
                <a:pos x="connsiteX25173" y="connsiteY25173"/>
              </a:cxn>
              <a:cxn ang="0">
                <a:pos x="connsiteX25174" y="connsiteY25174"/>
              </a:cxn>
              <a:cxn ang="0">
                <a:pos x="connsiteX25175" y="connsiteY25175"/>
              </a:cxn>
              <a:cxn ang="0">
                <a:pos x="connsiteX25176" y="connsiteY25176"/>
              </a:cxn>
              <a:cxn ang="0">
                <a:pos x="connsiteX25177" y="connsiteY25177"/>
              </a:cxn>
              <a:cxn ang="0">
                <a:pos x="connsiteX25178" y="connsiteY25178"/>
              </a:cxn>
              <a:cxn ang="0">
                <a:pos x="connsiteX25179" y="connsiteY25179"/>
              </a:cxn>
              <a:cxn ang="0">
                <a:pos x="connsiteX25180" y="connsiteY25180"/>
              </a:cxn>
              <a:cxn ang="0">
                <a:pos x="connsiteX25181" y="connsiteY25181"/>
              </a:cxn>
              <a:cxn ang="0">
                <a:pos x="connsiteX25182" y="connsiteY25182"/>
              </a:cxn>
              <a:cxn ang="0">
                <a:pos x="connsiteX25183" y="connsiteY25183"/>
              </a:cxn>
              <a:cxn ang="0">
                <a:pos x="connsiteX25184" y="connsiteY25184"/>
              </a:cxn>
              <a:cxn ang="0">
                <a:pos x="connsiteX25185" y="connsiteY25185"/>
              </a:cxn>
              <a:cxn ang="0">
                <a:pos x="connsiteX25186" y="connsiteY25186"/>
              </a:cxn>
              <a:cxn ang="0">
                <a:pos x="connsiteX25187" y="connsiteY25187"/>
              </a:cxn>
              <a:cxn ang="0">
                <a:pos x="connsiteX25188" y="connsiteY25188"/>
              </a:cxn>
              <a:cxn ang="0">
                <a:pos x="connsiteX25189" y="connsiteY25189"/>
              </a:cxn>
              <a:cxn ang="0">
                <a:pos x="connsiteX25190" y="connsiteY25190"/>
              </a:cxn>
              <a:cxn ang="0">
                <a:pos x="connsiteX25191" y="connsiteY25191"/>
              </a:cxn>
              <a:cxn ang="0">
                <a:pos x="connsiteX25192" y="connsiteY25192"/>
              </a:cxn>
              <a:cxn ang="0">
                <a:pos x="connsiteX25193" y="connsiteY25193"/>
              </a:cxn>
              <a:cxn ang="0">
                <a:pos x="connsiteX25194" y="connsiteY25194"/>
              </a:cxn>
              <a:cxn ang="0">
                <a:pos x="connsiteX25195" y="connsiteY25195"/>
              </a:cxn>
              <a:cxn ang="0">
                <a:pos x="connsiteX25196" y="connsiteY25196"/>
              </a:cxn>
              <a:cxn ang="0">
                <a:pos x="connsiteX25197" y="connsiteY25197"/>
              </a:cxn>
              <a:cxn ang="0">
                <a:pos x="connsiteX25198" y="connsiteY25198"/>
              </a:cxn>
              <a:cxn ang="0">
                <a:pos x="connsiteX25199" y="connsiteY25199"/>
              </a:cxn>
              <a:cxn ang="0">
                <a:pos x="connsiteX25200" y="connsiteY25200"/>
              </a:cxn>
              <a:cxn ang="0">
                <a:pos x="connsiteX25201" y="connsiteY25201"/>
              </a:cxn>
              <a:cxn ang="0">
                <a:pos x="connsiteX25202" y="connsiteY25202"/>
              </a:cxn>
              <a:cxn ang="0">
                <a:pos x="connsiteX25203" y="connsiteY25203"/>
              </a:cxn>
              <a:cxn ang="0">
                <a:pos x="connsiteX25204" y="connsiteY25204"/>
              </a:cxn>
              <a:cxn ang="0">
                <a:pos x="connsiteX25205" y="connsiteY25205"/>
              </a:cxn>
              <a:cxn ang="0">
                <a:pos x="connsiteX25206" y="connsiteY25206"/>
              </a:cxn>
              <a:cxn ang="0">
                <a:pos x="connsiteX25207" y="connsiteY25207"/>
              </a:cxn>
              <a:cxn ang="0">
                <a:pos x="connsiteX25208" y="connsiteY25208"/>
              </a:cxn>
              <a:cxn ang="0">
                <a:pos x="connsiteX25209" y="connsiteY25209"/>
              </a:cxn>
              <a:cxn ang="0">
                <a:pos x="connsiteX25210" y="connsiteY25210"/>
              </a:cxn>
              <a:cxn ang="0">
                <a:pos x="connsiteX25211" y="connsiteY25211"/>
              </a:cxn>
              <a:cxn ang="0">
                <a:pos x="connsiteX25212" y="connsiteY25212"/>
              </a:cxn>
              <a:cxn ang="0">
                <a:pos x="connsiteX25213" y="connsiteY25213"/>
              </a:cxn>
              <a:cxn ang="0">
                <a:pos x="connsiteX25214" y="connsiteY25214"/>
              </a:cxn>
              <a:cxn ang="0">
                <a:pos x="connsiteX25215" y="connsiteY25215"/>
              </a:cxn>
              <a:cxn ang="0">
                <a:pos x="connsiteX25216" y="connsiteY25216"/>
              </a:cxn>
              <a:cxn ang="0">
                <a:pos x="connsiteX25217" y="connsiteY25217"/>
              </a:cxn>
              <a:cxn ang="0">
                <a:pos x="connsiteX25218" y="connsiteY25218"/>
              </a:cxn>
              <a:cxn ang="0">
                <a:pos x="connsiteX25219" y="connsiteY25219"/>
              </a:cxn>
              <a:cxn ang="0">
                <a:pos x="connsiteX25220" y="connsiteY25220"/>
              </a:cxn>
              <a:cxn ang="0">
                <a:pos x="connsiteX25221" y="connsiteY25221"/>
              </a:cxn>
              <a:cxn ang="0">
                <a:pos x="connsiteX25222" y="connsiteY25222"/>
              </a:cxn>
              <a:cxn ang="0">
                <a:pos x="connsiteX25223" y="connsiteY25223"/>
              </a:cxn>
              <a:cxn ang="0">
                <a:pos x="connsiteX25224" y="connsiteY25224"/>
              </a:cxn>
              <a:cxn ang="0">
                <a:pos x="connsiteX25225" y="connsiteY25225"/>
              </a:cxn>
              <a:cxn ang="0">
                <a:pos x="connsiteX25226" y="connsiteY25226"/>
              </a:cxn>
              <a:cxn ang="0">
                <a:pos x="connsiteX25227" y="connsiteY25227"/>
              </a:cxn>
              <a:cxn ang="0">
                <a:pos x="connsiteX25228" y="connsiteY25228"/>
              </a:cxn>
              <a:cxn ang="0">
                <a:pos x="connsiteX25229" y="connsiteY25229"/>
              </a:cxn>
              <a:cxn ang="0">
                <a:pos x="connsiteX25230" y="connsiteY25230"/>
              </a:cxn>
              <a:cxn ang="0">
                <a:pos x="connsiteX25231" y="connsiteY25231"/>
              </a:cxn>
              <a:cxn ang="0">
                <a:pos x="connsiteX25232" y="connsiteY25232"/>
              </a:cxn>
              <a:cxn ang="0">
                <a:pos x="connsiteX25233" y="connsiteY25233"/>
              </a:cxn>
              <a:cxn ang="0">
                <a:pos x="connsiteX25234" y="connsiteY25234"/>
              </a:cxn>
              <a:cxn ang="0">
                <a:pos x="connsiteX25235" y="connsiteY25235"/>
              </a:cxn>
              <a:cxn ang="0">
                <a:pos x="connsiteX25236" y="connsiteY25236"/>
              </a:cxn>
              <a:cxn ang="0">
                <a:pos x="connsiteX25237" y="connsiteY25237"/>
              </a:cxn>
              <a:cxn ang="0">
                <a:pos x="connsiteX25238" y="connsiteY25238"/>
              </a:cxn>
              <a:cxn ang="0">
                <a:pos x="connsiteX25239" y="connsiteY25239"/>
              </a:cxn>
              <a:cxn ang="0">
                <a:pos x="connsiteX25240" y="connsiteY25240"/>
              </a:cxn>
              <a:cxn ang="0">
                <a:pos x="connsiteX25241" y="connsiteY25241"/>
              </a:cxn>
              <a:cxn ang="0">
                <a:pos x="connsiteX25242" y="connsiteY25242"/>
              </a:cxn>
              <a:cxn ang="0">
                <a:pos x="connsiteX25243" y="connsiteY25243"/>
              </a:cxn>
              <a:cxn ang="0">
                <a:pos x="connsiteX25244" y="connsiteY25244"/>
              </a:cxn>
              <a:cxn ang="0">
                <a:pos x="connsiteX25245" y="connsiteY25245"/>
              </a:cxn>
              <a:cxn ang="0">
                <a:pos x="connsiteX25246" y="connsiteY25246"/>
              </a:cxn>
              <a:cxn ang="0">
                <a:pos x="connsiteX25247" y="connsiteY25247"/>
              </a:cxn>
              <a:cxn ang="0">
                <a:pos x="connsiteX25248" y="connsiteY25248"/>
              </a:cxn>
              <a:cxn ang="0">
                <a:pos x="connsiteX25249" y="connsiteY25249"/>
              </a:cxn>
              <a:cxn ang="0">
                <a:pos x="connsiteX25250" y="connsiteY25250"/>
              </a:cxn>
              <a:cxn ang="0">
                <a:pos x="connsiteX25251" y="connsiteY25251"/>
              </a:cxn>
              <a:cxn ang="0">
                <a:pos x="connsiteX25252" y="connsiteY25252"/>
              </a:cxn>
              <a:cxn ang="0">
                <a:pos x="connsiteX25253" y="connsiteY25253"/>
              </a:cxn>
              <a:cxn ang="0">
                <a:pos x="connsiteX25254" y="connsiteY25254"/>
              </a:cxn>
              <a:cxn ang="0">
                <a:pos x="connsiteX25255" y="connsiteY25255"/>
              </a:cxn>
              <a:cxn ang="0">
                <a:pos x="connsiteX25256" y="connsiteY25256"/>
              </a:cxn>
              <a:cxn ang="0">
                <a:pos x="connsiteX25257" y="connsiteY25257"/>
              </a:cxn>
              <a:cxn ang="0">
                <a:pos x="connsiteX25258" y="connsiteY25258"/>
              </a:cxn>
              <a:cxn ang="0">
                <a:pos x="connsiteX25259" y="connsiteY25259"/>
              </a:cxn>
              <a:cxn ang="0">
                <a:pos x="connsiteX25260" y="connsiteY25260"/>
              </a:cxn>
              <a:cxn ang="0">
                <a:pos x="connsiteX25261" y="connsiteY25261"/>
              </a:cxn>
              <a:cxn ang="0">
                <a:pos x="connsiteX25262" y="connsiteY25262"/>
              </a:cxn>
              <a:cxn ang="0">
                <a:pos x="connsiteX25263" y="connsiteY25263"/>
              </a:cxn>
              <a:cxn ang="0">
                <a:pos x="connsiteX25264" y="connsiteY25264"/>
              </a:cxn>
              <a:cxn ang="0">
                <a:pos x="connsiteX25265" y="connsiteY25265"/>
              </a:cxn>
              <a:cxn ang="0">
                <a:pos x="connsiteX25266" y="connsiteY25266"/>
              </a:cxn>
              <a:cxn ang="0">
                <a:pos x="connsiteX25267" y="connsiteY25267"/>
              </a:cxn>
              <a:cxn ang="0">
                <a:pos x="connsiteX25268" y="connsiteY25268"/>
              </a:cxn>
              <a:cxn ang="0">
                <a:pos x="connsiteX25269" y="connsiteY25269"/>
              </a:cxn>
              <a:cxn ang="0">
                <a:pos x="connsiteX25270" y="connsiteY25270"/>
              </a:cxn>
              <a:cxn ang="0">
                <a:pos x="connsiteX25271" y="connsiteY25271"/>
              </a:cxn>
              <a:cxn ang="0">
                <a:pos x="connsiteX25272" y="connsiteY25272"/>
              </a:cxn>
              <a:cxn ang="0">
                <a:pos x="connsiteX25273" y="connsiteY25273"/>
              </a:cxn>
              <a:cxn ang="0">
                <a:pos x="connsiteX25274" y="connsiteY25274"/>
              </a:cxn>
              <a:cxn ang="0">
                <a:pos x="connsiteX25275" y="connsiteY25275"/>
              </a:cxn>
              <a:cxn ang="0">
                <a:pos x="connsiteX25276" y="connsiteY25276"/>
              </a:cxn>
              <a:cxn ang="0">
                <a:pos x="connsiteX25277" y="connsiteY25277"/>
              </a:cxn>
              <a:cxn ang="0">
                <a:pos x="connsiteX25278" y="connsiteY25278"/>
              </a:cxn>
              <a:cxn ang="0">
                <a:pos x="connsiteX25279" y="connsiteY25279"/>
              </a:cxn>
              <a:cxn ang="0">
                <a:pos x="connsiteX25280" y="connsiteY25280"/>
              </a:cxn>
              <a:cxn ang="0">
                <a:pos x="connsiteX25281" y="connsiteY25281"/>
              </a:cxn>
              <a:cxn ang="0">
                <a:pos x="connsiteX25282" y="connsiteY25282"/>
              </a:cxn>
              <a:cxn ang="0">
                <a:pos x="connsiteX25283" y="connsiteY25283"/>
              </a:cxn>
              <a:cxn ang="0">
                <a:pos x="connsiteX25284" y="connsiteY25284"/>
              </a:cxn>
              <a:cxn ang="0">
                <a:pos x="connsiteX25285" y="connsiteY25285"/>
              </a:cxn>
              <a:cxn ang="0">
                <a:pos x="connsiteX25286" y="connsiteY25286"/>
              </a:cxn>
              <a:cxn ang="0">
                <a:pos x="connsiteX25287" y="connsiteY25287"/>
              </a:cxn>
              <a:cxn ang="0">
                <a:pos x="connsiteX25288" y="connsiteY25288"/>
              </a:cxn>
              <a:cxn ang="0">
                <a:pos x="connsiteX25289" y="connsiteY25289"/>
              </a:cxn>
              <a:cxn ang="0">
                <a:pos x="connsiteX25290" y="connsiteY25290"/>
              </a:cxn>
              <a:cxn ang="0">
                <a:pos x="connsiteX25291" y="connsiteY25291"/>
              </a:cxn>
              <a:cxn ang="0">
                <a:pos x="connsiteX25292" y="connsiteY25292"/>
              </a:cxn>
              <a:cxn ang="0">
                <a:pos x="connsiteX25293" y="connsiteY25293"/>
              </a:cxn>
              <a:cxn ang="0">
                <a:pos x="connsiteX25294" y="connsiteY25294"/>
              </a:cxn>
              <a:cxn ang="0">
                <a:pos x="connsiteX25295" y="connsiteY25295"/>
              </a:cxn>
              <a:cxn ang="0">
                <a:pos x="connsiteX25296" y="connsiteY25296"/>
              </a:cxn>
              <a:cxn ang="0">
                <a:pos x="connsiteX25297" y="connsiteY25297"/>
              </a:cxn>
              <a:cxn ang="0">
                <a:pos x="connsiteX25298" y="connsiteY25298"/>
              </a:cxn>
              <a:cxn ang="0">
                <a:pos x="connsiteX25299" y="connsiteY25299"/>
              </a:cxn>
              <a:cxn ang="0">
                <a:pos x="connsiteX25300" y="connsiteY25300"/>
              </a:cxn>
              <a:cxn ang="0">
                <a:pos x="connsiteX25301" y="connsiteY25301"/>
              </a:cxn>
              <a:cxn ang="0">
                <a:pos x="connsiteX25302" y="connsiteY25302"/>
              </a:cxn>
              <a:cxn ang="0">
                <a:pos x="connsiteX25303" y="connsiteY25303"/>
              </a:cxn>
              <a:cxn ang="0">
                <a:pos x="connsiteX25304" y="connsiteY25304"/>
              </a:cxn>
              <a:cxn ang="0">
                <a:pos x="connsiteX25305" y="connsiteY25305"/>
              </a:cxn>
              <a:cxn ang="0">
                <a:pos x="connsiteX25306" y="connsiteY25306"/>
              </a:cxn>
              <a:cxn ang="0">
                <a:pos x="connsiteX25307" y="connsiteY25307"/>
              </a:cxn>
              <a:cxn ang="0">
                <a:pos x="connsiteX25308" y="connsiteY25308"/>
              </a:cxn>
              <a:cxn ang="0">
                <a:pos x="connsiteX25309" y="connsiteY25309"/>
              </a:cxn>
              <a:cxn ang="0">
                <a:pos x="connsiteX25310" y="connsiteY25310"/>
              </a:cxn>
              <a:cxn ang="0">
                <a:pos x="connsiteX25311" y="connsiteY25311"/>
              </a:cxn>
              <a:cxn ang="0">
                <a:pos x="connsiteX25312" y="connsiteY25312"/>
              </a:cxn>
              <a:cxn ang="0">
                <a:pos x="connsiteX25313" y="connsiteY25313"/>
              </a:cxn>
              <a:cxn ang="0">
                <a:pos x="connsiteX25314" y="connsiteY25314"/>
              </a:cxn>
              <a:cxn ang="0">
                <a:pos x="connsiteX25315" y="connsiteY25315"/>
              </a:cxn>
              <a:cxn ang="0">
                <a:pos x="connsiteX25316" y="connsiteY25316"/>
              </a:cxn>
              <a:cxn ang="0">
                <a:pos x="connsiteX25317" y="connsiteY25317"/>
              </a:cxn>
              <a:cxn ang="0">
                <a:pos x="connsiteX25318" y="connsiteY25318"/>
              </a:cxn>
              <a:cxn ang="0">
                <a:pos x="connsiteX25319" y="connsiteY25319"/>
              </a:cxn>
              <a:cxn ang="0">
                <a:pos x="connsiteX25320" y="connsiteY25320"/>
              </a:cxn>
              <a:cxn ang="0">
                <a:pos x="connsiteX25321" y="connsiteY25321"/>
              </a:cxn>
              <a:cxn ang="0">
                <a:pos x="connsiteX25322" y="connsiteY25322"/>
              </a:cxn>
              <a:cxn ang="0">
                <a:pos x="connsiteX25323" y="connsiteY25323"/>
              </a:cxn>
              <a:cxn ang="0">
                <a:pos x="connsiteX25324" y="connsiteY25324"/>
              </a:cxn>
              <a:cxn ang="0">
                <a:pos x="connsiteX25325" y="connsiteY25325"/>
              </a:cxn>
              <a:cxn ang="0">
                <a:pos x="connsiteX25326" y="connsiteY25326"/>
              </a:cxn>
              <a:cxn ang="0">
                <a:pos x="connsiteX25327" y="connsiteY25327"/>
              </a:cxn>
              <a:cxn ang="0">
                <a:pos x="connsiteX25328" y="connsiteY25328"/>
              </a:cxn>
              <a:cxn ang="0">
                <a:pos x="connsiteX25329" y="connsiteY25329"/>
              </a:cxn>
              <a:cxn ang="0">
                <a:pos x="connsiteX25330" y="connsiteY25330"/>
              </a:cxn>
              <a:cxn ang="0">
                <a:pos x="connsiteX25331" y="connsiteY25331"/>
              </a:cxn>
              <a:cxn ang="0">
                <a:pos x="connsiteX25332" y="connsiteY25332"/>
              </a:cxn>
              <a:cxn ang="0">
                <a:pos x="connsiteX25333" y="connsiteY25333"/>
              </a:cxn>
              <a:cxn ang="0">
                <a:pos x="connsiteX25334" y="connsiteY25334"/>
              </a:cxn>
              <a:cxn ang="0">
                <a:pos x="connsiteX25335" y="connsiteY25335"/>
              </a:cxn>
              <a:cxn ang="0">
                <a:pos x="connsiteX25336" y="connsiteY25336"/>
              </a:cxn>
              <a:cxn ang="0">
                <a:pos x="connsiteX25337" y="connsiteY25337"/>
              </a:cxn>
              <a:cxn ang="0">
                <a:pos x="connsiteX25338" y="connsiteY25338"/>
              </a:cxn>
              <a:cxn ang="0">
                <a:pos x="connsiteX25339" y="connsiteY25339"/>
              </a:cxn>
              <a:cxn ang="0">
                <a:pos x="connsiteX25340" y="connsiteY25340"/>
              </a:cxn>
              <a:cxn ang="0">
                <a:pos x="connsiteX25341" y="connsiteY25341"/>
              </a:cxn>
              <a:cxn ang="0">
                <a:pos x="connsiteX25342" y="connsiteY25342"/>
              </a:cxn>
              <a:cxn ang="0">
                <a:pos x="connsiteX25343" y="connsiteY25343"/>
              </a:cxn>
              <a:cxn ang="0">
                <a:pos x="connsiteX25344" y="connsiteY25344"/>
              </a:cxn>
              <a:cxn ang="0">
                <a:pos x="connsiteX25345" y="connsiteY25345"/>
              </a:cxn>
              <a:cxn ang="0">
                <a:pos x="connsiteX25346" y="connsiteY25346"/>
              </a:cxn>
              <a:cxn ang="0">
                <a:pos x="connsiteX25347" y="connsiteY25347"/>
              </a:cxn>
              <a:cxn ang="0">
                <a:pos x="connsiteX25348" y="connsiteY25348"/>
              </a:cxn>
              <a:cxn ang="0">
                <a:pos x="connsiteX25349" y="connsiteY25349"/>
              </a:cxn>
              <a:cxn ang="0">
                <a:pos x="connsiteX25350" y="connsiteY25350"/>
              </a:cxn>
              <a:cxn ang="0">
                <a:pos x="connsiteX25351" y="connsiteY25351"/>
              </a:cxn>
              <a:cxn ang="0">
                <a:pos x="connsiteX25352" y="connsiteY25352"/>
              </a:cxn>
              <a:cxn ang="0">
                <a:pos x="connsiteX25353" y="connsiteY25353"/>
              </a:cxn>
              <a:cxn ang="0">
                <a:pos x="connsiteX25354" y="connsiteY25354"/>
              </a:cxn>
              <a:cxn ang="0">
                <a:pos x="connsiteX25355" y="connsiteY25355"/>
              </a:cxn>
              <a:cxn ang="0">
                <a:pos x="connsiteX25356" y="connsiteY25356"/>
              </a:cxn>
              <a:cxn ang="0">
                <a:pos x="connsiteX25357" y="connsiteY25357"/>
              </a:cxn>
              <a:cxn ang="0">
                <a:pos x="connsiteX25358" y="connsiteY25358"/>
              </a:cxn>
              <a:cxn ang="0">
                <a:pos x="connsiteX25359" y="connsiteY25359"/>
              </a:cxn>
              <a:cxn ang="0">
                <a:pos x="connsiteX25360" y="connsiteY25360"/>
              </a:cxn>
              <a:cxn ang="0">
                <a:pos x="connsiteX25361" y="connsiteY25361"/>
              </a:cxn>
              <a:cxn ang="0">
                <a:pos x="connsiteX25362" y="connsiteY25362"/>
              </a:cxn>
              <a:cxn ang="0">
                <a:pos x="connsiteX25363" y="connsiteY25363"/>
              </a:cxn>
              <a:cxn ang="0">
                <a:pos x="connsiteX25364" y="connsiteY25364"/>
              </a:cxn>
              <a:cxn ang="0">
                <a:pos x="connsiteX25365" y="connsiteY25365"/>
              </a:cxn>
              <a:cxn ang="0">
                <a:pos x="connsiteX25366" y="connsiteY25366"/>
              </a:cxn>
              <a:cxn ang="0">
                <a:pos x="connsiteX25367" y="connsiteY25367"/>
              </a:cxn>
              <a:cxn ang="0">
                <a:pos x="connsiteX25368" y="connsiteY25368"/>
              </a:cxn>
              <a:cxn ang="0">
                <a:pos x="connsiteX25369" y="connsiteY25369"/>
              </a:cxn>
              <a:cxn ang="0">
                <a:pos x="connsiteX25370" y="connsiteY25370"/>
              </a:cxn>
              <a:cxn ang="0">
                <a:pos x="connsiteX25371" y="connsiteY25371"/>
              </a:cxn>
              <a:cxn ang="0">
                <a:pos x="connsiteX25372" y="connsiteY25372"/>
              </a:cxn>
              <a:cxn ang="0">
                <a:pos x="connsiteX25373" y="connsiteY25373"/>
              </a:cxn>
              <a:cxn ang="0">
                <a:pos x="connsiteX25374" y="connsiteY25374"/>
              </a:cxn>
              <a:cxn ang="0">
                <a:pos x="connsiteX25375" y="connsiteY25375"/>
              </a:cxn>
              <a:cxn ang="0">
                <a:pos x="connsiteX25376" y="connsiteY25376"/>
              </a:cxn>
              <a:cxn ang="0">
                <a:pos x="connsiteX25377" y="connsiteY25377"/>
              </a:cxn>
              <a:cxn ang="0">
                <a:pos x="connsiteX25378" y="connsiteY25378"/>
              </a:cxn>
              <a:cxn ang="0">
                <a:pos x="connsiteX25379" y="connsiteY25379"/>
              </a:cxn>
              <a:cxn ang="0">
                <a:pos x="connsiteX25380" y="connsiteY25380"/>
              </a:cxn>
              <a:cxn ang="0">
                <a:pos x="connsiteX25381" y="connsiteY25381"/>
              </a:cxn>
              <a:cxn ang="0">
                <a:pos x="connsiteX25382" y="connsiteY25382"/>
              </a:cxn>
              <a:cxn ang="0">
                <a:pos x="connsiteX25383" y="connsiteY25383"/>
              </a:cxn>
              <a:cxn ang="0">
                <a:pos x="connsiteX25384" y="connsiteY25384"/>
              </a:cxn>
              <a:cxn ang="0">
                <a:pos x="connsiteX25385" y="connsiteY25385"/>
              </a:cxn>
              <a:cxn ang="0">
                <a:pos x="connsiteX25386" y="connsiteY25386"/>
              </a:cxn>
              <a:cxn ang="0">
                <a:pos x="connsiteX25387" y="connsiteY25387"/>
              </a:cxn>
              <a:cxn ang="0">
                <a:pos x="connsiteX25388" y="connsiteY25388"/>
              </a:cxn>
              <a:cxn ang="0">
                <a:pos x="connsiteX25389" y="connsiteY25389"/>
              </a:cxn>
              <a:cxn ang="0">
                <a:pos x="connsiteX25390" y="connsiteY25390"/>
              </a:cxn>
              <a:cxn ang="0">
                <a:pos x="connsiteX25391" y="connsiteY25391"/>
              </a:cxn>
              <a:cxn ang="0">
                <a:pos x="connsiteX25392" y="connsiteY25392"/>
              </a:cxn>
              <a:cxn ang="0">
                <a:pos x="connsiteX25393" y="connsiteY25393"/>
              </a:cxn>
              <a:cxn ang="0">
                <a:pos x="connsiteX25394" y="connsiteY25394"/>
              </a:cxn>
              <a:cxn ang="0">
                <a:pos x="connsiteX25395" y="connsiteY25395"/>
              </a:cxn>
              <a:cxn ang="0">
                <a:pos x="connsiteX25396" y="connsiteY25396"/>
              </a:cxn>
              <a:cxn ang="0">
                <a:pos x="connsiteX25397" y="connsiteY25397"/>
              </a:cxn>
              <a:cxn ang="0">
                <a:pos x="connsiteX25398" y="connsiteY25398"/>
              </a:cxn>
              <a:cxn ang="0">
                <a:pos x="connsiteX25399" y="connsiteY25399"/>
              </a:cxn>
              <a:cxn ang="0">
                <a:pos x="connsiteX25400" y="connsiteY25400"/>
              </a:cxn>
              <a:cxn ang="0">
                <a:pos x="connsiteX25401" y="connsiteY25401"/>
              </a:cxn>
              <a:cxn ang="0">
                <a:pos x="connsiteX25402" y="connsiteY25402"/>
              </a:cxn>
              <a:cxn ang="0">
                <a:pos x="connsiteX25403" y="connsiteY25403"/>
              </a:cxn>
              <a:cxn ang="0">
                <a:pos x="connsiteX25404" y="connsiteY25404"/>
              </a:cxn>
              <a:cxn ang="0">
                <a:pos x="connsiteX25405" y="connsiteY25405"/>
              </a:cxn>
              <a:cxn ang="0">
                <a:pos x="connsiteX25406" y="connsiteY25406"/>
              </a:cxn>
              <a:cxn ang="0">
                <a:pos x="connsiteX25407" y="connsiteY25407"/>
              </a:cxn>
              <a:cxn ang="0">
                <a:pos x="connsiteX25408" y="connsiteY25408"/>
              </a:cxn>
              <a:cxn ang="0">
                <a:pos x="connsiteX25409" y="connsiteY25409"/>
              </a:cxn>
              <a:cxn ang="0">
                <a:pos x="connsiteX25410" y="connsiteY25410"/>
              </a:cxn>
              <a:cxn ang="0">
                <a:pos x="connsiteX25411" y="connsiteY25411"/>
              </a:cxn>
              <a:cxn ang="0">
                <a:pos x="connsiteX25412" y="connsiteY25412"/>
              </a:cxn>
              <a:cxn ang="0">
                <a:pos x="connsiteX25413" y="connsiteY25413"/>
              </a:cxn>
              <a:cxn ang="0">
                <a:pos x="connsiteX25414" y="connsiteY25414"/>
              </a:cxn>
              <a:cxn ang="0">
                <a:pos x="connsiteX25415" y="connsiteY25415"/>
              </a:cxn>
              <a:cxn ang="0">
                <a:pos x="connsiteX25416" y="connsiteY25416"/>
              </a:cxn>
              <a:cxn ang="0">
                <a:pos x="connsiteX25417" y="connsiteY25417"/>
              </a:cxn>
              <a:cxn ang="0">
                <a:pos x="connsiteX25418" y="connsiteY25418"/>
              </a:cxn>
              <a:cxn ang="0">
                <a:pos x="connsiteX25419" y="connsiteY25419"/>
              </a:cxn>
              <a:cxn ang="0">
                <a:pos x="connsiteX25420" y="connsiteY25420"/>
              </a:cxn>
              <a:cxn ang="0">
                <a:pos x="connsiteX25421" y="connsiteY25421"/>
              </a:cxn>
              <a:cxn ang="0">
                <a:pos x="connsiteX25422" y="connsiteY25422"/>
              </a:cxn>
              <a:cxn ang="0">
                <a:pos x="connsiteX25423" y="connsiteY25423"/>
              </a:cxn>
              <a:cxn ang="0">
                <a:pos x="connsiteX25424" y="connsiteY25424"/>
              </a:cxn>
              <a:cxn ang="0">
                <a:pos x="connsiteX25425" y="connsiteY25425"/>
              </a:cxn>
              <a:cxn ang="0">
                <a:pos x="connsiteX25426" y="connsiteY25426"/>
              </a:cxn>
              <a:cxn ang="0">
                <a:pos x="connsiteX25427" y="connsiteY25427"/>
              </a:cxn>
              <a:cxn ang="0">
                <a:pos x="connsiteX25428" y="connsiteY25428"/>
              </a:cxn>
              <a:cxn ang="0">
                <a:pos x="connsiteX25429" y="connsiteY25429"/>
              </a:cxn>
              <a:cxn ang="0">
                <a:pos x="connsiteX25430" y="connsiteY25430"/>
              </a:cxn>
              <a:cxn ang="0">
                <a:pos x="connsiteX25431" y="connsiteY25431"/>
              </a:cxn>
              <a:cxn ang="0">
                <a:pos x="connsiteX25432" y="connsiteY25432"/>
              </a:cxn>
              <a:cxn ang="0">
                <a:pos x="connsiteX25433" y="connsiteY25433"/>
              </a:cxn>
              <a:cxn ang="0">
                <a:pos x="connsiteX25434" y="connsiteY25434"/>
              </a:cxn>
              <a:cxn ang="0">
                <a:pos x="connsiteX25435" y="connsiteY25435"/>
              </a:cxn>
              <a:cxn ang="0">
                <a:pos x="connsiteX25436" y="connsiteY25436"/>
              </a:cxn>
              <a:cxn ang="0">
                <a:pos x="connsiteX25437" y="connsiteY25437"/>
              </a:cxn>
              <a:cxn ang="0">
                <a:pos x="connsiteX25438" y="connsiteY25438"/>
              </a:cxn>
              <a:cxn ang="0">
                <a:pos x="connsiteX25439" y="connsiteY25439"/>
              </a:cxn>
              <a:cxn ang="0">
                <a:pos x="connsiteX25440" y="connsiteY25440"/>
              </a:cxn>
              <a:cxn ang="0">
                <a:pos x="connsiteX25441" y="connsiteY25441"/>
              </a:cxn>
              <a:cxn ang="0">
                <a:pos x="connsiteX25442" y="connsiteY25442"/>
              </a:cxn>
              <a:cxn ang="0">
                <a:pos x="connsiteX25443" y="connsiteY25443"/>
              </a:cxn>
              <a:cxn ang="0">
                <a:pos x="connsiteX25444" y="connsiteY25444"/>
              </a:cxn>
              <a:cxn ang="0">
                <a:pos x="connsiteX25445" y="connsiteY25445"/>
              </a:cxn>
              <a:cxn ang="0">
                <a:pos x="connsiteX25446" y="connsiteY25446"/>
              </a:cxn>
              <a:cxn ang="0">
                <a:pos x="connsiteX25447" y="connsiteY25447"/>
              </a:cxn>
              <a:cxn ang="0">
                <a:pos x="connsiteX25448" y="connsiteY25448"/>
              </a:cxn>
              <a:cxn ang="0">
                <a:pos x="connsiteX25449" y="connsiteY25449"/>
              </a:cxn>
              <a:cxn ang="0">
                <a:pos x="connsiteX25450" y="connsiteY25450"/>
              </a:cxn>
              <a:cxn ang="0">
                <a:pos x="connsiteX25451" y="connsiteY25451"/>
              </a:cxn>
              <a:cxn ang="0">
                <a:pos x="connsiteX25452" y="connsiteY25452"/>
              </a:cxn>
              <a:cxn ang="0">
                <a:pos x="connsiteX25453" y="connsiteY25453"/>
              </a:cxn>
              <a:cxn ang="0">
                <a:pos x="connsiteX25454" y="connsiteY25454"/>
              </a:cxn>
              <a:cxn ang="0">
                <a:pos x="connsiteX25455" y="connsiteY25455"/>
              </a:cxn>
              <a:cxn ang="0">
                <a:pos x="connsiteX25456" y="connsiteY25456"/>
              </a:cxn>
              <a:cxn ang="0">
                <a:pos x="connsiteX25457" y="connsiteY25457"/>
              </a:cxn>
              <a:cxn ang="0">
                <a:pos x="connsiteX25458" y="connsiteY25458"/>
              </a:cxn>
              <a:cxn ang="0">
                <a:pos x="connsiteX25459" y="connsiteY25459"/>
              </a:cxn>
              <a:cxn ang="0">
                <a:pos x="connsiteX25460" y="connsiteY25460"/>
              </a:cxn>
              <a:cxn ang="0">
                <a:pos x="connsiteX25461" y="connsiteY25461"/>
              </a:cxn>
              <a:cxn ang="0">
                <a:pos x="connsiteX25462" y="connsiteY25462"/>
              </a:cxn>
              <a:cxn ang="0">
                <a:pos x="connsiteX25463" y="connsiteY25463"/>
              </a:cxn>
              <a:cxn ang="0">
                <a:pos x="connsiteX25464" y="connsiteY25464"/>
              </a:cxn>
              <a:cxn ang="0">
                <a:pos x="connsiteX25465" y="connsiteY25465"/>
              </a:cxn>
              <a:cxn ang="0">
                <a:pos x="connsiteX25466" y="connsiteY25466"/>
              </a:cxn>
              <a:cxn ang="0">
                <a:pos x="connsiteX25467" y="connsiteY25467"/>
              </a:cxn>
              <a:cxn ang="0">
                <a:pos x="connsiteX25468" y="connsiteY25468"/>
              </a:cxn>
              <a:cxn ang="0">
                <a:pos x="connsiteX25469" y="connsiteY25469"/>
              </a:cxn>
              <a:cxn ang="0">
                <a:pos x="connsiteX25470" y="connsiteY25470"/>
              </a:cxn>
              <a:cxn ang="0">
                <a:pos x="connsiteX25471" y="connsiteY25471"/>
              </a:cxn>
              <a:cxn ang="0">
                <a:pos x="connsiteX25472" y="connsiteY25472"/>
              </a:cxn>
              <a:cxn ang="0">
                <a:pos x="connsiteX25473" y="connsiteY25473"/>
              </a:cxn>
              <a:cxn ang="0">
                <a:pos x="connsiteX25474" y="connsiteY25474"/>
              </a:cxn>
              <a:cxn ang="0">
                <a:pos x="connsiteX25475" y="connsiteY25475"/>
              </a:cxn>
              <a:cxn ang="0">
                <a:pos x="connsiteX25476" y="connsiteY25476"/>
              </a:cxn>
              <a:cxn ang="0">
                <a:pos x="connsiteX25477" y="connsiteY25477"/>
              </a:cxn>
              <a:cxn ang="0">
                <a:pos x="connsiteX25478" y="connsiteY25478"/>
              </a:cxn>
              <a:cxn ang="0">
                <a:pos x="connsiteX25479" y="connsiteY25479"/>
              </a:cxn>
              <a:cxn ang="0">
                <a:pos x="connsiteX25480" y="connsiteY25480"/>
              </a:cxn>
              <a:cxn ang="0">
                <a:pos x="connsiteX25481" y="connsiteY25481"/>
              </a:cxn>
              <a:cxn ang="0">
                <a:pos x="connsiteX25482" y="connsiteY25482"/>
              </a:cxn>
              <a:cxn ang="0">
                <a:pos x="connsiteX25483" y="connsiteY25483"/>
              </a:cxn>
              <a:cxn ang="0">
                <a:pos x="connsiteX25484" y="connsiteY25484"/>
              </a:cxn>
              <a:cxn ang="0">
                <a:pos x="connsiteX25485" y="connsiteY25485"/>
              </a:cxn>
              <a:cxn ang="0">
                <a:pos x="connsiteX25486" y="connsiteY25486"/>
              </a:cxn>
              <a:cxn ang="0">
                <a:pos x="connsiteX25487" y="connsiteY25487"/>
              </a:cxn>
              <a:cxn ang="0">
                <a:pos x="connsiteX25488" y="connsiteY25488"/>
              </a:cxn>
              <a:cxn ang="0">
                <a:pos x="connsiteX25489" y="connsiteY25489"/>
              </a:cxn>
              <a:cxn ang="0">
                <a:pos x="connsiteX25490" y="connsiteY25490"/>
              </a:cxn>
              <a:cxn ang="0">
                <a:pos x="connsiteX25491" y="connsiteY25491"/>
              </a:cxn>
              <a:cxn ang="0">
                <a:pos x="connsiteX25492" y="connsiteY25492"/>
              </a:cxn>
              <a:cxn ang="0">
                <a:pos x="connsiteX25493" y="connsiteY25493"/>
              </a:cxn>
              <a:cxn ang="0">
                <a:pos x="connsiteX25494" y="connsiteY25494"/>
              </a:cxn>
              <a:cxn ang="0">
                <a:pos x="connsiteX25495" y="connsiteY25495"/>
              </a:cxn>
              <a:cxn ang="0">
                <a:pos x="connsiteX25496" y="connsiteY25496"/>
              </a:cxn>
              <a:cxn ang="0">
                <a:pos x="connsiteX25497" y="connsiteY25497"/>
              </a:cxn>
              <a:cxn ang="0">
                <a:pos x="connsiteX25498" y="connsiteY25498"/>
              </a:cxn>
              <a:cxn ang="0">
                <a:pos x="connsiteX25499" y="connsiteY25499"/>
              </a:cxn>
              <a:cxn ang="0">
                <a:pos x="connsiteX25500" y="connsiteY25500"/>
              </a:cxn>
              <a:cxn ang="0">
                <a:pos x="connsiteX25501" y="connsiteY25501"/>
              </a:cxn>
              <a:cxn ang="0">
                <a:pos x="connsiteX25502" y="connsiteY25502"/>
              </a:cxn>
              <a:cxn ang="0">
                <a:pos x="connsiteX25503" y="connsiteY25503"/>
              </a:cxn>
              <a:cxn ang="0">
                <a:pos x="connsiteX25504" y="connsiteY25504"/>
              </a:cxn>
              <a:cxn ang="0">
                <a:pos x="connsiteX25505" y="connsiteY25505"/>
              </a:cxn>
              <a:cxn ang="0">
                <a:pos x="connsiteX25506" y="connsiteY25506"/>
              </a:cxn>
              <a:cxn ang="0">
                <a:pos x="connsiteX25507" y="connsiteY25507"/>
              </a:cxn>
              <a:cxn ang="0">
                <a:pos x="connsiteX25508" y="connsiteY25508"/>
              </a:cxn>
              <a:cxn ang="0">
                <a:pos x="connsiteX25509" y="connsiteY25509"/>
              </a:cxn>
              <a:cxn ang="0">
                <a:pos x="connsiteX25510" y="connsiteY25510"/>
              </a:cxn>
              <a:cxn ang="0">
                <a:pos x="connsiteX25511" y="connsiteY25511"/>
              </a:cxn>
              <a:cxn ang="0">
                <a:pos x="connsiteX25512" y="connsiteY25512"/>
              </a:cxn>
              <a:cxn ang="0">
                <a:pos x="connsiteX25513" y="connsiteY25513"/>
              </a:cxn>
              <a:cxn ang="0">
                <a:pos x="connsiteX25514" y="connsiteY25514"/>
              </a:cxn>
              <a:cxn ang="0">
                <a:pos x="connsiteX25515" y="connsiteY25515"/>
              </a:cxn>
              <a:cxn ang="0">
                <a:pos x="connsiteX25516" y="connsiteY25516"/>
              </a:cxn>
              <a:cxn ang="0">
                <a:pos x="connsiteX25517" y="connsiteY25517"/>
              </a:cxn>
              <a:cxn ang="0">
                <a:pos x="connsiteX25518" y="connsiteY25518"/>
              </a:cxn>
              <a:cxn ang="0">
                <a:pos x="connsiteX25519" y="connsiteY25519"/>
              </a:cxn>
              <a:cxn ang="0">
                <a:pos x="connsiteX25520" y="connsiteY25520"/>
              </a:cxn>
              <a:cxn ang="0">
                <a:pos x="connsiteX25521" y="connsiteY25521"/>
              </a:cxn>
              <a:cxn ang="0">
                <a:pos x="connsiteX25522" y="connsiteY25522"/>
              </a:cxn>
              <a:cxn ang="0">
                <a:pos x="connsiteX25523" y="connsiteY25523"/>
              </a:cxn>
              <a:cxn ang="0">
                <a:pos x="connsiteX25524" y="connsiteY25524"/>
              </a:cxn>
              <a:cxn ang="0">
                <a:pos x="connsiteX25525" y="connsiteY25525"/>
              </a:cxn>
              <a:cxn ang="0">
                <a:pos x="connsiteX25526" y="connsiteY25526"/>
              </a:cxn>
              <a:cxn ang="0">
                <a:pos x="connsiteX25527" y="connsiteY25527"/>
              </a:cxn>
              <a:cxn ang="0">
                <a:pos x="connsiteX25528" y="connsiteY25528"/>
              </a:cxn>
              <a:cxn ang="0">
                <a:pos x="connsiteX25529" y="connsiteY25529"/>
              </a:cxn>
              <a:cxn ang="0">
                <a:pos x="connsiteX25530" y="connsiteY25530"/>
              </a:cxn>
              <a:cxn ang="0">
                <a:pos x="connsiteX25531" y="connsiteY25531"/>
              </a:cxn>
              <a:cxn ang="0">
                <a:pos x="connsiteX25532" y="connsiteY25532"/>
              </a:cxn>
              <a:cxn ang="0">
                <a:pos x="connsiteX25533" y="connsiteY25533"/>
              </a:cxn>
              <a:cxn ang="0">
                <a:pos x="connsiteX25534" y="connsiteY25534"/>
              </a:cxn>
              <a:cxn ang="0">
                <a:pos x="connsiteX25535" y="connsiteY25535"/>
              </a:cxn>
              <a:cxn ang="0">
                <a:pos x="connsiteX25536" y="connsiteY25536"/>
              </a:cxn>
              <a:cxn ang="0">
                <a:pos x="connsiteX25537" y="connsiteY25537"/>
              </a:cxn>
              <a:cxn ang="0">
                <a:pos x="connsiteX25538" y="connsiteY25538"/>
              </a:cxn>
              <a:cxn ang="0">
                <a:pos x="connsiteX25539" y="connsiteY25539"/>
              </a:cxn>
              <a:cxn ang="0">
                <a:pos x="connsiteX25540" y="connsiteY25540"/>
              </a:cxn>
              <a:cxn ang="0">
                <a:pos x="connsiteX25541" y="connsiteY25541"/>
              </a:cxn>
              <a:cxn ang="0">
                <a:pos x="connsiteX25542" y="connsiteY25542"/>
              </a:cxn>
              <a:cxn ang="0">
                <a:pos x="connsiteX25543" y="connsiteY25543"/>
              </a:cxn>
              <a:cxn ang="0">
                <a:pos x="connsiteX25544" y="connsiteY25544"/>
              </a:cxn>
              <a:cxn ang="0">
                <a:pos x="connsiteX25545" y="connsiteY25545"/>
              </a:cxn>
              <a:cxn ang="0">
                <a:pos x="connsiteX25546" y="connsiteY25546"/>
              </a:cxn>
              <a:cxn ang="0">
                <a:pos x="connsiteX25547" y="connsiteY25547"/>
              </a:cxn>
              <a:cxn ang="0">
                <a:pos x="connsiteX25548" y="connsiteY25548"/>
              </a:cxn>
              <a:cxn ang="0">
                <a:pos x="connsiteX25549" y="connsiteY25549"/>
              </a:cxn>
              <a:cxn ang="0">
                <a:pos x="connsiteX25550" y="connsiteY25550"/>
              </a:cxn>
              <a:cxn ang="0">
                <a:pos x="connsiteX25551" y="connsiteY25551"/>
              </a:cxn>
              <a:cxn ang="0">
                <a:pos x="connsiteX25552" y="connsiteY25552"/>
              </a:cxn>
              <a:cxn ang="0">
                <a:pos x="connsiteX25553" y="connsiteY25553"/>
              </a:cxn>
              <a:cxn ang="0">
                <a:pos x="connsiteX25554" y="connsiteY25554"/>
              </a:cxn>
              <a:cxn ang="0">
                <a:pos x="connsiteX25555" y="connsiteY25555"/>
              </a:cxn>
              <a:cxn ang="0">
                <a:pos x="connsiteX25556" y="connsiteY25556"/>
              </a:cxn>
              <a:cxn ang="0">
                <a:pos x="connsiteX25557" y="connsiteY25557"/>
              </a:cxn>
              <a:cxn ang="0">
                <a:pos x="connsiteX25558" y="connsiteY25558"/>
              </a:cxn>
              <a:cxn ang="0">
                <a:pos x="connsiteX25559" y="connsiteY25559"/>
              </a:cxn>
              <a:cxn ang="0">
                <a:pos x="connsiteX25560" y="connsiteY25560"/>
              </a:cxn>
              <a:cxn ang="0">
                <a:pos x="connsiteX25561" y="connsiteY25561"/>
              </a:cxn>
              <a:cxn ang="0">
                <a:pos x="connsiteX25562" y="connsiteY25562"/>
              </a:cxn>
              <a:cxn ang="0">
                <a:pos x="connsiteX25563" y="connsiteY25563"/>
              </a:cxn>
              <a:cxn ang="0">
                <a:pos x="connsiteX25564" y="connsiteY25564"/>
              </a:cxn>
              <a:cxn ang="0">
                <a:pos x="connsiteX25565" y="connsiteY25565"/>
              </a:cxn>
              <a:cxn ang="0">
                <a:pos x="connsiteX25566" y="connsiteY25566"/>
              </a:cxn>
              <a:cxn ang="0">
                <a:pos x="connsiteX25567" y="connsiteY25567"/>
              </a:cxn>
              <a:cxn ang="0">
                <a:pos x="connsiteX25568" y="connsiteY25568"/>
              </a:cxn>
              <a:cxn ang="0">
                <a:pos x="connsiteX25569" y="connsiteY25569"/>
              </a:cxn>
              <a:cxn ang="0">
                <a:pos x="connsiteX25570" y="connsiteY25570"/>
              </a:cxn>
              <a:cxn ang="0">
                <a:pos x="connsiteX25571" y="connsiteY25571"/>
              </a:cxn>
              <a:cxn ang="0">
                <a:pos x="connsiteX25572" y="connsiteY25572"/>
              </a:cxn>
              <a:cxn ang="0">
                <a:pos x="connsiteX25573" y="connsiteY25573"/>
              </a:cxn>
              <a:cxn ang="0">
                <a:pos x="connsiteX25574" y="connsiteY25574"/>
              </a:cxn>
              <a:cxn ang="0">
                <a:pos x="connsiteX25575" y="connsiteY25575"/>
              </a:cxn>
              <a:cxn ang="0">
                <a:pos x="connsiteX25576" y="connsiteY25576"/>
              </a:cxn>
              <a:cxn ang="0">
                <a:pos x="connsiteX25577" y="connsiteY25577"/>
              </a:cxn>
              <a:cxn ang="0">
                <a:pos x="connsiteX25578" y="connsiteY25578"/>
              </a:cxn>
              <a:cxn ang="0">
                <a:pos x="connsiteX25579" y="connsiteY25579"/>
              </a:cxn>
              <a:cxn ang="0">
                <a:pos x="connsiteX25580" y="connsiteY25580"/>
              </a:cxn>
              <a:cxn ang="0">
                <a:pos x="connsiteX25581" y="connsiteY25581"/>
              </a:cxn>
              <a:cxn ang="0">
                <a:pos x="connsiteX25582" y="connsiteY25582"/>
              </a:cxn>
              <a:cxn ang="0">
                <a:pos x="connsiteX25583" y="connsiteY25583"/>
              </a:cxn>
              <a:cxn ang="0">
                <a:pos x="connsiteX25584" y="connsiteY25584"/>
              </a:cxn>
              <a:cxn ang="0">
                <a:pos x="connsiteX25585" y="connsiteY25585"/>
              </a:cxn>
              <a:cxn ang="0">
                <a:pos x="connsiteX25586" y="connsiteY25586"/>
              </a:cxn>
              <a:cxn ang="0">
                <a:pos x="connsiteX25587" y="connsiteY25587"/>
              </a:cxn>
              <a:cxn ang="0">
                <a:pos x="connsiteX25588" y="connsiteY25588"/>
              </a:cxn>
              <a:cxn ang="0">
                <a:pos x="connsiteX25589" y="connsiteY25589"/>
              </a:cxn>
              <a:cxn ang="0">
                <a:pos x="connsiteX25590" y="connsiteY25590"/>
              </a:cxn>
              <a:cxn ang="0">
                <a:pos x="connsiteX25591" y="connsiteY25591"/>
              </a:cxn>
              <a:cxn ang="0">
                <a:pos x="connsiteX25592" y="connsiteY25592"/>
              </a:cxn>
              <a:cxn ang="0">
                <a:pos x="connsiteX25593" y="connsiteY25593"/>
              </a:cxn>
              <a:cxn ang="0">
                <a:pos x="connsiteX25594" y="connsiteY25594"/>
              </a:cxn>
              <a:cxn ang="0">
                <a:pos x="connsiteX25595" y="connsiteY25595"/>
              </a:cxn>
              <a:cxn ang="0">
                <a:pos x="connsiteX25596" y="connsiteY25596"/>
              </a:cxn>
              <a:cxn ang="0">
                <a:pos x="connsiteX25597" y="connsiteY25597"/>
              </a:cxn>
              <a:cxn ang="0">
                <a:pos x="connsiteX25598" y="connsiteY25598"/>
              </a:cxn>
              <a:cxn ang="0">
                <a:pos x="connsiteX25599" y="connsiteY25599"/>
              </a:cxn>
              <a:cxn ang="0">
                <a:pos x="connsiteX25600" y="connsiteY25600"/>
              </a:cxn>
              <a:cxn ang="0">
                <a:pos x="connsiteX25601" y="connsiteY25601"/>
              </a:cxn>
              <a:cxn ang="0">
                <a:pos x="connsiteX25602" y="connsiteY25602"/>
              </a:cxn>
              <a:cxn ang="0">
                <a:pos x="connsiteX25603" y="connsiteY25603"/>
              </a:cxn>
              <a:cxn ang="0">
                <a:pos x="connsiteX25604" y="connsiteY25604"/>
              </a:cxn>
              <a:cxn ang="0">
                <a:pos x="connsiteX25605" y="connsiteY25605"/>
              </a:cxn>
              <a:cxn ang="0">
                <a:pos x="connsiteX25606" y="connsiteY25606"/>
              </a:cxn>
              <a:cxn ang="0">
                <a:pos x="connsiteX25607" y="connsiteY25607"/>
              </a:cxn>
              <a:cxn ang="0">
                <a:pos x="connsiteX25608" y="connsiteY25608"/>
              </a:cxn>
              <a:cxn ang="0">
                <a:pos x="connsiteX25609" y="connsiteY25609"/>
              </a:cxn>
              <a:cxn ang="0">
                <a:pos x="connsiteX25610" y="connsiteY25610"/>
              </a:cxn>
              <a:cxn ang="0">
                <a:pos x="connsiteX25611" y="connsiteY25611"/>
              </a:cxn>
              <a:cxn ang="0">
                <a:pos x="connsiteX25612" y="connsiteY25612"/>
              </a:cxn>
              <a:cxn ang="0">
                <a:pos x="connsiteX25613" y="connsiteY25613"/>
              </a:cxn>
              <a:cxn ang="0">
                <a:pos x="connsiteX25614" y="connsiteY25614"/>
              </a:cxn>
              <a:cxn ang="0">
                <a:pos x="connsiteX25615" y="connsiteY25615"/>
              </a:cxn>
              <a:cxn ang="0">
                <a:pos x="connsiteX25616" y="connsiteY25616"/>
              </a:cxn>
              <a:cxn ang="0">
                <a:pos x="connsiteX25617" y="connsiteY25617"/>
              </a:cxn>
              <a:cxn ang="0">
                <a:pos x="connsiteX25618" y="connsiteY25618"/>
              </a:cxn>
              <a:cxn ang="0">
                <a:pos x="connsiteX25619" y="connsiteY25619"/>
              </a:cxn>
              <a:cxn ang="0">
                <a:pos x="connsiteX25620" y="connsiteY25620"/>
              </a:cxn>
              <a:cxn ang="0">
                <a:pos x="connsiteX25621" y="connsiteY25621"/>
              </a:cxn>
              <a:cxn ang="0">
                <a:pos x="connsiteX25622" y="connsiteY25622"/>
              </a:cxn>
              <a:cxn ang="0">
                <a:pos x="connsiteX25623" y="connsiteY25623"/>
              </a:cxn>
              <a:cxn ang="0">
                <a:pos x="connsiteX25624" y="connsiteY25624"/>
              </a:cxn>
              <a:cxn ang="0">
                <a:pos x="connsiteX25625" y="connsiteY25625"/>
              </a:cxn>
              <a:cxn ang="0">
                <a:pos x="connsiteX25626" y="connsiteY25626"/>
              </a:cxn>
              <a:cxn ang="0">
                <a:pos x="connsiteX25627" y="connsiteY25627"/>
              </a:cxn>
              <a:cxn ang="0">
                <a:pos x="connsiteX25628" y="connsiteY25628"/>
              </a:cxn>
              <a:cxn ang="0">
                <a:pos x="connsiteX25629" y="connsiteY25629"/>
              </a:cxn>
              <a:cxn ang="0">
                <a:pos x="connsiteX25630" y="connsiteY25630"/>
              </a:cxn>
              <a:cxn ang="0">
                <a:pos x="connsiteX25631" y="connsiteY25631"/>
              </a:cxn>
              <a:cxn ang="0">
                <a:pos x="connsiteX25632" y="connsiteY25632"/>
              </a:cxn>
              <a:cxn ang="0">
                <a:pos x="connsiteX25633" y="connsiteY25633"/>
              </a:cxn>
              <a:cxn ang="0">
                <a:pos x="connsiteX25634" y="connsiteY25634"/>
              </a:cxn>
              <a:cxn ang="0">
                <a:pos x="connsiteX25635" y="connsiteY25635"/>
              </a:cxn>
              <a:cxn ang="0">
                <a:pos x="connsiteX25636" y="connsiteY25636"/>
              </a:cxn>
              <a:cxn ang="0">
                <a:pos x="connsiteX25637" y="connsiteY25637"/>
              </a:cxn>
              <a:cxn ang="0">
                <a:pos x="connsiteX25638" y="connsiteY25638"/>
              </a:cxn>
              <a:cxn ang="0">
                <a:pos x="connsiteX25639" y="connsiteY25639"/>
              </a:cxn>
              <a:cxn ang="0">
                <a:pos x="connsiteX25640" y="connsiteY25640"/>
              </a:cxn>
              <a:cxn ang="0">
                <a:pos x="connsiteX25641" y="connsiteY25641"/>
              </a:cxn>
              <a:cxn ang="0">
                <a:pos x="connsiteX25642" y="connsiteY25642"/>
              </a:cxn>
              <a:cxn ang="0">
                <a:pos x="connsiteX25643" y="connsiteY25643"/>
              </a:cxn>
              <a:cxn ang="0">
                <a:pos x="connsiteX25644" y="connsiteY25644"/>
              </a:cxn>
              <a:cxn ang="0">
                <a:pos x="connsiteX25645" y="connsiteY25645"/>
              </a:cxn>
              <a:cxn ang="0">
                <a:pos x="connsiteX25646" y="connsiteY25646"/>
              </a:cxn>
              <a:cxn ang="0">
                <a:pos x="connsiteX25647" y="connsiteY25647"/>
              </a:cxn>
              <a:cxn ang="0">
                <a:pos x="connsiteX25648" y="connsiteY25648"/>
              </a:cxn>
              <a:cxn ang="0">
                <a:pos x="connsiteX25649" y="connsiteY25649"/>
              </a:cxn>
              <a:cxn ang="0">
                <a:pos x="connsiteX25650" y="connsiteY25650"/>
              </a:cxn>
              <a:cxn ang="0">
                <a:pos x="connsiteX25651" y="connsiteY25651"/>
              </a:cxn>
              <a:cxn ang="0">
                <a:pos x="connsiteX25652" y="connsiteY25652"/>
              </a:cxn>
              <a:cxn ang="0">
                <a:pos x="connsiteX25653" y="connsiteY25653"/>
              </a:cxn>
              <a:cxn ang="0">
                <a:pos x="connsiteX25654" y="connsiteY25654"/>
              </a:cxn>
              <a:cxn ang="0">
                <a:pos x="connsiteX25655" y="connsiteY25655"/>
              </a:cxn>
              <a:cxn ang="0">
                <a:pos x="connsiteX25656" y="connsiteY25656"/>
              </a:cxn>
              <a:cxn ang="0">
                <a:pos x="connsiteX25657" y="connsiteY25657"/>
              </a:cxn>
              <a:cxn ang="0">
                <a:pos x="connsiteX25658" y="connsiteY25658"/>
              </a:cxn>
              <a:cxn ang="0">
                <a:pos x="connsiteX25659" y="connsiteY25659"/>
              </a:cxn>
              <a:cxn ang="0">
                <a:pos x="connsiteX25660" y="connsiteY25660"/>
              </a:cxn>
              <a:cxn ang="0">
                <a:pos x="connsiteX25661" y="connsiteY25661"/>
              </a:cxn>
              <a:cxn ang="0">
                <a:pos x="connsiteX25662" y="connsiteY25662"/>
              </a:cxn>
              <a:cxn ang="0">
                <a:pos x="connsiteX25663" y="connsiteY25663"/>
              </a:cxn>
              <a:cxn ang="0">
                <a:pos x="connsiteX25664" y="connsiteY25664"/>
              </a:cxn>
              <a:cxn ang="0">
                <a:pos x="connsiteX25665" y="connsiteY25665"/>
              </a:cxn>
              <a:cxn ang="0">
                <a:pos x="connsiteX25666" y="connsiteY25666"/>
              </a:cxn>
              <a:cxn ang="0">
                <a:pos x="connsiteX25667" y="connsiteY25667"/>
              </a:cxn>
              <a:cxn ang="0">
                <a:pos x="connsiteX25668" y="connsiteY25668"/>
              </a:cxn>
              <a:cxn ang="0">
                <a:pos x="connsiteX25669" y="connsiteY25669"/>
              </a:cxn>
              <a:cxn ang="0">
                <a:pos x="connsiteX25670" y="connsiteY25670"/>
              </a:cxn>
              <a:cxn ang="0">
                <a:pos x="connsiteX25671" y="connsiteY25671"/>
              </a:cxn>
              <a:cxn ang="0">
                <a:pos x="connsiteX25672" y="connsiteY25672"/>
              </a:cxn>
              <a:cxn ang="0">
                <a:pos x="connsiteX25673" y="connsiteY25673"/>
              </a:cxn>
              <a:cxn ang="0">
                <a:pos x="connsiteX25674" y="connsiteY25674"/>
              </a:cxn>
              <a:cxn ang="0">
                <a:pos x="connsiteX25675" y="connsiteY25675"/>
              </a:cxn>
              <a:cxn ang="0">
                <a:pos x="connsiteX25676" y="connsiteY25676"/>
              </a:cxn>
              <a:cxn ang="0">
                <a:pos x="connsiteX25677" y="connsiteY25677"/>
              </a:cxn>
              <a:cxn ang="0">
                <a:pos x="connsiteX25678" y="connsiteY25678"/>
              </a:cxn>
              <a:cxn ang="0">
                <a:pos x="connsiteX25679" y="connsiteY25679"/>
              </a:cxn>
              <a:cxn ang="0">
                <a:pos x="connsiteX25680" y="connsiteY25680"/>
              </a:cxn>
              <a:cxn ang="0">
                <a:pos x="connsiteX25681" y="connsiteY25681"/>
              </a:cxn>
              <a:cxn ang="0">
                <a:pos x="connsiteX25682" y="connsiteY25682"/>
              </a:cxn>
              <a:cxn ang="0">
                <a:pos x="connsiteX25683" y="connsiteY25683"/>
              </a:cxn>
              <a:cxn ang="0">
                <a:pos x="connsiteX25684" y="connsiteY25684"/>
              </a:cxn>
              <a:cxn ang="0">
                <a:pos x="connsiteX25685" y="connsiteY25685"/>
              </a:cxn>
              <a:cxn ang="0">
                <a:pos x="connsiteX25686" y="connsiteY25686"/>
              </a:cxn>
              <a:cxn ang="0">
                <a:pos x="connsiteX25687" y="connsiteY25687"/>
              </a:cxn>
              <a:cxn ang="0">
                <a:pos x="connsiteX25688" y="connsiteY25688"/>
              </a:cxn>
              <a:cxn ang="0">
                <a:pos x="connsiteX25689" y="connsiteY25689"/>
              </a:cxn>
              <a:cxn ang="0">
                <a:pos x="connsiteX25690" y="connsiteY25690"/>
              </a:cxn>
              <a:cxn ang="0">
                <a:pos x="connsiteX25691" y="connsiteY25691"/>
              </a:cxn>
              <a:cxn ang="0">
                <a:pos x="connsiteX25692" y="connsiteY25692"/>
              </a:cxn>
              <a:cxn ang="0">
                <a:pos x="connsiteX25693" y="connsiteY25693"/>
              </a:cxn>
              <a:cxn ang="0">
                <a:pos x="connsiteX25694" y="connsiteY25694"/>
              </a:cxn>
              <a:cxn ang="0">
                <a:pos x="connsiteX25695" y="connsiteY25695"/>
              </a:cxn>
              <a:cxn ang="0">
                <a:pos x="connsiteX25696" y="connsiteY25696"/>
              </a:cxn>
              <a:cxn ang="0">
                <a:pos x="connsiteX25697" y="connsiteY25697"/>
              </a:cxn>
              <a:cxn ang="0">
                <a:pos x="connsiteX25698" y="connsiteY25698"/>
              </a:cxn>
              <a:cxn ang="0">
                <a:pos x="connsiteX25699" y="connsiteY25699"/>
              </a:cxn>
              <a:cxn ang="0">
                <a:pos x="connsiteX25700" y="connsiteY25700"/>
              </a:cxn>
              <a:cxn ang="0">
                <a:pos x="connsiteX25701" y="connsiteY25701"/>
              </a:cxn>
              <a:cxn ang="0">
                <a:pos x="connsiteX25702" y="connsiteY25702"/>
              </a:cxn>
              <a:cxn ang="0">
                <a:pos x="connsiteX25703" y="connsiteY25703"/>
              </a:cxn>
              <a:cxn ang="0">
                <a:pos x="connsiteX25704" y="connsiteY25704"/>
              </a:cxn>
              <a:cxn ang="0">
                <a:pos x="connsiteX25705" y="connsiteY25705"/>
              </a:cxn>
              <a:cxn ang="0">
                <a:pos x="connsiteX25706" y="connsiteY25706"/>
              </a:cxn>
              <a:cxn ang="0">
                <a:pos x="connsiteX25707" y="connsiteY25707"/>
              </a:cxn>
              <a:cxn ang="0">
                <a:pos x="connsiteX25708" y="connsiteY25708"/>
              </a:cxn>
              <a:cxn ang="0">
                <a:pos x="connsiteX25709" y="connsiteY25709"/>
              </a:cxn>
              <a:cxn ang="0">
                <a:pos x="connsiteX25710" y="connsiteY25710"/>
              </a:cxn>
              <a:cxn ang="0">
                <a:pos x="connsiteX25711" y="connsiteY25711"/>
              </a:cxn>
              <a:cxn ang="0">
                <a:pos x="connsiteX25712" y="connsiteY25712"/>
              </a:cxn>
              <a:cxn ang="0">
                <a:pos x="connsiteX25713" y="connsiteY25713"/>
              </a:cxn>
              <a:cxn ang="0">
                <a:pos x="connsiteX25714" y="connsiteY25714"/>
              </a:cxn>
              <a:cxn ang="0">
                <a:pos x="connsiteX25715" y="connsiteY25715"/>
              </a:cxn>
              <a:cxn ang="0">
                <a:pos x="connsiteX25716" y="connsiteY25716"/>
              </a:cxn>
              <a:cxn ang="0">
                <a:pos x="connsiteX25717" y="connsiteY25717"/>
              </a:cxn>
              <a:cxn ang="0">
                <a:pos x="connsiteX25718" y="connsiteY25718"/>
              </a:cxn>
              <a:cxn ang="0">
                <a:pos x="connsiteX25719" y="connsiteY25719"/>
              </a:cxn>
              <a:cxn ang="0">
                <a:pos x="connsiteX25720" y="connsiteY25720"/>
              </a:cxn>
              <a:cxn ang="0">
                <a:pos x="connsiteX25721" y="connsiteY25721"/>
              </a:cxn>
              <a:cxn ang="0">
                <a:pos x="connsiteX25722" y="connsiteY25722"/>
              </a:cxn>
              <a:cxn ang="0">
                <a:pos x="connsiteX25723" y="connsiteY25723"/>
              </a:cxn>
              <a:cxn ang="0">
                <a:pos x="connsiteX25724" y="connsiteY25724"/>
              </a:cxn>
              <a:cxn ang="0">
                <a:pos x="connsiteX25725" y="connsiteY25725"/>
              </a:cxn>
              <a:cxn ang="0">
                <a:pos x="connsiteX25726" y="connsiteY25726"/>
              </a:cxn>
              <a:cxn ang="0">
                <a:pos x="connsiteX25727" y="connsiteY25727"/>
              </a:cxn>
              <a:cxn ang="0">
                <a:pos x="connsiteX25728" y="connsiteY25728"/>
              </a:cxn>
              <a:cxn ang="0">
                <a:pos x="connsiteX25729" y="connsiteY25729"/>
              </a:cxn>
              <a:cxn ang="0">
                <a:pos x="connsiteX25730" y="connsiteY25730"/>
              </a:cxn>
              <a:cxn ang="0">
                <a:pos x="connsiteX25731" y="connsiteY25731"/>
              </a:cxn>
              <a:cxn ang="0">
                <a:pos x="connsiteX25732" y="connsiteY25732"/>
              </a:cxn>
              <a:cxn ang="0">
                <a:pos x="connsiteX25733" y="connsiteY25733"/>
              </a:cxn>
              <a:cxn ang="0">
                <a:pos x="connsiteX25734" y="connsiteY25734"/>
              </a:cxn>
              <a:cxn ang="0">
                <a:pos x="connsiteX25735" y="connsiteY25735"/>
              </a:cxn>
              <a:cxn ang="0">
                <a:pos x="connsiteX25736" y="connsiteY25736"/>
              </a:cxn>
              <a:cxn ang="0">
                <a:pos x="connsiteX25737" y="connsiteY25737"/>
              </a:cxn>
              <a:cxn ang="0">
                <a:pos x="connsiteX25738" y="connsiteY25738"/>
              </a:cxn>
              <a:cxn ang="0">
                <a:pos x="connsiteX25739" y="connsiteY25739"/>
              </a:cxn>
              <a:cxn ang="0">
                <a:pos x="connsiteX25740" y="connsiteY25740"/>
              </a:cxn>
              <a:cxn ang="0">
                <a:pos x="connsiteX25741" y="connsiteY25741"/>
              </a:cxn>
              <a:cxn ang="0">
                <a:pos x="connsiteX25742" y="connsiteY25742"/>
              </a:cxn>
              <a:cxn ang="0">
                <a:pos x="connsiteX25743" y="connsiteY25743"/>
              </a:cxn>
              <a:cxn ang="0">
                <a:pos x="connsiteX25744" y="connsiteY25744"/>
              </a:cxn>
              <a:cxn ang="0">
                <a:pos x="connsiteX25745" y="connsiteY25745"/>
              </a:cxn>
              <a:cxn ang="0">
                <a:pos x="connsiteX25746" y="connsiteY25746"/>
              </a:cxn>
              <a:cxn ang="0">
                <a:pos x="connsiteX25747" y="connsiteY25747"/>
              </a:cxn>
              <a:cxn ang="0">
                <a:pos x="connsiteX25748" y="connsiteY25748"/>
              </a:cxn>
              <a:cxn ang="0">
                <a:pos x="connsiteX25749" y="connsiteY25749"/>
              </a:cxn>
              <a:cxn ang="0">
                <a:pos x="connsiteX25750" y="connsiteY25750"/>
              </a:cxn>
              <a:cxn ang="0">
                <a:pos x="connsiteX25751" y="connsiteY25751"/>
              </a:cxn>
              <a:cxn ang="0">
                <a:pos x="connsiteX25752" y="connsiteY25752"/>
              </a:cxn>
              <a:cxn ang="0">
                <a:pos x="connsiteX25753" y="connsiteY25753"/>
              </a:cxn>
              <a:cxn ang="0">
                <a:pos x="connsiteX25754" y="connsiteY25754"/>
              </a:cxn>
              <a:cxn ang="0">
                <a:pos x="connsiteX25755" y="connsiteY25755"/>
              </a:cxn>
              <a:cxn ang="0">
                <a:pos x="connsiteX25756" y="connsiteY25756"/>
              </a:cxn>
              <a:cxn ang="0">
                <a:pos x="connsiteX25757" y="connsiteY25757"/>
              </a:cxn>
              <a:cxn ang="0">
                <a:pos x="connsiteX25758" y="connsiteY25758"/>
              </a:cxn>
              <a:cxn ang="0">
                <a:pos x="connsiteX25759" y="connsiteY25759"/>
              </a:cxn>
              <a:cxn ang="0">
                <a:pos x="connsiteX25760" y="connsiteY25760"/>
              </a:cxn>
              <a:cxn ang="0">
                <a:pos x="connsiteX25761" y="connsiteY25761"/>
              </a:cxn>
              <a:cxn ang="0">
                <a:pos x="connsiteX25762" y="connsiteY25762"/>
              </a:cxn>
              <a:cxn ang="0">
                <a:pos x="connsiteX25763" y="connsiteY25763"/>
              </a:cxn>
              <a:cxn ang="0">
                <a:pos x="connsiteX25764" y="connsiteY25764"/>
              </a:cxn>
              <a:cxn ang="0">
                <a:pos x="connsiteX25765" y="connsiteY25765"/>
              </a:cxn>
              <a:cxn ang="0">
                <a:pos x="connsiteX25766" y="connsiteY25766"/>
              </a:cxn>
              <a:cxn ang="0">
                <a:pos x="connsiteX25767" y="connsiteY25767"/>
              </a:cxn>
              <a:cxn ang="0">
                <a:pos x="connsiteX25768" y="connsiteY25768"/>
              </a:cxn>
              <a:cxn ang="0">
                <a:pos x="connsiteX25769" y="connsiteY25769"/>
              </a:cxn>
              <a:cxn ang="0">
                <a:pos x="connsiteX25770" y="connsiteY25770"/>
              </a:cxn>
              <a:cxn ang="0">
                <a:pos x="connsiteX25771" y="connsiteY25771"/>
              </a:cxn>
              <a:cxn ang="0">
                <a:pos x="connsiteX25772" y="connsiteY25772"/>
              </a:cxn>
              <a:cxn ang="0">
                <a:pos x="connsiteX25773" y="connsiteY25773"/>
              </a:cxn>
              <a:cxn ang="0">
                <a:pos x="connsiteX25774" y="connsiteY25774"/>
              </a:cxn>
              <a:cxn ang="0">
                <a:pos x="connsiteX25775" y="connsiteY25775"/>
              </a:cxn>
              <a:cxn ang="0">
                <a:pos x="connsiteX25776" y="connsiteY25776"/>
              </a:cxn>
              <a:cxn ang="0">
                <a:pos x="connsiteX25777" y="connsiteY25777"/>
              </a:cxn>
              <a:cxn ang="0">
                <a:pos x="connsiteX25778" y="connsiteY25778"/>
              </a:cxn>
              <a:cxn ang="0">
                <a:pos x="connsiteX25779" y="connsiteY25779"/>
              </a:cxn>
              <a:cxn ang="0">
                <a:pos x="connsiteX25780" y="connsiteY25780"/>
              </a:cxn>
              <a:cxn ang="0">
                <a:pos x="connsiteX25781" y="connsiteY25781"/>
              </a:cxn>
              <a:cxn ang="0">
                <a:pos x="connsiteX25782" y="connsiteY25782"/>
              </a:cxn>
              <a:cxn ang="0">
                <a:pos x="connsiteX25783" y="connsiteY25783"/>
              </a:cxn>
              <a:cxn ang="0">
                <a:pos x="connsiteX25784" y="connsiteY25784"/>
              </a:cxn>
              <a:cxn ang="0">
                <a:pos x="connsiteX25785" y="connsiteY25785"/>
              </a:cxn>
              <a:cxn ang="0">
                <a:pos x="connsiteX25786" y="connsiteY25786"/>
              </a:cxn>
              <a:cxn ang="0">
                <a:pos x="connsiteX25787" y="connsiteY25787"/>
              </a:cxn>
              <a:cxn ang="0">
                <a:pos x="connsiteX25788" y="connsiteY25788"/>
              </a:cxn>
              <a:cxn ang="0">
                <a:pos x="connsiteX25789" y="connsiteY25789"/>
              </a:cxn>
              <a:cxn ang="0">
                <a:pos x="connsiteX25790" y="connsiteY25790"/>
              </a:cxn>
              <a:cxn ang="0">
                <a:pos x="connsiteX25791" y="connsiteY25791"/>
              </a:cxn>
              <a:cxn ang="0">
                <a:pos x="connsiteX25792" y="connsiteY25792"/>
              </a:cxn>
              <a:cxn ang="0">
                <a:pos x="connsiteX25793" y="connsiteY25793"/>
              </a:cxn>
              <a:cxn ang="0">
                <a:pos x="connsiteX25794" y="connsiteY25794"/>
              </a:cxn>
              <a:cxn ang="0">
                <a:pos x="connsiteX25795" y="connsiteY25795"/>
              </a:cxn>
              <a:cxn ang="0">
                <a:pos x="connsiteX25796" y="connsiteY25796"/>
              </a:cxn>
              <a:cxn ang="0">
                <a:pos x="connsiteX25797" y="connsiteY25797"/>
              </a:cxn>
              <a:cxn ang="0">
                <a:pos x="connsiteX25798" y="connsiteY25798"/>
              </a:cxn>
              <a:cxn ang="0">
                <a:pos x="connsiteX25799" y="connsiteY25799"/>
              </a:cxn>
              <a:cxn ang="0">
                <a:pos x="connsiteX25800" y="connsiteY25800"/>
              </a:cxn>
              <a:cxn ang="0">
                <a:pos x="connsiteX25801" y="connsiteY25801"/>
              </a:cxn>
              <a:cxn ang="0">
                <a:pos x="connsiteX25802" y="connsiteY25802"/>
              </a:cxn>
              <a:cxn ang="0">
                <a:pos x="connsiteX25803" y="connsiteY25803"/>
              </a:cxn>
              <a:cxn ang="0">
                <a:pos x="connsiteX25804" y="connsiteY25804"/>
              </a:cxn>
              <a:cxn ang="0">
                <a:pos x="connsiteX25805" y="connsiteY25805"/>
              </a:cxn>
              <a:cxn ang="0">
                <a:pos x="connsiteX25806" y="connsiteY25806"/>
              </a:cxn>
              <a:cxn ang="0">
                <a:pos x="connsiteX25807" y="connsiteY25807"/>
              </a:cxn>
              <a:cxn ang="0">
                <a:pos x="connsiteX25808" y="connsiteY25808"/>
              </a:cxn>
              <a:cxn ang="0">
                <a:pos x="connsiteX25809" y="connsiteY25809"/>
              </a:cxn>
              <a:cxn ang="0">
                <a:pos x="connsiteX25810" y="connsiteY25810"/>
              </a:cxn>
              <a:cxn ang="0">
                <a:pos x="connsiteX25811" y="connsiteY25811"/>
              </a:cxn>
              <a:cxn ang="0">
                <a:pos x="connsiteX25812" y="connsiteY25812"/>
              </a:cxn>
              <a:cxn ang="0">
                <a:pos x="connsiteX25813" y="connsiteY25813"/>
              </a:cxn>
              <a:cxn ang="0">
                <a:pos x="connsiteX25814" y="connsiteY25814"/>
              </a:cxn>
              <a:cxn ang="0">
                <a:pos x="connsiteX25815" y="connsiteY25815"/>
              </a:cxn>
              <a:cxn ang="0">
                <a:pos x="connsiteX25816" y="connsiteY25816"/>
              </a:cxn>
              <a:cxn ang="0">
                <a:pos x="connsiteX25817" y="connsiteY25817"/>
              </a:cxn>
              <a:cxn ang="0">
                <a:pos x="connsiteX25818" y="connsiteY25818"/>
              </a:cxn>
              <a:cxn ang="0">
                <a:pos x="connsiteX25819" y="connsiteY25819"/>
              </a:cxn>
              <a:cxn ang="0">
                <a:pos x="connsiteX25820" y="connsiteY25820"/>
              </a:cxn>
              <a:cxn ang="0">
                <a:pos x="connsiteX25821" y="connsiteY25821"/>
              </a:cxn>
              <a:cxn ang="0">
                <a:pos x="connsiteX25822" y="connsiteY25822"/>
              </a:cxn>
              <a:cxn ang="0">
                <a:pos x="connsiteX25823" y="connsiteY25823"/>
              </a:cxn>
              <a:cxn ang="0">
                <a:pos x="connsiteX25824" y="connsiteY25824"/>
              </a:cxn>
              <a:cxn ang="0">
                <a:pos x="connsiteX25825" y="connsiteY25825"/>
              </a:cxn>
              <a:cxn ang="0">
                <a:pos x="connsiteX25826" y="connsiteY25826"/>
              </a:cxn>
              <a:cxn ang="0">
                <a:pos x="connsiteX25827" y="connsiteY25827"/>
              </a:cxn>
              <a:cxn ang="0">
                <a:pos x="connsiteX25828" y="connsiteY25828"/>
              </a:cxn>
              <a:cxn ang="0">
                <a:pos x="connsiteX25829" y="connsiteY25829"/>
              </a:cxn>
              <a:cxn ang="0">
                <a:pos x="connsiteX25830" y="connsiteY25830"/>
              </a:cxn>
              <a:cxn ang="0">
                <a:pos x="connsiteX25831" y="connsiteY25831"/>
              </a:cxn>
              <a:cxn ang="0">
                <a:pos x="connsiteX25832" y="connsiteY25832"/>
              </a:cxn>
              <a:cxn ang="0">
                <a:pos x="connsiteX25833" y="connsiteY25833"/>
              </a:cxn>
              <a:cxn ang="0">
                <a:pos x="connsiteX25834" y="connsiteY25834"/>
              </a:cxn>
              <a:cxn ang="0">
                <a:pos x="connsiteX25835" y="connsiteY25835"/>
              </a:cxn>
              <a:cxn ang="0">
                <a:pos x="connsiteX25836" y="connsiteY25836"/>
              </a:cxn>
              <a:cxn ang="0">
                <a:pos x="connsiteX25837" y="connsiteY25837"/>
              </a:cxn>
              <a:cxn ang="0">
                <a:pos x="connsiteX25838" y="connsiteY25838"/>
              </a:cxn>
              <a:cxn ang="0">
                <a:pos x="connsiteX25839" y="connsiteY25839"/>
              </a:cxn>
              <a:cxn ang="0">
                <a:pos x="connsiteX25840" y="connsiteY25840"/>
              </a:cxn>
              <a:cxn ang="0">
                <a:pos x="connsiteX25841" y="connsiteY25841"/>
              </a:cxn>
              <a:cxn ang="0">
                <a:pos x="connsiteX25842" y="connsiteY25842"/>
              </a:cxn>
              <a:cxn ang="0">
                <a:pos x="connsiteX25843" y="connsiteY25843"/>
              </a:cxn>
              <a:cxn ang="0">
                <a:pos x="connsiteX25844" y="connsiteY25844"/>
              </a:cxn>
              <a:cxn ang="0">
                <a:pos x="connsiteX25845" y="connsiteY25845"/>
              </a:cxn>
              <a:cxn ang="0">
                <a:pos x="connsiteX25846" y="connsiteY25846"/>
              </a:cxn>
              <a:cxn ang="0">
                <a:pos x="connsiteX25847" y="connsiteY25847"/>
              </a:cxn>
              <a:cxn ang="0">
                <a:pos x="connsiteX25848" y="connsiteY25848"/>
              </a:cxn>
              <a:cxn ang="0">
                <a:pos x="connsiteX25849" y="connsiteY25849"/>
              </a:cxn>
              <a:cxn ang="0">
                <a:pos x="connsiteX25850" y="connsiteY25850"/>
              </a:cxn>
              <a:cxn ang="0">
                <a:pos x="connsiteX25851" y="connsiteY25851"/>
              </a:cxn>
              <a:cxn ang="0">
                <a:pos x="connsiteX25852" y="connsiteY25852"/>
              </a:cxn>
              <a:cxn ang="0">
                <a:pos x="connsiteX25853" y="connsiteY25853"/>
              </a:cxn>
              <a:cxn ang="0">
                <a:pos x="connsiteX25854" y="connsiteY25854"/>
              </a:cxn>
              <a:cxn ang="0">
                <a:pos x="connsiteX25855" y="connsiteY25855"/>
              </a:cxn>
              <a:cxn ang="0">
                <a:pos x="connsiteX25856" y="connsiteY25856"/>
              </a:cxn>
              <a:cxn ang="0">
                <a:pos x="connsiteX25857" y="connsiteY25857"/>
              </a:cxn>
              <a:cxn ang="0">
                <a:pos x="connsiteX25858" y="connsiteY25858"/>
              </a:cxn>
              <a:cxn ang="0">
                <a:pos x="connsiteX25859" y="connsiteY25859"/>
              </a:cxn>
              <a:cxn ang="0">
                <a:pos x="connsiteX25860" y="connsiteY25860"/>
              </a:cxn>
              <a:cxn ang="0">
                <a:pos x="connsiteX25861" y="connsiteY25861"/>
              </a:cxn>
              <a:cxn ang="0">
                <a:pos x="connsiteX25862" y="connsiteY25862"/>
              </a:cxn>
              <a:cxn ang="0">
                <a:pos x="connsiteX25863" y="connsiteY25863"/>
              </a:cxn>
              <a:cxn ang="0">
                <a:pos x="connsiteX25864" y="connsiteY25864"/>
              </a:cxn>
              <a:cxn ang="0">
                <a:pos x="connsiteX25865" y="connsiteY25865"/>
              </a:cxn>
              <a:cxn ang="0">
                <a:pos x="connsiteX25866" y="connsiteY25866"/>
              </a:cxn>
              <a:cxn ang="0">
                <a:pos x="connsiteX25867" y="connsiteY25867"/>
              </a:cxn>
              <a:cxn ang="0">
                <a:pos x="connsiteX25868" y="connsiteY25868"/>
              </a:cxn>
              <a:cxn ang="0">
                <a:pos x="connsiteX25869" y="connsiteY25869"/>
              </a:cxn>
              <a:cxn ang="0">
                <a:pos x="connsiteX25870" y="connsiteY25870"/>
              </a:cxn>
              <a:cxn ang="0">
                <a:pos x="connsiteX25871" y="connsiteY25871"/>
              </a:cxn>
              <a:cxn ang="0">
                <a:pos x="connsiteX25872" y="connsiteY25872"/>
              </a:cxn>
              <a:cxn ang="0">
                <a:pos x="connsiteX25873" y="connsiteY25873"/>
              </a:cxn>
              <a:cxn ang="0">
                <a:pos x="connsiteX25874" y="connsiteY25874"/>
              </a:cxn>
              <a:cxn ang="0">
                <a:pos x="connsiteX25875" y="connsiteY25875"/>
              </a:cxn>
              <a:cxn ang="0">
                <a:pos x="connsiteX25876" y="connsiteY25876"/>
              </a:cxn>
              <a:cxn ang="0">
                <a:pos x="connsiteX25877" y="connsiteY25877"/>
              </a:cxn>
              <a:cxn ang="0">
                <a:pos x="connsiteX25878" y="connsiteY25878"/>
              </a:cxn>
              <a:cxn ang="0">
                <a:pos x="connsiteX25879" y="connsiteY25879"/>
              </a:cxn>
              <a:cxn ang="0">
                <a:pos x="connsiteX25880" y="connsiteY25880"/>
              </a:cxn>
              <a:cxn ang="0">
                <a:pos x="connsiteX25881" y="connsiteY25881"/>
              </a:cxn>
              <a:cxn ang="0">
                <a:pos x="connsiteX25882" y="connsiteY25882"/>
              </a:cxn>
              <a:cxn ang="0">
                <a:pos x="connsiteX25883" y="connsiteY25883"/>
              </a:cxn>
              <a:cxn ang="0">
                <a:pos x="connsiteX25884" y="connsiteY25884"/>
              </a:cxn>
              <a:cxn ang="0">
                <a:pos x="connsiteX25885" y="connsiteY25885"/>
              </a:cxn>
              <a:cxn ang="0">
                <a:pos x="connsiteX25886" y="connsiteY25886"/>
              </a:cxn>
              <a:cxn ang="0">
                <a:pos x="connsiteX25887" y="connsiteY25887"/>
              </a:cxn>
              <a:cxn ang="0">
                <a:pos x="connsiteX25888" y="connsiteY25888"/>
              </a:cxn>
              <a:cxn ang="0">
                <a:pos x="connsiteX25889" y="connsiteY25889"/>
              </a:cxn>
              <a:cxn ang="0">
                <a:pos x="connsiteX25890" y="connsiteY25890"/>
              </a:cxn>
              <a:cxn ang="0">
                <a:pos x="connsiteX25891" y="connsiteY25891"/>
              </a:cxn>
              <a:cxn ang="0">
                <a:pos x="connsiteX25892" y="connsiteY25892"/>
              </a:cxn>
              <a:cxn ang="0">
                <a:pos x="connsiteX25893" y="connsiteY25893"/>
              </a:cxn>
              <a:cxn ang="0">
                <a:pos x="connsiteX25894" y="connsiteY25894"/>
              </a:cxn>
              <a:cxn ang="0">
                <a:pos x="connsiteX25895" y="connsiteY25895"/>
              </a:cxn>
              <a:cxn ang="0">
                <a:pos x="connsiteX25896" y="connsiteY25896"/>
              </a:cxn>
              <a:cxn ang="0">
                <a:pos x="connsiteX25897" y="connsiteY25897"/>
              </a:cxn>
              <a:cxn ang="0">
                <a:pos x="connsiteX25898" y="connsiteY25898"/>
              </a:cxn>
              <a:cxn ang="0">
                <a:pos x="connsiteX25899" y="connsiteY25899"/>
              </a:cxn>
              <a:cxn ang="0">
                <a:pos x="connsiteX25900" y="connsiteY25900"/>
              </a:cxn>
              <a:cxn ang="0">
                <a:pos x="connsiteX25901" y="connsiteY25901"/>
              </a:cxn>
              <a:cxn ang="0">
                <a:pos x="connsiteX25902" y="connsiteY25902"/>
              </a:cxn>
              <a:cxn ang="0">
                <a:pos x="connsiteX25903" y="connsiteY25903"/>
              </a:cxn>
              <a:cxn ang="0">
                <a:pos x="connsiteX25904" y="connsiteY25904"/>
              </a:cxn>
              <a:cxn ang="0">
                <a:pos x="connsiteX25905" y="connsiteY25905"/>
              </a:cxn>
              <a:cxn ang="0">
                <a:pos x="connsiteX25906" y="connsiteY25906"/>
              </a:cxn>
              <a:cxn ang="0">
                <a:pos x="connsiteX25907" y="connsiteY25907"/>
              </a:cxn>
              <a:cxn ang="0">
                <a:pos x="connsiteX25908" y="connsiteY25908"/>
              </a:cxn>
              <a:cxn ang="0">
                <a:pos x="connsiteX25909" y="connsiteY25909"/>
              </a:cxn>
              <a:cxn ang="0">
                <a:pos x="connsiteX25910" y="connsiteY25910"/>
              </a:cxn>
              <a:cxn ang="0">
                <a:pos x="connsiteX25911" y="connsiteY25911"/>
              </a:cxn>
              <a:cxn ang="0">
                <a:pos x="connsiteX25912" y="connsiteY25912"/>
              </a:cxn>
              <a:cxn ang="0">
                <a:pos x="connsiteX25913" y="connsiteY25913"/>
              </a:cxn>
              <a:cxn ang="0">
                <a:pos x="connsiteX25914" y="connsiteY25914"/>
              </a:cxn>
              <a:cxn ang="0">
                <a:pos x="connsiteX25915" y="connsiteY25915"/>
              </a:cxn>
              <a:cxn ang="0">
                <a:pos x="connsiteX25916" y="connsiteY25916"/>
              </a:cxn>
              <a:cxn ang="0">
                <a:pos x="connsiteX25917" y="connsiteY25917"/>
              </a:cxn>
              <a:cxn ang="0">
                <a:pos x="connsiteX25918" y="connsiteY25918"/>
              </a:cxn>
              <a:cxn ang="0">
                <a:pos x="connsiteX25919" y="connsiteY25919"/>
              </a:cxn>
              <a:cxn ang="0">
                <a:pos x="connsiteX25920" y="connsiteY25920"/>
              </a:cxn>
              <a:cxn ang="0">
                <a:pos x="connsiteX25921" y="connsiteY25921"/>
              </a:cxn>
              <a:cxn ang="0">
                <a:pos x="connsiteX25922" y="connsiteY25922"/>
              </a:cxn>
              <a:cxn ang="0">
                <a:pos x="connsiteX25923" y="connsiteY25923"/>
              </a:cxn>
              <a:cxn ang="0">
                <a:pos x="connsiteX25924" y="connsiteY25924"/>
              </a:cxn>
              <a:cxn ang="0">
                <a:pos x="connsiteX25925" y="connsiteY25925"/>
              </a:cxn>
              <a:cxn ang="0">
                <a:pos x="connsiteX25926" y="connsiteY25926"/>
              </a:cxn>
              <a:cxn ang="0">
                <a:pos x="connsiteX25927" y="connsiteY25927"/>
              </a:cxn>
              <a:cxn ang="0">
                <a:pos x="connsiteX25928" y="connsiteY25928"/>
              </a:cxn>
              <a:cxn ang="0">
                <a:pos x="connsiteX25929" y="connsiteY25929"/>
              </a:cxn>
              <a:cxn ang="0">
                <a:pos x="connsiteX25930" y="connsiteY25930"/>
              </a:cxn>
              <a:cxn ang="0">
                <a:pos x="connsiteX25931" y="connsiteY25931"/>
              </a:cxn>
              <a:cxn ang="0">
                <a:pos x="connsiteX25932" y="connsiteY25932"/>
              </a:cxn>
              <a:cxn ang="0">
                <a:pos x="connsiteX25933" y="connsiteY25933"/>
              </a:cxn>
              <a:cxn ang="0">
                <a:pos x="connsiteX25934" y="connsiteY25934"/>
              </a:cxn>
              <a:cxn ang="0">
                <a:pos x="connsiteX25935" y="connsiteY25935"/>
              </a:cxn>
              <a:cxn ang="0">
                <a:pos x="connsiteX25936" y="connsiteY25936"/>
              </a:cxn>
              <a:cxn ang="0">
                <a:pos x="connsiteX25937" y="connsiteY25937"/>
              </a:cxn>
              <a:cxn ang="0">
                <a:pos x="connsiteX25938" y="connsiteY25938"/>
              </a:cxn>
              <a:cxn ang="0">
                <a:pos x="connsiteX25939" y="connsiteY25939"/>
              </a:cxn>
              <a:cxn ang="0">
                <a:pos x="connsiteX25940" y="connsiteY25940"/>
              </a:cxn>
              <a:cxn ang="0">
                <a:pos x="connsiteX25941" y="connsiteY25941"/>
              </a:cxn>
              <a:cxn ang="0">
                <a:pos x="connsiteX25942" y="connsiteY25942"/>
              </a:cxn>
              <a:cxn ang="0">
                <a:pos x="connsiteX25943" y="connsiteY25943"/>
              </a:cxn>
              <a:cxn ang="0">
                <a:pos x="connsiteX25944" y="connsiteY25944"/>
              </a:cxn>
              <a:cxn ang="0">
                <a:pos x="connsiteX25945" y="connsiteY25945"/>
              </a:cxn>
              <a:cxn ang="0">
                <a:pos x="connsiteX25946" y="connsiteY25946"/>
              </a:cxn>
              <a:cxn ang="0">
                <a:pos x="connsiteX25947" y="connsiteY25947"/>
              </a:cxn>
              <a:cxn ang="0">
                <a:pos x="connsiteX25948" y="connsiteY25948"/>
              </a:cxn>
              <a:cxn ang="0">
                <a:pos x="connsiteX25949" y="connsiteY25949"/>
              </a:cxn>
              <a:cxn ang="0">
                <a:pos x="connsiteX25950" y="connsiteY25950"/>
              </a:cxn>
              <a:cxn ang="0">
                <a:pos x="connsiteX25951" y="connsiteY25951"/>
              </a:cxn>
              <a:cxn ang="0">
                <a:pos x="connsiteX25952" y="connsiteY25952"/>
              </a:cxn>
              <a:cxn ang="0">
                <a:pos x="connsiteX25953" y="connsiteY25953"/>
              </a:cxn>
              <a:cxn ang="0">
                <a:pos x="connsiteX25954" y="connsiteY25954"/>
              </a:cxn>
              <a:cxn ang="0">
                <a:pos x="connsiteX25955" y="connsiteY25955"/>
              </a:cxn>
              <a:cxn ang="0">
                <a:pos x="connsiteX25956" y="connsiteY25956"/>
              </a:cxn>
              <a:cxn ang="0">
                <a:pos x="connsiteX25957" y="connsiteY25957"/>
              </a:cxn>
              <a:cxn ang="0">
                <a:pos x="connsiteX25958" y="connsiteY25958"/>
              </a:cxn>
              <a:cxn ang="0">
                <a:pos x="connsiteX25959" y="connsiteY25959"/>
              </a:cxn>
              <a:cxn ang="0">
                <a:pos x="connsiteX25960" y="connsiteY25960"/>
              </a:cxn>
              <a:cxn ang="0">
                <a:pos x="connsiteX25961" y="connsiteY25961"/>
              </a:cxn>
              <a:cxn ang="0">
                <a:pos x="connsiteX25962" y="connsiteY25962"/>
              </a:cxn>
              <a:cxn ang="0">
                <a:pos x="connsiteX25963" y="connsiteY25963"/>
              </a:cxn>
              <a:cxn ang="0">
                <a:pos x="connsiteX25964" y="connsiteY25964"/>
              </a:cxn>
              <a:cxn ang="0">
                <a:pos x="connsiteX25965" y="connsiteY25965"/>
              </a:cxn>
              <a:cxn ang="0">
                <a:pos x="connsiteX25966" y="connsiteY25966"/>
              </a:cxn>
              <a:cxn ang="0">
                <a:pos x="connsiteX25967" y="connsiteY25967"/>
              </a:cxn>
              <a:cxn ang="0">
                <a:pos x="connsiteX25968" y="connsiteY25968"/>
              </a:cxn>
              <a:cxn ang="0">
                <a:pos x="connsiteX25969" y="connsiteY25969"/>
              </a:cxn>
              <a:cxn ang="0">
                <a:pos x="connsiteX25970" y="connsiteY25970"/>
              </a:cxn>
              <a:cxn ang="0">
                <a:pos x="connsiteX25971" y="connsiteY25971"/>
              </a:cxn>
              <a:cxn ang="0">
                <a:pos x="connsiteX25972" y="connsiteY25972"/>
              </a:cxn>
              <a:cxn ang="0">
                <a:pos x="connsiteX25973" y="connsiteY25973"/>
              </a:cxn>
              <a:cxn ang="0">
                <a:pos x="connsiteX25974" y="connsiteY25974"/>
              </a:cxn>
              <a:cxn ang="0">
                <a:pos x="connsiteX25975" y="connsiteY25975"/>
              </a:cxn>
              <a:cxn ang="0">
                <a:pos x="connsiteX25976" y="connsiteY25976"/>
              </a:cxn>
              <a:cxn ang="0">
                <a:pos x="connsiteX25977" y="connsiteY25977"/>
              </a:cxn>
              <a:cxn ang="0">
                <a:pos x="connsiteX25978" y="connsiteY25978"/>
              </a:cxn>
              <a:cxn ang="0">
                <a:pos x="connsiteX25979" y="connsiteY25979"/>
              </a:cxn>
              <a:cxn ang="0">
                <a:pos x="connsiteX25980" y="connsiteY25980"/>
              </a:cxn>
              <a:cxn ang="0">
                <a:pos x="connsiteX25981" y="connsiteY25981"/>
              </a:cxn>
              <a:cxn ang="0">
                <a:pos x="connsiteX25982" y="connsiteY25982"/>
              </a:cxn>
              <a:cxn ang="0">
                <a:pos x="connsiteX25983" y="connsiteY25983"/>
              </a:cxn>
              <a:cxn ang="0">
                <a:pos x="connsiteX25984" y="connsiteY25984"/>
              </a:cxn>
              <a:cxn ang="0">
                <a:pos x="connsiteX25985" y="connsiteY25985"/>
              </a:cxn>
              <a:cxn ang="0">
                <a:pos x="connsiteX25986" y="connsiteY25986"/>
              </a:cxn>
              <a:cxn ang="0">
                <a:pos x="connsiteX25987" y="connsiteY25987"/>
              </a:cxn>
              <a:cxn ang="0">
                <a:pos x="connsiteX25988" y="connsiteY25988"/>
              </a:cxn>
              <a:cxn ang="0">
                <a:pos x="connsiteX25989" y="connsiteY25989"/>
              </a:cxn>
              <a:cxn ang="0">
                <a:pos x="connsiteX25990" y="connsiteY25990"/>
              </a:cxn>
              <a:cxn ang="0">
                <a:pos x="connsiteX25991" y="connsiteY25991"/>
              </a:cxn>
              <a:cxn ang="0">
                <a:pos x="connsiteX25992" y="connsiteY25992"/>
              </a:cxn>
              <a:cxn ang="0">
                <a:pos x="connsiteX25993" y="connsiteY25993"/>
              </a:cxn>
              <a:cxn ang="0">
                <a:pos x="connsiteX25994" y="connsiteY25994"/>
              </a:cxn>
              <a:cxn ang="0">
                <a:pos x="connsiteX25995" y="connsiteY25995"/>
              </a:cxn>
              <a:cxn ang="0">
                <a:pos x="connsiteX25996" y="connsiteY25996"/>
              </a:cxn>
              <a:cxn ang="0">
                <a:pos x="connsiteX25997" y="connsiteY25997"/>
              </a:cxn>
              <a:cxn ang="0">
                <a:pos x="connsiteX25998" y="connsiteY25998"/>
              </a:cxn>
              <a:cxn ang="0">
                <a:pos x="connsiteX25999" y="connsiteY25999"/>
              </a:cxn>
              <a:cxn ang="0">
                <a:pos x="connsiteX26000" y="connsiteY26000"/>
              </a:cxn>
              <a:cxn ang="0">
                <a:pos x="connsiteX26001" y="connsiteY26001"/>
              </a:cxn>
              <a:cxn ang="0">
                <a:pos x="connsiteX26002" y="connsiteY26002"/>
              </a:cxn>
              <a:cxn ang="0">
                <a:pos x="connsiteX26003" y="connsiteY26003"/>
              </a:cxn>
              <a:cxn ang="0">
                <a:pos x="connsiteX26004" y="connsiteY26004"/>
              </a:cxn>
              <a:cxn ang="0">
                <a:pos x="connsiteX26005" y="connsiteY26005"/>
              </a:cxn>
              <a:cxn ang="0">
                <a:pos x="connsiteX26006" y="connsiteY26006"/>
              </a:cxn>
              <a:cxn ang="0">
                <a:pos x="connsiteX26007" y="connsiteY26007"/>
              </a:cxn>
              <a:cxn ang="0">
                <a:pos x="connsiteX26008" y="connsiteY26008"/>
              </a:cxn>
              <a:cxn ang="0">
                <a:pos x="connsiteX26009" y="connsiteY26009"/>
              </a:cxn>
              <a:cxn ang="0">
                <a:pos x="connsiteX26010" y="connsiteY26010"/>
              </a:cxn>
              <a:cxn ang="0">
                <a:pos x="connsiteX26011" y="connsiteY26011"/>
              </a:cxn>
              <a:cxn ang="0">
                <a:pos x="connsiteX26012" y="connsiteY26012"/>
              </a:cxn>
              <a:cxn ang="0">
                <a:pos x="connsiteX26013" y="connsiteY26013"/>
              </a:cxn>
              <a:cxn ang="0">
                <a:pos x="connsiteX26014" y="connsiteY26014"/>
              </a:cxn>
              <a:cxn ang="0">
                <a:pos x="connsiteX26015" y="connsiteY26015"/>
              </a:cxn>
              <a:cxn ang="0">
                <a:pos x="connsiteX26016" y="connsiteY26016"/>
              </a:cxn>
              <a:cxn ang="0">
                <a:pos x="connsiteX26017" y="connsiteY26017"/>
              </a:cxn>
              <a:cxn ang="0">
                <a:pos x="connsiteX26018" y="connsiteY26018"/>
              </a:cxn>
              <a:cxn ang="0">
                <a:pos x="connsiteX26019" y="connsiteY26019"/>
              </a:cxn>
              <a:cxn ang="0">
                <a:pos x="connsiteX26020" y="connsiteY26020"/>
              </a:cxn>
              <a:cxn ang="0">
                <a:pos x="connsiteX26021" y="connsiteY26021"/>
              </a:cxn>
              <a:cxn ang="0">
                <a:pos x="connsiteX26022" y="connsiteY26022"/>
              </a:cxn>
              <a:cxn ang="0">
                <a:pos x="connsiteX26023" y="connsiteY26023"/>
              </a:cxn>
              <a:cxn ang="0">
                <a:pos x="connsiteX26024" y="connsiteY26024"/>
              </a:cxn>
              <a:cxn ang="0">
                <a:pos x="connsiteX26025" y="connsiteY26025"/>
              </a:cxn>
              <a:cxn ang="0">
                <a:pos x="connsiteX26026" y="connsiteY26026"/>
              </a:cxn>
              <a:cxn ang="0">
                <a:pos x="connsiteX26027" y="connsiteY26027"/>
              </a:cxn>
              <a:cxn ang="0">
                <a:pos x="connsiteX26028" y="connsiteY26028"/>
              </a:cxn>
              <a:cxn ang="0">
                <a:pos x="connsiteX26029" y="connsiteY26029"/>
              </a:cxn>
              <a:cxn ang="0">
                <a:pos x="connsiteX26030" y="connsiteY26030"/>
              </a:cxn>
              <a:cxn ang="0">
                <a:pos x="connsiteX26031" y="connsiteY26031"/>
              </a:cxn>
              <a:cxn ang="0">
                <a:pos x="connsiteX26032" y="connsiteY26032"/>
              </a:cxn>
              <a:cxn ang="0">
                <a:pos x="connsiteX26033" y="connsiteY26033"/>
              </a:cxn>
              <a:cxn ang="0">
                <a:pos x="connsiteX26034" y="connsiteY26034"/>
              </a:cxn>
              <a:cxn ang="0">
                <a:pos x="connsiteX26035" y="connsiteY26035"/>
              </a:cxn>
              <a:cxn ang="0">
                <a:pos x="connsiteX26036" y="connsiteY26036"/>
              </a:cxn>
              <a:cxn ang="0">
                <a:pos x="connsiteX26037" y="connsiteY26037"/>
              </a:cxn>
              <a:cxn ang="0">
                <a:pos x="connsiteX26038" y="connsiteY26038"/>
              </a:cxn>
              <a:cxn ang="0">
                <a:pos x="connsiteX26039" y="connsiteY26039"/>
              </a:cxn>
              <a:cxn ang="0">
                <a:pos x="connsiteX26040" y="connsiteY26040"/>
              </a:cxn>
              <a:cxn ang="0">
                <a:pos x="connsiteX26041" y="connsiteY26041"/>
              </a:cxn>
              <a:cxn ang="0">
                <a:pos x="connsiteX26042" y="connsiteY26042"/>
              </a:cxn>
              <a:cxn ang="0">
                <a:pos x="connsiteX26043" y="connsiteY26043"/>
              </a:cxn>
              <a:cxn ang="0">
                <a:pos x="connsiteX26044" y="connsiteY26044"/>
              </a:cxn>
              <a:cxn ang="0">
                <a:pos x="connsiteX26045" y="connsiteY26045"/>
              </a:cxn>
              <a:cxn ang="0">
                <a:pos x="connsiteX26046" y="connsiteY26046"/>
              </a:cxn>
              <a:cxn ang="0">
                <a:pos x="connsiteX26047" y="connsiteY26047"/>
              </a:cxn>
              <a:cxn ang="0">
                <a:pos x="connsiteX26048" y="connsiteY26048"/>
              </a:cxn>
              <a:cxn ang="0">
                <a:pos x="connsiteX26049" y="connsiteY26049"/>
              </a:cxn>
              <a:cxn ang="0">
                <a:pos x="connsiteX26050" y="connsiteY26050"/>
              </a:cxn>
              <a:cxn ang="0">
                <a:pos x="connsiteX26051" y="connsiteY26051"/>
              </a:cxn>
              <a:cxn ang="0">
                <a:pos x="connsiteX26052" y="connsiteY26052"/>
              </a:cxn>
              <a:cxn ang="0">
                <a:pos x="connsiteX26053" y="connsiteY26053"/>
              </a:cxn>
              <a:cxn ang="0">
                <a:pos x="connsiteX26054" y="connsiteY26054"/>
              </a:cxn>
              <a:cxn ang="0">
                <a:pos x="connsiteX26055" y="connsiteY26055"/>
              </a:cxn>
              <a:cxn ang="0">
                <a:pos x="connsiteX26056" y="connsiteY26056"/>
              </a:cxn>
              <a:cxn ang="0">
                <a:pos x="connsiteX26057" y="connsiteY26057"/>
              </a:cxn>
              <a:cxn ang="0">
                <a:pos x="connsiteX26058" y="connsiteY26058"/>
              </a:cxn>
              <a:cxn ang="0">
                <a:pos x="connsiteX26059" y="connsiteY26059"/>
              </a:cxn>
              <a:cxn ang="0">
                <a:pos x="connsiteX26060" y="connsiteY26060"/>
              </a:cxn>
              <a:cxn ang="0">
                <a:pos x="connsiteX26061" y="connsiteY26061"/>
              </a:cxn>
              <a:cxn ang="0">
                <a:pos x="connsiteX26062" y="connsiteY26062"/>
              </a:cxn>
              <a:cxn ang="0">
                <a:pos x="connsiteX26063" y="connsiteY26063"/>
              </a:cxn>
              <a:cxn ang="0">
                <a:pos x="connsiteX26064" y="connsiteY26064"/>
              </a:cxn>
              <a:cxn ang="0">
                <a:pos x="connsiteX26065" y="connsiteY26065"/>
              </a:cxn>
              <a:cxn ang="0">
                <a:pos x="connsiteX26066" y="connsiteY26066"/>
              </a:cxn>
              <a:cxn ang="0">
                <a:pos x="connsiteX26067" y="connsiteY26067"/>
              </a:cxn>
              <a:cxn ang="0">
                <a:pos x="connsiteX26068" y="connsiteY26068"/>
              </a:cxn>
              <a:cxn ang="0">
                <a:pos x="connsiteX26069" y="connsiteY26069"/>
              </a:cxn>
              <a:cxn ang="0">
                <a:pos x="connsiteX26070" y="connsiteY26070"/>
              </a:cxn>
              <a:cxn ang="0">
                <a:pos x="connsiteX26071" y="connsiteY26071"/>
              </a:cxn>
              <a:cxn ang="0">
                <a:pos x="connsiteX26072" y="connsiteY26072"/>
              </a:cxn>
              <a:cxn ang="0">
                <a:pos x="connsiteX26073" y="connsiteY26073"/>
              </a:cxn>
              <a:cxn ang="0">
                <a:pos x="connsiteX26074" y="connsiteY26074"/>
              </a:cxn>
              <a:cxn ang="0">
                <a:pos x="connsiteX26075" y="connsiteY26075"/>
              </a:cxn>
              <a:cxn ang="0">
                <a:pos x="connsiteX26076" y="connsiteY26076"/>
              </a:cxn>
              <a:cxn ang="0">
                <a:pos x="connsiteX26077" y="connsiteY26077"/>
              </a:cxn>
              <a:cxn ang="0">
                <a:pos x="connsiteX26078" y="connsiteY26078"/>
              </a:cxn>
              <a:cxn ang="0">
                <a:pos x="connsiteX26079" y="connsiteY26079"/>
              </a:cxn>
              <a:cxn ang="0">
                <a:pos x="connsiteX26080" y="connsiteY26080"/>
              </a:cxn>
              <a:cxn ang="0">
                <a:pos x="connsiteX26081" y="connsiteY26081"/>
              </a:cxn>
              <a:cxn ang="0">
                <a:pos x="connsiteX26082" y="connsiteY26082"/>
              </a:cxn>
              <a:cxn ang="0">
                <a:pos x="connsiteX26083" y="connsiteY26083"/>
              </a:cxn>
              <a:cxn ang="0">
                <a:pos x="connsiteX26084" y="connsiteY26084"/>
              </a:cxn>
              <a:cxn ang="0">
                <a:pos x="connsiteX26085" y="connsiteY26085"/>
              </a:cxn>
              <a:cxn ang="0">
                <a:pos x="connsiteX26086" y="connsiteY26086"/>
              </a:cxn>
              <a:cxn ang="0">
                <a:pos x="connsiteX26087" y="connsiteY26087"/>
              </a:cxn>
              <a:cxn ang="0">
                <a:pos x="connsiteX26088" y="connsiteY26088"/>
              </a:cxn>
              <a:cxn ang="0">
                <a:pos x="connsiteX26089" y="connsiteY26089"/>
              </a:cxn>
              <a:cxn ang="0">
                <a:pos x="connsiteX26090" y="connsiteY26090"/>
              </a:cxn>
              <a:cxn ang="0">
                <a:pos x="connsiteX26091" y="connsiteY26091"/>
              </a:cxn>
              <a:cxn ang="0">
                <a:pos x="connsiteX26092" y="connsiteY26092"/>
              </a:cxn>
              <a:cxn ang="0">
                <a:pos x="connsiteX26093" y="connsiteY26093"/>
              </a:cxn>
              <a:cxn ang="0">
                <a:pos x="connsiteX26094" y="connsiteY26094"/>
              </a:cxn>
              <a:cxn ang="0">
                <a:pos x="connsiteX26095" y="connsiteY26095"/>
              </a:cxn>
              <a:cxn ang="0">
                <a:pos x="connsiteX26096" y="connsiteY26096"/>
              </a:cxn>
              <a:cxn ang="0">
                <a:pos x="connsiteX26097" y="connsiteY26097"/>
              </a:cxn>
              <a:cxn ang="0">
                <a:pos x="connsiteX26098" y="connsiteY26098"/>
              </a:cxn>
              <a:cxn ang="0">
                <a:pos x="connsiteX26099" y="connsiteY26099"/>
              </a:cxn>
              <a:cxn ang="0">
                <a:pos x="connsiteX26100" y="connsiteY26100"/>
              </a:cxn>
              <a:cxn ang="0">
                <a:pos x="connsiteX26101" y="connsiteY26101"/>
              </a:cxn>
              <a:cxn ang="0">
                <a:pos x="connsiteX26102" y="connsiteY26102"/>
              </a:cxn>
              <a:cxn ang="0">
                <a:pos x="connsiteX26103" y="connsiteY26103"/>
              </a:cxn>
              <a:cxn ang="0">
                <a:pos x="connsiteX26104" y="connsiteY26104"/>
              </a:cxn>
              <a:cxn ang="0">
                <a:pos x="connsiteX26105" y="connsiteY26105"/>
              </a:cxn>
              <a:cxn ang="0">
                <a:pos x="connsiteX26106" y="connsiteY26106"/>
              </a:cxn>
              <a:cxn ang="0">
                <a:pos x="connsiteX26107" y="connsiteY26107"/>
              </a:cxn>
              <a:cxn ang="0">
                <a:pos x="connsiteX26108" y="connsiteY26108"/>
              </a:cxn>
              <a:cxn ang="0">
                <a:pos x="connsiteX26109" y="connsiteY26109"/>
              </a:cxn>
              <a:cxn ang="0">
                <a:pos x="connsiteX26110" y="connsiteY26110"/>
              </a:cxn>
              <a:cxn ang="0">
                <a:pos x="connsiteX26111" y="connsiteY26111"/>
              </a:cxn>
              <a:cxn ang="0">
                <a:pos x="connsiteX26112" y="connsiteY26112"/>
              </a:cxn>
              <a:cxn ang="0">
                <a:pos x="connsiteX26113" y="connsiteY26113"/>
              </a:cxn>
              <a:cxn ang="0">
                <a:pos x="connsiteX26114" y="connsiteY26114"/>
              </a:cxn>
              <a:cxn ang="0">
                <a:pos x="connsiteX26115" y="connsiteY26115"/>
              </a:cxn>
              <a:cxn ang="0">
                <a:pos x="connsiteX26116" y="connsiteY26116"/>
              </a:cxn>
              <a:cxn ang="0">
                <a:pos x="connsiteX26117" y="connsiteY26117"/>
              </a:cxn>
              <a:cxn ang="0">
                <a:pos x="connsiteX26118" y="connsiteY26118"/>
              </a:cxn>
              <a:cxn ang="0">
                <a:pos x="connsiteX26119" y="connsiteY26119"/>
              </a:cxn>
              <a:cxn ang="0">
                <a:pos x="connsiteX26120" y="connsiteY26120"/>
              </a:cxn>
              <a:cxn ang="0">
                <a:pos x="connsiteX26121" y="connsiteY26121"/>
              </a:cxn>
              <a:cxn ang="0">
                <a:pos x="connsiteX26122" y="connsiteY26122"/>
              </a:cxn>
              <a:cxn ang="0">
                <a:pos x="connsiteX26123" y="connsiteY26123"/>
              </a:cxn>
              <a:cxn ang="0">
                <a:pos x="connsiteX26124" y="connsiteY26124"/>
              </a:cxn>
              <a:cxn ang="0">
                <a:pos x="connsiteX26125" y="connsiteY26125"/>
              </a:cxn>
              <a:cxn ang="0">
                <a:pos x="connsiteX26126" y="connsiteY26126"/>
              </a:cxn>
              <a:cxn ang="0">
                <a:pos x="connsiteX26127" y="connsiteY26127"/>
              </a:cxn>
              <a:cxn ang="0">
                <a:pos x="connsiteX26128" y="connsiteY26128"/>
              </a:cxn>
              <a:cxn ang="0">
                <a:pos x="connsiteX26129" y="connsiteY26129"/>
              </a:cxn>
              <a:cxn ang="0">
                <a:pos x="connsiteX26130" y="connsiteY26130"/>
              </a:cxn>
              <a:cxn ang="0">
                <a:pos x="connsiteX26131" y="connsiteY26131"/>
              </a:cxn>
              <a:cxn ang="0">
                <a:pos x="connsiteX26132" y="connsiteY26132"/>
              </a:cxn>
              <a:cxn ang="0">
                <a:pos x="connsiteX26133" y="connsiteY26133"/>
              </a:cxn>
              <a:cxn ang="0">
                <a:pos x="connsiteX26134" y="connsiteY26134"/>
              </a:cxn>
              <a:cxn ang="0">
                <a:pos x="connsiteX26135" y="connsiteY26135"/>
              </a:cxn>
              <a:cxn ang="0">
                <a:pos x="connsiteX26136" y="connsiteY26136"/>
              </a:cxn>
              <a:cxn ang="0">
                <a:pos x="connsiteX26137" y="connsiteY26137"/>
              </a:cxn>
              <a:cxn ang="0">
                <a:pos x="connsiteX26138" y="connsiteY26138"/>
              </a:cxn>
              <a:cxn ang="0">
                <a:pos x="connsiteX26139" y="connsiteY26139"/>
              </a:cxn>
              <a:cxn ang="0">
                <a:pos x="connsiteX26140" y="connsiteY26140"/>
              </a:cxn>
              <a:cxn ang="0">
                <a:pos x="connsiteX26141" y="connsiteY26141"/>
              </a:cxn>
              <a:cxn ang="0">
                <a:pos x="connsiteX26142" y="connsiteY26142"/>
              </a:cxn>
              <a:cxn ang="0">
                <a:pos x="connsiteX26143" y="connsiteY26143"/>
              </a:cxn>
              <a:cxn ang="0">
                <a:pos x="connsiteX26144" y="connsiteY26144"/>
              </a:cxn>
              <a:cxn ang="0">
                <a:pos x="connsiteX26145" y="connsiteY26145"/>
              </a:cxn>
              <a:cxn ang="0">
                <a:pos x="connsiteX26146" y="connsiteY26146"/>
              </a:cxn>
              <a:cxn ang="0">
                <a:pos x="connsiteX26147" y="connsiteY26147"/>
              </a:cxn>
              <a:cxn ang="0">
                <a:pos x="connsiteX26148" y="connsiteY26148"/>
              </a:cxn>
              <a:cxn ang="0">
                <a:pos x="connsiteX26149" y="connsiteY26149"/>
              </a:cxn>
              <a:cxn ang="0">
                <a:pos x="connsiteX26150" y="connsiteY26150"/>
              </a:cxn>
              <a:cxn ang="0">
                <a:pos x="connsiteX26151" y="connsiteY26151"/>
              </a:cxn>
              <a:cxn ang="0">
                <a:pos x="connsiteX26152" y="connsiteY26152"/>
              </a:cxn>
              <a:cxn ang="0">
                <a:pos x="connsiteX26153" y="connsiteY26153"/>
              </a:cxn>
              <a:cxn ang="0">
                <a:pos x="connsiteX26154" y="connsiteY26154"/>
              </a:cxn>
              <a:cxn ang="0">
                <a:pos x="connsiteX26155" y="connsiteY26155"/>
              </a:cxn>
              <a:cxn ang="0">
                <a:pos x="connsiteX26156" y="connsiteY26156"/>
              </a:cxn>
              <a:cxn ang="0">
                <a:pos x="connsiteX26157" y="connsiteY26157"/>
              </a:cxn>
              <a:cxn ang="0">
                <a:pos x="connsiteX26158" y="connsiteY26158"/>
              </a:cxn>
              <a:cxn ang="0">
                <a:pos x="connsiteX26159" y="connsiteY26159"/>
              </a:cxn>
              <a:cxn ang="0">
                <a:pos x="connsiteX26160" y="connsiteY26160"/>
              </a:cxn>
              <a:cxn ang="0">
                <a:pos x="connsiteX26161" y="connsiteY26161"/>
              </a:cxn>
              <a:cxn ang="0">
                <a:pos x="connsiteX26162" y="connsiteY26162"/>
              </a:cxn>
              <a:cxn ang="0">
                <a:pos x="connsiteX26163" y="connsiteY26163"/>
              </a:cxn>
              <a:cxn ang="0">
                <a:pos x="connsiteX26164" y="connsiteY26164"/>
              </a:cxn>
              <a:cxn ang="0">
                <a:pos x="connsiteX26165" y="connsiteY26165"/>
              </a:cxn>
              <a:cxn ang="0">
                <a:pos x="connsiteX26166" y="connsiteY26166"/>
              </a:cxn>
              <a:cxn ang="0">
                <a:pos x="connsiteX26167" y="connsiteY26167"/>
              </a:cxn>
              <a:cxn ang="0">
                <a:pos x="connsiteX26168" y="connsiteY26168"/>
              </a:cxn>
              <a:cxn ang="0">
                <a:pos x="connsiteX26169" y="connsiteY26169"/>
              </a:cxn>
              <a:cxn ang="0">
                <a:pos x="connsiteX26170" y="connsiteY26170"/>
              </a:cxn>
              <a:cxn ang="0">
                <a:pos x="connsiteX26171" y="connsiteY26171"/>
              </a:cxn>
              <a:cxn ang="0">
                <a:pos x="connsiteX26172" y="connsiteY26172"/>
              </a:cxn>
              <a:cxn ang="0">
                <a:pos x="connsiteX26173" y="connsiteY26173"/>
              </a:cxn>
              <a:cxn ang="0">
                <a:pos x="connsiteX26174" y="connsiteY26174"/>
              </a:cxn>
              <a:cxn ang="0">
                <a:pos x="connsiteX26175" y="connsiteY26175"/>
              </a:cxn>
              <a:cxn ang="0">
                <a:pos x="connsiteX26176" y="connsiteY26176"/>
              </a:cxn>
              <a:cxn ang="0">
                <a:pos x="connsiteX26177" y="connsiteY26177"/>
              </a:cxn>
              <a:cxn ang="0">
                <a:pos x="connsiteX26178" y="connsiteY26178"/>
              </a:cxn>
              <a:cxn ang="0">
                <a:pos x="connsiteX26179" y="connsiteY26179"/>
              </a:cxn>
              <a:cxn ang="0">
                <a:pos x="connsiteX26180" y="connsiteY26180"/>
              </a:cxn>
              <a:cxn ang="0">
                <a:pos x="connsiteX26181" y="connsiteY26181"/>
              </a:cxn>
              <a:cxn ang="0">
                <a:pos x="connsiteX26182" y="connsiteY26182"/>
              </a:cxn>
              <a:cxn ang="0">
                <a:pos x="connsiteX26183" y="connsiteY26183"/>
              </a:cxn>
              <a:cxn ang="0">
                <a:pos x="connsiteX26184" y="connsiteY26184"/>
              </a:cxn>
              <a:cxn ang="0">
                <a:pos x="connsiteX26185" y="connsiteY26185"/>
              </a:cxn>
              <a:cxn ang="0">
                <a:pos x="connsiteX26186" y="connsiteY26186"/>
              </a:cxn>
              <a:cxn ang="0">
                <a:pos x="connsiteX26187" y="connsiteY26187"/>
              </a:cxn>
              <a:cxn ang="0">
                <a:pos x="connsiteX26188" y="connsiteY26188"/>
              </a:cxn>
              <a:cxn ang="0">
                <a:pos x="connsiteX26189" y="connsiteY26189"/>
              </a:cxn>
              <a:cxn ang="0">
                <a:pos x="connsiteX26190" y="connsiteY26190"/>
              </a:cxn>
              <a:cxn ang="0">
                <a:pos x="connsiteX26191" y="connsiteY26191"/>
              </a:cxn>
              <a:cxn ang="0">
                <a:pos x="connsiteX26192" y="connsiteY26192"/>
              </a:cxn>
              <a:cxn ang="0">
                <a:pos x="connsiteX26193" y="connsiteY26193"/>
              </a:cxn>
              <a:cxn ang="0">
                <a:pos x="connsiteX26194" y="connsiteY26194"/>
              </a:cxn>
              <a:cxn ang="0">
                <a:pos x="connsiteX26195" y="connsiteY26195"/>
              </a:cxn>
              <a:cxn ang="0">
                <a:pos x="connsiteX26196" y="connsiteY26196"/>
              </a:cxn>
              <a:cxn ang="0">
                <a:pos x="connsiteX26197" y="connsiteY26197"/>
              </a:cxn>
              <a:cxn ang="0">
                <a:pos x="connsiteX26198" y="connsiteY26198"/>
              </a:cxn>
              <a:cxn ang="0">
                <a:pos x="connsiteX26199" y="connsiteY26199"/>
              </a:cxn>
              <a:cxn ang="0">
                <a:pos x="connsiteX26200" y="connsiteY26200"/>
              </a:cxn>
              <a:cxn ang="0">
                <a:pos x="connsiteX26201" y="connsiteY26201"/>
              </a:cxn>
              <a:cxn ang="0">
                <a:pos x="connsiteX26202" y="connsiteY26202"/>
              </a:cxn>
              <a:cxn ang="0">
                <a:pos x="connsiteX26203" y="connsiteY26203"/>
              </a:cxn>
              <a:cxn ang="0">
                <a:pos x="connsiteX26204" y="connsiteY26204"/>
              </a:cxn>
              <a:cxn ang="0">
                <a:pos x="connsiteX26205" y="connsiteY26205"/>
              </a:cxn>
              <a:cxn ang="0">
                <a:pos x="connsiteX26206" y="connsiteY26206"/>
              </a:cxn>
              <a:cxn ang="0">
                <a:pos x="connsiteX26207" y="connsiteY26207"/>
              </a:cxn>
              <a:cxn ang="0">
                <a:pos x="connsiteX26208" y="connsiteY26208"/>
              </a:cxn>
              <a:cxn ang="0">
                <a:pos x="connsiteX26209" y="connsiteY26209"/>
              </a:cxn>
              <a:cxn ang="0">
                <a:pos x="connsiteX26210" y="connsiteY26210"/>
              </a:cxn>
              <a:cxn ang="0">
                <a:pos x="connsiteX26211" y="connsiteY26211"/>
              </a:cxn>
              <a:cxn ang="0">
                <a:pos x="connsiteX26212" y="connsiteY26212"/>
              </a:cxn>
              <a:cxn ang="0">
                <a:pos x="connsiteX26213" y="connsiteY26213"/>
              </a:cxn>
              <a:cxn ang="0">
                <a:pos x="connsiteX26214" y="connsiteY26214"/>
              </a:cxn>
              <a:cxn ang="0">
                <a:pos x="connsiteX26215" y="connsiteY26215"/>
              </a:cxn>
              <a:cxn ang="0">
                <a:pos x="connsiteX26216" y="connsiteY26216"/>
              </a:cxn>
              <a:cxn ang="0">
                <a:pos x="connsiteX26217" y="connsiteY26217"/>
              </a:cxn>
              <a:cxn ang="0">
                <a:pos x="connsiteX26218" y="connsiteY26218"/>
              </a:cxn>
              <a:cxn ang="0">
                <a:pos x="connsiteX26219" y="connsiteY26219"/>
              </a:cxn>
              <a:cxn ang="0">
                <a:pos x="connsiteX26220" y="connsiteY26220"/>
              </a:cxn>
              <a:cxn ang="0">
                <a:pos x="connsiteX26221" y="connsiteY26221"/>
              </a:cxn>
              <a:cxn ang="0">
                <a:pos x="connsiteX26222" y="connsiteY26222"/>
              </a:cxn>
              <a:cxn ang="0">
                <a:pos x="connsiteX26223" y="connsiteY26223"/>
              </a:cxn>
              <a:cxn ang="0">
                <a:pos x="connsiteX26224" y="connsiteY26224"/>
              </a:cxn>
              <a:cxn ang="0">
                <a:pos x="connsiteX26225" y="connsiteY26225"/>
              </a:cxn>
              <a:cxn ang="0">
                <a:pos x="connsiteX26226" y="connsiteY26226"/>
              </a:cxn>
              <a:cxn ang="0">
                <a:pos x="connsiteX26227" y="connsiteY26227"/>
              </a:cxn>
              <a:cxn ang="0">
                <a:pos x="connsiteX26228" y="connsiteY26228"/>
              </a:cxn>
              <a:cxn ang="0">
                <a:pos x="connsiteX26229" y="connsiteY26229"/>
              </a:cxn>
              <a:cxn ang="0">
                <a:pos x="connsiteX26230" y="connsiteY26230"/>
              </a:cxn>
              <a:cxn ang="0">
                <a:pos x="connsiteX26231" y="connsiteY26231"/>
              </a:cxn>
              <a:cxn ang="0">
                <a:pos x="connsiteX26232" y="connsiteY26232"/>
              </a:cxn>
              <a:cxn ang="0">
                <a:pos x="connsiteX26233" y="connsiteY26233"/>
              </a:cxn>
              <a:cxn ang="0">
                <a:pos x="connsiteX26234" y="connsiteY26234"/>
              </a:cxn>
              <a:cxn ang="0">
                <a:pos x="connsiteX26235" y="connsiteY26235"/>
              </a:cxn>
              <a:cxn ang="0">
                <a:pos x="connsiteX26236" y="connsiteY26236"/>
              </a:cxn>
              <a:cxn ang="0">
                <a:pos x="connsiteX26237" y="connsiteY26237"/>
              </a:cxn>
              <a:cxn ang="0">
                <a:pos x="connsiteX26238" y="connsiteY26238"/>
              </a:cxn>
              <a:cxn ang="0">
                <a:pos x="connsiteX26239" y="connsiteY26239"/>
              </a:cxn>
              <a:cxn ang="0">
                <a:pos x="connsiteX26240" y="connsiteY26240"/>
              </a:cxn>
              <a:cxn ang="0">
                <a:pos x="connsiteX26241" y="connsiteY26241"/>
              </a:cxn>
              <a:cxn ang="0">
                <a:pos x="connsiteX26242" y="connsiteY26242"/>
              </a:cxn>
              <a:cxn ang="0">
                <a:pos x="connsiteX26243" y="connsiteY26243"/>
              </a:cxn>
              <a:cxn ang="0">
                <a:pos x="connsiteX26244" y="connsiteY26244"/>
              </a:cxn>
              <a:cxn ang="0">
                <a:pos x="connsiteX26245" y="connsiteY26245"/>
              </a:cxn>
              <a:cxn ang="0">
                <a:pos x="connsiteX26246" y="connsiteY26246"/>
              </a:cxn>
              <a:cxn ang="0">
                <a:pos x="connsiteX26247" y="connsiteY26247"/>
              </a:cxn>
              <a:cxn ang="0">
                <a:pos x="connsiteX26248" y="connsiteY26248"/>
              </a:cxn>
              <a:cxn ang="0">
                <a:pos x="connsiteX26249" y="connsiteY26249"/>
              </a:cxn>
              <a:cxn ang="0">
                <a:pos x="connsiteX26250" y="connsiteY26250"/>
              </a:cxn>
              <a:cxn ang="0">
                <a:pos x="connsiteX26251" y="connsiteY26251"/>
              </a:cxn>
              <a:cxn ang="0">
                <a:pos x="connsiteX26252" y="connsiteY26252"/>
              </a:cxn>
              <a:cxn ang="0">
                <a:pos x="connsiteX26253" y="connsiteY26253"/>
              </a:cxn>
              <a:cxn ang="0">
                <a:pos x="connsiteX26254" y="connsiteY26254"/>
              </a:cxn>
              <a:cxn ang="0">
                <a:pos x="connsiteX26255" y="connsiteY26255"/>
              </a:cxn>
              <a:cxn ang="0">
                <a:pos x="connsiteX26256" y="connsiteY26256"/>
              </a:cxn>
              <a:cxn ang="0">
                <a:pos x="connsiteX26257" y="connsiteY26257"/>
              </a:cxn>
              <a:cxn ang="0">
                <a:pos x="connsiteX26258" y="connsiteY26258"/>
              </a:cxn>
              <a:cxn ang="0">
                <a:pos x="connsiteX26259" y="connsiteY26259"/>
              </a:cxn>
              <a:cxn ang="0">
                <a:pos x="connsiteX26260" y="connsiteY26260"/>
              </a:cxn>
              <a:cxn ang="0">
                <a:pos x="connsiteX26261" y="connsiteY26261"/>
              </a:cxn>
              <a:cxn ang="0">
                <a:pos x="connsiteX26262" y="connsiteY26262"/>
              </a:cxn>
              <a:cxn ang="0">
                <a:pos x="connsiteX26263" y="connsiteY26263"/>
              </a:cxn>
              <a:cxn ang="0">
                <a:pos x="connsiteX26264" y="connsiteY26264"/>
              </a:cxn>
              <a:cxn ang="0">
                <a:pos x="connsiteX26265" y="connsiteY26265"/>
              </a:cxn>
              <a:cxn ang="0">
                <a:pos x="connsiteX26266" y="connsiteY26266"/>
              </a:cxn>
              <a:cxn ang="0">
                <a:pos x="connsiteX26267" y="connsiteY26267"/>
              </a:cxn>
              <a:cxn ang="0">
                <a:pos x="connsiteX26268" y="connsiteY26268"/>
              </a:cxn>
              <a:cxn ang="0">
                <a:pos x="connsiteX26269" y="connsiteY26269"/>
              </a:cxn>
              <a:cxn ang="0">
                <a:pos x="connsiteX26270" y="connsiteY26270"/>
              </a:cxn>
              <a:cxn ang="0">
                <a:pos x="connsiteX26271" y="connsiteY26271"/>
              </a:cxn>
              <a:cxn ang="0">
                <a:pos x="connsiteX26272" y="connsiteY26272"/>
              </a:cxn>
              <a:cxn ang="0">
                <a:pos x="connsiteX26273" y="connsiteY26273"/>
              </a:cxn>
              <a:cxn ang="0">
                <a:pos x="connsiteX26274" y="connsiteY26274"/>
              </a:cxn>
              <a:cxn ang="0">
                <a:pos x="connsiteX26275" y="connsiteY26275"/>
              </a:cxn>
              <a:cxn ang="0">
                <a:pos x="connsiteX26276" y="connsiteY26276"/>
              </a:cxn>
              <a:cxn ang="0">
                <a:pos x="connsiteX26277" y="connsiteY26277"/>
              </a:cxn>
              <a:cxn ang="0">
                <a:pos x="connsiteX26278" y="connsiteY26278"/>
              </a:cxn>
              <a:cxn ang="0">
                <a:pos x="connsiteX26279" y="connsiteY26279"/>
              </a:cxn>
              <a:cxn ang="0">
                <a:pos x="connsiteX26280" y="connsiteY26280"/>
              </a:cxn>
              <a:cxn ang="0">
                <a:pos x="connsiteX26281" y="connsiteY26281"/>
              </a:cxn>
              <a:cxn ang="0">
                <a:pos x="connsiteX26282" y="connsiteY26282"/>
              </a:cxn>
              <a:cxn ang="0">
                <a:pos x="connsiteX26283" y="connsiteY26283"/>
              </a:cxn>
              <a:cxn ang="0">
                <a:pos x="connsiteX26284" y="connsiteY26284"/>
              </a:cxn>
              <a:cxn ang="0">
                <a:pos x="connsiteX26285" y="connsiteY26285"/>
              </a:cxn>
              <a:cxn ang="0">
                <a:pos x="connsiteX26286" y="connsiteY26286"/>
              </a:cxn>
              <a:cxn ang="0">
                <a:pos x="connsiteX26287" y="connsiteY26287"/>
              </a:cxn>
              <a:cxn ang="0">
                <a:pos x="connsiteX26288" y="connsiteY26288"/>
              </a:cxn>
              <a:cxn ang="0">
                <a:pos x="connsiteX26289" y="connsiteY26289"/>
              </a:cxn>
              <a:cxn ang="0">
                <a:pos x="connsiteX26290" y="connsiteY26290"/>
              </a:cxn>
              <a:cxn ang="0">
                <a:pos x="connsiteX26291" y="connsiteY26291"/>
              </a:cxn>
              <a:cxn ang="0">
                <a:pos x="connsiteX26292" y="connsiteY26292"/>
              </a:cxn>
              <a:cxn ang="0">
                <a:pos x="connsiteX26293" y="connsiteY26293"/>
              </a:cxn>
              <a:cxn ang="0">
                <a:pos x="connsiteX26294" y="connsiteY26294"/>
              </a:cxn>
              <a:cxn ang="0">
                <a:pos x="connsiteX26295" y="connsiteY26295"/>
              </a:cxn>
              <a:cxn ang="0">
                <a:pos x="connsiteX26296" y="connsiteY26296"/>
              </a:cxn>
              <a:cxn ang="0">
                <a:pos x="connsiteX26297" y="connsiteY26297"/>
              </a:cxn>
              <a:cxn ang="0">
                <a:pos x="connsiteX26298" y="connsiteY26298"/>
              </a:cxn>
              <a:cxn ang="0">
                <a:pos x="connsiteX26299" y="connsiteY26299"/>
              </a:cxn>
              <a:cxn ang="0">
                <a:pos x="connsiteX26300" y="connsiteY26300"/>
              </a:cxn>
              <a:cxn ang="0">
                <a:pos x="connsiteX26301" y="connsiteY26301"/>
              </a:cxn>
              <a:cxn ang="0">
                <a:pos x="connsiteX26302" y="connsiteY26302"/>
              </a:cxn>
              <a:cxn ang="0">
                <a:pos x="connsiteX26303" y="connsiteY26303"/>
              </a:cxn>
              <a:cxn ang="0">
                <a:pos x="connsiteX26304" y="connsiteY26304"/>
              </a:cxn>
              <a:cxn ang="0">
                <a:pos x="connsiteX26305" y="connsiteY26305"/>
              </a:cxn>
              <a:cxn ang="0">
                <a:pos x="connsiteX26306" y="connsiteY26306"/>
              </a:cxn>
              <a:cxn ang="0">
                <a:pos x="connsiteX26307" y="connsiteY26307"/>
              </a:cxn>
              <a:cxn ang="0">
                <a:pos x="connsiteX26308" y="connsiteY26308"/>
              </a:cxn>
              <a:cxn ang="0">
                <a:pos x="connsiteX26309" y="connsiteY26309"/>
              </a:cxn>
              <a:cxn ang="0">
                <a:pos x="connsiteX26310" y="connsiteY26310"/>
              </a:cxn>
              <a:cxn ang="0">
                <a:pos x="connsiteX26311" y="connsiteY26311"/>
              </a:cxn>
              <a:cxn ang="0">
                <a:pos x="connsiteX26312" y="connsiteY26312"/>
              </a:cxn>
              <a:cxn ang="0">
                <a:pos x="connsiteX26313" y="connsiteY26313"/>
              </a:cxn>
              <a:cxn ang="0">
                <a:pos x="connsiteX26314" y="connsiteY26314"/>
              </a:cxn>
              <a:cxn ang="0">
                <a:pos x="connsiteX26315" y="connsiteY26315"/>
              </a:cxn>
              <a:cxn ang="0">
                <a:pos x="connsiteX26316" y="connsiteY26316"/>
              </a:cxn>
              <a:cxn ang="0">
                <a:pos x="connsiteX26317" y="connsiteY26317"/>
              </a:cxn>
              <a:cxn ang="0">
                <a:pos x="connsiteX26318" y="connsiteY26318"/>
              </a:cxn>
              <a:cxn ang="0">
                <a:pos x="connsiteX26319" y="connsiteY26319"/>
              </a:cxn>
              <a:cxn ang="0">
                <a:pos x="connsiteX26320" y="connsiteY26320"/>
              </a:cxn>
              <a:cxn ang="0">
                <a:pos x="connsiteX26321" y="connsiteY26321"/>
              </a:cxn>
              <a:cxn ang="0">
                <a:pos x="connsiteX26322" y="connsiteY26322"/>
              </a:cxn>
              <a:cxn ang="0">
                <a:pos x="connsiteX26323" y="connsiteY26323"/>
              </a:cxn>
              <a:cxn ang="0">
                <a:pos x="connsiteX26324" y="connsiteY26324"/>
              </a:cxn>
              <a:cxn ang="0">
                <a:pos x="connsiteX26325" y="connsiteY26325"/>
              </a:cxn>
              <a:cxn ang="0">
                <a:pos x="connsiteX26326" y="connsiteY26326"/>
              </a:cxn>
              <a:cxn ang="0">
                <a:pos x="connsiteX26327" y="connsiteY26327"/>
              </a:cxn>
              <a:cxn ang="0">
                <a:pos x="connsiteX26328" y="connsiteY26328"/>
              </a:cxn>
              <a:cxn ang="0">
                <a:pos x="connsiteX26329" y="connsiteY26329"/>
              </a:cxn>
              <a:cxn ang="0">
                <a:pos x="connsiteX26330" y="connsiteY26330"/>
              </a:cxn>
              <a:cxn ang="0">
                <a:pos x="connsiteX26331" y="connsiteY26331"/>
              </a:cxn>
              <a:cxn ang="0">
                <a:pos x="connsiteX26332" y="connsiteY26332"/>
              </a:cxn>
              <a:cxn ang="0">
                <a:pos x="connsiteX26333" y="connsiteY26333"/>
              </a:cxn>
              <a:cxn ang="0">
                <a:pos x="connsiteX26334" y="connsiteY26334"/>
              </a:cxn>
              <a:cxn ang="0">
                <a:pos x="connsiteX26335" y="connsiteY26335"/>
              </a:cxn>
              <a:cxn ang="0">
                <a:pos x="connsiteX26336" y="connsiteY26336"/>
              </a:cxn>
              <a:cxn ang="0">
                <a:pos x="connsiteX26337" y="connsiteY26337"/>
              </a:cxn>
              <a:cxn ang="0">
                <a:pos x="connsiteX26338" y="connsiteY26338"/>
              </a:cxn>
              <a:cxn ang="0">
                <a:pos x="connsiteX26339" y="connsiteY26339"/>
              </a:cxn>
              <a:cxn ang="0">
                <a:pos x="connsiteX26340" y="connsiteY26340"/>
              </a:cxn>
              <a:cxn ang="0">
                <a:pos x="connsiteX26341" y="connsiteY26341"/>
              </a:cxn>
              <a:cxn ang="0">
                <a:pos x="connsiteX26342" y="connsiteY26342"/>
              </a:cxn>
              <a:cxn ang="0">
                <a:pos x="connsiteX26343" y="connsiteY26343"/>
              </a:cxn>
              <a:cxn ang="0">
                <a:pos x="connsiteX26344" y="connsiteY26344"/>
              </a:cxn>
              <a:cxn ang="0">
                <a:pos x="connsiteX26345" y="connsiteY26345"/>
              </a:cxn>
              <a:cxn ang="0">
                <a:pos x="connsiteX26346" y="connsiteY26346"/>
              </a:cxn>
              <a:cxn ang="0">
                <a:pos x="connsiteX26347" y="connsiteY26347"/>
              </a:cxn>
              <a:cxn ang="0">
                <a:pos x="connsiteX26348" y="connsiteY26348"/>
              </a:cxn>
              <a:cxn ang="0">
                <a:pos x="connsiteX26349" y="connsiteY26349"/>
              </a:cxn>
              <a:cxn ang="0">
                <a:pos x="connsiteX26350" y="connsiteY26350"/>
              </a:cxn>
              <a:cxn ang="0">
                <a:pos x="connsiteX26351" y="connsiteY26351"/>
              </a:cxn>
              <a:cxn ang="0">
                <a:pos x="connsiteX26352" y="connsiteY26352"/>
              </a:cxn>
              <a:cxn ang="0">
                <a:pos x="connsiteX26353" y="connsiteY26353"/>
              </a:cxn>
              <a:cxn ang="0">
                <a:pos x="connsiteX26354" y="connsiteY26354"/>
              </a:cxn>
              <a:cxn ang="0">
                <a:pos x="connsiteX26355" y="connsiteY26355"/>
              </a:cxn>
              <a:cxn ang="0">
                <a:pos x="connsiteX26356" y="connsiteY26356"/>
              </a:cxn>
              <a:cxn ang="0">
                <a:pos x="connsiteX26357" y="connsiteY26357"/>
              </a:cxn>
              <a:cxn ang="0">
                <a:pos x="connsiteX26358" y="connsiteY26358"/>
              </a:cxn>
              <a:cxn ang="0">
                <a:pos x="connsiteX26359" y="connsiteY26359"/>
              </a:cxn>
              <a:cxn ang="0">
                <a:pos x="connsiteX26360" y="connsiteY26360"/>
              </a:cxn>
              <a:cxn ang="0">
                <a:pos x="connsiteX26361" y="connsiteY26361"/>
              </a:cxn>
              <a:cxn ang="0">
                <a:pos x="connsiteX26362" y="connsiteY26362"/>
              </a:cxn>
              <a:cxn ang="0">
                <a:pos x="connsiteX26363" y="connsiteY26363"/>
              </a:cxn>
              <a:cxn ang="0">
                <a:pos x="connsiteX26364" y="connsiteY26364"/>
              </a:cxn>
              <a:cxn ang="0">
                <a:pos x="connsiteX26365" y="connsiteY26365"/>
              </a:cxn>
              <a:cxn ang="0">
                <a:pos x="connsiteX26366" y="connsiteY26366"/>
              </a:cxn>
              <a:cxn ang="0">
                <a:pos x="connsiteX26367" y="connsiteY26367"/>
              </a:cxn>
              <a:cxn ang="0">
                <a:pos x="connsiteX26368" y="connsiteY26368"/>
              </a:cxn>
              <a:cxn ang="0">
                <a:pos x="connsiteX26369" y="connsiteY26369"/>
              </a:cxn>
              <a:cxn ang="0">
                <a:pos x="connsiteX26370" y="connsiteY26370"/>
              </a:cxn>
              <a:cxn ang="0">
                <a:pos x="connsiteX26371" y="connsiteY26371"/>
              </a:cxn>
              <a:cxn ang="0">
                <a:pos x="connsiteX26372" y="connsiteY26372"/>
              </a:cxn>
              <a:cxn ang="0">
                <a:pos x="connsiteX26373" y="connsiteY26373"/>
              </a:cxn>
              <a:cxn ang="0">
                <a:pos x="connsiteX26374" y="connsiteY26374"/>
              </a:cxn>
              <a:cxn ang="0">
                <a:pos x="connsiteX26375" y="connsiteY26375"/>
              </a:cxn>
              <a:cxn ang="0">
                <a:pos x="connsiteX26376" y="connsiteY26376"/>
              </a:cxn>
              <a:cxn ang="0">
                <a:pos x="connsiteX26377" y="connsiteY26377"/>
              </a:cxn>
              <a:cxn ang="0">
                <a:pos x="connsiteX26378" y="connsiteY26378"/>
              </a:cxn>
              <a:cxn ang="0">
                <a:pos x="connsiteX26379" y="connsiteY26379"/>
              </a:cxn>
              <a:cxn ang="0">
                <a:pos x="connsiteX26380" y="connsiteY26380"/>
              </a:cxn>
              <a:cxn ang="0">
                <a:pos x="connsiteX26381" y="connsiteY26381"/>
              </a:cxn>
              <a:cxn ang="0">
                <a:pos x="connsiteX26382" y="connsiteY26382"/>
              </a:cxn>
              <a:cxn ang="0">
                <a:pos x="connsiteX26383" y="connsiteY26383"/>
              </a:cxn>
              <a:cxn ang="0">
                <a:pos x="connsiteX26384" y="connsiteY26384"/>
              </a:cxn>
              <a:cxn ang="0">
                <a:pos x="connsiteX26385" y="connsiteY26385"/>
              </a:cxn>
              <a:cxn ang="0">
                <a:pos x="connsiteX26386" y="connsiteY26386"/>
              </a:cxn>
              <a:cxn ang="0">
                <a:pos x="connsiteX26387" y="connsiteY26387"/>
              </a:cxn>
              <a:cxn ang="0">
                <a:pos x="connsiteX26388" y="connsiteY26388"/>
              </a:cxn>
              <a:cxn ang="0">
                <a:pos x="connsiteX26389" y="connsiteY26389"/>
              </a:cxn>
              <a:cxn ang="0">
                <a:pos x="connsiteX26390" y="connsiteY26390"/>
              </a:cxn>
              <a:cxn ang="0">
                <a:pos x="connsiteX26391" y="connsiteY26391"/>
              </a:cxn>
              <a:cxn ang="0">
                <a:pos x="connsiteX26392" y="connsiteY26392"/>
              </a:cxn>
              <a:cxn ang="0">
                <a:pos x="connsiteX26393" y="connsiteY26393"/>
              </a:cxn>
              <a:cxn ang="0">
                <a:pos x="connsiteX26394" y="connsiteY26394"/>
              </a:cxn>
              <a:cxn ang="0">
                <a:pos x="connsiteX26395" y="connsiteY26395"/>
              </a:cxn>
              <a:cxn ang="0">
                <a:pos x="connsiteX26396" y="connsiteY26396"/>
              </a:cxn>
              <a:cxn ang="0">
                <a:pos x="connsiteX26397" y="connsiteY26397"/>
              </a:cxn>
              <a:cxn ang="0">
                <a:pos x="connsiteX26398" y="connsiteY26398"/>
              </a:cxn>
              <a:cxn ang="0">
                <a:pos x="connsiteX26399" y="connsiteY26399"/>
              </a:cxn>
              <a:cxn ang="0">
                <a:pos x="connsiteX26400" y="connsiteY26400"/>
              </a:cxn>
              <a:cxn ang="0">
                <a:pos x="connsiteX26401" y="connsiteY26401"/>
              </a:cxn>
              <a:cxn ang="0">
                <a:pos x="connsiteX26402" y="connsiteY26402"/>
              </a:cxn>
              <a:cxn ang="0">
                <a:pos x="connsiteX26403" y="connsiteY26403"/>
              </a:cxn>
              <a:cxn ang="0">
                <a:pos x="connsiteX26404" y="connsiteY26404"/>
              </a:cxn>
              <a:cxn ang="0">
                <a:pos x="connsiteX26405" y="connsiteY26405"/>
              </a:cxn>
              <a:cxn ang="0">
                <a:pos x="connsiteX26406" y="connsiteY26406"/>
              </a:cxn>
              <a:cxn ang="0">
                <a:pos x="connsiteX26407" y="connsiteY26407"/>
              </a:cxn>
              <a:cxn ang="0">
                <a:pos x="connsiteX26408" y="connsiteY26408"/>
              </a:cxn>
              <a:cxn ang="0">
                <a:pos x="connsiteX26409" y="connsiteY26409"/>
              </a:cxn>
              <a:cxn ang="0">
                <a:pos x="connsiteX26410" y="connsiteY26410"/>
              </a:cxn>
              <a:cxn ang="0">
                <a:pos x="connsiteX26411" y="connsiteY26411"/>
              </a:cxn>
              <a:cxn ang="0">
                <a:pos x="connsiteX26412" y="connsiteY26412"/>
              </a:cxn>
              <a:cxn ang="0">
                <a:pos x="connsiteX26413" y="connsiteY26413"/>
              </a:cxn>
              <a:cxn ang="0">
                <a:pos x="connsiteX26414" y="connsiteY26414"/>
              </a:cxn>
              <a:cxn ang="0">
                <a:pos x="connsiteX26415" y="connsiteY26415"/>
              </a:cxn>
              <a:cxn ang="0">
                <a:pos x="connsiteX26416" y="connsiteY26416"/>
              </a:cxn>
              <a:cxn ang="0">
                <a:pos x="connsiteX26417" y="connsiteY26417"/>
              </a:cxn>
              <a:cxn ang="0">
                <a:pos x="connsiteX26418" y="connsiteY26418"/>
              </a:cxn>
              <a:cxn ang="0">
                <a:pos x="connsiteX26419" y="connsiteY26419"/>
              </a:cxn>
              <a:cxn ang="0">
                <a:pos x="connsiteX26420" y="connsiteY26420"/>
              </a:cxn>
              <a:cxn ang="0">
                <a:pos x="connsiteX26421" y="connsiteY26421"/>
              </a:cxn>
              <a:cxn ang="0">
                <a:pos x="connsiteX26422" y="connsiteY26422"/>
              </a:cxn>
              <a:cxn ang="0">
                <a:pos x="connsiteX26423" y="connsiteY26423"/>
              </a:cxn>
              <a:cxn ang="0">
                <a:pos x="connsiteX26424" y="connsiteY26424"/>
              </a:cxn>
              <a:cxn ang="0">
                <a:pos x="connsiteX26425" y="connsiteY26425"/>
              </a:cxn>
              <a:cxn ang="0">
                <a:pos x="connsiteX26426" y="connsiteY26426"/>
              </a:cxn>
              <a:cxn ang="0">
                <a:pos x="connsiteX26427" y="connsiteY26427"/>
              </a:cxn>
              <a:cxn ang="0">
                <a:pos x="connsiteX26428" y="connsiteY26428"/>
              </a:cxn>
              <a:cxn ang="0">
                <a:pos x="connsiteX26429" y="connsiteY26429"/>
              </a:cxn>
              <a:cxn ang="0">
                <a:pos x="connsiteX26430" y="connsiteY26430"/>
              </a:cxn>
              <a:cxn ang="0">
                <a:pos x="connsiteX26431" y="connsiteY26431"/>
              </a:cxn>
              <a:cxn ang="0">
                <a:pos x="connsiteX26432" y="connsiteY26432"/>
              </a:cxn>
              <a:cxn ang="0">
                <a:pos x="connsiteX26433" y="connsiteY26433"/>
              </a:cxn>
              <a:cxn ang="0">
                <a:pos x="connsiteX26434" y="connsiteY26434"/>
              </a:cxn>
              <a:cxn ang="0">
                <a:pos x="connsiteX26435" y="connsiteY26435"/>
              </a:cxn>
              <a:cxn ang="0">
                <a:pos x="connsiteX26436" y="connsiteY26436"/>
              </a:cxn>
              <a:cxn ang="0">
                <a:pos x="connsiteX26437" y="connsiteY26437"/>
              </a:cxn>
              <a:cxn ang="0">
                <a:pos x="connsiteX26438" y="connsiteY26438"/>
              </a:cxn>
              <a:cxn ang="0">
                <a:pos x="connsiteX26439" y="connsiteY26439"/>
              </a:cxn>
              <a:cxn ang="0">
                <a:pos x="connsiteX26440" y="connsiteY26440"/>
              </a:cxn>
              <a:cxn ang="0">
                <a:pos x="connsiteX26441" y="connsiteY26441"/>
              </a:cxn>
              <a:cxn ang="0">
                <a:pos x="connsiteX26442" y="connsiteY26442"/>
              </a:cxn>
              <a:cxn ang="0">
                <a:pos x="connsiteX26443" y="connsiteY26443"/>
              </a:cxn>
              <a:cxn ang="0">
                <a:pos x="connsiteX26444" y="connsiteY26444"/>
              </a:cxn>
              <a:cxn ang="0">
                <a:pos x="connsiteX26445" y="connsiteY26445"/>
              </a:cxn>
              <a:cxn ang="0">
                <a:pos x="connsiteX26446" y="connsiteY26446"/>
              </a:cxn>
              <a:cxn ang="0">
                <a:pos x="connsiteX26447" y="connsiteY26447"/>
              </a:cxn>
              <a:cxn ang="0">
                <a:pos x="connsiteX26448" y="connsiteY26448"/>
              </a:cxn>
              <a:cxn ang="0">
                <a:pos x="connsiteX26449" y="connsiteY26449"/>
              </a:cxn>
              <a:cxn ang="0">
                <a:pos x="connsiteX26450" y="connsiteY26450"/>
              </a:cxn>
              <a:cxn ang="0">
                <a:pos x="connsiteX26451" y="connsiteY26451"/>
              </a:cxn>
              <a:cxn ang="0">
                <a:pos x="connsiteX26452" y="connsiteY26452"/>
              </a:cxn>
              <a:cxn ang="0">
                <a:pos x="connsiteX26453" y="connsiteY26453"/>
              </a:cxn>
              <a:cxn ang="0">
                <a:pos x="connsiteX26454" y="connsiteY26454"/>
              </a:cxn>
              <a:cxn ang="0">
                <a:pos x="connsiteX26455" y="connsiteY26455"/>
              </a:cxn>
              <a:cxn ang="0">
                <a:pos x="connsiteX26456" y="connsiteY26456"/>
              </a:cxn>
              <a:cxn ang="0">
                <a:pos x="connsiteX26457" y="connsiteY26457"/>
              </a:cxn>
              <a:cxn ang="0">
                <a:pos x="connsiteX26458" y="connsiteY26458"/>
              </a:cxn>
              <a:cxn ang="0">
                <a:pos x="connsiteX26459" y="connsiteY26459"/>
              </a:cxn>
              <a:cxn ang="0">
                <a:pos x="connsiteX26460" y="connsiteY26460"/>
              </a:cxn>
              <a:cxn ang="0">
                <a:pos x="connsiteX26461" y="connsiteY26461"/>
              </a:cxn>
              <a:cxn ang="0">
                <a:pos x="connsiteX26462" y="connsiteY26462"/>
              </a:cxn>
              <a:cxn ang="0">
                <a:pos x="connsiteX26463" y="connsiteY26463"/>
              </a:cxn>
              <a:cxn ang="0">
                <a:pos x="connsiteX26464" y="connsiteY26464"/>
              </a:cxn>
              <a:cxn ang="0">
                <a:pos x="connsiteX26465" y="connsiteY26465"/>
              </a:cxn>
              <a:cxn ang="0">
                <a:pos x="connsiteX26466" y="connsiteY26466"/>
              </a:cxn>
              <a:cxn ang="0">
                <a:pos x="connsiteX26467" y="connsiteY26467"/>
              </a:cxn>
              <a:cxn ang="0">
                <a:pos x="connsiteX26468" y="connsiteY26468"/>
              </a:cxn>
              <a:cxn ang="0">
                <a:pos x="connsiteX26469" y="connsiteY26469"/>
              </a:cxn>
              <a:cxn ang="0">
                <a:pos x="connsiteX26470" y="connsiteY26470"/>
              </a:cxn>
              <a:cxn ang="0">
                <a:pos x="connsiteX26471" y="connsiteY26471"/>
              </a:cxn>
              <a:cxn ang="0">
                <a:pos x="connsiteX26472" y="connsiteY26472"/>
              </a:cxn>
              <a:cxn ang="0">
                <a:pos x="connsiteX26473" y="connsiteY26473"/>
              </a:cxn>
              <a:cxn ang="0">
                <a:pos x="connsiteX26474" y="connsiteY26474"/>
              </a:cxn>
              <a:cxn ang="0">
                <a:pos x="connsiteX26475" y="connsiteY26475"/>
              </a:cxn>
              <a:cxn ang="0">
                <a:pos x="connsiteX26476" y="connsiteY26476"/>
              </a:cxn>
              <a:cxn ang="0">
                <a:pos x="connsiteX26477" y="connsiteY26477"/>
              </a:cxn>
              <a:cxn ang="0">
                <a:pos x="connsiteX26478" y="connsiteY26478"/>
              </a:cxn>
              <a:cxn ang="0">
                <a:pos x="connsiteX26479" y="connsiteY26479"/>
              </a:cxn>
              <a:cxn ang="0">
                <a:pos x="connsiteX26480" y="connsiteY26480"/>
              </a:cxn>
              <a:cxn ang="0">
                <a:pos x="connsiteX26481" y="connsiteY26481"/>
              </a:cxn>
              <a:cxn ang="0">
                <a:pos x="connsiteX26482" y="connsiteY26482"/>
              </a:cxn>
              <a:cxn ang="0">
                <a:pos x="connsiteX26483" y="connsiteY26483"/>
              </a:cxn>
              <a:cxn ang="0">
                <a:pos x="connsiteX26484" y="connsiteY26484"/>
              </a:cxn>
              <a:cxn ang="0">
                <a:pos x="connsiteX26485" y="connsiteY26485"/>
              </a:cxn>
              <a:cxn ang="0">
                <a:pos x="connsiteX26486" y="connsiteY26486"/>
              </a:cxn>
              <a:cxn ang="0">
                <a:pos x="connsiteX26487" y="connsiteY26487"/>
              </a:cxn>
              <a:cxn ang="0">
                <a:pos x="connsiteX26488" y="connsiteY26488"/>
              </a:cxn>
              <a:cxn ang="0">
                <a:pos x="connsiteX26489" y="connsiteY26489"/>
              </a:cxn>
              <a:cxn ang="0">
                <a:pos x="connsiteX26490" y="connsiteY26490"/>
              </a:cxn>
              <a:cxn ang="0">
                <a:pos x="connsiteX26491" y="connsiteY26491"/>
              </a:cxn>
              <a:cxn ang="0">
                <a:pos x="connsiteX26492" y="connsiteY26492"/>
              </a:cxn>
              <a:cxn ang="0">
                <a:pos x="connsiteX26493" y="connsiteY26493"/>
              </a:cxn>
              <a:cxn ang="0">
                <a:pos x="connsiteX26494" y="connsiteY26494"/>
              </a:cxn>
              <a:cxn ang="0">
                <a:pos x="connsiteX26495" y="connsiteY26495"/>
              </a:cxn>
              <a:cxn ang="0">
                <a:pos x="connsiteX26496" y="connsiteY26496"/>
              </a:cxn>
              <a:cxn ang="0">
                <a:pos x="connsiteX26497" y="connsiteY26497"/>
              </a:cxn>
              <a:cxn ang="0">
                <a:pos x="connsiteX26498" y="connsiteY26498"/>
              </a:cxn>
              <a:cxn ang="0">
                <a:pos x="connsiteX26499" y="connsiteY26499"/>
              </a:cxn>
              <a:cxn ang="0">
                <a:pos x="connsiteX26500" y="connsiteY26500"/>
              </a:cxn>
              <a:cxn ang="0">
                <a:pos x="connsiteX26501" y="connsiteY26501"/>
              </a:cxn>
              <a:cxn ang="0">
                <a:pos x="connsiteX26502" y="connsiteY26502"/>
              </a:cxn>
              <a:cxn ang="0">
                <a:pos x="connsiteX26503" y="connsiteY26503"/>
              </a:cxn>
              <a:cxn ang="0">
                <a:pos x="connsiteX26504" y="connsiteY26504"/>
              </a:cxn>
              <a:cxn ang="0">
                <a:pos x="connsiteX26505" y="connsiteY26505"/>
              </a:cxn>
              <a:cxn ang="0">
                <a:pos x="connsiteX26506" y="connsiteY26506"/>
              </a:cxn>
              <a:cxn ang="0">
                <a:pos x="connsiteX26507" y="connsiteY26507"/>
              </a:cxn>
              <a:cxn ang="0">
                <a:pos x="connsiteX26508" y="connsiteY26508"/>
              </a:cxn>
              <a:cxn ang="0">
                <a:pos x="connsiteX26509" y="connsiteY26509"/>
              </a:cxn>
              <a:cxn ang="0">
                <a:pos x="connsiteX26510" y="connsiteY26510"/>
              </a:cxn>
              <a:cxn ang="0">
                <a:pos x="connsiteX26511" y="connsiteY26511"/>
              </a:cxn>
              <a:cxn ang="0">
                <a:pos x="connsiteX26512" y="connsiteY26512"/>
              </a:cxn>
              <a:cxn ang="0">
                <a:pos x="connsiteX26513" y="connsiteY26513"/>
              </a:cxn>
              <a:cxn ang="0">
                <a:pos x="connsiteX26514" y="connsiteY26514"/>
              </a:cxn>
              <a:cxn ang="0">
                <a:pos x="connsiteX26515" y="connsiteY26515"/>
              </a:cxn>
              <a:cxn ang="0">
                <a:pos x="connsiteX26516" y="connsiteY26516"/>
              </a:cxn>
              <a:cxn ang="0">
                <a:pos x="connsiteX26517" y="connsiteY26517"/>
              </a:cxn>
              <a:cxn ang="0">
                <a:pos x="connsiteX26518" y="connsiteY26518"/>
              </a:cxn>
              <a:cxn ang="0">
                <a:pos x="connsiteX26519" y="connsiteY26519"/>
              </a:cxn>
              <a:cxn ang="0">
                <a:pos x="connsiteX26520" y="connsiteY26520"/>
              </a:cxn>
              <a:cxn ang="0">
                <a:pos x="connsiteX26521" y="connsiteY26521"/>
              </a:cxn>
              <a:cxn ang="0">
                <a:pos x="connsiteX26522" y="connsiteY26522"/>
              </a:cxn>
              <a:cxn ang="0">
                <a:pos x="connsiteX26523" y="connsiteY26523"/>
              </a:cxn>
              <a:cxn ang="0">
                <a:pos x="connsiteX26524" y="connsiteY26524"/>
              </a:cxn>
              <a:cxn ang="0">
                <a:pos x="connsiteX26525" y="connsiteY26525"/>
              </a:cxn>
              <a:cxn ang="0">
                <a:pos x="connsiteX26526" y="connsiteY26526"/>
              </a:cxn>
              <a:cxn ang="0">
                <a:pos x="connsiteX26527" y="connsiteY26527"/>
              </a:cxn>
              <a:cxn ang="0">
                <a:pos x="connsiteX26528" y="connsiteY26528"/>
              </a:cxn>
              <a:cxn ang="0">
                <a:pos x="connsiteX26529" y="connsiteY26529"/>
              </a:cxn>
              <a:cxn ang="0">
                <a:pos x="connsiteX26530" y="connsiteY26530"/>
              </a:cxn>
              <a:cxn ang="0">
                <a:pos x="connsiteX26531" y="connsiteY26531"/>
              </a:cxn>
              <a:cxn ang="0">
                <a:pos x="connsiteX26532" y="connsiteY26532"/>
              </a:cxn>
              <a:cxn ang="0">
                <a:pos x="connsiteX26533" y="connsiteY26533"/>
              </a:cxn>
              <a:cxn ang="0">
                <a:pos x="connsiteX26534" y="connsiteY26534"/>
              </a:cxn>
              <a:cxn ang="0">
                <a:pos x="connsiteX26535" y="connsiteY26535"/>
              </a:cxn>
              <a:cxn ang="0">
                <a:pos x="connsiteX26536" y="connsiteY26536"/>
              </a:cxn>
              <a:cxn ang="0">
                <a:pos x="connsiteX26537" y="connsiteY26537"/>
              </a:cxn>
              <a:cxn ang="0">
                <a:pos x="connsiteX26538" y="connsiteY26538"/>
              </a:cxn>
              <a:cxn ang="0">
                <a:pos x="connsiteX26539" y="connsiteY26539"/>
              </a:cxn>
              <a:cxn ang="0">
                <a:pos x="connsiteX26540" y="connsiteY26540"/>
              </a:cxn>
              <a:cxn ang="0">
                <a:pos x="connsiteX26541" y="connsiteY26541"/>
              </a:cxn>
              <a:cxn ang="0">
                <a:pos x="connsiteX26542" y="connsiteY26542"/>
              </a:cxn>
              <a:cxn ang="0">
                <a:pos x="connsiteX26543" y="connsiteY26543"/>
              </a:cxn>
              <a:cxn ang="0">
                <a:pos x="connsiteX26544" y="connsiteY26544"/>
              </a:cxn>
              <a:cxn ang="0">
                <a:pos x="connsiteX26545" y="connsiteY26545"/>
              </a:cxn>
              <a:cxn ang="0">
                <a:pos x="connsiteX26546" y="connsiteY26546"/>
              </a:cxn>
              <a:cxn ang="0">
                <a:pos x="connsiteX26547" y="connsiteY26547"/>
              </a:cxn>
              <a:cxn ang="0">
                <a:pos x="connsiteX26548" y="connsiteY26548"/>
              </a:cxn>
              <a:cxn ang="0">
                <a:pos x="connsiteX26549" y="connsiteY26549"/>
              </a:cxn>
              <a:cxn ang="0">
                <a:pos x="connsiteX26550" y="connsiteY26550"/>
              </a:cxn>
              <a:cxn ang="0">
                <a:pos x="connsiteX26551" y="connsiteY26551"/>
              </a:cxn>
              <a:cxn ang="0">
                <a:pos x="connsiteX26552" y="connsiteY26552"/>
              </a:cxn>
              <a:cxn ang="0">
                <a:pos x="connsiteX26553" y="connsiteY26553"/>
              </a:cxn>
              <a:cxn ang="0">
                <a:pos x="connsiteX26554" y="connsiteY26554"/>
              </a:cxn>
              <a:cxn ang="0">
                <a:pos x="connsiteX26555" y="connsiteY26555"/>
              </a:cxn>
              <a:cxn ang="0">
                <a:pos x="connsiteX26556" y="connsiteY26556"/>
              </a:cxn>
              <a:cxn ang="0">
                <a:pos x="connsiteX26557" y="connsiteY26557"/>
              </a:cxn>
              <a:cxn ang="0">
                <a:pos x="connsiteX26558" y="connsiteY26558"/>
              </a:cxn>
              <a:cxn ang="0">
                <a:pos x="connsiteX26559" y="connsiteY26559"/>
              </a:cxn>
              <a:cxn ang="0">
                <a:pos x="connsiteX26560" y="connsiteY26560"/>
              </a:cxn>
              <a:cxn ang="0">
                <a:pos x="connsiteX26561" y="connsiteY26561"/>
              </a:cxn>
              <a:cxn ang="0">
                <a:pos x="connsiteX26562" y="connsiteY26562"/>
              </a:cxn>
              <a:cxn ang="0">
                <a:pos x="connsiteX26563" y="connsiteY26563"/>
              </a:cxn>
              <a:cxn ang="0">
                <a:pos x="connsiteX26564" y="connsiteY26564"/>
              </a:cxn>
              <a:cxn ang="0">
                <a:pos x="connsiteX26565" y="connsiteY26565"/>
              </a:cxn>
              <a:cxn ang="0">
                <a:pos x="connsiteX26566" y="connsiteY26566"/>
              </a:cxn>
              <a:cxn ang="0">
                <a:pos x="connsiteX26567" y="connsiteY26567"/>
              </a:cxn>
              <a:cxn ang="0">
                <a:pos x="connsiteX26568" y="connsiteY26568"/>
              </a:cxn>
              <a:cxn ang="0">
                <a:pos x="connsiteX26569" y="connsiteY26569"/>
              </a:cxn>
              <a:cxn ang="0">
                <a:pos x="connsiteX26570" y="connsiteY26570"/>
              </a:cxn>
              <a:cxn ang="0">
                <a:pos x="connsiteX26571" y="connsiteY26571"/>
              </a:cxn>
              <a:cxn ang="0">
                <a:pos x="connsiteX26572" y="connsiteY26572"/>
              </a:cxn>
              <a:cxn ang="0">
                <a:pos x="connsiteX26573" y="connsiteY26573"/>
              </a:cxn>
              <a:cxn ang="0">
                <a:pos x="connsiteX26574" y="connsiteY26574"/>
              </a:cxn>
              <a:cxn ang="0">
                <a:pos x="connsiteX26575" y="connsiteY26575"/>
              </a:cxn>
              <a:cxn ang="0">
                <a:pos x="connsiteX26576" y="connsiteY26576"/>
              </a:cxn>
              <a:cxn ang="0">
                <a:pos x="connsiteX26577" y="connsiteY26577"/>
              </a:cxn>
              <a:cxn ang="0">
                <a:pos x="connsiteX26578" y="connsiteY26578"/>
              </a:cxn>
              <a:cxn ang="0">
                <a:pos x="connsiteX26579" y="connsiteY26579"/>
              </a:cxn>
              <a:cxn ang="0">
                <a:pos x="connsiteX26580" y="connsiteY26580"/>
              </a:cxn>
              <a:cxn ang="0">
                <a:pos x="connsiteX26581" y="connsiteY26581"/>
              </a:cxn>
              <a:cxn ang="0">
                <a:pos x="connsiteX26582" y="connsiteY26582"/>
              </a:cxn>
              <a:cxn ang="0">
                <a:pos x="connsiteX26583" y="connsiteY26583"/>
              </a:cxn>
              <a:cxn ang="0">
                <a:pos x="connsiteX26584" y="connsiteY26584"/>
              </a:cxn>
              <a:cxn ang="0">
                <a:pos x="connsiteX26585" y="connsiteY26585"/>
              </a:cxn>
              <a:cxn ang="0">
                <a:pos x="connsiteX26586" y="connsiteY26586"/>
              </a:cxn>
              <a:cxn ang="0">
                <a:pos x="connsiteX26587" y="connsiteY26587"/>
              </a:cxn>
              <a:cxn ang="0">
                <a:pos x="connsiteX26588" y="connsiteY26588"/>
              </a:cxn>
              <a:cxn ang="0">
                <a:pos x="connsiteX26589" y="connsiteY26589"/>
              </a:cxn>
              <a:cxn ang="0">
                <a:pos x="connsiteX26590" y="connsiteY26590"/>
              </a:cxn>
              <a:cxn ang="0">
                <a:pos x="connsiteX26591" y="connsiteY26591"/>
              </a:cxn>
              <a:cxn ang="0">
                <a:pos x="connsiteX26592" y="connsiteY26592"/>
              </a:cxn>
              <a:cxn ang="0">
                <a:pos x="connsiteX26593" y="connsiteY26593"/>
              </a:cxn>
              <a:cxn ang="0">
                <a:pos x="connsiteX26594" y="connsiteY26594"/>
              </a:cxn>
              <a:cxn ang="0">
                <a:pos x="connsiteX26595" y="connsiteY26595"/>
              </a:cxn>
              <a:cxn ang="0">
                <a:pos x="connsiteX26596" y="connsiteY26596"/>
              </a:cxn>
              <a:cxn ang="0">
                <a:pos x="connsiteX26597" y="connsiteY26597"/>
              </a:cxn>
              <a:cxn ang="0">
                <a:pos x="connsiteX26598" y="connsiteY26598"/>
              </a:cxn>
              <a:cxn ang="0">
                <a:pos x="connsiteX26599" y="connsiteY26599"/>
              </a:cxn>
              <a:cxn ang="0">
                <a:pos x="connsiteX26600" y="connsiteY26600"/>
              </a:cxn>
              <a:cxn ang="0">
                <a:pos x="connsiteX26601" y="connsiteY26601"/>
              </a:cxn>
              <a:cxn ang="0">
                <a:pos x="connsiteX26602" y="connsiteY26602"/>
              </a:cxn>
              <a:cxn ang="0">
                <a:pos x="connsiteX26603" y="connsiteY26603"/>
              </a:cxn>
              <a:cxn ang="0">
                <a:pos x="connsiteX26604" y="connsiteY26604"/>
              </a:cxn>
              <a:cxn ang="0">
                <a:pos x="connsiteX26605" y="connsiteY26605"/>
              </a:cxn>
              <a:cxn ang="0">
                <a:pos x="connsiteX26606" y="connsiteY26606"/>
              </a:cxn>
              <a:cxn ang="0">
                <a:pos x="connsiteX26607" y="connsiteY26607"/>
              </a:cxn>
              <a:cxn ang="0">
                <a:pos x="connsiteX26608" y="connsiteY26608"/>
              </a:cxn>
              <a:cxn ang="0">
                <a:pos x="connsiteX26609" y="connsiteY26609"/>
              </a:cxn>
              <a:cxn ang="0">
                <a:pos x="connsiteX26610" y="connsiteY26610"/>
              </a:cxn>
              <a:cxn ang="0">
                <a:pos x="connsiteX26611" y="connsiteY26611"/>
              </a:cxn>
              <a:cxn ang="0">
                <a:pos x="connsiteX26612" y="connsiteY26612"/>
              </a:cxn>
              <a:cxn ang="0">
                <a:pos x="connsiteX26613" y="connsiteY26613"/>
              </a:cxn>
              <a:cxn ang="0">
                <a:pos x="connsiteX26614" y="connsiteY26614"/>
              </a:cxn>
              <a:cxn ang="0">
                <a:pos x="connsiteX26615" y="connsiteY26615"/>
              </a:cxn>
              <a:cxn ang="0">
                <a:pos x="connsiteX26616" y="connsiteY26616"/>
              </a:cxn>
              <a:cxn ang="0">
                <a:pos x="connsiteX26617" y="connsiteY26617"/>
              </a:cxn>
              <a:cxn ang="0">
                <a:pos x="connsiteX26618" y="connsiteY26618"/>
              </a:cxn>
              <a:cxn ang="0">
                <a:pos x="connsiteX26619" y="connsiteY26619"/>
              </a:cxn>
              <a:cxn ang="0">
                <a:pos x="connsiteX26620" y="connsiteY26620"/>
              </a:cxn>
              <a:cxn ang="0">
                <a:pos x="connsiteX26621" y="connsiteY26621"/>
              </a:cxn>
              <a:cxn ang="0">
                <a:pos x="connsiteX26622" y="connsiteY26622"/>
              </a:cxn>
              <a:cxn ang="0">
                <a:pos x="connsiteX26623" y="connsiteY26623"/>
              </a:cxn>
              <a:cxn ang="0">
                <a:pos x="connsiteX26624" y="connsiteY26624"/>
              </a:cxn>
              <a:cxn ang="0">
                <a:pos x="connsiteX26625" y="connsiteY26625"/>
              </a:cxn>
              <a:cxn ang="0">
                <a:pos x="connsiteX26626" y="connsiteY26626"/>
              </a:cxn>
              <a:cxn ang="0">
                <a:pos x="connsiteX26627" y="connsiteY26627"/>
              </a:cxn>
              <a:cxn ang="0">
                <a:pos x="connsiteX26628" y="connsiteY26628"/>
              </a:cxn>
              <a:cxn ang="0">
                <a:pos x="connsiteX26629" y="connsiteY26629"/>
              </a:cxn>
              <a:cxn ang="0">
                <a:pos x="connsiteX26630" y="connsiteY26630"/>
              </a:cxn>
              <a:cxn ang="0">
                <a:pos x="connsiteX26631" y="connsiteY26631"/>
              </a:cxn>
              <a:cxn ang="0">
                <a:pos x="connsiteX26632" y="connsiteY26632"/>
              </a:cxn>
              <a:cxn ang="0">
                <a:pos x="connsiteX26633" y="connsiteY26633"/>
              </a:cxn>
              <a:cxn ang="0">
                <a:pos x="connsiteX26634" y="connsiteY26634"/>
              </a:cxn>
              <a:cxn ang="0">
                <a:pos x="connsiteX26635" y="connsiteY26635"/>
              </a:cxn>
              <a:cxn ang="0">
                <a:pos x="connsiteX26636" y="connsiteY26636"/>
              </a:cxn>
              <a:cxn ang="0">
                <a:pos x="connsiteX26637" y="connsiteY26637"/>
              </a:cxn>
              <a:cxn ang="0">
                <a:pos x="connsiteX26638" y="connsiteY26638"/>
              </a:cxn>
              <a:cxn ang="0">
                <a:pos x="connsiteX26639" y="connsiteY26639"/>
              </a:cxn>
              <a:cxn ang="0">
                <a:pos x="connsiteX26640" y="connsiteY26640"/>
              </a:cxn>
              <a:cxn ang="0">
                <a:pos x="connsiteX26641" y="connsiteY26641"/>
              </a:cxn>
              <a:cxn ang="0">
                <a:pos x="connsiteX26642" y="connsiteY26642"/>
              </a:cxn>
              <a:cxn ang="0">
                <a:pos x="connsiteX26643" y="connsiteY26643"/>
              </a:cxn>
              <a:cxn ang="0">
                <a:pos x="connsiteX26644" y="connsiteY26644"/>
              </a:cxn>
              <a:cxn ang="0">
                <a:pos x="connsiteX26645" y="connsiteY26645"/>
              </a:cxn>
              <a:cxn ang="0">
                <a:pos x="connsiteX26646" y="connsiteY26646"/>
              </a:cxn>
              <a:cxn ang="0">
                <a:pos x="connsiteX26647" y="connsiteY26647"/>
              </a:cxn>
              <a:cxn ang="0">
                <a:pos x="connsiteX26648" y="connsiteY26648"/>
              </a:cxn>
              <a:cxn ang="0">
                <a:pos x="connsiteX26649" y="connsiteY26649"/>
              </a:cxn>
              <a:cxn ang="0">
                <a:pos x="connsiteX26650" y="connsiteY26650"/>
              </a:cxn>
              <a:cxn ang="0">
                <a:pos x="connsiteX26651" y="connsiteY26651"/>
              </a:cxn>
              <a:cxn ang="0">
                <a:pos x="connsiteX26652" y="connsiteY26652"/>
              </a:cxn>
              <a:cxn ang="0">
                <a:pos x="connsiteX26653" y="connsiteY26653"/>
              </a:cxn>
              <a:cxn ang="0">
                <a:pos x="connsiteX26654" y="connsiteY26654"/>
              </a:cxn>
              <a:cxn ang="0">
                <a:pos x="connsiteX26655" y="connsiteY26655"/>
              </a:cxn>
              <a:cxn ang="0">
                <a:pos x="connsiteX26656" y="connsiteY26656"/>
              </a:cxn>
              <a:cxn ang="0">
                <a:pos x="connsiteX26657" y="connsiteY26657"/>
              </a:cxn>
              <a:cxn ang="0">
                <a:pos x="connsiteX26658" y="connsiteY26658"/>
              </a:cxn>
              <a:cxn ang="0">
                <a:pos x="connsiteX26659" y="connsiteY26659"/>
              </a:cxn>
              <a:cxn ang="0">
                <a:pos x="connsiteX26660" y="connsiteY26660"/>
              </a:cxn>
              <a:cxn ang="0">
                <a:pos x="connsiteX26661" y="connsiteY26661"/>
              </a:cxn>
              <a:cxn ang="0">
                <a:pos x="connsiteX26662" y="connsiteY26662"/>
              </a:cxn>
              <a:cxn ang="0">
                <a:pos x="connsiteX26663" y="connsiteY26663"/>
              </a:cxn>
              <a:cxn ang="0">
                <a:pos x="connsiteX26664" y="connsiteY26664"/>
              </a:cxn>
              <a:cxn ang="0">
                <a:pos x="connsiteX26665" y="connsiteY26665"/>
              </a:cxn>
              <a:cxn ang="0">
                <a:pos x="connsiteX26666" y="connsiteY26666"/>
              </a:cxn>
              <a:cxn ang="0">
                <a:pos x="connsiteX26667" y="connsiteY26667"/>
              </a:cxn>
              <a:cxn ang="0">
                <a:pos x="connsiteX26668" y="connsiteY26668"/>
              </a:cxn>
              <a:cxn ang="0">
                <a:pos x="connsiteX26669" y="connsiteY26669"/>
              </a:cxn>
              <a:cxn ang="0">
                <a:pos x="connsiteX26670" y="connsiteY26670"/>
              </a:cxn>
              <a:cxn ang="0">
                <a:pos x="connsiteX26671" y="connsiteY26671"/>
              </a:cxn>
              <a:cxn ang="0">
                <a:pos x="connsiteX26672" y="connsiteY26672"/>
              </a:cxn>
              <a:cxn ang="0">
                <a:pos x="connsiteX26673" y="connsiteY26673"/>
              </a:cxn>
              <a:cxn ang="0">
                <a:pos x="connsiteX26674" y="connsiteY26674"/>
              </a:cxn>
              <a:cxn ang="0">
                <a:pos x="connsiteX26675" y="connsiteY26675"/>
              </a:cxn>
              <a:cxn ang="0">
                <a:pos x="connsiteX26676" y="connsiteY26676"/>
              </a:cxn>
              <a:cxn ang="0">
                <a:pos x="connsiteX26677" y="connsiteY26677"/>
              </a:cxn>
              <a:cxn ang="0">
                <a:pos x="connsiteX26678" y="connsiteY26678"/>
              </a:cxn>
              <a:cxn ang="0">
                <a:pos x="connsiteX26679" y="connsiteY26679"/>
              </a:cxn>
              <a:cxn ang="0">
                <a:pos x="connsiteX26680" y="connsiteY26680"/>
              </a:cxn>
              <a:cxn ang="0">
                <a:pos x="connsiteX26681" y="connsiteY26681"/>
              </a:cxn>
              <a:cxn ang="0">
                <a:pos x="connsiteX26682" y="connsiteY26682"/>
              </a:cxn>
              <a:cxn ang="0">
                <a:pos x="connsiteX26683" y="connsiteY26683"/>
              </a:cxn>
              <a:cxn ang="0">
                <a:pos x="connsiteX26684" y="connsiteY26684"/>
              </a:cxn>
              <a:cxn ang="0">
                <a:pos x="connsiteX26685" y="connsiteY26685"/>
              </a:cxn>
              <a:cxn ang="0">
                <a:pos x="connsiteX26686" y="connsiteY26686"/>
              </a:cxn>
              <a:cxn ang="0">
                <a:pos x="connsiteX26687" y="connsiteY26687"/>
              </a:cxn>
              <a:cxn ang="0">
                <a:pos x="connsiteX26688" y="connsiteY26688"/>
              </a:cxn>
              <a:cxn ang="0">
                <a:pos x="connsiteX26689" y="connsiteY26689"/>
              </a:cxn>
              <a:cxn ang="0">
                <a:pos x="connsiteX26690" y="connsiteY26690"/>
              </a:cxn>
              <a:cxn ang="0">
                <a:pos x="connsiteX26691" y="connsiteY26691"/>
              </a:cxn>
              <a:cxn ang="0">
                <a:pos x="connsiteX26692" y="connsiteY26692"/>
              </a:cxn>
              <a:cxn ang="0">
                <a:pos x="connsiteX26693" y="connsiteY26693"/>
              </a:cxn>
              <a:cxn ang="0">
                <a:pos x="connsiteX26694" y="connsiteY26694"/>
              </a:cxn>
              <a:cxn ang="0">
                <a:pos x="connsiteX26695" y="connsiteY26695"/>
              </a:cxn>
              <a:cxn ang="0">
                <a:pos x="connsiteX26696" y="connsiteY26696"/>
              </a:cxn>
              <a:cxn ang="0">
                <a:pos x="connsiteX26697" y="connsiteY26697"/>
              </a:cxn>
              <a:cxn ang="0">
                <a:pos x="connsiteX26698" y="connsiteY26698"/>
              </a:cxn>
              <a:cxn ang="0">
                <a:pos x="connsiteX26699" y="connsiteY26699"/>
              </a:cxn>
              <a:cxn ang="0">
                <a:pos x="connsiteX26700" y="connsiteY26700"/>
              </a:cxn>
              <a:cxn ang="0">
                <a:pos x="connsiteX26701" y="connsiteY26701"/>
              </a:cxn>
              <a:cxn ang="0">
                <a:pos x="connsiteX26702" y="connsiteY26702"/>
              </a:cxn>
              <a:cxn ang="0">
                <a:pos x="connsiteX26703" y="connsiteY26703"/>
              </a:cxn>
              <a:cxn ang="0">
                <a:pos x="connsiteX26704" y="connsiteY26704"/>
              </a:cxn>
              <a:cxn ang="0">
                <a:pos x="connsiteX26705" y="connsiteY26705"/>
              </a:cxn>
              <a:cxn ang="0">
                <a:pos x="connsiteX26706" y="connsiteY26706"/>
              </a:cxn>
              <a:cxn ang="0">
                <a:pos x="connsiteX26707" y="connsiteY26707"/>
              </a:cxn>
              <a:cxn ang="0">
                <a:pos x="connsiteX26708" y="connsiteY26708"/>
              </a:cxn>
              <a:cxn ang="0">
                <a:pos x="connsiteX26709" y="connsiteY26709"/>
              </a:cxn>
              <a:cxn ang="0">
                <a:pos x="connsiteX26710" y="connsiteY26710"/>
              </a:cxn>
              <a:cxn ang="0">
                <a:pos x="connsiteX26711" y="connsiteY26711"/>
              </a:cxn>
              <a:cxn ang="0">
                <a:pos x="connsiteX26712" y="connsiteY26712"/>
              </a:cxn>
              <a:cxn ang="0">
                <a:pos x="connsiteX26713" y="connsiteY26713"/>
              </a:cxn>
              <a:cxn ang="0">
                <a:pos x="connsiteX26714" y="connsiteY26714"/>
              </a:cxn>
              <a:cxn ang="0">
                <a:pos x="connsiteX26715" y="connsiteY26715"/>
              </a:cxn>
              <a:cxn ang="0">
                <a:pos x="connsiteX26716" y="connsiteY26716"/>
              </a:cxn>
              <a:cxn ang="0">
                <a:pos x="connsiteX26717" y="connsiteY26717"/>
              </a:cxn>
              <a:cxn ang="0">
                <a:pos x="connsiteX26718" y="connsiteY26718"/>
              </a:cxn>
              <a:cxn ang="0">
                <a:pos x="connsiteX26719" y="connsiteY26719"/>
              </a:cxn>
              <a:cxn ang="0">
                <a:pos x="connsiteX26720" y="connsiteY26720"/>
              </a:cxn>
              <a:cxn ang="0">
                <a:pos x="connsiteX26721" y="connsiteY26721"/>
              </a:cxn>
              <a:cxn ang="0">
                <a:pos x="connsiteX26722" y="connsiteY26722"/>
              </a:cxn>
              <a:cxn ang="0">
                <a:pos x="connsiteX26723" y="connsiteY26723"/>
              </a:cxn>
              <a:cxn ang="0">
                <a:pos x="connsiteX26724" y="connsiteY26724"/>
              </a:cxn>
              <a:cxn ang="0">
                <a:pos x="connsiteX26725" y="connsiteY26725"/>
              </a:cxn>
              <a:cxn ang="0">
                <a:pos x="connsiteX26726" y="connsiteY26726"/>
              </a:cxn>
              <a:cxn ang="0">
                <a:pos x="connsiteX26727" y="connsiteY26727"/>
              </a:cxn>
              <a:cxn ang="0">
                <a:pos x="connsiteX26728" y="connsiteY26728"/>
              </a:cxn>
              <a:cxn ang="0">
                <a:pos x="connsiteX26729" y="connsiteY26729"/>
              </a:cxn>
              <a:cxn ang="0">
                <a:pos x="connsiteX26730" y="connsiteY26730"/>
              </a:cxn>
              <a:cxn ang="0">
                <a:pos x="connsiteX26731" y="connsiteY26731"/>
              </a:cxn>
              <a:cxn ang="0">
                <a:pos x="connsiteX26732" y="connsiteY26732"/>
              </a:cxn>
              <a:cxn ang="0">
                <a:pos x="connsiteX26733" y="connsiteY26733"/>
              </a:cxn>
              <a:cxn ang="0">
                <a:pos x="connsiteX26734" y="connsiteY26734"/>
              </a:cxn>
              <a:cxn ang="0">
                <a:pos x="connsiteX26735" y="connsiteY26735"/>
              </a:cxn>
              <a:cxn ang="0">
                <a:pos x="connsiteX26736" y="connsiteY26736"/>
              </a:cxn>
              <a:cxn ang="0">
                <a:pos x="connsiteX26737" y="connsiteY26737"/>
              </a:cxn>
              <a:cxn ang="0">
                <a:pos x="connsiteX26738" y="connsiteY26738"/>
              </a:cxn>
              <a:cxn ang="0">
                <a:pos x="connsiteX26739" y="connsiteY26739"/>
              </a:cxn>
              <a:cxn ang="0">
                <a:pos x="connsiteX26740" y="connsiteY26740"/>
              </a:cxn>
              <a:cxn ang="0">
                <a:pos x="connsiteX26741" y="connsiteY26741"/>
              </a:cxn>
              <a:cxn ang="0">
                <a:pos x="connsiteX26742" y="connsiteY26742"/>
              </a:cxn>
              <a:cxn ang="0">
                <a:pos x="connsiteX26743" y="connsiteY26743"/>
              </a:cxn>
              <a:cxn ang="0">
                <a:pos x="connsiteX26744" y="connsiteY26744"/>
              </a:cxn>
              <a:cxn ang="0">
                <a:pos x="connsiteX26745" y="connsiteY26745"/>
              </a:cxn>
              <a:cxn ang="0">
                <a:pos x="connsiteX26746" y="connsiteY26746"/>
              </a:cxn>
              <a:cxn ang="0">
                <a:pos x="connsiteX26747" y="connsiteY26747"/>
              </a:cxn>
              <a:cxn ang="0">
                <a:pos x="connsiteX26748" y="connsiteY26748"/>
              </a:cxn>
              <a:cxn ang="0">
                <a:pos x="connsiteX26749" y="connsiteY26749"/>
              </a:cxn>
              <a:cxn ang="0">
                <a:pos x="connsiteX26750" y="connsiteY26750"/>
              </a:cxn>
              <a:cxn ang="0">
                <a:pos x="connsiteX26751" y="connsiteY26751"/>
              </a:cxn>
              <a:cxn ang="0">
                <a:pos x="connsiteX26752" y="connsiteY26752"/>
              </a:cxn>
              <a:cxn ang="0">
                <a:pos x="connsiteX26753" y="connsiteY26753"/>
              </a:cxn>
              <a:cxn ang="0">
                <a:pos x="connsiteX26754" y="connsiteY26754"/>
              </a:cxn>
              <a:cxn ang="0">
                <a:pos x="connsiteX26755" y="connsiteY26755"/>
              </a:cxn>
              <a:cxn ang="0">
                <a:pos x="connsiteX26756" y="connsiteY26756"/>
              </a:cxn>
              <a:cxn ang="0">
                <a:pos x="connsiteX26757" y="connsiteY26757"/>
              </a:cxn>
              <a:cxn ang="0">
                <a:pos x="connsiteX26758" y="connsiteY26758"/>
              </a:cxn>
              <a:cxn ang="0">
                <a:pos x="connsiteX26759" y="connsiteY26759"/>
              </a:cxn>
              <a:cxn ang="0">
                <a:pos x="connsiteX26760" y="connsiteY26760"/>
              </a:cxn>
              <a:cxn ang="0">
                <a:pos x="connsiteX26761" y="connsiteY26761"/>
              </a:cxn>
              <a:cxn ang="0">
                <a:pos x="connsiteX26762" y="connsiteY26762"/>
              </a:cxn>
              <a:cxn ang="0">
                <a:pos x="connsiteX26763" y="connsiteY26763"/>
              </a:cxn>
              <a:cxn ang="0">
                <a:pos x="connsiteX26764" y="connsiteY26764"/>
              </a:cxn>
              <a:cxn ang="0">
                <a:pos x="connsiteX26765" y="connsiteY26765"/>
              </a:cxn>
              <a:cxn ang="0">
                <a:pos x="connsiteX26766" y="connsiteY26766"/>
              </a:cxn>
              <a:cxn ang="0">
                <a:pos x="connsiteX26767" y="connsiteY26767"/>
              </a:cxn>
              <a:cxn ang="0">
                <a:pos x="connsiteX26768" y="connsiteY26768"/>
              </a:cxn>
              <a:cxn ang="0">
                <a:pos x="connsiteX26769" y="connsiteY26769"/>
              </a:cxn>
              <a:cxn ang="0">
                <a:pos x="connsiteX26770" y="connsiteY26770"/>
              </a:cxn>
              <a:cxn ang="0">
                <a:pos x="connsiteX26771" y="connsiteY26771"/>
              </a:cxn>
              <a:cxn ang="0">
                <a:pos x="connsiteX26772" y="connsiteY26772"/>
              </a:cxn>
              <a:cxn ang="0">
                <a:pos x="connsiteX26773" y="connsiteY26773"/>
              </a:cxn>
              <a:cxn ang="0">
                <a:pos x="connsiteX26774" y="connsiteY26774"/>
              </a:cxn>
              <a:cxn ang="0">
                <a:pos x="connsiteX26775" y="connsiteY26775"/>
              </a:cxn>
              <a:cxn ang="0">
                <a:pos x="connsiteX26776" y="connsiteY26776"/>
              </a:cxn>
              <a:cxn ang="0">
                <a:pos x="connsiteX26777" y="connsiteY26777"/>
              </a:cxn>
              <a:cxn ang="0">
                <a:pos x="connsiteX26778" y="connsiteY26778"/>
              </a:cxn>
              <a:cxn ang="0">
                <a:pos x="connsiteX26779" y="connsiteY26779"/>
              </a:cxn>
              <a:cxn ang="0">
                <a:pos x="connsiteX26780" y="connsiteY26780"/>
              </a:cxn>
              <a:cxn ang="0">
                <a:pos x="connsiteX26781" y="connsiteY26781"/>
              </a:cxn>
              <a:cxn ang="0">
                <a:pos x="connsiteX26782" y="connsiteY26782"/>
              </a:cxn>
              <a:cxn ang="0">
                <a:pos x="connsiteX26783" y="connsiteY26783"/>
              </a:cxn>
              <a:cxn ang="0">
                <a:pos x="connsiteX26784" y="connsiteY26784"/>
              </a:cxn>
              <a:cxn ang="0">
                <a:pos x="connsiteX26785" y="connsiteY26785"/>
              </a:cxn>
              <a:cxn ang="0">
                <a:pos x="connsiteX26786" y="connsiteY26786"/>
              </a:cxn>
              <a:cxn ang="0">
                <a:pos x="connsiteX26787" y="connsiteY26787"/>
              </a:cxn>
              <a:cxn ang="0">
                <a:pos x="connsiteX26788" y="connsiteY26788"/>
              </a:cxn>
              <a:cxn ang="0">
                <a:pos x="connsiteX26789" y="connsiteY26789"/>
              </a:cxn>
              <a:cxn ang="0">
                <a:pos x="connsiteX26790" y="connsiteY26790"/>
              </a:cxn>
              <a:cxn ang="0">
                <a:pos x="connsiteX26791" y="connsiteY26791"/>
              </a:cxn>
              <a:cxn ang="0">
                <a:pos x="connsiteX26792" y="connsiteY26792"/>
              </a:cxn>
              <a:cxn ang="0">
                <a:pos x="connsiteX26793" y="connsiteY26793"/>
              </a:cxn>
              <a:cxn ang="0">
                <a:pos x="connsiteX26794" y="connsiteY26794"/>
              </a:cxn>
              <a:cxn ang="0">
                <a:pos x="connsiteX26795" y="connsiteY26795"/>
              </a:cxn>
              <a:cxn ang="0">
                <a:pos x="connsiteX26796" y="connsiteY26796"/>
              </a:cxn>
              <a:cxn ang="0">
                <a:pos x="connsiteX26797" y="connsiteY26797"/>
              </a:cxn>
              <a:cxn ang="0">
                <a:pos x="connsiteX26798" y="connsiteY26798"/>
              </a:cxn>
              <a:cxn ang="0">
                <a:pos x="connsiteX26799" y="connsiteY26799"/>
              </a:cxn>
              <a:cxn ang="0">
                <a:pos x="connsiteX26800" y="connsiteY26800"/>
              </a:cxn>
              <a:cxn ang="0">
                <a:pos x="connsiteX26801" y="connsiteY26801"/>
              </a:cxn>
              <a:cxn ang="0">
                <a:pos x="connsiteX26802" y="connsiteY26802"/>
              </a:cxn>
              <a:cxn ang="0">
                <a:pos x="connsiteX26803" y="connsiteY26803"/>
              </a:cxn>
              <a:cxn ang="0">
                <a:pos x="connsiteX26804" y="connsiteY26804"/>
              </a:cxn>
              <a:cxn ang="0">
                <a:pos x="connsiteX26805" y="connsiteY26805"/>
              </a:cxn>
              <a:cxn ang="0">
                <a:pos x="connsiteX26806" y="connsiteY26806"/>
              </a:cxn>
              <a:cxn ang="0">
                <a:pos x="connsiteX26807" y="connsiteY26807"/>
              </a:cxn>
              <a:cxn ang="0">
                <a:pos x="connsiteX26808" y="connsiteY26808"/>
              </a:cxn>
              <a:cxn ang="0">
                <a:pos x="connsiteX26809" y="connsiteY26809"/>
              </a:cxn>
              <a:cxn ang="0">
                <a:pos x="connsiteX26810" y="connsiteY26810"/>
              </a:cxn>
              <a:cxn ang="0">
                <a:pos x="connsiteX26811" y="connsiteY26811"/>
              </a:cxn>
              <a:cxn ang="0">
                <a:pos x="connsiteX26812" y="connsiteY26812"/>
              </a:cxn>
              <a:cxn ang="0">
                <a:pos x="connsiteX26813" y="connsiteY26813"/>
              </a:cxn>
              <a:cxn ang="0">
                <a:pos x="connsiteX26814" y="connsiteY26814"/>
              </a:cxn>
              <a:cxn ang="0">
                <a:pos x="connsiteX26815" y="connsiteY26815"/>
              </a:cxn>
              <a:cxn ang="0">
                <a:pos x="connsiteX26816" y="connsiteY26816"/>
              </a:cxn>
              <a:cxn ang="0">
                <a:pos x="connsiteX26817" y="connsiteY26817"/>
              </a:cxn>
              <a:cxn ang="0">
                <a:pos x="connsiteX26818" y="connsiteY26818"/>
              </a:cxn>
              <a:cxn ang="0">
                <a:pos x="connsiteX26819" y="connsiteY26819"/>
              </a:cxn>
              <a:cxn ang="0">
                <a:pos x="connsiteX26820" y="connsiteY26820"/>
              </a:cxn>
              <a:cxn ang="0">
                <a:pos x="connsiteX26821" y="connsiteY26821"/>
              </a:cxn>
              <a:cxn ang="0">
                <a:pos x="connsiteX26822" y="connsiteY26822"/>
              </a:cxn>
              <a:cxn ang="0">
                <a:pos x="connsiteX26823" y="connsiteY26823"/>
              </a:cxn>
              <a:cxn ang="0">
                <a:pos x="connsiteX26824" y="connsiteY26824"/>
              </a:cxn>
              <a:cxn ang="0">
                <a:pos x="connsiteX26825" y="connsiteY26825"/>
              </a:cxn>
              <a:cxn ang="0">
                <a:pos x="connsiteX26826" y="connsiteY26826"/>
              </a:cxn>
              <a:cxn ang="0">
                <a:pos x="connsiteX26827" y="connsiteY26827"/>
              </a:cxn>
              <a:cxn ang="0">
                <a:pos x="connsiteX26828" y="connsiteY26828"/>
              </a:cxn>
              <a:cxn ang="0">
                <a:pos x="connsiteX26829" y="connsiteY26829"/>
              </a:cxn>
              <a:cxn ang="0">
                <a:pos x="connsiteX26830" y="connsiteY26830"/>
              </a:cxn>
              <a:cxn ang="0">
                <a:pos x="connsiteX26831" y="connsiteY26831"/>
              </a:cxn>
              <a:cxn ang="0">
                <a:pos x="connsiteX26832" y="connsiteY26832"/>
              </a:cxn>
              <a:cxn ang="0">
                <a:pos x="connsiteX26833" y="connsiteY26833"/>
              </a:cxn>
              <a:cxn ang="0">
                <a:pos x="connsiteX26834" y="connsiteY26834"/>
              </a:cxn>
              <a:cxn ang="0">
                <a:pos x="connsiteX26835" y="connsiteY26835"/>
              </a:cxn>
              <a:cxn ang="0">
                <a:pos x="connsiteX26836" y="connsiteY26836"/>
              </a:cxn>
              <a:cxn ang="0">
                <a:pos x="connsiteX26837" y="connsiteY26837"/>
              </a:cxn>
              <a:cxn ang="0">
                <a:pos x="connsiteX26838" y="connsiteY26838"/>
              </a:cxn>
              <a:cxn ang="0">
                <a:pos x="connsiteX26839" y="connsiteY26839"/>
              </a:cxn>
              <a:cxn ang="0">
                <a:pos x="connsiteX26840" y="connsiteY26840"/>
              </a:cxn>
              <a:cxn ang="0">
                <a:pos x="connsiteX26841" y="connsiteY26841"/>
              </a:cxn>
              <a:cxn ang="0">
                <a:pos x="connsiteX26842" y="connsiteY26842"/>
              </a:cxn>
              <a:cxn ang="0">
                <a:pos x="connsiteX26843" y="connsiteY26843"/>
              </a:cxn>
              <a:cxn ang="0">
                <a:pos x="connsiteX26844" y="connsiteY26844"/>
              </a:cxn>
              <a:cxn ang="0">
                <a:pos x="connsiteX26845" y="connsiteY26845"/>
              </a:cxn>
              <a:cxn ang="0">
                <a:pos x="connsiteX26846" y="connsiteY26846"/>
              </a:cxn>
              <a:cxn ang="0">
                <a:pos x="connsiteX26847" y="connsiteY26847"/>
              </a:cxn>
              <a:cxn ang="0">
                <a:pos x="connsiteX26848" y="connsiteY26848"/>
              </a:cxn>
              <a:cxn ang="0">
                <a:pos x="connsiteX26849" y="connsiteY26849"/>
              </a:cxn>
              <a:cxn ang="0">
                <a:pos x="connsiteX26850" y="connsiteY26850"/>
              </a:cxn>
              <a:cxn ang="0">
                <a:pos x="connsiteX26851" y="connsiteY26851"/>
              </a:cxn>
              <a:cxn ang="0">
                <a:pos x="connsiteX26852" y="connsiteY26852"/>
              </a:cxn>
              <a:cxn ang="0">
                <a:pos x="connsiteX26853" y="connsiteY26853"/>
              </a:cxn>
              <a:cxn ang="0">
                <a:pos x="connsiteX26854" y="connsiteY26854"/>
              </a:cxn>
              <a:cxn ang="0">
                <a:pos x="connsiteX26855" y="connsiteY26855"/>
              </a:cxn>
              <a:cxn ang="0">
                <a:pos x="connsiteX26856" y="connsiteY26856"/>
              </a:cxn>
              <a:cxn ang="0">
                <a:pos x="connsiteX26857" y="connsiteY26857"/>
              </a:cxn>
              <a:cxn ang="0">
                <a:pos x="connsiteX26858" y="connsiteY26858"/>
              </a:cxn>
              <a:cxn ang="0">
                <a:pos x="connsiteX26859" y="connsiteY26859"/>
              </a:cxn>
              <a:cxn ang="0">
                <a:pos x="connsiteX26860" y="connsiteY26860"/>
              </a:cxn>
              <a:cxn ang="0">
                <a:pos x="connsiteX26861" y="connsiteY26861"/>
              </a:cxn>
              <a:cxn ang="0">
                <a:pos x="connsiteX26862" y="connsiteY26862"/>
              </a:cxn>
              <a:cxn ang="0">
                <a:pos x="connsiteX26863" y="connsiteY26863"/>
              </a:cxn>
              <a:cxn ang="0">
                <a:pos x="connsiteX26864" y="connsiteY26864"/>
              </a:cxn>
              <a:cxn ang="0">
                <a:pos x="connsiteX26865" y="connsiteY26865"/>
              </a:cxn>
              <a:cxn ang="0">
                <a:pos x="connsiteX26866" y="connsiteY26866"/>
              </a:cxn>
              <a:cxn ang="0">
                <a:pos x="connsiteX26867" y="connsiteY26867"/>
              </a:cxn>
              <a:cxn ang="0">
                <a:pos x="connsiteX26868" y="connsiteY26868"/>
              </a:cxn>
              <a:cxn ang="0">
                <a:pos x="connsiteX26869" y="connsiteY26869"/>
              </a:cxn>
              <a:cxn ang="0">
                <a:pos x="connsiteX26870" y="connsiteY26870"/>
              </a:cxn>
              <a:cxn ang="0">
                <a:pos x="connsiteX26871" y="connsiteY26871"/>
              </a:cxn>
              <a:cxn ang="0">
                <a:pos x="connsiteX26872" y="connsiteY26872"/>
              </a:cxn>
              <a:cxn ang="0">
                <a:pos x="connsiteX26873" y="connsiteY26873"/>
              </a:cxn>
              <a:cxn ang="0">
                <a:pos x="connsiteX26874" y="connsiteY26874"/>
              </a:cxn>
              <a:cxn ang="0">
                <a:pos x="connsiteX26875" y="connsiteY26875"/>
              </a:cxn>
              <a:cxn ang="0">
                <a:pos x="connsiteX26876" y="connsiteY26876"/>
              </a:cxn>
              <a:cxn ang="0">
                <a:pos x="connsiteX26877" y="connsiteY26877"/>
              </a:cxn>
              <a:cxn ang="0">
                <a:pos x="connsiteX26878" y="connsiteY26878"/>
              </a:cxn>
              <a:cxn ang="0">
                <a:pos x="connsiteX26879" y="connsiteY26879"/>
              </a:cxn>
              <a:cxn ang="0">
                <a:pos x="connsiteX26880" y="connsiteY26880"/>
              </a:cxn>
              <a:cxn ang="0">
                <a:pos x="connsiteX26881" y="connsiteY26881"/>
              </a:cxn>
              <a:cxn ang="0">
                <a:pos x="connsiteX26882" y="connsiteY26882"/>
              </a:cxn>
              <a:cxn ang="0">
                <a:pos x="connsiteX26883" y="connsiteY26883"/>
              </a:cxn>
              <a:cxn ang="0">
                <a:pos x="connsiteX26884" y="connsiteY26884"/>
              </a:cxn>
              <a:cxn ang="0">
                <a:pos x="connsiteX26885" y="connsiteY26885"/>
              </a:cxn>
              <a:cxn ang="0">
                <a:pos x="connsiteX26886" y="connsiteY26886"/>
              </a:cxn>
              <a:cxn ang="0">
                <a:pos x="connsiteX26887" y="connsiteY26887"/>
              </a:cxn>
              <a:cxn ang="0">
                <a:pos x="connsiteX26888" y="connsiteY26888"/>
              </a:cxn>
              <a:cxn ang="0">
                <a:pos x="connsiteX26889" y="connsiteY26889"/>
              </a:cxn>
              <a:cxn ang="0">
                <a:pos x="connsiteX26890" y="connsiteY26890"/>
              </a:cxn>
              <a:cxn ang="0">
                <a:pos x="connsiteX26891" y="connsiteY26891"/>
              </a:cxn>
              <a:cxn ang="0">
                <a:pos x="connsiteX26892" y="connsiteY26892"/>
              </a:cxn>
              <a:cxn ang="0">
                <a:pos x="connsiteX26893" y="connsiteY26893"/>
              </a:cxn>
              <a:cxn ang="0">
                <a:pos x="connsiteX26894" y="connsiteY26894"/>
              </a:cxn>
              <a:cxn ang="0">
                <a:pos x="connsiteX26895" y="connsiteY26895"/>
              </a:cxn>
              <a:cxn ang="0">
                <a:pos x="connsiteX26896" y="connsiteY26896"/>
              </a:cxn>
              <a:cxn ang="0">
                <a:pos x="connsiteX26897" y="connsiteY26897"/>
              </a:cxn>
              <a:cxn ang="0">
                <a:pos x="connsiteX26898" y="connsiteY26898"/>
              </a:cxn>
              <a:cxn ang="0">
                <a:pos x="connsiteX26899" y="connsiteY26899"/>
              </a:cxn>
              <a:cxn ang="0">
                <a:pos x="connsiteX26900" y="connsiteY26900"/>
              </a:cxn>
              <a:cxn ang="0">
                <a:pos x="connsiteX26901" y="connsiteY26901"/>
              </a:cxn>
              <a:cxn ang="0">
                <a:pos x="connsiteX26902" y="connsiteY26902"/>
              </a:cxn>
              <a:cxn ang="0">
                <a:pos x="connsiteX26903" y="connsiteY26903"/>
              </a:cxn>
              <a:cxn ang="0">
                <a:pos x="connsiteX26904" y="connsiteY26904"/>
              </a:cxn>
              <a:cxn ang="0">
                <a:pos x="connsiteX26905" y="connsiteY26905"/>
              </a:cxn>
              <a:cxn ang="0">
                <a:pos x="connsiteX26906" y="connsiteY26906"/>
              </a:cxn>
              <a:cxn ang="0">
                <a:pos x="connsiteX26907" y="connsiteY26907"/>
              </a:cxn>
              <a:cxn ang="0">
                <a:pos x="connsiteX26908" y="connsiteY26908"/>
              </a:cxn>
              <a:cxn ang="0">
                <a:pos x="connsiteX26909" y="connsiteY26909"/>
              </a:cxn>
              <a:cxn ang="0">
                <a:pos x="connsiteX26910" y="connsiteY26910"/>
              </a:cxn>
              <a:cxn ang="0">
                <a:pos x="connsiteX26911" y="connsiteY26911"/>
              </a:cxn>
              <a:cxn ang="0">
                <a:pos x="connsiteX26912" y="connsiteY26912"/>
              </a:cxn>
              <a:cxn ang="0">
                <a:pos x="connsiteX26913" y="connsiteY26913"/>
              </a:cxn>
              <a:cxn ang="0">
                <a:pos x="connsiteX26914" y="connsiteY26914"/>
              </a:cxn>
              <a:cxn ang="0">
                <a:pos x="connsiteX26915" y="connsiteY26915"/>
              </a:cxn>
              <a:cxn ang="0">
                <a:pos x="connsiteX26916" y="connsiteY26916"/>
              </a:cxn>
              <a:cxn ang="0">
                <a:pos x="connsiteX26917" y="connsiteY26917"/>
              </a:cxn>
              <a:cxn ang="0">
                <a:pos x="connsiteX26918" y="connsiteY26918"/>
              </a:cxn>
              <a:cxn ang="0">
                <a:pos x="connsiteX26919" y="connsiteY26919"/>
              </a:cxn>
              <a:cxn ang="0">
                <a:pos x="connsiteX26920" y="connsiteY26920"/>
              </a:cxn>
              <a:cxn ang="0">
                <a:pos x="connsiteX26921" y="connsiteY26921"/>
              </a:cxn>
              <a:cxn ang="0">
                <a:pos x="connsiteX26922" y="connsiteY26922"/>
              </a:cxn>
              <a:cxn ang="0">
                <a:pos x="connsiteX26923" y="connsiteY26923"/>
              </a:cxn>
              <a:cxn ang="0">
                <a:pos x="connsiteX26924" y="connsiteY26924"/>
              </a:cxn>
              <a:cxn ang="0">
                <a:pos x="connsiteX26925" y="connsiteY26925"/>
              </a:cxn>
              <a:cxn ang="0">
                <a:pos x="connsiteX26926" y="connsiteY26926"/>
              </a:cxn>
              <a:cxn ang="0">
                <a:pos x="connsiteX26927" y="connsiteY26927"/>
              </a:cxn>
              <a:cxn ang="0">
                <a:pos x="connsiteX26928" y="connsiteY26928"/>
              </a:cxn>
              <a:cxn ang="0">
                <a:pos x="connsiteX26929" y="connsiteY26929"/>
              </a:cxn>
              <a:cxn ang="0">
                <a:pos x="connsiteX26930" y="connsiteY26930"/>
              </a:cxn>
              <a:cxn ang="0">
                <a:pos x="connsiteX26931" y="connsiteY26931"/>
              </a:cxn>
              <a:cxn ang="0">
                <a:pos x="connsiteX26932" y="connsiteY26932"/>
              </a:cxn>
              <a:cxn ang="0">
                <a:pos x="connsiteX26933" y="connsiteY26933"/>
              </a:cxn>
              <a:cxn ang="0">
                <a:pos x="connsiteX26934" y="connsiteY26934"/>
              </a:cxn>
              <a:cxn ang="0">
                <a:pos x="connsiteX26935" y="connsiteY26935"/>
              </a:cxn>
              <a:cxn ang="0">
                <a:pos x="connsiteX26936" y="connsiteY26936"/>
              </a:cxn>
              <a:cxn ang="0">
                <a:pos x="connsiteX26937" y="connsiteY26937"/>
              </a:cxn>
              <a:cxn ang="0">
                <a:pos x="connsiteX26938" y="connsiteY26938"/>
              </a:cxn>
              <a:cxn ang="0">
                <a:pos x="connsiteX26939" y="connsiteY26939"/>
              </a:cxn>
              <a:cxn ang="0">
                <a:pos x="connsiteX26940" y="connsiteY26940"/>
              </a:cxn>
              <a:cxn ang="0">
                <a:pos x="connsiteX26941" y="connsiteY26941"/>
              </a:cxn>
              <a:cxn ang="0">
                <a:pos x="connsiteX26942" y="connsiteY26942"/>
              </a:cxn>
              <a:cxn ang="0">
                <a:pos x="connsiteX26943" y="connsiteY26943"/>
              </a:cxn>
              <a:cxn ang="0">
                <a:pos x="connsiteX26944" y="connsiteY26944"/>
              </a:cxn>
              <a:cxn ang="0">
                <a:pos x="connsiteX26945" y="connsiteY26945"/>
              </a:cxn>
              <a:cxn ang="0">
                <a:pos x="connsiteX26946" y="connsiteY26946"/>
              </a:cxn>
              <a:cxn ang="0">
                <a:pos x="connsiteX26947" y="connsiteY26947"/>
              </a:cxn>
              <a:cxn ang="0">
                <a:pos x="connsiteX26948" y="connsiteY26948"/>
              </a:cxn>
              <a:cxn ang="0">
                <a:pos x="connsiteX26949" y="connsiteY26949"/>
              </a:cxn>
              <a:cxn ang="0">
                <a:pos x="connsiteX26950" y="connsiteY26950"/>
              </a:cxn>
              <a:cxn ang="0">
                <a:pos x="connsiteX26951" y="connsiteY26951"/>
              </a:cxn>
              <a:cxn ang="0">
                <a:pos x="connsiteX26952" y="connsiteY26952"/>
              </a:cxn>
              <a:cxn ang="0">
                <a:pos x="connsiteX26953" y="connsiteY26953"/>
              </a:cxn>
              <a:cxn ang="0">
                <a:pos x="connsiteX26954" y="connsiteY26954"/>
              </a:cxn>
              <a:cxn ang="0">
                <a:pos x="connsiteX26955" y="connsiteY26955"/>
              </a:cxn>
              <a:cxn ang="0">
                <a:pos x="connsiteX26956" y="connsiteY26956"/>
              </a:cxn>
              <a:cxn ang="0">
                <a:pos x="connsiteX26957" y="connsiteY26957"/>
              </a:cxn>
              <a:cxn ang="0">
                <a:pos x="connsiteX26958" y="connsiteY26958"/>
              </a:cxn>
              <a:cxn ang="0">
                <a:pos x="connsiteX26959" y="connsiteY26959"/>
              </a:cxn>
              <a:cxn ang="0">
                <a:pos x="connsiteX26960" y="connsiteY26960"/>
              </a:cxn>
              <a:cxn ang="0">
                <a:pos x="connsiteX26961" y="connsiteY26961"/>
              </a:cxn>
              <a:cxn ang="0">
                <a:pos x="connsiteX26962" y="connsiteY26962"/>
              </a:cxn>
              <a:cxn ang="0">
                <a:pos x="connsiteX26963" y="connsiteY26963"/>
              </a:cxn>
              <a:cxn ang="0">
                <a:pos x="connsiteX26964" y="connsiteY26964"/>
              </a:cxn>
              <a:cxn ang="0">
                <a:pos x="connsiteX26965" y="connsiteY26965"/>
              </a:cxn>
              <a:cxn ang="0">
                <a:pos x="connsiteX26966" y="connsiteY26966"/>
              </a:cxn>
              <a:cxn ang="0">
                <a:pos x="connsiteX26967" y="connsiteY26967"/>
              </a:cxn>
              <a:cxn ang="0">
                <a:pos x="connsiteX26968" y="connsiteY26968"/>
              </a:cxn>
              <a:cxn ang="0">
                <a:pos x="connsiteX26969" y="connsiteY26969"/>
              </a:cxn>
              <a:cxn ang="0">
                <a:pos x="connsiteX26970" y="connsiteY26970"/>
              </a:cxn>
              <a:cxn ang="0">
                <a:pos x="connsiteX26971" y="connsiteY26971"/>
              </a:cxn>
              <a:cxn ang="0">
                <a:pos x="connsiteX26972" y="connsiteY26972"/>
              </a:cxn>
              <a:cxn ang="0">
                <a:pos x="connsiteX26973" y="connsiteY26973"/>
              </a:cxn>
              <a:cxn ang="0">
                <a:pos x="connsiteX26974" y="connsiteY26974"/>
              </a:cxn>
              <a:cxn ang="0">
                <a:pos x="connsiteX26975" y="connsiteY26975"/>
              </a:cxn>
              <a:cxn ang="0">
                <a:pos x="connsiteX26976" y="connsiteY26976"/>
              </a:cxn>
              <a:cxn ang="0">
                <a:pos x="connsiteX26977" y="connsiteY26977"/>
              </a:cxn>
              <a:cxn ang="0">
                <a:pos x="connsiteX26978" y="connsiteY26978"/>
              </a:cxn>
              <a:cxn ang="0">
                <a:pos x="connsiteX26979" y="connsiteY26979"/>
              </a:cxn>
              <a:cxn ang="0">
                <a:pos x="connsiteX26980" y="connsiteY26980"/>
              </a:cxn>
              <a:cxn ang="0">
                <a:pos x="connsiteX26981" y="connsiteY26981"/>
              </a:cxn>
              <a:cxn ang="0">
                <a:pos x="connsiteX26982" y="connsiteY26982"/>
              </a:cxn>
              <a:cxn ang="0">
                <a:pos x="connsiteX26983" y="connsiteY26983"/>
              </a:cxn>
              <a:cxn ang="0">
                <a:pos x="connsiteX26984" y="connsiteY26984"/>
              </a:cxn>
              <a:cxn ang="0">
                <a:pos x="connsiteX26985" y="connsiteY26985"/>
              </a:cxn>
              <a:cxn ang="0">
                <a:pos x="connsiteX26986" y="connsiteY26986"/>
              </a:cxn>
              <a:cxn ang="0">
                <a:pos x="connsiteX26987" y="connsiteY26987"/>
              </a:cxn>
              <a:cxn ang="0">
                <a:pos x="connsiteX26988" y="connsiteY26988"/>
              </a:cxn>
              <a:cxn ang="0">
                <a:pos x="connsiteX26989" y="connsiteY26989"/>
              </a:cxn>
              <a:cxn ang="0">
                <a:pos x="connsiteX26990" y="connsiteY26990"/>
              </a:cxn>
              <a:cxn ang="0">
                <a:pos x="connsiteX26991" y="connsiteY26991"/>
              </a:cxn>
              <a:cxn ang="0">
                <a:pos x="connsiteX26992" y="connsiteY26992"/>
              </a:cxn>
              <a:cxn ang="0">
                <a:pos x="connsiteX26993" y="connsiteY26993"/>
              </a:cxn>
              <a:cxn ang="0">
                <a:pos x="connsiteX26994" y="connsiteY26994"/>
              </a:cxn>
              <a:cxn ang="0">
                <a:pos x="connsiteX26995" y="connsiteY26995"/>
              </a:cxn>
              <a:cxn ang="0">
                <a:pos x="connsiteX26996" y="connsiteY26996"/>
              </a:cxn>
              <a:cxn ang="0">
                <a:pos x="connsiteX26997" y="connsiteY26997"/>
              </a:cxn>
              <a:cxn ang="0">
                <a:pos x="connsiteX26998" y="connsiteY26998"/>
              </a:cxn>
              <a:cxn ang="0">
                <a:pos x="connsiteX26999" y="connsiteY26999"/>
              </a:cxn>
              <a:cxn ang="0">
                <a:pos x="connsiteX27000" y="connsiteY27000"/>
              </a:cxn>
              <a:cxn ang="0">
                <a:pos x="connsiteX27001" y="connsiteY27001"/>
              </a:cxn>
              <a:cxn ang="0">
                <a:pos x="connsiteX27002" y="connsiteY27002"/>
              </a:cxn>
              <a:cxn ang="0">
                <a:pos x="connsiteX27003" y="connsiteY27003"/>
              </a:cxn>
              <a:cxn ang="0">
                <a:pos x="connsiteX27004" y="connsiteY27004"/>
              </a:cxn>
              <a:cxn ang="0">
                <a:pos x="connsiteX27005" y="connsiteY27005"/>
              </a:cxn>
              <a:cxn ang="0">
                <a:pos x="connsiteX27006" y="connsiteY27006"/>
              </a:cxn>
              <a:cxn ang="0">
                <a:pos x="connsiteX27007" y="connsiteY27007"/>
              </a:cxn>
              <a:cxn ang="0">
                <a:pos x="connsiteX27008" y="connsiteY27008"/>
              </a:cxn>
              <a:cxn ang="0">
                <a:pos x="connsiteX27009" y="connsiteY27009"/>
              </a:cxn>
              <a:cxn ang="0">
                <a:pos x="connsiteX27010" y="connsiteY27010"/>
              </a:cxn>
              <a:cxn ang="0">
                <a:pos x="connsiteX27011" y="connsiteY27011"/>
              </a:cxn>
              <a:cxn ang="0">
                <a:pos x="connsiteX27012" y="connsiteY27012"/>
              </a:cxn>
              <a:cxn ang="0">
                <a:pos x="connsiteX27013" y="connsiteY27013"/>
              </a:cxn>
              <a:cxn ang="0">
                <a:pos x="connsiteX27014" y="connsiteY27014"/>
              </a:cxn>
              <a:cxn ang="0">
                <a:pos x="connsiteX27015" y="connsiteY27015"/>
              </a:cxn>
              <a:cxn ang="0">
                <a:pos x="connsiteX27016" y="connsiteY27016"/>
              </a:cxn>
              <a:cxn ang="0">
                <a:pos x="connsiteX27017" y="connsiteY27017"/>
              </a:cxn>
              <a:cxn ang="0">
                <a:pos x="connsiteX27018" y="connsiteY27018"/>
              </a:cxn>
              <a:cxn ang="0">
                <a:pos x="connsiteX27019" y="connsiteY27019"/>
              </a:cxn>
              <a:cxn ang="0">
                <a:pos x="connsiteX27020" y="connsiteY27020"/>
              </a:cxn>
              <a:cxn ang="0">
                <a:pos x="connsiteX27021" y="connsiteY27021"/>
              </a:cxn>
              <a:cxn ang="0">
                <a:pos x="connsiteX27022" y="connsiteY27022"/>
              </a:cxn>
              <a:cxn ang="0">
                <a:pos x="connsiteX27023" y="connsiteY27023"/>
              </a:cxn>
              <a:cxn ang="0">
                <a:pos x="connsiteX27024" y="connsiteY27024"/>
              </a:cxn>
              <a:cxn ang="0">
                <a:pos x="connsiteX27025" y="connsiteY27025"/>
              </a:cxn>
              <a:cxn ang="0">
                <a:pos x="connsiteX27026" y="connsiteY27026"/>
              </a:cxn>
              <a:cxn ang="0">
                <a:pos x="connsiteX27027" y="connsiteY27027"/>
              </a:cxn>
              <a:cxn ang="0">
                <a:pos x="connsiteX27028" y="connsiteY27028"/>
              </a:cxn>
              <a:cxn ang="0">
                <a:pos x="connsiteX27029" y="connsiteY27029"/>
              </a:cxn>
              <a:cxn ang="0">
                <a:pos x="connsiteX27030" y="connsiteY27030"/>
              </a:cxn>
              <a:cxn ang="0">
                <a:pos x="connsiteX27031" y="connsiteY27031"/>
              </a:cxn>
              <a:cxn ang="0">
                <a:pos x="connsiteX27032" y="connsiteY27032"/>
              </a:cxn>
              <a:cxn ang="0">
                <a:pos x="connsiteX27033" y="connsiteY27033"/>
              </a:cxn>
              <a:cxn ang="0">
                <a:pos x="connsiteX27034" y="connsiteY27034"/>
              </a:cxn>
              <a:cxn ang="0">
                <a:pos x="connsiteX27035" y="connsiteY27035"/>
              </a:cxn>
              <a:cxn ang="0">
                <a:pos x="connsiteX27036" y="connsiteY27036"/>
              </a:cxn>
              <a:cxn ang="0">
                <a:pos x="connsiteX27037" y="connsiteY27037"/>
              </a:cxn>
              <a:cxn ang="0">
                <a:pos x="connsiteX27038" y="connsiteY27038"/>
              </a:cxn>
              <a:cxn ang="0">
                <a:pos x="connsiteX27039" y="connsiteY27039"/>
              </a:cxn>
              <a:cxn ang="0">
                <a:pos x="connsiteX27040" y="connsiteY27040"/>
              </a:cxn>
              <a:cxn ang="0">
                <a:pos x="connsiteX27041" y="connsiteY27041"/>
              </a:cxn>
              <a:cxn ang="0">
                <a:pos x="connsiteX27042" y="connsiteY27042"/>
              </a:cxn>
              <a:cxn ang="0">
                <a:pos x="connsiteX27043" y="connsiteY27043"/>
              </a:cxn>
              <a:cxn ang="0">
                <a:pos x="connsiteX27044" y="connsiteY27044"/>
              </a:cxn>
              <a:cxn ang="0">
                <a:pos x="connsiteX27045" y="connsiteY27045"/>
              </a:cxn>
              <a:cxn ang="0">
                <a:pos x="connsiteX27046" y="connsiteY27046"/>
              </a:cxn>
              <a:cxn ang="0">
                <a:pos x="connsiteX27047" y="connsiteY27047"/>
              </a:cxn>
              <a:cxn ang="0">
                <a:pos x="connsiteX27048" y="connsiteY27048"/>
              </a:cxn>
              <a:cxn ang="0">
                <a:pos x="connsiteX27049" y="connsiteY27049"/>
              </a:cxn>
              <a:cxn ang="0">
                <a:pos x="connsiteX27050" y="connsiteY27050"/>
              </a:cxn>
              <a:cxn ang="0">
                <a:pos x="connsiteX27051" y="connsiteY27051"/>
              </a:cxn>
              <a:cxn ang="0">
                <a:pos x="connsiteX27052" y="connsiteY27052"/>
              </a:cxn>
              <a:cxn ang="0">
                <a:pos x="connsiteX27053" y="connsiteY27053"/>
              </a:cxn>
              <a:cxn ang="0">
                <a:pos x="connsiteX27054" y="connsiteY27054"/>
              </a:cxn>
              <a:cxn ang="0">
                <a:pos x="connsiteX27055" y="connsiteY27055"/>
              </a:cxn>
              <a:cxn ang="0">
                <a:pos x="connsiteX27056" y="connsiteY27056"/>
              </a:cxn>
              <a:cxn ang="0">
                <a:pos x="connsiteX27057" y="connsiteY27057"/>
              </a:cxn>
              <a:cxn ang="0">
                <a:pos x="connsiteX27058" y="connsiteY27058"/>
              </a:cxn>
              <a:cxn ang="0">
                <a:pos x="connsiteX27059" y="connsiteY27059"/>
              </a:cxn>
              <a:cxn ang="0">
                <a:pos x="connsiteX27060" y="connsiteY27060"/>
              </a:cxn>
              <a:cxn ang="0">
                <a:pos x="connsiteX27061" y="connsiteY27061"/>
              </a:cxn>
              <a:cxn ang="0">
                <a:pos x="connsiteX27062" y="connsiteY27062"/>
              </a:cxn>
              <a:cxn ang="0">
                <a:pos x="connsiteX27063" y="connsiteY27063"/>
              </a:cxn>
              <a:cxn ang="0">
                <a:pos x="connsiteX27064" y="connsiteY27064"/>
              </a:cxn>
              <a:cxn ang="0">
                <a:pos x="connsiteX27065" y="connsiteY27065"/>
              </a:cxn>
              <a:cxn ang="0">
                <a:pos x="connsiteX27066" y="connsiteY27066"/>
              </a:cxn>
              <a:cxn ang="0">
                <a:pos x="connsiteX27067" y="connsiteY27067"/>
              </a:cxn>
              <a:cxn ang="0">
                <a:pos x="connsiteX27068" y="connsiteY27068"/>
              </a:cxn>
              <a:cxn ang="0">
                <a:pos x="connsiteX27069" y="connsiteY27069"/>
              </a:cxn>
              <a:cxn ang="0">
                <a:pos x="connsiteX27070" y="connsiteY27070"/>
              </a:cxn>
              <a:cxn ang="0">
                <a:pos x="connsiteX27071" y="connsiteY27071"/>
              </a:cxn>
              <a:cxn ang="0">
                <a:pos x="connsiteX27072" y="connsiteY27072"/>
              </a:cxn>
              <a:cxn ang="0">
                <a:pos x="connsiteX27073" y="connsiteY27073"/>
              </a:cxn>
              <a:cxn ang="0">
                <a:pos x="connsiteX27074" y="connsiteY27074"/>
              </a:cxn>
              <a:cxn ang="0">
                <a:pos x="connsiteX27075" y="connsiteY27075"/>
              </a:cxn>
              <a:cxn ang="0">
                <a:pos x="connsiteX27076" y="connsiteY27076"/>
              </a:cxn>
              <a:cxn ang="0">
                <a:pos x="connsiteX27077" y="connsiteY27077"/>
              </a:cxn>
              <a:cxn ang="0">
                <a:pos x="connsiteX27078" y="connsiteY27078"/>
              </a:cxn>
              <a:cxn ang="0">
                <a:pos x="connsiteX27079" y="connsiteY27079"/>
              </a:cxn>
              <a:cxn ang="0">
                <a:pos x="connsiteX27080" y="connsiteY27080"/>
              </a:cxn>
              <a:cxn ang="0">
                <a:pos x="connsiteX27081" y="connsiteY27081"/>
              </a:cxn>
              <a:cxn ang="0">
                <a:pos x="connsiteX27082" y="connsiteY27082"/>
              </a:cxn>
              <a:cxn ang="0">
                <a:pos x="connsiteX27083" y="connsiteY27083"/>
              </a:cxn>
              <a:cxn ang="0">
                <a:pos x="connsiteX27084" y="connsiteY27084"/>
              </a:cxn>
              <a:cxn ang="0">
                <a:pos x="connsiteX27085" y="connsiteY27085"/>
              </a:cxn>
              <a:cxn ang="0">
                <a:pos x="connsiteX27086" y="connsiteY27086"/>
              </a:cxn>
              <a:cxn ang="0">
                <a:pos x="connsiteX27087" y="connsiteY27087"/>
              </a:cxn>
              <a:cxn ang="0">
                <a:pos x="connsiteX27088" y="connsiteY27088"/>
              </a:cxn>
              <a:cxn ang="0">
                <a:pos x="connsiteX27089" y="connsiteY27089"/>
              </a:cxn>
              <a:cxn ang="0">
                <a:pos x="connsiteX27090" y="connsiteY27090"/>
              </a:cxn>
              <a:cxn ang="0">
                <a:pos x="connsiteX27091" y="connsiteY27091"/>
              </a:cxn>
              <a:cxn ang="0">
                <a:pos x="connsiteX27092" y="connsiteY27092"/>
              </a:cxn>
              <a:cxn ang="0">
                <a:pos x="connsiteX27093" y="connsiteY27093"/>
              </a:cxn>
              <a:cxn ang="0">
                <a:pos x="connsiteX27094" y="connsiteY27094"/>
              </a:cxn>
              <a:cxn ang="0">
                <a:pos x="connsiteX27095" y="connsiteY27095"/>
              </a:cxn>
              <a:cxn ang="0">
                <a:pos x="connsiteX27096" y="connsiteY27096"/>
              </a:cxn>
              <a:cxn ang="0">
                <a:pos x="connsiteX27097" y="connsiteY27097"/>
              </a:cxn>
              <a:cxn ang="0">
                <a:pos x="connsiteX27098" y="connsiteY27098"/>
              </a:cxn>
              <a:cxn ang="0">
                <a:pos x="connsiteX27099" y="connsiteY27099"/>
              </a:cxn>
              <a:cxn ang="0">
                <a:pos x="connsiteX27100" y="connsiteY27100"/>
              </a:cxn>
              <a:cxn ang="0">
                <a:pos x="connsiteX27101" y="connsiteY27101"/>
              </a:cxn>
              <a:cxn ang="0">
                <a:pos x="connsiteX27102" y="connsiteY27102"/>
              </a:cxn>
              <a:cxn ang="0">
                <a:pos x="connsiteX27103" y="connsiteY27103"/>
              </a:cxn>
              <a:cxn ang="0">
                <a:pos x="connsiteX27104" y="connsiteY27104"/>
              </a:cxn>
              <a:cxn ang="0">
                <a:pos x="connsiteX27105" y="connsiteY27105"/>
              </a:cxn>
              <a:cxn ang="0">
                <a:pos x="connsiteX27106" y="connsiteY27106"/>
              </a:cxn>
              <a:cxn ang="0">
                <a:pos x="connsiteX27107" y="connsiteY27107"/>
              </a:cxn>
              <a:cxn ang="0">
                <a:pos x="connsiteX27108" y="connsiteY27108"/>
              </a:cxn>
              <a:cxn ang="0">
                <a:pos x="connsiteX27109" y="connsiteY27109"/>
              </a:cxn>
              <a:cxn ang="0">
                <a:pos x="connsiteX27110" y="connsiteY27110"/>
              </a:cxn>
              <a:cxn ang="0">
                <a:pos x="connsiteX27111" y="connsiteY27111"/>
              </a:cxn>
              <a:cxn ang="0">
                <a:pos x="connsiteX27112" y="connsiteY27112"/>
              </a:cxn>
              <a:cxn ang="0">
                <a:pos x="connsiteX27113" y="connsiteY27113"/>
              </a:cxn>
              <a:cxn ang="0">
                <a:pos x="connsiteX27114" y="connsiteY27114"/>
              </a:cxn>
              <a:cxn ang="0">
                <a:pos x="connsiteX27115" y="connsiteY27115"/>
              </a:cxn>
              <a:cxn ang="0">
                <a:pos x="connsiteX27116" y="connsiteY27116"/>
              </a:cxn>
              <a:cxn ang="0">
                <a:pos x="connsiteX27117" y="connsiteY27117"/>
              </a:cxn>
              <a:cxn ang="0">
                <a:pos x="connsiteX27118" y="connsiteY27118"/>
              </a:cxn>
              <a:cxn ang="0">
                <a:pos x="connsiteX27119" y="connsiteY27119"/>
              </a:cxn>
              <a:cxn ang="0">
                <a:pos x="connsiteX27120" y="connsiteY27120"/>
              </a:cxn>
              <a:cxn ang="0">
                <a:pos x="connsiteX27121" y="connsiteY27121"/>
              </a:cxn>
              <a:cxn ang="0">
                <a:pos x="connsiteX27122" y="connsiteY27122"/>
              </a:cxn>
              <a:cxn ang="0">
                <a:pos x="connsiteX27123" y="connsiteY27123"/>
              </a:cxn>
              <a:cxn ang="0">
                <a:pos x="connsiteX27124" y="connsiteY27124"/>
              </a:cxn>
              <a:cxn ang="0">
                <a:pos x="connsiteX27125" y="connsiteY27125"/>
              </a:cxn>
              <a:cxn ang="0">
                <a:pos x="connsiteX27126" y="connsiteY27126"/>
              </a:cxn>
              <a:cxn ang="0">
                <a:pos x="connsiteX27127" y="connsiteY27127"/>
              </a:cxn>
              <a:cxn ang="0">
                <a:pos x="connsiteX27128" y="connsiteY27128"/>
              </a:cxn>
              <a:cxn ang="0">
                <a:pos x="connsiteX27129" y="connsiteY27129"/>
              </a:cxn>
              <a:cxn ang="0">
                <a:pos x="connsiteX27130" y="connsiteY27130"/>
              </a:cxn>
              <a:cxn ang="0">
                <a:pos x="connsiteX27131" y="connsiteY27131"/>
              </a:cxn>
              <a:cxn ang="0">
                <a:pos x="connsiteX27132" y="connsiteY27132"/>
              </a:cxn>
              <a:cxn ang="0">
                <a:pos x="connsiteX27133" y="connsiteY27133"/>
              </a:cxn>
              <a:cxn ang="0">
                <a:pos x="connsiteX27134" y="connsiteY27134"/>
              </a:cxn>
              <a:cxn ang="0">
                <a:pos x="connsiteX27135" y="connsiteY27135"/>
              </a:cxn>
              <a:cxn ang="0">
                <a:pos x="connsiteX27136" y="connsiteY27136"/>
              </a:cxn>
              <a:cxn ang="0">
                <a:pos x="connsiteX27137" y="connsiteY27137"/>
              </a:cxn>
              <a:cxn ang="0">
                <a:pos x="connsiteX27138" y="connsiteY27138"/>
              </a:cxn>
              <a:cxn ang="0">
                <a:pos x="connsiteX27139" y="connsiteY27139"/>
              </a:cxn>
              <a:cxn ang="0">
                <a:pos x="connsiteX27140" y="connsiteY27140"/>
              </a:cxn>
              <a:cxn ang="0">
                <a:pos x="connsiteX27141" y="connsiteY27141"/>
              </a:cxn>
              <a:cxn ang="0">
                <a:pos x="connsiteX27142" y="connsiteY27142"/>
              </a:cxn>
              <a:cxn ang="0">
                <a:pos x="connsiteX27143" y="connsiteY27143"/>
              </a:cxn>
              <a:cxn ang="0">
                <a:pos x="connsiteX27144" y="connsiteY27144"/>
              </a:cxn>
              <a:cxn ang="0">
                <a:pos x="connsiteX27145" y="connsiteY27145"/>
              </a:cxn>
              <a:cxn ang="0">
                <a:pos x="connsiteX27146" y="connsiteY27146"/>
              </a:cxn>
              <a:cxn ang="0">
                <a:pos x="connsiteX27147" y="connsiteY27147"/>
              </a:cxn>
              <a:cxn ang="0">
                <a:pos x="connsiteX27148" y="connsiteY27148"/>
              </a:cxn>
              <a:cxn ang="0">
                <a:pos x="connsiteX27149" y="connsiteY27149"/>
              </a:cxn>
              <a:cxn ang="0">
                <a:pos x="connsiteX27150" y="connsiteY27150"/>
              </a:cxn>
              <a:cxn ang="0">
                <a:pos x="connsiteX27151" y="connsiteY27151"/>
              </a:cxn>
              <a:cxn ang="0">
                <a:pos x="connsiteX27152" y="connsiteY27152"/>
              </a:cxn>
              <a:cxn ang="0">
                <a:pos x="connsiteX27153" y="connsiteY27153"/>
              </a:cxn>
              <a:cxn ang="0">
                <a:pos x="connsiteX27154" y="connsiteY27154"/>
              </a:cxn>
              <a:cxn ang="0">
                <a:pos x="connsiteX27155" y="connsiteY27155"/>
              </a:cxn>
              <a:cxn ang="0">
                <a:pos x="connsiteX27156" y="connsiteY27156"/>
              </a:cxn>
              <a:cxn ang="0">
                <a:pos x="connsiteX27157" y="connsiteY27157"/>
              </a:cxn>
              <a:cxn ang="0">
                <a:pos x="connsiteX27158" y="connsiteY27158"/>
              </a:cxn>
              <a:cxn ang="0">
                <a:pos x="connsiteX27159" y="connsiteY27159"/>
              </a:cxn>
              <a:cxn ang="0">
                <a:pos x="connsiteX27160" y="connsiteY27160"/>
              </a:cxn>
              <a:cxn ang="0">
                <a:pos x="connsiteX27161" y="connsiteY27161"/>
              </a:cxn>
              <a:cxn ang="0">
                <a:pos x="connsiteX27162" y="connsiteY27162"/>
              </a:cxn>
              <a:cxn ang="0">
                <a:pos x="connsiteX27163" y="connsiteY27163"/>
              </a:cxn>
              <a:cxn ang="0">
                <a:pos x="connsiteX27164" y="connsiteY27164"/>
              </a:cxn>
              <a:cxn ang="0">
                <a:pos x="connsiteX27165" y="connsiteY27165"/>
              </a:cxn>
              <a:cxn ang="0">
                <a:pos x="connsiteX27166" y="connsiteY27166"/>
              </a:cxn>
              <a:cxn ang="0">
                <a:pos x="connsiteX27167" y="connsiteY27167"/>
              </a:cxn>
              <a:cxn ang="0">
                <a:pos x="connsiteX27168" y="connsiteY27168"/>
              </a:cxn>
              <a:cxn ang="0">
                <a:pos x="connsiteX27169" y="connsiteY27169"/>
              </a:cxn>
              <a:cxn ang="0">
                <a:pos x="connsiteX27170" y="connsiteY27170"/>
              </a:cxn>
              <a:cxn ang="0">
                <a:pos x="connsiteX27171" y="connsiteY27171"/>
              </a:cxn>
              <a:cxn ang="0">
                <a:pos x="connsiteX27172" y="connsiteY27172"/>
              </a:cxn>
              <a:cxn ang="0">
                <a:pos x="connsiteX27173" y="connsiteY27173"/>
              </a:cxn>
              <a:cxn ang="0">
                <a:pos x="connsiteX27174" y="connsiteY27174"/>
              </a:cxn>
              <a:cxn ang="0">
                <a:pos x="connsiteX27175" y="connsiteY27175"/>
              </a:cxn>
              <a:cxn ang="0">
                <a:pos x="connsiteX27176" y="connsiteY27176"/>
              </a:cxn>
              <a:cxn ang="0">
                <a:pos x="connsiteX27177" y="connsiteY27177"/>
              </a:cxn>
              <a:cxn ang="0">
                <a:pos x="connsiteX27178" y="connsiteY27178"/>
              </a:cxn>
              <a:cxn ang="0">
                <a:pos x="connsiteX27179" y="connsiteY27179"/>
              </a:cxn>
              <a:cxn ang="0">
                <a:pos x="connsiteX27180" y="connsiteY27180"/>
              </a:cxn>
              <a:cxn ang="0">
                <a:pos x="connsiteX27181" y="connsiteY27181"/>
              </a:cxn>
              <a:cxn ang="0">
                <a:pos x="connsiteX27182" y="connsiteY27182"/>
              </a:cxn>
              <a:cxn ang="0">
                <a:pos x="connsiteX27183" y="connsiteY27183"/>
              </a:cxn>
              <a:cxn ang="0">
                <a:pos x="connsiteX27184" y="connsiteY27184"/>
              </a:cxn>
              <a:cxn ang="0">
                <a:pos x="connsiteX27185" y="connsiteY27185"/>
              </a:cxn>
              <a:cxn ang="0">
                <a:pos x="connsiteX27186" y="connsiteY27186"/>
              </a:cxn>
              <a:cxn ang="0">
                <a:pos x="connsiteX27187" y="connsiteY27187"/>
              </a:cxn>
              <a:cxn ang="0">
                <a:pos x="connsiteX27188" y="connsiteY27188"/>
              </a:cxn>
              <a:cxn ang="0">
                <a:pos x="connsiteX27189" y="connsiteY27189"/>
              </a:cxn>
              <a:cxn ang="0">
                <a:pos x="connsiteX27190" y="connsiteY27190"/>
              </a:cxn>
              <a:cxn ang="0">
                <a:pos x="connsiteX27191" y="connsiteY27191"/>
              </a:cxn>
              <a:cxn ang="0">
                <a:pos x="connsiteX27192" y="connsiteY27192"/>
              </a:cxn>
              <a:cxn ang="0">
                <a:pos x="connsiteX27193" y="connsiteY27193"/>
              </a:cxn>
              <a:cxn ang="0">
                <a:pos x="connsiteX27194" y="connsiteY27194"/>
              </a:cxn>
              <a:cxn ang="0">
                <a:pos x="connsiteX27195" y="connsiteY27195"/>
              </a:cxn>
              <a:cxn ang="0">
                <a:pos x="connsiteX27196" y="connsiteY27196"/>
              </a:cxn>
              <a:cxn ang="0">
                <a:pos x="connsiteX27197" y="connsiteY27197"/>
              </a:cxn>
              <a:cxn ang="0">
                <a:pos x="connsiteX27198" y="connsiteY27198"/>
              </a:cxn>
              <a:cxn ang="0">
                <a:pos x="connsiteX27199" y="connsiteY27199"/>
              </a:cxn>
              <a:cxn ang="0">
                <a:pos x="connsiteX27200" y="connsiteY27200"/>
              </a:cxn>
              <a:cxn ang="0">
                <a:pos x="connsiteX27201" y="connsiteY27201"/>
              </a:cxn>
              <a:cxn ang="0">
                <a:pos x="connsiteX27202" y="connsiteY27202"/>
              </a:cxn>
              <a:cxn ang="0">
                <a:pos x="connsiteX27203" y="connsiteY27203"/>
              </a:cxn>
              <a:cxn ang="0">
                <a:pos x="connsiteX27204" y="connsiteY27204"/>
              </a:cxn>
              <a:cxn ang="0">
                <a:pos x="connsiteX27205" y="connsiteY27205"/>
              </a:cxn>
              <a:cxn ang="0">
                <a:pos x="connsiteX27206" y="connsiteY27206"/>
              </a:cxn>
              <a:cxn ang="0">
                <a:pos x="connsiteX27207" y="connsiteY27207"/>
              </a:cxn>
              <a:cxn ang="0">
                <a:pos x="connsiteX27208" y="connsiteY27208"/>
              </a:cxn>
              <a:cxn ang="0">
                <a:pos x="connsiteX27209" y="connsiteY27209"/>
              </a:cxn>
              <a:cxn ang="0">
                <a:pos x="connsiteX27210" y="connsiteY27210"/>
              </a:cxn>
              <a:cxn ang="0">
                <a:pos x="connsiteX27211" y="connsiteY27211"/>
              </a:cxn>
              <a:cxn ang="0">
                <a:pos x="connsiteX27212" y="connsiteY27212"/>
              </a:cxn>
              <a:cxn ang="0">
                <a:pos x="connsiteX27213" y="connsiteY27213"/>
              </a:cxn>
              <a:cxn ang="0">
                <a:pos x="connsiteX27214" y="connsiteY27214"/>
              </a:cxn>
              <a:cxn ang="0">
                <a:pos x="connsiteX27215" y="connsiteY27215"/>
              </a:cxn>
              <a:cxn ang="0">
                <a:pos x="connsiteX27216" y="connsiteY27216"/>
              </a:cxn>
              <a:cxn ang="0">
                <a:pos x="connsiteX27217" y="connsiteY27217"/>
              </a:cxn>
              <a:cxn ang="0">
                <a:pos x="connsiteX27218" y="connsiteY27218"/>
              </a:cxn>
              <a:cxn ang="0">
                <a:pos x="connsiteX27219" y="connsiteY27219"/>
              </a:cxn>
              <a:cxn ang="0">
                <a:pos x="connsiteX27220" y="connsiteY27220"/>
              </a:cxn>
              <a:cxn ang="0">
                <a:pos x="connsiteX27221" y="connsiteY27221"/>
              </a:cxn>
              <a:cxn ang="0">
                <a:pos x="connsiteX27222" y="connsiteY27222"/>
              </a:cxn>
              <a:cxn ang="0">
                <a:pos x="connsiteX27223" y="connsiteY27223"/>
              </a:cxn>
              <a:cxn ang="0">
                <a:pos x="connsiteX27224" y="connsiteY27224"/>
              </a:cxn>
              <a:cxn ang="0">
                <a:pos x="connsiteX27225" y="connsiteY27225"/>
              </a:cxn>
              <a:cxn ang="0">
                <a:pos x="connsiteX27226" y="connsiteY27226"/>
              </a:cxn>
              <a:cxn ang="0">
                <a:pos x="connsiteX27227" y="connsiteY27227"/>
              </a:cxn>
              <a:cxn ang="0">
                <a:pos x="connsiteX27228" y="connsiteY27228"/>
              </a:cxn>
              <a:cxn ang="0">
                <a:pos x="connsiteX27229" y="connsiteY27229"/>
              </a:cxn>
              <a:cxn ang="0">
                <a:pos x="connsiteX27230" y="connsiteY27230"/>
              </a:cxn>
              <a:cxn ang="0">
                <a:pos x="connsiteX27231" y="connsiteY27231"/>
              </a:cxn>
              <a:cxn ang="0">
                <a:pos x="connsiteX27232" y="connsiteY27232"/>
              </a:cxn>
              <a:cxn ang="0">
                <a:pos x="connsiteX27233" y="connsiteY27233"/>
              </a:cxn>
              <a:cxn ang="0">
                <a:pos x="connsiteX27234" y="connsiteY27234"/>
              </a:cxn>
              <a:cxn ang="0">
                <a:pos x="connsiteX27235" y="connsiteY27235"/>
              </a:cxn>
              <a:cxn ang="0">
                <a:pos x="connsiteX27236" y="connsiteY27236"/>
              </a:cxn>
              <a:cxn ang="0">
                <a:pos x="connsiteX27237" y="connsiteY27237"/>
              </a:cxn>
              <a:cxn ang="0">
                <a:pos x="connsiteX27238" y="connsiteY27238"/>
              </a:cxn>
              <a:cxn ang="0">
                <a:pos x="connsiteX27239" y="connsiteY27239"/>
              </a:cxn>
              <a:cxn ang="0">
                <a:pos x="connsiteX27240" y="connsiteY27240"/>
              </a:cxn>
              <a:cxn ang="0">
                <a:pos x="connsiteX27241" y="connsiteY27241"/>
              </a:cxn>
              <a:cxn ang="0">
                <a:pos x="connsiteX27242" y="connsiteY27242"/>
              </a:cxn>
              <a:cxn ang="0">
                <a:pos x="connsiteX27243" y="connsiteY27243"/>
              </a:cxn>
              <a:cxn ang="0">
                <a:pos x="connsiteX27244" y="connsiteY27244"/>
              </a:cxn>
              <a:cxn ang="0">
                <a:pos x="connsiteX27245" y="connsiteY27245"/>
              </a:cxn>
              <a:cxn ang="0">
                <a:pos x="connsiteX27246" y="connsiteY27246"/>
              </a:cxn>
              <a:cxn ang="0">
                <a:pos x="connsiteX27247" y="connsiteY27247"/>
              </a:cxn>
              <a:cxn ang="0">
                <a:pos x="connsiteX27248" y="connsiteY27248"/>
              </a:cxn>
              <a:cxn ang="0">
                <a:pos x="connsiteX27249" y="connsiteY27249"/>
              </a:cxn>
              <a:cxn ang="0">
                <a:pos x="connsiteX27250" y="connsiteY27250"/>
              </a:cxn>
              <a:cxn ang="0">
                <a:pos x="connsiteX27251" y="connsiteY27251"/>
              </a:cxn>
              <a:cxn ang="0">
                <a:pos x="connsiteX27252" y="connsiteY27252"/>
              </a:cxn>
              <a:cxn ang="0">
                <a:pos x="connsiteX27253" y="connsiteY27253"/>
              </a:cxn>
              <a:cxn ang="0">
                <a:pos x="connsiteX27254" y="connsiteY27254"/>
              </a:cxn>
              <a:cxn ang="0">
                <a:pos x="connsiteX27255" y="connsiteY27255"/>
              </a:cxn>
              <a:cxn ang="0">
                <a:pos x="connsiteX27256" y="connsiteY27256"/>
              </a:cxn>
              <a:cxn ang="0">
                <a:pos x="connsiteX27257" y="connsiteY27257"/>
              </a:cxn>
              <a:cxn ang="0">
                <a:pos x="connsiteX27258" y="connsiteY27258"/>
              </a:cxn>
              <a:cxn ang="0">
                <a:pos x="connsiteX27259" y="connsiteY27259"/>
              </a:cxn>
              <a:cxn ang="0">
                <a:pos x="connsiteX27260" y="connsiteY27260"/>
              </a:cxn>
              <a:cxn ang="0">
                <a:pos x="connsiteX27261" y="connsiteY27261"/>
              </a:cxn>
              <a:cxn ang="0">
                <a:pos x="connsiteX27262" y="connsiteY27262"/>
              </a:cxn>
              <a:cxn ang="0">
                <a:pos x="connsiteX27263" y="connsiteY27263"/>
              </a:cxn>
              <a:cxn ang="0">
                <a:pos x="connsiteX27264" y="connsiteY27264"/>
              </a:cxn>
              <a:cxn ang="0">
                <a:pos x="connsiteX27265" y="connsiteY27265"/>
              </a:cxn>
              <a:cxn ang="0">
                <a:pos x="connsiteX27266" y="connsiteY27266"/>
              </a:cxn>
              <a:cxn ang="0">
                <a:pos x="connsiteX27267" y="connsiteY27267"/>
              </a:cxn>
              <a:cxn ang="0">
                <a:pos x="connsiteX27268" y="connsiteY27268"/>
              </a:cxn>
              <a:cxn ang="0">
                <a:pos x="connsiteX27269" y="connsiteY27269"/>
              </a:cxn>
              <a:cxn ang="0">
                <a:pos x="connsiteX27270" y="connsiteY27270"/>
              </a:cxn>
              <a:cxn ang="0">
                <a:pos x="connsiteX27271" y="connsiteY27271"/>
              </a:cxn>
              <a:cxn ang="0">
                <a:pos x="connsiteX27272" y="connsiteY27272"/>
              </a:cxn>
              <a:cxn ang="0">
                <a:pos x="connsiteX27273" y="connsiteY27273"/>
              </a:cxn>
              <a:cxn ang="0">
                <a:pos x="connsiteX27274" y="connsiteY27274"/>
              </a:cxn>
              <a:cxn ang="0">
                <a:pos x="connsiteX27275" y="connsiteY27275"/>
              </a:cxn>
              <a:cxn ang="0">
                <a:pos x="connsiteX27276" y="connsiteY27276"/>
              </a:cxn>
              <a:cxn ang="0">
                <a:pos x="connsiteX27277" y="connsiteY27277"/>
              </a:cxn>
              <a:cxn ang="0">
                <a:pos x="connsiteX27278" y="connsiteY27278"/>
              </a:cxn>
              <a:cxn ang="0">
                <a:pos x="connsiteX27279" y="connsiteY27279"/>
              </a:cxn>
              <a:cxn ang="0">
                <a:pos x="connsiteX27280" y="connsiteY27280"/>
              </a:cxn>
              <a:cxn ang="0">
                <a:pos x="connsiteX27281" y="connsiteY27281"/>
              </a:cxn>
              <a:cxn ang="0">
                <a:pos x="connsiteX27282" y="connsiteY27282"/>
              </a:cxn>
              <a:cxn ang="0">
                <a:pos x="connsiteX27283" y="connsiteY27283"/>
              </a:cxn>
              <a:cxn ang="0">
                <a:pos x="connsiteX27284" y="connsiteY27284"/>
              </a:cxn>
              <a:cxn ang="0">
                <a:pos x="connsiteX27285" y="connsiteY27285"/>
              </a:cxn>
              <a:cxn ang="0">
                <a:pos x="connsiteX27286" y="connsiteY27286"/>
              </a:cxn>
              <a:cxn ang="0">
                <a:pos x="connsiteX27287" y="connsiteY27287"/>
              </a:cxn>
              <a:cxn ang="0">
                <a:pos x="connsiteX27288" y="connsiteY27288"/>
              </a:cxn>
              <a:cxn ang="0">
                <a:pos x="connsiteX27289" y="connsiteY27289"/>
              </a:cxn>
              <a:cxn ang="0">
                <a:pos x="connsiteX27290" y="connsiteY27290"/>
              </a:cxn>
              <a:cxn ang="0">
                <a:pos x="connsiteX27291" y="connsiteY27291"/>
              </a:cxn>
              <a:cxn ang="0">
                <a:pos x="connsiteX27292" y="connsiteY27292"/>
              </a:cxn>
              <a:cxn ang="0">
                <a:pos x="connsiteX27293" y="connsiteY27293"/>
              </a:cxn>
              <a:cxn ang="0">
                <a:pos x="connsiteX27294" y="connsiteY27294"/>
              </a:cxn>
              <a:cxn ang="0">
                <a:pos x="connsiteX27295" y="connsiteY27295"/>
              </a:cxn>
              <a:cxn ang="0">
                <a:pos x="connsiteX27296" y="connsiteY27296"/>
              </a:cxn>
              <a:cxn ang="0">
                <a:pos x="connsiteX27297" y="connsiteY27297"/>
              </a:cxn>
              <a:cxn ang="0">
                <a:pos x="connsiteX27298" y="connsiteY27298"/>
              </a:cxn>
              <a:cxn ang="0">
                <a:pos x="connsiteX27299" y="connsiteY27299"/>
              </a:cxn>
              <a:cxn ang="0">
                <a:pos x="connsiteX27300" y="connsiteY27300"/>
              </a:cxn>
              <a:cxn ang="0">
                <a:pos x="connsiteX27301" y="connsiteY27301"/>
              </a:cxn>
              <a:cxn ang="0">
                <a:pos x="connsiteX27302" y="connsiteY27302"/>
              </a:cxn>
              <a:cxn ang="0">
                <a:pos x="connsiteX27303" y="connsiteY27303"/>
              </a:cxn>
              <a:cxn ang="0">
                <a:pos x="connsiteX27304" y="connsiteY27304"/>
              </a:cxn>
              <a:cxn ang="0">
                <a:pos x="connsiteX27305" y="connsiteY27305"/>
              </a:cxn>
              <a:cxn ang="0">
                <a:pos x="connsiteX27306" y="connsiteY27306"/>
              </a:cxn>
              <a:cxn ang="0">
                <a:pos x="connsiteX27307" y="connsiteY27307"/>
              </a:cxn>
              <a:cxn ang="0">
                <a:pos x="connsiteX27308" y="connsiteY27308"/>
              </a:cxn>
              <a:cxn ang="0">
                <a:pos x="connsiteX27309" y="connsiteY27309"/>
              </a:cxn>
              <a:cxn ang="0">
                <a:pos x="connsiteX27310" y="connsiteY27310"/>
              </a:cxn>
              <a:cxn ang="0">
                <a:pos x="connsiteX27311" y="connsiteY27311"/>
              </a:cxn>
              <a:cxn ang="0">
                <a:pos x="connsiteX27312" y="connsiteY27312"/>
              </a:cxn>
              <a:cxn ang="0">
                <a:pos x="connsiteX27313" y="connsiteY27313"/>
              </a:cxn>
              <a:cxn ang="0">
                <a:pos x="connsiteX27314" y="connsiteY27314"/>
              </a:cxn>
              <a:cxn ang="0">
                <a:pos x="connsiteX27315" y="connsiteY27315"/>
              </a:cxn>
              <a:cxn ang="0">
                <a:pos x="connsiteX27316" y="connsiteY27316"/>
              </a:cxn>
              <a:cxn ang="0">
                <a:pos x="connsiteX27317" y="connsiteY27317"/>
              </a:cxn>
              <a:cxn ang="0">
                <a:pos x="connsiteX27318" y="connsiteY27318"/>
              </a:cxn>
              <a:cxn ang="0">
                <a:pos x="connsiteX27319" y="connsiteY27319"/>
              </a:cxn>
              <a:cxn ang="0">
                <a:pos x="connsiteX27320" y="connsiteY27320"/>
              </a:cxn>
              <a:cxn ang="0">
                <a:pos x="connsiteX27321" y="connsiteY27321"/>
              </a:cxn>
              <a:cxn ang="0">
                <a:pos x="connsiteX27322" y="connsiteY27322"/>
              </a:cxn>
              <a:cxn ang="0">
                <a:pos x="connsiteX27323" y="connsiteY27323"/>
              </a:cxn>
              <a:cxn ang="0">
                <a:pos x="connsiteX27324" y="connsiteY27324"/>
              </a:cxn>
              <a:cxn ang="0">
                <a:pos x="connsiteX27325" y="connsiteY27325"/>
              </a:cxn>
              <a:cxn ang="0">
                <a:pos x="connsiteX27326" y="connsiteY27326"/>
              </a:cxn>
              <a:cxn ang="0">
                <a:pos x="connsiteX27327" y="connsiteY27327"/>
              </a:cxn>
              <a:cxn ang="0">
                <a:pos x="connsiteX27328" y="connsiteY27328"/>
              </a:cxn>
              <a:cxn ang="0">
                <a:pos x="connsiteX27329" y="connsiteY27329"/>
              </a:cxn>
              <a:cxn ang="0">
                <a:pos x="connsiteX27330" y="connsiteY27330"/>
              </a:cxn>
              <a:cxn ang="0">
                <a:pos x="connsiteX27331" y="connsiteY27331"/>
              </a:cxn>
              <a:cxn ang="0">
                <a:pos x="connsiteX27332" y="connsiteY27332"/>
              </a:cxn>
              <a:cxn ang="0">
                <a:pos x="connsiteX27333" y="connsiteY27333"/>
              </a:cxn>
              <a:cxn ang="0">
                <a:pos x="connsiteX27334" y="connsiteY27334"/>
              </a:cxn>
              <a:cxn ang="0">
                <a:pos x="connsiteX27335" y="connsiteY27335"/>
              </a:cxn>
              <a:cxn ang="0">
                <a:pos x="connsiteX27336" y="connsiteY27336"/>
              </a:cxn>
              <a:cxn ang="0">
                <a:pos x="connsiteX27337" y="connsiteY27337"/>
              </a:cxn>
              <a:cxn ang="0">
                <a:pos x="connsiteX27338" y="connsiteY27338"/>
              </a:cxn>
              <a:cxn ang="0">
                <a:pos x="connsiteX27339" y="connsiteY27339"/>
              </a:cxn>
              <a:cxn ang="0">
                <a:pos x="connsiteX27340" y="connsiteY27340"/>
              </a:cxn>
              <a:cxn ang="0">
                <a:pos x="connsiteX27341" y="connsiteY27341"/>
              </a:cxn>
              <a:cxn ang="0">
                <a:pos x="connsiteX27342" y="connsiteY27342"/>
              </a:cxn>
              <a:cxn ang="0">
                <a:pos x="connsiteX27343" y="connsiteY27343"/>
              </a:cxn>
              <a:cxn ang="0">
                <a:pos x="connsiteX27344" y="connsiteY27344"/>
              </a:cxn>
              <a:cxn ang="0">
                <a:pos x="connsiteX27345" y="connsiteY27345"/>
              </a:cxn>
              <a:cxn ang="0">
                <a:pos x="connsiteX27346" y="connsiteY27346"/>
              </a:cxn>
              <a:cxn ang="0">
                <a:pos x="connsiteX27347" y="connsiteY27347"/>
              </a:cxn>
              <a:cxn ang="0">
                <a:pos x="connsiteX27348" y="connsiteY27348"/>
              </a:cxn>
              <a:cxn ang="0">
                <a:pos x="connsiteX27349" y="connsiteY27349"/>
              </a:cxn>
              <a:cxn ang="0">
                <a:pos x="connsiteX27350" y="connsiteY27350"/>
              </a:cxn>
              <a:cxn ang="0">
                <a:pos x="connsiteX27351" y="connsiteY27351"/>
              </a:cxn>
              <a:cxn ang="0">
                <a:pos x="connsiteX27352" y="connsiteY27352"/>
              </a:cxn>
              <a:cxn ang="0">
                <a:pos x="connsiteX27353" y="connsiteY27353"/>
              </a:cxn>
              <a:cxn ang="0">
                <a:pos x="connsiteX27354" y="connsiteY27354"/>
              </a:cxn>
              <a:cxn ang="0">
                <a:pos x="connsiteX27355" y="connsiteY27355"/>
              </a:cxn>
              <a:cxn ang="0">
                <a:pos x="connsiteX27356" y="connsiteY27356"/>
              </a:cxn>
              <a:cxn ang="0">
                <a:pos x="connsiteX27357" y="connsiteY27357"/>
              </a:cxn>
              <a:cxn ang="0">
                <a:pos x="connsiteX27358" y="connsiteY27358"/>
              </a:cxn>
              <a:cxn ang="0">
                <a:pos x="connsiteX27359" y="connsiteY27359"/>
              </a:cxn>
              <a:cxn ang="0">
                <a:pos x="connsiteX27360" y="connsiteY27360"/>
              </a:cxn>
              <a:cxn ang="0">
                <a:pos x="connsiteX27361" y="connsiteY27361"/>
              </a:cxn>
              <a:cxn ang="0">
                <a:pos x="connsiteX27362" y="connsiteY27362"/>
              </a:cxn>
              <a:cxn ang="0">
                <a:pos x="connsiteX27363" y="connsiteY27363"/>
              </a:cxn>
              <a:cxn ang="0">
                <a:pos x="connsiteX27364" y="connsiteY27364"/>
              </a:cxn>
              <a:cxn ang="0">
                <a:pos x="connsiteX27365" y="connsiteY27365"/>
              </a:cxn>
              <a:cxn ang="0">
                <a:pos x="connsiteX27366" y="connsiteY27366"/>
              </a:cxn>
              <a:cxn ang="0">
                <a:pos x="connsiteX27367" y="connsiteY27367"/>
              </a:cxn>
              <a:cxn ang="0">
                <a:pos x="connsiteX27368" y="connsiteY27368"/>
              </a:cxn>
              <a:cxn ang="0">
                <a:pos x="connsiteX27369" y="connsiteY27369"/>
              </a:cxn>
              <a:cxn ang="0">
                <a:pos x="connsiteX27370" y="connsiteY27370"/>
              </a:cxn>
              <a:cxn ang="0">
                <a:pos x="connsiteX27371" y="connsiteY27371"/>
              </a:cxn>
              <a:cxn ang="0">
                <a:pos x="connsiteX27372" y="connsiteY27372"/>
              </a:cxn>
              <a:cxn ang="0">
                <a:pos x="connsiteX27373" y="connsiteY27373"/>
              </a:cxn>
              <a:cxn ang="0">
                <a:pos x="connsiteX27374" y="connsiteY27374"/>
              </a:cxn>
              <a:cxn ang="0">
                <a:pos x="connsiteX27375" y="connsiteY27375"/>
              </a:cxn>
              <a:cxn ang="0">
                <a:pos x="connsiteX27376" y="connsiteY27376"/>
              </a:cxn>
              <a:cxn ang="0">
                <a:pos x="connsiteX27377" y="connsiteY27377"/>
              </a:cxn>
              <a:cxn ang="0">
                <a:pos x="connsiteX27378" y="connsiteY27378"/>
              </a:cxn>
              <a:cxn ang="0">
                <a:pos x="connsiteX27379" y="connsiteY27379"/>
              </a:cxn>
              <a:cxn ang="0">
                <a:pos x="connsiteX27380" y="connsiteY27380"/>
              </a:cxn>
              <a:cxn ang="0">
                <a:pos x="connsiteX27381" y="connsiteY27381"/>
              </a:cxn>
              <a:cxn ang="0">
                <a:pos x="connsiteX27382" y="connsiteY27382"/>
              </a:cxn>
              <a:cxn ang="0">
                <a:pos x="connsiteX27383" y="connsiteY27383"/>
              </a:cxn>
              <a:cxn ang="0">
                <a:pos x="connsiteX27384" y="connsiteY27384"/>
              </a:cxn>
              <a:cxn ang="0">
                <a:pos x="connsiteX27385" y="connsiteY27385"/>
              </a:cxn>
              <a:cxn ang="0">
                <a:pos x="connsiteX27386" y="connsiteY27386"/>
              </a:cxn>
              <a:cxn ang="0">
                <a:pos x="connsiteX27387" y="connsiteY27387"/>
              </a:cxn>
              <a:cxn ang="0">
                <a:pos x="connsiteX27388" y="connsiteY27388"/>
              </a:cxn>
              <a:cxn ang="0">
                <a:pos x="connsiteX27389" y="connsiteY27389"/>
              </a:cxn>
              <a:cxn ang="0">
                <a:pos x="connsiteX27390" y="connsiteY27390"/>
              </a:cxn>
              <a:cxn ang="0">
                <a:pos x="connsiteX27391" y="connsiteY27391"/>
              </a:cxn>
              <a:cxn ang="0">
                <a:pos x="connsiteX27392" y="connsiteY27392"/>
              </a:cxn>
              <a:cxn ang="0">
                <a:pos x="connsiteX27393" y="connsiteY27393"/>
              </a:cxn>
              <a:cxn ang="0">
                <a:pos x="connsiteX27394" y="connsiteY27394"/>
              </a:cxn>
              <a:cxn ang="0">
                <a:pos x="connsiteX27395" y="connsiteY27395"/>
              </a:cxn>
              <a:cxn ang="0">
                <a:pos x="connsiteX27396" y="connsiteY27396"/>
              </a:cxn>
              <a:cxn ang="0">
                <a:pos x="connsiteX27397" y="connsiteY27397"/>
              </a:cxn>
              <a:cxn ang="0">
                <a:pos x="connsiteX27398" y="connsiteY27398"/>
              </a:cxn>
              <a:cxn ang="0">
                <a:pos x="connsiteX27399" y="connsiteY27399"/>
              </a:cxn>
              <a:cxn ang="0">
                <a:pos x="connsiteX27400" y="connsiteY27400"/>
              </a:cxn>
              <a:cxn ang="0">
                <a:pos x="connsiteX27401" y="connsiteY27401"/>
              </a:cxn>
              <a:cxn ang="0">
                <a:pos x="connsiteX27402" y="connsiteY27402"/>
              </a:cxn>
              <a:cxn ang="0">
                <a:pos x="connsiteX27403" y="connsiteY27403"/>
              </a:cxn>
              <a:cxn ang="0">
                <a:pos x="connsiteX27404" y="connsiteY27404"/>
              </a:cxn>
              <a:cxn ang="0">
                <a:pos x="connsiteX27405" y="connsiteY27405"/>
              </a:cxn>
              <a:cxn ang="0">
                <a:pos x="connsiteX27406" y="connsiteY27406"/>
              </a:cxn>
              <a:cxn ang="0">
                <a:pos x="connsiteX27407" y="connsiteY27407"/>
              </a:cxn>
              <a:cxn ang="0">
                <a:pos x="connsiteX27408" y="connsiteY27408"/>
              </a:cxn>
              <a:cxn ang="0">
                <a:pos x="connsiteX27409" y="connsiteY27409"/>
              </a:cxn>
              <a:cxn ang="0">
                <a:pos x="connsiteX27410" y="connsiteY27410"/>
              </a:cxn>
              <a:cxn ang="0">
                <a:pos x="connsiteX27411" y="connsiteY27411"/>
              </a:cxn>
              <a:cxn ang="0">
                <a:pos x="connsiteX27412" y="connsiteY27412"/>
              </a:cxn>
              <a:cxn ang="0">
                <a:pos x="connsiteX27413" y="connsiteY27413"/>
              </a:cxn>
              <a:cxn ang="0">
                <a:pos x="connsiteX27414" y="connsiteY27414"/>
              </a:cxn>
              <a:cxn ang="0">
                <a:pos x="connsiteX27415" y="connsiteY27415"/>
              </a:cxn>
              <a:cxn ang="0">
                <a:pos x="connsiteX27416" y="connsiteY27416"/>
              </a:cxn>
              <a:cxn ang="0">
                <a:pos x="connsiteX27417" y="connsiteY27417"/>
              </a:cxn>
              <a:cxn ang="0">
                <a:pos x="connsiteX27418" y="connsiteY27418"/>
              </a:cxn>
              <a:cxn ang="0">
                <a:pos x="connsiteX27419" y="connsiteY27419"/>
              </a:cxn>
              <a:cxn ang="0">
                <a:pos x="connsiteX27420" y="connsiteY27420"/>
              </a:cxn>
              <a:cxn ang="0">
                <a:pos x="connsiteX27421" y="connsiteY27421"/>
              </a:cxn>
              <a:cxn ang="0">
                <a:pos x="connsiteX27422" y="connsiteY27422"/>
              </a:cxn>
              <a:cxn ang="0">
                <a:pos x="connsiteX27423" y="connsiteY27423"/>
              </a:cxn>
              <a:cxn ang="0">
                <a:pos x="connsiteX27424" y="connsiteY27424"/>
              </a:cxn>
              <a:cxn ang="0">
                <a:pos x="connsiteX27425" y="connsiteY27425"/>
              </a:cxn>
              <a:cxn ang="0">
                <a:pos x="connsiteX27426" y="connsiteY27426"/>
              </a:cxn>
              <a:cxn ang="0">
                <a:pos x="connsiteX27427" y="connsiteY27427"/>
              </a:cxn>
              <a:cxn ang="0">
                <a:pos x="connsiteX27428" y="connsiteY27428"/>
              </a:cxn>
              <a:cxn ang="0">
                <a:pos x="connsiteX27429" y="connsiteY27429"/>
              </a:cxn>
              <a:cxn ang="0">
                <a:pos x="connsiteX27430" y="connsiteY27430"/>
              </a:cxn>
              <a:cxn ang="0">
                <a:pos x="connsiteX27431" y="connsiteY27431"/>
              </a:cxn>
              <a:cxn ang="0">
                <a:pos x="connsiteX27432" y="connsiteY27432"/>
              </a:cxn>
              <a:cxn ang="0">
                <a:pos x="connsiteX27433" y="connsiteY27433"/>
              </a:cxn>
              <a:cxn ang="0">
                <a:pos x="connsiteX27434" y="connsiteY27434"/>
              </a:cxn>
              <a:cxn ang="0">
                <a:pos x="connsiteX27435" y="connsiteY27435"/>
              </a:cxn>
              <a:cxn ang="0">
                <a:pos x="connsiteX27436" y="connsiteY27436"/>
              </a:cxn>
              <a:cxn ang="0">
                <a:pos x="connsiteX27437" y="connsiteY27437"/>
              </a:cxn>
              <a:cxn ang="0">
                <a:pos x="connsiteX27438" y="connsiteY27438"/>
              </a:cxn>
              <a:cxn ang="0">
                <a:pos x="connsiteX27439" y="connsiteY27439"/>
              </a:cxn>
              <a:cxn ang="0">
                <a:pos x="connsiteX27440" y="connsiteY27440"/>
              </a:cxn>
              <a:cxn ang="0">
                <a:pos x="connsiteX27441" y="connsiteY27441"/>
              </a:cxn>
              <a:cxn ang="0">
                <a:pos x="connsiteX27442" y="connsiteY27442"/>
              </a:cxn>
              <a:cxn ang="0">
                <a:pos x="connsiteX27443" y="connsiteY27443"/>
              </a:cxn>
              <a:cxn ang="0">
                <a:pos x="connsiteX27444" y="connsiteY27444"/>
              </a:cxn>
              <a:cxn ang="0">
                <a:pos x="connsiteX27445" y="connsiteY27445"/>
              </a:cxn>
              <a:cxn ang="0">
                <a:pos x="connsiteX27446" y="connsiteY27446"/>
              </a:cxn>
              <a:cxn ang="0">
                <a:pos x="connsiteX27447" y="connsiteY27447"/>
              </a:cxn>
              <a:cxn ang="0">
                <a:pos x="connsiteX27448" y="connsiteY27448"/>
              </a:cxn>
              <a:cxn ang="0">
                <a:pos x="connsiteX27449" y="connsiteY27449"/>
              </a:cxn>
              <a:cxn ang="0">
                <a:pos x="connsiteX27450" y="connsiteY27450"/>
              </a:cxn>
              <a:cxn ang="0">
                <a:pos x="connsiteX27451" y="connsiteY27451"/>
              </a:cxn>
              <a:cxn ang="0">
                <a:pos x="connsiteX27452" y="connsiteY27452"/>
              </a:cxn>
              <a:cxn ang="0">
                <a:pos x="connsiteX27453" y="connsiteY27453"/>
              </a:cxn>
              <a:cxn ang="0">
                <a:pos x="connsiteX27454" y="connsiteY27454"/>
              </a:cxn>
              <a:cxn ang="0">
                <a:pos x="connsiteX27455" y="connsiteY27455"/>
              </a:cxn>
              <a:cxn ang="0">
                <a:pos x="connsiteX27456" y="connsiteY27456"/>
              </a:cxn>
              <a:cxn ang="0">
                <a:pos x="connsiteX27457" y="connsiteY27457"/>
              </a:cxn>
              <a:cxn ang="0">
                <a:pos x="connsiteX27458" y="connsiteY27458"/>
              </a:cxn>
              <a:cxn ang="0">
                <a:pos x="connsiteX27459" y="connsiteY27459"/>
              </a:cxn>
              <a:cxn ang="0">
                <a:pos x="connsiteX27460" y="connsiteY27460"/>
              </a:cxn>
              <a:cxn ang="0">
                <a:pos x="connsiteX27461" y="connsiteY27461"/>
              </a:cxn>
              <a:cxn ang="0">
                <a:pos x="connsiteX27462" y="connsiteY27462"/>
              </a:cxn>
              <a:cxn ang="0">
                <a:pos x="connsiteX27463" y="connsiteY27463"/>
              </a:cxn>
              <a:cxn ang="0">
                <a:pos x="connsiteX27464" y="connsiteY27464"/>
              </a:cxn>
              <a:cxn ang="0">
                <a:pos x="connsiteX27465" y="connsiteY27465"/>
              </a:cxn>
              <a:cxn ang="0">
                <a:pos x="connsiteX27466" y="connsiteY27466"/>
              </a:cxn>
              <a:cxn ang="0">
                <a:pos x="connsiteX27467" y="connsiteY27467"/>
              </a:cxn>
              <a:cxn ang="0">
                <a:pos x="connsiteX27468" y="connsiteY27468"/>
              </a:cxn>
              <a:cxn ang="0">
                <a:pos x="connsiteX27469" y="connsiteY27469"/>
              </a:cxn>
              <a:cxn ang="0">
                <a:pos x="connsiteX27470" y="connsiteY27470"/>
              </a:cxn>
              <a:cxn ang="0">
                <a:pos x="connsiteX27471" y="connsiteY27471"/>
              </a:cxn>
              <a:cxn ang="0">
                <a:pos x="connsiteX27472" y="connsiteY27472"/>
              </a:cxn>
              <a:cxn ang="0">
                <a:pos x="connsiteX27473" y="connsiteY27473"/>
              </a:cxn>
              <a:cxn ang="0">
                <a:pos x="connsiteX27474" y="connsiteY27474"/>
              </a:cxn>
              <a:cxn ang="0">
                <a:pos x="connsiteX27475" y="connsiteY27475"/>
              </a:cxn>
              <a:cxn ang="0">
                <a:pos x="connsiteX27476" y="connsiteY27476"/>
              </a:cxn>
              <a:cxn ang="0">
                <a:pos x="connsiteX27477" y="connsiteY27477"/>
              </a:cxn>
              <a:cxn ang="0">
                <a:pos x="connsiteX27478" y="connsiteY27478"/>
              </a:cxn>
              <a:cxn ang="0">
                <a:pos x="connsiteX27479" y="connsiteY27479"/>
              </a:cxn>
              <a:cxn ang="0">
                <a:pos x="connsiteX27480" y="connsiteY27480"/>
              </a:cxn>
              <a:cxn ang="0">
                <a:pos x="connsiteX27481" y="connsiteY27481"/>
              </a:cxn>
              <a:cxn ang="0">
                <a:pos x="connsiteX27482" y="connsiteY27482"/>
              </a:cxn>
              <a:cxn ang="0">
                <a:pos x="connsiteX27483" y="connsiteY27483"/>
              </a:cxn>
              <a:cxn ang="0">
                <a:pos x="connsiteX27484" y="connsiteY27484"/>
              </a:cxn>
              <a:cxn ang="0">
                <a:pos x="connsiteX27485" y="connsiteY27485"/>
              </a:cxn>
              <a:cxn ang="0">
                <a:pos x="connsiteX27486" y="connsiteY27486"/>
              </a:cxn>
              <a:cxn ang="0">
                <a:pos x="connsiteX27487" y="connsiteY27487"/>
              </a:cxn>
              <a:cxn ang="0">
                <a:pos x="connsiteX27488" y="connsiteY27488"/>
              </a:cxn>
              <a:cxn ang="0">
                <a:pos x="connsiteX27489" y="connsiteY27489"/>
              </a:cxn>
              <a:cxn ang="0">
                <a:pos x="connsiteX27490" y="connsiteY27490"/>
              </a:cxn>
              <a:cxn ang="0">
                <a:pos x="connsiteX27491" y="connsiteY27491"/>
              </a:cxn>
              <a:cxn ang="0">
                <a:pos x="connsiteX27492" y="connsiteY27492"/>
              </a:cxn>
              <a:cxn ang="0">
                <a:pos x="connsiteX27493" y="connsiteY27493"/>
              </a:cxn>
              <a:cxn ang="0">
                <a:pos x="connsiteX27494" y="connsiteY27494"/>
              </a:cxn>
              <a:cxn ang="0">
                <a:pos x="connsiteX27495" y="connsiteY27495"/>
              </a:cxn>
              <a:cxn ang="0">
                <a:pos x="connsiteX27496" y="connsiteY27496"/>
              </a:cxn>
              <a:cxn ang="0">
                <a:pos x="connsiteX27497" y="connsiteY27497"/>
              </a:cxn>
              <a:cxn ang="0">
                <a:pos x="connsiteX27498" y="connsiteY27498"/>
              </a:cxn>
              <a:cxn ang="0">
                <a:pos x="connsiteX27499" y="connsiteY27499"/>
              </a:cxn>
              <a:cxn ang="0">
                <a:pos x="connsiteX27500" y="connsiteY27500"/>
              </a:cxn>
              <a:cxn ang="0">
                <a:pos x="connsiteX27501" y="connsiteY27501"/>
              </a:cxn>
              <a:cxn ang="0">
                <a:pos x="connsiteX27502" y="connsiteY27502"/>
              </a:cxn>
              <a:cxn ang="0">
                <a:pos x="connsiteX27503" y="connsiteY27503"/>
              </a:cxn>
              <a:cxn ang="0">
                <a:pos x="connsiteX27504" y="connsiteY27504"/>
              </a:cxn>
              <a:cxn ang="0">
                <a:pos x="connsiteX27505" y="connsiteY27505"/>
              </a:cxn>
              <a:cxn ang="0">
                <a:pos x="connsiteX27506" y="connsiteY27506"/>
              </a:cxn>
              <a:cxn ang="0">
                <a:pos x="connsiteX27507" y="connsiteY27507"/>
              </a:cxn>
              <a:cxn ang="0">
                <a:pos x="connsiteX27508" y="connsiteY27508"/>
              </a:cxn>
              <a:cxn ang="0">
                <a:pos x="connsiteX27509" y="connsiteY27509"/>
              </a:cxn>
              <a:cxn ang="0">
                <a:pos x="connsiteX27510" y="connsiteY27510"/>
              </a:cxn>
              <a:cxn ang="0">
                <a:pos x="connsiteX27511" y="connsiteY27511"/>
              </a:cxn>
              <a:cxn ang="0">
                <a:pos x="connsiteX27512" y="connsiteY27512"/>
              </a:cxn>
              <a:cxn ang="0">
                <a:pos x="connsiteX27513" y="connsiteY27513"/>
              </a:cxn>
              <a:cxn ang="0">
                <a:pos x="connsiteX27514" y="connsiteY27514"/>
              </a:cxn>
              <a:cxn ang="0">
                <a:pos x="connsiteX27515" y="connsiteY27515"/>
              </a:cxn>
              <a:cxn ang="0">
                <a:pos x="connsiteX27516" y="connsiteY27516"/>
              </a:cxn>
              <a:cxn ang="0">
                <a:pos x="connsiteX27517" y="connsiteY27517"/>
              </a:cxn>
              <a:cxn ang="0">
                <a:pos x="connsiteX27518" y="connsiteY27518"/>
              </a:cxn>
              <a:cxn ang="0">
                <a:pos x="connsiteX27519" y="connsiteY27519"/>
              </a:cxn>
              <a:cxn ang="0">
                <a:pos x="connsiteX27520" y="connsiteY27520"/>
              </a:cxn>
              <a:cxn ang="0">
                <a:pos x="connsiteX27521" y="connsiteY27521"/>
              </a:cxn>
              <a:cxn ang="0">
                <a:pos x="connsiteX27522" y="connsiteY27522"/>
              </a:cxn>
              <a:cxn ang="0">
                <a:pos x="connsiteX27523" y="connsiteY27523"/>
              </a:cxn>
              <a:cxn ang="0">
                <a:pos x="connsiteX27524" y="connsiteY27524"/>
              </a:cxn>
              <a:cxn ang="0">
                <a:pos x="connsiteX27525" y="connsiteY27525"/>
              </a:cxn>
              <a:cxn ang="0">
                <a:pos x="connsiteX27526" y="connsiteY27526"/>
              </a:cxn>
              <a:cxn ang="0">
                <a:pos x="connsiteX27527" y="connsiteY27527"/>
              </a:cxn>
              <a:cxn ang="0">
                <a:pos x="connsiteX27528" y="connsiteY27528"/>
              </a:cxn>
              <a:cxn ang="0">
                <a:pos x="connsiteX27529" y="connsiteY27529"/>
              </a:cxn>
              <a:cxn ang="0">
                <a:pos x="connsiteX27530" y="connsiteY27530"/>
              </a:cxn>
              <a:cxn ang="0">
                <a:pos x="connsiteX27531" y="connsiteY27531"/>
              </a:cxn>
              <a:cxn ang="0">
                <a:pos x="connsiteX27532" y="connsiteY27532"/>
              </a:cxn>
              <a:cxn ang="0">
                <a:pos x="connsiteX27533" y="connsiteY27533"/>
              </a:cxn>
              <a:cxn ang="0">
                <a:pos x="connsiteX27534" y="connsiteY27534"/>
              </a:cxn>
              <a:cxn ang="0">
                <a:pos x="connsiteX27535" y="connsiteY27535"/>
              </a:cxn>
              <a:cxn ang="0">
                <a:pos x="connsiteX27536" y="connsiteY27536"/>
              </a:cxn>
              <a:cxn ang="0">
                <a:pos x="connsiteX27537" y="connsiteY27537"/>
              </a:cxn>
              <a:cxn ang="0">
                <a:pos x="connsiteX27538" y="connsiteY27538"/>
              </a:cxn>
              <a:cxn ang="0">
                <a:pos x="connsiteX27539" y="connsiteY27539"/>
              </a:cxn>
              <a:cxn ang="0">
                <a:pos x="connsiteX27540" y="connsiteY27540"/>
              </a:cxn>
              <a:cxn ang="0">
                <a:pos x="connsiteX27541" y="connsiteY27541"/>
              </a:cxn>
              <a:cxn ang="0">
                <a:pos x="connsiteX27542" y="connsiteY27542"/>
              </a:cxn>
              <a:cxn ang="0">
                <a:pos x="connsiteX27543" y="connsiteY27543"/>
              </a:cxn>
              <a:cxn ang="0">
                <a:pos x="connsiteX27544" y="connsiteY27544"/>
              </a:cxn>
              <a:cxn ang="0">
                <a:pos x="connsiteX27545" y="connsiteY27545"/>
              </a:cxn>
              <a:cxn ang="0">
                <a:pos x="connsiteX27546" y="connsiteY27546"/>
              </a:cxn>
              <a:cxn ang="0">
                <a:pos x="connsiteX27547" y="connsiteY27547"/>
              </a:cxn>
              <a:cxn ang="0">
                <a:pos x="connsiteX27548" y="connsiteY27548"/>
              </a:cxn>
              <a:cxn ang="0">
                <a:pos x="connsiteX27549" y="connsiteY27549"/>
              </a:cxn>
              <a:cxn ang="0">
                <a:pos x="connsiteX27550" y="connsiteY27550"/>
              </a:cxn>
              <a:cxn ang="0">
                <a:pos x="connsiteX27551" y="connsiteY27551"/>
              </a:cxn>
              <a:cxn ang="0">
                <a:pos x="connsiteX27552" y="connsiteY27552"/>
              </a:cxn>
              <a:cxn ang="0">
                <a:pos x="connsiteX27553" y="connsiteY27553"/>
              </a:cxn>
              <a:cxn ang="0">
                <a:pos x="connsiteX27554" y="connsiteY27554"/>
              </a:cxn>
              <a:cxn ang="0">
                <a:pos x="connsiteX27555" y="connsiteY27555"/>
              </a:cxn>
              <a:cxn ang="0">
                <a:pos x="connsiteX27556" y="connsiteY27556"/>
              </a:cxn>
              <a:cxn ang="0">
                <a:pos x="connsiteX27557" y="connsiteY27557"/>
              </a:cxn>
              <a:cxn ang="0">
                <a:pos x="connsiteX27558" y="connsiteY27558"/>
              </a:cxn>
              <a:cxn ang="0">
                <a:pos x="connsiteX27559" y="connsiteY27559"/>
              </a:cxn>
              <a:cxn ang="0">
                <a:pos x="connsiteX27560" y="connsiteY27560"/>
              </a:cxn>
              <a:cxn ang="0">
                <a:pos x="connsiteX27561" y="connsiteY27561"/>
              </a:cxn>
              <a:cxn ang="0">
                <a:pos x="connsiteX27562" y="connsiteY27562"/>
              </a:cxn>
              <a:cxn ang="0">
                <a:pos x="connsiteX27563" y="connsiteY27563"/>
              </a:cxn>
              <a:cxn ang="0">
                <a:pos x="connsiteX27564" y="connsiteY27564"/>
              </a:cxn>
              <a:cxn ang="0">
                <a:pos x="connsiteX27565" y="connsiteY27565"/>
              </a:cxn>
              <a:cxn ang="0">
                <a:pos x="connsiteX27566" y="connsiteY27566"/>
              </a:cxn>
              <a:cxn ang="0">
                <a:pos x="connsiteX27567" y="connsiteY27567"/>
              </a:cxn>
              <a:cxn ang="0">
                <a:pos x="connsiteX27568" y="connsiteY27568"/>
              </a:cxn>
              <a:cxn ang="0">
                <a:pos x="connsiteX27569" y="connsiteY27569"/>
              </a:cxn>
              <a:cxn ang="0">
                <a:pos x="connsiteX27570" y="connsiteY27570"/>
              </a:cxn>
              <a:cxn ang="0">
                <a:pos x="connsiteX27571" y="connsiteY27571"/>
              </a:cxn>
              <a:cxn ang="0">
                <a:pos x="connsiteX27572" y="connsiteY27572"/>
              </a:cxn>
              <a:cxn ang="0">
                <a:pos x="connsiteX27573" y="connsiteY27573"/>
              </a:cxn>
              <a:cxn ang="0">
                <a:pos x="connsiteX27574" y="connsiteY27574"/>
              </a:cxn>
              <a:cxn ang="0">
                <a:pos x="connsiteX27575" y="connsiteY27575"/>
              </a:cxn>
              <a:cxn ang="0">
                <a:pos x="connsiteX27576" y="connsiteY27576"/>
              </a:cxn>
              <a:cxn ang="0">
                <a:pos x="connsiteX27577" y="connsiteY27577"/>
              </a:cxn>
              <a:cxn ang="0">
                <a:pos x="connsiteX27578" y="connsiteY27578"/>
              </a:cxn>
              <a:cxn ang="0">
                <a:pos x="connsiteX27579" y="connsiteY27579"/>
              </a:cxn>
              <a:cxn ang="0">
                <a:pos x="connsiteX27580" y="connsiteY27580"/>
              </a:cxn>
              <a:cxn ang="0">
                <a:pos x="connsiteX27581" y="connsiteY27581"/>
              </a:cxn>
              <a:cxn ang="0">
                <a:pos x="connsiteX27582" y="connsiteY27582"/>
              </a:cxn>
              <a:cxn ang="0">
                <a:pos x="connsiteX27583" y="connsiteY27583"/>
              </a:cxn>
              <a:cxn ang="0">
                <a:pos x="connsiteX27584" y="connsiteY27584"/>
              </a:cxn>
              <a:cxn ang="0">
                <a:pos x="connsiteX27585" y="connsiteY27585"/>
              </a:cxn>
              <a:cxn ang="0">
                <a:pos x="connsiteX27586" y="connsiteY27586"/>
              </a:cxn>
              <a:cxn ang="0">
                <a:pos x="connsiteX27587" y="connsiteY27587"/>
              </a:cxn>
              <a:cxn ang="0">
                <a:pos x="connsiteX27588" y="connsiteY27588"/>
              </a:cxn>
              <a:cxn ang="0">
                <a:pos x="connsiteX27589" y="connsiteY27589"/>
              </a:cxn>
              <a:cxn ang="0">
                <a:pos x="connsiteX27590" y="connsiteY27590"/>
              </a:cxn>
              <a:cxn ang="0">
                <a:pos x="connsiteX27591" y="connsiteY27591"/>
              </a:cxn>
              <a:cxn ang="0">
                <a:pos x="connsiteX27592" y="connsiteY27592"/>
              </a:cxn>
              <a:cxn ang="0">
                <a:pos x="connsiteX27593" y="connsiteY27593"/>
              </a:cxn>
              <a:cxn ang="0">
                <a:pos x="connsiteX27594" y="connsiteY27594"/>
              </a:cxn>
              <a:cxn ang="0">
                <a:pos x="connsiteX27595" y="connsiteY27595"/>
              </a:cxn>
              <a:cxn ang="0">
                <a:pos x="connsiteX27596" y="connsiteY27596"/>
              </a:cxn>
              <a:cxn ang="0">
                <a:pos x="connsiteX27597" y="connsiteY27597"/>
              </a:cxn>
              <a:cxn ang="0">
                <a:pos x="connsiteX27598" y="connsiteY27598"/>
              </a:cxn>
              <a:cxn ang="0">
                <a:pos x="connsiteX27599" y="connsiteY27599"/>
              </a:cxn>
              <a:cxn ang="0">
                <a:pos x="connsiteX27600" y="connsiteY27600"/>
              </a:cxn>
              <a:cxn ang="0">
                <a:pos x="connsiteX27601" y="connsiteY27601"/>
              </a:cxn>
              <a:cxn ang="0">
                <a:pos x="connsiteX27602" y="connsiteY27602"/>
              </a:cxn>
              <a:cxn ang="0">
                <a:pos x="connsiteX27603" y="connsiteY27603"/>
              </a:cxn>
              <a:cxn ang="0">
                <a:pos x="connsiteX27604" y="connsiteY27604"/>
              </a:cxn>
              <a:cxn ang="0">
                <a:pos x="connsiteX27605" y="connsiteY27605"/>
              </a:cxn>
              <a:cxn ang="0">
                <a:pos x="connsiteX27606" y="connsiteY27606"/>
              </a:cxn>
              <a:cxn ang="0">
                <a:pos x="connsiteX27607" y="connsiteY27607"/>
              </a:cxn>
              <a:cxn ang="0">
                <a:pos x="connsiteX27608" y="connsiteY27608"/>
              </a:cxn>
              <a:cxn ang="0">
                <a:pos x="connsiteX27609" y="connsiteY27609"/>
              </a:cxn>
              <a:cxn ang="0">
                <a:pos x="connsiteX27610" y="connsiteY27610"/>
              </a:cxn>
              <a:cxn ang="0">
                <a:pos x="connsiteX27611" y="connsiteY27611"/>
              </a:cxn>
              <a:cxn ang="0">
                <a:pos x="connsiteX27612" y="connsiteY27612"/>
              </a:cxn>
              <a:cxn ang="0">
                <a:pos x="connsiteX27613" y="connsiteY27613"/>
              </a:cxn>
              <a:cxn ang="0">
                <a:pos x="connsiteX27614" y="connsiteY27614"/>
              </a:cxn>
              <a:cxn ang="0">
                <a:pos x="connsiteX27615" y="connsiteY27615"/>
              </a:cxn>
              <a:cxn ang="0">
                <a:pos x="connsiteX27616" y="connsiteY27616"/>
              </a:cxn>
              <a:cxn ang="0">
                <a:pos x="connsiteX27617" y="connsiteY27617"/>
              </a:cxn>
              <a:cxn ang="0">
                <a:pos x="connsiteX27618" y="connsiteY27618"/>
              </a:cxn>
              <a:cxn ang="0">
                <a:pos x="connsiteX27619" y="connsiteY27619"/>
              </a:cxn>
              <a:cxn ang="0">
                <a:pos x="connsiteX27620" y="connsiteY27620"/>
              </a:cxn>
              <a:cxn ang="0">
                <a:pos x="connsiteX27621" y="connsiteY27621"/>
              </a:cxn>
              <a:cxn ang="0">
                <a:pos x="connsiteX27622" y="connsiteY27622"/>
              </a:cxn>
              <a:cxn ang="0">
                <a:pos x="connsiteX27623" y="connsiteY27623"/>
              </a:cxn>
              <a:cxn ang="0">
                <a:pos x="connsiteX27624" y="connsiteY27624"/>
              </a:cxn>
              <a:cxn ang="0">
                <a:pos x="connsiteX27625" y="connsiteY27625"/>
              </a:cxn>
              <a:cxn ang="0">
                <a:pos x="connsiteX27626" y="connsiteY27626"/>
              </a:cxn>
              <a:cxn ang="0">
                <a:pos x="connsiteX27627" y="connsiteY27627"/>
              </a:cxn>
              <a:cxn ang="0">
                <a:pos x="connsiteX27628" y="connsiteY27628"/>
              </a:cxn>
              <a:cxn ang="0">
                <a:pos x="connsiteX27629" y="connsiteY27629"/>
              </a:cxn>
              <a:cxn ang="0">
                <a:pos x="connsiteX27630" y="connsiteY27630"/>
              </a:cxn>
              <a:cxn ang="0">
                <a:pos x="connsiteX27631" y="connsiteY27631"/>
              </a:cxn>
              <a:cxn ang="0">
                <a:pos x="connsiteX27632" y="connsiteY27632"/>
              </a:cxn>
              <a:cxn ang="0">
                <a:pos x="connsiteX27633" y="connsiteY27633"/>
              </a:cxn>
              <a:cxn ang="0">
                <a:pos x="connsiteX27634" y="connsiteY27634"/>
              </a:cxn>
              <a:cxn ang="0">
                <a:pos x="connsiteX27635" y="connsiteY27635"/>
              </a:cxn>
              <a:cxn ang="0">
                <a:pos x="connsiteX27636" y="connsiteY27636"/>
              </a:cxn>
              <a:cxn ang="0">
                <a:pos x="connsiteX27637" y="connsiteY27637"/>
              </a:cxn>
              <a:cxn ang="0">
                <a:pos x="connsiteX27638" y="connsiteY27638"/>
              </a:cxn>
              <a:cxn ang="0">
                <a:pos x="connsiteX27639" y="connsiteY27639"/>
              </a:cxn>
              <a:cxn ang="0">
                <a:pos x="connsiteX27640" y="connsiteY27640"/>
              </a:cxn>
              <a:cxn ang="0">
                <a:pos x="connsiteX27641" y="connsiteY27641"/>
              </a:cxn>
              <a:cxn ang="0">
                <a:pos x="connsiteX27642" y="connsiteY27642"/>
              </a:cxn>
              <a:cxn ang="0">
                <a:pos x="connsiteX27643" y="connsiteY27643"/>
              </a:cxn>
              <a:cxn ang="0">
                <a:pos x="connsiteX27644" y="connsiteY27644"/>
              </a:cxn>
              <a:cxn ang="0">
                <a:pos x="connsiteX27645" y="connsiteY27645"/>
              </a:cxn>
              <a:cxn ang="0">
                <a:pos x="connsiteX27646" y="connsiteY27646"/>
              </a:cxn>
              <a:cxn ang="0">
                <a:pos x="connsiteX27647" y="connsiteY27647"/>
              </a:cxn>
              <a:cxn ang="0">
                <a:pos x="connsiteX27648" y="connsiteY27648"/>
              </a:cxn>
              <a:cxn ang="0">
                <a:pos x="connsiteX27649" y="connsiteY27649"/>
              </a:cxn>
              <a:cxn ang="0">
                <a:pos x="connsiteX27650" y="connsiteY27650"/>
              </a:cxn>
              <a:cxn ang="0">
                <a:pos x="connsiteX27651" y="connsiteY27651"/>
              </a:cxn>
              <a:cxn ang="0">
                <a:pos x="connsiteX27652" y="connsiteY27652"/>
              </a:cxn>
              <a:cxn ang="0">
                <a:pos x="connsiteX27653" y="connsiteY27653"/>
              </a:cxn>
              <a:cxn ang="0">
                <a:pos x="connsiteX27654" y="connsiteY27654"/>
              </a:cxn>
              <a:cxn ang="0">
                <a:pos x="connsiteX27655" y="connsiteY27655"/>
              </a:cxn>
              <a:cxn ang="0">
                <a:pos x="connsiteX27656" y="connsiteY27656"/>
              </a:cxn>
              <a:cxn ang="0">
                <a:pos x="connsiteX27657" y="connsiteY27657"/>
              </a:cxn>
              <a:cxn ang="0">
                <a:pos x="connsiteX27658" y="connsiteY27658"/>
              </a:cxn>
              <a:cxn ang="0">
                <a:pos x="connsiteX27659" y="connsiteY27659"/>
              </a:cxn>
              <a:cxn ang="0">
                <a:pos x="connsiteX27660" y="connsiteY27660"/>
              </a:cxn>
              <a:cxn ang="0">
                <a:pos x="connsiteX27661" y="connsiteY27661"/>
              </a:cxn>
              <a:cxn ang="0">
                <a:pos x="connsiteX27662" y="connsiteY27662"/>
              </a:cxn>
              <a:cxn ang="0">
                <a:pos x="connsiteX27663" y="connsiteY27663"/>
              </a:cxn>
              <a:cxn ang="0">
                <a:pos x="connsiteX27664" y="connsiteY27664"/>
              </a:cxn>
              <a:cxn ang="0">
                <a:pos x="connsiteX27665" y="connsiteY27665"/>
              </a:cxn>
              <a:cxn ang="0">
                <a:pos x="connsiteX27666" y="connsiteY27666"/>
              </a:cxn>
              <a:cxn ang="0">
                <a:pos x="connsiteX27667" y="connsiteY27667"/>
              </a:cxn>
              <a:cxn ang="0">
                <a:pos x="connsiteX27668" y="connsiteY27668"/>
              </a:cxn>
              <a:cxn ang="0">
                <a:pos x="connsiteX27669" y="connsiteY27669"/>
              </a:cxn>
              <a:cxn ang="0">
                <a:pos x="connsiteX27670" y="connsiteY27670"/>
              </a:cxn>
              <a:cxn ang="0">
                <a:pos x="connsiteX27671" y="connsiteY27671"/>
              </a:cxn>
              <a:cxn ang="0">
                <a:pos x="connsiteX27672" y="connsiteY27672"/>
              </a:cxn>
              <a:cxn ang="0">
                <a:pos x="connsiteX27673" y="connsiteY27673"/>
              </a:cxn>
              <a:cxn ang="0">
                <a:pos x="connsiteX27674" y="connsiteY27674"/>
              </a:cxn>
              <a:cxn ang="0">
                <a:pos x="connsiteX27675" y="connsiteY27675"/>
              </a:cxn>
              <a:cxn ang="0">
                <a:pos x="connsiteX27676" y="connsiteY27676"/>
              </a:cxn>
              <a:cxn ang="0">
                <a:pos x="connsiteX27677" y="connsiteY27677"/>
              </a:cxn>
              <a:cxn ang="0">
                <a:pos x="connsiteX27678" y="connsiteY27678"/>
              </a:cxn>
              <a:cxn ang="0">
                <a:pos x="connsiteX27679" y="connsiteY27679"/>
              </a:cxn>
              <a:cxn ang="0">
                <a:pos x="connsiteX27680" y="connsiteY27680"/>
              </a:cxn>
              <a:cxn ang="0">
                <a:pos x="connsiteX27681" y="connsiteY27681"/>
              </a:cxn>
              <a:cxn ang="0">
                <a:pos x="connsiteX27682" y="connsiteY27682"/>
              </a:cxn>
              <a:cxn ang="0">
                <a:pos x="connsiteX27683" y="connsiteY27683"/>
              </a:cxn>
              <a:cxn ang="0">
                <a:pos x="connsiteX27684" y="connsiteY27684"/>
              </a:cxn>
              <a:cxn ang="0">
                <a:pos x="connsiteX27685" y="connsiteY27685"/>
              </a:cxn>
              <a:cxn ang="0">
                <a:pos x="connsiteX27686" y="connsiteY27686"/>
              </a:cxn>
              <a:cxn ang="0">
                <a:pos x="connsiteX27687" y="connsiteY27687"/>
              </a:cxn>
              <a:cxn ang="0">
                <a:pos x="connsiteX27688" y="connsiteY27688"/>
              </a:cxn>
              <a:cxn ang="0">
                <a:pos x="connsiteX27689" y="connsiteY27689"/>
              </a:cxn>
              <a:cxn ang="0">
                <a:pos x="connsiteX27690" y="connsiteY27690"/>
              </a:cxn>
              <a:cxn ang="0">
                <a:pos x="connsiteX27691" y="connsiteY27691"/>
              </a:cxn>
              <a:cxn ang="0">
                <a:pos x="connsiteX27692" y="connsiteY27692"/>
              </a:cxn>
              <a:cxn ang="0">
                <a:pos x="connsiteX27693" y="connsiteY27693"/>
              </a:cxn>
              <a:cxn ang="0">
                <a:pos x="connsiteX27694" y="connsiteY27694"/>
              </a:cxn>
              <a:cxn ang="0">
                <a:pos x="connsiteX27695" y="connsiteY27695"/>
              </a:cxn>
              <a:cxn ang="0">
                <a:pos x="connsiteX27696" y="connsiteY27696"/>
              </a:cxn>
              <a:cxn ang="0">
                <a:pos x="connsiteX27697" y="connsiteY27697"/>
              </a:cxn>
              <a:cxn ang="0">
                <a:pos x="connsiteX27698" y="connsiteY27698"/>
              </a:cxn>
              <a:cxn ang="0">
                <a:pos x="connsiteX27699" y="connsiteY27699"/>
              </a:cxn>
              <a:cxn ang="0">
                <a:pos x="connsiteX27700" y="connsiteY27700"/>
              </a:cxn>
              <a:cxn ang="0">
                <a:pos x="connsiteX27701" y="connsiteY27701"/>
              </a:cxn>
              <a:cxn ang="0">
                <a:pos x="connsiteX27702" y="connsiteY27702"/>
              </a:cxn>
              <a:cxn ang="0">
                <a:pos x="connsiteX27703" y="connsiteY27703"/>
              </a:cxn>
              <a:cxn ang="0">
                <a:pos x="connsiteX27704" y="connsiteY27704"/>
              </a:cxn>
              <a:cxn ang="0">
                <a:pos x="connsiteX27705" y="connsiteY27705"/>
              </a:cxn>
              <a:cxn ang="0">
                <a:pos x="connsiteX27706" y="connsiteY27706"/>
              </a:cxn>
              <a:cxn ang="0">
                <a:pos x="connsiteX27707" y="connsiteY27707"/>
              </a:cxn>
              <a:cxn ang="0">
                <a:pos x="connsiteX27708" y="connsiteY27708"/>
              </a:cxn>
              <a:cxn ang="0">
                <a:pos x="connsiteX27709" y="connsiteY27709"/>
              </a:cxn>
              <a:cxn ang="0">
                <a:pos x="connsiteX27710" y="connsiteY27710"/>
              </a:cxn>
              <a:cxn ang="0">
                <a:pos x="connsiteX27711" y="connsiteY27711"/>
              </a:cxn>
              <a:cxn ang="0">
                <a:pos x="connsiteX27712" y="connsiteY27712"/>
              </a:cxn>
              <a:cxn ang="0">
                <a:pos x="connsiteX27713" y="connsiteY27713"/>
              </a:cxn>
              <a:cxn ang="0">
                <a:pos x="connsiteX27714" y="connsiteY27714"/>
              </a:cxn>
              <a:cxn ang="0">
                <a:pos x="connsiteX27715" y="connsiteY27715"/>
              </a:cxn>
              <a:cxn ang="0">
                <a:pos x="connsiteX27716" y="connsiteY27716"/>
              </a:cxn>
              <a:cxn ang="0">
                <a:pos x="connsiteX27717" y="connsiteY27717"/>
              </a:cxn>
              <a:cxn ang="0">
                <a:pos x="connsiteX27718" y="connsiteY27718"/>
              </a:cxn>
              <a:cxn ang="0">
                <a:pos x="connsiteX27719" y="connsiteY27719"/>
              </a:cxn>
              <a:cxn ang="0">
                <a:pos x="connsiteX27720" y="connsiteY27720"/>
              </a:cxn>
              <a:cxn ang="0">
                <a:pos x="connsiteX27721" y="connsiteY27721"/>
              </a:cxn>
              <a:cxn ang="0">
                <a:pos x="connsiteX27722" y="connsiteY27722"/>
              </a:cxn>
              <a:cxn ang="0">
                <a:pos x="connsiteX27723" y="connsiteY27723"/>
              </a:cxn>
              <a:cxn ang="0">
                <a:pos x="connsiteX27724" y="connsiteY27724"/>
              </a:cxn>
              <a:cxn ang="0">
                <a:pos x="connsiteX27725" y="connsiteY27725"/>
              </a:cxn>
              <a:cxn ang="0">
                <a:pos x="connsiteX27726" y="connsiteY27726"/>
              </a:cxn>
              <a:cxn ang="0">
                <a:pos x="connsiteX27727" y="connsiteY27727"/>
              </a:cxn>
              <a:cxn ang="0">
                <a:pos x="connsiteX27728" y="connsiteY27728"/>
              </a:cxn>
              <a:cxn ang="0">
                <a:pos x="connsiteX27729" y="connsiteY27729"/>
              </a:cxn>
              <a:cxn ang="0">
                <a:pos x="connsiteX27730" y="connsiteY27730"/>
              </a:cxn>
              <a:cxn ang="0">
                <a:pos x="connsiteX27731" y="connsiteY27731"/>
              </a:cxn>
              <a:cxn ang="0">
                <a:pos x="connsiteX27732" y="connsiteY27732"/>
              </a:cxn>
              <a:cxn ang="0">
                <a:pos x="connsiteX27733" y="connsiteY27733"/>
              </a:cxn>
              <a:cxn ang="0">
                <a:pos x="connsiteX27734" y="connsiteY27734"/>
              </a:cxn>
              <a:cxn ang="0">
                <a:pos x="connsiteX27735" y="connsiteY27735"/>
              </a:cxn>
              <a:cxn ang="0">
                <a:pos x="connsiteX27736" y="connsiteY27736"/>
              </a:cxn>
              <a:cxn ang="0">
                <a:pos x="connsiteX27737" y="connsiteY27737"/>
              </a:cxn>
              <a:cxn ang="0">
                <a:pos x="connsiteX27738" y="connsiteY27738"/>
              </a:cxn>
              <a:cxn ang="0">
                <a:pos x="connsiteX27739" y="connsiteY27739"/>
              </a:cxn>
              <a:cxn ang="0">
                <a:pos x="connsiteX27740" y="connsiteY27740"/>
              </a:cxn>
              <a:cxn ang="0">
                <a:pos x="connsiteX27741" y="connsiteY27741"/>
              </a:cxn>
              <a:cxn ang="0">
                <a:pos x="connsiteX27742" y="connsiteY27742"/>
              </a:cxn>
              <a:cxn ang="0">
                <a:pos x="connsiteX27743" y="connsiteY27743"/>
              </a:cxn>
              <a:cxn ang="0">
                <a:pos x="connsiteX27744" y="connsiteY27744"/>
              </a:cxn>
              <a:cxn ang="0">
                <a:pos x="connsiteX27745" y="connsiteY27745"/>
              </a:cxn>
              <a:cxn ang="0">
                <a:pos x="connsiteX27746" y="connsiteY27746"/>
              </a:cxn>
              <a:cxn ang="0">
                <a:pos x="connsiteX27747" y="connsiteY27747"/>
              </a:cxn>
              <a:cxn ang="0">
                <a:pos x="connsiteX27748" y="connsiteY27748"/>
              </a:cxn>
              <a:cxn ang="0">
                <a:pos x="connsiteX27749" y="connsiteY27749"/>
              </a:cxn>
              <a:cxn ang="0">
                <a:pos x="connsiteX27750" y="connsiteY27750"/>
              </a:cxn>
              <a:cxn ang="0">
                <a:pos x="connsiteX27751" y="connsiteY27751"/>
              </a:cxn>
              <a:cxn ang="0">
                <a:pos x="connsiteX27752" y="connsiteY27752"/>
              </a:cxn>
              <a:cxn ang="0">
                <a:pos x="connsiteX27753" y="connsiteY27753"/>
              </a:cxn>
              <a:cxn ang="0">
                <a:pos x="connsiteX27754" y="connsiteY27754"/>
              </a:cxn>
              <a:cxn ang="0">
                <a:pos x="connsiteX27755" y="connsiteY27755"/>
              </a:cxn>
              <a:cxn ang="0">
                <a:pos x="connsiteX27756" y="connsiteY27756"/>
              </a:cxn>
              <a:cxn ang="0">
                <a:pos x="connsiteX27757" y="connsiteY27757"/>
              </a:cxn>
              <a:cxn ang="0">
                <a:pos x="connsiteX27758" y="connsiteY27758"/>
              </a:cxn>
              <a:cxn ang="0">
                <a:pos x="connsiteX27759" y="connsiteY27759"/>
              </a:cxn>
              <a:cxn ang="0">
                <a:pos x="connsiteX27760" y="connsiteY27760"/>
              </a:cxn>
              <a:cxn ang="0">
                <a:pos x="connsiteX27761" y="connsiteY27761"/>
              </a:cxn>
              <a:cxn ang="0">
                <a:pos x="connsiteX27762" y="connsiteY27762"/>
              </a:cxn>
              <a:cxn ang="0">
                <a:pos x="connsiteX27763" y="connsiteY27763"/>
              </a:cxn>
              <a:cxn ang="0">
                <a:pos x="connsiteX27764" y="connsiteY27764"/>
              </a:cxn>
              <a:cxn ang="0">
                <a:pos x="connsiteX27765" y="connsiteY27765"/>
              </a:cxn>
              <a:cxn ang="0">
                <a:pos x="connsiteX27766" y="connsiteY27766"/>
              </a:cxn>
              <a:cxn ang="0">
                <a:pos x="connsiteX27767" y="connsiteY27767"/>
              </a:cxn>
              <a:cxn ang="0">
                <a:pos x="connsiteX27768" y="connsiteY27768"/>
              </a:cxn>
              <a:cxn ang="0">
                <a:pos x="connsiteX27769" y="connsiteY27769"/>
              </a:cxn>
              <a:cxn ang="0">
                <a:pos x="connsiteX27770" y="connsiteY27770"/>
              </a:cxn>
              <a:cxn ang="0">
                <a:pos x="connsiteX27771" y="connsiteY27771"/>
              </a:cxn>
              <a:cxn ang="0">
                <a:pos x="connsiteX27772" y="connsiteY27772"/>
              </a:cxn>
              <a:cxn ang="0">
                <a:pos x="connsiteX27773" y="connsiteY27773"/>
              </a:cxn>
              <a:cxn ang="0">
                <a:pos x="connsiteX27774" y="connsiteY27774"/>
              </a:cxn>
              <a:cxn ang="0">
                <a:pos x="connsiteX27775" y="connsiteY27775"/>
              </a:cxn>
              <a:cxn ang="0">
                <a:pos x="connsiteX27776" y="connsiteY27776"/>
              </a:cxn>
              <a:cxn ang="0">
                <a:pos x="connsiteX27777" y="connsiteY27777"/>
              </a:cxn>
              <a:cxn ang="0">
                <a:pos x="connsiteX27778" y="connsiteY27778"/>
              </a:cxn>
              <a:cxn ang="0">
                <a:pos x="connsiteX27779" y="connsiteY27779"/>
              </a:cxn>
              <a:cxn ang="0">
                <a:pos x="connsiteX27780" y="connsiteY27780"/>
              </a:cxn>
              <a:cxn ang="0">
                <a:pos x="connsiteX27781" y="connsiteY27781"/>
              </a:cxn>
              <a:cxn ang="0">
                <a:pos x="connsiteX27782" y="connsiteY27782"/>
              </a:cxn>
              <a:cxn ang="0">
                <a:pos x="connsiteX27783" y="connsiteY27783"/>
              </a:cxn>
              <a:cxn ang="0">
                <a:pos x="connsiteX27784" y="connsiteY27784"/>
              </a:cxn>
              <a:cxn ang="0">
                <a:pos x="connsiteX27785" y="connsiteY27785"/>
              </a:cxn>
              <a:cxn ang="0">
                <a:pos x="connsiteX27786" y="connsiteY27786"/>
              </a:cxn>
              <a:cxn ang="0">
                <a:pos x="connsiteX27787" y="connsiteY27787"/>
              </a:cxn>
              <a:cxn ang="0">
                <a:pos x="connsiteX27788" y="connsiteY27788"/>
              </a:cxn>
              <a:cxn ang="0">
                <a:pos x="connsiteX27789" y="connsiteY27789"/>
              </a:cxn>
              <a:cxn ang="0">
                <a:pos x="connsiteX27790" y="connsiteY27790"/>
              </a:cxn>
              <a:cxn ang="0">
                <a:pos x="connsiteX27791" y="connsiteY27791"/>
              </a:cxn>
              <a:cxn ang="0">
                <a:pos x="connsiteX27792" y="connsiteY27792"/>
              </a:cxn>
              <a:cxn ang="0">
                <a:pos x="connsiteX27793" y="connsiteY27793"/>
              </a:cxn>
              <a:cxn ang="0">
                <a:pos x="connsiteX27794" y="connsiteY27794"/>
              </a:cxn>
              <a:cxn ang="0">
                <a:pos x="connsiteX27795" y="connsiteY27795"/>
              </a:cxn>
              <a:cxn ang="0">
                <a:pos x="connsiteX27796" y="connsiteY27796"/>
              </a:cxn>
              <a:cxn ang="0">
                <a:pos x="connsiteX27797" y="connsiteY27797"/>
              </a:cxn>
              <a:cxn ang="0">
                <a:pos x="connsiteX27798" y="connsiteY27798"/>
              </a:cxn>
              <a:cxn ang="0">
                <a:pos x="connsiteX27799" y="connsiteY27799"/>
              </a:cxn>
              <a:cxn ang="0">
                <a:pos x="connsiteX27800" y="connsiteY27800"/>
              </a:cxn>
              <a:cxn ang="0">
                <a:pos x="connsiteX27801" y="connsiteY27801"/>
              </a:cxn>
              <a:cxn ang="0">
                <a:pos x="connsiteX27802" y="connsiteY27802"/>
              </a:cxn>
              <a:cxn ang="0">
                <a:pos x="connsiteX27803" y="connsiteY27803"/>
              </a:cxn>
              <a:cxn ang="0">
                <a:pos x="connsiteX27804" y="connsiteY27804"/>
              </a:cxn>
              <a:cxn ang="0">
                <a:pos x="connsiteX27805" y="connsiteY27805"/>
              </a:cxn>
              <a:cxn ang="0">
                <a:pos x="connsiteX27806" y="connsiteY27806"/>
              </a:cxn>
              <a:cxn ang="0">
                <a:pos x="connsiteX27807" y="connsiteY27807"/>
              </a:cxn>
              <a:cxn ang="0">
                <a:pos x="connsiteX27808" y="connsiteY27808"/>
              </a:cxn>
              <a:cxn ang="0">
                <a:pos x="connsiteX27809" y="connsiteY27809"/>
              </a:cxn>
              <a:cxn ang="0">
                <a:pos x="connsiteX27810" y="connsiteY27810"/>
              </a:cxn>
              <a:cxn ang="0">
                <a:pos x="connsiteX27811" y="connsiteY27811"/>
              </a:cxn>
              <a:cxn ang="0">
                <a:pos x="connsiteX27812" y="connsiteY27812"/>
              </a:cxn>
              <a:cxn ang="0">
                <a:pos x="connsiteX27813" y="connsiteY27813"/>
              </a:cxn>
              <a:cxn ang="0">
                <a:pos x="connsiteX27814" y="connsiteY27814"/>
              </a:cxn>
              <a:cxn ang="0">
                <a:pos x="connsiteX27815" y="connsiteY27815"/>
              </a:cxn>
              <a:cxn ang="0">
                <a:pos x="connsiteX27816" y="connsiteY27816"/>
              </a:cxn>
              <a:cxn ang="0">
                <a:pos x="connsiteX27817" y="connsiteY27817"/>
              </a:cxn>
              <a:cxn ang="0">
                <a:pos x="connsiteX27818" y="connsiteY27818"/>
              </a:cxn>
              <a:cxn ang="0">
                <a:pos x="connsiteX27819" y="connsiteY27819"/>
              </a:cxn>
              <a:cxn ang="0">
                <a:pos x="connsiteX27820" y="connsiteY27820"/>
              </a:cxn>
              <a:cxn ang="0">
                <a:pos x="connsiteX27821" y="connsiteY27821"/>
              </a:cxn>
              <a:cxn ang="0">
                <a:pos x="connsiteX27822" y="connsiteY27822"/>
              </a:cxn>
              <a:cxn ang="0">
                <a:pos x="connsiteX27823" y="connsiteY27823"/>
              </a:cxn>
              <a:cxn ang="0">
                <a:pos x="connsiteX27824" y="connsiteY27824"/>
              </a:cxn>
              <a:cxn ang="0">
                <a:pos x="connsiteX27825" y="connsiteY27825"/>
              </a:cxn>
              <a:cxn ang="0">
                <a:pos x="connsiteX27826" y="connsiteY27826"/>
              </a:cxn>
              <a:cxn ang="0">
                <a:pos x="connsiteX27827" y="connsiteY27827"/>
              </a:cxn>
              <a:cxn ang="0">
                <a:pos x="connsiteX27828" y="connsiteY27828"/>
              </a:cxn>
              <a:cxn ang="0">
                <a:pos x="connsiteX27829" y="connsiteY27829"/>
              </a:cxn>
              <a:cxn ang="0">
                <a:pos x="connsiteX27830" y="connsiteY27830"/>
              </a:cxn>
              <a:cxn ang="0">
                <a:pos x="connsiteX27831" y="connsiteY27831"/>
              </a:cxn>
              <a:cxn ang="0">
                <a:pos x="connsiteX27832" y="connsiteY27832"/>
              </a:cxn>
              <a:cxn ang="0">
                <a:pos x="connsiteX27833" y="connsiteY27833"/>
              </a:cxn>
              <a:cxn ang="0">
                <a:pos x="connsiteX27834" y="connsiteY27834"/>
              </a:cxn>
              <a:cxn ang="0">
                <a:pos x="connsiteX27835" y="connsiteY27835"/>
              </a:cxn>
              <a:cxn ang="0">
                <a:pos x="connsiteX27836" y="connsiteY27836"/>
              </a:cxn>
              <a:cxn ang="0">
                <a:pos x="connsiteX27837" y="connsiteY27837"/>
              </a:cxn>
              <a:cxn ang="0">
                <a:pos x="connsiteX27838" y="connsiteY27838"/>
              </a:cxn>
              <a:cxn ang="0">
                <a:pos x="connsiteX27839" y="connsiteY27839"/>
              </a:cxn>
              <a:cxn ang="0">
                <a:pos x="connsiteX27840" y="connsiteY27840"/>
              </a:cxn>
              <a:cxn ang="0">
                <a:pos x="connsiteX27841" y="connsiteY27841"/>
              </a:cxn>
              <a:cxn ang="0">
                <a:pos x="connsiteX27842" y="connsiteY27842"/>
              </a:cxn>
              <a:cxn ang="0">
                <a:pos x="connsiteX27843" y="connsiteY27843"/>
              </a:cxn>
              <a:cxn ang="0">
                <a:pos x="connsiteX27844" y="connsiteY27844"/>
              </a:cxn>
              <a:cxn ang="0">
                <a:pos x="connsiteX27845" y="connsiteY27845"/>
              </a:cxn>
              <a:cxn ang="0">
                <a:pos x="connsiteX27846" y="connsiteY27846"/>
              </a:cxn>
              <a:cxn ang="0">
                <a:pos x="connsiteX27847" y="connsiteY27847"/>
              </a:cxn>
              <a:cxn ang="0">
                <a:pos x="connsiteX27848" y="connsiteY27848"/>
              </a:cxn>
              <a:cxn ang="0">
                <a:pos x="connsiteX27849" y="connsiteY27849"/>
              </a:cxn>
              <a:cxn ang="0">
                <a:pos x="connsiteX27850" y="connsiteY27850"/>
              </a:cxn>
              <a:cxn ang="0">
                <a:pos x="connsiteX27851" y="connsiteY27851"/>
              </a:cxn>
              <a:cxn ang="0">
                <a:pos x="connsiteX27852" y="connsiteY27852"/>
              </a:cxn>
              <a:cxn ang="0">
                <a:pos x="connsiteX27853" y="connsiteY27853"/>
              </a:cxn>
              <a:cxn ang="0">
                <a:pos x="connsiteX27854" y="connsiteY27854"/>
              </a:cxn>
              <a:cxn ang="0">
                <a:pos x="connsiteX27855" y="connsiteY27855"/>
              </a:cxn>
              <a:cxn ang="0">
                <a:pos x="connsiteX27856" y="connsiteY27856"/>
              </a:cxn>
              <a:cxn ang="0">
                <a:pos x="connsiteX27857" y="connsiteY27857"/>
              </a:cxn>
              <a:cxn ang="0">
                <a:pos x="connsiteX27858" y="connsiteY27858"/>
              </a:cxn>
              <a:cxn ang="0">
                <a:pos x="connsiteX27859" y="connsiteY27859"/>
              </a:cxn>
              <a:cxn ang="0">
                <a:pos x="connsiteX27860" y="connsiteY27860"/>
              </a:cxn>
              <a:cxn ang="0">
                <a:pos x="connsiteX27861" y="connsiteY27861"/>
              </a:cxn>
              <a:cxn ang="0">
                <a:pos x="connsiteX27862" y="connsiteY27862"/>
              </a:cxn>
              <a:cxn ang="0">
                <a:pos x="connsiteX27863" y="connsiteY27863"/>
              </a:cxn>
              <a:cxn ang="0">
                <a:pos x="connsiteX27864" y="connsiteY27864"/>
              </a:cxn>
              <a:cxn ang="0">
                <a:pos x="connsiteX27865" y="connsiteY27865"/>
              </a:cxn>
              <a:cxn ang="0">
                <a:pos x="connsiteX27866" y="connsiteY27866"/>
              </a:cxn>
              <a:cxn ang="0">
                <a:pos x="connsiteX27867" y="connsiteY27867"/>
              </a:cxn>
              <a:cxn ang="0">
                <a:pos x="connsiteX27868" y="connsiteY27868"/>
              </a:cxn>
              <a:cxn ang="0">
                <a:pos x="connsiteX27869" y="connsiteY27869"/>
              </a:cxn>
              <a:cxn ang="0">
                <a:pos x="connsiteX27870" y="connsiteY27870"/>
              </a:cxn>
              <a:cxn ang="0">
                <a:pos x="connsiteX27871" y="connsiteY27871"/>
              </a:cxn>
              <a:cxn ang="0">
                <a:pos x="connsiteX27872" y="connsiteY27872"/>
              </a:cxn>
              <a:cxn ang="0">
                <a:pos x="connsiteX27873" y="connsiteY27873"/>
              </a:cxn>
              <a:cxn ang="0">
                <a:pos x="connsiteX27874" y="connsiteY27874"/>
              </a:cxn>
              <a:cxn ang="0">
                <a:pos x="connsiteX27875" y="connsiteY27875"/>
              </a:cxn>
              <a:cxn ang="0">
                <a:pos x="connsiteX27876" y="connsiteY27876"/>
              </a:cxn>
              <a:cxn ang="0">
                <a:pos x="connsiteX27877" y="connsiteY27877"/>
              </a:cxn>
              <a:cxn ang="0">
                <a:pos x="connsiteX27878" y="connsiteY27878"/>
              </a:cxn>
              <a:cxn ang="0">
                <a:pos x="connsiteX27879" y="connsiteY27879"/>
              </a:cxn>
              <a:cxn ang="0">
                <a:pos x="connsiteX27880" y="connsiteY27880"/>
              </a:cxn>
              <a:cxn ang="0">
                <a:pos x="connsiteX27881" y="connsiteY27881"/>
              </a:cxn>
              <a:cxn ang="0">
                <a:pos x="connsiteX27882" y="connsiteY27882"/>
              </a:cxn>
              <a:cxn ang="0">
                <a:pos x="connsiteX27883" y="connsiteY27883"/>
              </a:cxn>
              <a:cxn ang="0">
                <a:pos x="connsiteX27884" y="connsiteY27884"/>
              </a:cxn>
              <a:cxn ang="0">
                <a:pos x="connsiteX27885" y="connsiteY27885"/>
              </a:cxn>
              <a:cxn ang="0">
                <a:pos x="connsiteX27886" y="connsiteY27886"/>
              </a:cxn>
              <a:cxn ang="0">
                <a:pos x="connsiteX27887" y="connsiteY27887"/>
              </a:cxn>
              <a:cxn ang="0">
                <a:pos x="connsiteX27888" y="connsiteY27888"/>
              </a:cxn>
              <a:cxn ang="0">
                <a:pos x="connsiteX27889" y="connsiteY27889"/>
              </a:cxn>
              <a:cxn ang="0">
                <a:pos x="connsiteX27890" y="connsiteY27890"/>
              </a:cxn>
              <a:cxn ang="0">
                <a:pos x="connsiteX27891" y="connsiteY27891"/>
              </a:cxn>
              <a:cxn ang="0">
                <a:pos x="connsiteX27892" y="connsiteY27892"/>
              </a:cxn>
              <a:cxn ang="0">
                <a:pos x="connsiteX27893" y="connsiteY27893"/>
              </a:cxn>
              <a:cxn ang="0">
                <a:pos x="connsiteX27894" y="connsiteY27894"/>
              </a:cxn>
              <a:cxn ang="0">
                <a:pos x="connsiteX27895" y="connsiteY27895"/>
              </a:cxn>
              <a:cxn ang="0">
                <a:pos x="connsiteX27896" y="connsiteY27896"/>
              </a:cxn>
              <a:cxn ang="0">
                <a:pos x="connsiteX27897" y="connsiteY27897"/>
              </a:cxn>
              <a:cxn ang="0">
                <a:pos x="connsiteX27898" y="connsiteY27898"/>
              </a:cxn>
              <a:cxn ang="0">
                <a:pos x="connsiteX27899" y="connsiteY27899"/>
              </a:cxn>
              <a:cxn ang="0">
                <a:pos x="connsiteX27900" y="connsiteY27900"/>
              </a:cxn>
              <a:cxn ang="0">
                <a:pos x="connsiteX27901" y="connsiteY27901"/>
              </a:cxn>
              <a:cxn ang="0">
                <a:pos x="connsiteX27902" y="connsiteY27902"/>
              </a:cxn>
              <a:cxn ang="0">
                <a:pos x="connsiteX27903" y="connsiteY27903"/>
              </a:cxn>
              <a:cxn ang="0">
                <a:pos x="connsiteX27904" y="connsiteY27904"/>
              </a:cxn>
              <a:cxn ang="0">
                <a:pos x="connsiteX27905" y="connsiteY27905"/>
              </a:cxn>
              <a:cxn ang="0">
                <a:pos x="connsiteX27906" y="connsiteY27906"/>
              </a:cxn>
              <a:cxn ang="0">
                <a:pos x="connsiteX27907" y="connsiteY27907"/>
              </a:cxn>
              <a:cxn ang="0">
                <a:pos x="connsiteX27908" y="connsiteY27908"/>
              </a:cxn>
              <a:cxn ang="0">
                <a:pos x="connsiteX27909" y="connsiteY27909"/>
              </a:cxn>
              <a:cxn ang="0">
                <a:pos x="connsiteX27910" y="connsiteY27910"/>
              </a:cxn>
              <a:cxn ang="0">
                <a:pos x="connsiteX27911" y="connsiteY27911"/>
              </a:cxn>
              <a:cxn ang="0">
                <a:pos x="connsiteX27912" y="connsiteY27912"/>
              </a:cxn>
              <a:cxn ang="0">
                <a:pos x="connsiteX27913" y="connsiteY27913"/>
              </a:cxn>
              <a:cxn ang="0">
                <a:pos x="connsiteX27914" y="connsiteY27914"/>
              </a:cxn>
              <a:cxn ang="0">
                <a:pos x="connsiteX27915" y="connsiteY27915"/>
              </a:cxn>
              <a:cxn ang="0">
                <a:pos x="connsiteX27916" y="connsiteY27916"/>
              </a:cxn>
              <a:cxn ang="0">
                <a:pos x="connsiteX27917" y="connsiteY27917"/>
              </a:cxn>
              <a:cxn ang="0">
                <a:pos x="connsiteX27918" y="connsiteY27918"/>
              </a:cxn>
              <a:cxn ang="0">
                <a:pos x="connsiteX27919" y="connsiteY27919"/>
              </a:cxn>
              <a:cxn ang="0">
                <a:pos x="connsiteX27920" y="connsiteY27920"/>
              </a:cxn>
              <a:cxn ang="0">
                <a:pos x="connsiteX27921" y="connsiteY27921"/>
              </a:cxn>
              <a:cxn ang="0">
                <a:pos x="connsiteX27922" y="connsiteY27922"/>
              </a:cxn>
              <a:cxn ang="0">
                <a:pos x="connsiteX27923" y="connsiteY27923"/>
              </a:cxn>
              <a:cxn ang="0">
                <a:pos x="connsiteX27924" y="connsiteY27924"/>
              </a:cxn>
              <a:cxn ang="0">
                <a:pos x="connsiteX27925" y="connsiteY27925"/>
              </a:cxn>
              <a:cxn ang="0">
                <a:pos x="connsiteX27926" y="connsiteY27926"/>
              </a:cxn>
              <a:cxn ang="0">
                <a:pos x="connsiteX27927" y="connsiteY27927"/>
              </a:cxn>
              <a:cxn ang="0">
                <a:pos x="connsiteX27928" y="connsiteY27928"/>
              </a:cxn>
              <a:cxn ang="0">
                <a:pos x="connsiteX27929" y="connsiteY27929"/>
              </a:cxn>
              <a:cxn ang="0">
                <a:pos x="connsiteX27930" y="connsiteY27930"/>
              </a:cxn>
              <a:cxn ang="0">
                <a:pos x="connsiteX27931" y="connsiteY27931"/>
              </a:cxn>
              <a:cxn ang="0">
                <a:pos x="connsiteX27932" y="connsiteY27932"/>
              </a:cxn>
              <a:cxn ang="0">
                <a:pos x="connsiteX27933" y="connsiteY27933"/>
              </a:cxn>
              <a:cxn ang="0">
                <a:pos x="connsiteX27934" y="connsiteY27934"/>
              </a:cxn>
              <a:cxn ang="0">
                <a:pos x="connsiteX27935" y="connsiteY27935"/>
              </a:cxn>
              <a:cxn ang="0">
                <a:pos x="connsiteX27936" y="connsiteY27936"/>
              </a:cxn>
              <a:cxn ang="0">
                <a:pos x="connsiteX27937" y="connsiteY27937"/>
              </a:cxn>
              <a:cxn ang="0">
                <a:pos x="connsiteX27938" y="connsiteY27938"/>
              </a:cxn>
              <a:cxn ang="0">
                <a:pos x="connsiteX27939" y="connsiteY27939"/>
              </a:cxn>
              <a:cxn ang="0">
                <a:pos x="connsiteX27940" y="connsiteY27940"/>
              </a:cxn>
              <a:cxn ang="0">
                <a:pos x="connsiteX27941" y="connsiteY27941"/>
              </a:cxn>
              <a:cxn ang="0">
                <a:pos x="connsiteX27942" y="connsiteY27942"/>
              </a:cxn>
              <a:cxn ang="0">
                <a:pos x="connsiteX27943" y="connsiteY27943"/>
              </a:cxn>
              <a:cxn ang="0">
                <a:pos x="connsiteX27944" y="connsiteY27944"/>
              </a:cxn>
              <a:cxn ang="0">
                <a:pos x="connsiteX27945" y="connsiteY27945"/>
              </a:cxn>
              <a:cxn ang="0">
                <a:pos x="connsiteX27946" y="connsiteY27946"/>
              </a:cxn>
              <a:cxn ang="0">
                <a:pos x="connsiteX27947" y="connsiteY27947"/>
              </a:cxn>
              <a:cxn ang="0">
                <a:pos x="connsiteX27948" y="connsiteY27948"/>
              </a:cxn>
              <a:cxn ang="0">
                <a:pos x="connsiteX27949" y="connsiteY27949"/>
              </a:cxn>
              <a:cxn ang="0">
                <a:pos x="connsiteX27950" y="connsiteY27950"/>
              </a:cxn>
              <a:cxn ang="0">
                <a:pos x="connsiteX27951" y="connsiteY27951"/>
              </a:cxn>
              <a:cxn ang="0">
                <a:pos x="connsiteX27952" y="connsiteY27952"/>
              </a:cxn>
              <a:cxn ang="0">
                <a:pos x="connsiteX27953" y="connsiteY27953"/>
              </a:cxn>
              <a:cxn ang="0">
                <a:pos x="connsiteX27954" y="connsiteY27954"/>
              </a:cxn>
              <a:cxn ang="0">
                <a:pos x="connsiteX27955" y="connsiteY27955"/>
              </a:cxn>
              <a:cxn ang="0">
                <a:pos x="connsiteX27956" y="connsiteY27956"/>
              </a:cxn>
              <a:cxn ang="0">
                <a:pos x="connsiteX27957" y="connsiteY27957"/>
              </a:cxn>
              <a:cxn ang="0">
                <a:pos x="connsiteX27958" y="connsiteY27958"/>
              </a:cxn>
              <a:cxn ang="0">
                <a:pos x="connsiteX27959" y="connsiteY27959"/>
              </a:cxn>
              <a:cxn ang="0">
                <a:pos x="connsiteX27960" y="connsiteY27960"/>
              </a:cxn>
              <a:cxn ang="0">
                <a:pos x="connsiteX27961" y="connsiteY27961"/>
              </a:cxn>
              <a:cxn ang="0">
                <a:pos x="connsiteX27962" y="connsiteY27962"/>
              </a:cxn>
              <a:cxn ang="0">
                <a:pos x="connsiteX27963" y="connsiteY27963"/>
              </a:cxn>
              <a:cxn ang="0">
                <a:pos x="connsiteX27964" y="connsiteY27964"/>
              </a:cxn>
              <a:cxn ang="0">
                <a:pos x="connsiteX27965" y="connsiteY27965"/>
              </a:cxn>
              <a:cxn ang="0">
                <a:pos x="connsiteX27966" y="connsiteY27966"/>
              </a:cxn>
              <a:cxn ang="0">
                <a:pos x="connsiteX27967" y="connsiteY27967"/>
              </a:cxn>
              <a:cxn ang="0">
                <a:pos x="connsiteX27968" y="connsiteY27968"/>
              </a:cxn>
              <a:cxn ang="0">
                <a:pos x="connsiteX27969" y="connsiteY27969"/>
              </a:cxn>
              <a:cxn ang="0">
                <a:pos x="connsiteX27970" y="connsiteY27970"/>
              </a:cxn>
              <a:cxn ang="0">
                <a:pos x="connsiteX27971" y="connsiteY27971"/>
              </a:cxn>
              <a:cxn ang="0">
                <a:pos x="connsiteX27972" y="connsiteY27972"/>
              </a:cxn>
              <a:cxn ang="0">
                <a:pos x="connsiteX27973" y="connsiteY27973"/>
              </a:cxn>
              <a:cxn ang="0">
                <a:pos x="connsiteX27974" y="connsiteY27974"/>
              </a:cxn>
              <a:cxn ang="0">
                <a:pos x="connsiteX27975" y="connsiteY27975"/>
              </a:cxn>
              <a:cxn ang="0">
                <a:pos x="connsiteX27976" y="connsiteY27976"/>
              </a:cxn>
              <a:cxn ang="0">
                <a:pos x="connsiteX27977" y="connsiteY27977"/>
              </a:cxn>
              <a:cxn ang="0">
                <a:pos x="connsiteX27978" y="connsiteY27978"/>
              </a:cxn>
              <a:cxn ang="0">
                <a:pos x="connsiteX27979" y="connsiteY27979"/>
              </a:cxn>
              <a:cxn ang="0">
                <a:pos x="connsiteX27980" y="connsiteY27980"/>
              </a:cxn>
              <a:cxn ang="0">
                <a:pos x="connsiteX27981" y="connsiteY27981"/>
              </a:cxn>
              <a:cxn ang="0">
                <a:pos x="connsiteX27982" y="connsiteY27982"/>
              </a:cxn>
              <a:cxn ang="0">
                <a:pos x="connsiteX27983" y="connsiteY27983"/>
              </a:cxn>
              <a:cxn ang="0">
                <a:pos x="connsiteX27984" y="connsiteY27984"/>
              </a:cxn>
              <a:cxn ang="0">
                <a:pos x="connsiteX27985" y="connsiteY27985"/>
              </a:cxn>
              <a:cxn ang="0">
                <a:pos x="connsiteX27986" y="connsiteY27986"/>
              </a:cxn>
              <a:cxn ang="0">
                <a:pos x="connsiteX27987" y="connsiteY27987"/>
              </a:cxn>
              <a:cxn ang="0">
                <a:pos x="connsiteX27988" y="connsiteY27988"/>
              </a:cxn>
              <a:cxn ang="0">
                <a:pos x="connsiteX27989" y="connsiteY27989"/>
              </a:cxn>
              <a:cxn ang="0">
                <a:pos x="connsiteX27990" y="connsiteY27990"/>
              </a:cxn>
              <a:cxn ang="0">
                <a:pos x="connsiteX27991" y="connsiteY27991"/>
              </a:cxn>
              <a:cxn ang="0">
                <a:pos x="connsiteX27992" y="connsiteY27992"/>
              </a:cxn>
              <a:cxn ang="0">
                <a:pos x="connsiteX27993" y="connsiteY27993"/>
              </a:cxn>
              <a:cxn ang="0">
                <a:pos x="connsiteX27994" y="connsiteY27994"/>
              </a:cxn>
              <a:cxn ang="0">
                <a:pos x="connsiteX27995" y="connsiteY27995"/>
              </a:cxn>
              <a:cxn ang="0">
                <a:pos x="connsiteX27996" y="connsiteY27996"/>
              </a:cxn>
              <a:cxn ang="0">
                <a:pos x="connsiteX27997" y="connsiteY27997"/>
              </a:cxn>
              <a:cxn ang="0">
                <a:pos x="connsiteX27998" y="connsiteY27998"/>
              </a:cxn>
              <a:cxn ang="0">
                <a:pos x="connsiteX27999" y="connsiteY27999"/>
              </a:cxn>
              <a:cxn ang="0">
                <a:pos x="connsiteX28000" y="connsiteY28000"/>
              </a:cxn>
              <a:cxn ang="0">
                <a:pos x="connsiteX28001" y="connsiteY28001"/>
              </a:cxn>
              <a:cxn ang="0">
                <a:pos x="connsiteX28002" y="connsiteY28002"/>
              </a:cxn>
              <a:cxn ang="0">
                <a:pos x="connsiteX28003" y="connsiteY28003"/>
              </a:cxn>
              <a:cxn ang="0">
                <a:pos x="connsiteX28004" y="connsiteY28004"/>
              </a:cxn>
              <a:cxn ang="0">
                <a:pos x="connsiteX28005" y="connsiteY28005"/>
              </a:cxn>
              <a:cxn ang="0">
                <a:pos x="connsiteX28006" y="connsiteY28006"/>
              </a:cxn>
              <a:cxn ang="0">
                <a:pos x="connsiteX28007" y="connsiteY28007"/>
              </a:cxn>
              <a:cxn ang="0">
                <a:pos x="connsiteX28008" y="connsiteY28008"/>
              </a:cxn>
              <a:cxn ang="0">
                <a:pos x="connsiteX28009" y="connsiteY28009"/>
              </a:cxn>
              <a:cxn ang="0">
                <a:pos x="connsiteX28010" y="connsiteY28010"/>
              </a:cxn>
              <a:cxn ang="0">
                <a:pos x="connsiteX28011" y="connsiteY28011"/>
              </a:cxn>
              <a:cxn ang="0">
                <a:pos x="connsiteX28012" y="connsiteY28012"/>
              </a:cxn>
              <a:cxn ang="0">
                <a:pos x="connsiteX28013" y="connsiteY28013"/>
              </a:cxn>
              <a:cxn ang="0">
                <a:pos x="connsiteX28014" y="connsiteY28014"/>
              </a:cxn>
              <a:cxn ang="0">
                <a:pos x="connsiteX28015" y="connsiteY28015"/>
              </a:cxn>
              <a:cxn ang="0">
                <a:pos x="connsiteX28016" y="connsiteY28016"/>
              </a:cxn>
              <a:cxn ang="0">
                <a:pos x="connsiteX28017" y="connsiteY28017"/>
              </a:cxn>
              <a:cxn ang="0">
                <a:pos x="connsiteX28018" y="connsiteY28018"/>
              </a:cxn>
              <a:cxn ang="0">
                <a:pos x="connsiteX28019" y="connsiteY28019"/>
              </a:cxn>
              <a:cxn ang="0">
                <a:pos x="connsiteX28020" y="connsiteY28020"/>
              </a:cxn>
              <a:cxn ang="0">
                <a:pos x="connsiteX28021" y="connsiteY28021"/>
              </a:cxn>
              <a:cxn ang="0">
                <a:pos x="connsiteX28022" y="connsiteY28022"/>
              </a:cxn>
              <a:cxn ang="0">
                <a:pos x="connsiteX28023" y="connsiteY28023"/>
              </a:cxn>
              <a:cxn ang="0">
                <a:pos x="connsiteX28024" y="connsiteY28024"/>
              </a:cxn>
              <a:cxn ang="0">
                <a:pos x="connsiteX28025" y="connsiteY28025"/>
              </a:cxn>
              <a:cxn ang="0">
                <a:pos x="connsiteX28026" y="connsiteY28026"/>
              </a:cxn>
              <a:cxn ang="0">
                <a:pos x="connsiteX28027" y="connsiteY28027"/>
              </a:cxn>
              <a:cxn ang="0">
                <a:pos x="connsiteX28028" y="connsiteY28028"/>
              </a:cxn>
              <a:cxn ang="0">
                <a:pos x="connsiteX28029" y="connsiteY28029"/>
              </a:cxn>
              <a:cxn ang="0">
                <a:pos x="connsiteX28030" y="connsiteY28030"/>
              </a:cxn>
              <a:cxn ang="0">
                <a:pos x="connsiteX28031" y="connsiteY28031"/>
              </a:cxn>
              <a:cxn ang="0">
                <a:pos x="connsiteX28032" y="connsiteY28032"/>
              </a:cxn>
              <a:cxn ang="0">
                <a:pos x="connsiteX28033" y="connsiteY28033"/>
              </a:cxn>
              <a:cxn ang="0">
                <a:pos x="connsiteX28034" y="connsiteY28034"/>
              </a:cxn>
              <a:cxn ang="0">
                <a:pos x="connsiteX28035" y="connsiteY28035"/>
              </a:cxn>
              <a:cxn ang="0">
                <a:pos x="connsiteX28036" y="connsiteY28036"/>
              </a:cxn>
              <a:cxn ang="0">
                <a:pos x="connsiteX28037" y="connsiteY28037"/>
              </a:cxn>
              <a:cxn ang="0">
                <a:pos x="connsiteX28038" y="connsiteY28038"/>
              </a:cxn>
              <a:cxn ang="0">
                <a:pos x="connsiteX28039" y="connsiteY28039"/>
              </a:cxn>
              <a:cxn ang="0">
                <a:pos x="connsiteX28040" y="connsiteY28040"/>
              </a:cxn>
              <a:cxn ang="0">
                <a:pos x="connsiteX28041" y="connsiteY28041"/>
              </a:cxn>
              <a:cxn ang="0">
                <a:pos x="connsiteX28042" y="connsiteY28042"/>
              </a:cxn>
              <a:cxn ang="0">
                <a:pos x="connsiteX28043" y="connsiteY28043"/>
              </a:cxn>
              <a:cxn ang="0">
                <a:pos x="connsiteX28044" y="connsiteY28044"/>
              </a:cxn>
              <a:cxn ang="0">
                <a:pos x="connsiteX28045" y="connsiteY28045"/>
              </a:cxn>
              <a:cxn ang="0">
                <a:pos x="connsiteX28046" y="connsiteY28046"/>
              </a:cxn>
              <a:cxn ang="0">
                <a:pos x="connsiteX28047" y="connsiteY28047"/>
              </a:cxn>
              <a:cxn ang="0">
                <a:pos x="connsiteX28048" y="connsiteY28048"/>
              </a:cxn>
              <a:cxn ang="0">
                <a:pos x="connsiteX28049" y="connsiteY28049"/>
              </a:cxn>
              <a:cxn ang="0">
                <a:pos x="connsiteX28050" y="connsiteY28050"/>
              </a:cxn>
              <a:cxn ang="0">
                <a:pos x="connsiteX28051" y="connsiteY28051"/>
              </a:cxn>
              <a:cxn ang="0">
                <a:pos x="connsiteX28052" y="connsiteY28052"/>
              </a:cxn>
              <a:cxn ang="0">
                <a:pos x="connsiteX28053" y="connsiteY28053"/>
              </a:cxn>
              <a:cxn ang="0">
                <a:pos x="connsiteX28054" y="connsiteY28054"/>
              </a:cxn>
              <a:cxn ang="0">
                <a:pos x="connsiteX28055" y="connsiteY28055"/>
              </a:cxn>
              <a:cxn ang="0">
                <a:pos x="connsiteX28056" y="connsiteY28056"/>
              </a:cxn>
              <a:cxn ang="0">
                <a:pos x="connsiteX28057" y="connsiteY28057"/>
              </a:cxn>
              <a:cxn ang="0">
                <a:pos x="connsiteX28058" y="connsiteY28058"/>
              </a:cxn>
              <a:cxn ang="0">
                <a:pos x="connsiteX28059" y="connsiteY28059"/>
              </a:cxn>
              <a:cxn ang="0">
                <a:pos x="connsiteX28060" y="connsiteY28060"/>
              </a:cxn>
              <a:cxn ang="0">
                <a:pos x="connsiteX28061" y="connsiteY28061"/>
              </a:cxn>
              <a:cxn ang="0">
                <a:pos x="connsiteX28062" y="connsiteY28062"/>
              </a:cxn>
              <a:cxn ang="0">
                <a:pos x="connsiteX28063" y="connsiteY28063"/>
              </a:cxn>
              <a:cxn ang="0">
                <a:pos x="connsiteX28064" y="connsiteY28064"/>
              </a:cxn>
              <a:cxn ang="0">
                <a:pos x="connsiteX28065" y="connsiteY28065"/>
              </a:cxn>
              <a:cxn ang="0">
                <a:pos x="connsiteX28066" y="connsiteY28066"/>
              </a:cxn>
              <a:cxn ang="0">
                <a:pos x="connsiteX28067" y="connsiteY28067"/>
              </a:cxn>
              <a:cxn ang="0">
                <a:pos x="connsiteX28068" y="connsiteY28068"/>
              </a:cxn>
              <a:cxn ang="0">
                <a:pos x="connsiteX28069" y="connsiteY28069"/>
              </a:cxn>
              <a:cxn ang="0">
                <a:pos x="connsiteX28070" y="connsiteY28070"/>
              </a:cxn>
              <a:cxn ang="0">
                <a:pos x="connsiteX28071" y="connsiteY28071"/>
              </a:cxn>
              <a:cxn ang="0">
                <a:pos x="connsiteX28072" y="connsiteY28072"/>
              </a:cxn>
              <a:cxn ang="0">
                <a:pos x="connsiteX28073" y="connsiteY28073"/>
              </a:cxn>
              <a:cxn ang="0">
                <a:pos x="connsiteX28074" y="connsiteY28074"/>
              </a:cxn>
              <a:cxn ang="0">
                <a:pos x="connsiteX28075" y="connsiteY28075"/>
              </a:cxn>
              <a:cxn ang="0">
                <a:pos x="connsiteX28076" y="connsiteY28076"/>
              </a:cxn>
              <a:cxn ang="0">
                <a:pos x="connsiteX28077" y="connsiteY28077"/>
              </a:cxn>
              <a:cxn ang="0">
                <a:pos x="connsiteX28078" y="connsiteY28078"/>
              </a:cxn>
              <a:cxn ang="0">
                <a:pos x="connsiteX28079" y="connsiteY28079"/>
              </a:cxn>
              <a:cxn ang="0">
                <a:pos x="connsiteX28080" y="connsiteY28080"/>
              </a:cxn>
              <a:cxn ang="0">
                <a:pos x="connsiteX28081" y="connsiteY28081"/>
              </a:cxn>
              <a:cxn ang="0">
                <a:pos x="connsiteX28082" y="connsiteY28082"/>
              </a:cxn>
              <a:cxn ang="0">
                <a:pos x="connsiteX28083" y="connsiteY28083"/>
              </a:cxn>
              <a:cxn ang="0">
                <a:pos x="connsiteX28084" y="connsiteY28084"/>
              </a:cxn>
              <a:cxn ang="0">
                <a:pos x="connsiteX28085" y="connsiteY28085"/>
              </a:cxn>
              <a:cxn ang="0">
                <a:pos x="connsiteX28086" y="connsiteY28086"/>
              </a:cxn>
              <a:cxn ang="0">
                <a:pos x="connsiteX28087" y="connsiteY28087"/>
              </a:cxn>
              <a:cxn ang="0">
                <a:pos x="connsiteX28088" y="connsiteY28088"/>
              </a:cxn>
              <a:cxn ang="0">
                <a:pos x="connsiteX28089" y="connsiteY28089"/>
              </a:cxn>
              <a:cxn ang="0">
                <a:pos x="connsiteX28090" y="connsiteY28090"/>
              </a:cxn>
              <a:cxn ang="0">
                <a:pos x="connsiteX28091" y="connsiteY28091"/>
              </a:cxn>
              <a:cxn ang="0">
                <a:pos x="connsiteX28092" y="connsiteY28092"/>
              </a:cxn>
              <a:cxn ang="0">
                <a:pos x="connsiteX28093" y="connsiteY28093"/>
              </a:cxn>
              <a:cxn ang="0">
                <a:pos x="connsiteX28094" y="connsiteY28094"/>
              </a:cxn>
              <a:cxn ang="0">
                <a:pos x="connsiteX28095" y="connsiteY28095"/>
              </a:cxn>
              <a:cxn ang="0">
                <a:pos x="connsiteX28096" y="connsiteY28096"/>
              </a:cxn>
              <a:cxn ang="0">
                <a:pos x="connsiteX28097" y="connsiteY28097"/>
              </a:cxn>
              <a:cxn ang="0">
                <a:pos x="connsiteX28098" y="connsiteY28098"/>
              </a:cxn>
              <a:cxn ang="0">
                <a:pos x="connsiteX28099" y="connsiteY28099"/>
              </a:cxn>
              <a:cxn ang="0">
                <a:pos x="connsiteX28100" y="connsiteY28100"/>
              </a:cxn>
              <a:cxn ang="0">
                <a:pos x="connsiteX28101" y="connsiteY28101"/>
              </a:cxn>
              <a:cxn ang="0">
                <a:pos x="connsiteX28102" y="connsiteY28102"/>
              </a:cxn>
              <a:cxn ang="0">
                <a:pos x="connsiteX28103" y="connsiteY28103"/>
              </a:cxn>
              <a:cxn ang="0">
                <a:pos x="connsiteX28104" y="connsiteY28104"/>
              </a:cxn>
              <a:cxn ang="0">
                <a:pos x="connsiteX28105" y="connsiteY28105"/>
              </a:cxn>
              <a:cxn ang="0">
                <a:pos x="connsiteX28106" y="connsiteY28106"/>
              </a:cxn>
              <a:cxn ang="0">
                <a:pos x="connsiteX28107" y="connsiteY28107"/>
              </a:cxn>
              <a:cxn ang="0">
                <a:pos x="connsiteX28108" y="connsiteY28108"/>
              </a:cxn>
              <a:cxn ang="0">
                <a:pos x="connsiteX28109" y="connsiteY28109"/>
              </a:cxn>
              <a:cxn ang="0">
                <a:pos x="connsiteX28110" y="connsiteY28110"/>
              </a:cxn>
              <a:cxn ang="0">
                <a:pos x="connsiteX28111" y="connsiteY28111"/>
              </a:cxn>
              <a:cxn ang="0">
                <a:pos x="connsiteX28112" y="connsiteY28112"/>
              </a:cxn>
              <a:cxn ang="0">
                <a:pos x="connsiteX28113" y="connsiteY28113"/>
              </a:cxn>
              <a:cxn ang="0">
                <a:pos x="connsiteX28114" y="connsiteY28114"/>
              </a:cxn>
              <a:cxn ang="0">
                <a:pos x="connsiteX28115" y="connsiteY28115"/>
              </a:cxn>
              <a:cxn ang="0">
                <a:pos x="connsiteX28116" y="connsiteY28116"/>
              </a:cxn>
              <a:cxn ang="0">
                <a:pos x="connsiteX28117" y="connsiteY28117"/>
              </a:cxn>
              <a:cxn ang="0">
                <a:pos x="connsiteX28118" y="connsiteY28118"/>
              </a:cxn>
              <a:cxn ang="0">
                <a:pos x="connsiteX28119" y="connsiteY28119"/>
              </a:cxn>
              <a:cxn ang="0">
                <a:pos x="connsiteX28120" y="connsiteY28120"/>
              </a:cxn>
              <a:cxn ang="0">
                <a:pos x="connsiteX28121" y="connsiteY28121"/>
              </a:cxn>
              <a:cxn ang="0">
                <a:pos x="connsiteX28122" y="connsiteY28122"/>
              </a:cxn>
              <a:cxn ang="0">
                <a:pos x="connsiteX28123" y="connsiteY28123"/>
              </a:cxn>
              <a:cxn ang="0">
                <a:pos x="connsiteX28124" y="connsiteY28124"/>
              </a:cxn>
              <a:cxn ang="0">
                <a:pos x="connsiteX28125" y="connsiteY28125"/>
              </a:cxn>
              <a:cxn ang="0">
                <a:pos x="connsiteX28126" y="connsiteY28126"/>
              </a:cxn>
              <a:cxn ang="0">
                <a:pos x="connsiteX28127" y="connsiteY28127"/>
              </a:cxn>
              <a:cxn ang="0">
                <a:pos x="connsiteX28128" y="connsiteY28128"/>
              </a:cxn>
              <a:cxn ang="0">
                <a:pos x="connsiteX28129" y="connsiteY28129"/>
              </a:cxn>
              <a:cxn ang="0">
                <a:pos x="connsiteX28130" y="connsiteY28130"/>
              </a:cxn>
              <a:cxn ang="0">
                <a:pos x="connsiteX28131" y="connsiteY28131"/>
              </a:cxn>
              <a:cxn ang="0">
                <a:pos x="connsiteX28132" y="connsiteY28132"/>
              </a:cxn>
              <a:cxn ang="0">
                <a:pos x="connsiteX28133" y="connsiteY28133"/>
              </a:cxn>
              <a:cxn ang="0">
                <a:pos x="connsiteX28134" y="connsiteY28134"/>
              </a:cxn>
              <a:cxn ang="0">
                <a:pos x="connsiteX28135" y="connsiteY28135"/>
              </a:cxn>
              <a:cxn ang="0">
                <a:pos x="connsiteX28136" y="connsiteY28136"/>
              </a:cxn>
              <a:cxn ang="0">
                <a:pos x="connsiteX28137" y="connsiteY28137"/>
              </a:cxn>
              <a:cxn ang="0">
                <a:pos x="connsiteX28138" y="connsiteY28138"/>
              </a:cxn>
              <a:cxn ang="0">
                <a:pos x="connsiteX28139" y="connsiteY28139"/>
              </a:cxn>
              <a:cxn ang="0">
                <a:pos x="connsiteX28140" y="connsiteY28140"/>
              </a:cxn>
              <a:cxn ang="0">
                <a:pos x="connsiteX28141" y="connsiteY28141"/>
              </a:cxn>
              <a:cxn ang="0">
                <a:pos x="connsiteX28142" y="connsiteY28142"/>
              </a:cxn>
              <a:cxn ang="0">
                <a:pos x="connsiteX28143" y="connsiteY28143"/>
              </a:cxn>
              <a:cxn ang="0">
                <a:pos x="connsiteX28144" y="connsiteY28144"/>
              </a:cxn>
              <a:cxn ang="0">
                <a:pos x="connsiteX28145" y="connsiteY28145"/>
              </a:cxn>
              <a:cxn ang="0">
                <a:pos x="connsiteX28146" y="connsiteY28146"/>
              </a:cxn>
              <a:cxn ang="0">
                <a:pos x="connsiteX28147" y="connsiteY28147"/>
              </a:cxn>
              <a:cxn ang="0">
                <a:pos x="connsiteX28148" y="connsiteY28148"/>
              </a:cxn>
              <a:cxn ang="0">
                <a:pos x="connsiteX28149" y="connsiteY28149"/>
              </a:cxn>
              <a:cxn ang="0">
                <a:pos x="connsiteX28150" y="connsiteY28150"/>
              </a:cxn>
              <a:cxn ang="0">
                <a:pos x="connsiteX28151" y="connsiteY28151"/>
              </a:cxn>
              <a:cxn ang="0">
                <a:pos x="connsiteX28152" y="connsiteY28152"/>
              </a:cxn>
              <a:cxn ang="0">
                <a:pos x="connsiteX28153" y="connsiteY28153"/>
              </a:cxn>
              <a:cxn ang="0">
                <a:pos x="connsiteX28154" y="connsiteY28154"/>
              </a:cxn>
              <a:cxn ang="0">
                <a:pos x="connsiteX28155" y="connsiteY28155"/>
              </a:cxn>
              <a:cxn ang="0">
                <a:pos x="connsiteX28156" y="connsiteY28156"/>
              </a:cxn>
              <a:cxn ang="0">
                <a:pos x="connsiteX28157" y="connsiteY28157"/>
              </a:cxn>
              <a:cxn ang="0">
                <a:pos x="connsiteX28158" y="connsiteY28158"/>
              </a:cxn>
              <a:cxn ang="0">
                <a:pos x="connsiteX28159" y="connsiteY28159"/>
              </a:cxn>
              <a:cxn ang="0">
                <a:pos x="connsiteX28160" y="connsiteY28160"/>
              </a:cxn>
              <a:cxn ang="0">
                <a:pos x="connsiteX28161" y="connsiteY28161"/>
              </a:cxn>
              <a:cxn ang="0">
                <a:pos x="connsiteX28162" y="connsiteY28162"/>
              </a:cxn>
              <a:cxn ang="0">
                <a:pos x="connsiteX28163" y="connsiteY28163"/>
              </a:cxn>
              <a:cxn ang="0">
                <a:pos x="connsiteX28164" y="connsiteY28164"/>
              </a:cxn>
              <a:cxn ang="0">
                <a:pos x="connsiteX28165" y="connsiteY28165"/>
              </a:cxn>
              <a:cxn ang="0">
                <a:pos x="connsiteX28166" y="connsiteY28166"/>
              </a:cxn>
              <a:cxn ang="0">
                <a:pos x="connsiteX28167" y="connsiteY28167"/>
              </a:cxn>
              <a:cxn ang="0">
                <a:pos x="connsiteX28168" y="connsiteY28168"/>
              </a:cxn>
              <a:cxn ang="0">
                <a:pos x="connsiteX28169" y="connsiteY28169"/>
              </a:cxn>
              <a:cxn ang="0">
                <a:pos x="connsiteX28170" y="connsiteY28170"/>
              </a:cxn>
              <a:cxn ang="0">
                <a:pos x="connsiteX28171" y="connsiteY28171"/>
              </a:cxn>
              <a:cxn ang="0">
                <a:pos x="connsiteX28172" y="connsiteY28172"/>
              </a:cxn>
              <a:cxn ang="0">
                <a:pos x="connsiteX28173" y="connsiteY28173"/>
              </a:cxn>
              <a:cxn ang="0">
                <a:pos x="connsiteX28174" y="connsiteY28174"/>
              </a:cxn>
              <a:cxn ang="0">
                <a:pos x="connsiteX28175" y="connsiteY28175"/>
              </a:cxn>
              <a:cxn ang="0">
                <a:pos x="connsiteX28176" y="connsiteY28176"/>
              </a:cxn>
              <a:cxn ang="0">
                <a:pos x="connsiteX28177" y="connsiteY28177"/>
              </a:cxn>
              <a:cxn ang="0">
                <a:pos x="connsiteX28178" y="connsiteY28178"/>
              </a:cxn>
              <a:cxn ang="0">
                <a:pos x="connsiteX28179" y="connsiteY28179"/>
              </a:cxn>
              <a:cxn ang="0">
                <a:pos x="connsiteX28180" y="connsiteY28180"/>
              </a:cxn>
              <a:cxn ang="0">
                <a:pos x="connsiteX28181" y="connsiteY28181"/>
              </a:cxn>
              <a:cxn ang="0">
                <a:pos x="connsiteX28182" y="connsiteY28182"/>
              </a:cxn>
              <a:cxn ang="0">
                <a:pos x="connsiteX28183" y="connsiteY28183"/>
              </a:cxn>
              <a:cxn ang="0">
                <a:pos x="connsiteX28184" y="connsiteY28184"/>
              </a:cxn>
              <a:cxn ang="0">
                <a:pos x="connsiteX28185" y="connsiteY28185"/>
              </a:cxn>
              <a:cxn ang="0">
                <a:pos x="connsiteX28186" y="connsiteY28186"/>
              </a:cxn>
              <a:cxn ang="0">
                <a:pos x="connsiteX28187" y="connsiteY28187"/>
              </a:cxn>
              <a:cxn ang="0">
                <a:pos x="connsiteX28188" y="connsiteY28188"/>
              </a:cxn>
              <a:cxn ang="0">
                <a:pos x="connsiteX28189" y="connsiteY28189"/>
              </a:cxn>
              <a:cxn ang="0">
                <a:pos x="connsiteX28190" y="connsiteY28190"/>
              </a:cxn>
              <a:cxn ang="0">
                <a:pos x="connsiteX28191" y="connsiteY28191"/>
              </a:cxn>
              <a:cxn ang="0">
                <a:pos x="connsiteX28192" y="connsiteY28192"/>
              </a:cxn>
              <a:cxn ang="0">
                <a:pos x="connsiteX28193" y="connsiteY28193"/>
              </a:cxn>
              <a:cxn ang="0">
                <a:pos x="connsiteX28194" y="connsiteY28194"/>
              </a:cxn>
              <a:cxn ang="0">
                <a:pos x="connsiteX28195" y="connsiteY28195"/>
              </a:cxn>
              <a:cxn ang="0">
                <a:pos x="connsiteX28196" y="connsiteY28196"/>
              </a:cxn>
              <a:cxn ang="0">
                <a:pos x="connsiteX28197" y="connsiteY28197"/>
              </a:cxn>
              <a:cxn ang="0">
                <a:pos x="connsiteX28198" y="connsiteY28198"/>
              </a:cxn>
              <a:cxn ang="0">
                <a:pos x="connsiteX28199" y="connsiteY28199"/>
              </a:cxn>
              <a:cxn ang="0">
                <a:pos x="connsiteX28200" y="connsiteY28200"/>
              </a:cxn>
              <a:cxn ang="0">
                <a:pos x="connsiteX28201" y="connsiteY28201"/>
              </a:cxn>
              <a:cxn ang="0">
                <a:pos x="connsiteX28202" y="connsiteY28202"/>
              </a:cxn>
              <a:cxn ang="0">
                <a:pos x="connsiteX28203" y="connsiteY28203"/>
              </a:cxn>
              <a:cxn ang="0">
                <a:pos x="connsiteX28204" y="connsiteY28204"/>
              </a:cxn>
              <a:cxn ang="0">
                <a:pos x="connsiteX28205" y="connsiteY28205"/>
              </a:cxn>
              <a:cxn ang="0">
                <a:pos x="connsiteX28206" y="connsiteY28206"/>
              </a:cxn>
              <a:cxn ang="0">
                <a:pos x="connsiteX28207" y="connsiteY28207"/>
              </a:cxn>
              <a:cxn ang="0">
                <a:pos x="connsiteX28208" y="connsiteY28208"/>
              </a:cxn>
              <a:cxn ang="0">
                <a:pos x="connsiteX28209" y="connsiteY28209"/>
              </a:cxn>
              <a:cxn ang="0">
                <a:pos x="connsiteX28210" y="connsiteY28210"/>
              </a:cxn>
              <a:cxn ang="0">
                <a:pos x="connsiteX28211" y="connsiteY28211"/>
              </a:cxn>
              <a:cxn ang="0">
                <a:pos x="connsiteX28212" y="connsiteY28212"/>
              </a:cxn>
              <a:cxn ang="0">
                <a:pos x="connsiteX28213" y="connsiteY28213"/>
              </a:cxn>
              <a:cxn ang="0">
                <a:pos x="connsiteX28214" y="connsiteY28214"/>
              </a:cxn>
              <a:cxn ang="0">
                <a:pos x="connsiteX28215" y="connsiteY28215"/>
              </a:cxn>
              <a:cxn ang="0">
                <a:pos x="connsiteX28216" y="connsiteY28216"/>
              </a:cxn>
              <a:cxn ang="0">
                <a:pos x="connsiteX28217" y="connsiteY28217"/>
              </a:cxn>
              <a:cxn ang="0">
                <a:pos x="connsiteX28218" y="connsiteY28218"/>
              </a:cxn>
              <a:cxn ang="0">
                <a:pos x="connsiteX28219" y="connsiteY28219"/>
              </a:cxn>
              <a:cxn ang="0">
                <a:pos x="connsiteX28220" y="connsiteY28220"/>
              </a:cxn>
              <a:cxn ang="0">
                <a:pos x="connsiteX28221" y="connsiteY28221"/>
              </a:cxn>
              <a:cxn ang="0">
                <a:pos x="connsiteX28222" y="connsiteY28222"/>
              </a:cxn>
              <a:cxn ang="0">
                <a:pos x="connsiteX28223" y="connsiteY28223"/>
              </a:cxn>
              <a:cxn ang="0">
                <a:pos x="connsiteX28224" y="connsiteY28224"/>
              </a:cxn>
              <a:cxn ang="0">
                <a:pos x="connsiteX28225" y="connsiteY28225"/>
              </a:cxn>
              <a:cxn ang="0">
                <a:pos x="connsiteX28226" y="connsiteY28226"/>
              </a:cxn>
              <a:cxn ang="0">
                <a:pos x="connsiteX28227" y="connsiteY28227"/>
              </a:cxn>
              <a:cxn ang="0">
                <a:pos x="connsiteX28228" y="connsiteY28228"/>
              </a:cxn>
              <a:cxn ang="0">
                <a:pos x="connsiteX28229" y="connsiteY28229"/>
              </a:cxn>
              <a:cxn ang="0">
                <a:pos x="connsiteX28230" y="connsiteY28230"/>
              </a:cxn>
              <a:cxn ang="0">
                <a:pos x="connsiteX28231" y="connsiteY28231"/>
              </a:cxn>
              <a:cxn ang="0">
                <a:pos x="connsiteX28232" y="connsiteY28232"/>
              </a:cxn>
              <a:cxn ang="0">
                <a:pos x="connsiteX28233" y="connsiteY28233"/>
              </a:cxn>
              <a:cxn ang="0">
                <a:pos x="connsiteX28234" y="connsiteY28234"/>
              </a:cxn>
              <a:cxn ang="0">
                <a:pos x="connsiteX28235" y="connsiteY28235"/>
              </a:cxn>
              <a:cxn ang="0">
                <a:pos x="connsiteX28236" y="connsiteY28236"/>
              </a:cxn>
              <a:cxn ang="0">
                <a:pos x="connsiteX28237" y="connsiteY28237"/>
              </a:cxn>
              <a:cxn ang="0">
                <a:pos x="connsiteX28238" y="connsiteY28238"/>
              </a:cxn>
              <a:cxn ang="0">
                <a:pos x="connsiteX28239" y="connsiteY28239"/>
              </a:cxn>
              <a:cxn ang="0">
                <a:pos x="connsiteX28240" y="connsiteY28240"/>
              </a:cxn>
              <a:cxn ang="0">
                <a:pos x="connsiteX28241" y="connsiteY28241"/>
              </a:cxn>
              <a:cxn ang="0">
                <a:pos x="connsiteX28242" y="connsiteY28242"/>
              </a:cxn>
              <a:cxn ang="0">
                <a:pos x="connsiteX28243" y="connsiteY28243"/>
              </a:cxn>
              <a:cxn ang="0">
                <a:pos x="connsiteX28244" y="connsiteY28244"/>
              </a:cxn>
              <a:cxn ang="0">
                <a:pos x="connsiteX28245" y="connsiteY28245"/>
              </a:cxn>
              <a:cxn ang="0">
                <a:pos x="connsiteX28246" y="connsiteY28246"/>
              </a:cxn>
              <a:cxn ang="0">
                <a:pos x="connsiteX28247" y="connsiteY28247"/>
              </a:cxn>
              <a:cxn ang="0">
                <a:pos x="connsiteX28248" y="connsiteY28248"/>
              </a:cxn>
              <a:cxn ang="0">
                <a:pos x="connsiteX28249" y="connsiteY28249"/>
              </a:cxn>
              <a:cxn ang="0">
                <a:pos x="connsiteX28250" y="connsiteY28250"/>
              </a:cxn>
              <a:cxn ang="0">
                <a:pos x="connsiteX28251" y="connsiteY28251"/>
              </a:cxn>
              <a:cxn ang="0">
                <a:pos x="connsiteX28252" y="connsiteY28252"/>
              </a:cxn>
              <a:cxn ang="0">
                <a:pos x="connsiteX28253" y="connsiteY28253"/>
              </a:cxn>
              <a:cxn ang="0">
                <a:pos x="connsiteX28254" y="connsiteY28254"/>
              </a:cxn>
              <a:cxn ang="0">
                <a:pos x="connsiteX28255" y="connsiteY28255"/>
              </a:cxn>
              <a:cxn ang="0">
                <a:pos x="connsiteX28256" y="connsiteY28256"/>
              </a:cxn>
              <a:cxn ang="0">
                <a:pos x="connsiteX28257" y="connsiteY28257"/>
              </a:cxn>
              <a:cxn ang="0">
                <a:pos x="connsiteX28258" y="connsiteY28258"/>
              </a:cxn>
              <a:cxn ang="0">
                <a:pos x="connsiteX28259" y="connsiteY28259"/>
              </a:cxn>
              <a:cxn ang="0">
                <a:pos x="connsiteX28260" y="connsiteY28260"/>
              </a:cxn>
              <a:cxn ang="0">
                <a:pos x="connsiteX28261" y="connsiteY28261"/>
              </a:cxn>
              <a:cxn ang="0">
                <a:pos x="connsiteX28262" y="connsiteY28262"/>
              </a:cxn>
              <a:cxn ang="0">
                <a:pos x="connsiteX28263" y="connsiteY28263"/>
              </a:cxn>
              <a:cxn ang="0">
                <a:pos x="connsiteX28264" y="connsiteY28264"/>
              </a:cxn>
              <a:cxn ang="0">
                <a:pos x="connsiteX28265" y="connsiteY28265"/>
              </a:cxn>
              <a:cxn ang="0">
                <a:pos x="connsiteX28266" y="connsiteY28266"/>
              </a:cxn>
              <a:cxn ang="0">
                <a:pos x="connsiteX28267" y="connsiteY28267"/>
              </a:cxn>
              <a:cxn ang="0">
                <a:pos x="connsiteX28268" y="connsiteY28268"/>
              </a:cxn>
              <a:cxn ang="0">
                <a:pos x="connsiteX28269" y="connsiteY28269"/>
              </a:cxn>
              <a:cxn ang="0">
                <a:pos x="connsiteX28270" y="connsiteY28270"/>
              </a:cxn>
              <a:cxn ang="0">
                <a:pos x="connsiteX28271" y="connsiteY28271"/>
              </a:cxn>
              <a:cxn ang="0">
                <a:pos x="connsiteX28272" y="connsiteY28272"/>
              </a:cxn>
              <a:cxn ang="0">
                <a:pos x="connsiteX28273" y="connsiteY28273"/>
              </a:cxn>
              <a:cxn ang="0">
                <a:pos x="connsiteX28274" y="connsiteY28274"/>
              </a:cxn>
              <a:cxn ang="0">
                <a:pos x="connsiteX28275" y="connsiteY28275"/>
              </a:cxn>
              <a:cxn ang="0">
                <a:pos x="connsiteX28276" y="connsiteY28276"/>
              </a:cxn>
              <a:cxn ang="0">
                <a:pos x="connsiteX28277" y="connsiteY28277"/>
              </a:cxn>
              <a:cxn ang="0">
                <a:pos x="connsiteX28278" y="connsiteY28278"/>
              </a:cxn>
              <a:cxn ang="0">
                <a:pos x="connsiteX28279" y="connsiteY28279"/>
              </a:cxn>
              <a:cxn ang="0">
                <a:pos x="connsiteX28280" y="connsiteY28280"/>
              </a:cxn>
              <a:cxn ang="0">
                <a:pos x="connsiteX28281" y="connsiteY28281"/>
              </a:cxn>
              <a:cxn ang="0">
                <a:pos x="connsiteX28282" y="connsiteY28282"/>
              </a:cxn>
              <a:cxn ang="0">
                <a:pos x="connsiteX28283" y="connsiteY28283"/>
              </a:cxn>
              <a:cxn ang="0">
                <a:pos x="connsiteX28284" y="connsiteY28284"/>
              </a:cxn>
              <a:cxn ang="0">
                <a:pos x="connsiteX28285" y="connsiteY28285"/>
              </a:cxn>
              <a:cxn ang="0">
                <a:pos x="connsiteX28286" y="connsiteY28286"/>
              </a:cxn>
              <a:cxn ang="0">
                <a:pos x="connsiteX28287" y="connsiteY28287"/>
              </a:cxn>
              <a:cxn ang="0">
                <a:pos x="connsiteX28288" y="connsiteY28288"/>
              </a:cxn>
              <a:cxn ang="0">
                <a:pos x="connsiteX28289" y="connsiteY28289"/>
              </a:cxn>
              <a:cxn ang="0">
                <a:pos x="connsiteX28290" y="connsiteY28290"/>
              </a:cxn>
              <a:cxn ang="0">
                <a:pos x="connsiteX28291" y="connsiteY28291"/>
              </a:cxn>
              <a:cxn ang="0">
                <a:pos x="connsiteX28292" y="connsiteY28292"/>
              </a:cxn>
              <a:cxn ang="0">
                <a:pos x="connsiteX28293" y="connsiteY28293"/>
              </a:cxn>
              <a:cxn ang="0">
                <a:pos x="connsiteX28294" y="connsiteY28294"/>
              </a:cxn>
              <a:cxn ang="0">
                <a:pos x="connsiteX28295" y="connsiteY28295"/>
              </a:cxn>
              <a:cxn ang="0">
                <a:pos x="connsiteX28296" y="connsiteY28296"/>
              </a:cxn>
              <a:cxn ang="0">
                <a:pos x="connsiteX28297" y="connsiteY28297"/>
              </a:cxn>
              <a:cxn ang="0">
                <a:pos x="connsiteX28298" y="connsiteY28298"/>
              </a:cxn>
              <a:cxn ang="0">
                <a:pos x="connsiteX28299" y="connsiteY28299"/>
              </a:cxn>
              <a:cxn ang="0">
                <a:pos x="connsiteX28300" y="connsiteY28300"/>
              </a:cxn>
              <a:cxn ang="0">
                <a:pos x="connsiteX28301" y="connsiteY28301"/>
              </a:cxn>
              <a:cxn ang="0">
                <a:pos x="connsiteX28302" y="connsiteY28302"/>
              </a:cxn>
              <a:cxn ang="0">
                <a:pos x="connsiteX28303" y="connsiteY28303"/>
              </a:cxn>
              <a:cxn ang="0">
                <a:pos x="connsiteX28304" y="connsiteY28304"/>
              </a:cxn>
              <a:cxn ang="0">
                <a:pos x="connsiteX28305" y="connsiteY28305"/>
              </a:cxn>
              <a:cxn ang="0">
                <a:pos x="connsiteX28306" y="connsiteY28306"/>
              </a:cxn>
              <a:cxn ang="0">
                <a:pos x="connsiteX28307" y="connsiteY28307"/>
              </a:cxn>
              <a:cxn ang="0">
                <a:pos x="connsiteX28308" y="connsiteY28308"/>
              </a:cxn>
              <a:cxn ang="0">
                <a:pos x="connsiteX28309" y="connsiteY28309"/>
              </a:cxn>
              <a:cxn ang="0">
                <a:pos x="connsiteX28310" y="connsiteY28310"/>
              </a:cxn>
              <a:cxn ang="0">
                <a:pos x="connsiteX28311" y="connsiteY28311"/>
              </a:cxn>
              <a:cxn ang="0">
                <a:pos x="connsiteX28312" y="connsiteY28312"/>
              </a:cxn>
              <a:cxn ang="0">
                <a:pos x="connsiteX28313" y="connsiteY28313"/>
              </a:cxn>
              <a:cxn ang="0">
                <a:pos x="connsiteX28314" y="connsiteY28314"/>
              </a:cxn>
              <a:cxn ang="0">
                <a:pos x="connsiteX28315" y="connsiteY28315"/>
              </a:cxn>
              <a:cxn ang="0">
                <a:pos x="connsiteX28316" y="connsiteY28316"/>
              </a:cxn>
              <a:cxn ang="0">
                <a:pos x="connsiteX28317" y="connsiteY28317"/>
              </a:cxn>
              <a:cxn ang="0">
                <a:pos x="connsiteX28318" y="connsiteY28318"/>
              </a:cxn>
              <a:cxn ang="0">
                <a:pos x="connsiteX28319" y="connsiteY28319"/>
              </a:cxn>
              <a:cxn ang="0">
                <a:pos x="connsiteX28320" y="connsiteY28320"/>
              </a:cxn>
              <a:cxn ang="0">
                <a:pos x="connsiteX28321" y="connsiteY28321"/>
              </a:cxn>
              <a:cxn ang="0">
                <a:pos x="connsiteX28322" y="connsiteY28322"/>
              </a:cxn>
              <a:cxn ang="0">
                <a:pos x="connsiteX28323" y="connsiteY28323"/>
              </a:cxn>
              <a:cxn ang="0">
                <a:pos x="connsiteX28324" y="connsiteY28324"/>
              </a:cxn>
              <a:cxn ang="0">
                <a:pos x="connsiteX28325" y="connsiteY28325"/>
              </a:cxn>
              <a:cxn ang="0">
                <a:pos x="connsiteX28326" y="connsiteY28326"/>
              </a:cxn>
              <a:cxn ang="0">
                <a:pos x="connsiteX28327" y="connsiteY28327"/>
              </a:cxn>
              <a:cxn ang="0">
                <a:pos x="connsiteX28328" y="connsiteY28328"/>
              </a:cxn>
              <a:cxn ang="0">
                <a:pos x="connsiteX28329" y="connsiteY28329"/>
              </a:cxn>
              <a:cxn ang="0">
                <a:pos x="connsiteX28330" y="connsiteY28330"/>
              </a:cxn>
              <a:cxn ang="0">
                <a:pos x="connsiteX28331" y="connsiteY28331"/>
              </a:cxn>
              <a:cxn ang="0">
                <a:pos x="connsiteX28332" y="connsiteY28332"/>
              </a:cxn>
              <a:cxn ang="0">
                <a:pos x="connsiteX28333" y="connsiteY28333"/>
              </a:cxn>
              <a:cxn ang="0">
                <a:pos x="connsiteX28334" y="connsiteY28334"/>
              </a:cxn>
              <a:cxn ang="0">
                <a:pos x="connsiteX28335" y="connsiteY28335"/>
              </a:cxn>
              <a:cxn ang="0">
                <a:pos x="connsiteX28336" y="connsiteY28336"/>
              </a:cxn>
              <a:cxn ang="0">
                <a:pos x="connsiteX28337" y="connsiteY28337"/>
              </a:cxn>
              <a:cxn ang="0">
                <a:pos x="connsiteX28338" y="connsiteY28338"/>
              </a:cxn>
              <a:cxn ang="0">
                <a:pos x="connsiteX28339" y="connsiteY28339"/>
              </a:cxn>
              <a:cxn ang="0">
                <a:pos x="connsiteX28340" y="connsiteY28340"/>
              </a:cxn>
              <a:cxn ang="0">
                <a:pos x="connsiteX28341" y="connsiteY28341"/>
              </a:cxn>
              <a:cxn ang="0">
                <a:pos x="connsiteX28342" y="connsiteY28342"/>
              </a:cxn>
              <a:cxn ang="0">
                <a:pos x="connsiteX28343" y="connsiteY28343"/>
              </a:cxn>
              <a:cxn ang="0">
                <a:pos x="connsiteX28344" y="connsiteY28344"/>
              </a:cxn>
              <a:cxn ang="0">
                <a:pos x="connsiteX28345" y="connsiteY28345"/>
              </a:cxn>
              <a:cxn ang="0">
                <a:pos x="connsiteX28346" y="connsiteY28346"/>
              </a:cxn>
              <a:cxn ang="0">
                <a:pos x="connsiteX28347" y="connsiteY28347"/>
              </a:cxn>
              <a:cxn ang="0">
                <a:pos x="connsiteX28348" y="connsiteY28348"/>
              </a:cxn>
              <a:cxn ang="0">
                <a:pos x="connsiteX28349" y="connsiteY28349"/>
              </a:cxn>
              <a:cxn ang="0">
                <a:pos x="connsiteX28350" y="connsiteY28350"/>
              </a:cxn>
              <a:cxn ang="0">
                <a:pos x="connsiteX28351" y="connsiteY28351"/>
              </a:cxn>
              <a:cxn ang="0">
                <a:pos x="connsiteX28352" y="connsiteY28352"/>
              </a:cxn>
              <a:cxn ang="0">
                <a:pos x="connsiteX28353" y="connsiteY28353"/>
              </a:cxn>
              <a:cxn ang="0">
                <a:pos x="connsiteX28354" y="connsiteY28354"/>
              </a:cxn>
              <a:cxn ang="0">
                <a:pos x="connsiteX28355" y="connsiteY28355"/>
              </a:cxn>
              <a:cxn ang="0">
                <a:pos x="connsiteX28356" y="connsiteY28356"/>
              </a:cxn>
              <a:cxn ang="0">
                <a:pos x="connsiteX28357" y="connsiteY28357"/>
              </a:cxn>
              <a:cxn ang="0">
                <a:pos x="connsiteX28358" y="connsiteY28358"/>
              </a:cxn>
              <a:cxn ang="0">
                <a:pos x="connsiteX28359" y="connsiteY28359"/>
              </a:cxn>
              <a:cxn ang="0">
                <a:pos x="connsiteX28360" y="connsiteY28360"/>
              </a:cxn>
              <a:cxn ang="0">
                <a:pos x="connsiteX28361" y="connsiteY28361"/>
              </a:cxn>
              <a:cxn ang="0">
                <a:pos x="connsiteX28362" y="connsiteY28362"/>
              </a:cxn>
              <a:cxn ang="0">
                <a:pos x="connsiteX28363" y="connsiteY28363"/>
              </a:cxn>
              <a:cxn ang="0">
                <a:pos x="connsiteX28364" y="connsiteY28364"/>
              </a:cxn>
              <a:cxn ang="0">
                <a:pos x="connsiteX28365" y="connsiteY28365"/>
              </a:cxn>
              <a:cxn ang="0">
                <a:pos x="connsiteX28366" y="connsiteY28366"/>
              </a:cxn>
              <a:cxn ang="0">
                <a:pos x="connsiteX28367" y="connsiteY28367"/>
              </a:cxn>
              <a:cxn ang="0">
                <a:pos x="connsiteX28368" y="connsiteY28368"/>
              </a:cxn>
              <a:cxn ang="0">
                <a:pos x="connsiteX28369" y="connsiteY28369"/>
              </a:cxn>
              <a:cxn ang="0">
                <a:pos x="connsiteX28370" y="connsiteY28370"/>
              </a:cxn>
              <a:cxn ang="0">
                <a:pos x="connsiteX28371" y="connsiteY28371"/>
              </a:cxn>
              <a:cxn ang="0">
                <a:pos x="connsiteX28372" y="connsiteY28372"/>
              </a:cxn>
              <a:cxn ang="0">
                <a:pos x="connsiteX28373" y="connsiteY28373"/>
              </a:cxn>
              <a:cxn ang="0">
                <a:pos x="connsiteX28374" y="connsiteY28374"/>
              </a:cxn>
              <a:cxn ang="0">
                <a:pos x="connsiteX28375" y="connsiteY28375"/>
              </a:cxn>
              <a:cxn ang="0">
                <a:pos x="connsiteX28376" y="connsiteY28376"/>
              </a:cxn>
              <a:cxn ang="0">
                <a:pos x="connsiteX28377" y="connsiteY28377"/>
              </a:cxn>
              <a:cxn ang="0">
                <a:pos x="connsiteX28378" y="connsiteY28378"/>
              </a:cxn>
              <a:cxn ang="0">
                <a:pos x="connsiteX28379" y="connsiteY28379"/>
              </a:cxn>
              <a:cxn ang="0">
                <a:pos x="connsiteX28380" y="connsiteY28380"/>
              </a:cxn>
              <a:cxn ang="0">
                <a:pos x="connsiteX28381" y="connsiteY28381"/>
              </a:cxn>
              <a:cxn ang="0">
                <a:pos x="connsiteX28382" y="connsiteY28382"/>
              </a:cxn>
              <a:cxn ang="0">
                <a:pos x="connsiteX28383" y="connsiteY28383"/>
              </a:cxn>
              <a:cxn ang="0">
                <a:pos x="connsiteX28384" y="connsiteY28384"/>
              </a:cxn>
              <a:cxn ang="0">
                <a:pos x="connsiteX28385" y="connsiteY28385"/>
              </a:cxn>
              <a:cxn ang="0">
                <a:pos x="connsiteX28386" y="connsiteY28386"/>
              </a:cxn>
              <a:cxn ang="0">
                <a:pos x="connsiteX28387" y="connsiteY28387"/>
              </a:cxn>
              <a:cxn ang="0">
                <a:pos x="connsiteX28388" y="connsiteY28388"/>
              </a:cxn>
              <a:cxn ang="0">
                <a:pos x="connsiteX28389" y="connsiteY28389"/>
              </a:cxn>
              <a:cxn ang="0">
                <a:pos x="connsiteX28390" y="connsiteY28390"/>
              </a:cxn>
              <a:cxn ang="0">
                <a:pos x="connsiteX28391" y="connsiteY28391"/>
              </a:cxn>
              <a:cxn ang="0">
                <a:pos x="connsiteX28392" y="connsiteY28392"/>
              </a:cxn>
              <a:cxn ang="0">
                <a:pos x="connsiteX28393" y="connsiteY28393"/>
              </a:cxn>
              <a:cxn ang="0">
                <a:pos x="connsiteX28394" y="connsiteY28394"/>
              </a:cxn>
              <a:cxn ang="0">
                <a:pos x="connsiteX28395" y="connsiteY28395"/>
              </a:cxn>
              <a:cxn ang="0">
                <a:pos x="connsiteX28396" y="connsiteY28396"/>
              </a:cxn>
              <a:cxn ang="0">
                <a:pos x="connsiteX28397" y="connsiteY28397"/>
              </a:cxn>
              <a:cxn ang="0">
                <a:pos x="connsiteX28398" y="connsiteY28398"/>
              </a:cxn>
              <a:cxn ang="0">
                <a:pos x="connsiteX28399" y="connsiteY28399"/>
              </a:cxn>
              <a:cxn ang="0">
                <a:pos x="connsiteX28400" y="connsiteY28400"/>
              </a:cxn>
              <a:cxn ang="0">
                <a:pos x="connsiteX28401" y="connsiteY28401"/>
              </a:cxn>
              <a:cxn ang="0">
                <a:pos x="connsiteX28402" y="connsiteY28402"/>
              </a:cxn>
              <a:cxn ang="0">
                <a:pos x="connsiteX28403" y="connsiteY28403"/>
              </a:cxn>
              <a:cxn ang="0">
                <a:pos x="connsiteX28404" y="connsiteY28404"/>
              </a:cxn>
              <a:cxn ang="0">
                <a:pos x="connsiteX28405" y="connsiteY28405"/>
              </a:cxn>
              <a:cxn ang="0">
                <a:pos x="connsiteX28406" y="connsiteY28406"/>
              </a:cxn>
              <a:cxn ang="0">
                <a:pos x="connsiteX28407" y="connsiteY28407"/>
              </a:cxn>
              <a:cxn ang="0">
                <a:pos x="connsiteX28408" y="connsiteY28408"/>
              </a:cxn>
              <a:cxn ang="0">
                <a:pos x="connsiteX28409" y="connsiteY28409"/>
              </a:cxn>
              <a:cxn ang="0">
                <a:pos x="connsiteX28410" y="connsiteY28410"/>
              </a:cxn>
              <a:cxn ang="0">
                <a:pos x="connsiteX28411" y="connsiteY28411"/>
              </a:cxn>
              <a:cxn ang="0">
                <a:pos x="connsiteX28412" y="connsiteY28412"/>
              </a:cxn>
              <a:cxn ang="0">
                <a:pos x="connsiteX28413" y="connsiteY28413"/>
              </a:cxn>
              <a:cxn ang="0">
                <a:pos x="connsiteX28414" y="connsiteY28414"/>
              </a:cxn>
              <a:cxn ang="0">
                <a:pos x="connsiteX28415" y="connsiteY28415"/>
              </a:cxn>
              <a:cxn ang="0">
                <a:pos x="connsiteX28416" y="connsiteY28416"/>
              </a:cxn>
              <a:cxn ang="0">
                <a:pos x="connsiteX28417" y="connsiteY28417"/>
              </a:cxn>
              <a:cxn ang="0">
                <a:pos x="connsiteX28418" y="connsiteY28418"/>
              </a:cxn>
              <a:cxn ang="0">
                <a:pos x="connsiteX28419" y="connsiteY28419"/>
              </a:cxn>
              <a:cxn ang="0">
                <a:pos x="connsiteX28420" y="connsiteY28420"/>
              </a:cxn>
              <a:cxn ang="0">
                <a:pos x="connsiteX28421" y="connsiteY28421"/>
              </a:cxn>
              <a:cxn ang="0">
                <a:pos x="connsiteX28422" y="connsiteY28422"/>
              </a:cxn>
              <a:cxn ang="0">
                <a:pos x="connsiteX28423" y="connsiteY28423"/>
              </a:cxn>
              <a:cxn ang="0">
                <a:pos x="connsiteX28424" y="connsiteY28424"/>
              </a:cxn>
              <a:cxn ang="0">
                <a:pos x="connsiteX28425" y="connsiteY28425"/>
              </a:cxn>
              <a:cxn ang="0">
                <a:pos x="connsiteX28426" y="connsiteY28426"/>
              </a:cxn>
              <a:cxn ang="0">
                <a:pos x="connsiteX28427" y="connsiteY28427"/>
              </a:cxn>
              <a:cxn ang="0">
                <a:pos x="connsiteX28428" y="connsiteY28428"/>
              </a:cxn>
              <a:cxn ang="0">
                <a:pos x="connsiteX28429" y="connsiteY28429"/>
              </a:cxn>
              <a:cxn ang="0">
                <a:pos x="connsiteX28430" y="connsiteY28430"/>
              </a:cxn>
              <a:cxn ang="0">
                <a:pos x="connsiteX28431" y="connsiteY28431"/>
              </a:cxn>
              <a:cxn ang="0">
                <a:pos x="connsiteX28432" y="connsiteY28432"/>
              </a:cxn>
              <a:cxn ang="0">
                <a:pos x="connsiteX28433" y="connsiteY28433"/>
              </a:cxn>
              <a:cxn ang="0">
                <a:pos x="connsiteX28434" y="connsiteY28434"/>
              </a:cxn>
              <a:cxn ang="0">
                <a:pos x="connsiteX28435" y="connsiteY28435"/>
              </a:cxn>
              <a:cxn ang="0">
                <a:pos x="connsiteX28436" y="connsiteY28436"/>
              </a:cxn>
              <a:cxn ang="0">
                <a:pos x="connsiteX28437" y="connsiteY28437"/>
              </a:cxn>
              <a:cxn ang="0">
                <a:pos x="connsiteX28438" y="connsiteY28438"/>
              </a:cxn>
              <a:cxn ang="0">
                <a:pos x="connsiteX28439" y="connsiteY28439"/>
              </a:cxn>
              <a:cxn ang="0">
                <a:pos x="connsiteX28440" y="connsiteY28440"/>
              </a:cxn>
              <a:cxn ang="0">
                <a:pos x="connsiteX28441" y="connsiteY28441"/>
              </a:cxn>
              <a:cxn ang="0">
                <a:pos x="connsiteX28442" y="connsiteY28442"/>
              </a:cxn>
              <a:cxn ang="0">
                <a:pos x="connsiteX28443" y="connsiteY28443"/>
              </a:cxn>
              <a:cxn ang="0">
                <a:pos x="connsiteX28444" y="connsiteY28444"/>
              </a:cxn>
              <a:cxn ang="0">
                <a:pos x="connsiteX28445" y="connsiteY28445"/>
              </a:cxn>
              <a:cxn ang="0">
                <a:pos x="connsiteX28446" y="connsiteY28446"/>
              </a:cxn>
              <a:cxn ang="0">
                <a:pos x="connsiteX28447" y="connsiteY28447"/>
              </a:cxn>
              <a:cxn ang="0">
                <a:pos x="connsiteX28448" y="connsiteY28448"/>
              </a:cxn>
              <a:cxn ang="0">
                <a:pos x="connsiteX28449" y="connsiteY28449"/>
              </a:cxn>
              <a:cxn ang="0">
                <a:pos x="connsiteX28450" y="connsiteY28450"/>
              </a:cxn>
              <a:cxn ang="0">
                <a:pos x="connsiteX28451" y="connsiteY28451"/>
              </a:cxn>
              <a:cxn ang="0">
                <a:pos x="connsiteX28452" y="connsiteY28452"/>
              </a:cxn>
              <a:cxn ang="0">
                <a:pos x="connsiteX28453" y="connsiteY28453"/>
              </a:cxn>
              <a:cxn ang="0">
                <a:pos x="connsiteX28454" y="connsiteY28454"/>
              </a:cxn>
              <a:cxn ang="0">
                <a:pos x="connsiteX28455" y="connsiteY28455"/>
              </a:cxn>
              <a:cxn ang="0">
                <a:pos x="connsiteX28456" y="connsiteY28456"/>
              </a:cxn>
              <a:cxn ang="0">
                <a:pos x="connsiteX28457" y="connsiteY28457"/>
              </a:cxn>
              <a:cxn ang="0">
                <a:pos x="connsiteX28458" y="connsiteY28458"/>
              </a:cxn>
              <a:cxn ang="0">
                <a:pos x="connsiteX28459" y="connsiteY28459"/>
              </a:cxn>
              <a:cxn ang="0">
                <a:pos x="connsiteX28460" y="connsiteY28460"/>
              </a:cxn>
              <a:cxn ang="0">
                <a:pos x="connsiteX28461" y="connsiteY28461"/>
              </a:cxn>
              <a:cxn ang="0">
                <a:pos x="connsiteX28462" y="connsiteY28462"/>
              </a:cxn>
              <a:cxn ang="0">
                <a:pos x="connsiteX28463" y="connsiteY28463"/>
              </a:cxn>
              <a:cxn ang="0">
                <a:pos x="connsiteX28464" y="connsiteY28464"/>
              </a:cxn>
              <a:cxn ang="0">
                <a:pos x="connsiteX28465" y="connsiteY28465"/>
              </a:cxn>
              <a:cxn ang="0">
                <a:pos x="connsiteX28466" y="connsiteY28466"/>
              </a:cxn>
              <a:cxn ang="0">
                <a:pos x="connsiteX28467" y="connsiteY28467"/>
              </a:cxn>
              <a:cxn ang="0">
                <a:pos x="connsiteX28468" y="connsiteY28468"/>
              </a:cxn>
              <a:cxn ang="0">
                <a:pos x="connsiteX28469" y="connsiteY28469"/>
              </a:cxn>
              <a:cxn ang="0">
                <a:pos x="connsiteX28470" y="connsiteY28470"/>
              </a:cxn>
              <a:cxn ang="0">
                <a:pos x="connsiteX28471" y="connsiteY28471"/>
              </a:cxn>
              <a:cxn ang="0">
                <a:pos x="connsiteX28472" y="connsiteY28472"/>
              </a:cxn>
              <a:cxn ang="0">
                <a:pos x="connsiteX28473" y="connsiteY28473"/>
              </a:cxn>
              <a:cxn ang="0">
                <a:pos x="connsiteX28474" y="connsiteY28474"/>
              </a:cxn>
              <a:cxn ang="0">
                <a:pos x="connsiteX28475" y="connsiteY28475"/>
              </a:cxn>
              <a:cxn ang="0">
                <a:pos x="connsiteX28476" y="connsiteY28476"/>
              </a:cxn>
              <a:cxn ang="0">
                <a:pos x="connsiteX28477" y="connsiteY28477"/>
              </a:cxn>
              <a:cxn ang="0">
                <a:pos x="connsiteX28478" y="connsiteY28478"/>
              </a:cxn>
              <a:cxn ang="0">
                <a:pos x="connsiteX28479" y="connsiteY28479"/>
              </a:cxn>
              <a:cxn ang="0">
                <a:pos x="connsiteX28480" y="connsiteY28480"/>
              </a:cxn>
              <a:cxn ang="0">
                <a:pos x="connsiteX28481" y="connsiteY28481"/>
              </a:cxn>
              <a:cxn ang="0">
                <a:pos x="connsiteX28482" y="connsiteY28482"/>
              </a:cxn>
              <a:cxn ang="0">
                <a:pos x="connsiteX28483" y="connsiteY28483"/>
              </a:cxn>
              <a:cxn ang="0">
                <a:pos x="connsiteX28484" y="connsiteY28484"/>
              </a:cxn>
              <a:cxn ang="0">
                <a:pos x="connsiteX28485" y="connsiteY28485"/>
              </a:cxn>
              <a:cxn ang="0">
                <a:pos x="connsiteX28486" y="connsiteY28486"/>
              </a:cxn>
              <a:cxn ang="0">
                <a:pos x="connsiteX28487" y="connsiteY28487"/>
              </a:cxn>
              <a:cxn ang="0">
                <a:pos x="connsiteX28488" y="connsiteY28488"/>
              </a:cxn>
              <a:cxn ang="0">
                <a:pos x="connsiteX28489" y="connsiteY28489"/>
              </a:cxn>
              <a:cxn ang="0">
                <a:pos x="connsiteX28490" y="connsiteY28490"/>
              </a:cxn>
              <a:cxn ang="0">
                <a:pos x="connsiteX28491" y="connsiteY28491"/>
              </a:cxn>
              <a:cxn ang="0">
                <a:pos x="connsiteX28492" y="connsiteY28492"/>
              </a:cxn>
              <a:cxn ang="0">
                <a:pos x="connsiteX28493" y="connsiteY28493"/>
              </a:cxn>
              <a:cxn ang="0">
                <a:pos x="connsiteX28494" y="connsiteY28494"/>
              </a:cxn>
              <a:cxn ang="0">
                <a:pos x="connsiteX28495" y="connsiteY28495"/>
              </a:cxn>
              <a:cxn ang="0">
                <a:pos x="connsiteX28496" y="connsiteY28496"/>
              </a:cxn>
              <a:cxn ang="0">
                <a:pos x="connsiteX28497" y="connsiteY28497"/>
              </a:cxn>
              <a:cxn ang="0">
                <a:pos x="connsiteX28498" y="connsiteY28498"/>
              </a:cxn>
              <a:cxn ang="0">
                <a:pos x="connsiteX28499" y="connsiteY28499"/>
              </a:cxn>
              <a:cxn ang="0">
                <a:pos x="connsiteX28500" y="connsiteY28500"/>
              </a:cxn>
              <a:cxn ang="0">
                <a:pos x="connsiteX28501" y="connsiteY28501"/>
              </a:cxn>
              <a:cxn ang="0">
                <a:pos x="connsiteX28502" y="connsiteY28502"/>
              </a:cxn>
              <a:cxn ang="0">
                <a:pos x="connsiteX28503" y="connsiteY28503"/>
              </a:cxn>
              <a:cxn ang="0">
                <a:pos x="connsiteX28504" y="connsiteY28504"/>
              </a:cxn>
              <a:cxn ang="0">
                <a:pos x="connsiteX28505" y="connsiteY28505"/>
              </a:cxn>
              <a:cxn ang="0">
                <a:pos x="connsiteX28506" y="connsiteY28506"/>
              </a:cxn>
              <a:cxn ang="0">
                <a:pos x="connsiteX28507" y="connsiteY28507"/>
              </a:cxn>
              <a:cxn ang="0">
                <a:pos x="connsiteX28508" y="connsiteY28508"/>
              </a:cxn>
              <a:cxn ang="0">
                <a:pos x="connsiteX28509" y="connsiteY28509"/>
              </a:cxn>
              <a:cxn ang="0">
                <a:pos x="connsiteX28510" y="connsiteY28510"/>
              </a:cxn>
              <a:cxn ang="0">
                <a:pos x="connsiteX28511" y="connsiteY28511"/>
              </a:cxn>
              <a:cxn ang="0">
                <a:pos x="connsiteX28512" y="connsiteY28512"/>
              </a:cxn>
              <a:cxn ang="0">
                <a:pos x="connsiteX28513" y="connsiteY28513"/>
              </a:cxn>
              <a:cxn ang="0">
                <a:pos x="connsiteX28514" y="connsiteY28514"/>
              </a:cxn>
              <a:cxn ang="0">
                <a:pos x="connsiteX28515" y="connsiteY28515"/>
              </a:cxn>
              <a:cxn ang="0">
                <a:pos x="connsiteX28516" y="connsiteY28516"/>
              </a:cxn>
              <a:cxn ang="0">
                <a:pos x="connsiteX28517" y="connsiteY28517"/>
              </a:cxn>
              <a:cxn ang="0">
                <a:pos x="connsiteX28518" y="connsiteY28518"/>
              </a:cxn>
              <a:cxn ang="0">
                <a:pos x="connsiteX28519" y="connsiteY28519"/>
              </a:cxn>
              <a:cxn ang="0">
                <a:pos x="connsiteX28520" y="connsiteY28520"/>
              </a:cxn>
              <a:cxn ang="0">
                <a:pos x="connsiteX28521" y="connsiteY28521"/>
              </a:cxn>
              <a:cxn ang="0">
                <a:pos x="connsiteX28522" y="connsiteY28522"/>
              </a:cxn>
              <a:cxn ang="0">
                <a:pos x="connsiteX28523" y="connsiteY28523"/>
              </a:cxn>
              <a:cxn ang="0">
                <a:pos x="connsiteX28524" y="connsiteY28524"/>
              </a:cxn>
              <a:cxn ang="0">
                <a:pos x="connsiteX28525" y="connsiteY28525"/>
              </a:cxn>
              <a:cxn ang="0">
                <a:pos x="connsiteX28526" y="connsiteY28526"/>
              </a:cxn>
              <a:cxn ang="0">
                <a:pos x="connsiteX28527" y="connsiteY28527"/>
              </a:cxn>
              <a:cxn ang="0">
                <a:pos x="connsiteX28528" y="connsiteY28528"/>
              </a:cxn>
              <a:cxn ang="0">
                <a:pos x="connsiteX28529" y="connsiteY28529"/>
              </a:cxn>
              <a:cxn ang="0">
                <a:pos x="connsiteX28530" y="connsiteY28530"/>
              </a:cxn>
              <a:cxn ang="0">
                <a:pos x="connsiteX28531" y="connsiteY28531"/>
              </a:cxn>
              <a:cxn ang="0">
                <a:pos x="connsiteX28532" y="connsiteY28532"/>
              </a:cxn>
              <a:cxn ang="0">
                <a:pos x="connsiteX28533" y="connsiteY28533"/>
              </a:cxn>
              <a:cxn ang="0">
                <a:pos x="connsiteX28534" y="connsiteY28534"/>
              </a:cxn>
              <a:cxn ang="0">
                <a:pos x="connsiteX28535" y="connsiteY28535"/>
              </a:cxn>
              <a:cxn ang="0">
                <a:pos x="connsiteX28536" y="connsiteY28536"/>
              </a:cxn>
              <a:cxn ang="0">
                <a:pos x="connsiteX28537" y="connsiteY28537"/>
              </a:cxn>
              <a:cxn ang="0">
                <a:pos x="connsiteX28538" y="connsiteY28538"/>
              </a:cxn>
              <a:cxn ang="0">
                <a:pos x="connsiteX28539" y="connsiteY28539"/>
              </a:cxn>
              <a:cxn ang="0">
                <a:pos x="connsiteX28540" y="connsiteY28540"/>
              </a:cxn>
              <a:cxn ang="0">
                <a:pos x="connsiteX28541" y="connsiteY28541"/>
              </a:cxn>
              <a:cxn ang="0">
                <a:pos x="connsiteX28542" y="connsiteY28542"/>
              </a:cxn>
              <a:cxn ang="0">
                <a:pos x="connsiteX28543" y="connsiteY28543"/>
              </a:cxn>
              <a:cxn ang="0">
                <a:pos x="connsiteX28544" y="connsiteY28544"/>
              </a:cxn>
              <a:cxn ang="0">
                <a:pos x="connsiteX28545" y="connsiteY28545"/>
              </a:cxn>
              <a:cxn ang="0">
                <a:pos x="connsiteX28546" y="connsiteY28546"/>
              </a:cxn>
              <a:cxn ang="0">
                <a:pos x="connsiteX28547" y="connsiteY28547"/>
              </a:cxn>
              <a:cxn ang="0">
                <a:pos x="connsiteX28548" y="connsiteY28548"/>
              </a:cxn>
              <a:cxn ang="0">
                <a:pos x="connsiteX28549" y="connsiteY28549"/>
              </a:cxn>
              <a:cxn ang="0">
                <a:pos x="connsiteX28550" y="connsiteY28550"/>
              </a:cxn>
              <a:cxn ang="0">
                <a:pos x="connsiteX28551" y="connsiteY28551"/>
              </a:cxn>
              <a:cxn ang="0">
                <a:pos x="connsiteX28552" y="connsiteY28552"/>
              </a:cxn>
              <a:cxn ang="0">
                <a:pos x="connsiteX28553" y="connsiteY28553"/>
              </a:cxn>
              <a:cxn ang="0">
                <a:pos x="connsiteX28554" y="connsiteY28554"/>
              </a:cxn>
              <a:cxn ang="0">
                <a:pos x="connsiteX28555" y="connsiteY28555"/>
              </a:cxn>
              <a:cxn ang="0">
                <a:pos x="connsiteX28556" y="connsiteY28556"/>
              </a:cxn>
              <a:cxn ang="0">
                <a:pos x="connsiteX28557" y="connsiteY28557"/>
              </a:cxn>
              <a:cxn ang="0">
                <a:pos x="connsiteX28558" y="connsiteY28558"/>
              </a:cxn>
              <a:cxn ang="0">
                <a:pos x="connsiteX28559" y="connsiteY28559"/>
              </a:cxn>
              <a:cxn ang="0">
                <a:pos x="connsiteX28560" y="connsiteY28560"/>
              </a:cxn>
              <a:cxn ang="0">
                <a:pos x="connsiteX28561" y="connsiteY28561"/>
              </a:cxn>
              <a:cxn ang="0">
                <a:pos x="connsiteX28562" y="connsiteY28562"/>
              </a:cxn>
              <a:cxn ang="0">
                <a:pos x="connsiteX28563" y="connsiteY28563"/>
              </a:cxn>
              <a:cxn ang="0">
                <a:pos x="connsiteX28564" y="connsiteY28564"/>
              </a:cxn>
              <a:cxn ang="0">
                <a:pos x="connsiteX28565" y="connsiteY28565"/>
              </a:cxn>
              <a:cxn ang="0">
                <a:pos x="connsiteX28566" y="connsiteY28566"/>
              </a:cxn>
              <a:cxn ang="0">
                <a:pos x="connsiteX28567" y="connsiteY28567"/>
              </a:cxn>
              <a:cxn ang="0">
                <a:pos x="connsiteX28568" y="connsiteY28568"/>
              </a:cxn>
              <a:cxn ang="0">
                <a:pos x="connsiteX28569" y="connsiteY28569"/>
              </a:cxn>
              <a:cxn ang="0">
                <a:pos x="connsiteX28570" y="connsiteY28570"/>
              </a:cxn>
              <a:cxn ang="0">
                <a:pos x="connsiteX28571" y="connsiteY28571"/>
              </a:cxn>
              <a:cxn ang="0">
                <a:pos x="connsiteX28572" y="connsiteY28572"/>
              </a:cxn>
              <a:cxn ang="0">
                <a:pos x="connsiteX28573" y="connsiteY28573"/>
              </a:cxn>
              <a:cxn ang="0">
                <a:pos x="connsiteX28574" y="connsiteY28574"/>
              </a:cxn>
              <a:cxn ang="0">
                <a:pos x="connsiteX28575" y="connsiteY28575"/>
              </a:cxn>
              <a:cxn ang="0">
                <a:pos x="connsiteX28576" y="connsiteY28576"/>
              </a:cxn>
              <a:cxn ang="0">
                <a:pos x="connsiteX28577" y="connsiteY28577"/>
              </a:cxn>
              <a:cxn ang="0">
                <a:pos x="connsiteX28578" y="connsiteY28578"/>
              </a:cxn>
              <a:cxn ang="0">
                <a:pos x="connsiteX28579" y="connsiteY28579"/>
              </a:cxn>
              <a:cxn ang="0">
                <a:pos x="connsiteX28580" y="connsiteY28580"/>
              </a:cxn>
              <a:cxn ang="0">
                <a:pos x="connsiteX28581" y="connsiteY28581"/>
              </a:cxn>
              <a:cxn ang="0">
                <a:pos x="connsiteX28582" y="connsiteY28582"/>
              </a:cxn>
              <a:cxn ang="0">
                <a:pos x="connsiteX28583" y="connsiteY28583"/>
              </a:cxn>
              <a:cxn ang="0">
                <a:pos x="connsiteX28584" y="connsiteY28584"/>
              </a:cxn>
              <a:cxn ang="0">
                <a:pos x="connsiteX28585" y="connsiteY28585"/>
              </a:cxn>
              <a:cxn ang="0">
                <a:pos x="connsiteX28586" y="connsiteY28586"/>
              </a:cxn>
              <a:cxn ang="0">
                <a:pos x="connsiteX28587" y="connsiteY28587"/>
              </a:cxn>
              <a:cxn ang="0">
                <a:pos x="connsiteX28588" y="connsiteY28588"/>
              </a:cxn>
              <a:cxn ang="0">
                <a:pos x="connsiteX28589" y="connsiteY28589"/>
              </a:cxn>
              <a:cxn ang="0">
                <a:pos x="connsiteX28590" y="connsiteY28590"/>
              </a:cxn>
              <a:cxn ang="0">
                <a:pos x="connsiteX28591" y="connsiteY28591"/>
              </a:cxn>
              <a:cxn ang="0">
                <a:pos x="connsiteX28592" y="connsiteY28592"/>
              </a:cxn>
              <a:cxn ang="0">
                <a:pos x="connsiteX28593" y="connsiteY28593"/>
              </a:cxn>
              <a:cxn ang="0">
                <a:pos x="connsiteX28594" y="connsiteY28594"/>
              </a:cxn>
              <a:cxn ang="0">
                <a:pos x="connsiteX28595" y="connsiteY28595"/>
              </a:cxn>
              <a:cxn ang="0">
                <a:pos x="connsiteX28596" y="connsiteY28596"/>
              </a:cxn>
              <a:cxn ang="0">
                <a:pos x="connsiteX28597" y="connsiteY28597"/>
              </a:cxn>
              <a:cxn ang="0">
                <a:pos x="connsiteX28598" y="connsiteY28598"/>
              </a:cxn>
              <a:cxn ang="0">
                <a:pos x="connsiteX28599" y="connsiteY28599"/>
              </a:cxn>
              <a:cxn ang="0">
                <a:pos x="connsiteX28600" y="connsiteY28600"/>
              </a:cxn>
              <a:cxn ang="0">
                <a:pos x="connsiteX28601" y="connsiteY28601"/>
              </a:cxn>
              <a:cxn ang="0">
                <a:pos x="connsiteX28602" y="connsiteY28602"/>
              </a:cxn>
              <a:cxn ang="0">
                <a:pos x="connsiteX28603" y="connsiteY28603"/>
              </a:cxn>
              <a:cxn ang="0">
                <a:pos x="connsiteX28604" y="connsiteY28604"/>
              </a:cxn>
              <a:cxn ang="0">
                <a:pos x="connsiteX28605" y="connsiteY28605"/>
              </a:cxn>
              <a:cxn ang="0">
                <a:pos x="connsiteX28606" y="connsiteY28606"/>
              </a:cxn>
              <a:cxn ang="0">
                <a:pos x="connsiteX28607" y="connsiteY28607"/>
              </a:cxn>
              <a:cxn ang="0">
                <a:pos x="connsiteX28608" y="connsiteY28608"/>
              </a:cxn>
              <a:cxn ang="0">
                <a:pos x="connsiteX28609" y="connsiteY28609"/>
              </a:cxn>
              <a:cxn ang="0">
                <a:pos x="connsiteX28610" y="connsiteY28610"/>
              </a:cxn>
              <a:cxn ang="0">
                <a:pos x="connsiteX28611" y="connsiteY28611"/>
              </a:cxn>
              <a:cxn ang="0">
                <a:pos x="connsiteX28612" y="connsiteY28612"/>
              </a:cxn>
              <a:cxn ang="0">
                <a:pos x="connsiteX28613" y="connsiteY28613"/>
              </a:cxn>
              <a:cxn ang="0">
                <a:pos x="connsiteX28614" y="connsiteY28614"/>
              </a:cxn>
              <a:cxn ang="0">
                <a:pos x="connsiteX28615" y="connsiteY28615"/>
              </a:cxn>
              <a:cxn ang="0">
                <a:pos x="connsiteX28616" y="connsiteY28616"/>
              </a:cxn>
              <a:cxn ang="0">
                <a:pos x="connsiteX28617" y="connsiteY28617"/>
              </a:cxn>
              <a:cxn ang="0">
                <a:pos x="connsiteX28618" y="connsiteY28618"/>
              </a:cxn>
              <a:cxn ang="0">
                <a:pos x="connsiteX28619" y="connsiteY28619"/>
              </a:cxn>
              <a:cxn ang="0">
                <a:pos x="connsiteX28620" y="connsiteY28620"/>
              </a:cxn>
              <a:cxn ang="0">
                <a:pos x="connsiteX28621" y="connsiteY28621"/>
              </a:cxn>
              <a:cxn ang="0">
                <a:pos x="connsiteX28622" y="connsiteY28622"/>
              </a:cxn>
              <a:cxn ang="0">
                <a:pos x="connsiteX28623" y="connsiteY28623"/>
              </a:cxn>
              <a:cxn ang="0">
                <a:pos x="connsiteX28624" y="connsiteY28624"/>
              </a:cxn>
              <a:cxn ang="0">
                <a:pos x="connsiteX28625" y="connsiteY28625"/>
              </a:cxn>
              <a:cxn ang="0">
                <a:pos x="connsiteX28626" y="connsiteY28626"/>
              </a:cxn>
              <a:cxn ang="0">
                <a:pos x="connsiteX28627" y="connsiteY28627"/>
              </a:cxn>
              <a:cxn ang="0">
                <a:pos x="connsiteX28628" y="connsiteY28628"/>
              </a:cxn>
              <a:cxn ang="0">
                <a:pos x="connsiteX28629" y="connsiteY28629"/>
              </a:cxn>
              <a:cxn ang="0">
                <a:pos x="connsiteX28630" y="connsiteY28630"/>
              </a:cxn>
              <a:cxn ang="0">
                <a:pos x="connsiteX28631" y="connsiteY28631"/>
              </a:cxn>
              <a:cxn ang="0">
                <a:pos x="connsiteX28632" y="connsiteY28632"/>
              </a:cxn>
              <a:cxn ang="0">
                <a:pos x="connsiteX28633" y="connsiteY28633"/>
              </a:cxn>
              <a:cxn ang="0">
                <a:pos x="connsiteX28634" y="connsiteY28634"/>
              </a:cxn>
              <a:cxn ang="0">
                <a:pos x="connsiteX28635" y="connsiteY28635"/>
              </a:cxn>
              <a:cxn ang="0">
                <a:pos x="connsiteX28636" y="connsiteY28636"/>
              </a:cxn>
              <a:cxn ang="0">
                <a:pos x="connsiteX28637" y="connsiteY28637"/>
              </a:cxn>
              <a:cxn ang="0">
                <a:pos x="connsiteX28638" y="connsiteY28638"/>
              </a:cxn>
              <a:cxn ang="0">
                <a:pos x="connsiteX28639" y="connsiteY28639"/>
              </a:cxn>
              <a:cxn ang="0">
                <a:pos x="connsiteX28640" y="connsiteY28640"/>
              </a:cxn>
              <a:cxn ang="0">
                <a:pos x="connsiteX28641" y="connsiteY28641"/>
              </a:cxn>
              <a:cxn ang="0">
                <a:pos x="connsiteX28642" y="connsiteY28642"/>
              </a:cxn>
              <a:cxn ang="0">
                <a:pos x="connsiteX28643" y="connsiteY28643"/>
              </a:cxn>
              <a:cxn ang="0">
                <a:pos x="connsiteX28644" y="connsiteY28644"/>
              </a:cxn>
              <a:cxn ang="0">
                <a:pos x="connsiteX28645" y="connsiteY28645"/>
              </a:cxn>
              <a:cxn ang="0">
                <a:pos x="connsiteX28646" y="connsiteY28646"/>
              </a:cxn>
              <a:cxn ang="0">
                <a:pos x="connsiteX28647" y="connsiteY28647"/>
              </a:cxn>
              <a:cxn ang="0">
                <a:pos x="connsiteX28648" y="connsiteY28648"/>
              </a:cxn>
              <a:cxn ang="0">
                <a:pos x="connsiteX28649" y="connsiteY28649"/>
              </a:cxn>
              <a:cxn ang="0">
                <a:pos x="connsiteX28650" y="connsiteY28650"/>
              </a:cxn>
              <a:cxn ang="0">
                <a:pos x="connsiteX28651" y="connsiteY28651"/>
              </a:cxn>
              <a:cxn ang="0">
                <a:pos x="connsiteX28652" y="connsiteY28652"/>
              </a:cxn>
              <a:cxn ang="0">
                <a:pos x="connsiteX28653" y="connsiteY28653"/>
              </a:cxn>
              <a:cxn ang="0">
                <a:pos x="connsiteX28654" y="connsiteY28654"/>
              </a:cxn>
              <a:cxn ang="0">
                <a:pos x="connsiteX28655" y="connsiteY28655"/>
              </a:cxn>
              <a:cxn ang="0">
                <a:pos x="connsiteX28656" y="connsiteY28656"/>
              </a:cxn>
              <a:cxn ang="0">
                <a:pos x="connsiteX28657" y="connsiteY28657"/>
              </a:cxn>
              <a:cxn ang="0">
                <a:pos x="connsiteX28658" y="connsiteY28658"/>
              </a:cxn>
              <a:cxn ang="0">
                <a:pos x="connsiteX28659" y="connsiteY28659"/>
              </a:cxn>
              <a:cxn ang="0">
                <a:pos x="connsiteX28660" y="connsiteY28660"/>
              </a:cxn>
              <a:cxn ang="0">
                <a:pos x="connsiteX28661" y="connsiteY28661"/>
              </a:cxn>
              <a:cxn ang="0">
                <a:pos x="connsiteX28662" y="connsiteY28662"/>
              </a:cxn>
              <a:cxn ang="0">
                <a:pos x="connsiteX28663" y="connsiteY28663"/>
              </a:cxn>
              <a:cxn ang="0">
                <a:pos x="connsiteX28664" y="connsiteY28664"/>
              </a:cxn>
              <a:cxn ang="0">
                <a:pos x="connsiteX28665" y="connsiteY28665"/>
              </a:cxn>
              <a:cxn ang="0">
                <a:pos x="connsiteX28666" y="connsiteY28666"/>
              </a:cxn>
              <a:cxn ang="0">
                <a:pos x="connsiteX28667" y="connsiteY28667"/>
              </a:cxn>
              <a:cxn ang="0">
                <a:pos x="connsiteX28668" y="connsiteY28668"/>
              </a:cxn>
              <a:cxn ang="0">
                <a:pos x="connsiteX28669" y="connsiteY28669"/>
              </a:cxn>
              <a:cxn ang="0">
                <a:pos x="connsiteX28670" y="connsiteY28670"/>
              </a:cxn>
              <a:cxn ang="0">
                <a:pos x="connsiteX28671" y="connsiteY28671"/>
              </a:cxn>
              <a:cxn ang="0">
                <a:pos x="connsiteX28672" y="connsiteY28672"/>
              </a:cxn>
              <a:cxn ang="0">
                <a:pos x="connsiteX28673" y="connsiteY28673"/>
              </a:cxn>
              <a:cxn ang="0">
                <a:pos x="connsiteX28674" y="connsiteY28674"/>
              </a:cxn>
              <a:cxn ang="0">
                <a:pos x="connsiteX28675" y="connsiteY28675"/>
              </a:cxn>
              <a:cxn ang="0">
                <a:pos x="connsiteX28676" y="connsiteY28676"/>
              </a:cxn>
              <a:cxn ang="0">
                <a:pos x="connsiteX28677" y="connsiteY28677"/>
              </a:cxn>
              <a:cxn ang="0">
                <a:pos x="connsiteX28678" y="connsiteY28678"/>
              </a:cxn>
              <a:cxn ang="0">
                <a:pos x="connsiteX28679" y="connsiteY28679"/>
              </a:cxn>
              <a:cxn ang="0">
                <a:pos x="connsiteX28680" y="connsiteY28680"/>
              </a:cxn>
              <a:cxn ang="0">
                <a:pos x="connsiteX28681" y="connsiteY28681"/>
              </a:cxn>
              <a:cxn ang="0">
                <a:pos x="connsiteX28682" y="connsiteY28682"/>
              </a:cxn>
              <a:cxn ang="0">
                <a:pos x="connsiteX28683" y="connsiteY28683"/>
              </a:cxn>
              <a:cxn ang="0">
                <a:pos x="connsiteX28684" y="connsiteY28684"/>
              </a:cxn>
              <a:cxn ang="0">
                <a:pos x="connsiteX28685" y="connsiteY28685"/>
              </a:cxn>
              <a:cxn ang="0">
                <a:pos x="connsiteX28686" y="connsiteY28686"/>
              </a:cxn>
              <a:cxn ang="0">
                <a:pos x="connsiteX28687" y="connsiteY28687"/>
              </a:cxn>
              <a:cxn ang="0">
                <a:pos x="connsiteX28688" y="connsiteY28688"/>
              </a:cxn>
              <a:cxn ang="0">
                <a:pos x="connsiteX28689" y="connsiteY28689"/>
              </a:cxn>
              <a:cxn ang="0">
                <a:pos x="connsiteX28690" y="connsiteY28690"/>
              </a:cxn>
              <a:cxn ang="0">
                <a:pos x="connsiteX28691" y="connsiteY28691"/>
              </a:cxn>
              <a:cxn ang="0">
                <a:pos x="connsiteX28692" y="connsiteY28692"/>
              </a:cxn>
              <a:cxn ang="0">
                <a:pos x="connsiteX28693" y="connsiteY28693"/>
              </a:cxn>
              <a:cxn ang="0">
                <a:pos x="connsiteX28694" y="connsiteY28694"/>
              </a:cxn>
              <a:cxn ang="0">
                <a:pos x="connsiteX28695" y="connsiteY28695"/>
              </a:cxn>
              <a:cxn ang="0">
                <a:pos x="connsiteX28696" y="connsiteY28696"/>
              </a:cxn>
              <a:cxn ang="0">
                <a:pos x="connsiteX28697" y="connsiteY28697"/>
              </a:cxn>
              <a:cxn ang="0">
                <a:pos x="connsiteX28698" y="connsiteY28698"/>
              </a:cxn>
              <a:cxn ang="0">
                <a:pos x="connsiteX28699" y="connsiteY28699"/>
              </a:cxn>
              <a:cxn ang="0">
                <a:pos x="connsiteX28700" y="connsiteY28700"/>
              </a:cxn>
              <a:cxn ang="0">
                <a:pos x="connsiteX28701" y="connsiteY28701"/>
              </a:cxn>
              <a:cxn ang="0">
                <a:pos x="connsiteX28702" y="connsiteY28702"/>
              </a:cxn>
              <a:cxn ang="0">
                <a:pos x="connsiteX28703" y="connsiteY28703"/>
              </a:cxn>
              <a:cxn ang="0">
                <a:pos x="connsiteX28704" y="connsiteY28704"/>
              </a:cxn>
              <a:cxn ang="0">
                <a:pos x="connsiteX28705" y="connsiteY28705"/>
              </a:cxn>
              <a:cxn ang="0">
                <a:pos x="connsiteX28706" y="connsiteY28706"/>
              </a:cxn>
              <a:cxn ang="0">
                <a:pos x="connsiteX28707" y="connsiteY28707"/>
              </a:cxn>
              <a:cxn ang="0">
                <a:pos x="connsiteX28708" y="connsiteY28708"/>
              </a:cxn>
              <a:cxn ang="0">
                <a:pos x="connsiteX28709" y="connsiteY28709"/>
              </a:cxn>
              <a:cxn ang="0">
                <a:pos x="connsiteX28710" y="connsiteY28710"/>
              </a:cxn>
              <a:cxn ang="0">
                <a:pos x="connsiteX28711" y="connsiteY28711"/>
              </a:cxn>
              <a:cxn ang="0">
                <a:pos x="connsiteX28712" y="connsiteY28712"/>
              </a:cxn>
              <a:cxn ang="0">
                <a:pos x="connsiteX28713" y="connsiteY28713"/>
              </a:cxn>
              <a:cxn ang="0">
                <a:pos x="connsiteX28714" y="connsiteY28714"/>
              </a:cxn>
              <a:cxn ang="0">
                <a:pos x="connsiteX28715" y="connsiteY28715"/>
              </a:cxn>
              <a:cxn ang="0">
                <a:pos x="connsiteX28716" y="connsiteY28716"/>
              </a:cxn>
              <a:cxn ang="0">
                <a:pos x="connsiteX28717" y="connsiteY28717"/>
              </a:cxn>
              <a:cxn ang="0">
                <a:pos x="connsiteX28718" y="connsiteY28718"/>
              </a:cxn>
              <a:cxn ang="0">
                <a:pos x="connsiteX28719" y="connsiteY28719"/>
              </a:cxn>
              <a:cxn ang="0">
                <a:pos x="connsiteX28720" y="connsiteY28720"/>
              </a:cxn>
              <a:cxn ang="0">
                <a:pos x="connsiteX28721" y="connsiteY28721"/>
              </a:cxn>
              <a:cxn ang="0">
                <a:pos x="connsiteX28722" y="connsiteY28722"/>
              </a:cxn>
              <a:cxn ang="0">
                <a:pos x="connsiteX28723" y="connsiteY28723"/>
              </a:cxn>
              <a:cxn ang="0">
                <a:pos x="connsiteX28724" y="connsiteY28724"/>
              </a:cxn>
              <a:cxn ang="0">
                <a:pos x="connsiteX28725" y="connsiteY28725"/>
              </a:cxn>
              <a:cxn ang="0">
                <a:pos x="connsiteX28726" y="connsiteY28726"/>
              </a:cxn>
              <a:cxn ang="0">
                <a:pos x="connsiteX28727" y="connsiteY28727"/>
              </a:cxn>
              <a:cxn ang="0">
                <a:pos x="connsiteX28728" y="connsiteY28728"/>
              </a:cxn>
              <a:cxn ang="0">
                <a:pos x="connsiteX28729" y="connsiteY28729"/>
              </a:cxn>
              <a:cxn ang="0">
                <a:pos x="connsiteX28730" y="connsiteY28730"/>
              </a:cxn>
              <a:cxn ang="0">
                <a:pos x="connsiteX28731" y="connsiteY28731"/>
              </a:cxn>
              <a:cxn ang="0">
                <a:pos x="connsiteX28732" y="connsiteY28732"/>
              </a:cxn>
              <a:cxn ang="0">
                <a:pos x="connsiteX28733" y="connsiteY28733"/>
              </a:cxn>
              <a:cxn ang="0">
                <a:pos x="connsiteX28734" y="connsiteY28734"/>
              </a:cxn>
              <a:cxn ang="0">
                <a:pos x="connsiteX28735" y="connsiteY28735"/>
              </a:cxn>
              <a:cxn ang="0">
                <a:pos x="connsiteX28736" y="connsiteY28736"/>
              </a:cxn>
              <a:cxn ang="0">
                <a:pos x="connsiteX28737" y="connsiteY28737"/>
              </a:cxn>
              <a:cxn ang="0">
                <a:pos x="connsiteX28738" y="connsiteY28738"/>
              </a:cxn>
              <a:cxn ang="0">
                <a:pos x="connsiteX28739" y="connsiteY28739"/>
              </a:cxn>
              <a:cxn ang="0">
                <a:pos x="connsiteX28740" y="connsiteY28740"/>
              </a:cxn>
              <a:cxn ang="0">
                <a:pos x="connsiteX28741" y="connsiteY28741"/>
              </a:cxn>
              <a:cxn ang="0">
                <a:pos x="connsiteX28742" y="connsiteY28742"/>
              </a:cxn>
              <a:cxn ang="0">
                <a:pos x="connsiteX28743" y="connsiteY28743"/>
              </a:cxn>
              <a:cxn ang="0">
                <a:pos x="connsiteX28744" y="connsiteY28744"/>
              </a:cxn>
              <a:cxn ang="0">
                <a:pos x="connsiteX28745" y="connsiteY28745"/>
              </a:cxn>
              <a:cxn ang="0">
                <a:pos x="connsiteX28746" y="connsiteY28746"/>
              </a:cxn>
              <a:cxn ang="0">
                <a:pos x="connsiteX28747" y="connsiteY28747"/>
              </a:cxn>
              <a:cxn ang="0">
                <a:pos x="connsiteX28748" y="connsiteY28748"/>
              </a:cxn>
              <a:cxn ang="0">
                <a:pos x="connsiteX28749" y="connsiteY28749"/>
              </a:cxn>
              <a:cxn ang="0">
                <a:pos x="connsiteX28750" y="connsiteY28750"/>
              </a:cxn>
              <a:cxn ang="0">
                <a:pos x="connsiteX28751" y="connsiteY28751"/>
              </a:cxn>
              <a:cxn ang="0">
                <a:pos x="connsiteX28752" y="connsiteY28752"/>
              </a:cxn>
              <a:cxn ang="0">
                <a:pos x="connsiteX28753" y="connsiteY28753"/>
              </a:cxn>
              <a:cxn ang="0">
                <a:pos x="connsiteX28754" y="connsiteY28754"/>
              </a:cxn>
              <a:cxn ang="0">
                <a:pos x="connsiteX28755" y="connsiteY28755"/>
              </a:cxn>
              <a:cxn ang="0">
                <a:pos x="connsiteX28756" y="connsiteY28756"/>
              </a:cxn>
              <a:cxn ang="0">
                <a:pos x="connsiteX28757" y="connsiteY28757"/>
              </a:cxn>
              <a:cxn ang="0">
                <a:pos x="connsiteX28758" y="connsiteY28758"/>
              </a:cxn>
              <a:cxn ang="0">
                <a:pos x="connsiteX28759" y="connsiteY28759"/>
              </a:cxn>
              <a:cxn ang="0">
                <a:pos x="connsiteX28760" y="connsiteY28760"/>
              </a:cxn>
              <a:cxn ang="0">
                <a:pos x="connsiteX28761" y="connsiteY28761"/>
              </a:cxn>
              <a:cxn ang="0">
                <a:pos x="connsiteX28762" y="connsiteY28762"/>
              </a:cxn>
              <a:cxn ang="0">
                <a:pos x="connsiteX28763" y="connsiteY28763"/>
              </a:cxn>
              <a:cxn ang="0">
                <a:pos x="connsiteX28764" y="connsiteY28764"/>
              </a:cxn>
              <a:cxn ang="0">
                <a:pos x="connsiteX28765" y="connsiteY28765"/>
              </a:cxn>
              <a:cxn ang="0">
                <a:pos x="connsiteX28766" y="connsiteY28766"/>
              </a:cxn>
              <a:cxn ang="0">
                <a:pos x="connsiteX28767" y="connsiteY28767"/>
              </a:cxn>
              <a:cxn ang="0">
                <a:pos x="connsiteX28768" y="connsiteY28768"/>
              </a:cxn>
              <a:cxn ang="0">
                <a:pos x="connsiteX28769" y="connsiteY28769"/>
              </a:cxn>
              <a:cxn ang="0">
                <a:pos x="connsiteX28770" y="connsiteY28770"/>
              </a:cxn>
              <a:cxn ang="0">
                <a:pos x="connsiteX28771" y="connsiteY28771"/>
              </a:cxn>
              <a:cxn ang="0">
                <a:pos x="connsiteX28772" y="connsiteY28772"/>
              </a:cxn>
              <a:cxn ang="0">
                <a:pos x="connsiteX28773" y="connsiteY28773"/>
              </a:cxn>
              <a:cxn ang="0">
                <a:pos x="connsiteX28774" y="connsiteY28774"/>
              </a:cxn>
              <a:cxn ang="0">
                <a:pos x="connsiteX28775" y="connsiteY28775"/>
              </a:cxn>
              <a:cxn ang="0">
                <a:pos x="connsiteX28776" y="connsiteY28776"/>
              </a:cxn>
              <a:cxn ang="0">
                <a:pos x="connsiteX28777" y="connsiteY28777"/>
              </a:cxn>
              <a:cxn ang="0">
                <a:pos x="connsiteX28778" y="connsiteY28778"/>
              </a:cxn>
              <a:cxn ang="0">
                <a:pos x="connsiteX28779" y="connsiteY28779"/>
              </a:cxn>
              <a:cxn ang="0">
                <a:pos x="connsiteX28780" y="connsiteY28780"/>
              </a:cxn>
              <a:cxn ang="0">
                <a:pos x="connsiteX28781" y="connsiteY28781"/>
              </a:cxn>
              <a:cxn ang="0">
                <a:pos x="connsiteX28782" y="connsiteY28782"/>
              </a:cxn>
              <a:cxn ang="0">
                <a:pos x="connsiteX28783" y="connsiteY28783"/>
              </a:cxn>
              <a:cxn ang="0">
                <a:pos x="connsiteX28784" y="connsiteY28784"/>
              </a:cxn>
              <a:cxn ang="0">
                <a:pos x="connsiteX28785" y="connsiteY28785"/>
              </a:cxn>
              <a:cxn ang="0">
                <a:pos x="connsiteX28786" y="connsiteY28786"/>
              </a:cxn>
              <a:cxn ang="0">
                <a:pos x="connsiteX28787" y="connsiteY28787"/>
              </a:cxn>
              <a:cxn ang="0">
                <a:pos x="connsiteX28788" y="connsiteY28788"/>
              </a:cxn>
              <a:cxn ang="0">
                <a:pos x="connsiteX28789" y="connsiteY28789"/>
              </a:cxn>
              <a:cxn ang="0">
                <a:pos x="connsiteX28790" y="connsiteY28790"/>
              </a:cxn>
              <a:cxn ang="0">
                <a:pos x="connsiteX28791" y="connsiteY28791"/>
              </a:cxn>
              <a:cxn ang="0">
                <a:pos x="connsiteX28792" y="connsiteY28792"/>
              </a:cxn>
              <a:cxn ang="0">
                <a:pos x="connsiteX28793" y="connsiteY28793"/>
              </a:cxn>
              <a:cxn ang="0">
                <a:pos x="connsiteX28794" y="connsiteY28794"/>
              </a:cxn>
              <a:cxn ang="0">
                <a:pos x="connsiteX28795" y="connsiteY28795"/>
              </a:cxn>
              <a:cxn ang="0">
                <a:pos x="connsiteX28796" y="connsiteY28796"/>
              </a:cxn>
              <a:cxn ang="0">
                <a:pos x="connsiteX28797" y="connsiteY28797"/>
              </a:cxn>
              <a:cxn ang="0">
                <a:pos x="connsiteX28798" y="connsiteY28798"/>
              </a:cxn>
              <a:cxn ang="0">
                <a:pos x="connsiteX28799" y="connsiteY28799"/>
              </a:cxn>
              <a:cxn ang="0">
                <a:pos x="connsiteX28800" y="connsiteY28800"/>
              </a:cxn>
              <a:cxn ang="0">
                <a:pos x="connsiteX28801" y="connsiteY28801"/>
              </a:cxn>
              <a:cxn ang="0">
                <a:pos x="connsiteX28802" y="connsiteY28802"/>
              </a:cxn>
              <a:cxn ang="0">
                <a:pos x="connsiteX28803" y="connsiteY28803"/>
              </a:cxn>
              <a:cxn ang="0">
                <a:pos x="connsiteX28804" y="connsiteY28804"/>
              </a:cxn>
              <a:cxn ang="0">
                <a:pos x="connsiteX28805" y="connsiteY28805"/>
              </a:cxn>
              <a:cxn ang="0">
                <a:pos x="connsiteX28806" y="connsiteY28806"/>
              </a:cxn>
              <a:cxn ang="0">
                <a:pos x="connsiteX28807" y="connsiteY28807"/>
              </a:cxn>
              <a:cxn ang="0">
                <a:pos x="connsiteX28808" y="connsiteY28808"/>
              </a:cxn>
              <a:cxn ang="0">
                <a:pos x="connsiteX28809" y="connsiteY28809"/>
              </a:cxn>
              <a:cxn ang="0">
                <a:pos x="connsiteX28810" y="connsiteY28810"/>
              </a:cxn>
              <a:cxn ang="0">
                <a:pos x="connsiteX28811" y="connsiteY28811"/>
              </a:cxn>
              <a:cxn ang="0">
                <a:pos x="connsiteX28812" y="connsiteY28812"/>
              </a:cxn>
              <a:cxn ang="0">
                <a:pos x="connsiteX28813" y="connsiteY28813"/>
              </a:cxn>
              <a:cxn ang="0">
                <a:pos x="connsiteX28814" y="connsiteY28814"/>
              </a:cxn>
              <a:cxn ang="0">
                <a:pos x="connsiteX28815" y="connsiteY28815"/>
              </a:cxn>
              <a:cxn ang="0">
                <a:pos x="connsiteX28816" y="connsiteY28816"/>
              </a:cxn>
              <a:cxn ang="0">
                <a:pos x="connsiteX28817" y="connsiteY28817"/>
              </a:cxn>
              <a:cxn ang="0">
                <a:pos x="connsiteX28818" y="connsiteY28818"/>
              </a:cxn>
              <a:cxn ang="0">
                <a:pos x="connsiteX28819" y="connsiteY28819"/>
              </a:cxn>
              <a:cxn ang="0">
                <a:pos x="connsiteX28820" y="connsiteY28820"/>
              </a:cxn>
              <a:cxn ang="0">
                <a:pos x="connsiteX28821" y="connsiteY28821"/>
              </a:cxn>
              <a:cxn ang="0">
                <a:pos x="connsiteX28822" y="connsiteY28822"/>
              </a:cxn>
              <a:cxn ang="0">
                <a:pos x="connsiteX28823" y="connsiteY28823"/>
              </a:cxn>
              <a:cxn ang="0">
                <a:pos x="connsiteX28824" y="connsiteY28824"/>
              </a:cxn>
              <a:cxn ang="0">
                <a:pos x="connsiteX28825" y="connsiteY28825"/>
              </a:cxn>
              <a:cxn ang="0">
                <a:pos x="connsiteX28826" y="connsiteY28826"/>
              </a:cxn>
              <a:cxn ang="0">
                <a:pos x="connsiteX28827" y="connsiteY28827"/>
              </a:cxn>
              <a:cxn ang="0">
                <a:pos x="connsiteX28828" y="connsiteY28828"/>
              </a:cxn>
              <a:cxn ang="0">
                <a:pos x="connsiteX28829" y="connsiteY28829"/>
              </a:cxn>
              <a:cxn ang="0">
                <a:pos x="connsiteX28830" y="connsiteY28830"/>
              </a:cxn>
              <a:cxn ang="0">
                <a:pos x="connsiteX28831" y="connsiteY28831"/>
              </a:cxn>
              <a:cxn ang="0">
                <a:pos x="connsiteX28832" y="connsiteY28832"/>
              </a:cxn>
              <a:cxn ang="0">
                <a:pos x="connsiteX28833" y="connsiteY28833"/>
              </a:cxn>
              <a:cxn ang="0">
                <a:pos x="connsiteX28834" y="connsiteY28834"/>
              </a:cxn>
              <a:cxn ang="0">
                <a:pos x="connsiteX28835" y="connsiteY28835"/>
              </a:cxn>
              <a:cxn ang="0">
                <a:pos x="connsiteX28836" y="connsiteY28836"/>
              </a:cxn>
              <a:cxn ang="0">
                <a:pos x="connsiteX28837" y="connsiteY28837"/>
              </a:cxn>
              <a:cxn ang="0">
                <a:pos x="connsiteX28838" y="connsiteY28838"/>
              </a:cxn>
              <a:cxn ang="0">
                <a:pos x="connsiteX28839" y="connsiteY28839"/>
              </a:cxn>
              <a:cxn ang="0">
                <a:pos x="connsiteX28840" y="connsiteY28840"/>
              </a:cxn>
              <a:cxn ang="0">
                <a:pos x="connsiteX28841" y="connsiteY28841"/>
              </a:cxn>
              <a:cxn ang="0">
                <a:pos x="connsiteX28842" y="connsiteY28842"/>
              </a:cxn>
              <a:cxn ang="0">
                <a:pos x="connsiteX28843" y="connsiteY28843"/>
              </a:cxn>
              <a:cxn ang="0">
                <a:pos x="connsiteX28844" y="connsiteY28844"/>
              </a:cxn>
              <a:cxn ang="0">
                <a:pos x="connsiteX28845" y="connsiteY28845"/>
              </a:cxn>
              <a:cxn ang="0">
                <a:pos x="connsiteX28846" y="connsiteY28846"/>
              </a:cxn>
              <a:cxn ang="0">
                <a:pos x="connsiteX28847" y="connsiteY28847"/>
              </a:cxn>
              <a:cxn ang="0">
                <a:pos x="connsiteX28848" y="connsiteY28848"/>
              </a:cxn>
              <a:cxn ang="0">
                <a:pos x="connsiteX28849" y="connsiteY28849"/>
              </a:cxn>
              <a:cxn ang="0">
                <a:pos x="connsiteX28850" y="connsiteY28850"/>
              </a:cxn>
              <a:cxn ang="0">
                <a:pos x="connsiteX28851" y="connsiteY28851"/>
              </a:cxn>
              <a:cxn ang="0">
                <a:pos x="connsiteX28852" y="connsiteY28852"/>
              </a:cxn>
              <a:cxn ang="0">
                <a:pos x="connsiteX28853" y="connsiteY28853"/>
              </a:cxn>
              <a:cxn ang="0">
                <a:pos x="connsiteX28854" y="connsiteY28854"/>
              </a:cxn>
              <a:cxn ang="0">
                <a:pos x="connsiteX28855" y="connsiteY28855"/>
              </a:cxn>
              <a:cxn ang="0">
                <a:pos x="connsiteX28856" y="connsiteY28856"/>
              </a:cxn>
              <a:cxn ang="0">
                <a:pos x="connsiteX28857" y="connsiteY28857"/>
              </a:cxn>
              <a:cxn ang="0">
                <a:pos x="connsiteX28858" y="connsiteY28858"/>
              </a:cxn>
              <a:cxn ang="0">
                <a:pos x="connsiteX28859" y="connsiteY28859"/>
              </a:cxn>
              <a:cxn ang="0">
                <a:pos x="connsiteX28860" y="connsiteY28860"/>
              </a:cxn>
              <a:cxn ang="0">
                <a:pos x="connsiteX28861" y="connsiteY28861"/>
              </a:cxn>
              <a:cxn ang="0">
                <a:pos x="connsiteX28862" y="connsiteY28862"/>
              </a:cxn>
              <a:cxn ang="0">
                <a:pos x="connsiteX28863" y="connsiteY28863"/>
              </a:cxn>
              <a:cxn ang="0">
                <a:pos x="connsiteX28864" y="connsiteY28864"/>
              </a:cxn>
              <a:cxn ang="0">
                <a:pos x="connsiteX28865" y="connsiteY28865"/>
              </a:cxn>
              <a:cxn ang="0">
                <a:pos x="connsiteX28866" y="connsiteY28866"/>
              </a:cxn>
              <a:cxn ang="0">
                <a:pos x="connsiteX28867" y="connsiteY28867"/>
              </a:cxn>
              <a:cxn ang="0">
                <a:pos x="connsiteX28868" y="connsiteY28868"/>
              </a:cxn>
              <a:cxn ang="0">
                <a:pos x="connsiteX28869" y="connsiteY28869"/>
              </a:cxn>
              <a:cxn ang="0">
                <a:pos x="connsiteX28870" y="connsiteY28870"/>
              </a:cxn>
              <a:cxn ang="0">
                <a:pos x="connsiteX28871" y="connsiteY28871"/>
              </a:cxn>
              <a:cxn ang="0">
                <a:pos x="connsiteX28872" y="connsiteY28872"/>
              </a:cxn>
              <a:cxn ang="0">
                <a:pos x="connsiteX28873" y="connsiteY28873"/>
              </a:cxn>
              <a:cxn ang="0">
                <a:pos x="connsiteX28874" y="connsiteY28874"/>
              </a:cxn>
              <a:cxn ang="0">
                <a:pos x="connsiteX28875" y="connsiteY28875"/>
              </a:cxn>
              <a:cxn ang="0">
                <a:pos x="connsiteX28876" y="connsiteY28876"/>
              </a:cxn>
              <a:cxn ang="0">
                <a:pos x="connsiteX28877" y="connsiteY28877"/>
              </a:cxn>
              <a:cxn ang="0">
                <a:pos x="connsiteX28878" y="connsiteY28878"/>
              </a:cxn>
              <a:cxn ang="0">
                <a:pos x="connsiteX28879" y="connsiteY28879"/>
              </a:cxn>
              <a:cxn ang="0">
                <a:pos x="connsiteX28880" y="connsiteY28880"/>
              </a:cxn>
              <a:cxn ang="0">
                <a:pos x="connsiteX28881" y="connsiteY28881"/>
              </a:cxn>
              <a:cxn ang="0">
                <a:pos x="connsiteX28882" y="connsiteY28882"/>
              </a:cxn>
              <a:cxn ang="0">
                <a:pos x="connsiteX28883" y="connsiteY28883"/>
              </a:cxn>
              <a:cxn ang="0">
                <a:pos x="connsiteX28884" y="connsiteY28884"/>
              </a:cxn>
              <a:cxn ang="0">
                <a:pos x="connsiteX28885" y="connsiteY28885"/>
              </a:cxn>
              <a:cxn ang="0">
                <a:pos x="connsiteX28886" y="connsiteY28886"/>
              </a:cxn>
              <a:cxn ang="0">
                <a:pos x="connsiteX28887" y="connsiteY28887"/>
              </a:cxn>
              <a:cxn ang="0">
                <a:pos x="connsiteX28888" y="connsiteY28888"/>
              </a:cxn>
              <a:cxn ang="0">
                <a:pos x="connsiteX28889" y="connsiteY28889"/>
              </a:cxn>
              <a:cxn ang="0">
                <a:pos x="connsiteX28890" y="connsiteY28890"/>
              </a:cxn>
              <a:cxn ang="0">
                <a:pos x="connsiteX28891" y="connsiteY28891"/>
              </a:cxn>
              <a:cxn ang="0">
                <a:pos x="connsiteX28892" y="connsiteY28892"/>
              </a:cxn>
              <a:cxn ang="0">
                <a:pos x="connsiteX28893" y="connsiteY28893"/>
              </a:cxn>
              <a:cxn ang="0">
                <a:pos x="connsiteX28894" y="connsiteY28894"/>
              </a:cxn>
              <a:cxn ang="0">
                <a:pos x="connsiteX28895" y="connsiteY28895"/>
              </a:cxn>
              <a:cxn ang="0">
                <a:pos x="connsiteX28896" y="connsiteY28896"/>
              </a:cxn>
              <a:cxn ang="0">
                <a:pos x="connsiteX28897" y="connsiteY28897"/>
              </a:cxn>
              <a:cxn ang="0">
                <a:pos x="connsiteX28898" y="connsiteY28898"/>
              </a:cxn>
              <a:cxn ang="0">
                <a:pos x="connsiteX28899" y="connsiteY28899"/>
              </a:cxn>
              <a:cxn ang="0">
                <a:pos x="connsiteX28900" y="connsiteY28900"/>
              </a:cxn>
              <a:cxn ang="0">
                <a:pos x="connsiteX28901" y="connsiteY28901"/>
              </a:cxn>
              <a:cxn ang="0">
                <a:pos x="connsiteX28902" y="connsiteY28902"/>
              </a:cxn>
              <a:cxn ang="0">
                <a:pos x="connsiteX28903" y="connsiteY28903"/>
              </a:cxn>
              <a:cxn ang="0">
                <a:pos x="connsiteX28904" y="connsiteY28904"/>
              </a:cxn>
              <a:cxn ang="0">
                <a:pos x="connsiteX28905" y="connsiteY28905"/>
              </a:cxn>
              <a:cxn ang="0">
                <a:pos x="connsiteX28906" y="connsiteY28906"/>
              </a:cxn>
              <a:cxn ang="0">
                <a:pos x="connsiteX28907" y="connsiteY28907"/>
              </a:cxn>
              <a:cxn ang="0">
                <a:pos x="connsiteX28908" y="connsiteY28908"/>
              </a:cxn>
              <a:cxn ang="0">
                <a:pos x="connsiteX28909" y="connsiteY28909"/>
              </a:cxn>
              <a:cxn ang="0">
                <a:pos x="connsiteX28910" y="connsiteY28910"/>
              </a:cxn>
              <a:cxn ang="0">
                <a:pos x="connsiteX28911" y="connsiteY28911"/>
              </a:cxn>
              <a:cxn ang="0">
                <a:pos x="connsiteX28912" y="connsiteY28912"/>
              </a:cxn>
              <a:cxn ang="0">
                <a:pos x="connsiteX28913" y="connsiteY28913"/>
              </a:cxn>
              <a:cxn ang="0">
                <a:pos x="connsiteX28914" y="connsiteY28914"/>
              </a:cxn>
              <a:cxn ang="0">
                <a:pos x="connsiteX28915" y="connsiteY28915"/>
              </a:cxn>
              <a:cxn ang="0">
                <a:pos x="connsiteX28916" y="connsiteY28916"/>
              </a:cxn>
              <a:cxn ang="0">
                <a:pos x="connsiteX28917" y="connsiteY28917"/>
              </a:cxn>
              <a:cxn ang="0">
                <a:pos x="connsiteX28918" y="connsiteY28918"/>
              </a:cxn>
              <a:cxn ang="0">
                <a:pos x="connsiteX28919" y="connsiteY28919"/>
              </a:cxn>
              <a:cxn ang="0">
                <a:pos x="connsiteX28920" y="connsiteY28920"/>
              </a:cxn>
              <a:cxn ang="0">
                <a:pos x="connsiteX28921" y="connsiteY28921"/>
              </a:cxn>
              <a:cxn ang="0">
                <a:pos x="connsiteX28922" y="connsiteY28922"/>
              </a:cxn>
              <a:cxn ang="0">
                <a:pos x="connsiteX28923" y="connsiteY28923"/>
              </a:cxn>
              <a:cxn ang="0">
                <a:pos x="connsiteX28924" y="connsiteY28924"/>
              </a:cxn>
              <a:cxn ang="0">
                <a:pos x="connsiteX28925" y="connsiteY28925"/>
              </a:cxn>
              <a:cxn ang="0">
                <a:pos x="connsiteX28926" y="connsiteY28926"/>
              </a:cxn>
              <a:cxn ang="0">
                <a:pos x="connsiteX28927" y="connsiteY28927"/>
              </a:cxn>
              <a:cxn ang="0">
                <a:pos x="connsiteX28928" y="connsiteY28928"/>
              </a:cxn>
              <a:cxn ang="0">
                <a:pos x="connsiteX28929" y="connsiteY28929"/>
              </a:cxn>
              <a:cxn ang="0">
                <a:pos x="connsiteX28930" y="connsiteY28930"/>
              </a:cxn>
              <a:cxn ang="0">
                <a:pos x="connsiteX28931" y="connsiteY28931"/>
              </a:cxn>
              <a:cxn ang="0">
                <a:pos x="connsiteX28932" y="connsiteY28932"/>
              </a:cxn>
              <a:cxn ang="0">
                <a:pos x="connsiteX28933" y="connsiteY28933"/>
              </a:cxn>
              <a:cxn ang="0">
                <a:pos x="connsiteX28934" y="connsiteY28934"/>
              </a:cxn>
              <a:cxn ang="0">
                <a:pos x="connsiteX28935" y="connsiteY28935"/>
              </a:cxn>
              <a:cxn ang="0">
                <a:pos x="connsiteX28936" y="connsiteY28936"/>
              </a:cxn>
              <a:cxn ang="0">
                <a:pos x="connsiteX28937" y="connsiteY28937"/>
              </a:cxn>
              <a:cxn ang="0">
                <a:pos x="connsiteX28938" y="connsiteY28938"/>
              </a:cxn>
              <a:cxn ang="0">
                <a:pos x="connsiteX28939" y="connsiteY28939"/>
              </a:cxn>
              <a:cxn ang="0">
                <a:pos x="connsiteX28940" y="connsiteY28940"/>
              </a:cxn>
              <a:cxn ang="0">
                <a:pos x="connsiteX28941" y="connsiteY28941"/>
              </a:cxn>
              <a:cxn ang="0">
                <a:pos x="connsiteX28942" y="connsiteY28942"/>
              </a:cxn>
              <a:cxn ang="0">
                <a:pos x="connsiteX28943" y="connsiteY28943"/>
              </a:cxn>
              <a:cxn ang="0">
                <a:pos x="connsiteX28944" y="connsiteY28944"/>
              </a:cxn>
              <a:cxn ang="0">
                <a:pos x="connsiteX28945" y="connsiteY28945"/>
              </a:cxn>
              <a:cxn ang="0">
                <a:pos x="connsiteX28946" y="connsiteY28946"/>
              </a:cxn>
              <a:cxn ang="0">
                <a:pos x="connsiteX28947" y="connsiteY28947"/>
              </a:cxn>
              <a:cxn ang="0">
                <a:pos x="connsiteX28948" y="connsiteY28948"/>
              </a:cxn>
              <a:cxn ang="0">
                <a:pos x="connsiteX28949" y="connsiteY28949"/>
              </a:cxn>
              <a:cxn ang="0">
                <a:pos x="connsiteX28950" y="connsiteY28950"/>
              </a:cxn>
              <a:cxn ang="0">
                <a:pos x="connsiteX28951" y="connsiteY28951"/>
              </a:cxn>
              <a:cxn ang="0">
                <a:pos x="connsiteX28952" y="connsiteY28952"/>
              </a:cxn>
              <a:cxn ang="0">
                <a:pos x="connsiteX28953" y="connsiteY28953"/>
              </a:cxn>
              <a:cxn ang="0">
                <a:pos x="connsiteX28954" y="connsiteY28954"/>
              </a:cxn>
              <a:cxn ang="0">
                <a:pos x="connsiteX28955" y="connsiteY28955"/>
              </a:cxn>
              <a:cxn ang="0">
                <a:pos x="connsiteX28956" y="connsiteY28956"/>
              </a:cxn>
              <a:cxn ang="0">
                <a:pos x="connsiteX28957" y="connsiteY28957"/>
              </a:cxn>
              <a:cxn ang="0">
                <a:pos x="connsiteX28958" y="connsiteY28958"/>
              </a:cxn>
              <a:cxn ang="0">
                <a:pos x="connsiteX28959" y="connsiteY28959"/>
              </a:cxn>
              <a:cxn ang="0">
                <a:pos x="connsiteX28960" y="connsiteY28960"/>
              </a:cxn>
              <a:cxn ang="0">
                <a:pos x="connsiteX28961" y="connsiteY28961"/>
              </a:cxn>
              <a:cxn ang="0">
                <a:pos x="connsiteX28962" y="connsiteY28962"/>
              </a:cxn>
              <a:cxn ang="0">
                <a:pos x="connsiteX28963" y="connsiteY28963"/>
              </a:cxn>
              <a:cxn ang="0">
                <a:pos x="connsiteX28964" y="connsiteY28964"/>
              </a:cxn>
              <a:cxn ang="0">
                <a:pos x="connsiteX28965" y="connsiteY28965"/>
              </a:cxn>
              <a:cxn ang="0">
                <a:pos x="connsiteX28966" y="connsiteY28966"/>
              </a:cxn>
              <a:cxn ang="0">
                <a:pos x="connsiteX28967" y="connsiteY28967"/>
              </a:cxn>
              <a:cxn ang="0">
                <a:pos x="connsiteX28968" y="connsiteY28968"/>
              </a:cxn>
              <a:cxn ang="0">
                <a:pos x="connsiteX28969" y="connsiteY28969"/>
              </a:cxn>
              <a:cxn ang="0">
                <a:pos x="connsiteX28970" y="connsiteY28970"/>
              </a:cxn>
              <a:cxn ang="0">
                <a:pos x="connsiteX28971" y="connsiteY28971"/>
              </a:cxn>
              <a:cxn ang="0">
                <a:pos x="connsiteX28972" y="connsiteY28972"/>
              </a:cxn>
              <a:cxn ang="0">
                <a:pos x="connsiteX28973" y="connsiteY28973"/>
              </a:cxn>
              <a:cxn ang="0">
                <a:pos x="connsiteX28974" y="connsiteY28974"/>
              </a:cxn>
              <a:cxn ang="0">
                <a:pos x="connsiteX28975" y="connsiteY28975"/>
              </a:cxn>
              <a:cxn ang="0">
                <a:pos x="connsiteX28976" y="connsiteY28976"/>
              </a:cxn>
              <a:cxn ang="0">
                <a:pos x="connsiteX28977" y="connsiteY28977"/>
              </a:cxn>
              <a:cxn ang="0">
                <a:pos x="connsiteX28978" y="connsiteY28978"/>
              </a:cxn>
              <a:cxn ang="0">
                <a:pos x="connsiteX28979" y="connsiteY28979"/>
              </a:cxn>
              <a:cxn ang="0">
                <a:pos x="connsiteX28980" y="connsiteY28980"/>
              </a:cxn>
              <a:cxn ang="0">
                <a:pos x="connsiteX28981" y="connsiteY28981"/>
              </a:cxn>
              <a:cxn ang="0">
                <a:pos x="connsiteX28982" y="connsiteY28982"/>
              </a:cxn>
              <a:cxn ang="0">
                <a:pos x="connsiteX28983" y="connsiteY28983"/>
              </a:cxn>
              <a:cxn ang="0">
                <a:pos x="connsiteX28984" y="connsiteY28984"/>
              </a:cxn>
              <a:cxn ang="0">
                <a:pos x="connsiteX28985" y="connsiteY28985"/>
              </a:cxn>
              <a:cxn ang="0">
                <a:pos x="connsiteX28986" y="connsiteY28986"/>
              </a:cxn>
              <a:cxn ang="0">
                <a:pos x="connsiteX28987" y="connsiteY28987"/>
              </a:cxn>
              <a:cxn ang="0">
                <a:pos x="connsiteX28988" y="connsiteY28988"/>
              </a:cxn>
              <a:cxn ang="0">
                <a:pos x="connsiteX28989" y="connsiteY28989"/>
              </a:cxn>
              <a:cxn ang="0">
                <a:pos x="connsiteX28990" y="connsiteY28990"/>
              </a:cxn>
              <a:cxn ang="0">
                <a:pos x="connsiteX28991" y="connsiteY28991"/>
              </a:cxn>
              <a:cxn ang="0">
                <a:pos x="connsiteX28992" y="connsiteY28992"/>
              </a:cxn>
              <a:cxn ang="0">
                <a:pos x="connsiteX28993" y="connsiteY28993"/>
              </a:cxn>
              <a:cxn ang="0">
                <a:pos x="connsiteX28994" y="connsiteY28994"/>
              </a:cxn>
              <a:cxn ang="0">
                <a:pos x="connsiteX28995" y="connsiteY28995"/>
              </a:cxn>
              <a:cxn ang="0">
                <a:pos x="connsiteX28996" y="connsiteY28996"/>
              </a:cxn>
              <a:cxn ang="0">
                <a:pos x="connsiteX28997" y="connsiteY28997"/>
              </a:cxn>
              <a:cxn ang="0">
                <a:pos x="connsiteX28998" y="connsiteY28998"/>
              </a:cxn>
              <a:cxn ang="0">
                <a:pos x="connsiteX28999" y="connsiteY28999"/>
              </a:cxn>
              <a:cxn ang="0">
                <a:pos x="connsiteX29000" y="connsiteY29000"/>
              </a:cxn>
              <a:cxn ang="0">
                <a:pos x="connsiteX29001" y="connsiteY29001"/>
              </a:cxn>
              <a:cxn ang="0">
                <a:pos x="connsiteX29002" y="connsiteY29002"/>
              </a:cxn>
              <a:cxn ang="0">
                <a:pos x="connsiteX29003" y="connsiteY29003"/>
              </a:cxn>
              <a:cxn ang="0">
                <a:pos x="connsiteX29004" y="connsiteY29004"/>
              </a:cxn>
              <a:cxn ang="0">
                <a:pos x="connsiteX29005" y="connsiteY29005"/>
              </a:cxn>
              <a:cxn ang="0">
                <a:pos x="connsiteX29006" y="connsiteY29006"/>
              </a:cxn>
              <a:cxn ang="0">
                <a:pos x="connsiteX29007" y="connsiteY29007"/>
              </a:cxn>
              <a:cxn ang="0">
                <a:pos x="connsiteX29008" y="connsiteY29008"/>
              </a:cxn>
              <a:cxn ang="0">
                <a:pos x="connsiteX29009" y="connsiteY29009"/>
              </a:cxn>
              <a:cxn ang="0">
                <a:pos x="connsiteX29010" y="connsiteY29010"/>
              </a:cxn>
              <a:cxn ang="0">
                <a:pos x="connsiteX29011" y="connsiteY29011"/>
              </a:cxn>
              <a:cxn ang="0">
                <a:pos x="connsiteX29012" y="connsiteY29012"/>
              </a:cxn>
              <a:cxn ang="0">
                <a:pos x="connsiteX29013" y="connsiteY29013"/>
              </a:cxn>
              <a:cxn ang="0">
                <a:pos x="connsiteX29014" y="connsiteY29014"/>
              </a:cxn>
              <a:cxn ang="0">
                <a:pos x="connsiteX29015" y="connsiteY29015"/>
              </a:cxn>
              <a:cxn ang="0">
                <a:pos x="connsiteX29016" y="connsiteY29016"/>
              </a:cxn>
              <a:cxn ang="0">
                <a:pos x="connsiteX29017" y="connsiteY29017"/>
              </a:cxn>
              <a:cxn ang="0">
                <a:pos x="connsiteX29018" y="connsiteY29018"/>
              </a:cxn>
              <a:cxn ang="0">
                <a:pos x="connsiteX29019" y="connsiteY29019"/>
              </a:cxn>
              <a:cxn ang="0">
                <a:pos x="connsiteX29020" y="connsiteY29020"/>
              </a:cxn>
              <a:cxn ang="0">
                <a:pos x="connsiteX29021" y="connsiteY29021"/>
              </a:cxn>
              <a:cxn ang="0">
                <a:pos x="connsiteX29022" y="connsiteY29022"/>
              </a:cxn>
              <a:cxn ang="0">
                <a:pos x="connsiteX29023" y="connsiteY29023"/>
              </a:cxn>
              <a:cxn ang="0">
                <a:pos x="connsiteX29024" y="connsiteY29024"/>
              </a:cxn>
              <a:cxn ang="0">
                <a:pos x="connsiteX29025" y="connsiteY29025"/>
              </a:cxn>
              <a:cxn ang="0">
                <a:pos x="connsiteX29026" y="connsiteY29026"/>
              </a:cxn>
              <a:cxn ang="0">
                <a:pos x="connsiteX29027" y="connsiteY29027"/>
              </a:cxn>
              <a:cxn ang="0">
                <a:pos x="connsiteX29028" y="connsiteY29028"/>
              </a:cxn>
              <a:cxn ang="0">
                <a:pos x="connsiteX29029" y="connsiteY29029"/>
              </a:cxn>
              <a:cxn ang="0">
                <a:pos x="connsiteX29030" y="connsiteY29030"/>
              </a:cxn>
              <a:cxn ang="0">
                <a:pos x="connsiteX29031" y="connsiteY29031"/>
              </a:cxn>
              <a:cxn ang="0">
                <a:pos x="connsiteX29032" y="connsiteY29032"/>
              </a:cxn>
              <a:cxn ang="0">
                <a:pos x="connsiteX29033" y="connsiteY29033"/>
              </a:cxn>
              <a:cxn ang="0">
                <a:pos x="connsiteX29034" y="connsiteY29034"/>
              </a:cxn>
              <a:cxn ang="0">
                <a:pos x="connsiteX29035" y="connsiteY29035"/>
              </a:cxn>
              <a:cxn ang="0">
                <a:pos x="connsiteX29036" y="connsiteY29036"/>
              </a:cxn>
              <a:cxn ang="0">
                <a:pos x="connsiteX29037" y="connsiteY29037"/>
              </a:cxn>
              <a:cxn ang="0">
                <a:pos x="connsiteX29038" y="connsiteY29038"/>
              </a:cxn>
              <a:cxn ang="0">
                <a:pos x="connsiteX29039" y="connsiteY29039"/>
              </a:cxn>
              <a:cxn ang="0">
                <a:pos x="connsiteX29040" y="connsiteY29040"/>
              </a:cxn>
              <a:cxn ang="0">
                <a:pos x="connsiteX29041" y="connsiteY29041"/>
              </a:cxn>
              <a:cxn ang="0">
                <a:pos x="connsiteX29042" y="connsiteY29042"/>
              </a:cxn>
              <a:cxn ang="0">
                <a:pos x="connsiteX29043" y="connsiteY29043"/>
              </a:cxn>
              <a:cxn ang="0">
                <a:pos x="connsiteX29044" y="connsiteY29044"/>
              </a:cxn>
              <a:cxn ang="0">
                <a:pos x="connsiteX29045" y="connsiteY29045"/>
              </a:cxn>
              <a:cxn ang="0">
                <a:pos x="connsiteX29046" y="connsiteY29046"/>
              </a:cxn>
              <a:cxn ang="0">
                <a:pos x="connsiteX29047" y="connsiteY29047"/>
              </a:cxn>
              <a:cxn ang="0">
                <a:pos x="connsiteX29048" y="connsiteY29048"/>
              </a:cxn>
              <a:cxn ang="0">
                <a:pos x="connsiteX29049" y="connsiteY29049"/>
              </a:cxn>
              <a:cxn ang="0">
                <a:pos x="connsiteX29050" y="connsiteY29050"/>
              </a:cxn>
              <a:cxn ang="0">
                <a:pos x="connsiteX29051" y="connsiteY29051"/>
              </a:cxn>
              <a:cxn ang="0">
                <a:pos x="connsiteX29052" y="connsiteY29052"/>
              </a:cxn>
              <a:cxn ang="0">
                <a:pos x="connsiteX29053" y="connsiteY29053"/>
              </a:cxn>
              <a:cxn ang="0">
                <a:pos x="connsiteX29054" y="connsiteY29054"/>
              </a:cxn>
              <a:cxn ang="0">
                <a:pos x="connsiteX29055" y="connsiteY29055"/>
              </a:cxn>
              <a:cxn ang="0">
                <a:pos x="connsiteX29056" y="connsiteY29056"/>
              </a:cxn>
              <a:cxn ang="0">
                <a:pos x="connsiteX29057" y="connsiteY29057"/>
              </a:cxn>
              <a:cxn ang="0">
                <a:pos x="connsiteX29058" y="connsiteY29058"/>
              </a:cxn>
              <a:cxn ang="0">
                <a:pos x="connsiteX29059" y="connsiteY29059"/>
              </a:cxn>
              <a:cxn ang="0">
                <a:pos x="connsiteX29060" y="connsiteY29060"/>
              </a:cxn>
              <a:cxn ang="0">
                <a:pos x="connsiteX29061" y="connsiteY29061"/>
              </a:cxn>
              <a:cxn ang="0">
                <a:pos x="connsiteX29062" y="connsiteY29062"/>
              </a:cxn>
              <a:cxn ang="0">
                <a:pos x="connsiteX29063" y="connsiteY29063"/>
              </a:cxn>
              <a:cxn ang="0">
                <a:pos x="connsiteX29064" y="connsiteY29064"/>
              </a:cxn>
              <a:cxn ang="0">
                <a:pos x="connsiteX29065" y="connsiteY29065"/>
              </a:cxn>
              <a:cxn ang="0">
                <a:pos x="connsiteX29066" y="connsiteY29066"/>
              </a:cxn>
              <a:cxn ang="0">
                <a:pos x="connsiteX29067" y="connsiteY29067"/>
              </a:cxn>
              <a:cxn ang="0">
                <a:pos x="connsiteX29068" y="connsiteY29068"/>
              </a:cxn>
              <a:cxn ang="0">
                <a:pos x="connsiteX29069" y="connsiteY29069"/>
              </a:cxn>
              <a:cxn ang="0">
                <a:pos x="connsiteX29070" y="connsiteY29070"/>
              </a:cxn>
              <a:cxn ang="0">
                <a:pos x="connsiteX29071" y="connsiteY29071"/>
              </a:cxn>
              <a:cxn ang="0">
                <a:pos x="connsiteX29072" y="connsiteY29072"/>
              </a:cxn>
              <a:cxn ang="0">
                <a:pos x="connsiteX29073" y="connsiteY29073"/>
              </a:cxn>
              <a:cxn ang="0">
                <a:pos x="connsiteX29074" y="connsiteY29074"/>
              </a:cxn>
              <a:cxn ang="0">
                <a:pos x="connsiteX29075" y="connsiteY29075"/>
              </a:cxn>
              <a:cxn ang="0">
                <a:pos x="connsiteX29076" y="connsiteY29076"/>
              </a:cxn>
              <a:cxn ang="0">
                <a:pos x="connsiteX29077" y="connsiteY29077"/>
              </a:cxn>
              <a:cxn ang="0">
                <a:pos x="connsiteX29078" y="connsiteY29078"/>
              </a:cxn>
              <a:cxn ang="0">
                <a:pos x="connsiteX29079" y="connsiteY29079"/>
              </a:cxn>
              <a:cxn ang="0">
                <a:pos x="connsiteX29080" y="connsiteY29080"/>
              </a:cxn>
              <a:cxn ang="0">
                <a:pos x="connsiteX29081" y="connsiteY29081"/>
              </a:cxn>
              <a:cxn ang="0">
                <a:pos x="connsiteX29082" y="connsiteY29082"/>
              </a:cxn>
              <a:cxn ang="0">
                <a:pos x="connsiteX29083" y="connsiteY29083"/>
              </a:cxn>
              <a:cxn ang="0">
                <a:pos x="connsiteX29084" y="connsiteY29084"/>
              </a:cxn>
              <a:cxn ang="0">
                <a:pos x="connsiteX29085" y="connsiteY29085"/>
              </a:cxn>
              <a:cxn ang="0">
                <a:pos x="connsiteX29086" y="connsiteY29086"/>
              </a:cxn>
              <a:cxn ang="0">
                <a:pos x="connsiteX29087" y="connsiteY29087"/>
              </a:cxn>
              <a:cxn ang="0">
                <a:pos x="connsiteX29088" y="connsiteY29088"/>
              </a:cxn>
              <a:cxn ang="0">
                <a:pos x="connsiteX29089" y="connsiteY29089"/>
              </a:cxn>
              <a:cxn ang="0">
                <a:pos x="connsiteX29090" y="connsiteY29090"/>
              </a:cxn>
              <a:cxn ang="0">
                <a:pos x="connsiteX29091" y="connsiteY29091"/>
              </a:cxn>
              <a:cxn ang="0">
                <a:pos x="connsiteX29092" y="connsiteY29092"/>
              </a:cxn>
              <a:cxn ang="0">
                <a:pos x="connsiteX29093" y="connsiteY29093"/>
              </a:cxn>
              <a:cxn ang="0">
                <a:pos x="connsiteX29094" y="connsiteY29094"/>
              </a:cxn>
              <a:cxn ang="0">
                <a:pos x="connsiteX29095" y="connsiteY29095"/>
              </a:cxn>
              <a:cxn ang="0">
                <a:pos x="connsiteX29096" y="connsiteY29096"/>
              </a:cxn>
              <a:cxn ang="0">
                <a:pos x="connsiteX29097" y="connsiteY29097"/>
              </a:cxn>
              <a:cxn ang="0">
                <a:pos x="connsiteX29098" y="connsiteY29098"/>
              </a:cxn>
              <a:cxn ang="0">
                <a:pos x="connsiteX29099" y="connsiteY29099"/>
              </a:cxn>
              <a:cxn ang="0">
                <a:pos x="connsiteX29100" y="connsiteY29100"/>
              </a:cxn>
              <a:cxn ang="0">
                <a:pos x="connsiteX29101" y="connsiteY29101"/>
              </a:cxn>
              <a:cxn ang="0">
                <a:pos x="connsiteX29102" y="connsiteY29102"/>
              </a:cxn>
              <a:cxn ang="0">
                <a:pos x="connsiteX29103" y="connsiteY29103"/>
              </a:cxn>
              <a:cxn ang="0">
                <a:pos x="connsiteX29104" y="connsiteY29104"/>
              </a:cxn>
              <a:cxn ang="0">
                <a:pos x="connsiteX29105" y="connsiteY29105"/>
              </a:cxn>
              <a:cxn ang="0">
                <a:pos x="connsiteX29106" y="connsiteY29106"/>
              </a:cxn>
              <a:cxn ang="0">
                <a:pos x="connsiteX29107" y="connsiteY29107"/>
              </a:cxn>
              <a:cxn ang="0">
                <a:pos x="connsiteX29108" y="connsiteY29108"/>
              </a:cxn>
              <a:cxn ang="0">
                <a:pos x="connsiteX29109" y="connsiteY29109"/>
              </a:cxn>
              <a:cxn ang="0">
                <a:pos x="connsiteX29110" y="connsiteY29110"/>
              </a:cxn>
              <a:cxn ang="0">
                <a:pos x="connsiteX29111" y="connsiteY29111"/>
              </a:cxn>
              <a:cxn ang="0">
                <a:pos x="connsiteX29112" y="connsiteY29112"/>
              </a:cxn>
              <a:cxn ang="0">
                <a:pos x="connsiteX29113" y="connsiteY29113"/>
              </a:cxn>
              <a:cxn ang="0">
                <a:pos x="connsiteX29114" y="connsiteY29114"/>
              </a:cxn>
              <a:cxn ang="0">
                <a:pos x="connsiteX29115" y="connsiteY29115"/>
              </a:cxn>
              <a:cxn ang="0">
                <a:pos x="connsiteX29116" y="connsiteY29116"/>
              </a:cxn>
              <a:cxn ang="0">
                <a:pos x="connsiteX29117" y="connsiteY29117"/>
              </a:cxn>
              <a:cxn ang="0">
                <a:pos x="connsiteX29118" y="connsiteY29118"/>
              </a:cxn>
              <a:cxn ang="0">
                <a:pos x="connsiteX29119" y="connsiteY29119"/>
              </a:cxn>
              <a:cxn ang="0">
                <a:pos x="connsiteX29120" y="connsiteY29120"/>
              </a:cxn>
              <a:cxn ang="0">
                <a:pos x="connsiteX29121" y="connsiteY29121"/>
              </a:cxn>
              <a:cxn ang="0">
                <a:pos x="connsiteX29122" y="connsiteY29122"/>
              </a:cxn>
              <a:cxn ang="0">
                <a:pos x="connsiteX29123" y="connsiteY29123"/>
              </a:cxn>
              <a:cxn ang="0">
                <a:pos x="connsiteX29124" y="connsiteY29124"/>
              </a:cxn>
              <a:cxn ang="0">
                <a:pos x="connsiteX29125" y="connsiteY29125"/>
              </a:cxn>
              <a:cxn ang="0">
                <a:pos x="connsiteX29126" y="connsiteY29126"/>
              </a:cxn>
              <a:cxn ang="0">
                <a:pos x="connsiteX29127" y="connsiteY29127"/>
              </a:cxn>
              <a:cxn ang="0">
                <a:pos x="connsiteX29128" y="connsiteY29128"/>
              </a:cxn>
              <a:cxn ang="0">
                <a:pos x="connsiteX29129" y="connsiteY29129"/>
              </a:cxn>
              <a:cxn ang="0">
                <a:pos x="connsiteX29130" y="connsiteY29130"/>
              </a:cxn>
              <a:cxn ang="0">
                <a:pos x="connsiteX29131" y="connsiteY29131"/>
              </a:cxn>
              <a:cxn ang="0">
                <a:pos x="connsiteX29132" y="connsiteY29132"/>
              </a:cxn>
              <a:cxn ang="0">
                <a:pos x="connsiteX29133" y="connsiteY29133"/>
              </a:cxn>
              <a:cxn ang="0">
                <a:pos x="connsiteX29134" y="connsiteY29134"/>
              </a:cxn>
              <a:cxn ang="0">
                <a:pos x="connsiteX29135" y="connsiteY29135"/>
              </a:cxn>
              <a:cxn ang="0">
                <a:pos x="connsiteX29136" y="connsiteY29136"/>
              </a:cxn>
              <a:cxn ang="0">
                <a:pos x="connsiteX29137" y="connsiteY29137"/>
              </a:cxn>
              <a:cxn ang="0">
                <a:pos x="connsiteX29138" y="connsiteY29138"/>
              </a:cxn>
              <a:cxn ang="0">
                <a:pos x="connsiteX29139" y="connsiteY29139"/>
              </a:cxn>
              <a:cxn ang="0">
                <a:pos x="connsiteX29140" y="connsiteY29140"/>
              </a:cxn>
              <a:cxn ang="0">
                <a:pos x="connsiteX29141" y="connsiteY29141"/>
              </a:cxn>
              <a:cxn ang="0">
                <a:pos x="connsiteX29142" y="connsiteY29142"/>
              </a:cxn>
              <a:cxn ang="0">
                <a:pos x="connsiteX29143" y="connsiteY29143"/>
              </a:cxn>
              <a:cxn ang="0">
                <a:pos x="connsiteX29144" y="connsiteY29144"/>
              </a:cxn>
              <a:cxn ang="0">
                <a:pos x="connsiteX29145" y="connsiteY29145"/>
              </a:cxn>
              <a:cxn ang="0">
                <a:pos x="connsiteX29146" y="connsiteY29146"/>
              </a:cxn>
              <a:cxn ang="0">
                <a:pos x="connsiteX29147" y="connsiteY29147"/>
              </a:cxn>
              <a:cxn ang="0">
                <a:pos x="connsiteX29148" y="connsiteY29148"/>
              </a:cxn>
              <a:cxn ang="0">
                <a:pos x="connsiteX29149" y="connsiteY29149"/>
              </a:cxn>
              <a:cxn ang="0">
                <a:pos x="connsiteX29150" y="connsiteY29150"/>
              </a:cxn>
              <a:cxn ang="0">
                <a:pos x="connsiteX29151" y="connsiteY29151"/>
              </a:cxn>
              <a:cxn ang="0">
                <a:pos x="connsiteX29152" y="connsiteY29152"/>
              </a:cxn>
              <a:cxn ang="0">
                <a:pos x="connsiteX29153" y="connsiteY29153"/>
              </a:cxn>
              <a:cxn ang="0">
                <a:pos x="connsiteX29154" y="connsiteY29154"/>
              </a:cxn>
              <a:cxn ang="0">
                <a:pos x="connsiteX29155" y="connsiteY29155"/>
              </a:cxn>
              <a:cxn ang="0">
                <a:pos x="connsiteX29156" y="connsiteY29156"/>
              </a:cxn>
              <a:cxn ang="0">
                <a:pos x="connsiteX29157" y="connsiteY29157"/>
              </a:cxn>
              <a:cxn ang="0">
                <a:pos x="connsiteX29158" y="connsiteY29158"/>
              </a:cxn>
              <a:cxn ang="0">
                <a:pos x="connsiteX29159" y="connsiteY29159"/>
              </a:cxn>
              <a:cxn ang="0">
                <a:pos x="connsiteX29160" y="connsiteY29160"/>
              </a:cxn>
              <a:cxn ang="0">
                <a:pos x="connsiteX29161" y="connsiteY29161"/>
              </a:cxn>
              <a:cxn ang="0">
                <a:pos x="connsiteX29162" y="connsiteY29162"/>
              </a:cxn>
              <a:cxn ang="0">
                <a:pos x="connsiteX29163" y="connsiteY29163"/>
              </a:cxn>
              <a:cxn ang="0">
                <a:pos x="connsiteX29164" y="connsiteY29164"/>
              </a:cxn>
              <a:cxn ang="0">
                <a:pos x="connsiteX29165" y="connsiteY29165"/>
              </a:cxn>
              <a:cxn ang="0">
                <a:pos x="connsiteX29166" y="connsiteY29166"/>
              </a:cxn>
              <a:cxn ang="0">
                <a:pos x="connsiteX29167" y="connsiteY29167"/>
              </a:cxn>
              <a:cxn ang="0">
                <a:pos x="connsiteX29168" y="connsiteY29168"/>
              </a:cxn>
              <a:cxn ang="0">
                <a:pos x="connsiteX29169" y="connsiteY29169"/>
              </a:cxn>
              <a:cxn ang="0">
                <a:pos x="connsiteX29170" y="connsiteY29170"/>
              </a:cxn>
              <a:cxn ang="0">
                <a:pos x="connsiteX29171" y="connsiteY29171"/>
              </a:cxn>
              <a:cxn ang="0">
                <a:pos x="connsiteX29172" y="connsiteY29172"/>
              </a:cxn>
              <a:cxn ang="0">
                <a:pos x="connsiteX29173" y="connsiteY29173"/>
              </a:cxn>
              <a:cxn ang="0">
                <a:pos x="connsiteX29174" y="connsiteY29174"/>
              </a:cxn>
              <a:cxn ang="0">
                <a:pos x="connsiteX29175" y="connsiteY29175"/>
              </a:cxn>
              <a:cxn ang="0">
                <a:pos x="connsiteX29176" y="connsiteY29176"/>
              </a:cxn>
              <a:cxn ang="0">
                <a:pos x="connsiteX29177" y="connsiteY29177"/>
              </a:cxn>
              <a:cxn ang="0">
                <a:pos x="connsiteX29178" y="connsiteY29178"/>
              </a:cxn>
              <a:cxn ang="0">
                <a:pos x="connsiteX29179" y="connsiteY29179"/>
              </a:cxn>
              <a:cxn ang="0">
                <a:pos x="connsiteX29180" y="connsiteY29180"/>
              </a:cxn>
              <a:cxn ang="0">
                <a:pos x="connsiteX29181" y="connsiteY29181"/>
              </a:cxn>
              <a:cxn ang="0">
                <a:pos x="connsiteX29182" y="connsiteY29182"/>
              </a:cxn>
              <a:cxn ang="0">
                <a:pos x="connsiteX29183" y="connsiteY29183"/>
              </a:cxn>
              <a:cxn ang="0">
                <a:pos x="connsiteX29184" y="connsiteY29184"/>
              </a:cxn>
              <a:cxn ang="0">
                <a:pos x="connsiteX29185" y="connsiteY29185"/>
              </a:cxn>
              <a:cxn ang="0">
                <a:pos x="connsiteX29186" y="connsiteY29186"/>
              </a:cxn>
              <a:cxn ang="0">
                <a:pos x="connsiteX29187" y="connsiteY29187"/>
              </a:cxn>
              <a:cxn ang="0">
                <a:pos x="connsiteX29188" y="connsiteY29188"/>
              </a:cxn>
              <a:cxn ang="0">
                <a:pos x="connsiteX29189" y="connsiteY29189"/>
              </a:cxn>
              <a:cxn ang="0">
                <a:pos x="connsiteX29190" y="connsiteY29190"/>
              </a:cxn>
              <a:cxn ang="0">
                <a:pos x="connsiteX29191" y="connsiteY29191"/>
              </a:cxn>
              <a:cxn ang="0">
                <a:pos x="connsiteX29192" y="connsiteY29192"/>
              </a:cxn>
              <a:cxn ang="0">
                <a:pos x="connsiteX29193" y="connsiteY29193"/>
              </a:cxn>
              <a:cxn ang="0">
                <a:pos x="connsiteX29194" y="connsiteY29194"/>
              </a:cxn>
              <a:cxn ang="0">
                <a:pos x="connsiteX29195" y="connsiteY29195"/>
              </a:cxn>
              <a:cxn ang="0">
                <a:pos x="connsiteX29196" y="connsiteY29196"/>
              </a:cxn>
              <a:cxn ang="0">
                <a:pos x="connsiteX29197" y="connsiteY29197"/>
              </a:cxn>
              <a:cxn ang="0">
                <a:pos x="connsiteX29198" y="connsiteY29198"/>
              </a:cxn>
              <a:cxn ang="0">
                <a:pos x="connsiteX29199" y="connsiteY29199"/>
              </a:cxn>
              <a:cxn ang="0">
                <a:pos x="connsiteX29200" y="connsiteY29200"/>
              </a:cxn>
              <a:cxn ang="0">
                <a:pos x="connsiteX29201" y="connsiteY29201"/>
              </a:cxn>
              <a:cxn ang="0">
                <a:pos x="connsiteX29202" y="connsiteY29202"/>
              </a:cxn>
              <a:cxn ang="0">
                <a:pos x="connsiteX29203" y="connsiteY29203"/>
              </a:cxn>
              <a:cxn ang="0">
                <a:pos x="connsiteX29204" y="connsiteY29204"/>
              </a:cxn>
              <a:cxn ang="0">
                <a:pos x="connsiteX29205" y="connsiteY29205"/>
              </a:cxn>
              <a:cxn ang="0">
                <a:pos x="connsiteX29206" y="connsiteY29206"/>
              </a:cxn>
              <a:cxn ang="0">
                <a:pos x="connsiteX29207" y="connsiteY29207"/>
              </a:cxn>
              <a:cxn ang="0">
                <a:pos x="connsiteX29208" y="connsiteY29208"/>
              </a:cxn>
              <a:cxn ang="0">
                <a:pos x="connsiteX29209" y="connsiteY29209"/>
              </a:cxn>
              <a:cxn ang="0">
                <a:pos x="connsiteX29210" y="connsiteY29210"/>
              </a:cxn>
              <a:cxn ang="0">
                <a:pos x="connsiteX29211" y="connsiteY29211"/>
              </a:cxn>
              <a:cxn ang="0">
                <a:pos x="connsiteX29212" y="connsiteY29212"/>
              </a:cxn>
              <a:cxn ang="0">
                <a:pos x="connsiteX29213" y="connsiteY29213"/>
              </a:cxn>
              <a:cxn ang="0">
                <a:pos x="connsiteX29214" y="connsiteY29214"/>
              </a:cxn>
              <a:cxn ang="0">
                <a:pos x="connsiteX29215" y="connsiteY29215"/>
              </a:cxn>
              <a:cxn ang="0">
                <a:pos x="connsiteX29216" y="connsiteY29216"/>
              </a:cxn>
              <a:cxn ang="0">
                <a:pos x="connsiteX29217" y="connsiteY29217"/>
              </a:cxn>
              <a:cxn ang="0">
                <a:pos x="connsiteX29218" y="connsiteY29218"/>
              </a:cxn>
              <a:cxn ang="0">
                <a:pos x="connsiteX29219" y="connsiteY29219"/>
              </a:cxn>
              <a:cxn ang="0">
                <a:pos x="connsiteX29220" y="connsiteY29220"/>
              </a:cxn>
              <a:cxn ang="0">
                <a:pos x="connsiteX29221" y="connsiteY29221"/>
              </a:cxn>
              <a:cxn ang="0">
                <a:pos x="connsiteX29222" y="connsiteY29222"/>
              </a:cxn>
              <a:cxn ang="0">
                <a:pos x="connsiteX29223" y="connsiteY29223"/>
              </a:cxn>
              <a:cxn ang="0">
                <a:pos x="connsiteX29224" y="connsiteY29224"/>
              </a:cxn>
              <a:cxn ang="0">
                <a:pos x="connsiteX29225" y="connsiteY29225"/>
              </a:cxn>
              <a:cxn ang="0">
                <a:pos x="connsiteX29226" y="connsiteY29226"/>
              </a:cxn>
              <a:cxn ang="0">
                <a:pos x="connsiteX29227" y="connsiteY29227"/>
              </a:cxn>
              <a:cxn ang="0">
                <a:pos x="connsiteX29228" y="connsiteY29228"/>
              </a:cxn>
              <a:cxn ang="0">
                <a:pos x="connsiteX29229" y="connsiteY29229"/>
              </a:cxn>
              <a:cxn ang="0">
                <a:pos x="connsiteX29230" y="connsiteY29230"/>
              </a:cxn>
              <a:cxn ang="0">
                <a:pos x="connsiteX29231" y="connsiteY29231"/>
              </a:cxn>
              <a:cxn ang="0">
                <a:pos x="connsiteX29232" y="connsiteY29232"/>
              </a:cxn>
              <a:cxn ang="0">
                <a:pos x="connsiteX29233" y="connsiteY29233"/>
              </a:cxn>
              <a:cxn ang="0">
                <a:pos x="connsiteX29234" y="connsiteY29234"/>
              </a:cxn>
              <a:cxn ang="0">
                <a:pos x="connsiteX29235" y="connsiteY29235"/>
              </a:cxn>
              <a:cxn ang="0">
                <a:pos x="connsiteX29236" y="connsiteY29236"/>
              </a:cxn>
              <a:cxn ang="0">
                <a:pos x="connsiteX29237" y="connsiteY29237"/>
              </a:cxn>
              <a:cxn ang="0">
                <a:pos x="connsiteX29238" y="connsiteY29238"/>
              </a:cxn>
              <a:cxn ang="0">
                <a:pos x="connsiteX29239" y="connsiteY29239"/>
              </a:cxn>
              <a:cxn ang="0">
                <a:pos x="connsiteX29240" y="connsiteY29240"/>
              </a:cxn>
              <a:cxn ang="0">
                <a:pos x="connsiteX29241" y="connsiteY29241"/>
              </a:cxn>
              <a:cxn ang="0">
                <a:pos x="connsiteX29242" y="connsiteY29242"/>
              </a:cxn>
              <a:cxn ang="0">
                <a:pos x="connsiteX29243" y="connsiteY29243"/>
              </a:cxn>
              <a:cxn ang="0">
                <a:pos x="connsiteX29244" y="connsiteY29244"/>
              </a:cxn>
              <a:cxn ang="0">
                <a:pos x="connsiteX29245" y="connsiteY29245"/>
              </a:cxn>
              <a:cxn ang="0">
                <a:pos x="connsiteX29246" y="connsiteY29246"/>
              </a:cxn>
              <a:cxn ang="0">
                <a:pos x="connsiteX29247" y="connsiteY29247"/>
              </a:cxn>
              <a:cxn ang="0">
                <a:pos x="connsiteX29248" y="connsiteY29248"/>
              </a:cxn>
              <a:cxn ang="0">
                <a:pos x="connsiteX29249" y="connsiteY29249"/>
              </a:cxn>
              <a:cxn ang="0">
                <a:pos x="connsiteX29250" y="connsiteY29250"/>
              </a:cxn>
              <a:cxn ang="0">
                <a:pos x="connsiteX29251" y="connsiteY29251"/>
              </a:cxn>
              <a:cxn ang="0">
                <a:pos x="connsiteX29252" y="connsiteY29252"/>
              </a:cxn>
              <a:cxn ang="0">
                <a:pos x="connsiteX29253" y="connsiteY29253"/>
              </a:cxn>
              <a:cxn ang="0">
                <a:pos x="connsiteX29254" y="connsiteY29254"/>
              </a:cxn>
              <a:cxn ang="0">
                <a:pos x="connsiteX29255" y="connsiteY29255"/>
              </a:cxn>
              <a:cxn ang="0">
                <a:pos x="connsiteX29256" y="connsiteY29256"/>
              </a:cxn>
              <a:cxn ang="0">
                <a:pos x="connsiteX29257" y="connsiteY29257"/>
              </a:cxn>
              <a:cxn ang="0">
                <a:pos x="connsiteX29258" y="connsiteY29258"/>
              </a:cxn>
              <a:cxn ang="0">
                <a:pos x="connsiteX29259" y="connsiteY29259"/>
              </a:cxn>
              <a:cxn ang="0">
                <a:pos x="connsiteX29260" y="connsiteY29260"/>
              </a:cxn>
              <a:cxn ang="0">
                <a:pos x="connsiteX29261" y="connsiteY29261"/>
              </a:cxn>
              <a:cxn ang="0">
                <a:pos x="connsiteX29262" y="connsiteY29262"/>
              </a:cxn>
              <a:cxn ang="0">
                <a:pos x="connsiteX29263" y="connsiteY29263"/>
              </a:cxn>
              <a:cxn ang="0">
                <a:pos x="connsiteX29264" y="connsiteY29264"/>
              </a:cxn>
              <a:cxn ang="0">
                <a:pos x="connsiteX29265" y="connsiteY29265"/>
              </a:cxn>
              <a:cxn ang="0">
                <a:pos x="connsiteX29266" y="connsiteY29266"/>
              </a:cxn>
              <a:cxn ang="0">
                <a:pos x="connsiteX29267" y="connsiteY29267"/>
              </a:cxn>
              <a:cxn ang="0">
                <a:pos x="connsiteX29268" y="connsiteY29268"/>
              </a:cxn>
              <a:cxn ang="0">
                <a:pos x="connsiteX29269" y="connsiteY29269"/>
              </a:cxn>
              <a:cxn ang="0">
                <a:pos x="connsiteX29270" y="connsiteY29270"/>
              </a:cxn>
              <a:cxn ang="0">
                <a:pos x="connsiteX29271" y="connsiteY29271"/>
              </a:cxn>
              <a:cxn ang="0">
                <a:pos x="connsiteX29272" y="connsiteY29272"/>
              </a:cxn>
              <a:cxn ang="0">
                <a:pos x="connsiteX29273" y="connsiteY29273"/>
              </a:cxn>
              <a:cxn ang="0">
                <a:pos x="connsiteX29274" y="connsiteY29274"/>
              </a:cxn>
              <a:cxn ang="0">
                <a:pos x="connsiteX29275" y="connsiteY29275"/>
              </a:cxn>
              <a:cxn ang="0">
                <a:pos x="connsiteX29276" y="connsiteY29276"/>
              </a:cxn>
              <a:cxn ang="0">
                <a:pos x="connsiteX29277" y="connsiteY29277"/>
              </a:cxn>
              <a:cxn ang="0">
                <a:pos x="connsiteX29278" y="connsiteY29278"/>
              </a:cxn>
              <a:cxn ang="0">
                <a:pos x="connsiteX29279" y="connsiteY29279"/>
              </a:cxn>
              <a:cxn ang="0">
                <a:pos x="connsiteX29280" y="connsiteY29280"/>
              </a:cxn>
              <a:cxn ang="0">
                <a:pos x="connsiteX29281" y="connsiteY29281"/>
              </a:cxn>
              <a:cxn ang="0">
                <a:pos x="connsiteX29282" y="connsiteY29282"/>
              </a:cxn>
              <a:cxn ang="0">
                <a:pos x="connsiteX29283" y="connsiteY29283"/>
              </a:cxn>
              <a:cxn ang="0">
                <a:pos x="connsiteX29284" y="connsiteY29284"/>
              </a:cxn>
              <a:cxn ang="0">
                <a:pos x="connsiteX29285" y="connsiteY29285"/>
              </a:cxn>
              <a:cxn ang="0">
                <a:pos x="connsiteX29286" y="connsiteY29286"/>
              </a:cxn>
              <a:cxn ang="0">
                <a:pos x="connsiteX29287" y="connsiteY29287"/>
              </a:cxn>
              <a:cxn ang="0">
                <a:pos x="connsiteX29288" y="connsiteY29288"/>
              </a:cxn>
              <a:cxn ang="0">
                <a:pos x="connsiteX29289" y="connsiteY29289"/>
              </a:cxn>
              <a:cxn ang="0">
                <a:pos x="connsiteX29290" y="connsiteY29290"/>
              </a:cxn>
              <a:cxn ang="0">
                <a:pos x="connsiteX29291" y="connsiteY29291"/>
              </a:cxn>
              <a:cxn ang="0">
                <a:pos x="connsiteX29292" y="connsiteY29292"/>
              </a:cxn>
              <a:cxn ang="0">
                <a:pos x="connsiteX29293" y="connsiteY29293"/>
              </a:cxn>
              <a:cxn ang="0">
                <a:pos x="connsiteX29294" y="connsiteY29294"/>
              </a:cxn>
              <a:cxn ang="0">
                <a:pos x="connsiteX29295" y="connsiteY29295"/>
              </a:cxn>
              <a:cxn ang="0">
                <a:pos x="connsiteX29296" y="connsiteY29296"/>
              </a:cxn>
              <a:cxn ang="0">
                <a:pos x="connsiteX29297" y="connsiteY29297"/>
              </a:cxn>
              <a:cxn ang="0">
                <a:pos x="connsiteX29298" y="connsiteY29298"/>
              </a:cxn>
              <a:cxn ang="0">
                <a:pos x="connsiteX29299" y="connsiteY29299"/>
              </a:cxn>
              <a:cxn ang="0">
                <a:pos x="connsiteX29300" y="connsiteY29300"/>
              </a:cxn>
              <a:cxn ang="0">
                <a:pos x="connsiteX29301" y="connsiteY29301"/>
              </a:cxn>
              <a:cxn ang="0">
                <a:pos x="connsiteX29302" y="connsiteY29302"/>
              </a:cxn>
              <a:cxn ang="0">
                <a:pos x="connsiteX29303" y="connsiteY29303"/>
              </a:cxn>
              <a:cxn ang="0">
                <a:pos x="connsiteX29304" y="connsiteY29304"/>
              </a:cxn>
              <a:cxn ang="0">
                <a:pos x="connsiteX29305" y="connsiteY29305"/>
              </a:cxn>
              <a:cxn ang="0">
                <a:pos x="connsiteX29306" y="connsiteY29306"/>
              </a:cxn>
              <a:cxn ang="0">
                <a:pos x="connsiteX29307" y="connsiteY29307"/>
              </a:cxn>
              <a:cxn ang="0">
                <a:pos x="connsiteX29308" y="connsiteY29308"/>
              </a:cxn>
              <a:cxn ang="0">
                <a:pos x="connsiteX29309" y="connsiteY29309"/>
              </a:cxn>
              <a:cxn ang="0">
                <a:pos x="connsiteX29310" y="connsiteY29310"/>
              </a:cxn>
              <a:cxn ang="0">
                <a:pos x="connsiteX29311" y="connsiteY29311"/>
              </a:cxn>
              <a:cxn ang="0">
                <a:pos x="connsiteX29312" y="connsiteY29312"/>
              </a:cxn>
              <a:cxn ang="0">
                <a:pos x="connsiteX29313" y="connsiteY29313"/>
              </a:cxn>
              <a:cxn ang="0">
                <a:pos x="connsiteX29314" y="connsiteY29314"/>
              </a:cxn>
              <a:cxn ang="0">
                <a:pos x="connsiteX29315" y="connsiteY29315"/>
              </a:cxn>
              <a:cxn ang="0">
                <a:pos x="connsiteX29316" y="connsiteY29316"/>
              </a:cxn>
              <a:cxn ang="0">
                <a:pos x="connsiteX29317" y="connsiteY29317"/>
              </a:cxn>
              <a:cxn ang="0">
                <a:pos x="connsiteX29318" y="connsiteY29318"/>
              </a:cxn>
              <a:cxn ang="0">
                <a:pos x="connsiteX29319" y="connsiteY29319"/>
              </a:cxn>
              <a:cxn ang="0">
                <a:pos x="connsiteX29320" y="connsiteY29320"/>
              </a:cxn>
              <a:cxn ang="0">
                <a:pos x="connsiteX29321" y="connsiteY29321"/>
              </a:cxn>
              <a:cxn ang="0">
                <a:pos x="connsiteX29322" y="connsiteY29322"/>
              </a:cxn>
              <a:cxn ang="0">
                <a:pos x="connsiteX29323" y="connsiteY29323"/>
              </a:cxn>
              <a:cxn ang="0">
                <a:pos x="connsiteX29324" y="connsiteY29324"/>
              </a:cxn>
              <a:cxn ang="0">
                <a:pos x="connsiteX29325" y="connsiteY29325"/>
              </a:cxn>
              <a:cxn ang="0">
                <a:pos x="connsiteX29326" y="connsiteY29326"/>
              </a:cxn>
              <a:cxn ang="0">
                <a:pos x="connsiteX29327" y="connsiteY29327"/>
              </a:cxn>
              <a:cxn ang="0">
                <a:pos x="connsiteX29328" y="connsiteY29328"/>
              </a:cxn>
              <a:cxn ang="0">
                <a:pos x="connsiteX29329" y="connsiteY29329"/>
              </a:cxn>
              <a:cxn ang="0">
                <a:pos x="connsiteX29330" y="connsiteY29330"/>
              </a:cxn>
              <a:cxn ang="0">
                <a:pos x="connsiteX29331" y="connsiteY29331"/>
              </a:cxn>
              <a:cxn ang="0">
                <a:pos x="connsiteX29332" y="connsiteY29332"/>
              </a:cxn>
              <a:cxn ang="0">
                <a:pos x="connsiteX29333" y="connsiteY29333"/>
              </a:cxn>
              <a:cxn ang="0">
                <a:pos x="connsiteX29334" y="connsiteY29334"/>
              </a:cxn>
              <a:cxn ang="0">
                <a:pos x="connsiteX29335" y="connsiteY29335"/>
              </a:cxn>
              <a:cxn ang="0">
                <a:pos x="connsiteX29336" y="connsiteY29336"/>
              </a:cxn>
              <a:cxn ang="0">
                <a:pos x="connsiteX29337" y="connsiteY29337"/>
              </a:cxn>
              <a:cxn ang="0">
                <a:pos x="connsiteX29338" y="connsiteY29338"/>
              </a:cxn>
              <a:cxn ang="0">
                <a:pos x="connsiteX29339" y="connsiteY29339"/>
              </a:cxn>
              <a:cxn ang="0">
                <a:pos x="connsiteX29340" y="connsiteY29340"/>
              </a:cxn>
              <a:cxn ang="0">
                <a:pos x="connsiteX29341" y="connsiteY29341"/>
              </a:cxn>
              <a:cxn ang="0">
                <a:pos x="connsiteX29342" y="connsiteY29342"/>
              </a:cxn>
              <a:cxn ang="0">
                <a:pos x="connsiteX29343" y="connsiteY29343"/>
              </a:cxn>
              <a:cxn ang="0">
                <a:pos x="connsiteX29344" y="connsiteY29344"/>
              </a:cxn>
              <a:cxn ang="0">
                <a:pos x="connsiteX29345" y="connsiteY29345"/>
              </a:cxn>
              <a:cxn ang="0">
                <a:pos x="connsiteX29346" y="connsiteY29346"/>
              </a:cxn>
              <a:cxn ang="0">
                <a:pos x="connsiteX29347" y="connsiteY29347"/>
              </a:cxn>
              <a:cxn ang="0">
                <a:pos x="connsiteX29348" y="connsiteY29348"/>
              </a:cxn>
              <a:cxn ang="0">
                <a:pos x="connsiteX29349" y="connsiteY29349"/>
              </a:cxn>
              <a:cxn ang="0">
                <a:pos x="connsiteX29350" y="connsiteY29350"/>
              </a:cxn>
              <a:cxn ang="0">
                <a:pos x="connsiteX29351" y="connsiteY29351"/>
              </a:cxn>
              <a:cxn ang="0">
                <a:pos x="connsiteX29352" y="connsiteY29352"/>
              </a:cxn>
              <a:cxn ang="0">
                <a:pos x="connsiteX29353" y="connsiteY29353"/>
              </a:cxn>
              <a:cxn ang="0">
                <a:pos x="connsiteX29354" y="connsiteY29354"/>
              </a:cxn>
              <a:cxn ang="0">
                <a:pos x="connsiteX29355" y="connsiteY29355"/>
              </a:cxn>
              <a:cxn ang="0">
                <a:pos x="connsiteX29356" y="connsiteY29356"/>
              </a:cxn>
              <a:cxn ang="0">
                <a:pos x="connsiteX29357" y="connsiteY29357"/>
              </a:cxn>
              <a:cxn ang="0">
                <a:pos x="connsiteX29358" y="connsiteY29358"/>
              </a:cxn>
              <a:cxn ang="0">
                <a:pos x="connsiteX29359" y="connsiteY29359"/>
              </a:cxn>
              <a:cxn ang="0">
                <a:pos x="connsiteX29360" y="connsiteY29360"/>
              </a:cxn>
              <a:cxn ang="0">
                <a:pos x="connsiteX29361" y="connsiteY29361"/>
              </a:cxn>
              <a:cxn ang="0">
                <a:pos x="connsiteX29362" y="connsiteY29362"/>
              </a:cxn>
              <a:cxn ang="0">
                <a:pos x="connsiteX29363" y="connsiteY29363"/>
              </a:cxn>
              <a:cxn ang="0">
                <a:pos x="connsiteX29364" y="connsiteY29364"/>
              </a:cxn>
              <a:cxn ang="0">
                <a:pos x="connsiteX29365" y="connsiteY29365"/>
              </a:cxn>
              <a:cxn ang="0">
                <a:pos x="connsiteX29366" y="connsiteY29366"/>
              </a:cxn>
              <a:cxn ang="0">
                <a:pos x="connsiteX29367" y="connsiteY29367"/>
              </a:cxn>
              <a:cxn ang="0">
                <a:pos x="connsiteX29368" y="connsiteY29368"/>
              </a:cxn>
              <a:cxn ang="0">
                <a:pos x="connsiteX29369" y="connsiteY29369"/>
              </a:cxn>
              <a:cxn ang="0">
                <a:pos x="connsiteX29370" y="connsiteY29370"/>
              </a:cxn>
              <a:cxn ang="0">
                <a:pos x="connsiteX29371" y="connsiteY29371"/>
              </a:cxn>
              <a:cxn ang="0">
                <a:pos x="connsiteX29372" y="connsiteY29372"/>
              </a:cxn>
              <a:cxn ang="0">
                <a:pos x="connsiteX29373" y="connsiteY29373"/>
              </a:cxn>
              <a:cxn ang="0">
                <a:pos x="connsiteX29374" y="connsiteY29374"/>
              </a:cxn>
              <a:cxn ang="0">
                <a:pos x="connsiteX29375" y="connsiteY29375"/>
              </a:cxn>
              <a:cxn ang="0">
                <a:pos x="connsiteX29376" y="connsiteY29376"/>
              </a:cxn>
              <a:cxn ang="0">
                <a:pos x="connsiteX29377" y="connsiteY29377"/>
              </a:cxn>
              <a:cxn ang="0">
                <a:pos x="connsiteX29378" y="connsiteY29378"/>
              </a:cxn>
              <a:cxn ang="0">
                <a:pos x="connsiteX29379" y="connsiteY29379"/>
              </a:cxn>
              <a:cxn ang="0">
                <a:pos x="connsiteX29380" y="connsiteY29380"/>
              </a:cxn>
              <a:cxn ang="0">
                <a:pos x="connsiteX29381" y="connsiteY29381"/>
              </a:cxn>
              <a:cxn ang="0">
                <a:pos x="connsiteX29382" y="connsiteY29382"/>
              </a:cxn>
              <a:cxn ang="0">
                <a:pos x="connsiteX29383" y="connsiteY29383"/>
              </a:cxn>
              <a:cxn ang="0">
                <a:pos x="connsiteX29384" y="connsiteY29384"/>
              </a:cxn>
              <a:cxn ang="0">
                <a:pos x="connsiteX29385" y="connsiteY29385"/>
              </a:cxn>
              <a:cxn ang="0">
                <a:pos x="connsiteX29386" y="connsiteY29386"/>
              </a:cxn>
              <a:cxn ang="0">
                <a:pos x="connsiteX29387" y="connsiteY29387"/>
              </a:cxn>
              <a:cxn ang="0">
                <a:pos x="connsiteX29388" y="connsiteY29388"/>
              </a:cxn>
              <a:cxn ang="0">
                <a:pos x="connsiteX29389" y="connsiteY29389"/>
              </a:cxn>
              <a:cxn ang="0">
                <a:pos x="connsiteX29390" y="connsiteY29390"/>
              </a:cxn>
              <a:cxn ang="0">
                <a:pos x="connsiteX29391" y="connsiteY29391"/>
              </a:cxn>
              <a:cxn ang="0">
                <a:pos x="connsiteX29392" y="connsiteY29392"/>
              </a:cxn>
              <a:cxn ang="0">
                <a:pos x="connsiteX29393" y="connsiteY29393"/>
              </a:cxn>
              <a:cxn ang="0">
                <a:pos x="connsiteX29394" y="connsiteY29394"/>
              </a:cxn>
              <a:cxn ang="0">
                <a:pos x="connsiteX29395" y="connsiteY29395"/>
              </a:cxn>
              <a:cxn ang="0">
                <a:pos x="connsiteX29396" y="connsiteY29396"/>
              </a:cxn>
              <a:cxn ang="0">
                <a:pos x="connsiteX29397" y="connsiteY29397"/>
              </a:cxn>
              <a:cxn ang="0">
                <a:pos x="connsiteX29398" y="connsiteY29398"/>
              </a:cxn>
              <a:cxn ang="0">
                <a:pos x="connsiteX29399" y="connsiteY29399"/>
              </a:cxn>
              <a:cxn ang="0">
                <a:pos x="connsiteX29400" y="connsiteY29400"/>
              </a:cxn>
              <a:cxn ang="0">
                <a:pos x="connsiteX29401" y="connsiteY29401"/>
              </a:cxn>
              <a:cxn ang="0">
                <a:pos x="connsiteX29402" y="connsiteY29402"/>
              </a:cxn>
              <a:cxn ang="0">
                <a:pos x="connsiteX29403" y="connsiteY29403"/>
              </a:cxn>
              <a:cxn ang="0">
                <a:pos x="connsiteX29404" y="connsiteY29404"/>
              </a:cxn>
              <a:cxn ang="0">
                <a:pos x="connsiteX29405" y="connsiteY29405"/>
              </a:cxn>
              <a:cxn ang="0">
                <a:pos x="connsiteX29406" y="connsiteY29406"/>
              </a:cxn>
              <a:cxn ang="0">
                <a:pos x="connsiteX29407" y="connsiteY29407"/>
              </a:cxn>
              <a:cxn ang="0">
                <a:pos x="connsiteX29408" y="connsiteY29408"/>
              </a:cxn>
              <a:cxn ang="0">
                <a:pos x="connsiteX29409" y="connsiteY29409"/>
              </a:cxn>
              <a:cxn ang="0">
                <a:pos x="connsiteX29410" y="connsiteY29410"/>
              </a:cxn>
              <a:cxn ang="0">
                <a:pos x="connsiteX29411" y="connsiteY29411"/>
              </a:cxn>
              <a:cxn ang="0">
                <a:pos x="connsiteX29412" y="connsiteY29412"/>
              </a:cxn>
              <a:cxn ang="0">
                <a:pos x="connsiteX29413" y="connsiteY29413"/>
              </a:cxn>
              <a:cxn ang="0">
                <a:pos x="connsiteX29414" y="connsiteY29414"/>
              </a:cxn>
              <a:cxn ang="0">
                <a:pos x="connsiteX29415" y="connsiteY29415"/>
              </a:cxn>
              <a:cxn ang="0">
                <a:pos x="connsiteX29416" y="connsiteY29416"/>
              </a:cxn>
              <a:cxn ang="0">
                <a:pos x="connsiteX29417" y="connsiteY29417"/>
              </a:cxn>
              <a:cxn ang="0">
                <a:pos x="connsiteX29418" y="connsiteY29418"/>
              </a:cxn>
              <a:cxn ang="0">
                <a:pos x="connsiteX29419" y="connsiteY29419"/>
              </a:cxn>
              <a:cxn ang="0">
                <a:pos x="connsiteX29420" y="connsiteY29420"/>
              </a:cxn>
              <a:cxn ang="0">
                <a:pos x="connsiteX29421" y="connsiteY29421"/>
              </a:cxn>
              <a:cxn ang="0">
                <a:pos x="connsiteX29422" y="connsiteY29422"/>
              </a:cxn>
              <a:cxn ang="0">
                <a:pos x="connsiteX29423" y="connsiteY29423"/>
              </a:cxn>
              <a:cxn ang="0">
                <a:pos x="connsiteX29424" y="connsiteY29424"/>
              </a:cxn>
              <a:cxn ang="0">
                <a:pos x="connsiteX29425" y="connsiteY29425"/>
              </a:cxn>
              <a:cxn ang="0">
                <a:pos x="connsiteX29426" y="connsiteY29426"/>
              </a:cxn>
              <a:cxn ang="0">
                <a:pos x="connsiteX29427" y="connsiteY29427"/>
              </a:cxn>
              <a:cxn ang="0">
                <a:pos x="connsiteX29428" y="connsiteY29428"/>
              </a:cxn>
              <a:cxn ang="0">
                <a:pos x="connsiteX29429" y="connsiteY29429"/>
              </a:cxn>
              <a:cxn ang="0">
                <a:pos x="connsiteX29430" y="connsiteY29430"/>
              </a:cxn>
              <a:cxn ang="0">
                <a:pos x="connsiteX29431" y="connsiteY29431"/>
              </a:cxn>
              <a:cxn ang="0">
                <a:pos x="connsiteX29432" y="connsiteY29432"/>
              </a:cxn>
              <a:cxn ang="0">
                <a:pos x="connsiteX29433" y="connsiteY29433"/>
              </a:cxn>
              <a:cxn ang="0">
                <a:pos x="connsiteX29434" y="connsiteY29434"/>
              </a:cxn>
              <a:cxn ang="0">
                <a:pos x="connsiteX29435" y="connsiteY29435"/>
              </a:cxn>
              <a:cxn ang="0">
                <a:pos x="connsiteX29436" y="connsiteY29436"/>
              </a:cxn>
              <a:cxn ang="0">
                <a:pos x="connsiteX29437" y="connsiteY29437"/>
              </a:cxn>
              <a:cxn ang="0">
                <a:pos x="connsiteX29438" y="connsiteY29438"/>
              </a:cxn>
              <a:cxn ang="0">
                <a:pos x="connsiteX29439" y="connsiteY29439"/>
              </a:cxn>
              <a:cxn ang="0">
                <a:pos x="connsiteX29440" y="connsiteY29440"/>
              </a:cxn>
              <a:cxn ang="0">
                <a:pos x="connsiteX29441" y="connsiteY29441"/>
              </a:cxn>
              <a:cxn ang="0">
                <a:pos x="connsiteX29442" y="connsiteY29442"/>
              </a:cxn>
              <a:cxn ang="0">
                <a:pos x="connsiteX29443" y="connsiteY29443"/>
              </a:cxn>
              <a:cxn ang="0">
                <a:pos x="connsiteX29444" y="connsiteY29444"/>
              </a:cxn>
              <a:cxn ang="0">
                <a:pos x="connsiteX29445" y="connsiteY29445"/>
              </a:cxn>
              <a:cxn ang="0">
                <a:pos x="connsiteX29446" y="connsiteY29446"/>
              </a:cxn>
              <a:cxn ang="0">
                <a:pos x="connsiteX29447" y="connsiteY29447"/>
              </a:cxn>
              <a:cxn ang="0">
                <a:pos x="connsiteX29448" y="connsiteY29448"/>
              </a:cxn>
              <a:cxn ang="0">
                <a:pos x="connsiteX29449" y="connsiteY29449"/>
              </a:cxn>
              <a:cxn ang="0">
                <a:pos x="connsiteX29450" y="connsiteY29450"/>
              </a:cxn>
              <a:cxn ang="0">
                <a:pos x="connsiteX29451" y="connsiteY29451"/>
              </a:cxn>
              <a:cxn ang="0">
                <a:pos x="connsiteX29452" y="connsiteY29452"/>
              </a:cxn>
              <a:cxn ang="0">
                <a:pos x="connsiteX29453" y="connsiteY29453"/>
              </a:cxn>
              <a:cxn ang="0">
                <a:pos x="connsiteX29454" y="connsiteY29454"/>
              </a:cxn>
              <a:cxn ang="0">
                <a:pos x="connsiteX29455" y="connsiteY29455"/>
              </a:cxn>
              <a:cxn ang="0">
                <a:pos x="connsiteX29456" y="connsiteY29456"/>
              </a:cxn>
              <a:cxn ang="0">
                <a:pos x="connsiteX29457" y="connsiteY29457"/>
              </a:cxn>
              <a:cxn ang="0">
                <a:pos x="connsiteX29458" y="connsiteY29458"/>
              </a:cxn>
              <a:cxn ang="0">
                <a:pos x="connsiteX29459" y="connsiteY29459"/>
              </a:cxn>
              <a:cxn ang="0">
                <a:pos x="connsiteX29460" y="connsiteY29460"/>
              </a:cxn>
              <a:cxn ang="0">
                <a:pos x="connsiteX29461" y="connsiteY29461"/>
              </a:cxn>
              <a:cxn ang="0">
                <a:pos x="connsiteX29462" y="connsiteY29462"/>
              </a:cxn>
              <a:cxn ang="0">
                <a:pos x="connsiteX29463" y="connsiteY29463"/>
              </a:cxn>
              <a:cxn ang="0">
                <a:pos x="connsiteX29464" y="connsiteY29464"/>
              </a:cxn>
              <a:cxn ang="0">
                <a:pos x="connsiteX29465" y="connsiteY29465"/>
              </a:cxn>
              <a:cxn ang="0">
                <a:pos x="connsiteX29466" y="connsiteY29466"/>
              </a:cxn>
              <a:cxn ang="0">
                <a:pos x="connsiteX29467" y="connsiteY29467"/>
              </a:cxn>
              <a:cxn ang="0">
                <a:pos x="connsiteX29468" y="connsiteY29468"/>
              </a:cxn>
              <a:cxn ang="0">
                <a:pos x="connsiteX29469" y="connsiteY29469"/>
              </a:cxn>
              <a:cxn ang="0">
                <a:pos x="connsiteX29470" y="connsiteY29470"/>
              </a:cxn>
              <a:cxn ang="0">
                <a:pos x="connsiteX29471" y="connsiteY29471"/>
              </a:cxn>
              <a:cxn ang="0">
                <a:pos x="connsiteX29472" y="connsiteY29472"/>
              </a:cxn>
              <a:cxn ang="0">
                <a:pos x="connsiteX29473" y="connsiteY29473"/>
              </a:cxn>
              <a:cxn ang="0">
                <a:pos x="connsiteX29474" y="connsiteY29474"/>
              </a:cxn>
              <a:cxn ang="0">
                <a:pos x="connsiteX29475" y="connsiteY29475"/>
              </a:cxn>
              <a:cxn ang="0">
                <a:pos x="connsiteX29476" y="connsiteY29476"/>
              </a:cxn>
              <a:cxn ang="0">
                <a:pos x="connsiteX29477" y="connsiteY29477"/>
              </a:cxn>
              <a:cxn ang="0">
                <a:pos x="connsiteX29478" y="connsiteY29478"/>
              </a:cxn>
              <a:cxn ang="0">
                <a:pos x="connsiteX29479" y="connsiteY29479"/>
              </a:cxn>
              <a:cxn ang="0">
                <a:pos x="connsiteX29480" y="connsiteY29480"/>
              </a:cxn>
              <a:cxn ang="0">
                <a:pos x="connsiteX29481" y="connsiteY29481"/>
              </a:cxn>
              <a:cxn ang="0">
                <a:pos x="connsiteX29482" y="connsiteY29482"/>
              </a:cxn>
              <a:cxn ang="0">
                <a:pos x="connsiteX29483" y="connsiteY29483"/>
              </a:cxn>
              <a:cxn ang="0">
                <a:pos x="connsiteX29484" y="connsiteY29484"/>
              </a:cxn>
              <a:cxn ang="0">
                <a:pos x="connsiteX29485" y="connsiteY29485"/>
              </a:cxn>
              <a:cxn ang="0">
                <a:pos x="connsiteX29486" y="connsiteY29486"/>
              </a:cxn>
              <a:cxn ang="0">
                <a:pos x="connsiteX29487" y="connsiteY29487"/>
              </a:cxn>
              <a:cxn ang="0">
                <a:pos x="connsiteX29488" y="connsiteY29488"/>
              </a:cxn>
              <a:cxn ang="0">
                <a:pos x="connsiteX29489" y="connsiteY29489"/>
              </a:cxn>
              <a:cxn ang="0">
                <a:pos x="connsiteX29490" y="connsiteY29490"/>
              </a:cxn>
              <a:cxn ang="0">
                <a:pos x="connsiteX29491" y="connsiteY29491"/>
              </a:cxn>
              <a:cxn ang="0">
                <a:pos x="connsiteX29492" y="connsiteY29492"/>
              </a:cxn>
              <a:cxn ang="0">
                <a:pos x="connsiteX29493" y="connsiteY29493"/>
              </a:cxn>
              <a:cxn ang="0">
                <a:pos x="connsiteX29494" y="connsiteY29494"/>
              </a:cxn>
              <a:cxn ang="0">
                <a:pos x="connsiteX29495" y="connsiteY29495"/>
              </a:cxn>
              <a:cxn ang="0">
                <a:pos x="connsiteX29496" y="connsiteY29496"/>
              </a:cxn>
              <a:cxn ang="0">
                <a:pos x="connsiteX29497" y="connsiteY29497"/>
              </a:cxn>
              <a:cxn ang="0">
                <a:pos x="connsiteX29498" y="connsiteY29498"/>
              </a:cxn>
              <a:cxn ang="0">
                <a:pos x="connsiteX29499" y="connsiteY29499"/>
              </a:cxn>
              <a:cxn ang="0">
                <a:pos x="connsiteX29500" y="connsiteY29500"/>
              </a:cxn>
              <a:cxn ang="0">
                <a:pos x="connsiteX29501" y="connsiteY29501"/>
              </a:cxn>
              <a:cxn ang="0">
                <a:pos x="connsiteX29502" y="connsiteY29502"/>
              </a:cxn>
              <a:cxn ang="0">
                <a:pos x="connsiteX29503" y="connsiteY29503"/>
              </a:cxn>
              <a:cxn ang="0">
                <a:pos x="connsiteX29504" y="connsiteY29504"/>
              </a:cxn>
              <a:cxn ang="0">
                <a:pos x="connsiteX29505" y="connsiteY29505"/>
              </a:cxn>
              <a:cxn ang="0">
                <a:pos x="connsiteX29506" y="connsiteY29506"/>
              </a:cxn>
              <a:cxn ang="0">
                <a:pos x="connsiteX29507" y="connsiteY29507"/>
              </a:cxn>
              <a:cxn ang="0">
                <a:pos x="connsiteX29508" y="connsiteY29508"/>
              </a:cxn>
              <a:cxn ang="0">
                <a:pos x="connsiteX29509" y="connsiteY29509"/>
              </a:cxn>
              <a:cxn ang="0">
                <a:pos x="connsiteX29510" y="connsiteY29510"/>
              </a:cxn>
              <a:cxn ang="0">
                <a:pos x="connsiteX29511" y="connsiteY29511"/>
              </a:cxn>
              <a:cxn ang="0">
                <a:pos x="connsiteX29512" y="connsiteY29512"/>
              </a:cxn>
              <a:cxn ang="0">
                <a:pos x="connsiteX29513" y="connsiteY29513"/>
              </a:cxn>
              <a:cxn ang="0">
                <a:pos x="connsiteX29514" y="connsiteY29514"/>
              </a:cxn>
              <a:cxn ang="0">
                <a:pos x="connsiteX29515" y="connsiteY29515"/>
              </a:cxn>
              <a:cxn ang="0">
                <a:pos x="connsiteX29516" y="connsiteY29516"/>
              </a:cxn>
              <a:cxn ang="0">
                <a:pos x="connsiteX29517" y="connsiteY29517"/>
              </a:cxn>
              <a:cxn ang="0">
                <a:pos x="connsiteX29518" y="connsiteY29518"/>
              </a:cxn>
              <a:cxn ang="0">
                <a:pos x="connsiteX29519" y="connsiteY29519"/>
              </a:cxn>
              <a:cxn ang="0">
                <a:pos x="connsiteX29520" y="connsiteY29520"/>
              </a:cxn>
              <a:cxn ang="0">
                <a:pos x="connsiteX29521" y="connsiteY29521"/>
              </a:cxn>
              <a:cxn ang="0">
                <a:pos x="connsiteX29522" y="connsiteY29522"/>
              </a:cxn>
              <a:cxn ang="0">
                <a:pos x="connsiteX29523" y="connsiteY29523"/>
              </a:cxn>
              <a:cxn ang="0">
                <a:pos x="connsiteX29524" y="connsiteY29524"/>
              </a:cxn>
              <a:cxn ang="0">
                <a:pos x="connsiteX29525" y="connsiteY29525"/>
              </a:cxn>
              <a:cxn ang="0">
                <a:pos x="connsiteX29526" y="connsiteY29526"/>
              </a:cxn>
              <a:cxn ang="0">
                <a:pos x="connsiteX29527" y="connsiteY29527"/>
              </a:cxn>
              <a:cxn ang="0">
                <a:pos x="connsiteX29528" y="connsiteY29528"/>
              </a:cxn>
              <a:cxn ang="0">
                <a:pos x="connsiteX29529" y="connsiteY29529"/>
              </a:cxn>
              <a:cxn ang="0">
                <a:pos x="connsiteX29530" y="connsiteY29530"/>
              </a:cxn>
              <a:cxn ang="0">
                <a:pos x="connsiteX29531" y="connsiteY29531"/>
              </a:cxn>
              <a:cxn ang="0">
                <a:pos x="connsiteX29532" y="connsiteY29532"/>
              </a:cxn>
              <a:cxn ang="0">
                <a:pos x="connsiteX29533" y="connsiteY29533"/>
              </a:cxn>
              <a:cxn ang="0">
                <a:pos x="connsiteX29534" y="connsiteY29534"/>
              </a:cxn>
              <a:cxn ang="0">
                <a:pos x="connsiteX29535" y="connsiteY29535"/>
              </a:cxn>
              <a:cxn ang="0">
                <a:pos x="connsiteX29536" y="connsiteY29536"/>
              </a:cxn>
              <a:cxn ang="0">
                <a:pos x="connsiteX29537" y="connsiteY29537"/>
              </a:cxn>
              <a:cxn ang="0">
                <a:pos x="connsiteX29538" y="connsiteY29538"/>
              </a:cxn>
              <a:cxn ang="0">
                <a:pos x="connsiteX29539" y="connsiteY29539"/>
              </a:cxn>
              <a:cxn ang="0">
                <a:pos x="connsiteX29540" y="connsiteY29540"/>
              </a:cxn>
              <a:cxn ang="0">
                <a:pos x="connsiteX29541" y="connsiteY29541"/>
              </a:cxn>
              <a:cxn ang="0">
                <a:pos x="connsiteX29542" y="connsiteY29542"/>
              </a:cxn>
              <a:cxn ang="0">
                <a:pos x="connsiteX29543" y="connsiteY29543"/>
              </a:cxn>
              <a:cxn ang="0">
                <a:pos x="connsiteX29544" y="connsiteY29544"/>
              </a:cxn>
              <a:cxn ang="0">
                <a:pos x="connsiteX29545" y="connsiteY29545"/>
              </a:cxn>
              <a:cxn ang="0">
                <a:pos x="connsiteX29546" y="connsiteY29546"/>
              </a:cxn>
              <a:cxn ang="0">
                <a:pos x="connsiteX29547" y="connsiteY29547"/>
              </a:cxn>
              <a:cxn ang="0">
                <a:pos x="connsiteX29548" y="connsiteY29548"/>
              </a:cxn>
              <a:cxn ang="0">
                <a:pos x="connsiteX29549" y="connsiteY29549"/>
              </a:cxn>
              <a:cxn ang="0">
                <a:pos x="connsiteX29550" y="connsiteY29550"/>
              </a:cxn>
              <a:cxn ang="0">
                <a:pos x="connsiteX29551" y="connsiteY29551"/>
              </a:cxn>
              <a:cxn ang="0">
                <a:pos x="connsiteX29552" y="connsiteY29552"/>
              </a:cxn>
              <a:cxn ang="0">
                <a:pos x="connsiteX29553" y="connsiteY29553"/>
              </a:cxn>
              <a:cxn ang="0">
                <a:pos x="connsiteX29554" y="connsiteY29554"/>
              </a:cxn>
              <a:cxn ang="0">
                <a:pos x="connsiteX29555" y="connsiteY29555"/>
              </a:cxn>
              <a:cxn ang="0">
                <a:pos x="connsiteX29556" y="connsiteY29556"/>
              </a:cxn>
              <a:cxn ang="0">
                <a:pos x="connsiteX29557" y="connsiteY29557"/>
              </a:cxn>
              <a:cxn ang="0">
                <a:pos x="connsiteX29558" y="connsiteY29558"/>
              </a:cxn>
              <a:cxn ang="0">
                <a:pos x="connsiteX29559" y="connsiteY29559"/>
              </a:cxn>
              <a:cxn ang="0">
                <a:pos x="connsiteX29560" y="connsiteY29560"/>
              </a:cxn>
              <a:cxn ang="0">
                <a:pos x="connsiteX29561" y="connsiteY29561"/>
              </a:cxn>
              <a:cxn ang="0">
                <a:pos x="connsiteX29562" y="connsiteY29562"/>
              </a:cxn>
              <a:cxn ang="0">
                <a:pos x="connsiteX29563" y="connsiteY29563"/>
              </a:cxn>
              <a:cxn ang="0">
                <a:pos x="connsiteX29564" y="connsiteY29564"/>
              </a:cxn>
              <a:cxn ang="0">
                <a:pos x="connsiteX29565" y="connsiteY29565"/>
              </a:cxn>
              <a:cxn ang="0">
                <a:pos x="connsiteX29566" y="connsiteY29566"/>
              </a:cxn>
              <a:cxn ang="0">
                <a:pos x="connsiteX29567" y="connsiteY29567"/>
              </a:cxn>
              <a:cxn ang="0">
                <a:pos x="connsiteX29568" y="connsiteY29568"/>
              </a:cxn>
              <a:cxn ang="0">
                <a:pos x="connsiteX29569" y="connsiteY29569"/>
              </a:cxn>
              <a:cxn ang="0">
                <a:pos x="connsiteX29570" y="connsiteY29570"/>
              </a:cxn>
              <a:cxn ang="0">
                <a:pos x="connsiteX29571" y="connsiteY29571"/>
              </a:cxn>
              <a:cxn ang="0">
                <a:pos x="connsiteX29572" y="connsiteY29572"/>
              </a:cxn>
              <a:cxn ang="0">
                <a:pos x="connsiteX29573" y="connsiteY29573"/>
              </a:cxn>
              <a:cxn ang="0">
                <a:pos x="connsiteX29574" y="connsiteY29574"/>
              </a:cxn>
              <a:cxn ang="0">
                <a:pos x="connsiteX29575" y="connsiteY29575"/>
              </a:cxn>
              <a:cxn ang="0">
                <a:pos x="connsiteX29576" y="connsiteY29576"/>
              </a:cxn>
              <a:cxn ang="0">
                <a:pos x="connsiteX29577" y="connsiteY29577"/>
              </a:cxn>
              <a:cxn ang="0">
                <a:pos x="connsiteX29578" y="connsiteY29578"/>
              </a:cxn>
              <a:cxn ang="0">
                <a:pos x="connsiteX29579" y="connsiteY29579"/>
              </a:cxn>
              <a:cxn ang="0">
                <a:pos x="connsiteX29580" y="connsiteY29580"/>
              </a:cxn>
              <a:cxn ang="0">
                <a:pos x="connsiteX29581" y="connsiteY29581"/>
              </a:cxn>
              <a:cxn ang="0">
                <a:pos x="connsiteX29582" y="connsiteY29582"/>
              </a:cxn>
              <a:cxn ang="0">
                <a:pos x="connsiteX29583" y="connsiteY29583"/>
              </a:cxn>
              <a:cxn ang="0">
                <a:pos x="connsiteX29584" y="connsiteY29584"/>
              </a:cxn>
              <a:cxn ang="0">
                <a:pos x="connsiteX29585" y="connsiteY29585"/>
              </a:cxn>
              <a:cxn ang="0">
                <a:pos x="connsiteX29586" y="connsiteY29586"/>
              </a:cxn>
              <a:cxn ang="0">
                <a:pos x="connsiteX29587" y="connsiteY29587"/>
              </a:cxn>
              <a:cxn ang="0">
                <a:pos x="connsiteX29588" y="connsiteY29588"/>
              </a:cxn>
              <a:cxn ang="0">
                <a:pos x="connsiteX29589" y="connsiteY29589"/>
              </a:cxn>
              <a:cxn ang="0">
                <a:pos x="connsiteX29590" y="connsiteY29590"/>
              </a:cxn>
              <a:cxn ang="0">
                <a:pos x="connsiteX29591" y="connsiteY29591"/>
              </a:cxn>
              <a:cxn ang="0">
                <a:pos x="connsiteX29592" y="connsiteY29592"/>
              </a:cxn>
              <a:cxn ang="0">
                <a:pos x="connsiteX29593" y="connsiteY29593"/>
              </a:cxn>
              <a:cxn ang="0">
                <a:pos x="connsiteX29594" y="connsiteY29594"/>
              </a:cxn>
              <a:cxn ang="0">
                <a:pos x="connsiteX29595" y="connsiteY29595"/>
              </a:cxn>
              <a:cxn ang="0">
                <a:pos x="connsiteX29596" y="connsiteY29596"/>
              </a:cxn>
              <a:cxn ang="0">
                <a:pos x="connsiteX29597" y="connsiteY29597"/>
              </a:cxn>
              <a:cxn ang="0">
                <a:pos x="connsiteX29598" y="connsiteY29598"/>
              </a:cxn>
              <a:cxn ang="0">
                <a:pos x="connsiteX29599" y="connsiteY29599"/>
              </a:cxn>
              <a:cxn ang="0">
                <a:pos x="connsiteX29600" y="connsiteY29600"/>
              </a:cxn>
              <a:cxn ang="0">
                <a:pos x="connsiteX29601" y="connsiteY29601"/>
              </a:cxn>
              <a:cxn ang="0">
                <a:pos x="connsiteX29602" y="connsiteY29602"/>
              </a:cxn>
              <a:cxn ang="0">
                <a:pos x="connsiteX29603" y="connsiteY29603"/>
              </a:cxn>
              <a:cxn ang="0">
                <a:pos x="connsiteX29604" y="connsiteY29604"/>
              </a:cxn>
              <a:cxn ang="0">
                <a:pos x="connsiteX29605" y="connsiteY29605"/>
              </a:cxn>
              <a:cxn ang="0">
                <a:pos x="connsiteX29606" y="connsiteY29606"/>
              </a:cxn>
              <a:cxn ang="0">
                <a:pos x="connsiteX29607" y="connsiteY29607"/>
              </a:cxn>
              <a:cxn ang="0">
                <a:pos x="connsiteX29608" y="connsiteY29608"/>
              </a:cxn>
              <a:cxn ang="0">
                <a:pos x="connsiteX29609" y="connsiteY29609"/>
              </a:cxn>
              <a:cxn ang="0">
                <a:pos x="connsiteX29610" y="connsiteY29610"/>
              </a:cxn>
              <a:cxn ang="0">
                <a:pos x="connsiteX29611" y="connsiteY29611"/>
              </a:cxn>
              <a:cxn ang="0">
                <a:pos x="connsiteX29612" y="connsiteY29612"/>
              </a:cxn>
              <a:cxn ang="0">
                <a:pos x="connsiteX29613" y="connsiteY29613"/>
              </a:cxn>
              <a:cxn ang="0">
                <a:pos x="connsiteX29614" y="connsiteY29614"/>
              </a:cxn>
              <a:cxn ang="0">
                <a:pos x="connsiteX29615" y="connsiteY29615"/>
              </a:cxn>
              <a:cxn ang="0">
                <a:pos x="connsiteX29616" y="connsiteY29616"/>
              </a:cxn>
              <a:cxn ang="0">
                <a:pos x="connsiteX29617" y="connsiteY29617"/>
              </a:cxn>
              <a:cxn ang="0">
                <a:pos x="connsiteX29618" y="connsiteY29618"/>
              </a:cxn>
              <a:cxn ang="0">
                <a:pos x="connsiteX29619" y="connsiteY29619"/>
              </a:cxn>
              <a:cxn ang="0">
                <a:pos x="connsiteX29620" y="connsiteY29620"/>
              </a:cxn>
              <a:cxn ang="0">
                <a:pos x="connsiteX29621" y="connsiteY29621"/>
              </a:cxn>
              <a:cxn ang="0">
                <a:pos x="connsiteX29622" y="connsiteY29622"/>
              </a:cxn>
              <a:cxn ang="0">
                <a:pos x="connsiteX29623" y="connsiteY29623"/>
              </a:cxn>
              <a:cxn ang="0">
                <a:pos x="connsiteX29624" y="connsiteY29624"/>
              </a:cxn>
              <a:cxn ang="0">
                <a:pos x="connsiteX29625" y="connsiteY29625"/>
              </a:cxn>
              <a:cxn ang="0">
                <a:pos x="connsiteX29626" y="connsiteY29626"/>
              </a:cxn>
              <a:cxn ang="0">
                <a:pos x="connsiteX29627" y="connsiteY29627"/>
              </a:cxn>
              <a:cxn ang="0">
                <a:pos x="connsiteX29628" y="connsiteY29628"/>
              </a:cxn>
              <a:cxn ang="0">
                <a:pos x="connsiteX29629" y="connsiteY29629"/>
              </a:cxn>
              <a:cxn ang="0">
                <a:pos x="connsiteX29630" y="connsiteY29630"/>
              </a:cxn>
              <a:cxn ang="0">
                <a:pos x="connsiteX29631" y="connsiteY29631"/>
              </a:cxn>
              <a:cxn ang="0">
                <a:pos x="connsiteX29632" y="connsiteY29632"/>
              </a:cxn>
              <a:cxn ang="0">
                <a:pos x="connsiteX29633" y="connsiteY29633"/>
              </a:cxn>
              <a:cxn ang="0">
                <a:pos x="connsiteX29634" y="connsiteY29634"/>
              </a:cxn>
              <a:cxn ang="0">
                <a:pos x="connsiteX29635" y="connsiteY29635"/>
              </a:cxn>
              <a:cxn ang="0">
                <a:pos x="connsiteX29636" y="connsiteY29636"/>
              </a:cxn>
              <a:cxn ang="0">
                <a:pos x="connsiteX29637" y="connsiteY29637"/>
              </a:cxn>
              <a:cxn ang="0">
                <a:pos x="connsiteX29638" y="connsiteY29638"/>
              </a:cxn>
              <a:cxn ang="0">
                <a:pos x="connsiteX29639" y="connsiteY29639"/>
              </a:cxn>
              <a:cxn ang="0">
                <a:pos x="connsiteX29640" y="connsiteY29640"/>
              </a:cxn>
              <a:cxn ang="0">
                <a:pos x="connsiteX29641" y="connsiteY29641"/>
              </a:cxn>
              <a:cxn ang="0">
                <a:pos x="connsiteX29642" y="connsiteY29642"/>
              </a:cxn>
              <a:cxn ang="0">
                <a:pos x="connsiteX29643" y="connsiteY29643"/>
              </a:cxn>
              <a:cxn ang="0">
                <a:pos x="connsiteX29644" y="connsiteY29644"/>
              </a:cxn>
              <a:cxn ang="0">
                <a:pos x="connsiteX29645" y="connsiteY29645"/>
              </a:cxn>
              <a:cxn ang="0">
                <a:pos x="connsiteX29646" y="connsiteY29646"/>
              </a:cxn>
              <a:cxn ang="0">
                <a:pos x="connsiteX29647" y="connsiteY29647"/>
              </a:cxn>
              <a:cxn ang="0">
                <a:pos x="connsiteX29648" y="connsiteY29648"/>
              </a:cxn>
              <a:cxn ang="0">
                <a:pos x="connsiteX29649" y="connsiteY29649"/>
              </a:cxn>
              <a:cxn ang="0">
                <a:pos x="connsiteX29650" y="connsiteY29650"/>
              </a:cxn>
              <a:cxn ang="0">
                <a:pos x="connsiteX29651" y="connsiteY29651"/>
              </a:cxn>
              <a:cxn ang="0">
                <a:pos x="connsiteX29652" y="connsiteY29652"/>
              </a:cxn>
              <a:cxn ang="0">
                <a:pos x="connsiteX29653" y="connsiteY29653"/>
              </a:cxn>
              <a:cxn ang="0">
                <a:pos x="connsiteX29654" y="connsiteY29654"/>
              </a:cxn>
              <a:cxn ang="0">
                <a:pos x="connsiteX29655" y="connsiteY29655"/>
              </a:cxn>
              <a:cxn ang="0">
                <a:pos x="connsiteX29656" y="connsiteY29656"/>
              </a:cxn>
              <a:cxn ang="0">
                <a:pos x="connsiteX29657" y="connsiteY29657"/>
              </a:cxn>
              <a:cxn ang="0">
                <a:pos x="connsiteX29658" y="connsiteY29658"/>
              </a:cxn>
              <a:cxn ang="0">
                <a:pos x="connsiteX29659" y="connsiteY29659"/>
              </a:cxn>
              <a:cxn ang="0">
                <a:pos x="connsiteX29660" y="connsiteY29660"/>
              </a:cxn>
              <a:cxn ang="0">
                <a:pos x="connsiteX29661" y="connsiteY29661"/>
              </a:cxn>
              <a:cxn ang="0">
                <a:pos x="connsiteX29662" y="connsiteY29662"/>
              </a:cxn>
              <a:cxn ang="0">
                <a:pos x="connsiteX29663" y="connsiteY29663"/>
              </a:cxn>
              <a:cxn ang="0">
                <a:pos x="connsiteX29664" y="connsiteY29664"/>
              </a:cxn>
              <a:cxn ang="0">
                <a:pos x="connsiteX29665" y="connsiteY29665"/>
              </a:cxn>
              <a:cxn ang="0">
                <a:pos x="connsiteX29666" y="connsiteY29666"/>
              </a:cxn>
              <a:cxn ang="0">
                <a:pos x="connsiteX29667" y="connsiteY29667"/>
              </a:cxn>
              <a:cxn ang="0">
                <a:pos x="connsiteX29668" y="connsiteY29668"/>
              </a:cxn>
              <a:cxn ang="0">
                <a:pos x="connsiteX29669" y="connsiteY29669"/>
              </a:cxn>
              <a:cxn ang="0">
                <a:pos x="connsiteX29670" y="connsiteY29670"/>
              </a:cxn>
              <a:cxn ang="0">
                <a:pos x="connsiteX29671" y="connsiteY29671"/>
              </a:cxn>
              <a:cxn ang="0">
                <a:pos x="connsiteX29672" y="connsiteY29672"/>
              </a:cxn>
              <a:cxn ang="0">
                <a:pos x="connsiteX29673" y="connsiteY29673"/>
              </a:cxn>
              <a:cxn ang="0">
                <a:pos x="connsiteX29674" y="connsiteY29674"/>
              </a:cxn>
              <a:cxn ang="0">
                <a:pos x="connsiteX29675" y="connsiteY29675"/>
              </a:cxn>
              <a:cxn ang="0">
                <a:pos x="connsiteX29676" y="connsiteY29676"/>
              </a:cxn>
              <a:cxn ang="0">
                <a:pos x="connsiteX29677" y="connsiteY29677"/>
              </a:cxn>
              <a:cxn ang="0">
                <a:pos x="connsiteX29678" y="connsiteY29678"/>
              </a:cxn>
              <a:cxn ang="0">
                <a:pos x="connsiteX29679" y="connsiteY29679"/>
              </a:cxn>
              <a:cxn ang="0">
                <a:pos x="connsiteX29680" y="connsiteY29680"/>
              </a:cxn>
              <a:cxn ang="0">
                <a:pos x="connsiteX29681" y="connsiteY29681"/>
              </a:cxn>
              <a:cxn ang="0">
                <a:pos x="connsiteX29682" y="connsiteY29682"/>
              </a:cxn>
              <a:cxn ang="0">
                <a:pos x="connsiteX29683" y="connsiteY29683"/>
              </a:cxn>
              <a:cxn ang="0">
                <a:pos x="connsiteX29684" y="connsiteY29684"/>
              </a:cxn>
              <a:cxn ang="0">
                <a:pos x="connsiteX29685" y="connsiteY29685"/>
              </a:cxn>
              <a:cxn ang="0">
                <a:pos x="connsiteX29686" y="connsiteY29686"/>
              </a:cxn>
              <a:cxn ang="0">
                <a:pos x="connsiteX29687" y="connsiteY29687"/>
              </a:cxn>
              <a:cxn ang="0">
                <a:pos x="connsiteX29688" y="connsiteY29688"/>
              </a:cxn>
              <a:cxn ang="0">
                <a:pos x="connsiteX29689" y="connsiteY29689"/>
              </a:cxn>
              <a:cxn ang="0">
                <a:pos x="connsiteX29690" y="connsiteY29690"/>
              </a:cxn>
              <a:cxn ang="0">
                <a:pos x="connsiteX29691" y="connsiteY29691"/>
              </a:cxn>
              <a:cxn ang="0">
                <a:pos x="connsiteX29692" y="connsiteY29692"/>
              </a:cxn>
              <a:cxn ang="0">
                <a:pos x="connsiteX29693" y="connsiteY29693"/>
              </a:cxn>
              <a:cxn ang="0">
                <a:pos x="connsiteX29694" y="connsiteY29694"/>
              </a:cxn>
              <a:cxn ang="0">
                <a:pos x="connsiteX29695" y="connsiteY29695"/>
              </a:cxn>
              <a:cxn ang="0">
                <a:pos x="connsiteX29696" y="connsiteY29696"/>
              </a:cxn>
              <a:cxn ang="0">
                <a:pos x="connsiteX29697" y="connsiteY29697"/>
              </a:cxn>
              <a:cxn ang="0">
                <a:pos x="connsiteX29698" y="connsiteY29698"/>
              </a:cxn>
              <a:cxn ang="0">
                <a:pos x="connsiteX29699" y="connsiteY29699"/>
              </a:cxn>
              <a:cxn ang="0">
                <a:pos x="connsiteX29700" y="connsiteY29700"/>
              </a:cxn>
              <a:cxn ang="0">
                <a:pos x="connsiteX29701" y="connsiteY29701"/>
              </a:cxn>
              <a:cxn ang="0">
                <a:pos x="connsiteX29702" y="connsiteY29702"/>
              </a:cxn>
              <a:cxn ang="0">
                <a:pos x="connsiteX29703" y="connsiteY29703"/>
              </a:cxn>
              <a:cxn ang="0">
                <a:pos x="connsiteX29704" y="connsiteY29704"/>
              </a:cxn>
              <a:cxn ang="0">
                <a:pos x="connsiteX29705" y="connsiteY29705"/>
              </a:cxn>
              <a:cxn ang="0">
                <a:pos x="connsiteX29706" y="connsiteY29706"/>
              </a:cxn>
              <a:cxn ang="0">
                <a:pos x="connsiteX29707" y="connsiteY29707"/>
              </a:cxn>
              <a:cxn ang="0">
                <a:pos x="connsiteX29708" y="connsiteY29708"/>
              </a:cxn>
              <a:cxn ang="0">
                <a:pos x="connsiteX29709" y="connsiteY29709"/>
              </a:cxn>
              <a:cxn ang="0">
                <a:pos x="connsiteX29710" y="connsiteY29710"/>
              </a:cxn>
              <a:cxn ang="0">
                <a:pos x="connsiteX29711" y="connsiteY29711"/>
              </a:cxn>
              <a:cxn ang="0">
                <a:pos x="connsiteX29712" y="connsiteY29712"/>
              </a:cxn>
              <a:cxn ang="0">
                <a:pos x="connsiteX29713" y="connsiteY29713"/>
              </a:cxn>
              <a:cxn ang="0">
                <a:pos x="connsiteX29714" y="connsiteY29714"/>
              </a:cxn>
              <a:cxn ang="0">
                <a:pos x="connsiteX29715" y="connsiteY29715"/>
              </a:cxn>
              <a:cxn ang="0">
                <a:pos x="connsiteX29716" y="connsiteY29716"/>
              </a:cxn>
              <a:cxn ang="0">
                <a:pos x="connsiteX29717" y="connsiteY29717"/>
              </a:cxn>
              <a:cxn ang="0">
                <a:pos x="connsiteX29718" y="connsiteY29718"/>
              </a:cxn>
              <a:cxn ang="0">
                <a:pos x="connsiteX29719" y="connsiteY29719"/>
              </a:cxn>
              <a:cxn ang="0">
                <a:pos x="connsiteX29720" y="connsiteY29720"/>
              </a:cxn>
              <a:cxn ang="0">
                <a:pos x="connsiteX29721" y="connsiteY29721"/>
              </a:cxn>
              <a:cxn ang="0">
                <a:pos x="connsiteX29722" y="connsiteY29722"/>
              </a:cxn>
              <a:cxn ang="0">
                <a:pos x="connsiteX29723" y="connsiteY29723"/>
              </a:cxn>
              <a:cxn ang="0">
                <a:pos x="connsiteX29724" y="connsiteY29724"/>
              </a:cxn>
              <a:cxn ang="0">
                <a:pos x="connsiteX29725" y="connsiteY29725"/>
              </a:cxn>
              <a:cxn ang="0">
                <a:pos x="connsiteX29726" y="connsiteY29726"/>
              </a:cxn>
              <a:cxn ang="0">
                <a:pos x="connsiteX29727" y="connsiteY29727"/>
              </a:cxn>
              <a:cxn ang="0">
                <a:pos x="connsiteX29728" y="connsiteY29728"/>
              </a:cxn>
              <a:cxn ang="0">
                <a:pos x="connsiteX29729" y="connsiteY29729"/>
              </a:cxn>
              <a:cxn ang="0">
                <a:pos x="connsiteX29730" y="connsiteY29730"/>
              </a:cxn>
              <a:cxn ang="0">
                <a:pos x="connsiteX29731" y="connsiteY29731"/>
              </a:cxn>
              <a:cxn ang="0">
                <a:pos x="connsiteX29732" y="connsiteY29732"/>
              </a:cxn>
              <a:cxn ang="0">
                <a:pos x="connsiteX29733" y="connsiteY29733"/>
              </a:cxn>
              <a:cxn ang="0">
                <a:pos x="connsiteX29734" y="connsiteY29734"/>
              </a:cxn>
              <a:cxn ang="0">
                <a:pos x="connsiteX29735" y="connsiteY29735"/>
              </a:cxn>
              <a:cxn ang="0">
                <a:pos x="connsiteX29736" y="connsiteY29736"/>
              </a:cxn>
              <a:cxn ang="0">
                <a:pos x="connsiteX29737" y="connsiteY29737"/>
              </a:cxn>
              <a:cxn ang="0">
                <a:pos x="connsiteX29738" y="connsiteY29738"/>
              </a:cxn>
              <a:cxn ang="0">
                <a:pos x="connsiteX29739" y="connsiteY29739"/>
              </a:cxn>
              <a:cxn ang="0">
                <a:pos x="connsiteX29740" y="connsiteY29740"/>
              </a:cxn>
              <a:cxn ang="0">
                <a:pos x="connsiteX29741" y="connsiteY29741"/>
              </a:cxn>
              <a:cxn ang="0">
                <a:pos x="connsiteX29742" y="connsiteY29742"/>
              </a:cxn>
              <a:cxn ang="0">
                <a:pos x="connsiteX29743" y="connsiteY29743"/>
              </a:cxn>
              <a:cxn ang="0">
                <a:pos x="connsiteX29744" y="connsiteY29744"/>
              </a:cxn>
              <a:cxn ang="0">
                <a:pos x="connsiteX29745" y="connsiteY29745"/>
              </a:cxn>
              <a:cxn ang="0">
                <a:pos x="connsiteX29746" y="connsiteY29746"/>
              </a:cxn>
              <a:cxn ang="0">
                <a:pos x="connsiteX29747" y="connsiteY29747"/>
              </a:cxn>
              <a:cxn ang="0">
                <a:pos x="connsiteX29748" y="connsiteY29748"/>
              </a:cxn>
              <a:cxn ang="0">
                <a:pos x="connsiteX29749" y="connsiteY29749"/>
              </a:cxn>
              <a:cxn ang="0">
                <a:pos x="connsiteX29750" y="connsiteY29750"/>
              </a:cxn>
              <a:cxn ang="0">
                <a:pos x="connsiteX29751" y="connsiteY29751"/>
              </a:cxn>
              <a:cxn ang="0">
                <a:pos x="connsiteX29752" y="connsiteY29752"/>
              </a:cxn>
              <a:cxn ang="0">
                <a:pos x="connsiteX29753" y="connsiteY29753"/>
              </a:cxn>
              <a:cxn ang="0">
                <a:pos x="connsiteX29754" y="connsiteY29754"/>
              </a:cxn>
              <a:cxn ang="0">
                <a:pos x="connsiteX29755" y="connsiteY29755"/>
              </a:cxn>
              <a:cxn ang="0">
                <a:pos x="connsiteX29756" y="connsiteY29756"/>
              </a:cxn>
              <a:cxn ang="0">
                <a:pos x="connsiteX29757" y="connsiteY29757"/>
              </a:cxn>
              <a:cxn ang="0">
                <a:pos x="connsiteX29758" y="connsiteY29758"/>
              </a:cxn>
              <a:cxn ang="0">
                <a:pos x="connsiteX29759" y="connsiteY29759"/>
              </a:cxn>
              <a:cxn ang="0">
                <a:pos x="connsiteX29760" y="connsiteY29760"/>
              </a:cxn>
              <a:cxn ang="0">
                <a:pos x="connsiteX29761" y="connsiteY29761"/>
              </a:cxn>
              <a:cxn ang="0">
                <a:pos x="connsiteX29762" y="connsiteY29762"/>
              </a:cxn>
              <a:cxn ang="0">
                <a:pos x="connsiteX29763" y="connsiteY29763"/>
              </a:cxn>
              <a:cxn ang="0">
                <a:pos x="connsiteX29764" y="connsiteY29764"/>
              </a:cxn>
              <a:cxn ang="0">
                <a:pos x="connsiteX29765" y="connsiteY29765"/>
              </a:cxn>
              <a:cxn ang="0">
                <a:pos x="connsiteX29766" y="connsiteY29766"/>
              </a:cxn>
              <a:cxn ang="0">
                <a:pos x="connsiteX29767" y="connsiteY29767"/>
              </a:cxn>
              <a:cxn ang="0">
                <a:pos x="connsiteX29768" y="connsiteY29768"/>
              </a:cxn>
              <a:cxn ang="0">
                <a:pos x="connsiteX29769" y="connsiteY29769"/>
              </a:cxn>
              <a:cxn ang="0">
                <a:pos x="connsiteX29770" y="connsiteY29770"/>
              </a:cxn>
              <a:cxn ang="0">
                <a:pos x="connsiteX29771" y="connsiteY29771"/>
              </a:cxn>
              <a:cxn ang="0">
                <a:pos x="connsiteX29772" y="connsiteY29772"/>
              </a:cxn>
              <a:cxn ang="0">
                <a:pos x="connsiteX29773" y="connsiteY29773"/>
              </a:cxn>
              <a:cxn ang="0">
                <a:pos x="connsiteX29774" y="connsiteY29774"/>
              </a:cxn>
              <a:cxn ang="0">
                <a:pos x="connsiteX29775" y="connsiteY29775"/>
              </a:cxn>
              <a:cxn ang="0">
                <a:pos x="connsiteX29776" y="connsiteY29776"/>
              </a:cxn>
              <a:cxn ang="0">
                <a:pos x="connsiteX29777" y="connsiteY29777"/>
              </a:cxn>
              <a:cxn ang="0">
                <a:pos x="connsiteX29778" y="connsiteY29778"/>
              </a:cxn>
              <a:cxn ang="0">
                <a:pos x="connsiteX29779" y="connsiteY29779"/>
              </a:cxn>
              <a:cxn ang="0">
                <a:pos x="connsiteX29780" y="connsiteY29780"/>
              </a:cxn>
              <a:cxn ang="0">
                <a:pos x="connsiteX29781" y="connsiteY29781"/>
              </a:cxn>
              <a:cxn ang="0">
                <a:pos x="connsiteX29782" y="connsiteY29782"/>
              </a:cxn>
              <a:cxn ang="0">
                <a:pos x="connsiteX29783" y="connsiteY29783"/>
              </a:cxn>
              <a:cxn ang="0">
                <a:pos x="connsiteX29784" y="connsiteY29784"/>
              </a:cxn>
              <a:cxn ang="0">
                <a:pos x="connsiteX29785" y="connsiteY29785"/>
              </a:cxn>
              <a:cxn ang="0">
                <a:pos x="connsiteX29786" y="connsiteY29786"/>
              </a:cxn>
              <a:cxn ang="0">
                <a:pos x="connsiteX29787" y="connsiteY29787"/>
              </a:cxn>
              <a:cxn ang="0">
                <a:pos x="connsiteX29788" y="connsiteY29788"/>
              </a:cxn>
              <a:cxn ang="0">
                <a:pos x="connsiteX29789" y="connsiteY29789"/>
              </a:cxn>
              <a:cxn ang="0">
                <a:pos x="connsiteX29790" y="connsiteY29790"/>
              </a:cxn>
              <a:cxn ang="0">
                <a:pos x="connsiteX29791" y="connsiteY29791"/>
              </a:cxn>
              <a:cxn ang="0">
                <a:pos x="connsiteX29792" y="connsiteY29792"/>
              </a:cxn>
              <a:cxn ang="0">
                <a:pos x="connsiteX29793" y="connsiteY29793"/>
              </a:cxn>
              <a:cxn ang="0">
                <a:pos x="connsiteX29794" y="connsiteY29794"/>
              </a:cxn>
              <a:cxn ang="0">
                <a:pos x="connsiteX29795" y="connsiteY29795"/>
              </a:cxn>
              <a:cxn ang="0">
                <a:pos x="connsiteX29796" y="connsiteY29796"/>
              </a:cxn>
              <a:cxn ang="0">
                <a:pos x="connsiteX29797" y="connsiteY29797"/>
              </a:cxn>
              <a:cxn ang="0">
                <a:pos x="connsiteX29798" y="connsiteY29798"/>
              </a:cxn>
              <a:cxn ang="0">
                <a:pos x="connsiteX29799" y="connsiteY29799"/>
              </a:cxn>
              <a:cxn ang="0">
                <a:pos x="connsiteX29800" y="connsiteY29800"/>
              </a:cxn>
              <a:cxn ang="0">
                <a:pos x="connsiteX29801" y="connsiteY29801"/>
              </a:cxn>
              <a:cxn ang="0">
                <a:pos x="connsiteX29802" y="connsiteY29802"/>
              </a:cxn>
              <a:cxn ang="0">
                <a:pos x="connsiteX29803" y="connsiteY29803"/>
              </a:cxn>
              <a:cxn ang="0">
                <a:pos x="connsiteX29804" y="connsiteY29804"/>
              </a:cxn>
              <a:cxn ang="0">
                <a:pos x="connsiteX29805" y="connsiteY29805"/>
              </a:cxn>
              <a:cxn ang="0">
                <a:pos x="connsiteX29806" y="connsiteY29806"/>
              </a:cxn>
              <a:cxn ang="0">
                <a:pos x="connsiteX29807" y="connsiteY29807"/>
              </a:cxn>
              <a:cxn ang="0">
                <a:pos x="connsiteX29808" y="connsiteY29808"/>
              </a:cxn>
              <a:cxn ang="0">
                <a:pos x="connsiteX29809" y="connsiteY29809"/>
              </a:cxn>
              <a:cxn ang="0">
                <a:pos x="connsiteX29810" y="connsiteY29810"/>
              </a:cxn>
              <a:cxn ang="0">
                <a:pos x="connsiteX29811" y="connsiteY29811"/>
              </a:cxn>
              <a:cxn ang="0">
                <a:pos x="connsiteX29812" y="connsiteY29812"/>
              </a:cxn>
              <a:cxn ang="0">
                <a:pos x="connsiteX29813" y="connsiteY29813"/>
              </a:cxn>
              <a:cxn ang="0">
                <a:pos x="connsiteX29814" y="connsiteY29814"/>
              </a:cxn>
              <a:cxn ang="0">
                <a:pos x="connsiteX29815" y="connsiteY29815"/>
              </a:cxn>
              <a:cxn ang="0">
                <a:pos x="connsiteX29816" y="connsiteY29816"/>
              </a:cxn>
              <a:cxn ang="0">
                <a:pos x="connsiteX29817" y="connsiteY29817"/>
              </a:cxn>
              <a:cxn ang="0">
                <a:pos x="connsiteX29818" y="connsiteY29818"/>
              </a:cxn>
              <a:cxn ang="0">
                <a:pos x="connsiteX29819" y="connsiteY29819"/>
              </a:cxn>
              <a:cxn ang="0">
                <a:pos x="connsiteX29820" y="connsiteY29820"/>
              </a:cxn>
              <a:cxn ang="0">
                <a:pos x="connsiteX29821" y="connsiteY29821"/>
              </a:cxn>
              <a:cxn ang="0">
                <a:pos x="connsiteX29822" y="connsiteY29822"/>
              </a:cxn>
              <a:cxn ang="0">
                <a:pos x="connsiteX29823" y="connsiteY29823"/>
              </a:cxn>
              <a:cxn ang="0">
                <a:pos x="connsiteX29824" y="connsiteY29824"/>
              </a:cxn>
              <a:cxn ang="0">
                <a:pos x="connsiteX29825" y="connsiteY29825"/>
              </a:cxn>
              <a:cxn ang="0">
                <a:pos x="connsiteX29826" y="connsiteY29826"/>
              </a:cxn>
              <a:cxn ang="0">
                <a:pos x="connsiteX29827" y="connsiteY29827"/>
              </a:cxn>
              <a:cxn ang="0">
                <a:pos x="connsiteX29828" y="connsiteY29828"/>
              </a:cxn>
              <a:cxn ang="0">
                <a:pos x="connsiteX29829" y="connsiteY29829"/>
              </a:cxn>
              <a:cxn ang="0">
                <a:pos x="connsiteX29830" y="connsiteY29830"/>
              </a:cxn>
              <a:cxn ang="0">
                <a:pos x="connsiteX29831" y="connsiteY29831"/>
              </a:cxn>
              <a:cxn ang="0">
                <a:pos x="connsiteX29832" y="connsiteY29832"/>
              </a:cxn>
              <a:cxn ang="0">
                <a:pos x="connsiteX29833" y="connsiteY29833"/>
              </a:cxn>
              <a:cxn ang="0">
                <a:pos x="connsiteX29834" y="connsiteY29834"/>
              </a:cxn>
              <a:cxn ang="0">
                <a:pos x="connsiteX29835" y="connsiteY29835"/>
              </a:cxn>
              <a:cxn ang="0">
                <a:pos x="connsiteX29836" y="connsiteY29836"/>
              </a:cxn>
              <a:cxn ang="0">
                <a:pos x="connsiteX29837" y="connsiteY29837"/>
              </a:cxn>
              <a:cxn ang="0">
                <a:pos x="connsiteX29838" y="connsiteY29838"/>
              </a:cxn>
              <a:cxn ang="0">
                <a:pos x="connsiteX29839" y="connsiteY29839"/>
              </a:cxn>
              <a:cxn ang="0">
                <a:pos x="connsiteX29840" y="connsiteY29840"/>
              </a:cxn>
              <a:cxn ang="0">
                <a:pos x="connsiteX29841" y="connsiteY29841"/>
              </a:cxn>
              <a:cxn ang="0">
                <a:pos x="connsiteX29842" y="connsiteY29842"/>
              </a:cxn>
              <a:cxn ang="0">
                <a:pos x="connsiteX29843" y="connsiteY29843"/>
              </a:cxn>
              <a:cxn ang="0">
                <a:pos x="connsiteX29844" y="connsiteY29844"/>
              </a:cxn>
              <a:cxn ang="0">
                <a:pos x="connsiteX29845" y="connsiteY29845"/>
              </a:cxn>
              <a:cxn ang="0">
                <a:pos x="connsiteX29846" y="connsiteY29846"/>
              </a:cxn>
              <a:cxn ang="0">
                <a:pos x="connsiteX29847" y="connsiteY29847"/>
              </a:cxn>
              <a:cxn ang="0">
                <a:pos x="connsiteX29848" y="connsiteY29848"/>
              </a:cxn>
              <a:cxn ang="0">
                <a:pos x="connsiteX29849" y="connsiteY29849"/>
              </a:cxn>
              <a:cxn ang="0">
                <a:pos x="connsiteX29850" y="connsiteY29850"/>
              </a:cxn>
              <a:cxn ang="0">
                <a:pos x="connsiteX29851" y="connsiteY29851"/>
              </a:cxn>
              <a:cxn ang="0">
                <a:pos x="connsiteX29852" y="connsiteY29852"/>
              </a:cxn>
              <a:cxn ang="0">
                <a:pos x="connsiteX29853" y="connsiteY29853"/>
              </a:cxn>
              <a:cxn ang="0">
                <a:pos x="connsiteX29854" y="connsiteY29854"/>
              </a:cxn>
              <a:cxn ang="0">
                <a:pos x="connsiteX29855" y="connsiteY29855"/>
              </a:cxn>
              <a:cxn ang="0">
                <a:pos x="connsiteX29856" y="connsiteY29856"/>
              </a:cxn>
              <a:cxn ang="0">
                <a:pos x="connsiteX29857" y="connsiteY29857"/>
              </a:cxn>
              <a:cxn ang="0">
                <a:pos x="connsiteX29858" y="connsiteY29858"/>
              </a:cxn>
              <a:cxn ang="0">
                <a:pos x="connsiteX29859" y="connsiteY29859"/>
              </a:cxn>
              <a:cxn ang="0">
                <a:pos x="connsiteX29860" y="connsiteY29860"/>
              </a:cxn>
              <a:cxn ang="0">
                <a:pos x="connsiteX29861" y="connsiteY29861"/>
              </a:cxn>
              <a:cxn ang="0">
                <a:pos x="connsiteX29862" y="connsiteY29862"/>
              </a:cxn>
              <a:cxn ang="0">
                <a:pos x="connsiteX29863" y="connsiteY29863"/>
              </a:cxn>
              <a:cxn ang="0">
                <a:pos x="connsiteX29864" y="connsiteY29864"/>
              </a:cxn>
              <a:cxn ang="0">
                <a:pos x="connsiteX29865" y="connsiteY29865"/>
              </a:cxn>
              <a:cxn ang="0">
                <a:pos x="connsiteX29866" y="connsiteY29866"/>
              </a:cxn>
              <a:cxn ang="0">
                <a:pos x="connsiteX29867" y="connsiteY29867"/>
              </a:cxn>
              <a:cxn ang="0">
                <a:pos x="connsiteX29868" y="connsiteY29868"/>
              </a:cxn>
              <a:cxn ang="0">
                <a:pos x="connsiteX29869" y="connsiteY29869"/>
              </a:cxn>
              <a:cxn ang="0">
                <a:pos x="connsiteX29870" y="connsiteY29870"/>
              </a:cxn>
              <a:cxn ang="0">
                <a:pos x="connsiteX29871" y="connsiteY29871"/>
              </a:cxn>
              <a:cxn ang="0">
                <a:pos x="connsiteX29872" y="connsiteY29872"/>
              </a:cxn>
              <a:cxn ang="0">
                <a:pos x="connsiteX29873" y="connsiteY29873"/>
              </a:cxn>
              <a:cxn ang="0">
                <a:pos x="connsiteX29874" y="connsiteY29874"/>
              </a:cxn>
              <a:cxn ang="0">
                <a:pos x="connsiteX29875" y="connsiteY29875"/>
              </a:cxn>
              <a:cxn ang="0">
                <a:pos x="connsiteX29876" y="connsiteY29876"/>
              </a:cxn>
              <a:cxn ang="0">
                <a:pos x="connsiteX29877" y="connsiteY29877"/>
              </a:cxn>
              <a:cxn ang="0">
                <a:pos x="connsiteX29878" y="connsiteY29878"/>
              </a:cxn>
              <a:cxn ang="0">
                <a:pos x="connsiteX29879" y="connsiteY29879"/>
              </a:cxn>
              <a:cxn ang="0">
                <a:pos x="connsiteX29880" y="connsiteY29880"/>
              </a:cxn>
              <a:cxn ang="0">
                <a:pos x="connsiteX29881" y="connsiteY29881"/>
              </a:cxn>
              <a:cxn ang="0">
                <a:pos x="connsiteX29882" y="connsiteY29882"/>
              </a:cxn>
              <a:cxn ang="0">
                <a:pos x="connsiteX29883" y="connsiteY29883"/>
              </a:cxn>
              <a:cxn ang="0">
                <a:pos x="connsiteX29884" y="connsiteY29884"/>
              </a:cxn>
              <a:cxn ang="0">
                <a:pos x="connsiteX29885" y="connsiteY29885"/>
              </a:cxn>
              <a:cxn ang="0">
                <a:pos x="connsiteX29886" y="connsiteY29886"/>
              </a:cxn>
              <a:cxn ang="0">
                <a:pos x="connsiteX29887" y="connsiteY29887"/>
              </a:cxn>
              <a:cxn ang="0">
                <a:pos x="connsiteX29888" y="connsiteY29888"/>
              </a:cxn>
              <a:cxn ang="0">
                <a:pos x="connsiteX29889" y="connsiteY29889"/>
              </a:cxn>
              <a:cxn ang="0">
                <a:pos x="connsiteX29890" y="connsiteY29890"/>
              </a:cxn>
              <a:cxn ang="0">
                <a:pos x="connsiteX29891" y="connsiteY29891"/>
              </a:cxn>
              <a:cxn ang="0">
                <a:pos x="connsiteX29892" y="connsiteY29892"/>
              </a:cxn>
              <a:cxn ang="0">
                <a:pos x="connsiteX29893" y="connsiteY29893"/>
              </a:cxn>
              <a:cxn ang="0">
                <a:pos x="connsiteX29894" y="connsiteY29894"/>
              </a:cxn>
              <a:cxn ang="0">
                <a:pos x="connsiteX29895" y="connsiteY29895"/>
              </a:cxn>
              <a:cxn ang="0">
                <a:pos x="connsiteX29896" y="connsiteY29896"/>
              </a:cxn>
              <a:cxn ang="0">
                <a:pos x="connsiteX29897" y="connsiteY29897"/>
              </a:cxn>
              <a:cxn ang="0">
                <a:pos x="connsiteX29898" y="connsiteY29898"/>
              </a:cxn>
              <a:cxn ang="0">
                <a:pos x="connsiteX29899" y="connsiteY29899"/>
              </a:cxn>
              <a:cxn ang="0">
                <a:pos x="connsiteX29900" y="connsiteY29900"/>
              </a:cxn>
              <a:cxn ang="0">
                <a:pos x="connsiteX29901" y="connsiteY29901"/>
              </a:cxn>
              <a:cxn ang="0">
                <a:pos x="connsiteX29902" y="connsiteY29902"/>
              </a:cxn>
              <a:cxn ang="0">
                <a:pos x="connsiteX29903" y="connsiteY29903"/>
              </a:cxn>
              <a:cxn ang="0">
                <a:pos x="connsiteX29904" y="connsiteY29904"/>
              </a:cxn>
              <a:cxn ang="0">
                <a:pos x="connsiteX29905" y="connsiteY29905"/>
              </a:cxn>
              <a:cxn ang="0">
                <a:pos x="connsiteX29906" y="connsiteY29906"/>
              </a:cxn>
              <a:cxn ang="0">
                <a:pos x="connsiteX29907" y="connsiteY29907"/>
              </a:cxn>
              <a:cxn ang="0">
                <a:pos x="connsiteX29908" y="connsiteY29908"/>
              </a:cxn>
              <a:cxn ang="0">
                <a:pos x="connsiteX29909" y="connsiteY29909"/>
              </a:cxn>
              <a:cxn ang="0">
                <a:pos x="connsiteX29910" y="connsiteY29910"/>
              </a:cxn>
              <a:cxn ang="0">
                <a:pos x="connsiteX29911" y="connsiteY29911"/>
              </a:cxn>
              <a:cxn ang="0">
                <a:pos x="connsiteX29912" y="connsiteY29912"/>
              </a:cxn>
              <a:cxn ang="0">
                <a:pos x="connsiteX29913" y="connsiteY29913"/>
              </a:cxn>
              <a:cxn ang="0">
                <a:pos x="connsiteX29914" y="connsiteY29914"/>
              </a:cxn>
              <a:cxn ang="0">
                <a:pos x="connsiteX29915" y="connsiteY29915"/>
              </a:cxn>
              <a:cxn ang="0">
                <a:pos x="connsiteX29916" y="connsiteY29916"/>
              </a:cxn>
              <a:cxn ang="0">
                <a:pos x="connsiteX29917" y="connsiteY29917"/>
              </a:cxn>
              <a:cxn ang="0">
                <a:pos x="connsiteX29918" y="connsiteY29918"/>
              </a:cxn>
              <a:cxn ang="0">
                <a:pos x="connsiteX29919" y="connsiteY29919"/>
              </a:cxn>
              <a:cxn ang="0">
                <a:pos x="connsiteX29920" y="connsiteY29920"/>
              </a:cxn>
              <a:cxn ang="0">
                <a:pos x="connsiteX29921" y="connsiteY29921"/>
              </a:cxn>
              <a:cxn ang="0">
                <a:pos x="connsiteX29922" y="connsiteY29922"/>
              </a:cxn>
              <a:cxn ang="0">
                <a:pos x="connsiteX29923" y="connsiteY29923"/>
              </a:cxn>
              <a:cxn ang="0">
                <a:pos x="connsiteX29924" y="connsiteY29924"/>
              </a:cxn>
              <a:cxn ang="0">
                <a:pos x="connsiteX29925" y="connsiteY29925"/>
              </a:cxn>
              <a:cxn ang="0">
                <a:pos x="connsiteX29926" y="connsiteY29926"/>
              </a:cxn>
              <a:cxn ang="0">
                <a:pos x="connsiteX29927" y="connsiteY29927"/>
              </a:cxn>
              <a:cxn ang="0">
                <a:pos x="connsiteX29928" y="connsiteY29928"/>
              </a:cxn>
              <a:cxn ang="0">
                <a:pos x="connsiteX29929" y="connsiteY29929"/>
              </a:cxn>
              <a:cxn ang="0">
                <a:pos x="connsiteX29930" y="connsiteY29930"/>
              </a:cxn>
              <a:cxn ang="0">
                <a:pos x="connsiteX29931" y="connsiteY29931"/>
              </a:cxn>
              <a:cxn ang="0">
                <a:pos x="connsiteX29932" y="connsiteY29932"/>
              </a:cxn>
              <a:cxn ang="0">
                <a:pos x="connsiteX29933" y="connsiteY29933"/>
              </a:cxn>
              <a:cxn ang="0">
                <a:pos x="connsiteX29934" y="connsiteY29934"/>
              </a:cxn>
              <a:cxn ang="0">
                <a:pos x="connsiteX29935" y="connsiteY29935"/>
              </a:cxn>
              <a:cxn ang="0">
                <a:pos x="connsiteX29936" y="connsiteY29936"/>
              </a:cxn>
              <a:cxn ang="0">
                <a:pos x="connsiteX29937" y="connsiteY29937"/>
              </a:cxn>
              <a:cxn ang="0">
                <a:pos x="connsiteX29938" y="connsiteY29938"/>
              </a:cxn>
              <a:cxn ang="0">
                <a:pos x="connsiteX29939" y="connsiteY29939"/>
              </a:cxn>
              <a:cxn ang="0">
                <a:pos x="connsiteX29940" y="connsiteY29940"/>
              </a:cxn>
              <a:cxn ang="0">
                <a:pos x="connsiteX29941" y="connsiteY29941"/>
              </a:cxn>
              <a:cxn ang="0">
                <a:pos x="connsiteX29942" y="connsiteY29942"/>
              </a:cxn>
              <a:cxn ang="0">
                <a:pos x="connsiteX29943" y="connsiteY29943"/>
              </a:cxn>
              <a:cxn ang="0">
                <a:pos x="connsiteX29944" y="connsiteY29944"/>
              </a:cxn>
              <a:cxn ang="0">
                <a:pos x="connsiteX29945" y="connsiteY29945"/>
              </a:cxn>
              <a:cxn ang="0">
                <a:pos x="connsiteX29946" y="connsiteY29946"/>
              </a:cxn>
              <a:cxn ang="0">
                <a:pos x="connsiteX29947" y="connsiteY29947"/>
              </a:cxn>
              <a:cxn ang="0">
                <a:pos x="connsiteX29948" y="connsiteY29948"/>
              </a:cxn>
              <a:cxn ang="0">
                <a:pos x="connsiteX29949" y="connsiteY29949"/>
              </a:cxn>
              <a:cxn ang="0">
                <a:pos x="connsiteX29950" y="connsiteY29950"/>
              </a:cxn>
              <a:cxn ang="0">
                <a:pos x="connsiteX29951" y="connsiteY29951"/>
              </a:cxn>
              <a:cxn ang="0">
                <a:pos x="connsiteX29952" y="connsiteY29952"/>
              </a:cxn>
              <a:cxn ang="0">
                <a:pos x="connsiteX29953" y="connsiteY29953"/>
              </a:cxn>
              <a:cxn ang="0">
                <a:pos x="connsiteX29954" y="connsiteY29954"/>
              </a:cxn>
              <a:cxn ang="0">
                <a:pos x="connsiteX29955" y="connsiteY29955"/>
              </a:cxn>
              <a:cxn ang="0">
                <a:pos x="connsiteX29956" y="connsiteY29956"/>
              </a:cxn>
              <a:cxn ang="0">
                <a:pos x="connsiteX29957" y="connsiteY29957"/>
              </a:cxn>
              <a:cxn ang="0">
                <a:pos x="connsiteX29958" y="connsiteY29958"/>
              </a:cxn>
              <a:cxn ang="0">
                <a:pos x="connsiteX29959" y="connsiteY29959"/>
              </a:cxn>
              <a:cxn ang="0">
                <a:pos x="connsiteX29960" y="connsiteY29960"/>
              </a:cxn>
              <a:cxn ang="0">
                <a:pos x="connsiteX29961" y="connsiteY29961"/>
              </a:cxn>
              <a:cxn ang="0">
                <a:pos x="connsiteX29962" y="connsiteY29962"/>
              </a:cxn>
              <a:cxn ang="0">
                <a:pos x="connsiteX29963" y="connsiteY29963"/>
              </a:cxn>
              <a:cxn ang="0">
                <a:pos x="connsiteX29964" y="connsiteY29964"/>
              </a:cxn>
              <a:cxn ang="0">
                <a:pos x="connsiteX29965" y="connsiteY29965"/>
              </a:cxn>
              <a:cxn ang="0">
                <a:pos x="connsiteX29966" y="connsiteY29966"/>
              </a:cxn>
              <a:cxn ang="0">
                <a:pos x="connsiteX29967" y="connsiteY29967"/>
              </a:cxn>
              <a:cxn ang="0">
                <a:pos x="connsiteX29968" y="connsiteY29968"/>
              </a:cxn>
              <a:cxn ang="0">
                <a:pos x="connsiteX29969" y="connsiteY29969"/>
              </a:cxn>
              <a:cxn ang="0">
                <a:pos x="connsiteX29970" y="connsiteY29970"/>
              </a:cxn>
              <a:cxn ang="0">
                <a:pos x="connsiteX29971" y="connsiteY29971"/>
              </a:cxn>
              <a:cxn ang="0">
                <a:pos x="connsiteX29972" y="connsiteY29972"/>
              </a:cxn>
              <a:cxn ang="0">
                <a:pos x="connsiteX29973" y="connsiteY29973"/>
              </a:cxn>
              <a:cxn ang="0">
                <a:pos x="connsiteX29974" y="connsiteY29974"/>
              </a:cxn>
              <a:cxn ang="0">
                <a:pos x="connsiteX29975" y="connsiteY29975"/>
              </a:cxn>
              <a:cxn ang="0">
                <a:pos x="connsiteX29976" y="connsiteY29976"/>
              </a:cxn>
              <a:cxn ang="0">
                <a:pos x="connsiteX29977" y="connsiteY29977"/>
              </a:cxn>
              <a:cxn ang="0">
                <a:pos x="connsiteX29978" y="connsiteY29978"/>
              </a:cxn>
              <a:cxn ang="0">
                <a:pos x="connsiteX29979" y="connsiteY29979"/>
              </a:cxn>
              <a:cxn ang="0">
                <a:pos x="connsiteX29980" y="connsiteY29980"/>
              </a:cxn>
              <a:cxn ang="0">
                <a:pos x="connsiteX29981" y="connsiteY29981"/>
              </a:cxn>
              <a:cxn ang="0">
                <a:pos x="connsiteX29982" y="connsiteY29982"/>
              </a:cxn>
              <a:cxn ang="0">
                <a:pos x="connsiteX29983" y="connsiteY29983"/>
              </a:cxn>
              <a:cxn ang="0">
                <a:pos x="connsiteX29984" y="connsiteY29984"/>
              </a:cxn>
              <a:cxn ang="0">
                <a:pos x="connsiteX29985" y="connsiteY29985"/>
              </a:cxn>
              <a:cxn ang="0">
                <a:pos x="connsiteX29986" y="connsiteY29986"/>
              </a:cxn>
              <a:cxn ang="0">
                <a:pos x="connsiteX29987" y="connsiteY29987"/>
              </a:cxn>
              <a:cxn ang="0">
                <a:pos x="connsiteX29988" y="connsiteY29988"/>
              </a:cxn>
              <a:cxn ang="0">
                <a:pos x="connsiteX29989" y="connsiteY29989"/>
              </a:cxn>
              <a:cxn ang="0">
                <a:pos x="connsiteX29990" y="connsiteY29990"/>
              </a:cxn>
              <a:cxn ang="0">
                <a:pos x="connsiteX29991" y="connsiteY29991"/>
              </a:cxn>
              <a:cxn ang="0">
                <a:pos x="connsiteX29992" y="connsiteY29992"/>
              </a:cxn>
              <a:cxn ang="0">
                <a:pos x="connsiteX29993" y="connsiteY29993"/>
              </a:cxn>
              <a:cxn ang="0">
                <a:pos x="connsiteX29994" y="connsiteY29994"/>
              </a:cxn>
              <a:cxn ang="0">
                <a:pos x="connsiteX29995" y="connsiteY29995"/>
              </a:cxn>
              <a:cxn ang="0">
                <a:pos x="connsiteX29996" y="connsiteY29996"/>
              </a:cxn>
              <a:cxn ang="0">
                <a:pos x="connsiteX29997" y="connsiteY29997"/>
              </a:cxn>
              <a:cxn ang="0">
                <a:pos x="connsiteX29998" y="connsiteY29998"/>
              </a:cxn>
              <a:cxn ang="0">
                <a:pos x="connsiteX29999" y="connsiteY29999"/>
              </a:cxn>
              <a:cxn ang="0">
                <a:pos x="connsiteX30000" y="connsiteY30000"/>
              </a:cxn>
              <a:cxn ang="0">
                <a:pos x="connsiteX30001" y="connsiteY30001"/>
              </a:cxn>
              <a:cxn ang="0">
                <a:pos x="connsiteX30002" y="connsiteY30002"/>
              </a:cxn>
              <a:cxn ang="0">
                <a:pos x="connsiteX30003" y="connsiteY30003"/>
              </a:cxn>
              <a:cxn ang="0">
                <a:pos x="connsiteX30004" y="connsiteY30004"/>
              </a:cxn>
              <a:cxn ang="0">
                <a:pos x="connsiteX30005" y="connsiteY30005"/>
              </a:cxn>
              <a:cxn ang="0">
                <a:pos x="connsiteX30006" y="connsiteY30006"/>
              </a:cxn>
              <a:cxn ang="0">
                <a:pos x="connsiteX30007" y="connsiteY30007"/>
              </a:cxn>
              <a:cxn ang="0">
                <a:pos x="connsiteX30008" y="connsiteY30008"/>
              </a:cxn>
              <a:cxn ang="0">
                <a:pos x="connsiteX30009" y="connsiteY30009"/>
              </a:cxn>
              <a:cxn ang="0">
                <a:pos x="connsiteX30010" y="connsiteY30010"/>
              </a:cxn>
              <a:cxn ang="0">
                <a:pos x="connsiteX30011" y="connsiteY30011"/>
              </a:cxn>
              <a:cxn ang="0">
                <a:pos x="connsiteX30012" y="connsiteY30012"/>
              </a:cxn>
              <a:cxn ang="0">
                <a:pos x="connsiteX30013" y="connsiteY30013"/>
              </a:cxn>
              <a:cxn ang="0">
                <a:pos x="connsiteX30014" y="connsiteY30014"/>
              </a:cxn>
              <a:cxn ang="0">
                <a:pos x="connsiteX30015" y="connsiteY30015"/>
              </a:cxn>
              <a:cxn ang="0">
                <a:pos x="connsiteX30016" y="connsiteY30016"/>
              </a:cxn>
              <a:cxn ang="0">
                <a:pos x="connsiteX30017" y="connsiteY30017"/>
              </a:cxn>
              <a:cxn ang="0">
                <a:pos x="connsiteX30018" y="connsiteY30018"/>
              </a:cxn>
              <a:cxn ang="0">
                <a:pos x="connsiteX30019" y="connsiteY30019"/>
              </a:cxn>
              <a:cxn ang="0">
                <a:pos x="connsiteX30020" y="connsiteY30020"/>
              </a:cxn>
              <a:cxn ang="0">
                <a:pos x="connsiteX30021" y="connsiteY30021"/>
              </a:cxn>
              <a:cxn ang="0">
                <a:pos x="connsiteX30022" y="connsiteY30022"/>
              </a:cxn>
              <a:cxn ang="0">
                <a:pos x="connsiteX30023" y="connsiteY30023"/>
              </a:cxn>
              <a:cxn ang="0">
                <a:pos x="connsiteX30024" y="connsiteY30024"/>
              </a:cxn>
              <a:cxn ang="0">
                <a:pos x="connsiteX30025" y="connsiteY30025"/>
              </a:cxn>
              <a:cxn ang="0">
                <a:pos x="connsiteX30026" y="connsiteY30026"/>
              </a:cxn>
              <a:cxn ang="0">
                <a:pos x="connsiteX30027" y="connsiteY30027"/>
              </a:cxn>
              <a:cxn ang="0">
                <a:pos x="connsiteX30028" y="connsiteY30028"/>
              </a:cxn>
              <a:cxn ang="0">
                <a:pos x="connsiteX30029" y="connsiteY30029"/>
              </a:cxn>
              <a:cxn ang="0">
                <a:pos x="connsiteX30030" y="connsiteY30030"/>
              </a:cxn>
              <a:cxn ang="0">
                <a:pos x="connsiteX30031" y="connsiteY30031"/>
              </a:cxn>
              <a:cxn ang="0">
                <a:pos x="connsiteX30032" y="connsiteY30032"/>
              </a:cxn>
              <a:cxn ang="0">
                <a:pos x="connsiteX30033" y="connsiteY30033"/>
              </a:cxn>
              <a:cxn ang="0">
                <a:pos x="connsiteX30034" y="connsiteY30034"/>
              </a:cxn>
              <a:cxn ang="0">
                <a:pos x="connsiteX30035" y="connsiteY30035"/>
              </a:cxn>
              <a:cxn ang="0">
                <a:pos x="connsiteX30036" y="connsiteY30036"/>
              </a:cxn>
              <a:cxn ang="0">
                <a:pos x="connsiteX30037" y="connsiteY30037"/>
              </a:cxn>
              <a:cxn ang="0">
                <a:pos x="connsiteX30038" y="connsiteY30038"/>
              </a:cxn>
              <a:cxn ang="0">
                <a:pos x="connsiteX30039" y="connsiteY30039"/>
              </a:cxn>
              <a:cxn ang="0">
                <a:pos x="connsiteX30040" y="connsiteY30040"/>
              </a:cxn>
              <a:cxn ang="0">
                <a:pos x="connsiteX30041" y="connsiteY30041"/>
              </a:cxn>
              <a:cxn ang="0">
                <a:pos x="connsiteX30042" y="connsiteY30042"/>
              </a:cxn>
              <a:cxn ang="0">
                <a:pos x="connsiteX30043" y="connsiteY30043"/>
              </a:cxn>
              <a:cxn ang="0">
                <a:pos x="connsiteX30044" y="connsiteY30044"/>
              </a:cxn>
              <a:cxn ang="0">
                <a:pos x="connsiteX30045" y="connsiteY30045"/>
              </a:cxn>
              <a:cxn ang="0">
                <a:pos x="connsiteX30046" y="connsiteY30046"/>
              </a:cxn>
              <a:cxn ang="0">
                <a:pos x="connsiteX30047" y="connsiteY30047"/>
              </a:cxn>
              <a:cxn ang="0">
                <a:pos x="connsiteX30048" y="connsiteY30048"/>
              </a:cxn>
              <a:cxn ang="0">
                <a:pos x="connsiteX30049" y="connsiteY30049"/>
              </a:cxn>
              <a:cxn ang="0">
                <a:pos x="connsiteX30050" y="connsiteY30050"/>
              </a:cxn>
              <a:cxn ang="0">
                <a:pos x="connsiteX30051" y="connsiteY30051"/>
              </a:cxn>
              <a:cxn ang="0">
                <a:pos x="connsiteX30052" y="connsiteY30052"/>
              </a:cxn>
              <a:cxn ang="0">
                <a:pos x="connsiteX30053" y="connsiteY30053"/>
              </a:cxn>
              <a:cxn ang="0">
                <a:pos x="connsiteX30054" y="connsiteY30054"/>
              </a:cxn>
              <a:cxn ang="0">
                <a:pos x="connsiteX30055" y="connsiteY30055"/>
              </a:cxn>
              <a:cxn ang="0">
                <a:pos x="connsiteX30056" y="connsiteY30056"/>
              </a:cxn>
              <a:cxn ang="0">
                <a:pos x="connsiteX30057" y="connsiteY30057"/>
              </a:cxn>
              <a:cxn ang="0">
                <a:pos x="connsiteX30058" y="connsiteY30058"/>
              </a:cxn>
              <a:cxn ang="0">
                <a:pos x="connsiteX30059" y="connsiteY30059"/>
              </a:cxn>
              <a:cxn ang="0">
                <a:pos x="connsiteX30060" y="connsiteY30060"/>
              </a:cxn>
              <a:cxn ang="0">
                <a:pos x="connsiteX30061" y="connsiteY30061"/>
              </a:cxn>
              <a:cxn ang="0">
                <a:pos x="connsiteX30062" y="connsiteY30062"/>
              </a:cxn>
              <a:cxn ang="0">
                <a:pos x="connsiteX30063" y="connsiteY30063"/>
              </a:cxn>
              <a:cxn ang="0">
                <a:pos x="connsiteX30064" y="connsiteY30064"/>
              </a:cxn>
              <a:cxn ang="0">
                <a:pos x="connsiteX30065" y="connsiteY30065"/>
              </a:cxn>
              <a:cxn ang="0">
                <a:pos x="connsiteX30066" y="connsiteY30066"/>
              </a:cxn>
              <a:cxn ang="0">
                <a:pos x="connsiteX30067" y="connsiteY30067"/>
              </a:cxn>
              <a:cxn ang="0">
                <a:pos x="connsiteX30068" y="connsiteY30068"/>
              </a:cxn>
              <a:cxn ang="0">
                <a:pos x="connsiteX30069" y="connsiteY30069"/>
              </a:cxn>
              <a:cxn ang="0">
                <a:pos x="connsiteX30070" y="connsiteY30070"/>
              </a:cxn>
              <a:cxn ang="0">
                <a:pos x="connsiteX30071" y="connsiteY30071"/>
              </a:cxn>
              <a:cxn ang="0">
                <a:pos x="connsiteX30072" y="connsiteY30072"/>
              </a:cxn>
              <a:cxn ang="0">
                <a:pos x="connsiteX30073" y="connsiteY30073"/>
              </a:cxn>
              <a:cxn ang="0">
                <a:pos x="connsiteX30074" y="connsiteY30074"/>
              </a:cxn>
              <a:cxn ang="0">
                <a:pos x="connsiteX30075" y="connsiteY30075"/>
              </a:cxn>
              <a:cxn ang="0">
                <a:pos x="connsiteX30076" y="connsiteY30076"/>
              </a:cxn>
              <a:cxn ang="0">
                <a:pos x="connsiteX30077" y="connsiteY30077"/>
              </a:cxn>
              <a:cxn ang="0">
                <a:pos x="connsiteX30078" y="connsiteY30078"/>
              </a:cxn>
              <a:cxn ang="0">
                <a:pos x="connsiteX30079" y="connsiteY30079"/>
              </a:cxn>
              <a:cxn ang="0">
                <a:pos x="connsiteX30080" y="connsiteY30080"/>
              </a:cxn>
              <a:cxn ang="0">
                <a:pos x="connsiteX30081" y="connsiteY30081"/>
              </a:cxn>
              <a:cxn ang="0">
                <a:pos x="connsiteX30082" y="connsiteY30082"/>
              </a:cxn>
              <a:cxn ang="0">
                <a:pos x="connsiteX30083" y="connsiteY30083"/>
              </a:cxn>
              <a:cxn ang="0">
                <a:pos x="connsiteX30084" y="connsiteY30084"/>
              </a:cxn>
              <a:cxn ang="0">
                <a:pos x="connsiteX30085" y="connsiteY30085"/>
              </a:cxn>
              <a:cxn ang="0">
                <a:pos x="connsiteX30086" y="connsiteY30086"/>
              </a:cxn>
              <a:cxn ang="0">
                <a:pos x="connsiteX30087" y="connsiteY30087"/>
              </a:cxn>
              <a:cxn ang="0">
                <a:pos x="connsiteX30088" y="connsiteY30088"/>
              </a:cxn>
              <a:cxn ang="0">
                <a:pos x="connsiteX30089" y="connsiteY30089"/>
              </a:cxn>
              <a:cxn ang="0">
                <a:pos x="connsiteX30090" y="connsiteY30090"/>
              </a:cxn>
              <a:cxn ang="0">
                <a:pos x="connsiteX30091" y="connsiteY30091"/>
              </a:cxn>
              <a:cxn ang="0">
                <a:pos x="connsiteX30092" y="connsiteY30092"/>
              </a:cxn>
              <a:cxn ang="0">
                <a:pos x="connsiteX30093" y="connsiteY30093"/>
              </a:cxn>
              <a:cxn ang="0">
                <a:pos x="connsiteX30094" y="connsiteY30094"/>
              </a:cxn>
              <a:cxn ang="0">
                <a:pos x="connsiteX30095" y="connsiteY30095"/>
              </a:cxn>
              <a:cxn ang="0">
                <a:pos x="connsiteX30096" y="connsiteY30096"/>
              </a:cxn>
              <a:cxn ang="0">
                <a:pos x="connsiteX30097" y="connsiteY30097"/>
              </a:cxn>
              <a:cxn ang="0">
                <a:pos x="connsiteX30098" y="connsiteY30098"/>
              </a:cxn>
              <a:cxn ang="0">
                <a:pos x="connsiteX30099" y="connsiteY30099"/>
              </a:cxn>
              <a:cxn ang="0">
                <a:pos x="connsiteX30100" y="connsiteY30100"/>
              </a:cxn>
              <a:cxn ang="0">
                <a:pos x="connsiteX30101" y="connsiteY30101"/>
              </a:cxn>
              <a:cxn ang="0">
                <a:pos x="connsiteX30102" y="connsiteY30102"/>
              </a:cxn>
              <a:cxn ang="0">
                <a:pos x="connsiteX30103" y="connsiteY30103"/>
              </a:cxn>
              <a:cxn ang="0">
                <a:pos x="connsiteX30104" y="connsiteY30104"/>
              </a:cxn>
              <a:cxn ang="0">
                <a:pos x="connsiteX30105" y="connsiteY30105"/>
              </a:cxn>
              <a:cxn ang="0">
                <a:pos x="connsiteX30106" y="connsiteY30106"/>
              </a:cxn>
              <a:cxn ang="0">
                <a:pos x="connsiteX30107" y="connsiteY30107"/>
              </a:cxn>
              <a:cxn ang="0">
                <a:pos x="connsiteX30108" y="connsiteY30108"/>
              </a:cxn>
              <a:cxn ang="0">
                <a:pos x="connsiteX30109" y="connsiteY30109"/>
              </a:cxn>
              <a:cxn ang="0">
                <a:pos x="connsiteX30110" y="connsiteY30110"/>
              </a:cxn>
              <a:cxn ang="0">
                <a:pos x="connsiteX30111" y="connsiteY30111"/>
              </a:cxn>
              <a:cxn ang="0">
                <a:pos x="connsiteX30112" y="connsiteY30112"/>
              </a:cxn>
              <a:cxn ang="0">
                <a:pos x="connsiteX30113" y="connsiteY30113"/>
              </a:cxn>
              <a:cxn ang="0">
                <a:pos x="connsiteX30114" y="connsiteY30114"/>
              </a:cxn>
              <a:cxn ang="0">
                <a:pos x="connsiteX30115" y="connsiteY30115"/>
              </a:cxn>
              <a:cxn ang="0">
                <a:pos x="connsiteX30116" y="connsiteY30116"/>
              </a:cxn>
              <a:cxn ang="0">
                <a:pos x="connsiteX30117" y="connsiteY30117"/>
              </a:cxn>
              <a:cxn ang="0">
                <a:pos x="connsiteX30118" y="connsiteY30118"/>
              </a:cxn>
              <a:cxn ang="0">
                <a:pos x="connsiteX30119" y="connsiteY30119"/>
              </a:cxn>
              <a:cxn ang="0">
                <a:pos x="connsiteX30120" y="connsiteY30120"/>
              </a:cxn>
              <a:cxn ang="0">
                <a:pos x="connsiteX30121" y="connsiteY30121"/>
              </a:cxn>
              <a:cxn ang="0">
                <a:pos x="connsiteX30122" y="connsiteY30122"/>
              </a:cxn>
              <a:cxn ang="0">
                <a:pos x="connsiteX30123" y="connsiteY30123"/>
              </a:cxn>
              <a:cxn ang="0">
                <a:pos x="connsiteX30124" y="connsiteY30124"/>
              </a:cxn>
              <a:cxn ang="0">
                <a:pos x="connsiteX30125" y="connsiteY30125"/>
              </a:cxn>
              <a:cxn ang="0">
                <a:pos x="connsiteX30126" y="connsiteY30126"/>
              </a:cxn>
              <a:cxn ang="0">
                <a:pos x="connsiteX30127" y="connsiteY30127"/>
              </a:cxn>
              <a:cxn ang="0">
                <a:pos x="connsiteX30128" y="connsiteY30128"/>
              </a:cxn>
              <a:cxn ang="0">
                <a:pos x="connsiteX30129" y="connsiteY30129"/>
              </a:cxn>
              <a:cxn ang="0">
                <a:pos x="connsiteX30130" y="connsiteY30130"/>
              </a:cxn>
              <a:cxn ang="0">
                <a:pos x="connsiteX30131" y="connsiteY30131"/>
              </a:cxn>
              <a:cxn ang="0">
                <a:pos x="connsiteX30132" y="connsiteY30132"/>
              </a:cxn>
              <a:cxn ang="0">
                <a:pos x="connsiteX30133" y="connsiteY30133"/>
              </a:cxn>
              <a:cxn ang="0">
                <a:pos x="connsiteX30134" y="connsiteY30134"/>
              </a:cxn>
              <a:cxn ang="0">
                <a:pos x="connsiteX30135" y="connsiteY30135"/>
              </a:cxn>
              <a:cxn ang="0">
                <a:pos x="connsiteX30136" y="connsiteY30136"/>
              </a:cxn>
              <a:cxn ang="0">
                <a:pos x="connsiteX30137" y="connsiteY30137"/>
              </a:cxn>
              <a:cxn ang="0">
                <a:pos x="connsiteX30138" y="connsiteY30138"/>
              </a:cxn>
              <a:cxn ang="0">
                <a:pos x="connsiteX30139" y="connsiteY30139"/>
              </a:cxn>
              <a:cxn ang="0">
                <a:pos x="connsiteX30140" y="connsiteY30140"/>
              </a:cxn>
              <a:cxn ang="0">
                <a:pos x="connsiteX30141" y="connsiteY30141"/>
              </a:cxn>
              <a:cxn ang="0">
                <a:pos x="connsiteX30142" y="connsiteY30142"/>
              </a:cxn>
              <a:cxn ang="0">
                <a:pos x="connsiteX30143" y="connsiteY30143"/>
              </a:cxn>
              <a:cxn ang="0">
                <a:pos x="connsiteX30144" y="connsiteY30144"/>
              </a:cxn>
              <a:cxn ang="0">
                <a:pos x="connsiteX30145" y="connsiteY30145"/>
              </a:cxn>
              <a:cxn ang="0">
                <a:pos x="connsiteX30146" y="connsiteY30146"/>
              </a:cxn>
              <a:cxn ang="0">
                <a:pos x="connsiteX30147" y="connsiteY30147"/>
              </a:cxn>
              <a:cxn ang="0">
                <a:pos x="connsiteX30148" y="connsiteY30148"/>
              </a:cxn>
              <a:cxn ang="0">
                <a:pos x="connsiteX30149" y="connsiteY30149"/>
              </a:cxn>
              <a:cxn ang="0">
                <a:pos x="connsiteX30150" y="connsiteY30150"/>
              </a:cxn>
              <a:cxn ang="0">
                <a:pos x="connsiteX30151" y="connsiteY30151"/>
              </a:cxn>
              <a:cxn ang="0">
                <a:pos x="connsiteX30152" y="connsiteY30152"/>
              </a:cxn>
              <a:cxn ang="0">
                <a:pos x="connsiteX30153" y="connsiteY30153"/>
              </a:cxn>
              <a:cxn ang="0">
                <a:pos x="connsiteX30154" y="connsiteY30154"/>
              </a:cxn>
              <a:cxn ang="0">
                <a:pos x="connsiteX30155" y="connsiteY30155"/>
              </a:cxn>
              <a:cxn ang="0">
                <a:pos x="connsiteX30156" y="connsiteY30156"/>
              </a:cxn>
              <a:cxn ang="0">
                <a:pos x="connsiteX30157" y="connsiteY30157"/>
              </a:cxn>
              <a:cxn ang="0">
                <a:pos x="connsiteX30158" y="connsiteY30158"/>
              </a:cxn>
              <a:cxn ang="0">
                <a:pos x="connsiteX30159" y="connsiteY30159"/>
              </a:cxn>
              <a:cxn ang="0">
                <a:pos x="connsiteX30160" y="connsiteY30160"/>
              </a:cxn>
              <a:cxn ang="0">
                <a:pos x="connsiteX30161" y="connsiteY30161"/>
              </a:cxn>
              <a:cxn ang="0">
                <a:pos x="connsiteX30162" y="connsiteY30162"/>
              </a:cxn>
              <a:cxn ang="0">
                <a:pos x="connsiteX30163" y="connsiteY30163"/>
              </a:cxn>
              <a:cxn ang="0">
                <a:pos x="connsiteX30164" y="connsiteY30164"/>
              </a:cxn>
              <a:cxn ang="0">
                <a:pos x="connsiteX30165" y="connsiteY30165"/>
              </a:cxn>
              <a:cxn ang="0">
                <a:pos x="connsiteX30166" y="connsiteY30166"/>
              </a:cxn>
              <a:cxn ang="0">
                <a:pos x="connsiteX30167" y="connsiteY30167"/>
              </a:cxn>
              <a:cxn ang="0">
                <a:pos x="connsiteX30168" y="connsiteY30168"/>
              </a:cxn>
              <a:cxn ang="0">
                <a:pos x="connsiteX30169" y="connsiteY30169"/>
              </a:cxn>
              <a:cxn ang="0">
                <a:pos x="connsiteX30170" y="connsiteY30170"/>
              </a:cxn>
              <a:cxn ang="0">
                <a:pos x="connsiteX30171" y="connsiteY30171"/>
              </a:cxn>
              <a:cxn ang="0">
                <a:pos x="connsiteX30172" y="connsiteY30172"/>
              </a:cxn>
              <a:cxn ang="0">
                <a:pos x="connsiteX30173" y="connsiteY30173"/>
              </a:cxn>
              <a:cxn ang="0">
                <a:pos x="connsiteX30174" y="connsiteY30174"/>
              </a:cxn>
              <a:cxn ang="0">
                <a:pos x="connsiteX30175" y="connsiteY30175"/>
              </a:cxn>
              <a:cxn ang="0">
                <a:pos x="connsiteX30176" y="connsiteY30176"/>
              </a:cxn>
              <a:cxn ang="0">
                <a:pos x="connsiteX30177" y="connsiteY30177"/>
              </a:cxn>
              <a:cxn ang="0">
                <a:pos x="connsiteX30178" y="connsiteY30178"/>
              </a:cxn>
              <a:cxn ang="0">
                <a:pos x="connsiteX30179" y="connsiteY30179"/>
              </a:cxn>
              <a:cxn ang="0">
                <a:pos x="connsiteX30180" y="connsiteY30180"/>
              </a:cxn>
              <a:cxn ang="0">
                <a:pos x="connsiteX30181" y="connsiteY30181"/>
              </a:cxn>
              <a:cxn ang="0">
                <a:pos x="connsiteX30182" y="connsiteY30182"/>
              </a:cxn>
              <a:cxn ang="0">
                <a:pos x="connsiteX30183" y="connsiteY30183"/>
              </a:cxn>
              <a:cxn ang="0">
                <a:pos x="connsiteX30184" y="connsiteY30184"/>
              </a:cxn>
              <a:cxn ang="0">
                <a:pos x="connsiteX30185" y="connsiteY30185"/>
              </a:cxn>
              <a:cxn ang="0">
                <a:pos x="connsiteX30186" y="connsiteY30186"/>
              </a:cxn>
              <a:cxn ang="0">
                <a:pos x="connsiteX30187" y="connsiteY30187"/>
              </a:cxn>
              <a:cxn ang="0">
                <a:pos x="connsiteX30188" y="connsiteY30188"/>
              </a:cxn>
              <a:cxn ang="0">
                <a:pos x="connsiteX30189" y="connsiteY30189"/>
              </a:cxn>
              <a:cxn ang="0">
                <a:pos x="connsiteX30190" y="connsiteY30190"/>
              </a:cxn>
              <a:cxn ang="0">
                <a:pos x="connsiteX30191" y="connsiteY30191"/>
              </a:cxn>
              <a:cxn ang="0">
                <a:pos x="connsiteX30192" y="connsiteY30192"/>
              </a:cxn>
              <a:cxn ang="0">
                <a:pos x="connsiteX30193" y="connsiteY30193"/>
              </a:cxn>
              <a:cxn ang="0">
                <a:pos x="connsiteX30194" y="connsiteY30194"/>
              </a:cxn>
              <a:cxn ang="0">
                <a:pos x="connsiteX30195" y="connsiteY30195"/>
              </a:cxn>
              <a:cxn ang="0">
                <a:pos x="connsiteX30196" y="connsiteY30196"/>
              </a:cxn>
              <a:cxn ang="0">
                <a:pos x="connsiteX30197" y="connsiteY30197"/>
              </a:cxn>
              <a:cxn ang="0">
                <a:pos x="connsiteX30198" y="connsiteY30198"/>
              </a:cxn>
              <a:cxn ang="0">
                <a:pos x="connsiteX30199" y="connsiteY30199"/>
              </a:cxn>
              <a:cxn ang="0">
                <a:pos x="connsiteX30200" y="connsiteY30200"/>
              </a:cxn>
              <a:cxn ang="0">
                <a:pos x="connsiteX30201" y="connsiteY30201"/>
              </a:cxn>
              <a:cxn ang="0">
                <a:pos x="connsiteX30202" y="connsiteY30202"/>
              </a:cxn>
              <a:cxn ang="0">
                <a:pos x="connsiteX30203" y="connsiteY30203"/>
              </a:cxn>
              <a:cxn ang="0">
                <a:pos x="connsiteX30204" y="connsiteY30204"/>
              </a:cxn>
              <a:cxn ang="0">
                <a:pos x="connsiteX30205" y="connsiteY30205"/>
              </a:cxn>
              <a:cxn ang="0">
                <a:pos x="connsiteX30206" y="connsiteY30206"/>
              </a:cxn>
              <a:cxn ang="0">
                <a:pos x="connsiteX30207" y="connsiteY30207"/>
              </a:cxn>
              <a:cxn ang="0">
                <a:pos x="connsiteX30208" y="connsiteY30208"/>
              </a:cxn>
              <a:cxn ang="0">
                <a:pos x="connsiteX30209" y="connsiteY30209"/>
              </a:cxn>
              <a:cxn ang="0">
                <a:pos x="connsiteX30210" y="connsiteY30210"/>
              </a:cxn>
              <a:cxn ang="0">
                <a:pos x="connsiteX30211" y="connsiteY30211"/>
              </a:cxn>
              <a:cxn ang="0">
                <a:pos x="connsiteX30212" y="connsiteY30212"/>
              </a:cxn>
              <a:cxn ang="0">
                <a:pos x="connsiteX30213" y="connsiteY30213"/>
              </a:cxn>
              <a:cxn ang="0">
                <a:pos x="connsiteX30214" y="connsiteY30214"/>
              </a:cxn>
              <a:cxn ang="0">
                <a:pos x="connsiteX30215" y="connsiteY30215"/>
              </a:cxn>
              <a:cxn ang="0">
                <a:pos x="connsiteX30216" y="connsiteY30216"/>
              </a:cxn>
              <a:cxn ang="0">
                <a:pos x="connsiteX30217" y="connsiteY30217"/>
              </a:cxn>
              <a:cxn ang="0">
                <a:pos x="connsiteX30218" y="connsiteY30218"/>
              </a:cxn>
              <a:cxn ang="0">
                <a:pos x="connsiteX30219" y="connsiteY30219"/>
              </a:cxn>
              <a:cxn ang="0">
                <a:pos x="connsiteX30220" y="connsiteY30220"/>
              </a:cxn>
              <a:cxn ang="0">
                <a:pos x="connsiteX30221" y="connsiteY30221"/>
              </a:cxn>
              <a:cxn ang="0">
                <a:pos x="connsiteX30222" y="connsiteY30222"/>
              </a:cxn>
              <a:cxn ang="0">
                <a:pos x="connsiteX30223" y="connsiteY30223"/>
              </a:cxn>
              <a:cxn ang="0">
                <a:pos x="connsiteX30224" y="connsiteY30224"/>
              </a:cxn>
              <a:cxn ang="0">
                <a:pos x="connsiteX30225" y="connsiteY30225"/>
              </a:cxn>
              <a:cxn ang="0">
                <a:pos x="connsiteX30226" y="connsiteY30226"/>
              </a:cxn>
              <a:cxn ang="0">
                <a:pos x="connsiteX30227" y="connsiteY30227"/>
              </a:cxn>
              <a:cxn ang="0">
                <a:pos x="connsiteX30228" y="connsiteY30228"/>
              </a:cxn>
              <a:cxn ang="0">
                <a:pos x="connsiteX30229" y="connsiteY30229"/>
              </a:cxn>
              <a:cxn ang="0">
                <a:pos x="connsiteX30230" y="connsiteY30230"/>
              </a:cxn>
              <a:cxn ang="0">
                <a:pos x="connsiteX30231" y="connsiteY30231"/>
              </a:cxn>
              <a:cxn ang="0">
                <a:pos x="connsiteX30232" y="connsiteY30232"/>
              </a:cxn>
              <a:cxn ang="0">
                <a:pos x="connsiteX30233" y="connsiteY30233"/>
              </a:cxn>
              <a:cxn ang="0">
                <a:pos x="connsiteX30234" y="connsiteY30234"/>
              </a:cxn>
              <a:cxn ang="0">
                <a:pos x="connsiteX30235" y="connsiteY30235"/>
              </a:cxn>
              <a:cxn ang="0">
                <a:pos x="connsiteX30236" y="connsiteY30236"/>
              </a:cxn>
              <a:cxn ang="0">
                <a:pos x="connsiteX30237" y="connsiteY30237"/>
              </a:cxn>
              <a:cxn ang="0">
                <a:pos x="connsiteX30238" y="connsiteY30238"/>
              </a:cxn>
              <a:cxn ang="0">
                <a:pos x="connsiteX30239" y="connsiteY30239"/>
              </a:cxn>
              <a:cxn ang="0">
                <a:pos x="connsiteX30240" y="connsiteY30240"/>
              </a:cxn>
              <a:cxn ang="0">
                <a:pos x="connsiteX30241" y="connsiteY30241"/>
              </a:cxn>
              <a:cxn ang="0">
                <a:pos x="connsiteX30242" y="connsiteY30242"/>
              </a:cxn>
              <a:cxn ang="0">
                <a:pos x="connsiteX30243" y="connsiteY30243"/>
              </a:cxn>
              <a:cxn ang="0">
                <a:pos x="connsiteX30244" y="connsiteY30244"/>
              </a:cxn>
              <a:cxn ang="0">
                <a:pos x="connsiteX30245" y="connsiteY30245"/>
              </a:cxn>
              <a:cxn ang="0">
                <a:pos x="connsiteX30246" y="connsiteY30246"/>
              </a:cxn>
              <a:cxn ang="0">
                <a:pos x="connsiteX30247" y="connsiteY30247"/>
              </a:cxn>
              <a:cxn ang="0">
                <a:pos x="connsiteX30248" y="connsiteY30248"/>
              </a:cxn>
              <a:cxn ang="0">
                <a:pos x="connsiteX30249" y="connsiteY30249"/>
              </a:cxn>
              <a:cxn ang="0">
                <a:pos x="connsiteX30250" y="connsiteY30250"/>
              </a:cxn>
              <a:cxn ang="0">
                <a:pos x="connsiteX30251" y="connsiteY30251"/>
              </a:cxn>
              <a:cxn ang="0">
                <a:pos x="connsiteX30252" y="connsiteY30252"/>
              </a:cxn>
              <a:cxn ang="0">
                <a:pos x="connsiteX30253" y="connsiteY30253"/>
              </a:cxn>
              <a:cxn ang="0">
                <a:pos x="connsiteX30254" y="connsiteY30254"/>
              </a:cxn>
              <a:cxn ang="0">
                <a:pos x="connsiteX30255" y="connsiteY30255"/>
              </a:cxn>
              <a:cxn ang="0">
                <a:pos x="connsiteX30256" y="connsiteY30256"/>
              </a:cxn>
              <a:cxn ang="0">
                <a:pos x="connsiteX30257" y="connsiteY30257"/>
              </a:cxn>
              <a:cxn ang="0">
                <a:pos x="connsiteX30258" y="connsiteY30258"/>
              </a:cxn>
              <a:cxn ang="0">
                <a:pos x="connsiteX30259" y="connsiteY30259"/>
              </a:cxn>
              <a:cxn ang="0">
                <a:pos x="connsiteX30260" y="connsiteY30260"/>
              </a:cxn>
              <a:cxn ang="0">
                <a:pos x="connsiteX30261" y="connsiteY30261"/>
              </a:cxn>
              <a:cxn ang="0">
                <a:pos x="connsiteX30262" y="connsiteY30262"/>
              </a:cxn>
              <a:cxn ang="0">
                <a:pos x="connsiteX30263" y="connsiteY30263"/>
              </a:cxn>
              <a:cxn ang="0">
                <a:pos x="connsiteX30264" y="connsiteY30264"/>
              </a:cxn>
              <a:cxn ang="0">
                <a:pos x="connsiteX30265" y="connsiteY30265"/>
              </a:cxn>
              <a:cxn ang="0">
                <a:pos x="connsiteX30266" y="connsiteY30266"/>
              </a:cxn>
              <a:cxn ang="0">
                <a:pos x="connsiteX30267" y="connsiteY30267"/>
              </a:cxn>
              <a:cxn ang="0">
                <a:pos x="connsiteX30268" y="connsiteY30268"/>
              </a:cxn>
              <a:cxn ang="0">
                <a:pos x="connsiteX30269" y="connsiteY30269"/>
              </a:cxn>
              <a:cxn ang="0">
                <a:pos x="connsiteX30270" y="connsiteY30270"/>
              </a:cxn>
              <a:cxn ang="0">
                <a:pos x="connsiteX30271" y="connsiteY30271"/>
              </a:cxn>
              <a:cxn ang="0">
                <a:pos x="connsiteX30272" y="connsiteY30272"/>
              </a:cxn>
              <a:cxn ang="0">
                <a:pos x="connsiteX30273" y="connsiteY30273"/>
              </a:cxn>
              <a:cxn ang="0">
                <a:pos x="connsiteX30274" y="connsiteY30274"/>
              </a:cxn>
              <a:cxn ang="0">
                <a:pos x="connsiteX30275" y="connsiteY30275"/>
              </a:cxn>
              <a:cxn ang="0">
                <a:pos x="connsiteX30276" y="connsiteY30276"/>
              </a:cxn>
              <a:cxn ang="0">
                <a:pos x="connsiteX30277" y="connsiteY30277"/>
              </a:cxn>
              <a:cxn ang="0">
                <a:pos x="connsiteX30278" y="connsiteY30278"/>
              </a:cxn>
              <a:cxn ang="0">
                <a:pos x="connsiteX30279" y="connsiteY30279"/>
              </a:cxn>
              <a:cxn ang="0">
                <a:pos x="connsiteX30280" y="connsiteY30280"/>
              </a:cxn>
              <a:cxn ang="0">
                <a:pos x="connsiteX30281" y="connsiteY30281"/>
              </a:cxn>
              <a:cxn ang="0">
                <a:pos x="connsiteX30282" y="connsiteY30282"/>
              </a:cxn>
              <a:cxn ang="0">
                <a:pos x="connsiteX30283" y="connsiteY30283"/>
              </a:cxn>
              <a:cxn ang="0">
                <a:pos x="connsiteX30284" y="connsiteY30284"/>
              </a:cxn>
              <a:cxn ang="0">
                <a:pos x="connsiteX30285" y="connsiteY30285"/>
              </a:cxn>
              <a:cxn ang="0">
                <a:pos x="connsiteX30286" y="connsiteY30286"/>
              </a:cxn>
              <a:cxn ang="0">
                <a:pos x="connsiteX30287" y="connsiteY30287"/>
              </a:cxn>
              <a:cxn ang="0">
                <a:pos x="connsiteX30288" y="connsiteY30288"/>
              </a:cxn>
              <a:cxn ang="0">
                <a:pos x="connsiteX30289" y="connsiteY30289"/>
              </a:cxn>
              <a:cxn ang="0">
                <a:pos x="connsiteX30290" y="connsiteY30290"/>
              </a:cxn>
              <a:cxn ang="0">
                <a:pos x="connsiteX30291" y="connsiteY30291"/>
              </a:cxn>
              <a:cxn ang="0">
                <a:pos x="connsiteX30292" y="connsiteY30292"/>
              </a:cxn>
              <a:cxn ang="0">
                <a:pos x="connsiteX30293" y="connsiteY30293"/>
              </a:cxn>
              <a:cxn ang="0">
                <a:pos x="connsiteX30294" y="connsiteY30294"/>
              </a:cxn>
              <a:cxn ang="0">
                <a:pos x="connsiteX30295" y="connsiteY30295"/>
              </a:cxn>
              <a:cxn ang="0">
                <a:pos x="connsiteX30296" y="connsiteY30296"/>
              </a:cxn>
              <a:cxn ang="0">
                <a:pos x="connsiteX30297" y="connsiteY30297"/>
              </a:cxn>
              <a:cxn ang="0">
                <a:pos x="connsiteX30298" y="connsiteY30298"/>
              </a:cxn>
              <a:cxn ang="0">
                <a:pos x="connsiteX30299" y="connsiteY30299"/>
              </a:cxn>
              <a:cxn ang="0">
                <a:pos x="connsiteX30300" y="connsiteY30300"/>
              </a:cxn>
              <a:cxn ang="0">
                <a:pos x="connsiteX30301" y="connsiteY30301"/>
              </a:cxn>
              <a:cxn ang="0">
                <a:pos x="connsiteX30302" y="connsiteY30302"/>
              </a:cxn>
              <a:cxn ang="0">
                <a:pos x="connsiteX30303" y="connsiteY30303"/>
              </a:cxn>
              <a:cxn ang="0">
                <a:pos x="connsiteX30304" y="connsiteY30304"/>
              </a:cxn>
              <a:cxn ang="0">
                <a:pos x="connsiteX30305" y="connsiteY30305"/>
              </a:cxn>
              <a:cxn ang="0">
                <a:pos x="connsiteX30306" y="connsiteY30306"/>
              </a:cxn>
              <a:cxn ang="0">
                <a:pos x="connsiteX30307" y="connsiteY30307"/>
              </a:cxn>
              <a:cxn ang="0">
                <a:pos x="connsiteX30308" y="connsiteY30308"/>
              </a:cxn>
              <a:cxn ang="0">
                <a:pos x="connsiteX30309" y="connsiteY30309"/>
              </a:cxn>
              <a:cxn ang="0">
                <a:pos x="connsiteX30310" y="connsiteY30310"/>
              </a:cxn>
              <a:cxn ang="0">
                <a:pos x="connsiteX30311" y="connsiteY30311"/>
              </a:cxn>
              <a:cxn ang="0">
                <a:pos x="connsiteX30312" y="connsiteY30312"/>
              </a:cxn>
              <a:cxn ang="0">
                <a:pos x="connsiteX30313" y="connsiteY30313"/>
              </a:cxn>
              <a:cxn ang="0">
                <a:pos x="connsiteX30314" y="connsiteY30314"/>
              </a:cxn>
              <a:cxn ang="0">
                <a:pos x="connsiteX30315" y="connsiteY30315"/>
              </a:cxn>
              <a:cxn ang="0">
                <a:pos x="connsiteX30316" y="connsiteY30316"/>
              </a:cxn>
              <a:cxn ang="0">
                <a:pos x="connsiteX30317" y="connsiteY30317"/>
              </a:cxn>
              <a:cxn ang="0">
                <a:pos x="connsiteX30318" y="connsiteY30318"/>
              </a:cxn>
              <a:cxn ang="0">
                <a:pos x="connsiteX30319" y="connsiteY30319"/>
              </a:cxn>
              <a:cxn ang="0">
                <a:pos x="connsiteX30320" y="connsiteY30320"/>
              </a:cxn>
              <a:cxn ang="0">
                <a:pos x="connsiteX30321" y="connsiteY30321"/>
              </a:cxn>
              <a:cxn ang="0">
                <a:pos x="connsiteX30322" y="connsiteY30322"/>
              </a:cxn>
              <a:cxn ang="0">
                <a:pos x="connsiteX30323" y="connsiteY30323"/>
              </a:cxn>
              <a:cxn ang="0">
                <a:pos x="connsiteX30324" y="connsiteY30324"/>
              </a:cxn>
              <a:cxn ang="0">
                <a:pos x="connsiteX30325" y="connsiteY30325"/>
              </a:cxn>
              <a:cxn ang="0">
                <a:pos x="connsiteX30326" y="connsiteY30326"/>
              </a:cxn>
              <a:cxn ang="0">
                <a:pos x="connsiteX30327" y="connsiteY30327"/>
              </a:cxn>
              <a:cxn ang="0">
                <a:pos x="connsiteX30328" y="connsiteY30328"/>
              </a:cxn>
              <a:cxn ang="0">
                <a:pos x="connsiteX30329" y="connsiteY30329"/>
              </a:cxn>
              <a:cxn ang="0">
                <a:pos x="connsiteX30330" y="connsiteY30330"/>
              </a:cxn>
              <a:cxn ang="0">
                <a:pos x="connsiteX30331" y="connsiteY30331"/>
              </a:cxn>
              <a:cxn ang="0">
                <a:pos x="connsiteX30332" y="connsiteY30332"/>
              </a:cxn>
              <a:cxn ang="0">
                <a:pos x="connsiteX30333" y="connsiteY30333"/>
              </a:cxn>
              <a:cxn ang="0">
                <a:pos x="connsiteX30334" y="connsiteY30334"/>
              </a:cxn>
              <a:cxn ang="0">
                <a:pos x="connsiteX30335" y="connsiteY30335"/>
              </a:cxn>
              <a:cxn ang="0">
                <a:pos x="connsiteX30336" y="connsiteY30336"/>
              </a:cxn>
              <a:cxn ang="0">
                <a:pos x="connsiteX30337" y="connsiteY30337"/>
              </a:cxn>
              <a:cxn ang="0">
                <a:pos x="connsiteX30338" y="connsiteY30338"/>
              </a:cxn>
              <a:cxn ang="0">
                <a:pos x="connsiteX30339" y="connsiteY30339"/>
              </a:cxn>
              <a:cxn ang="0">
                <a:pos x="connsiteX30340" y="connsiteY30340"/>
              </a:cxn>
              <a:cxn ang="0">
                <a:pos x="connsiteX30341" y="connsiteY30341"/>
              </a:cxn>
              <a:cxn ang="0">
                <a:pos x="connsiteX30342" y="connsiteY30342"/>
              </a:cxn>
              <a:cxn ang="0">
                <a:pos x="connsiteX30343" y="connsiteY30343"/>
              </a:cxn>
              <a:cxn ang="0">
                <a:pos x="connsiteX30344" y="connsiteY30344"/>
              </a:cxn>
              <a:cxn ang="0">
                <a:pos x="connsiteX30345" y="connsiteY30345"/>
              </a:cxn>
              <a:cxn ang="0">
                <a:pos x="connsiteX30346" y="connsiteY30346"/>
              </a:cxn>
              <a:cxn ang="0">
                <a:pos x="connsiteX30347" y="connsiteY30347"/>
              </a:cxn>
              <a:cxn ang="0">
                <a:pos x="connsiteX30348" y="connsiteY30348"/>
              </a:cxn>
              <a:cxn ang="0">
                <a:pos x="connsiteX30349" y="connsiteY30349"/>
              </a:cxn>
              <a:cxn ang="0">
                <a:pos x="connsiteX30350" y="connsiteY30350"/>
              </a:cxn>
              <a:cxn ang="0">
                <a:pos x="connsiteX30351" y="connsiteY30351"/>
              </a:cxn>
              <a:cxn ang="0">
                <a:pos x="connsiteX30352" y="connsiteY30352"/>
              </a:cxn>
              <a:cxn ang="0">
                <a:pos x="connsiteX30353" y="connsiteY30353"/>
              </a:cxn>
              <a:cxn ang="0">
                <a:pos x="connsiteX30354" y="connsiteY30354"/>
              </a:cxn>
              <a:cxn ang="0">
                <a:pos x="connsiteX30355" y="connsiteY30355"/>
              </a:cxn>
              <a:cxn ang="0">
                <a:pos x="connsiteX30356" y="connsiteY30356"/>
              </a:cxn>
              <a:cxn ang="0">
                <a:pos x="connsiteX30357" y="connsiteY30357"/>
              </a:cxn>
              <a:cxn ang="0">
                <a:pos x="connsiteX30358" y="connsiteY30358"/>
              </a:cxn>
              <a:cxn ang="0">
                <a:pos x="connsiteX30359" y="connsiteY30359"/>
              </a:cxn>
              <a:cxn ang="0">
                <a:pos x="connsiteX30360" y="connsiteY30360"/>
              </a:cxn>
              <a:cxn ang="0">
                <a:pos x="connsiteX30361" y="connsiteY30361"/>
              </a:cxn>
              <a:cxn ang="0">
                <a:pos x="connsiteX30362" y="connsiteY30362"/>
              </a:cxn>
              <a:cxn ang="0">
                <a:pos x="connsiteX30363" y="connsiteY30363"/>
              </a:cxn>
              <a:cxn ang="0">
                <a:pos x="connsiteX30364" y="connsiteY30364"/>
              </a:cxn>
              <a:cxn ang="0">
                <a:pos x="connsiteX30365" y="connsiteY30365"/>
              </a:cxn>
              <a:cxn ang="0">
                <a:pos x="connsiteX30366" y="connsiteY30366"/>
              </a:cxn>
              <a:cxn ang="0">
                <a:pos x="connsiteX30367" y="connsiteY30367"/>
              </a:cxn>
              <a:cxn ang="0">
                <a:pos x="connsiteX30368" y="connsiteY30368"/>
              </a:cxn>
              <a:cxn ang="0">
                <a:pos x="connsiteX30369" y="connsiteY30369"/>
              </a:cxn>
              <a:cxn ang="0">
                <a:pos x="connsiteX30370" y="connsiteY30370"/>
              </a:cxn>
              <a:cxn ang="0">
                <a:pos x="connsiteX30371" y="connsiteY30371"/>
              </a:cxn>
              <a:cxn ang="0">
                <a:pos x="connsiteX30372" y="connsiteY30372"/>
              </a:cxn>
              <a:cxn ang="0">
                <a:pos x="connsiteX30373" y="connsiteY30373"/>
              </a:cxn>
              <a:cxn ang="0">
                <a:pos x="connsiteX30374" y="connsiteY30374"/>
              </a:cxn>
              <a:cxn ang="0">
                <a:pos x="connsiteX30375" y="connsiteY30375"/>
              </a:cxn>
              <a:cxn ang="0">
                <a:pos x="connsiteX30376" y="connsiteY30376"/>
              </a:cxn>
              <a:cxn ang="0">
                <a:pos x="connsiteX30377" y="connsiteY30377"/>
              </a:cxn>
              <a:cxn ang="0">
                <a:pos x="connsiteX30378" y="connsiteY30378"/>
              </a:cxn>
              <a:cxn ang="0">
                <a:pos x="connsiteX30379" y="connsiteY30379"/>
              </a:cxn>
              <a:cxn ang="0">
                <a:pos x="connsiteX30380" y="connsiteY30380"/>
              </a:cxn>
              <a:cxn ang="0">
                <a:pos x="connsiteX30381" y="connsiteY30381"/>
              </a:cxn>
              <a:cxn ang="0">
                <a:pos x="connsiteX30382" y="connsiteY30382"/>
              </a:cxn>
              <a:cxn ang="0">
                <a:pos x="connsiteX30383" y="connsiteY30383"/>
              </a:cxn>
              <a:cxn ang="0">
                <a:pos x="connsiteX30384" y="connsiteY30384"/>
              </a:cxn>
              <a:cxn ang="0">
                <a:pos x="connsiteX30385" y="connsiteY30385"/>
              </a:cxn>
              <a:cxn ang="0">
                <a:pos x="connsiteX30386" y="connsiteY30386"/>
              </a:cxn>
              <a:cxn ang="0">
                <a:pos x="connsiteX30387" y="connsiteY30387"/>
              </a:cxn>
              <a:cxn ang="0">
                <a:pos x="connsiteX30388" y="connsiteY30388"/>
              </a:cxn>
              <a:cxn ang="0">
                <a:pos x="connsiteX30389" y="connsiteY30389"/>
              </a:cxn>
              <a:cxn ang="0">
                <a:pos x="connsiteX30390" y="connsiteY30390"/>
              </a:cxn>
              <a:cxn ang="0">
                <a:pos x="connsiteX30391" y="connsiteY30391"/>
              </a:cxn>
              <a:cxn ang="0">
                <a:pos x="connsiteX30392" y="connsiteY30392"/>
              </a:cxn>
              <a:cxn ang="0">
                <a:pos x="connsiteX30393" y="connsiteY30393"/>
              </a:cxn>
              <a:cxn ang="0">
                <a:pos x="connsiteX30394" y="connsiteY30394"/>
              </a:cxn>
              <a:cxn ang="0">
                <a:pos x="connsiteX30395" y="connsiteY30395"/>
              </a:cxn>
              <a:cxn ang="0">
                <a:pos x="connsiteX30396" y="connsiteY30396"/>
              </a:cxn>
              <a:cxn ang="0">
                <a:pos x="connsiteX30397" y="connsiteY30397"/>
              </a:cxn>
              <a:cxn ang="0">
                <a:pos x="connsiteX30398" y="connsiteY30398"/>
              </a:cxn>
              <a:cxn ang="0">
                <a:pos x="connsiteX30399" y="connsiteY30399"/>
              </a:cxn>
              <a:cxn ang="0">
                <a:pos x="connsiteX30400" y="connsiteY30400"/>
              </a:cxn>
              <a:cxn ang="0">
                <a:pos x="connsiteX30401" y="connsiteY30401"/>
              </a:cxn>
              <a:cxn ang="0">
                <a:pos x="connsiteX30402" y="connsiteY30402"/>
              </a:cxn>
              <a:cxn ang="0">
                <a:pos x="connsiteX30403" y="connsiteY30403"/>
              </a:cxn>
              <a:cxn ang="0">
                <a:pos x="connsiteX30404" y="connsiteY30404"/>
              </a:cxn>
              <a:cxn ang="0">
                <a:pos x="connsiteX30405" y="connsiteY30405"/>
              </a:cxn>
              <a:cxn ang="0">
                <a:pos x="connsiteX30406" y="connsiteY30406"/>
              </a:cxn>
              <a:cxn ang="0">
                <a:pos x="connsiteX30407" y="connsiteY30407"/>
              </a:cxn>
              <a:cxn ang="0">
                <a:pos x="connsiteX30408" y="connsiteY30408"/>
              </a:cxn>
              <a:cxn ang="0">
                <a:pos x="connsiteX30409" y="connsiteY30409"/>
              </a:cxn>
              <a:cxn ang="0">
                <a:pos x="connsiteX30410" y="connsiteY30410"/>
              </a:cxn>
              <a:cxn ang="0">
                <a:pos x="connsiteX30411" y="connsiteY30411"/>
              </a:cxn>
              <a:cxn ang="0">
                <a:pos x="connsiteX30412" y="connsiteY30412"/>
              </a:cxn>
              <a:cxn ang="0">
                <a:pos x="connsiteX30413" y="connsiteY30413"/>
              </a:cxn>
              <a:cxn ang="0">
                <a:pos x="connsiteX30414" y="connsiteY30414"/>
              </a:cxn>
              <a:cxn ang="0">
                <a:pos x="connsiteX30415" y="connsiteY30415"/>
              </a:cxn>
              <a:cxn ang="0">
                <a:pos x="connsiteX30416" y="connsiteY30416"/>
              </a:cxn>
              <a:cxn ang="0">
                <a:pos x="connsiteX30417" y="connsiteY30417"/>
              </a:cxn>
              <a:cxn ang="0">
                <a:pos x="connsiteX30418" y="connsiteY30418"/>
              </a:cxn>
              <a:cxn ang="0">
                <a:pos x="connsiteX30419" y="connsiteY30419"/>
              </a:cxn>
              <a:cxn ang="0">
                <a:pos x="connsiteX30420" y="connsiteY30420"/>
              </a:cxn>
              <a:cxn ang="0">
                <a:pos x="connsiteX30421" y="connsiteY30421"/>
              </a:cxn>
              <a:cxn ang="0">
                <a:pos x="connsiteX30422" y="connsiteY30422"/>
              </a:cxn>
              <a:cxn ang="0">
                <a:pos x="connsiteX30423" y="connsiteY30423"/>
              </a:cxn>
              <a:cxn ang="0">
                <a:pos x="connsiteX30424" y="connsiteY30424"/>
              </a:cxn>
              <a:cxn ang="0">
                <a:pos x="connsiteX30425" y="connsiteY30425"/>
              </a:cxn>
              <a:cxn ang="0">
                <a:pos x="connsiteX30426" y="connsiteY30426"/>
              </a:cxn>
              <a:cxn ang="0">
                <a:pos x="connsiteX30427" y="connsiteY30427"/>
              </a:cxn>
              <a:cxn ang="0">
                <a:pos x="connsiteX30428" y="connsiteY30428"/>
              </a:cxn>
              <a:cxn ang="0">
                <a:pos x="connsiteX30429" y="connsiteY30429"/>
              </a:cxn>
              <a:cxn ang="0">
                <a:pos x="connsiteX30430" y="connsiteY30430"/>
              </a:cxn>
              <a:cxn ang="0">
                <a:pos x="connsiteX30431" y="connsiteY30431"/>
              </a:cxn>
              <a:cxn ang="0">
                <a:pos x="connsiteX30432" y="connsiteY30432"/>
              </a:cxn>
              <a:cxn ang="0">
                <a:pos x="connsiteX30433" y="connsiteY30433"/>
              </a:cxn>
              <a:cxn ang="0">
                <a:pos x="connsiteX30434" y="connsiteY30434"/>
              </a:cxn>
              <a:cxn ang="0">
                <a:pos x="connsiteX30435" y="connsiteY30435"/>
              </a:cxn>
              <a:cxn ang="0">
                <a:pos x="connsiteX30436" y="connsiteY30436"/>
              </a:cxn>
              <a:cxn ang="0">
                <a:pos x="connsiteX30437" y="connsiteY30437"/>
              </a:cxn>
              <a:cxn ang="0">
                <a:pos x="connsiteX30438" y="connsiteY30438"/>
              </a:cxn>
              <a:cxn ang="0">
                <a:pos x="connsiteX30439" y="connsiteY30439"/>
              </a:cxn>
              <a:cxn ang="0">
                <a:pos x="connsiteX30440" y="connsiteY30440"/>
              </a:cxn>
              <a:cxn ang="0">
                <a:pos x="connsiteX30441" y="connsiteY30441"/>
              </a:cxn>
              <a:cxn ang="0">
                <a:pos x="connsiteX30442" y="connsiteY30442"/>
              </a:cxn>
              <a:cxn ang="0">
                <a:pos x="connsiteX30443" y="connsiteY30443"/>
              </a:cxn>
              <a:cxn ang="0">
                <a:pos x="connsiteX30444" y="connsiteY30444"/>
              </a:cxn>
              <a:cxn ang="0">
                <a:pos x="connsiteX30445" y="connsiteY30445"/>
              </a:cxn>
              <a:cxn ang="0">
                <a:pos x="connsiteX30446" y="connsiteY30446"/>
              </a:cxn>
              <a:cxn ang="0">
                <a:pos x="connsiteX30447" y="connsiteY30447"/>
              </a:cxn>
              <a:cxn ang="0">
                <a:pos x="connsiteX30448" y="connsiteY30448"/>
              </a:cxn>
              <a:cxn ang="0">
                <a:pos x="connsiteX30449" y="connsiteY30449"/>
              </a:cxn>
              <a:cxn ang="0">
                <a:pos x="connsiteX30450" y="connsiteY30450"/>
              </a:cxn>
              <a:cxn ang="0">
                <a:pos x="connsiteX30451" y="connsiteY30451"/>
              </a:cxn>
              <a:cxn ang="0">
                <a:pos x="connsiteX30452" y="connsiteY30452"/>
              </a:cxn>
              <a:cxn ang="0">
                <a:pos x="connsiteX30453" y="connsiteY30453"/>
              </a:cxn>
              <a:cxn ang="0">
                <a:pos x="connsiteX30454" y="connsiteY30454"/>
              </a:cxn>
              <a:cxn ang="0">
                <a:pos x="connsiteX30455" y="connsiteY30455"/>
              </a:cxn>
              <a:cxn ang="0">
                <a:pos x="connsiteX30456" y="connsiteY30456"/>
              </a:cxn>
              <a:cxn ang="0">
                <a:pos x="connsiteX30457" y="connsiteY30457"/>
              </a:cxn>
              <a:cxn ang="0">
                <a:pos x="connsiteX30458" y="connsiteY30458"/>
              </a:cxn>
              <a:cxn ang="0">
                <a:pos x="connsiteX30459" y="connsiteY30459"/>
              </a:cxn>
              <a:cxn ang="0">
                <a:pos x="connsiteX30460" y="connsiteY30460"/>
              </a:cxn>
              <a:cxn ang="0">
                <a:pos x="connsiteX30461" y="connsiteY30461"/>
              </a:cxn>
              <a:cxn ang="0">
                <a:pos x="connsiteX30462" y="connsiteY30462"/>
              </a:cxn>
              <a:cxn ang="0">
                <a:pos x="connsiteX30463" y="connsiteY30463"/>
              </a:cxn>
              <a:cxn ang="0">
                <a:pos x="connsiteX30464" y="connsiteY30464"/>
              </a:cxn>
              <a:cxn ang="0">
                <a:pos x="connsiteX30465" y="connsiteY30465"/>
              </a:cxn>
              <a:cxn ang="0">
                <a:pos x="connsiteX30466" y="connsiteY30466"/>
              </a:cxn>
              <a:cxn ang="0">
                <a:pos x="connsiteX30467" y="connsiteY30467"/>
              </a:cxn>
              <a:cxn ang="0">
                <a:pos x="connsiteX30468" y="connsiteY30468"/>
              </a:cxn>
              <a:cxn ang="0">
                <a:pos x="connsiteX30469" y="connsiteY30469"/>
              </a:cxn>
              <a:cxn ang="0">
                <a:pos x="connsiteX30470" y="connsiteY30470"/>
              </a:cxn>
              <a:cxn ang="0">
                <a:pos x="connsiteX30471" y="connsiteY30471"/>
              </a:cxn>
              <a:cxn ang="0">
                <a:pos x="connsiteX30472" y="connsiteY30472"/>
              </a:cxn>
              <a:cxn ang="0">
                <a:pos x="connsiteX30473" y="connsiteY30473"/>
              </a:cxn>
              <a:cxn ang="0">
                <a:pos x="connsiteX30474" y="connsiteY30474"/>
              </a:cxn>
              <a:cxn ang="0">
                <a:pos x="connsiteX30475" y="connsiteY30475"/>
              </a:cxn>
              <a:cxn ang="0">
                <a:pos x="connsiteX30476" y="connsiteY30476"/>
              </a:cxn>
              <a:cxn ang="0">
                <a:pos x="connsiteX30477" y="connsiteY30477"/>
              </a:cxn>
              <a:cxn ang="0">
                <a:pos x="connsiteX30478" y="connsiteY30478"/>
              </a:cxn>
              <a:cxn ang="0">
                <a:pos x="connsiteX30479" y="connsiteY30479"/>
              </a:cxn>
              <a:cxn ang="0">
                <a:pos x="connsiteX30480" y="connsiteY30480"/>
              </a:cxn>
              <a:cxn ang="0">
                <a:pos x="connsiteX30481" y="connsiteY30481"/>
              </a:cxn>
              <a:cxn ang="0">
                <a:pos x="connsiteX30482" y="connsiteY30482"/>
              </a:cxn>
              <a:cxn ang="0">
                <a:pos x="connsiteX30483" y="connsiteY30483"/>
              </a:cxn>
              <a:cxn ang="0">
                <a:pos x="connsiteX30484" y="connsiteY30484"/>
              </a:cxn>
              <a:cxn ang="0">
                <a:pos x="connsiteX30485" y="connsiteY30485"/>
              </a:cxn>
              <a:cxn ang="0">
                <a:pos x="connsiteX30486" y="connsiteY30486"/>
              </a:cxn>
              <a:cxn ang="0">
                <a:pos x="connsiteX30487" y="connsiteY30487"/>
              </a:cxn>
              <a:cxn ang="0">
                <a:pos x="connsiteX30488" y="connsiteY30488"/>
              </a:cxn>
              <a:cxn ang="0">
                <a:pos x="connsiteX30489" y="connsiteY30489"/>
              </a:cxn>
              <a:cxn ang="0">
                <a:pos x="connsiteX30490" y="connsiteY30490"/>
              </a:cxn>
              <a:cxn ang="0">
                <a:pos x="connsiteX30491" y="connsiteY30491"/>
              </a:cxn>
              <a:cxn ang="0">
                <a:pos x="connsiteX30492" y="connsiteY30492"/>
              </a:cxn>
              <a:cxn ang="0">
                <a:pos x="connsiteX30493" y="connsiteY30493"/>
              </a:cxn>
              <a:cxn ang="0">
                <a:pos x="connsiteX30494" y="connsiteY30494"/>
              </a:cxn>
              <a:cxn ang="0">
                <a:pos x="connsiteX30495" y="connsiteY30495"/>
              </a:cxn>
              <a:cxn ang="0">
                <a:pos x="connsiteX30496" y="connsiteY30496"/>
              </a:cxn>
              <a:cxn ang="0">
                <a:pos x="connsiteX30497" y="connsiteY30497"/>
              </a:cxn>
              <a:cxn ang="0">
                <a:pos x="connsiteX30498" y="connsiteY30498"/>
              </a:cxn>
              <a:cxn ang="0">
                <a:pos x="connsiteX30499" y="connsiteY30499"/>
              </a:cxn>
              <a:cxn ang="0">
                <a:pos x="connsiteX30500" y="connsiteY30500"/>
              </a:cxn>
              <a:cxn ang="0">
                <a:pos x="connsiteX30501" y="connsiteY30501"/>
              </a:cxn>
              <a:cxn ang="0">
                <a:pos x="connsiteX30502" y="connsiteY30502"/>
              </a:cxn>
              <a:cxn ang="0">
                <a:pos x="connsiteX30503" y="connsiteY30503"/>
              </a:cxn>
              <a:cxn ang="0">
                <a:pos x="connsiteX30504" y="connsiteY30504"/>
              </a:cxn>
              <a:cxn ang="0">
                <a:pos x="connsiteX30505" y="connsiteY30505"/>
              </a:cxn>
              <a:cxn ang="0">
                <a:pos x="connsiteX30506" y="connsiteY30506"/>
              </a:cxn>
              <a:cxn ang="0">
                <a:pos x="connsiteX30507" y="connsiteY30507"/>
              </a:cxn>
              <a:cxn ang="0">
                <a:pos x="connsiteX30508" y="connsiteY30508"/>
              </a:cxn>
              <a:cxn ang="0">
                <a:pos x="connsiteX30509" y="connsiteY30509"/>
              </a:cxn>
              <a:cxn ang="0">
                <a:pos x="connsiteX30510" y="connsiteY30510"/>
              </a:cxn>
              <a:cxn ang="0">
                <a:pos x="connsiteX30511" y="connsiteY30511"/>
              </a:cxn>
              <a:cxn ang="0">
                <a:pos x="connsiteX30512" y="connsiteY30512"/>
              </a:cxn>
              <a:cxn ang="0">
                <a:pos x="connsiteX30513" y="connsiteY30513"/>
              </a:cxn>
              <a:cxn ang="0">
                <a:pos x="connsiteX30514" y="connsiteY30514"/>
              </a:cxn>
              <a:cxn ang="0">
                <a:pos x="connsiteX30515" y="connsiteY30515"/>
              </a:cxn>
              <a:cxn ang="0">
                <a:pos x="connsiteX30516" y="connsiteY30516"/>
              </a:cxn>
              <a:cxn ang="0">
                <a:pos x="connsiteX30517" y="connsiteY30517"/>
              </a:cxn>
              <a:cxn ang="0">
                <a:pos x="connsiteX30518" y="connsiteY30518"/>
              </a:cxn>
              <a:cxn ang="0">
                <a:pos x="connsiteX30519" y="connsiteY30519"/>
              </a:cxn>
              <a:cxn ang="0">
                <a:pos x="connsiteX30520" y="connsiteY30520"/>
              </a:cxn>
              <a:cxn ang="0">
                <a:pos x="connsiteX30521" y="connsiteY30521"/>
              </a:cxn>
              <a:cxn ang="0">
                <a:pos x="connsiteX30522" y="connsiteY30522"/>
              </a:cxn>
              <a:cxn ang="0">
                <a:pos x="connsiteX30523" y="connsiteY30523"/>
              </a:cxn>
              <a:cxn ang="0">
                <a:pos x="connsiteX30524" y="connsiteY30524"/>
              </a:cxn>
              <a:cxn ang="0">
                <a:pos x="connsiteX30525" y="connsiteY30525"/>
              </a:cxn>
              <a:cxn ang="0">
                <a:pos x="connsiteX30526" y="connsiteY30526"/>
              </a:cxn>
              <a:cxn ang="0">
                <a:pos x="connsiteX30527" y="connsiteY30527"/>
              </a:cxn>
              <a:cxn ang="0">
                <a:pos x="connsiteX30528" y="connsiteY30528"/>
              </a:cxn>
              <a:cxn ang="0">
                <a:pos x="connsiteX30529" y="connsiteY30529"/>
              </a:cxn>
              <a:cxn ang="0">
                <a:pos x="connsiteX30530" y="connsiteY30530"/>
              </a:cxn>
              <a:cxn ang="0">
                <a:pos x="connsiteX30531" y="connsiteY30531"/>
              </a:cxn>
              <a:cxn ang="0">
                <a:pos x="connsiteX30532" y="connsiteY30532"/>
              </a:cxn>
              <a:cxn ang="0">
                <a:pos x="connsiteX30533" y="connsiteY30533"/>
              </a:cxn>
              <a:cxn ang="0">
                <a:pos x="connsiteX30534" y="connsiteY30534"/>
              </a:cxn>
              <a:cxn ang="0">
                <a:pos x="connsiteX30535" y="connsiteY30535"/>
              </a:cxn>
              <a:cxn ang="0">
                <a:pos x="connsiteX30536" y="connsiteY30536"/>
              </a:cxn>
              <a:cxn ang="0">
                <a:pos x="connsiteX30537" y="connsiteY30537"/>
              </a:cxn>
              <a:cxn ang="0">
                <a:pos x="connsiteX30538" y="connsiteY30538"/>
              </a:cxn>
              <a:cxn ang="0">
                <a:pos x="connsiteX30539" y="connsiteY30539"/>
              </a:cxn>
              <a:cxn ang="0">
                <a:pos x="connsiteX30540" y="connsiteY30540"/>
              </a:cxn>
              <a:cxn ang="0">
                <a:pos x="connsiteX30541" y="connsiteY30541"/>
              </a:cxn>
              <a:cxn ang="0">
                <a:pos x="connsiteX30542" y="connsiteY30542"/>
              </a:cxn>
              <a:cxn ang="0">
                <a:pos x="connsiteX30543" y="connsiteY30543"/>
              </a:cxn>
              <a:cxn ang="0">
                <a:pos x="connsiteX30544" y="connsiteY30544"/>
              </a:cxn>
              <a:cxn ang="0">
                <a:pos x="connsiteX30545" y="connsiteY30545"/>
              </a:cxn>
              <a:cxn ang="0">
                <a:pos x="connsiteX30546" y="connsiteY30546"/>
              </a:cxn>
              <a:cxn ang="0">
                <a:pos x="connsiteX30547" y="connsiteY30547"/>
              </a:cxn>
              <a:cxn ang="0">
                <a:pos x="connsiteX30548" y="connsiteY30548"/>
              </a:cxn>
              <a:cxn ang="0">
                <a:pos x="connsiteX30549" y="connsiteY30549"/>
              </a:cxn>
              <a:cxn ang="0">
                <a:pos x="connsiteX30550" y="connsiteY30550"/>
              </a:cxn>
              <a:cxn ang="0">
                <a:pos x="connsiteX30551" y="connsiteY30551"/>
              </a:cxn>
              <a:cxn ang="0">
                <a:pos x="connsiteX30552" y="connsiteY30552"/>
              </a:cxn>
              <a:cxn ang="0">
                <a:pos x="connsiteX30553" y="connsiteY30553"/>
              </a:cxn>
              <a:cxn ang="0">
                <a:pos x="connsiteX30554" y="connsiteY30554"/>
              </a:cxn>
              <a:cxn ang="0">
                <a:pos x="connsiteX30555" y="connsiteY30555"/>
              </a:cxn>
              <a:cxn ang="0">
                <a:pos x="connsiteX30556" y="connsiteY30556"/>
              </a:cxn>
              <a:cxn ang="0">
                <a:pos x="connsiteX30557" y="connsiteY30557"/>
              </a:cxn>
              <a:cxn ang="0">
                <a:pos x="connsiteX30558" y="connsiteY30558"/>
              </a:cxn>
              <a:cxn ang="0">
                <a:pos x="connsiteX30559" y="connsiteY30559"/>
              </a:cxn>
              <a:cxn ang="0">
                <a:pos x="connsiteX30560" y="connsiteY30560"/>
              </a:cxn>
              <a:cxn ang="0">
                <a:pos x="connsiteX30561" y="connsiteY30561"/>
              </a:cxn>
              <a:cxn ang="0">
                <a:pos x="connsiteX30562" y="connsiteY30562"/>
              </a:cxn>
              <a:cxn ang="0">
                <a:pos x="connsiteX30563" y="connsiteY30563"/>
              </a:cxn>
              <a:cxn ang="0">
                <a:pos x="connsiteX30564" y="connsiteY30564"/>
              </a:cxn>
              <a:cxn ang="0">
                <a:pos x="connsiteX30565" y="connsiteY30565"/>
              </a:cxn>
              <a:cxn ang="0">
                <a:pos x="connsiteX30566" y="connsiteY30566"/>
              </a:cxn>
              <a:cxn ang="0">
                <a:pos x="connsiteX30567" y="connsiteY30567"/>
              </a:cxn>
              <a:cxn ang="0">
                <a:pos x="connsiteX30568" y="connsiteY30568"/>
              </a:cxn>
              <a:cxn ang="0">
                <a:pos x="connsiteX30569" y="connsiteY30569"/>
              </a:cxn>
              <a:cxn ang="0">
                <a:pos x="connsiteX30570" y="connsiteY30570"/>
              </a:cxn>
              <a:cxn ang="0">
                <a:pos x="connsiteX30571" y="connsiteY30571"/>
              </a:cxn>
              <a:cxn ang="0">
                <a:pos x="connsiteX30572" y="connsiteY30572"/>
              </a:cxn>
              <a:cxn ang="0">
                <a:pos x="connsiteX30573" y="connsiteY30573"/>
              </a:cxn>
              <a:cxn ang="0">
                <a:pos x="connsiteX30574" y="connsiteY30574"/>
              </a:cxn>
              <a:cxn ang="0">
                <a:pos x="connsiteX30575" y="connsiteY30575"/>
              </a:cxn>
              <a:cxn ang="0">
                <a:pos x="connsiteX30576" y="connsiteY30576"/>
              </a:cxn>
              <a:cxn ang="0">
                <a:pos x="connsiteX30577" y="connsiteY30577"/>
              </a:cxn>
              <a:cxn ang="0">
                <a:pos x="connsiteX30578" y="connsiteY30578"/>
              </a:cxn>
              <a:cxn ang="0">
                <a:pos x="connsiteX30579" y="connsiteY30579"/>
              </a:cxn>
              <a:cxn ang="0">
                <a:pos x="connsiteX30580" y="connsiteY30580"/>
              </a:cxn>
              <a:cxn ang="0">
                <a:pos x="connsiteX30581" y="connsiteY30581"/>
              </a:cxn>
              <a:cxn ang="0">
                <a:pos x="connsiteX30582" y="connsiteY30582"/>
              </a:cxn>
              <a:cxn ang="0">
                <a:pos x="connsiteX30583" y="connsiteY30583"/>
              </a:cxn>
              <a:cxn ang="0">
                <a:pos x="connsiteX30584" y="connsiteY30584"/>
              </a:cxn>
              <a:cxn ang="0">
                <a:pos x="connsiteX30585" y="connsiteY30585"/>
              </a:cxn>
              <a:cxn ang="0">
                <a:pos x="connsiteX30586" y="connsiteY30586"/>
              </a:cxn>
              <a:cxn ang="0">
                <a:pos x="connsiteX30587" y="connsiteY30587"/>
              </a:cxn>
              <a:cxn ang="0">
                <a:pos x="connsiteX30588" y="connsiteY30588"/>
              </a:cxn>
              <a:cxn ang="0">
                <a:pos x="connsiteX30589" y="connsiteY30589"/>
              </a:cxn>
              <a:cxn ang="0">
                <a:pos x="connsiteX30590" y="connsiteY30590"/>
              </a:cxn>
              <a:cxn ang="0">
                <a:pos x="connsiteX30591" y="connsiteY30591"/>
              </a:cxn>
              <a:cxn ang="0">
                <a:pos x="connsiteX30592" y="connsiteY30592"/>
              </a:cxn>
              <a:cxn ang="0">
                <a:pos x="connsiteX30593" y="connsiteY30593"/>
              </a:cxn>
              <a:cxn ang="0">
                <a:pos x="connsiteX30594" y="connsiteY30594"/>
              </a:cxn>
              <a:cxn ang="0">
                <a:pos x="connsiteX30595" y="connsiteY30595"/>
              </a:cxn>
              <a:cxn ang="0">
                <a:pos x="connsiteX30596" y="connsiteY30596"/>
              </a:cxn>
              <a:cxn ang="0">
                <a:pos x="connsiteX30597" y="connsiteY30597"/>
              </a:cxn>
              <a:cxn ang="0">
                <a:pos x="connsiteX30598" y="connsiteY30598"/>
              </a:cxn>
              <a:cxn ang="0">
                <a:pos x="connsiteX30599" y="connsiteY30599"/>
              </a:cxn>
              <a:cxn ang="0">
                <a:pos x="connsiteX30600" y="connsiteY30600"/>
              </a:cxn>
              <a:cxn ang="0">
                <a:pos x="connsiteX30601" y="connsiteY30601"/>
              </a:cxn>
              <a:cxn ang="0">
                <a:pos x="connsiteX30602" y="connsiteY30602"/>
              </a:cxn>
              <a:cxn ang="0">
                <a:pos x="connsiteX30603" y="connsiteY30603"/>
              </a:cxn>
              <a:cxn ang="0">
                <a:pos x="connsiteX30604" y="connsiteY30604"/>
              </a:cxn>
              <a:cxn ang="0">
                <a:pos x="connsiteX30605" y="connsiteY30605"/>
              </a:cxn>
              <a:cxn ang="0">
                <a:pos x="connsiteX30606" y="connsiteY30606"/>
              </a:cxn>
              <a:cxn ang="0">
                <a:pos x="connsiteX30607" y="connsiteY30607"/>
              </a:cxn>
              <a:cxn ang="0">
                <a:pos x="connsiteX30608" y="connsiteY30608"/>
              </a:cxn>
              <a:cxn ang="0">
                <a:pos x="connsiteX30609" y="connsiteY30609"/>
              </a:cxn>
              <a:cxn ang="0">
                <a:pos x="connsiteX30610" y="connsiteY30610"/>
              </a:cxn>
              <a:cxn ang="0">
                <a:pos x="connsiteX30611" y="connsiteY30611"/>
              </a:cxn>
              <a:cxn ang="0">
                <a:pos x="connsiteX30612" y="connsiteY30612"/>
              </a:cxn>
              <a:cxn ang="0">
                <a:pos x="connsiteX30613" y="connsiteY30613"/>
              </a:cxn>
              <a:cxn ang="0">
                <a:pos x="connsiteX30614" y="connsiteY30614"/>
              </a:cxn>
              <a:cxn ang="0">
                <a:pos x="connsiteX30615" y="connsiteY30615"/>
              </a:cxn>
              <a:cxn ang="0">
                <a:pos x="connsiteX30616" y="connsiteY30616"/>
              </a:cxn>
              <a:cxn ang="0">
                <a:pos x="connsiteX30617" y="connsiteY30617"/>
              </a:cxn>
              <a:cxn ang="0">
                <a:pos x="connsiteX30618" y="connsiteY30618"/>
              </a:cxn>
              <a:cxn ang="0">
                <a:pos x="connsiteX30619" y="connsiteY30619"/>
              </a:cxn>
              <a:cxn ang="0">
                <a:pos x="connsiteX30620" y="connsiteY30620"/>
              </a:cxn>
              <a:cxn ang="0">
                <a:pos x="connsiteX30621" y="connsiteY30621"/>
              </a:cxn>
              <a:cxn ang="0">
                <a:pos x="connsiteX30622" y="connsiteY30622"/>
              </a:cxn>
              <a:cxn ang="0">
                <a:pos x="connsiteX30623" y="connsiteY30623"/>
              </a:cxn>
              <a:cxn ang="0">
                <a:pos x="connsiteX30624" y="connsiteY30624"/>
              </a:cxn>
              <a:cxn ang="0">
                <a:pos x="connsiteX30625" y="connsiteY30625"/>
              </a:cxn>
              <a:cxn ang="0">
                <a:pos x="connsiteX30626" y="connsiteY30626"/>
              </a:cxn>
              <a:cxn ang="0">
                <a:pos x="connsiteX30627" y="connsiteY30627"/>
              </a:cxn>
              <a:cxn ang="0">
                <a:pos x="connsiteX30628" y="connsiteY30628"/>
              </a:cxn>
              <a:cxn ang="0">
                <a:pos x="connsiteX30629" y="connsiteY30629"/>
              </a:cxn>
              <a:cxn ang="0">
                <a:pos x="connsiteX30630" y="connsiteY30630"/>
              </a:cxn>
              <a:cxn ang="0">
                <a:pos x="connsiteX30631" y="connsiteY30631"/>
              </a:cxn>
              <a:cxn ang="0">
                <a:pos x="connsiteX30632" y="connsiteY30632"/>
              </a:cxn>
              <a:cxn ang="0">
                <a:pos x="connsiteX30633" y="connsiteY30633"/>
              </a:cxn>
              <a:cxn ang="0">
                <a:pos x="connsiteX30634" y="connsiteY30634"/>
              </a:cxn>
              <a:cxn ang="0">
                <a:pos x="connsiteX30635" y="connsiteY30635"/>
              </a:cxn>
              <a:cxn ang="0">
                <a:pos x="connsiteX30636" y="connsiteY30636"/>
              </a:cxn>
              <a:cxn ang="0">
                <a:pos x="connsiteX30637" y="connsiteY30637"/>
              </a:cxn>
              <a:cxn ang="0">
                <a:pos x="connsiteX30638" y="connsiteY30638"/>
              </a:cxn>
              <a:cxn ang="0">
                <a:pos x="connsiteX30639" y="connsiteY30639"/>
              </a:cxn>
              <a:cxn ang="0">
                <a:pos x="connsiteX30640" y="connsiteY30640"/>
              </a:cxn>
              <a:cxn ang="0">
                <a:pos x="connsiteX30641" y="connsiteY30641"/>
              </a:cxn>
              <a:cxn ang="0">
                <a:pos x="connsiteX30642" y="connsiteY30642"/>
              </a:cxn>
              <a:cxn ang="0">
                <a:pos x="connsiteX30643" y="connsiteY30643"/>
              </a:cxn>
              <a:cxn ang="0">
                <a:pos x="connsiteX30644" y="connsiteY30644"/>
              </a:cxn>
              <a:cxn ang="0">
                <a:pos x="connsiteX30645" y="connsiteY30645"/>
              </a:cxn>
              <a:cxn ang="0">
                <a:pos x="connsiteX30646" y="connsiteY30646"/>
              </a:cxn>
              <a:cxn ang="0">
                <a:pos x="connsiteX30647" y="connsiteY30647"/>
              </a:cxn>
              <a:cxn ang="0">
                <a:pos x="connsiteX30648" y="connsiteY30648"/>
              </a:cxn>
              <a:cxn ang="0">
                <a:pos x="connsiteX30649" y="connsiteY30649"/>
              </a:cxn>
              <a:cxn ang="0">
                <a:pos x="connsiteX30650" y="connsiteY30650"/>
              </a:cxn>
              <a:cxn ang="0">
                <a:pos x="connsiteX30651" y="connsiteY30651"/>
              </a:cxn>
              <a:cxn ang="0">
                <a:pos x="connsiteX30652" y="connsiteY30652"/>
              </a:cxn>
              <a:cxn ang="0">
                <a:pos x="connsiteX30653" y="connsiteY30653"/>
              </a:cxn>
              <a:cxn ang="0">
                <a:pos x="connsiteX30654" y="connsiteY30654"/>
              </a:cxn>
              <a:cxn ang="0">
                <a:pos x="connsiteX30655" y="connsiteY30655"/>
              </a:cxn>
              <a:cxn ang="0">
                <a:pos x="connsiteX30656" y="connsiteY30656"/>
              </a:cxn>
              <a:cxn ang="0">
                <a:pos x="connsiteX30657" y="connsiteY30657"/>
              </a:cxn>
              <a:cxn ang="0">
                <a:pos x="connsiteX30658" y="connsiteY30658"/>
              </a:cxn>
              <a:cxn ang="0">
                <a:pos x="connsiteX30659" y="connsiteY30659"/>
              </a:cxn>
              <a:cxn ang="0">
                <a:pos x="connsiteX30660" y="connsiteY30660"/>
              </a:cxn>
              <a:cxn ang="0">
                <a:pos x="connsiteX30661" y="connsiteY30661"/>
              </a:cxn>
              <a:cxn ang="0">
                <a:pos x="connsiteX30662" y="connsiteY30662"/>
              </a:cxn>
              <a:cxn ang="0">
                <a:pos x="connsiteX30663" y="connsiteY30663"/>
              </a:cxn>
              <a:cxn ang="0">
                <a:pos x="connsiteX30664" y="connsiteY30664"/>
              </a:cxn>
              <a:cxn ang="0">
                <a:pos x="connsiteX30665" y="connsiteY30665"/>
              </a:cxn>
              <a:cxn ang="0">
                <a:pos x="connsiteX30666" y="connsiteY30666"/>
              </a:cxn>
              <a:cxn ang="0">
                <a:pos x="connsiteX30667" y="connsiteY30667"/>
              </a:cxn>
              <a:cxn ang="0">
                <a:pos x="connsiteX30668" y="connsiteY30668"/>
              </a:cxn>
              <a:cxn ang="0">
                <a:pos x="connsiteX30669" y="connsiteY30669"/>
              </a:cxn>
              <a:cxn ang="0">
                <a:pos x="connsiteX30670" y="connsiteY30670"/>
              </a:cxn>
              <a:cxn ang="0">
                <a:pos x="connsiteX30671" y="connsiteY30671"/>
              </a:cxn>
              <a:cxn ang="0">
                <a:pos x="connsiteX30672" y="connsiteY30672"/>
              </a:cxn>
              <a:cxn ang="0">
                <a:pos x="connsiteX30673" y="connsiteY30673"/>
              </a:cxn>
              <a:cxn ang="0">
                <a:pos x="connsiteX30674" y="connsiteY30674"/>
              </a:cxn>
              <a:cxn ang="0">
                <a:pos x="connsiteX30675" y="connsiteY30675"/>
              </a:cxn>
              <a:cxn ang="0">
                <a:pos x="connsiteX30676" y="connsiteY30676"/>
              </a:cxn>
              <a:cxn ang="0">
                <a:pos x="connsiteX30677" y="connsiteY30677"/>
              </a:cxn>
              <a:cxn ang="0">
                <a:pos x="connsiteX30678" y="connsiteY30678"/>
              </a:cxn>
              <a:cxn ang="0">
                <a:pos x="connsiteX30679" y="connsiteY30679"/>
              </a:cxn>
              <a:cxn ang="0">
                <a:pos x="connsiteX30680" y="connsiteY30680"/>
              </a:cxn>
              <a:cxn ang="0">
                <a:pos x="connsiteX30681" y="connsiteY30681"/>
              </a:cxn>
              <a:cxn ang="0">
                <a:pos x="connsiteX30682" y="connsiteY30682"/>
              </a:cxn>
              <a:cxn ang="0">
                <a:pos x="connsiteX30683" y="connsiteY30683"/>
              </a:cxn>
              <a:cxn ang="0">
                <a:pos x="connsiteX30684" y="connsiteY30684"/>
              </a:cxn>
              <a:cxn ang="0">
                <a:pos x="connsiteX30685" y="connsiteY30685"/>
              </a:cxn>
              <a:cxn ang="0">
                <a:pos x="connsiteX30686" y="connsiteY30686"/>
              </a:cxn>
              <a:cxn ang="0">
                <a:pos x="connsiteX30687" y="connsiteY30687"/>
              </a:cxn>
              <a:cxn ang="0">
                <a:pos x="connsiteX30688" y="connsiteY30688"/>
              </a:cxn>
              <a:cxn ang="0">
                <a:pos x="connsiteX30689" y="connsiteY30689"/>
              </a:cxn>
              <a:cxn ang="0">
                <a:pos x="connsiteX30690" y="connsiteY30690"/>
              </a:cxn>
              <a:cxn ang="0">
                <a:pos x="connsiteX30691" y="connsiteY30691"/>
              </a:cxn>
              <a:cxn ang="0">
                <a:pos x="connsiteX30692" y="connsiteY30692"/>
              </a:cxn>
              <a:cxn ang="0">
                <a:pos x="connsiteX30693" y="connsiteY30693"/>
              </a:cxn>
              <a:cxn ang="0">
                <a:pos x="connsiteX30694" y="connsiteY30694"/>
              </a:cxn>
              <a:cxn ang="0">
                <a:pos x="connsiteX30695" y="connsiteY30695"/>
              </a:cxn>
              <a:cxn ang="0">
                <a:pos x="connsiteX30696" y="connsiteY30696"/>
              </a:cxn>
              <a:cxn ang="0">
                <a:pos x="connsiteX30697" y="connsiteY30697"/>
              </a:cxn>
              <a:cxn ang="0">
                <a:pos x="connsiteX30698" y="connsiteY30698"/>
              </a:cxn>
              <a:cxn ang="0">
                <a:pos x="connsiteX30699" y="connsiteY30699"/>
              </a:cxn>
              <a:cxn ang="0">
                <a:pos x="connsiteX30700" y="connsiteY30700"/>
              </a:cxn>
              <a:cxn ang="0">
                <a:pos x="connsiteX30701" y="connsiteY30701"/>
              </a:cxn>
              <a:cxn ang="0">
                <a:pos x="connsiteX30702" y="connsiteY30702"/>
              </a:cxn>
              <a:cxn ang="0">
                <a:pos x="connsiteX30703" y="connsiteY30703"/>
              </a:cxn>
              <a:cxn ang="0">
                <a:pos x="connsiteX30704" y="connsiteY30704"/>
              </a:cxn>
              <a:cxn ang="0">
                <a:pos x="connsiteX30705" y="connsiteY30705"/>
              </a:cxn>
              <a:cxn ang="0">
                <a:pos x="connsiteX30706" y="connsiteY30706"/>
              </a:cxn>
              <a:cxn ang="0">
                <a:pos x="connsiteX30707" y="connsiteY30707"/>
              </a:cxn>
              <a:cxn ang="0">
                <a:pos x="connsiteX30708" y="connsiteY30708"/>
              </a:cxn>
              <a:cxn ang="0">
                <a:pos x="connsiteX30709" y="connsiteY30709"/>
              </a:cxn>
              <a:cxn ang="0">
                <a:pos x="connsiteX30710" y="connsiteY30710"/>
              </a:cxn>
              <a:cxn ang="0">
                <a:pos x="connsiteX30711" y="connsiteY30711"/>
              </a:cxn>
              <a:cxn ang="0">
                <a:pos x="connsiteX30712" y="connsiteY30712"/>
              </a:cxn>
              <a:cxn ang="0">
                <a:pos x="connsiteX30713" y="connsiteY30713"/>
              </a:cxn>
              <a:cxn ang="0">
                <a:pos x="connsiteX30714" y="connsiteY30714"/>
              </a:cxn>
              <a:cxn ang="0">
                <a:pos x="connsiteX30715" y="connsiteY30715"/>
              </a:cxn>
              <a:cxn ang="0">
                <a:pos x="connsiteX30716" y="connsiteY30716"/>
              </a:cxn>
              <a:cxn ang="0">
                <a:pos x="connsiteX30717" y="connsiteY30717"/>
              </a:cxn>
              <a:cxn ang="0">
                <a:pos x="connsiteX30718" y="connsiteY30718"/>
              </a:cxn>
              <a:cxn ang="0">
                <a:pos x="connsiteX30719" y="connsiteY30719"/>
              </a:cxn>
              <a:cxn ang="0">
                <a:pos x="connsiteX30720" y="connsiteY30720"/>
              </a:cxn>
              <a:cxn ang="0">
                <a:pos x="connsiteX30721" y="connsiteY30721"/>
              </a:cxn>
              <a:cxn ang="0">
                <a:pos x="connsiteX30722" y="connsiteY30722"/>
              </a:cxn>
              <a:cxn ang="0">
                <a:pos x="connsiteX30723" y="connsiteY30723"/>
              </a:cxn>
              <a:cxn ang="0">
                <a:pos x="connsiteX30724" y="connsiteY30724"/>
              </a:cxn>
              <a:cxn ang="0">
                <a:pos x="connsiteX30725" y="connsiteY30725"/>
              </a:cxn>
              <a:cxn ang="0">
                <a:pos x="connsiteX30726" y="connsiteY30726"/>
              </a:cxn>
              <a:cxn ang="0">
                <a:pos x="connsiteX30727" y="connsiteY30727"/>
              </a:cxn>
              <a:cxn ang="0">
                <a:pos x="connsiteX30728" y="connsiteY30728"/>
              </a:cxn>
              <a:cxn ang="0">
                <a:pos x="connsiteX30729" y="connsiteY30729"/>
              </a:cxn>
              <a:cxn ang="0">
                <a:pos x="connsiteX30730" y="connsiteY30730"/>
              </a:cxn>
              <a:cxn ang="0">
                <a:pos x="connsiteX30731" y="connsiteY30731"/>
              </a:cxn>
              <a:cxn ang="0">
                <a:pos x="connsiteX30732" y="connsiteY30732"/>
              </a:cxn>
              <a:cxn ang="0">
                <a:pos x="connsiteX30733" y="connsiteY30733"/>
              </a:cxn>
              <a:cxn ang="0">
                <a:pos x="connsiteX30734" y="connsiteY30734"/>
              </a:cxn>
              <a:cxn ang="0">
                <a:pos x="connsiteX30735" y="connsiteY30735"/>
              </a:cxn>
              <a:cxn ang="0">
                <a:pos x="connsiteX30736" y="connsiteY30736"/>
              </a:cxn>
              <a:cxn ang="0">
                <a:pos x="connsiteX30737" y="connsiteY30737"/>
              </a:cxn>
              <a:cxn ang="0">
                <a:pos x="connsiteX30738" y="connsiteY30738"/>
              </a:cxn>
              <a:cxn ang="0">
                <a:pos x="connsiteX30739" y="connsiteY30739"/>
              </a:cxn>
              <a:cxn ang="0">
                <a:pos x="connsiteX30740" y="connsiteY30740"/>
              </a:cxn>
              <a:cxn ang="0">
                <a:pos x="connsiteX30741" y="connsiteY30741"/>
              </a:cxn>
              <a:cxn ang="0">
                <a:pos x="connsiteX30742" y="connsiteY30742"/>
              </a:cxn>
              <a:cxn ang="0">
                <a:pos x="connsiteX30743" y="connsiteY30743"/>
              </a:cxn>
              <a:cxn ang="0">
                <a:pos x="connsiteX30744" y="connsiteY30744"/>
              </a:cxn>
              <a:cxn ang="0">
                <a:pos x="connsiteX30745" y="connsiteY30745"/>
              </a:cxn>
              <a:cxn ang="0">
                <a:pos x="connsiteX30746" y="connsiteY30746"/>
              </a:cxn>
              <a:cxn ang="0">
                <a:pos x="connsiteX30747" y="connsiteY30747"/>
              </a:cxn>
              <a:cxn ang="0">
                <a:pos x="connsiteX30748" y="connsiteY30748"/>
              </a:cxn>
              <a:cxn ang="0">
                <a:pos x="connsiteX30749" y="connsiteY30749"/>
              </a:cxn>
              <a:cxn ang="0">
                <a:pos x="connsiteX30750" y="connsiteY30750"/>
              </a:cxn>
              <a:cxn ang="0">
                <a:pos x="connsiteX30751" y="connsiteY30751"/>
              </a:cxn>
              <a:cxn ang="0">
                <a:pos x="connsiteX30752" y="connsiteY30752"/>
              </a:cxn>
              <a:cxn ang="0">
                <a:pos x="connsiteX30753" y="connsiteY30753"/>
              </a:cxn>
              <a:cxn ang="0">
                <a:pos x="connsiteX30754" y="connsiteY30754"/>
              </a:cxn>
              <a:cxn ang="0">
                <a:pos x="connsiteX30755" y="connsiteY30755"/>
              </a:cxn>
              <a:cxn ang="0">
                <a:pos x="connsiteX30756" y="connsiteY30756"/>
              </a:cxn>
              <a:cxn ang="0">
                <a:pos x="connsiteX30757" y="connsiteY30757"/>
              </a:cxn>
              <a:cxn ang="0">
                <a:pos x="connsiteX30758" y="connsiteY30758"/>
              </a:cxn>
              <a:cxn ang="0">
                <a:pos x="connsiteX30759" y="connsiteY30759"/>
              </a:cxn>
              <a:cxn ang="0">
                <a:pos x="connsiteX30760" y="connsiteY30760"/>
              </a:cxn>
              <a:cxn ang="0">
                <a:pos x="connsiteX30761" y="connsiteY30761"/>
              </a:cxn>
              <a:cxn ang="0">
                <a:pos x="connsiteX30762" y="connsiteY30762"/>
              </a:cxn>
              <a:cxn ang="0">
                <a:pos x="connsiteX30763" y="connsiteY30763"/>
              </a:cxn>
              <a:cxn ang="0">
                <a:pos x="connsiteX30764" y="connsiteY30764"/>
              </a:cxn>
              <a:cxn ang="0">
                <a:pos x="connsiteX30765" y="connsiteY30765"/>
              </a:cxn>
              <a:cxn ang="0">
                <a:pos x="connsiteX30766" y="connsiteY30766"/>
              </a:cxn>
              <a:cxn ang="0">
                <a:pos x="connsiteX30767" y="connsiteY30767"/>
              </a:cxn>
              <a:cxn ang="0">
                <a:pos x="connsiteX30768" y="connsiteY30768"/>
              </a:cxn>
              <a:cxn ang="0">
                <a:pos x="connsiteX30769" y="connsiteY30769"/>
              </a:cxn>
              <a:cxn ang="0">
                <a:pos x="connsiteX30770" y="connsiteY30770"/>
              </a:cxn>
              <a:cxn ang="0">
                <a:pos x="connsiteX30771" y="connsiteY30771"/>
              </a:cxn>
              <a:cxn ang="0">
                <a:pos x="connsiteX30772" y="connsiteY30772"/>
              </a:cxn>
              <a:cxn ang="0">
                <a:pos x="connsiteX30773" y="connsiteY30773"/>
              </a:cxn>
              <a:cxn ang="0">
                <a:pos x="connsiteX30774" y="connsiteY30774"/>
              </a:cxn>
              <a:cxn ang="0">
                <a:pos x="connsiteX30775" y="connsiteY30775"/>
              </a:cxn>
              <a:cxn ang="0">
                <a:pos x="connsiteX30776" y="connsiteY30776"/>
              </a:cxn>
              <a:cxn ang="0">
                <a:pos x="connsiteX30777" y="connsiteY30777"/>
              </a:cxn>
              <a:cxn ang="0">
                <a:pos x="connsiteX30778" y="connsiteY30778"/>
              </a:cxn>
              <a:cxn ang="0">
                <a:pos x="connsiteX30779" y="connsiteY30779"/>
              </a:cxn>
              <a:cxn ang="0">
                <a:pos x="connsiteX30780" y="connsiteY30780"/>
              </a:cxn>
              <a:cxn ang="0">
                <a:pos x="connsiteX30781" y="connsiteY30781"/>
              </a:cxn>
              <a:cxn ang="0">
                <a:pos x="connsiteX30782" y="connsiteY30782"/>
              </a:cxn>
              <a:cxn ang="0">
                <a:pos x="connsiteX30783" y="connsiteY30783"/>
              </a:cxn>
              <a:cxn ang="0">
                <a:pos x="connsiteX30784" y="connsiteY30784"/>
              </a:cxn>
              <a:cxn ang="0">
                <a:pos x="connsiteX30785" y="connsiteY30785"/>
              </a:cxn>
              <a:cxn ang="0">
                <a:pos x="connsiteX30786" y="connsiteY30786"/>
              </a:cxn>
              <a:cxn ang="0">
                <a:pos x="connsiteX30787" y="connsiteY30787"/>
              </a:cxn>
              <a:cxn ang="0">
                <a:pos x="connsiteX30788" y="connsiteY30788"/>
              </a:cxn>
              <a:cxn ang="0">
                <a:pos x="connsiteX30789" y="connsiteY30789"/>
              </a:cxn>
              <a:cxn ang="0">
                <a:pos x="connsiteX30790" y="connsiteY30790"/>
              </a:cxn>
              <a:cxn ang="0">
                <a:pos x="connsiteX30791" y="connsiteY30791"/>
              </a:cxn>
              <a:cxn ang="0">
                <a:pos x="connsiteX30792" y="connsiteY30792"/>
              </a:cxn>
              <a:cxn ang="0">
                <a:pos x="connsiteX30793" y="connsiteY30793"/>
              </a:cxn>
              <a:cxn ang="0">
                <a:pos x="connsiteX30794" y="connsiteY30794"/>
              </a:cxn>
              <a:cxn ang="0">
                <a:pos x="connsiteX30795" y="connsiteY30795"/>
              </a:cxn>
              <a:cxn ang="0">
                <a:pos x="connsiteX30796" y="connsiteY30796"/>
              </a:cxn>
              <a:cxn ang="0">
                <a:pos x="connsiteX30797" y="connsiteY30797"/>
              </a:cxn>
              <a:cxn ang="0">
                <a:pos x="connsiteX30798" y="connsiteY30798"/>
              </a:cxn>
              <a:cxn ang="0">
                <a:pos x="connsiteX30799" y="connsiteY30799"/>
              </a:cxn>
              <a:cxn ang="0">
                <a:pos x="connsiteX30800" y="connsiteY30800"/>
              </a:cxn>
              <a:cxn ang="0">
                <a:pos x="connsiteX30801" y="connsiteY30801"/>
              </a:cxn>
              <a:cxn ang="0">
                <a:pos x="connsiteX30802" y="connsiteY30802"/>
              </a:cxn>
              <a:cxn ang="0">
                <a:pos x="connsiteX30803" y="connsiteY30803"/>
              </a:cxn>
              <a:cxn ang="0">
                <a:pos x="connsiteX30804" y="connsiteY30804"/>
              </a:cxn>
              <a:cxn ang="0">
                <a:pos x="connsiteX30805" y="connsiteY30805"/>
              </a:cxn>
              <a:cxn ang="0">
                <a:pos x="connsiteX30806" y="connsiteY30806"/>
              </a:cxn>
              <a:cxn ang="0">
                <a:pos x="connsiteX30807" y="connsiteY30807"/>
              </a:cxn>
              <a:cxn ang="0">
                <a:pos x="connsiteX30808" y="connsiteY30808"/>
              </a:cxn>
              <a:cxn ang="0">
                <a:pos x="connsiteX30809" y="connsiteY30809"/>
              </a:cxn>
              <a:cxn ang="0">
                <a:pos x="connsiteX30810" y="connsiteY30810"/>
              </a:cxn>
              <a:cxn ang="0">
                <a:pos x="connsiteX30811" y="connsiteY30811"/>
              </a:cxn>
              <a:cxn ang="0">
                <a:pos x="connsiteX30812" y="connsiteY30812"/>
              </a:cxn>
              <a:cxn ang="0">
                <a:pos x="connsiteX30813" y="connsiteY30813"/>
              </a:cxn>
              <a:cxn ang="0">
                <a:pos x="connsiteX30814" y="connsiteY30814"/>
              </a:cxn>
              <a:cxn ang="0">
                <a:pos x="connsiteX30815" y="connsiteY30815"/>
              </a:cxn>
              <a:cxn ang="0">
                <a:pos x="connsiteX30816" y="connsiteY30816"/>
              </a:cxn>
              <a:cxn ang="0">
                <a:pos x="connsiteX30817" y="connsiteY30817"/>
              </a:cxn>
              <a:cxn ang="0">
                <a:pos x="connsiteX30818" y="connsiteY30818"/>
              </a:cxn>
              <a:cxn ang="0">
                <a:pos x="connsiteX30819" y="connsiteY30819"/>
              </a:cxn>
              <a:cxn ang="0">
                <a:pos x="connsiteX30820" y="connsiteY30820"/>
              </a:cxn>
              <a:cxn ang="0">
                <a:pos x="connsiteX30821" y="connsiteY30821"/>
              </a:cxn>
              <a:cxn ang="0">
                <a:pos x="connsiteX30822" y="connsiteY30822"/>
              </a:cxn>
              <a:cxn ang="0">
                <a:pos x="connsiteX30823" y="connsiteY30823"/>
              </a:cxn>
              <a:cxn ang="0">
                <a:pos x="connsiteX30824" y="connsiteY30824"/>
              </a:cxn>
              <a:cxn ang="0">
                <a:pos x="connsiteX30825" y="connsiteY30825"/>
              </a:cxn>
              <a:cxn ang="0">
                <a:pos x="connsiteX30826" y="connsiteY30826"/>
              </a:cxn>
              <a:cxn ang="0">
                <a:pos x="connsiteX30827" y="connsiteY30827"/>
              </a:cxn>
              <a:cxn ang="0">
                <a:pos x="connsiteX30828" y="connsiteY30828"/>
              </a:cxn>
              <a:cxn ang="0">
                <a:pos x="connsiteX30829" y="connsiteY30829"/>
              </a:cxn>
              <a:cxn ang="0">
                <a:pos x="connsiteX30830" y="connsiteY30830"/>
              </a:cxn>
              <a:cxn ang="0">
                <a:pos x="connsiteX30831" y="connsiteY30831"/>
              </a:cxn>
              <a:cxn ang="0">
                <a:pos x="connsiteX30832" y="connsiteY30832"/>
              </a:cxn>
              <a:cxn ang="0">
                <a:pos x="connsiteX30833" y="connsiteY30833"/>
              </a:cxn>
              <a:cxn ang="0">
                <a:pos x="connsiteX30834" y="connsiteY30834"/>
              </a:cxn>
              <a:cxn ang="0">
                <a:pos x="connsiteX30835" y="connsiteY30835"/>
              </a:cxn>
              <a:cxn ang="0">
                <a:pos x="connsiteX30836" y="connsiteY30836"/>
              </a:cxn>
              <a:cxn ang="0">
                <a:pos x="connsiteX30837" y="connsiteY30837"/>
              </a:cxn>
              <a:cxn ang="0">
                <a:pos x="connsiteX30838" y="connsiteY30838"/>
              </a:cxn>
              <a:cxn ang="0">
                <a:pos x="connsiteX30839" y="connsiteY30839"/>
              </a:cxn>
              <a:cxn ang="0">
                <a:pos x="connsiteX30840" y="connsiteY30840"/>
              </a:cxn>
              <a:cxn ang="0">
                <a:pos x="connsiteX30841" y="connsiteY30841"/>
              </a:cxn>
              <a:cxn ang="0">
                <a:pos x="connsiteX30842" y="connsiteY30842"/>
              </a:cxn>
              <a:cxn ang="0">
                <a:pos x="connsiteX30843" y="connsiteY30843"/>
              </a:cxn>
              <a:cxn ang="0">
                <a:pos x="connsiteX30844" y="connsiteY30844"/>
              </a:cxn>
              <a:cxn ang="0">
                <a:pos x="connsiteX30845" y="connsiteY30845"/>
              </a:cxn>
              <a:cxn ang="0">
                <a:pos x="connsiteX30846" y="connsiteY30846"/>
              </a:cxn>
              <a:cxn ang="0">
                <a:pos x="connsiteX30847" y="connsiteY30847"/>
              </a:cxn>
              <a:cxn ang="0">
                <a:pos x="connsiteX30848" y="connsiteY30848"/>
              </a:cxn>
              <a:cxn ang="0">
                <a:pos x="connsiteX30849" y="connsiteY30849"/>
              </a:cxn>
              <a:cxn ang="0">
                <a:pos x="connsiteX30850" y="connsiteY30850"/>
              </a:cxn>
              <a:cxn ang="0">
                <a:pos x="connsiteX30851" y="connsiteY30851"/>
              </a:cxn>
              <a:cxn ang="0">
                <a:pos x="connsiteX30852" y="connsiteY30852"/>
              </a:cxn>
              <a:cxn ang="0">
                <a:pos x="connsiteX30853" y="connsiteY30853"/>
              </a:cxn>
              <a:cxn ang="0">
                <a:pos x="connsiteX30854" y="connsiteY30854"/>
              </a:cxn>
              <a:cxn ang="0">
                <a:pos x="connsiteX30855" y="connsiteY30855"/>
              </a:cxn>
              <a:cxn ang="0">
                <a:pos x="connsiteX30856" y="connsiteY30856"/>
              </a:cxn>
              <a:cxn ang="0">
                <a:pos x="connsiteX30857" y="connsiteY30857"/>
              </a:cxn>
              <a:cxn ang="0">
                <a:pos x="connsiteX30858" y="connsiteY30858"/>
              </a:cxn>
              <a:cxn ang="0">
                <a:pos x="connsiteX30859" y="connsiteY30859"/>
              </a:cxn>
              <a:cxn ang="0">
                <a:pos x="connsiteX30860" y="connsiteY30860"/>
              </a:cxn>
              <a:cxn ang="0">
                <a:pos x="connsiteX30861" y="connsiteY30861"/>
              </a:cxn>
              <a:cxn ang="0">
                <a:pos x="connsiteX30862" y="connsiteY30862"/>
              </a:cxn>
              <a:cxn ang="0">
                <a:pos x="connsiteX30863" y="connsiteY30863"/>
              </a:cxn>
              <a:cxn ang="0">
                <a:pos x="connsiteX30864" y="connsiteY30864"/>
              </a:cxn>
              <a:cxn ang="0">
                <a:pos x="connsiteX30865" y="connsiteY30865"/>
              </a:cxn>
              <a:cxn ang="0">
                <a:pos x="connsiteX30866" y="connsiteY30866"/>
              </a:cxn>
              <a:cxn ang="0">
                <a:pos x="connsiteX30867" y="connsiteY30867"/>
              </a:cxn>
              <a:cxn ang="0">
                <a:pos x="connsiteX30868" y="connsiteY30868"/>
              </a:cxn>
              <a:cxn ang="0">
                <a:pos x="connsiteX30869" y="connsiteY30869"/>
              </a:cxn>
              <a:cxn ang="0">
                <a:pos x="connsiteX30870" y="connsiteY30870"/>
              </a:cxn>
              <a:cxn ang="0">
                <a:pos x="connsiteX30871" y="connsiteY30871"/>
              </a:cxn>
              <a:cxn ang="0">
                <a:pos x="connsiteX30872" y="connsiteY30872"/>
              </a:cxn>
              <a:cxn ang="0">
                <a:pos x="connsiteX30873" y="connsiteY30873"/>
              </a:cxn>
              <a:cxn ang="0">
                <a:pos x="connsiteX30874" y="connsiteY30874"/>
              </a:cxn>
              <a:cxn ang="0">
                <a:pos x="connsiteX30875" y="connsiteY30875"/>
              </a:cxn>
              <a:cxn ang="0">
                <a:pos x="connsiteX30876" y="connsiteY30876"/>
              </a:cxn>
              <a:cxn ang="0">
                <a:pos x="connsiteX30877" y="connsiteY30877"/>
              </a:cxn>
              <a:cxn ang="0">
                <a:pos x="connsiteX30878" y="connsiteY30878"/>
              </a:cxn>
              <a:cxn ang="0">
                <a:pos x="connsiteX30879" y="connsiteY30879"/>
              </a:cxn>
              <a:cxn ang="0">
                <a:pos x="connsiteX30880" y="connsiteY30880"/>
              </a:cxn>
              <a:cxn ang="0">
                <a:pos x="connsiteX30881" y="connsiteY30881"/>
              </a:cxn>
              <a:cxn ang="0">
                <a:pos x="connsiteX30882" y="connsiteY30882"/>
              </a:cxn>
              <a:cxn ang="0">
                <a:pos x="connsiteX30883" y="connsiteY30883"/>
              </a:cxn>
              <a:cxn ang="0">
                <a:pos x="connsiteX30884" y="connsiteY30884"/>
              </a:cxn>
              <a:cxn ang="0">
                <a:pos x="connsiteX30885" y="connsiteY30885"/>
              </a:cxn>
              <a:cxn ang="0">
                <a:pos x="connsiteX30886" y="connsiteY30886"/>
              </a:cxn>
              <a:cxn ang="0">
                <a:pos x="connsiteX30887" y="connsiteY30887"/>
              </a:cxn>
              <a:cxn ang="0">
                <a:pos x="connsiteX30888" y="connsiteY30888"/>
              </a:cxn>
              <a:cxn ang="0">
                <a:pos x="connsiteX30889" y="connsiteY30889"/>
              </a:cxn>
              <a:cxn ang="0">
                <a:pos x="connsiteX30890" y="connsiteY30890"/>
              </a:cxn>
              <a:cxn ang="0">
                <a:pos x="connsiteX30891" y="connsiteY30891"/>
              </a:cxn>
              <a:cxn ang="0">
                <a:pos x="connsiteX30892" y="connsiteY30892"/>
              </a:cxn>
              <a:cxn ang="0">
                <a:pos x="connsiteX30893" y="connsiteY30893"/>
              </a:cxn>
              <a:cxn ang="0">
                <a:pos x="connsiteX30894" y="connsiteY30894"/>
              </a:cxn>
              <a:cxn ang="0">
                <a:pos x="connsiteX30895" y="connsiteY30895"/>
              </a:cxn>
              <a:cxn ang="0">
                <a:pos x="connsiteX30896" y="connsiteY30896"/>
              </a:cxn>
              <a:cxn ang="0">
                <a:pos x="connsiteX30897" y="connsiteY30897"/>
              </a:cxn>
              <a:cxn ang="0">
                <a:pos x="connsiteX30898" y="connsiteY30898"/>
              </a:cxn>
              <a:cxn ang="0">
                <a:pos x="connsiteX30899" y="connsiteY30899"/>
              </a:cxn>
              <a:cxn ang="0">
                <a:pos x="connsiteX30900" y="connsiteY30900"/>
              </a:cxn>
              <a:cxn ang="0">
                <a:pos x="connsiteX30901" y="connsiteY30901"/>
              </a:cxn>
              <a:cxn ang="0">
                <a:pos x="connsiteX30902" y="connsiteY30902"/>
              </a:cxn>
              <a:cxn ang="0">
                <a:pos x="connsiteX30903" y="connsiteY30903"/>
              </a:cxn>
              <a:cxn ang="0">
                <a:pos x="connsiteX30904" y="connsiteY30904"/>
              </a:cxn>
              <a:cxn ang="0">
                <a:pos x="connsiteX30905" y="connsiteY30905"/>
              </a:cxn>
              <a:cxn ang="0">
                <a:pos x="connsiteX30906" y="connsiteY30906"/>
              </a:cxn>
              <a:cxn ang="0">
                <a:pos x="connsiteX30907" y="connsiteY30907"/>
              </a:cxn>
              <a:cxn ang="0">
                <a:pos x="connsiteX30908" y="connsiteY30908"/>
              </a:cxn>
              <a:cxn ang="0">
                <a:pos x="connsiteX30909" y="connsiteY30909"/>
              </a:cxn>
              <a:cxn ang="0">
                <a:pos x="connsiteX30910" y="connsiteY30910"/>
              </a:cxn>
              <a:cxn ang="0">
                <a:pos x="connsiteX30911" y="connsiteY30911"/>
              </a:cxn>
              <a:cxn ang="0">
                <a:pos x="connsiteX30912" y="connsiteY30912"/>
              </a:cxn>
              <a:cxn ang="0">
                <a:pos x="connsiteX30913" y="connsiteY30913"/>
              </a:cxn>
              <a:cxn ang="0">
                <a:pos x="connsiteX30914" y="connsiteY30914"/>
              </a:cxn>
              <a:cxn ang="0">
                <a:pos x="connsiteX30915" y="connsiteY30915"/>
              </a:cxn>
              <a:cxn ang="0">
                <a:pos x="connsiteX30916" y="connsiteY30916"/>
              </a:cxn>
              <a:cxn ang="0">
                <a:pos x="connsiteX30917" y="connsiteY30917"/>
              </a:cxn>
              <a:cxn ang="0">
                <a:pos x="connsiteX30918" y="connsiteY30918"/>
              </a:cxn>
              <a:cxn ang="0">
                <a:pos x="connsiteX30919" y="connsiteY30919"/>
              </a:cxn>
              <a:cxn ang="0">
                <a:pos x="connsiteX30920" y="connsiteY30920"/>
              </a:cxn>
              <a:cxn ang="0">
                <a:pos x="connsiteX30921" y="connsiteY30921"/>
              </a:cxn>
              <a:cxn ang="0">
                <a:pos x="connsiteX30922" y="connsiteY30922"/>
              </a:cxn>
              <a:cxn ang="0">
                <a:pos x="connsiteX30923" y="connsiteY30923"/>
              </a:cxn>
              <a:cxn ang="0">
                <a:pos x="connsiteX30924" y="connsiteY30924"/>
              </a:cxn>
              <a:cxn ang="0">
                <a:pos x="connsiteX30925" y="connsiteY30925"/>
              </a:cxn>
              <a:cxn ang="0">
                <a:pos x="connsiteX30926" y="connsiteY30926"/>
              </a:cxn>
              <a:cxn ang="0">
                <a:pos x="connsiteX30927" y="connsiteY30927"/>
              </a:cxn>
              <a:cxn ang="0">
                <a:pos x="connsiteX30928" y="connsiteY30928"/>
              </a:cxn>
              <a:cxn ang="0">
                <a:pos x="connsiteX30929" y="connsiteY30929"/>
              </a:cxn>
              <a:cxn ang="0">
                <a:pos x="connsiteX30930" y="connsiteY30930"/>
              </a:cxn>
              <a:cxn ang="0">
                <a:pos x="connsiteX30931" y="connsiteY30931"/>
              </a:cxn>
              <a:cxn ang="0">
                <a:pos x="connsiteX30932" y="connsiteY30932"/>
              </a:cxn>
              <a:cxn ang="0">
                <a:pos x="connsiteX30933" y="connsiteY30933"/>
              </a:cxn>
              <a:cxn ang="0">
                <a:pos x="connsiteX30934" y="connsiteY30934"/>
              </a:cxn>
              <a:cxn ang="0">
                <a:pos x="connsiteX30935" y="connsiteY30935"/>
              </a:cxn>
              <a:cxn ang="0">
                <a:pos x="connsiteX30936" y="connsiteY30936"/>
              </a:cxn>
              <a:cxn ang="0">
                <a:pos x="connsiteX30937" y="connsiteY30937"/>
              </a:cxn>
              <a:cxn ang="0">
                <a:pos x="connsiteX30938" y="connsiteY30938"/>
              </a:cxn>
              <a:cxn ang="0">
                <a:pos x="connsiteX30939" y="connsiteY30939"/>
              </a:cxn>
              <a:cxn ang="0">
                <a:pos x="connsiteX30940" y="connsiteY30940"/>
              </a:cxn>
              <a:cxn ang="0">
                <a:pos x="connsiteX30941" y="connsiteY30941"/>
              </a:cxn>
              <a:cxn ang="0">
                <a:pos x="connsiteX30942" y="connsiteY30942"/>
              </a:cxn>
              <a:cxn ang="0">
                <a:pos x="connsiteX30943" y="connsiteY30943"/>
              </a:cxn>
              <a:cxn ang="0">
                <a:pos x="connsiteX30944" y="connsiteY30944"/>
              </a:cxn>
              <a:cxn ang="0">
                <a:pos x="connsiteX30945" y="connsiteY30945"/>
              </a:cxn>
              <a:cxn ang="0">
                <a:pos x="connsiteX30946" y="connsiteY30946"/>
              </a:cxn>
              <a:cxn ang="0">
                <a:pos x="connsiteX30947" y="connsiteY30947"/>
              </a:cxn>
              <a:cxn ang="0">
                <a:pos x="connsiteX30948" y="connsiteY30948"/>
              </a:cxn>
              <a:cxn ang="0">
                <a:pos x="connsiteX30949" y="connsiteY30949"/>
              </a:cxn>
              <a:cxn ang="0">
                <a:pos x="connsiteX30950" y="connsiteY30950"/>
              </a:cxn>
              <a:cxn ang="0">
                <a:pos x="connsiteX30951" y="connsiteY30951"/>
              </a:cxn>
              <a:cxn ang="0">
                <a:pos x="connsiteX30952" y="connsiteY30952"/>
              </a:cxn>
              <a:cxn ang="0">
                <a:pos x="connsiteX30953" y="connsiteY30953"/>
              </a:cxn>
              <a:cxn ang="0">
                <a:pos x="connsiteX30954" y="connsiteY30954"/>
              </a:cxn>
              <a:cxn ang="0">
                <a:pos x="connsiteX30955" y="connsiteY30955"/>
              </a:cxn>
              <a:cxn ang="0">
                <a:pos x="connsiteX30956" y="connsiteY30956"/>
              </a:cxn>
              <a:cxn ang="0">
                <a:pos x="connsiteX30957" y="connsiteY30957"/>
              </a:cxn>
              <a:cxn ang="0">
                <a:pos x="connsiteX30958" y="connsiteY30958"/>
              </a:cxn>
              <a:cxn ang="0">
                <a:pos x="connsiteX30959" y="connsiteY30959"/>
              </a:cxn>
              <a:cxn ang="0">
                <a:pos x="connsiteX30960" y="connsiteY30960"/>
              </a:cxn>
              <a:cxn ang="0">
                <a:pos x="connsiteX30961" y="connsiteY30961"/>
              </a:cxn>
              <a:cxn ang="0">
                <a:pos x="connsiteX30962" y="connsiteY30962"/>
              </a:cxn>
              <a:cxn ang="0">
                <a:pos x="connsiteX30963" y="connsiteY30963"/>
              </a:cxn>
              <a:cxn ang="0">
                <a:pos x="connsiteX30964" y="connsiteY30964"/>
              </a:cxn>
              <a:cxn ang="0">
                <a:pos x="connsiteX30965" y="connsiteY30965"/>
              </a:cxn>
              <a:cxn ang="0">
                <a:pos x="connsiteX30966" y="connsiteY30966"/>
              </a:cxn>
              <a:cxn ang="0">
                <a:pos x="connsiteX30967" y="connsiteY30967"/>
              </a:cxn>
              <a:cxn ang="0">
                <a:pos x="connsiteX30968" y="connsiteY30968"/>
              </a:cxn>
              <a:cxn ang="0">
                <a:pos x="connsiteX30969" y="connsiteY30969"/>
              </a:cxn>
              <a:cxn ang="0">
                <a:pos x="connsiteX30970" y="connsiteY30970"/>
              </a:cxn>
              <a:cxn ang="0">
                <a:pos x="connsiteX30971" y="connsiteY30971"/>
              </a:cxn>
              <a:cxn ang="0">
                <a:pos x="connsiteX30972" y="connsiteY30972"/>
              </a:cxn>
              <a:cxn ang="0">
                <a:pos x="connsiteX30973" y="connsiteY30973"/>
              </a:cxn>
              <a:cxn ang="0">
                <a:pos x="connsiteX30974" y="connsiteY30974"/>
              </a:cxn>
              <a:cxn ang="0">
                <a:pos x="connsiteX30975" y="connsiteY30975"/>
              </a:cxn>
              <a:cxn ang="0">
                <a:pos x="connsiteX30976" y="connsiteY30976"/>
              </a:cxn>
              <a:cxn ang="0">
                <a:pos x="connsiteX30977" y="connsiteY30977"/>
              </a:cxn>
              <a:cxn ang="0">
                <a:pos x="connsiteX30978" y="connsiteY30978"/>
              </a:cxn>
              <a:cxn ang="0">
                <a:pos x="connsiteX30979" y="connsiteY30979"/>
              </a:cxn>
              <a:cxn ang="0">
                <a:pos x="connsiteX30980" y="connsiteY30980"/>
              </a:cxn>
              <a:cxn ang="0">
                <a:pos x="connsiteX30981" y="connsiteY30981"/>
              </a:cxn>
              <a:cxn ang="0">
                <a:pos x="connsiteX30982" y="connsiteY30982"/>
              </a:cxn>
              <a:cxn ang="0">
                <a:pos x="connsiteX30983" y="connsiteY30983"/>
              </a:cxn>
              <a:cxn ang="0">
                <a:pos x="connsiteX30984" y="connsiteY30984"/>
              </a:cxn>
              <a:cxn ang="0">
                <a:pos x="connsiteX30985" y="connsiteY30985"/>
              </a:cxn>
              <a:cxn ang="0">
                <a:pos x="connsiteX30986" y="connsiteY30986"/>
              </a:cxn>
              <a:cxn ang="0">
                <a:pos x="connsiteX30987" y="connsiteY30987"/>
              </a:cxn>
              <a:cxn ang="0">
                <a:pos x="connsiteX30988" y="connsiteY30988"/>
              </a:cxn>
              <a:cxn ang="0">
                <a:pos x="connsiteX30989" y="connsiteY30989"/>
              </a:cxn>
              <a:cxn ang="0">
                <a:pos x="connsiteX30990" y="connsiteY30990"/>
              </a:cxn>
              <a:cxn ang="0">
                <a:pos x="connsiteX30991" y="connsiteY30991"/>
              </a:cxn>
              <a:cxn ang="0">
                <a:pos x="connsiteX30992" y="connsiteY30992"/>
              </a:cxn>
              <a:cxn ang="0">
                <a:pos x="connsiteX30993" y="connsiteY30993"/>
              </a:cxn>
              <a:cxn ang="0">
                <a:pos x="connsiteX30994" y="connsiteY30994"/>
              </a:cxn>
              <a:cxn ang="0">
                <a:pos x="connsiteX30995" y="connsiteY30995"/>
              </a:cxn>
              <a:cxn ang="0">
                <a:pos x="connsiteX30996" y="connsiteY30996"/>
              </a:cxn>
              <a:cxn ang="0">
                <a:pos x="connsiteX30997" y="connsiteY30997"/>
              </a:cxn>
              <a:cxn ang="0">
                <a:pos x="connsiteX30998" y="connsiteY30998"/>
              </a:cxn>
              <a:cxn ang="0">
                <a:pos x="connsiteX30999" y="connsiteY30999"/>
              </a:cxn>
              <a:cxn ang="0">
                <a:pos x="connsiteX31000" y="connsiteY31000"/>
              </a:cxn>
              <a:cxn ang="0">
                <a:pos x="connsiteX31001" y="connsiteY31001"/>
              </a:cxn>
              <a:cxn ang="0">
                <a:pos x="connsiteX31002" y="connsiteY31002"/>
              </a:cxn>
              <a:cxn ang="0">
                <a:pos x="connsiteX31003" y="connsiteY31003"/>
              </a:cxn>
              <a:cxn ang="0">
                <a:pos x="connsiteX31004" y="connsiteY31004"/>
              </a:cxn>
              <a:cxn ang="0">
                <a:pos x="connsiteX31005" y="connsiteY31005"/>
              </a:cxn>
              <a:cxn ang="0">
                <a:pos x="connsiteX31006" y="connsiteY31006"/>
              </a:cxn>
              <a:cxn ang="0">
                <a:pos x="connsiteX31007" y="connsiteY31007"/>
              </a:cxn>
              <a:cxn ang="0">
                <a:pos x="connsiteX31008" y="connsiteY31008"/>
              </a:cxn>
              <a:cxn ang="0">
                <a:pos x="connsiteX31009" y="connsiteY31009"/>
              </a:cxn>
              <a:cxn ang="0">
                <a:pos x="connsiteX31010" y="connsiteY31010"/>
              </a:cxn>
              <a:cxn ang="0">
                <a:pos x="connsiteX31011" y="connsiteY31011"/>
              </a:cxn>
              <a:cxn ang="0">
                <a:pos x="connsiteX31012" y="connsiteY31012"/>
              </a:cxn>
              <a:cxn ang="0">
                <a:pos x="connsiteX31013" y="connsiteY31013"/>
              </a:cxn>
              <a:cxn ang="0">
                <a:pos x="connsiteX31014" y="connsiteY31014"/>
              </a:cxn>
              <a:cxn ang="0">
                <a:pos x="connsiteX31015" y="connsiteY31015"/>
              </a:cxn>
              <a:cxn ang="0">
                <a:pos x="connsiteX31016" y="connsiteY31016"/>
              </a:cxn>
              <a:cxn ang="0">
                <a:pos x="connsiteX31017" y="connsiteY31017"/>
              </a:cxn>
              <a:cxn ang="0">
                <a:pos x="connsiteX31018" y="connsiteY31018"/>
              </a:cxn>
              <a:cxn ang="0">
                <a:pos x="connsiteX31019" y="connsiteY31019"/>
              </a:cxn>
              <a:cxn ang="0">
                <a:pos x="connsiteX31020" y="connsiteY31020"/>
              </a:cxn>
              <a:cxn ang="0">
                <a:pos x="connsiteX31021" y="connsiteY31021"/>
              </a:cxn>
              <a:cxn ang="0">
                <a:pos x="connsiteX31022" y="connsiteY31022"/>
              </a:cxn>
              <a:cxn ang="0">
                <a:pos x="connsiteX31023" y="connsiteY31023"/>
              </a:cxn>
              <a:cxn ang="0">
                <a:pos x="connsiteX31024" y="connsiteY31024"/>
              </a:cxn>
              <a:cxn ang="0">
                <a:pos x="connsiteX31025" y="connsiteY31025"/>
              </a:cxn>
              <a:cxn ang="0">
                <a:pos x="connsiteX31026" y="connsiteY31026"/>
              </a:cxn>
              <a:cxn ang="0">
                <a:pos x="connsiteX31027" y="connsiteY31027"/>
              </a:cxn>
              <a:cxn ang="0">
                <a:pos x="connsiteX31028" y="connsiteY31028"/>
              </a:cxn>
              <a:cxn ang="0">
                <a:pos x="connsiteX31029" y="connsiteY31029"/>
              </a:cxn>
              <a:cxn ang="0">
                <a:pos x="connsiteX31030" y="connsiteY31030"/>
              </a:cxn>
              <a:cxn ang="0">
                <a:pos x="connsiteX31031" y="connsiteY31031"/>
              </a:cxn>
              <a:cxn ang="0">
                <a:pos x="connsiteX31032" y="connsiteY31032"/>
              </a:cxn>
              <a:cxn ang="0">
                <a:pos x="connsiteX31033" y="connsiteY31033"/>
              </a:cxn>
              <a:cxn ang="0">
                <a:pos x="connsiteX31034" y="connsiteY31034"/>
              </a:cxn>
              <a:cxn ang="0">
                <a:pos x="connsiteX31035" y="connsiteY31035"/>
              </a:cxn>
              <a:cxn ang="0">
                <a:pos x="connsiteX31036" y="connsiteY31036"/>
              </a:cxn>
              <a:cxn ang="0">
                <a:pos x="connsiteX31037" y="connsiteY31037"/>
              </a:cxn>
              <a:cxn ang="0">
                <a:pos x="connsiteX31038" y="connsiteY31038"/>
              </a:cxn>
              <a:cxn ang="0">
                <a:pos x="connsiteX31039" y="connsiteY31039"/>
              </a:cxn>
              <a:cxn ang="0">
                <a:pos x="connsiteX31040" y="connsiteY31040"/>
              </a:cxn>
              <a:cxn ang="0">
                <a:pos x="connsiteX31041" y="connsiteY31041"/>
              </a:cxn>
              <a:cxn ang="0">
                <a:pos x="connsiteX31042" y="connsiteY31042"/>
              </a:cxn>
              <a:cxn ang="0">
                <a:pos x="connsiteX31043" y="connsiteY31043"/>
              </a:cxn>
              <a:cxn ang="0">
                <a:pos x="connsiteX31044" y="connsiteY31044"/>
              </a:cxn>
              <a:cxn ang="0">
                <a:pos x="connsiteX31045" y="connsiteY31045"/>
              </a:cxn>
              <a:cxn ang="0">
                <a:pos x="connsiteX31046" y="connsiteY31046"/>
              </a:cxn>
              <a:cxn ang="0">
                <a:pos x="connsiteX31047" y="connsiteY31047"/>
              </a:cxn>
              <a:cxn ang="0">
                <a:pos x="connsiteX31048" y="connsiteY31048"/>
              </a:cxn>
              <a:cxn ang="0">
                <a:pos x="connsiteX31049" y="connsiteY31049"/>
              </a:cxn>
              <a:cxn ang="0">
                <a:pos x="connsiteX31050" y="connsiteY31050"/>
              </a:cxn>
              <a:cxn ang="0">
                <a:pos x="connsiteX31051" y="connsiteY31051"/>
              </a:cxn>
              <a:cxn ang="0">
                <a:pos x="connsiteX31052" y="connsiteY31052"/>
              </a:cxn>
              <a:cxn ang="0">
                <a:pos x="connsiteX31053" y="connsiteY31053"/>
              </a:cxn>
              <a:cxn ang="0">
                <a:pos x="connsiteX31054" y="connsiteY31054"/>
              </a:cxn>
              <a:cxn ang="0">
                <a:pos x="connsiteX31055" y="connsiteY31055"/>
              </a:cxn>
              <a:cxn ang="0">
                <a:pos x="connsiteX31056" y="connsiteY31056"/>
              </a:cxn>
              <a:cxn ang="0">
                <a:pos x="connsiteX31057" y="connsiteY31057"/>
              </a:cxn>
              <a:cxn ang="0">
                <a:pos x="connsiteX31058" y="connsiteY31058"/>
              </a:cxn>
              <a:cxn ang="0">
                <a:pos x="connsiteX31059" y="connsiteY31059"/>
              </a:cxn>
              <a:cxn ang="0">
                <a:pos x="connsiteX31060" y="connsiteY31060"/>
              </a:cxn>
              <a:cxn ang="0">
                <a:pos x="connsiteX31061" y="connsiteY31061"/>
              </a:cxn>
              <a:cxn ang="0">
                <a:pos x="connsiteX31062" y="connsiteY31062"/>
              </a:cxn>
              <a:cxn ang="0">
                <a:pos x="connsiteX31063" y="connsiteY31063"/>
              </a:cxn>
              <a:cxn ang="0">
                <a:pos x="connsiteX31064" y="connsiteY31064"/>
              </a:cxn>
              <a:cxn ang="0">
                <a:pos x="connsiteX31065" y="connsiteY31065"/>
              </a:cxn>
              <a:cxn ang="0">
                <a:pos x="connsiteX31066" y="connsiteY31066"/>
              </a:cxn>
              <a:cxn ang="0">
                <a:pos x="connsiteX31067" y="connsiteY31067"/>
              </a:cxn>
              <a:cxn ang="0">
                <a:pos x="connsiteX31068" y="connsiteY31068"/>
              </a:cxn>
              <a:cxn ang="0">
                <a:pos x="connsiteX31069" y="connsiteY31069"/>
              </a:cxn>
              <a:cxn ang="0">
                <a:pos x="connsiteX31070" y="connsiteY31070"/>
              </a:cxn>
              <a:cxn ang="0">
                <a:pos x="connsiteX31071" y="connsiteY31071"/>
              </a:cxn>
              <a:cxn ang="0">
                <a:pos x="connsiteX31072" y="connsiteY31072"/>
              </a:cxn>
              <a:cxn ang="0">
                <a:pos x="connsiteX31073" y="connsiteY31073"/>
              </a:cxn>
              <a:cxn ang="0">
                <a:pos x="connsiteX31074" y="connsiteY31074"/>
              </a:cxn>
              <a:cxn ang="0">
                <a:pos x="connsiteX31075" y="connsiteY31075"/>
              </a:cxn>
              <a:cxn ang="0">
                <a:pos x="connsiteX31076" y="connsiteY31076"/>
              </a:cxn>
              <a:cxn ang="0">
                <a:pos x="connsiteX31077" y="connsiteY31077"/>
              </a:cxn>
              <a:cxn ang="0">
                <a:pos x="connsiteX31078" y="connsiteY31078"/>
              </a:cxn>
              <a:cxn ang="0">
                <a:pos x="connsiteX31079" y="connsiteY31079"/>
              </a:cxn>
              <a:cxn ang="0">
                <a:pos x="connsiteX31080" y="connsiteY31080"/>
              </a:cxn>
              <a:cxn ang="0">
                <a:pos x="connsiteX31081" y="connsiteY31081"/>
              </a:cxn>
              <a:cxn ang="0">
                <a:pos x="connsiteX31082" y="connsiteY31082"/>
              </a:cxn>
              <a:cxn ang="0">
                <a:pos x="connsiteX31083" y="connsiteY31083"/>
              </a:cxn>
              <a:cxn ang="0">
                <a:pos x="connsiteX31084" y="connsiteY31084"/>
              </a:cxn>
              <a:cxn ang="0">
                <a:pos x="connsiteX31085" y="connsiteY31085"/>
              </a:cxn>
              <a:cxn ang="0">
                <a:pos x="connsiteX31086" y="connsiteY31086"/>
              </a:cxn>
              <a:cxn ang="0">
                <a:pos x="connsiteX31087" y="connsiteY31087"/>
              </a:cxn>
              <a:cxn ang="0">
                <a:pos x="connsiteX31088" y="connsiteY31088"/>
              </a:cxn>
              <a:cxn ang="0">
                <a:pos x="connsiteX31089" y="connsiteY31089"/>
              </a:cxn>
              <a:cxn ang="0">
                <a:pos x="connsiteX31090" y="connsiteY31090"/>
              </a:cxn>
              <a:cxn ang="0">
                <a:pos x="connsiteX31091" y="connsiteY31091"/>
              </a:cxn>
              <a:cxn ang="0">
                <a:pos x="connsiteX31092" y="connsiteY31092"/>
              </a:cxn>
              <a:cxn ang="0">
                <a:pos x="connsiteX31093" y="connsiteY31093"/>
              </a:cxn>
              <a:cxn ang="0">
                <a:pos x="connsiteX31094" y="connsiteY31094"/>
              </a:cxn>
              <a:cxn ang="0">
                <a:pos x="connsiteX31095" y="connsiteY31095"/>
              </a:cxn>
              <a:cxn ang="0">
                <a:pos x="connsiteX31096" y="connsiteY31096"/>
              </a:cxn>
              <a:cxn ang="0">
                <a:pos x="connsiteX31097" y="connsiteY31097"/>
              </a:cxn>
              <a:cxn ang="0">
                <a:pos x="connsiteX31098" y="connsiteY31098"/>
              </a:cxn>
              <a:cxn ang="0">
                <a:pos x="connsiteX31099" y="connsiteY31099"/>
              </a:cxn>
              <a:cxn ang="0">
                <a:pos x="connsiteX31100" y="connsiteY31100"/>
              </a:cxn>
              <a:cxn ang="0">
                <a:pos x="connsiteX31101" y="connsiteY31101"/>
              </a:cxn>
              <a:cxn ang="0">
                <a:pos x="connsiteX31102" y="connsiteY31102"/>
              </a:cxn>
              <a:cxn ang="0">
                <a:pos x="connsiteX31103" y="connsiteY31103"/>
              </a:cxn>
              <a:cxn ang="0">
                <a:pos x="connsiteX31104" y="connsiteY31104"/>
              </a:cxn>
              <a:cxn ang="0">
                <a:pos x="connsiteX31105" y="connsiteY31105"/>
              </a:cxn>
              <a:cxn ang="0">
                <a:pos x="connsiteX31106" y="connsiteY31106"/>
              </a:cxn>
              <a:cxn ang="0">
                <a:pos x="connsiteX31107" y="connsiteY31107"/>
              </a:cxn>
              <a:cxn ang="0">
                <a:pos x="connsiteX31108" y="connsiteY31108"/>
              </a:cxn>
              <a:cxn ang="0">
                <a:pos x="connsiteX31109" y="connsiteY31109"/>
              </a:cxn>
              <a:cxn ang="0">
                <a:pos x="connsiteX31110" y="connsiteY31110"/>
              </a:cxn>
              <a:cxn ang="0">
                <a:pos x="connsiteX31111" y="connsiteY31111"/>
              </a:cxn>
              <a:cxn ang="0">
                <a:pos x="connsiteX31112" y="connsiteY31112"/>
              </a:cxn>
              <a:cxn ang="0">
                <a:pos x="connsiteX31113" y="connsiteY31113"/>
              </a:cxn>
              <a:cxn ang="0">
                <a:pos x="connsiteX31114" y="connsiteY31114"/>
              </a:cxn>
              <a:cxn ang="0">
                <a:pos x="connsiteX31115" y="connsiteY31115"/>
              </a:cxn>
              <a:cxn ang="0">
                <a:pos x="connsiteX31116" y="connsiteY31116"/>
              </a:cxn>
              <a:cxn ang="0">
                <a:pos x="connsiteX31117" y="connsiteY31117"/>
              </a:cxn>
              <a:cxn ang="0">
                <a:pos x="connsiteX31118" y="connsiteY31118"/>
              </a:cxn>
              <a:cxn ang="0">
                <a:pos x="connsiteX31119" y="connsiteY31119"/>
              </a:cxn>
              <a:cxn ang="0">
                <a:pos x="connsiteX31120" y="connsiteY31120"/>
              </a:cxn>
              <a:cxn ang="0">
                <a:pos x="connsiteX31121" y="connsiteY31121"/>
              </a:cxn>
              <a:cxn ang="0">
                <a:pos x="connsiteX31122" y="connsiteY31122"/>
              </a:cxn>
              <a:cxn ang="0">
                <a:pos x="connsiteX31123" y="connsiteY31123"/>
              </a:cxn>
              <a:cxn ang="0">
                <a:pos x="connsiteX31124" y="connsiteY31124"/>
              </a:cxn>
              <a:cxn ang="0">
                <a:pos x="connsiteX31125" y="connsiteY31125"/>
              </a:cxn>
              <a:cxn ang="0">
                <a:pos x="connsiteX31126" y="connsiteY31126"/>
              </a:cxn>
              <a:cxn ang="0">
                <a:pos x="connsiteX31127" y="connsiteY31127"/>
              </a:cxn>
              <a:cxn ang="0">
                <a:pos x="connsiteX31128" y="connsiteY31128"/>
              </a:cxn>
              <a:cxn ang="0">
                <a:pos x="connsiteX31129" y="connsiteY31129"/>
              </a:cxn>
              <a:cxn ang="0">
                <a:pos x="connsiteX31130" y="connsiteY31130"/>
              </a:cxn>
              <a:cxn ang="0">
                <a:pos x="connsiteX31131" y="connsiteY31131"/>
              </a:cxn>
              <a:cxn ang="0">
                <a:pos x="connsiteX31132" y="connsiteY31132"/>
              </a:cxn>
              <a:cxn ang="0">
                <a:pos x="connsiteX31133" y="connsiteY31133"/>
              </a:cxn>
              <a:cxn ang="0">
                <a:pos x="connsiteX31134" y="connsiteY31134"/>
              </a:cxn>
              <a:cxn ang="0">
                <a:pos x="connsiteX31135" y="connsiteY31135"/>
              </a:cxn>
              <a:cxn ang="0">
                <a:pos x="connsiteX31136" y="connsiteY31136"/>
              </a:cxn>
              <a:cxn ang="0">
                <a:pos x="connsiteX31137" y="connsiteY31137"/>
              </a:cxn>
              <a:cxn ang="0">
                <a:pos x="connsiteX31138" y="connsiteY31138"/>
              </a:cxn>
              <a:cxn ang="0">
                <a:pos x="connsiteX31139" y="connsiteY31139"/>
              </a:cxn>
              <a:cxn ang="0">
                <a:pos x="connsiteX31140" y="connsiteY31140"/>
              </a:cxn>
              <a:cxn ang="0">
                <a:pos x="connsiteX31141" y="connsiteY31141"/>
              </a:cxn>
              <a:cxn ang="0">
                <a:pos x="connsiteX31142" y="connsiteY31142"/>
              </a:cxn>
              <a:cxn ang="0">
                <a:pos x="connsiteX31143" y="connsiteY31143"/>
              </a:cxn>
              <a:cxn ang="0">
                <a:pos x="connsiteX31144" y="connsiteY31144"/>
              </a:cxn>
              <a:cxn ang="0">
                <a:pos x="connsiteX31145" y="connsiteY31145"/>
              </a:cxn>
              <a:cxn ang="0">
                <a:pos x="connsiteX31146" y="connsiteY31146"/>
              </a:cxn>
              <a:cxn ang="0">
                <a:pos x="connsiteX31147" y="connsiteY31147"/>
              </a:cxn>
              <a:cxn ang="0">
                <a:pos x="connsiteX31148" y="connsiteY31148"/>
              </a:cxn>
              <a:cxn ang="0">
                <a:pos x="connsiteX31149" y="connsiteY31149"/>
              </a:cxn>
              <a:cxn ang="0">
                <a:pos x="connsiteX31150" y="connsiteY31150"/>
              </a:cxn>
              <a:cxn ang="0">
                <a:pos x="connsiteX31151" y="connsiteY31151"/>
              </a:cxn>
              <a:cxn ang="0">
                <a:pos x="connsiteX31152" y="connsiteY31152"/>
              </a:cxn>
              <a:cxn ang="0">
                <a:pos x="connsiteX31153" y="connsiteY31153"/>
              </a:cxn>
              <a:cxn ang="0">
                <a:pos x="connsiteX31154" y="connsiteY31154"/>
              </a:cxn>
              <a:cxn ang="0">
                <a:pos x="connsiteX31155" y="connsiteY31155"/>
              </a:cxn>
              <a:cxn ang="0">
                <a:pos x="connsiteX31156" y="connsiteY31156"/>
              </a:cxn>
              <a:cxn ang="0">
                <a:pos x="connsiteX31157" y="connsiteY31157"/>
              </a:cxn>
              <a:cxn ang="0">
                <a:pos x="connsiteX31158" y="connsiteY31158"/>
              </a:cxn>
              <a:cxn ang="0">
                <a:pos x="connsiteX31159" y="connsiteY31159"/>
              </a:cxn>
              <a:cxn ang="0">
                <a:pos x="connsiteX31160" y="connsiteY31160"/>
              </a:cxn>
              <a:cxn ang="0">
                <a:pos x="connsiteX31161" y="connsiteY31161"/>
              </a:cxn>
              <a:cxn ang="0">
                <a:pos x="connsiteX31162" y="connsiteY31162"/>
              </a:cxn>
              <a:cxn ang="0">
                <a:pos x="connsiteX31163" y="connsiteY31163"/>
              </a:cxn>
              <a:cxn ang="0">
                <a:pos x="connsiteX31164" y="connsiteY31164"/>
              </a:cxn>
              <a:cxn ang="0">
                <a:pos x="connsiteX31165" y="connsiteY31165"/>
              </a:cxn>
              <a:cxn ang="0">
                <a:pos x="connsiteX31166" y="connsiteY31166"/>
              </a:cxn>
              <a:cxn ang="0">
                <a:pos x="connsiteX31167" y="connsiteY31167"/>
              </a:cxn>
              <a:cxn ang="0">
                <a:pos x="connsiteX31168" y="connsiteY31168"/>
              </a:cxn>
              <a:cxn ang="0">
                <a:pos x="connsiteX31169" y="connsiteY31169"/>
              </a:cxn>
              <a:cxn ang="0">
                <a:pos x="connsiteX31170" y="connsiteY31170"/>
              </a:cxn>
              <a:cxn ang="0">
                <a:pos x="connsiteX31171" y="connsiteY31171"/>
              </a:cxn>
              <a:cxn ang="0">
                <a:pos x="connsiteX31172" y="connsiteY31172"/>
              </a:cxn>
              <a:cxn ang="0">
                <a:pos x="connsiteX31173" y="connsiteY31173"/>
              </a:cxn>
              <a:cxn ang="0">
                <a:pos x="connsiteX31174" y="connsiteY31174"/>
              </a:cxn>
              <a:cxn ang="0">
                <a:pos x="connsiteX31175" y="connsiteY31175"/>
              </a:cxn>
              <a:cxn ang="0">
                <a:pos x="connsiteX31176" y="connsiteY31176"/>
              </a:cxn>
              <a:cxn ang="0">
                <a:pos x="connsiteX31177" y="connsiteY31177"/>
              </a:cxn>
              <a:cxn ang="0">
                <a:pos x="connsiteX31178" y="connsiteY31178"/>
              </a:cxn>
              <a:cxn ang="0">
                <a:pos x="connsiteX31179" y="connsiteY31179"/>
              </a:cxn>
              <a:cxn ang="0">
                <a:pos x="connsiteX31180" y="connsiteY31180"/>
              </a:cxn>
              <a:cxn ang="0">
                <a:pos x="connsiteX31181" y="connsiteY31181"/>
              </a:cxn>
              <a:cxn ang="0">
                <a:pos x="connsiteX31182" y="connsiteY31182"/>
              </a:cxn>
              <a:cxn ang="0">
                <a:pos x="connsiteX31183" y="connsiteY31183"/>
              </a:cxn>
              <a:cxn ang="0">
                <a:pos x="connsiteX31184" y="connsiteY31184"/>
              </a:cxn>
              <a:cxn ang="0">
                <a:pos x="connsiteX31185" y="connsiteY31185"/>
              </a:cxn>
              <a:cxn ang="0">
                <a:pos x="connsiteX31186" y="connsiteY31186"/>
              </a:cxn>
              <a:cxn ang="0">
                <a:pos x="connsiteX31187" y="connsiteY31187"/>
              </a:cxn>
              <a:cxn ang="0">
                <a:pos x="connsiteX31188" y="connsiteY31188"/>
              </a:cxn>
              <a:cxn ang="0">
                <a:pos x="connsiteX31189" y="connsiteY31189"/>
              </a:cxn>
              <a:cxn ang="0">
                <a:pos x="connsiteX31190" y="connsiteY31190"/>
              </a:cxn>
              <a:cxn ang="0">
                <a:pos x="connsiteX31191" y="connsiteY31191"/>
              </a:cxn>
              <a:cxn ang="0">
                <a:pos x="connsiteX31192" y="connsiteY31192"/>
              </a:cxn>
              <a:cxn ang="0">
                <a:pos x="connsiteX31193" y="connsiteY31193"/>
              </a:cxn>
              <a:cxn ang="0">
                <a:pos x="connsiteX31194" y="connsiteY31194"/>
              </a:cxn>
              <a:cxn ang="0">
                <a:pos x="connsiteX31195" y="connsiteY31195"/>
              </a:cxn>
              <a:cxn ang="0">
                <a:pos x="connsiteX31196" y="connsiteY31196"/>
              </a:cxn>
              <a:cxn ang="0">
                <a:pos x="connsiteX31197" y="connsiteY31197"/>
              </a:cxn>
              <a:cxn ang="0">
                <a:pos x="connsiteX31198" y="connsiteY31198"/>
              </a:cxn>
              <a:cxn ang="0">
                <a:pos x="connsiteX31199" y="connsiteY31199"/>
              </a:cxn>
              <a:cxn ang="0">
                <a:pos x="connsiteX31200" y="connsiteY31200"/>
              </a:cxn>
              <a:cxn ang="0">
                <a:pos x="connsiteX31201" y="connsiteY31201"/>
              </a:cxn>
              <a:cxn ang="0">
                <a:pos x="connsiteX31202" y="connsiteY31202"/>
              </a:cxn>
              <a:cxn ang="0">
                <a:pos x="connsiteX31203" y="connsiteY31203"/>
              </a:cxn>
              <a:cxn ang="0">
                <a:pos x="connsiteX31204" y="connsiteY31204"/>
              </a:cxn>
              <a:cxn ang="0">
                <a:pos x="connsiteX31205" y="connsiteY31205"/>
              </a:cxn>
              <a:cxn ang="0">
                <a:pos x="connsiteX31206" y="connsiteY31206"/>
              </a:cxn>
              <a:cxn ang="0">
                <a:pos x="connsiteX31207" y="connsiteY31207"/>
              </a:cxn>
              <a:cxn ang="0">
                <a:pos x="connsiteX31208" y="connsiteY31208"/>
              </a:cxn>
              <a:cxn ang="0">
                <a:pos x="connsiteX31209" y="connsiteY31209"/>
              </a:cxn>
              <a:cxn ang="0">
                <a:pos x="connsiteX31210" y="connsiteY31210"/>
              </a:cxn>
              <a:cxn ang="0">
                <a:pos x="connsiteX31211" y="connsiteY31211"/>
              </a:cxn>
              <a:cxn ang="0">
                <a:pos x="connsiteX31212" y="connsiteY31212"/>
              </a:cxn>
              <a:cxn ang="0">
                <a:pos x="connsiteX31213" y="connsiteY31213"/>
              </a:cxn>
              <a:cxn ang="0">
                <a:pos x="connsiteX31214" y="connsiteY31214"/>
              </a:cxn>
              <a:cxn ang="0">
                <a:pos x="connsiteX31215" y="connsiteY31215"/>
              </a:cxn>
              <a:cxn ang="0">
                <a:pos x="connsiteX31216" y="connsiteY31216"/>
              </a:cxn>
              <a:cxn ang="0">
                <a:pos x="connsiteX31217" y="connsiteY31217"/>
              </a:cxn>
              <a:cxn ang="0">
                <a:pos x="connsiteX31218" y="connsiteY31218"/>
              </a:cxn>
              <a:cxn ang="0">
                <a:pos x="connsiteX31219" y="connsiteY31219"/>
              </a:cxn>
              <a:cxn ang="0">
                <a:pos x="connsiteX31220" y="connsiteY31220"/>
              </a:cxn>
              <a:cxn ang="0">
                <a:pos x="connsiteX31221" y="connsiteY31221"/>
              </a:cxn>
              <a:cxn ang="0">
                <a:pos x="connsiteX31222" y="connsiteY31222"/>
              </a:cxn>
              <a:cxn ang="0">
                <a:pos x="connsiteX31223" y="connsiteY31223"/>
              </a:cxn>
              <a:cxn ang="0">
                <a:pos x="connsiteX31224" y="connsiteY31224"/>
              </a:cxn>
              <a:cxn ang="0">
                <a:pos x="connsiteX31225" y="connsiteY31225"/>
              </a:cxn>
              <a:cxn ang="0">
                <a:pos x="connsiteX31226" y="connsiteY31226"/>
              </a:cxn>
              <a:cxn ang="0">
                <a:pos x="connsiteX31227" y="connsiteY31227"/>
              </a:cxn>
              <a:cxn ang="0">
                <a:pos x="connsiteX31228" y="connsiteY31228"/>
              </a:cxn>
              <a:cxn ang="0">
                <a:pos x="connsiteX31229" y="connsiteY31229"/>
              </a:cxn>
              <a:cxn ang="0">
                <a:pos x="connsiteX31230" y="connsiteY31230"/>
              </a:cxn>
              <a:cxn ang="0">
                <a:pos x="connsiteX31231" y="connsiteY31231"/>
              </a:cxn>
              <a:cxn ang="0">
                <a:pos x="connsiteX31232" y="connsiteY31232"/>
              </a:cxn>
              <a:cxn ang="0">
                <a:pos x="connsiteX31233" y="connsiteY31233"/>
              </a:cxn>
              <a:cxn ang="0">
                <a:pos x="connsiteX31234" y="connsiteY31234"/>
              </a:cxn>
              <a:cxn ang="0">
                <a:pos x="connsiteX31235" y="connsiteY31235"/>
              </a:cxn>
              <a:cxn ang="0">
                <a:pos x="connsiteX31236" y="connsiteY31236"/>
              </a:cxn>
              <a:cxn ang="0">
                <a:pos x="connsiteX31237" y="connsiteY31237"/>
              </a:cxn>
              <a:cxn ang="0">
                <a:pos x="connsiteX31238" y="connsiteY31238"/>
              </a:cxn>
              <a:cxn ang="0">
                <a:pos x="connsiteX31239" y="connsiteY31239"/>
              </a:cxn>
              <a:cxn ang="0">
                <a:pos x="connsiteX31240" y="connsiteY31240"/>
              </a:cxn>
              <a:cxn ang="0">
                <a:pos x="connsiteX31241" y="connsiteY31241"/>
              </a:cxn>
              <a:cxn ang="0">
                <a:pos x="connsiteX31242" y="connsiteY31242"/>
              </a:cxn>
              <a:cxn ang="0">
                <a:pos x="connsiteX31243" y="connsiteY31243"/>
              </a:cxn>
              <a:cxn ang="0">
                <a:pos x="connsiteX31244" y="connsiteY31244"/>
              </a:cxn>
              <a:cxn ang="0">
                <a:pos x="connsiteX31245" y="connsiteY31245"/>
              </a:cxn>
              <a:cxn ang="0">
                <a:pos x="connsiteX31246" y="connsiteY31246"/>
              </a:cxn>
              <a:cxn ang="0">
                <a:pos x="connsiteX31247" y="connsiteY31247"/>
              </a:cxn>
              <a:cxn ang="0">
                <a:pos x="connsiteX31248" y="connsiteY31248"/>
              </a:cxn>
              <a:cxn ang="0">
                <a:pos x="connsiteX31249" y="connsiteY31249"/>
              </a:cxn>
              <a:cxn ang="0">
                <a:pos x="connsiteX31250" y="connsiteY31250"/>
              </a:cxn>
              <a:cxn ang="0">
                <a:pos x="connsiteX31251" y="connsiteY31251"/>
              </a:cxn>
              <a:cxn ang="0">
                <a:pos x="connsiteX31252" y="connsiteY31252"/>
              </a:cxn>
              <a:cxn ang="0">
                <a:pos x="connsiteX31253" y="connsiteY31253"/>
              </a:cxn>
              <a:cxn ang="0">
                <a:pos x="connsiteX31254" y="connsiteY31254"/>
              </a:cxn>
              <a:cxn ang="0">
                <a:pos x="connsiteX31255" y="connsiteY31255"/>
              </a:cxn>
              <a:cxn ang="0">
                <a:pos x="connsiteX31256" y="connsiteY31256"/>
              </a:cxn>
              <a:cxn ang="0">
                <a:pos x="connsiteX31257" y="connsiteY31257"/>
              </a:cxn>
              <a:cxn ang="0">
                <a:pos x="connsiteX31258" y="connsiteY31258"/>
              </a:cxn>
              <a:cxn ang="0">
                <a:pos x="connsiteX31259" y="connsiteY31259"/>
              </a:cxn>
              <a:cxn ang="0">
                <a:pos x="connsiteX31260" y="connsiteY31260"/>
              </a:cxn>
              <a:cxn ang="0">
                <a:pos x="connsiteX31261" y="connsiteY31261"/>
              </a:cxn>
              <a:cxn ang="0">
                <a:pos x="connsiteX31262" y="connsiteY31262"/>
              </a:cxn>
              <a:cxn ang="0">
                <a:pos x="connsiteX31263" y="connsiteY31263"/>
              </a:cxn>
              <a:cxn ang="0">
                <a:pos x="connsiteX31264" y="connsiteY31264"/>
              </a:cxn>
              <a:cxn ang="0">
                <a:pos x="connsiteX31265" y="connsiteY31265"/>
              </a:cxn>
              <a:cxn ang="0">
                <a:pos x="connsiteX31266" y="connsiteY31266"/>
              </a:cxn>
              <a:cxn ang="0">
                <a:pos x="connsiteX31267" y="connsiteY31267"/>
              </a:cxn>
              <a:cxn ang="0">
                <a:pos x="connsiteX31268" y="connsiteY31268"/>
              </a:cxn>
              <a:cxn ang="0">
                <a:pos x="connsiteX31269" y="connsiteY31269"/>
              </a:cxn>
              <a:cxn ang="0">
                <a:pos x="connsiteX31270" y="connsiteY31270"/>
              </a:cxn>
              <a:cxn ang="0">
                <a:pos x="connsiteX31271" y="connsiteY31271"/>
              </a:cxn>
              <a:cxn ang="0">
                <a:pos x="connsiteX31272" y="connsiteY31272"/>
              </a:cxn>
              <a:cxn ang="0">
                <a:pos x="connsiteX31273" y="connsiteY31273"/>
              </a:cxn>
              <a:cxn ang="0">
                <a:pos x="connsiteX31274" y="connsiteY31274"/>
              </a:cxn>
              <a:cxn ang="0">
                <a:pos x="connsiteX31275" y="connsiteY31275"/>
              </a:cxn>
              <a:cxn ang="0">
                <a:pos x="connsiteX31276" y="connsiteY31276"/>
              </a:cxn>
              <a:cxn ang="0">
                <a:pos x="connsiteX31277" y="connsiteY31277"/>
              </a:cxn>
              <a:cxn ang="0">
                <a:pos x="connsiteX31278" y="connsiteY31278"/>
              </a:cxn>
              <a:cxn ang="0">
                <a:pos x="connsiteX31279" y="connsiteY31279"/>
              </a:cxn>
              <a:cxn ang="0">
                <a:pos x="connsiteX31280" y="connsiteY31280"/>
              </a:cxn>
              <a:cxn ang="0">
                <a:pos x="connsiteX31281" y="connsiteY31281"/>
              </a:cxn>
              <a:cxn ang="0">
                <a:pos x="connsiteX31282" y="connsiteY31282"/>
              </a:cxn>
              <a:cxn ang="0">
                <a:pos x="connsiteX31283" y="connsiteY31283"/>
              </a:cxn>
              <a:cxn ang="0">
                <a:pos x="connsiteX31284" y="connsiteY31284"/>
              </a:cxn>
              <a:cxn ang="0">
                <a:pos x="connsiteX31285" y="connsiteY31285"/>
              </a:cxn>
              <a:cxn ang="0">
                <a:pos x="connsiteX31286" y="connsiteY31286"/>
              </a:cxn>
              <a:cxn ang="0">
                <a:pos x="connsiteX31287" y="connsiteY31287"/>
              </a:cxn>
              <a:cxn ang="0">
                <a:pos x="connsiteX31288" y="connsiteY31288"/>
              </a:cxn>
              <a:cxn ang="0">
                <a:pos x="connsiteX31289" y="connsiteY31289"/>
              </a:cxn>
              <a:cxn ang="0">
                <a:pos x="connsiteX31290" y="connsiteY31290"/>
              </a:cxn>
              <a:cxn ang="0">
                <a:pos x="connsiteX31291" y="connsiteY31291"/>
              </a:cxn>
              <a:cxn ang="0">
                <a:pos x="connsiteX31292" y="connsiteY31292"/>
              </a:cxn>
              <a:cxn ang="0">
                <a:pos x="connsiteX31293" y="connsiteY31293"/>
              </a:cxn>
              <a:cxn ang="0">
                <a:pos x="connsiteX31294" y="connsiteY31294"/>
              </a:cxn>
              <a:cxn ang="0">
                <a:pos x="connsiteX31295" y="connsiteY31295"/>
              </a:cxn>
              <a:cxn ang="0">
                <a:pos x="connsiteX31296" y="connsiteY31296"/>
              </a:cxn>
              <a:cxn ang="0">
                <a:pos x="connsiteX31297" y="connsiteY31297"/>
              </a:cxn>
              <a:cxn ang="0">
                <a:pos x="connsiteX31298" y="connsiteY31298"/>
              </a:cxn>
              <a:cxn ang="0">
                <a:pos x="connsiteX31299" y="connsiteY31299"/>
              </a:cxn>
              <a:cxn ang="0">
                <a:pos x="connsiteX31300" y="connsiteY31300"/>
              </a:cxn>
              <a:cxn ang="0">
                <a:pos x="connsiteX31301" y="connsiteY31301"/>
              </a:cxn>
              <a:cxn ang="0">
                <a:pos x="connsiteX31302" y="connsiteY31302"/>
              </a:cxn>
              <a:cxn ang="0">
                <a:pos x="connsiteX31303" y="connsiteY31303"/>
              </a:cxn>
              <a:cxn ang="0">
                <a:pos x="connsiteX31304" y="connsiteY31304"/>
              </a:cxn>
              <a:cxn ang="0">
                <a:pos x="connsiteX31305" y="connsiteY31305"/>
              </a:cxn>
              <a:cxn ang="0">
                <a:pos x="connsiteX31306" y="connsiteY31306"/>
              </a:cxn>
              <a:cxn ang="0">
                <a:pos x="connsiteX31307" y="connsiteY31307"/>
              </a:cxn>
              <a:cxn ang="0">
                <a:pos x="connsiteX31308" y="connsiteY31308"/>
              </a:cxn>
              <a:cxn ang="0">
                <a:pos x="connsiteX31309" y="connsiteY31309"/>
              </a:cxn>
              <a:cxn ang="0">
                <a:pos x="connsiteX31310" y="connsiteY31310"/>
              </a:cxn>
              <a:cxn ang="0">
                <a:pos x="connsiteX31311" y="connsiteY31311"/>
              </a:cxn>
              <a:cxn ang="0">
                <a:pos x="connsiteX31312" y="connsiteY31312"/>
              </a:cxn>
              <a:cxn ang="0">
                <a:pos x="connsiteX31313" y="connsiteY31313"/>
              </a:cxn>
              <a:cxn ang="0">
                <a:pos x="connsiteX31314" y="connsiteY31314"/>
              </a:cxn>
              <a:cxn ang="0">
                <a:pos x="connsiteX31315" y="connsiteY31315"/>
              </a:cxn>
              <a:cxn ang="0">
                <a:pos x="connsiteX31316" y="connsiteY31316"/>
              </a:cxn>
              <a:cxn ang="0">
                <a:pos x="connsiteX31317" y="connsiteY31317"/>
              </a:cxn>
              <a:cxn ang="0">
                <a:pos x="connsiteX31318" y="connsiteY31318"/>
              </a:cxn>
              <a:cxn ang="0">
                <a:pos x="connsiteX31319" y="connsiteY31319"/>
              </a:cxn>
              <a:cxn ang="0">
                <a:pos x="connsiteX31320" y="connsiteY31320"/>
              </a:cxn>
              <a:cxn ang="0">
                <a:pos x="connsiteX31321" y="connsiteY31321"/>
              </a:cxn>
              <a:cxn ang="0">
                <a:pos x="connsiteX31322" y="connsiteY31322"/>
              </a:cxn>
              <a:cxn ang="0">
                <a:pos x="connsiteX31323" y="connsiteY31323"/>
              </a:cxn>
              <a:cxn ang="0">
                <a:pos x="connsiteX31324" y="connsiteY31324"/>
              </a:cxn>
              <a:cxn ang="0">
                <a:pos x="connsiteX31325" y="connsiteY31325"/>
              </a:cxn>
              <a:cxn ang="0">
                <a:pos x="connsiteX31326" y="connsiteY31326"/>
              </a:cxn>
              <a:cxn ang="0">
                <a:pos x="connsiteX31327" y="connsiteY31327"/>
              </a:cxn>
              <a:cxn ang="0">
                <a:pos x="connsiteX31328" y="connsiteY31328"/>
              </a:cxn>
              <a:cxn ang="0">
                <a:pos x="connsiteX31329" y="connsiteY31329"/>
              </a:cxn>
              <a:cxn ang="0">
                <a:pos x="connsiteX31330" y="connsiteY31330"/>
              </a:cxn>
              <a:cxn ang="0">
                <a:pos x="connsiteX31331" y="connsiteY31331"/>
              </a:cxn>
              <a:cxn ang="0">
                <a:pos x="connsiteX31332" y="connsiteY31332"/>
              </a:cxn>
              <a:cxn ang="0">
                <a:pos x="connsiteX31333" y="connsiteY31333"/>
              </a:cxn>
              <a:cxn ang="0">
                <a:pos x="connsiteX31334" y="connsiteY31334"/>
              </a:cxn>
              <a:cxn ang="0">
                <a:pos x="connsiteX31335" y="connsiteY31335"/>
              </a:cxn>
              <a:cxn ang="0">
                <a:pos x="connsiteX31336" y="connsiteY31336"/>
              </a:cxn>
              <a:cxn ang="0">
                <a:pos x="connsiteX31337" y="connsiteY31337"/>
              </a:cxn>
              <a:cxn ang="0">
                <a:pos x="connsiteX31338" y="connsiteY31338"/>
              </a:cxn>
              <a:cxn ang="0">
                <a:pos x="connsiteX31339" y="connsiteY31339"/>
              </a:cxn>
              <a:cxn ang="0">
                <a:pos x="connsiteX31340" y="connsiteY31340"/>
              </a:cxn>
              <a:cxn ang="0">
                <a:pos x="connsiteX31341" y="connsiteY31341"/>
              </a:cxn>
              <a:cxn ang="0">
                <a:pos x="connsiteX31342" y="connsiteY31342"/>
              </a:cxn>
              <a:cxn ang="0">
                <a:pos x="connsiteX31343" y="connsiteY31343"/>
              </a:cxn>
              <a:cxn ang="0">
                <a:pos x="connsiteX31344" y="connsiteY31344"/>
              </a:cxn>
              <a:cxn ang="0">
                <a:pos x="connsiteX31345" y="connsiteY31345"/>
              </a:cxn>
              <a:cxn ang="0">
                <a:pos x="connsiteX31346" y="connsiteY31346"/>
              </a:cxn>
              <a:cxn ang="0">
                <a:pos x="connsiteX31347" y="connsiteY31347"/>
              </a:cxn>
              <a:cxn ang="0">
                <a:pos x="connsiteX31348" y="connsiteY31348"/>
              </a:cxn>
              <a:cxn ang="0">
                <a:pos x="connsiteX31349" y="connsiteY31349"/>
              </a:cxn>
              <a:cxn ang="0">
                <a:pos x="connsiteX31350" y="connsiteY31350"/>
              </a:cxn>
              <a:cxn ang="0">
                <a:pos x="connsiteX31351" y="connsiteY31351"/>
              </a:cxn>
              <a:cxn ang="0">
                <a:pos x="connsiteX31352" y="connsiteY31352"/>
              </a:cxn>
              <a:cxn ang="0">
                <a:pos x="connsiteX31353" y="connsiteY31353"/>
              </a:cxn>
              <a:cxn ang="0">
                <a:pos x="connsiteX31354" y="connsiteY31354"/>
              </a:cxn>
              <a:cxn ang="0">
                <a:pos x="connsiteX31355" y="connsiteY31355"/>
              </a:cxn>
              <a:cxn ang="0">
                <a:pos x="connsiteX31356" y="connsiteY31356"/>
              </a:cxn>
            </a:cxnLst>
            <a:rect l="l" t="t" r="r" b="b"/>
            <a:pathLst>
              <a:path w="9144002" h="4873452">
                <a:moveTo>
                  <a:pt x="4178070" y="4841334"/>
                </a:moveTo>
                <a:lnTo>
                  <a:pt x="4181370" y="4841334"/>
                </a:lnTo>
                <a:lnTo>
                  <a:pt x="4188569" y="4841999"/>
                </a:lnTo>
                <a:lnTo>
                  <a:pt x="4191869" y="4841999"/>
                </a:lnTo>
                <a:lnTo>
                  <a:pt x="4193669" y="4841999"/>
                </a:lnTo>
                <a:lnTo>
                  <a:pt x="4194570" y="4841555"/>
                </a:lnTo>
                <a:lnTo>
                  <a:pt x="4194269" y="4845543"/>
                </a:lnTo>
                <a:lnTo>
                  <a:pt x="4193669" y="4849086"/>
                </a:lnTo>
                <a:lnTo>
                  <a:pt x="4191869" y="4852188"/>
                </a:lnTo>
                <a:lnTo>
                  <a:pt x="4190969" y="4855290"/>
                </a:lnTo>
                <a:lnTo>
                  <a:pt x="4188869" y="4857726"/>
                </a:lnTo>
                <a:lnTo>
                  <a:pt x="4186770" y="4859940"/>
                </a:lnTo>
                <a:lnTo>
                  <a:pt x="4184369" y="4862155"/>
                </a:lnTo>
                <a:lnTo>
                  <a:pt x="4182270" y="4863928"/>
                </a:lnTo>
                <a:lnTo>
                  <a:pt x="4178969" y="4865700"/>
                </a:lnTo>
                <a:lnTo>
                  <a:pt x="4176570" y="4867029"/>
                </a:lnTo>
                <a:lnTo>
                  <a:pt x="4173570" y="4868357"/>
                </a:lnTo>
                <a:lnTo>
                  <a:pt x="4169969" y="4869466"/>
                </a:lnTo>
                <a:lnTo>
                  <a:pt x="4163069" y="4871459"/>
                </a:lnTo>
                <a:lnTo>
                  <a:pt x="4156470" y="4873452"/>
                </a:lnTo>
                <a:lnTo>
                  <a:pt x="4173570" y="4846207"/>
                </a:lnTo>
                <a:lnTo>
                  <a:pt x="4173570" y="4844657"/>
                </a:lnTo>
                <a:lnTo>
                  <a:pt x="4173869" y="4843550"/>
                </a:lnTo>
                <a:lnTo>
                  <a:pt x="4174469" y="4842442"/>
                </a:lnTo>
                <a:lnTo>
                  <a:pt x="4175369" y="4841778"/>
                </a:lnTo>
                <a:lnTo>
                  <a:pt x="4176570" y="4841555"/>
                </a:lnTo>
                <a:close/>
                <a:moveTo>
                  <a:pt x="2780241" y="4596881"/>
                </a:moveTo>
                <a:lnTo>
                  <a:pt x="2781757" y="4596881"/>
                </a:lnTo>
                <a:lnTo>
                  <a:pt x="2783574" y="4597109"/>
                </a:lnTo>
                <a:lnTo>
                  <a:pt x="2785393" y="4597338"/>
                </a:lnTo>
                <a:lnTo>
                  <a:pt x="2789334" y="4598482"/>
                </a:lnTo>
                <a:lnTo>
                  <a:pt x="2792668" y="4600541"/>
                </a:lnTo>
                <a:lnTo>
                  <a:pt x="2796609" y="4602829"/>
                </a:lnTo>
                <a:lnTo>
                  <a:pt x="2799639" y="4605574"/>
                </a:lnTo>
                <a:lnTo>
                  <a:pt x="2802365" y="4608319"/>
                </a:lnTo>
                <a:lnTo>
                  <a:pt x="2804790" y="4611293"/>
                </a:lnTo>
                <a:lnTo>
                  <a:pt x="2805699" y="4614267"/>
                </a:lnTo>
                <a:lnTo>
                  <a:pt x="2806304" y="4615639"/>
                </a:lnTo>
                <a:lnTo>
                  <a:pt x="2806304" y="4616783"/>
                </a:lnTo>
                <a:lnTo>
                  <a:pt x="2805699" y="4618156"/>
                </a:lnTo>
                <a:lnTo>
                  <a:pt x="2805395" y="4619299"/>
                </a:lnTo>
                <a:lnTo>
                  <a:pt x="2804790" y="4620214"/>
                </a:lnTo>
                <a:lnTo>
                  <a:pt x="2803273" y="4621359"/>
                </a:lnTo>
                <a:lnTo>
                  <a:pt x="2801759" y="4622045"/>
                </a:lnTo>
                <a:lnTo>
                  <a:pt x="2799639" y="4622959"/>
                </a:lnTo>
                <a:lnTo>
                  <a:pt x="2797515" y="4623417"/>
                </a:lnTo>
                <a:lnTo>
                  <a:pt x="2794790" y="4623646"/>
                </a:lnTo>
                <a:lnTo>
                  <a:pt x="2796002" y="4619757"/>
                </a:lnTo>
                <a:lnTo>
                  <a:pt x="2796303" y="4616097"/>
                </a:lnTo>
                <a:lnTo>
                  <a:pt x="2796303" y="4613352"/>
                </a:lnTo>
                <a:lnTo>
                  <a:pt x="2795397" y="4611293"/>
                </a:lnTo>
                <a:lnTo>
                  <a:pt x="2794790" y="4609234"/>
                </a:lnTo>
                <a:lnTo>
                  <a:pt x="2793273" y="4607861"/>
                </a:lnTo>
                <a:lnTo>
                  <a:pt x="2791760" y="4606947"/>
                </a:lnTo>
                <a:lnTo>
                  <a:pt x="2789637" y="4606031"/>
                </a:lnTo>
                <a:lnTo>
                  <a:pt x="2787514" y="4605574"/>
                </a:lnTo>
                <a:lnTo>
                  <a:pt x="2785393" y="4604888"/>
                </a:lnTo>
                <a:lnTo>
                  <a:pt x="2780848" y="4603973"/>
                </a:lnTo>
                <a:lnTo>
                  <a:pt x="2778727" y="4603515"/>
                </a:lnTo>
                <a:lnTo>
                  <a:pt x="2776603" y="4602829"/>
                </a:lnTo>
                <a:lnTo>
                  <a:pt x="2774786" y="4601914"/>
                </a:lnTo>
                <a:lnTo>
                  <a:pt x="2772968" y="4600769"/>
                </a:lnTo>
                <a:lnTo>
                  <a:pt x="2773879" y="4599398"/>
                </a:lnTo>
                <a:lnTo>
                  <a:pt x="2775697" y="4598482"/>
                </a:lnTo>
                <a:lnTo>
                  <a:pt x="2776603" y="4597796"/>
                </a:lnTo>
                <a:lnTo>
                  <a:pt x="2778120" y="4597109"/>
                </a:lnTo>
                <a:close/>
                <a:moveTo>
                  <a:pt x="1840533" y="4542458"/>
                </a:moveTo>
                <a:lnTo>
                  <a:pt x="1842010" y="4542910"/>
                </a:lnTo>
                <a:lnTo>
                  <a:pt x="1843193" y="4543585"/>
                </a:lnTo>
                <a:lnTo>
                  <a:pt x="1843784" y="4544711"/>
                </a:lnTo>
                <a:lnTo>
                  <a:pt x="1844375" y="4546063"/>
                </a:lnTo>
                <a:lnTo>
                  <a:pt x="1844375" y="4547864"/>
                </a:lnTo>
                <a:lnTo>
                  <a:pt x="1843784" y="4549667"/>
                </a:lnTo>
                <a:lnTo>
                  <a:pt x="1843193" y="4553270"/>
                </a:lnTo>
                <a:lnTo>
                  <a:pt x="1841716" y="4556874"/>
                </a:lnTo>
                <a:lnTo>
                  <a:pt x="1839646" y="4560703"/>
                </a:lnTo>
                <a:lnTo>
                  <a:pt x="1837871" y="4563632"/>
                </a:lnTo>
                <a:lnTo>
                  <a:pt x="1836394" y="4565208"/>
                </a:lnTo>
                <a:lnTo>
                  <a:pt x="1838758" y="4567235"/>
                </a:lnTo>
                <a:lnTo>
                  <a:pt x="1840828" y="4569487"/>
                </a:lnTo>
                <a:lnTo>
                  <a:pt x="1843193" y="4571514"/>
                </a:lnTo>
                <a:lnTo>
                  <a:pt x="1845262" y="4573767"/>
                </a:lnTo>
                <a:lnTo>
                  <a:pt x="1847626" y="4575568"/>
                </a:lnTo>
                <a:lnTo>
                  <a:pt x="1850582" y="4577145"/>
                </a:lnTo>
                <a:lnTo>
                  <a:pt x="1853539" y="4578047"/>
                </a:lnTo>
                <a:lnTo>
                  <a:pt x="1855607" y="4578272"/>
                </a:lnTo>
                <a:lnTo>
                  <a:pt x="1857380" y="4578722"/>
                </a:lnTo>
                <a:lnTo>
                  <a:pt x="1856197" y="4580074"/>
                </a:lnTo>
                <a:lnTo>
                  <a:pt x="1854720" y="4581425"/>
                </a:lnTo>
                <a:lnTo>
                  <a:pt x="1851765" y="4583677"/>
                </a:lnTo>
                <a:lnTo>
                  <a:pt x="1850582" y="4585254"/>
                </a:lnTo>
                <a:lnTo>
                  <a:pt x="1849400" y="4587056"/>
                </a:lnTo>
                <a:lnTo>
                  <a:pt x="1849103" y="4589533"/>
                </a:lnTo>
                <a:lnTo>
                  <a:pt x="1849103" y="4592236"/>
                </a:lnTo>
                <a:lnTo>
                  <a:pt x="1839646" y="4594038"/>
                </a:lnTo>
                <a:lnTo>
                  <a:pt x="1831665" y="4595165"/>
                </a:lnTo>
                <a:lnTo>
                  <a:pt x="1823980" y="4596065"/>
                </a:lnTo>
                <a:lnTo>
                  <a:pt x="1818067" y="4596741"/>
                </a:lnTo>
                <a:lnTo>
                  <a:pt x="1815112" y="4597642"/>
                </a:lnTo>
                <a:lnTo>
                  <a:pt x="1812452" y="4598543"/>
                </a:lnTo>
                <a:lnTo>
                  <a:pt x="1809793" y="4599669"/>
                </a:lnTo>
                <a:lnTo>
                  <a:pt x="1807133" y="4601020"/>
                </a:lnTo>
                <a:lnTo>
                  <a:pt x="1805064" y="4603048"/>
                </a:lnTo>
                <a:lnTo>
                  <a:pt x="1802698" y="4605075"/>
                </a:lnTo>
                <a:lnTo>
                  <a:pt x="1800631" y="4608002"/>
                </a:lnTo>
                <a:lnTo>
                  <a:pt x="1798265" y="4611156"/>
                </a:lnTo>
                <a:lnTo>
                  <a:pt x="1795902" y="4611156"/>
                </a:lnTo>
                <a:lnTo>
                  <a:pt x="1794127" y="4611156"/>
                </a:lnTo>
                <a:lnTo>
                  <a:pt x="1792650" y="4610481"/>
                </a:lnTo>
                <a:lnTo>
                  <a:pt x="1790878" y="4610030"/>
                </a:lnTo>
                <a:lnTo>
                  <a:pt x="1788217" y="4608453"/>
                </a:lnTo>
                <a:lnTo>
                  <a:pt x="1785555" y="4606426"/>
                </a:lnTo>
                <a:lnTo>
                  <a:pt x="1783192" y="4604849"/>
                </a:lnTo>
                <a:lnTo>
                  <a:pt x="1780235" y="4603048"/>
                </a:lnTo>
                <a:lnTo>
                  <a:pt x="1778758" y="4602597"/>
                </a:lnTo>
                <a:lnTo>
                  <a:pt x="1776985" y="4602147"/>
                </a:lnTo>
                <a:lnTo>
                  <a:pt x="1775210" y="4601922"/>
                </a:lnTo>
                <a:lnTo>
                  <a:pt x="1772846" y="4602147"/>
                </a:lnTo>
                <a:lnTo>
                  <a:pt x="1774621" y="4601020"/>
                </a:lnTo>
                <a:lnTo>
                  <a:pt x="1776688" y="4599894"/>
                </a:lnTo>
                <a:lnTo>
                  <a:pt x="1780235" y="4597191"/>
                </a:lnTo>
                <a:lnTo>
                  <a:pt x="1784079" y="4594038"/>
                </a:lnTo>
                <a:lnTo>
                  <a:pt x="1788217" y="4591111"/>
                </a:lnTo>
                <a:lnTo>
                  <a:pt x="1789988" y="4589759"/>
                </a:lnTo>
                <a:lnTo>
                  <a:pt x="1792355" y="4588632"/>
                </a:lnTo>
                <a:lnTo>
                  <a:pt x="1794423" y="4587731"/>
                </a:lnTo>
                <a:lnTo>
                  <a:pt x="1796788" y="4587056"/>
                </a:lnTo>
                <a:lnTo>
                  <a:pt x="1799152" y="4586831"/>
                </a:lnTo>
                <a:lnTo>
                  <a:pt x="1801517" y="4586831"/>
                </a:lnTo>
                <a:lnTo>
                  <a:pt x="1804177" y="4587056"/>
                </a:lnTo>
                <a:lnTo>
                  <a:pt x="1806836" y="4588407"/>
                </a:lnTo>
                <a:lnTo>
                  <a:pt x="1806836" y="4585479"/>
                </a:lnTo>
                <a:lnTo>
                  <a:pt x="1806246" y="4583226"/>
                </a:lnTo>
                <a:lnTo>
                  <a:pt x="1805359" y="4581200"/>
                </a:lnTo>
                <a:lnTo>
                  <a:pt x="1804768" y="4579172"/>
                </a:lnTo>
                <a:lnTo>
                  <a:pt x="1803586" y="4577371"/>
                </a:lnTo>
                <a:lnTo>
                  <a:pt x="1802698" y="4575568"/>
                </a:lnTo>
                <a:lnTo>
                  <a:pt x="1802403" y="4572866"/>
                </a:lnTo>
                <a:lnTo>
                  <a:pt x="1802403" y="4570163"/>
                </a:lnTo>
                <a:lnTo>
                  <a:pt x="1807726" y="4570614"/>
                </a:lnTo>
                <a:lnTo>
                  <a:pt x="1811863" y="4571289"/>
                </a:lnTo>
                <a:lnTo>
                  <a:pt x="1818067" y="4572641"/>
                </a:lnTo>
                <a:lnTo>
                  <a:pt x="1821025" y="4572866"/>
                </a:lnTo>
                <a:lnTo>
                  <a:pt x="1823980" y="4572641"/>
                </a:lnTo>
                <a:lnTo>
                  <a:pt x="1827821" y="4571740"/>
                </a:lnTo>
                <a:lnTo>
                  <a:pt x="1832255" y="4569713"/>
                </a:lnTo>
                <a:lnTo>
                  <a:pt x="1831075" y="4567686"/>
                </a:lnTo>
                <a:lnTo>
                  <a:pt x="1830484" y="4566109"/>
                </a:lnTo>
                <a:lnTo>
                  <a:pt x="1829301" y="4564307"/>
                </a:lnTo>
                <a:lnTo>
                  <a:pt x="1827821" y="4562955"/>
                </a:lnTo>
                <a:lnTo>
                  <a:pt x="1826050" y="4562055"/>
                </a:lnTo>
                <a:lnTo>
                  <a:pt x="1823980" y="4561154"/>
                </a:lnTo>
                <a:lnTo>
                  <a:pt x="1821912" y="4560928"/>
                </a:lnTo>
                <a:lnTo>
                  <a:pt x="1819251" y="4560703"/>
                </a:lnTo>
                <a:lnTo>
                  <a:pt x="1820730" y="4558675"/>
                </a:lnTo>
                <a:lnTo>
                  <a:pt x="1821912" y="4556874"/>
                </a:lnTo>
                <a:lnTo>
                  <a:pt x="1823092" y="4555523"/>
                </a:lnTo>
                <a:lnTo>
                  <a:pt x="1823980" y="4554621"/>
                </a:lnTo>
                <a:lnTo>
                  <a:pt x="1825459" y="4553946"/>
                </a:lnTo>
                <a:lnTo>
                  <a:pt x="1826639" y="4553270"/>
                </a:lnTo>
                <a:lnTo>
                  <a:pt x="1829301" y="4552369"/>
                </a:lnTo>
                <a:lnTo>
                  <a:pt x="1831963" y="4551468"/>
                </a:lnTo>
                <a:lnTo>
                  <a:pt x="1833438" y="4551018"/>
                </a:lnTo>
                <a:lnTo>
                  <a:pt x="1834916" y="4550117"/>
                </a:lnTo>
                <a:lnTo>
                  <a:pt x="1836394" y="4548766"/>
                </a:lnTo>
                <a:lnTo>
                  <a:pt x="1837578" y="4547190"/>
                </a:lnTo>
                <a:lnTo>
                  <a:pt x="1839055" y="4544937"/>
                </a:lnTo>
                <a:close/>
                <a:moveTo>
                  <a:pt x="7200452" y="4451458"/>
                </a:moveTo>
                <a:lnTo>
                  <a:pt x="7205168" y="4451458"/>
                </a:lnTo>
                <a:lnTo>
                  <a:pt x="7209883" y="4451458"/>
                </a:lnTo>
                <a:lnTo>
                  <a:pt x="7214893" y="4451458"/>
                </a:lnTo>
                <a:lnTo>
                  <a:pt x="7215188" y="4454358"/>
                </a:lnTo>
                <a:lnTo>
                  <a:pt x="7214893" y="4456589"/>
                </a:lnTo>
                <a:lnTo>
                  <a:pt x="7214599" y="4458373"/>
                </a:lnTo>
                <a:lnTo>
                  <a:pt x="7213125" y="4459710"/>
                </a:lnTo>
                <a:lnTo>
                  <a:pt x="7211357" y="4460603"/>
                </a:lnTo>
                <a:lnTo>
                  <a:pt x="7209589" y="4461049"/>
                </a:lnTo>
                <a:lnTo>
                  <a:pt x="7207525" y="4461272"/>
                </a:lnTo>
                <a:lnTo>
                  <a:pt x="7205168" y="4461272"/>
                </a:lnTo>
                <a:lnTo>
                  <a:pt x="7199863" y="4460825"/>
                </a:lnTo>
                <a:lnTo>
                  <a:pt x="7194853" y="4460603"/>
                </a:lnTo>
                <a:lnTo>
                  <a:pt x="7189548" y="4460157"/>
                </a:lnTo>
                <a:lnTo>
                  <a:pt x="7187191" y="4460603"/>
                </a:lnTo>
                <a:lnTo>
                  <a:pt x="7185422" y="4460825"/>
                </a:lnTo>
                <a:lnTo>
                  <a:pt x="7185717" y="4458819"/>
                </a:lnTo>
                <a:lnTo>
                  <a:pt x="7186012" y="4456811"/>
                </a:lnTo>
                <a:lnTo>
                  <a:pt x="7187191" y="4455473"/>
                </a:lnTo>
                <a:lnTo>
                  <a:pt x="7188370" y="4454134"/>
                </a:lnTo>
                <a:lnTo>
                  <a:pt x="7189843" y="4453242"/>
                </a:lnTo>
                <a:lnTo>
                  <a:pt x="7191611" y="4452574"/>
                </a:lnTo>
                <a:lnTo>
                  <a:pt x="7193674" y="4452127"/>
                </a:lnTo>
                <a:lnTo>
                  <a:pt x="7195737" y="4451681"/>
                </a:lnTo>
                <a:close/>
                <a:moveTo>
                  <a:pt x="6975276" y="4446105"/>
                </a:moveTo>
                <a:lnTo>
                  <a:pt x="6978253" y="4448782"/>
                </a:lnTo>
                <a:lnTo>
                  <a:pt x="6981229" y="4451904"/>
                </a:lnTo>
                <a:lnTo>
                  <a:pt x="6986885" y="4458373"/>
                </a:lnTo>
                <a:lnTo>
                  <a:pt x="6989862" y="4461495"/>
                </a:lnTo>
                <a:lnTo>
                  <a:pt x="6993433" y="4464171"/>
                </a:lnTo>
                <a:lnTo>
                  <a:pt x="6997005" y="4466625"/>
                </a:lnTo>
                <a:lnTo>
                  <a:pt x="6998791" y="4467295"/>
                </a:lnTo>
                <a:lnTo>
                  <a:pt x="7001172" y="4468186"/>
                </a:lnTo>
                <a:lnTo>
                  <a:pt x="7002958" y="4467071"/>
                </a:lnTo>
                <a:lnTo>
                  <a:pt x="7005042" y="4465732"/>
                </a:lnTo>
                <a:lnTo>
                  <a:pt x="7008614" y="4462610"/>
                </a:lnTo>
                <a:lnTo>
                  <a:pt x="7011591" y="4459264"/>
                </a:lnTo>
                <a:lnTo>
                  <a:pt x="7015162" y="4456142"/>
                </a:lnTo>
                <a:lnTo>
                  <a:pt x="7019031" y="4453242"/>
                </a:lnTo>
                <a:lnTo>
                  <a:pt x="7021116" y="4451904"/>
                </a:lnTo>
                <a:lnTo>
                  <a:pt x="7023496" y="4451012"/>
                </a:lnTo>
                <a:lnTo>
                  <a:pt x="7025580" y="4450119"/>
                </a:lnTo>
                <a:lnTo>
                  <a:pt x="7028556" y="4449673"/>
                </a:lnTo>
                <a:lnTo>
                  <a:pt x="7031831" y="4449673"/>
                </a:lnTo>
                <a:lnTo>
                  <a:pt x="7035105" y="4449673"/>
                </a:lnTo>
                <a:lnTo>
                  <a:pt x="7034808" y="4452797"/>
                </a:lnTo>
                <a:lnTo>
                  <a:pt x="7034808" y="4455473"/>
                </a:lnTo>
                <a:lnTo>
                  <a:pt x="7035105" y="4458149"/>
                </a:lnTo>
                <a:lnTo>
                  <a:pt x="7035700" y="4459934"/>
                </a:lnTo>
                <a:lnTo>
                  <a:pt x="7037189" y="4461495"/>
                </a:lnTo>
                <a:lnTo>
                  <a:pt x="7038975" y="4462610"/>
                </a:lnTo>
                <a:lnTo>
                  <a:pt x="7041058" y="4462833"/>
                </a:lnTo>
                <a:lnTo>
                  <a:pt x="7043737" y="4462833"/>
                </a:lnTo>
                <a:lnTo>
                  <a:pt x="7042249" y="4465732"/>
                </a:lnTo>
                <a:lnTo>
                  <a:pt x="7040760" y="4468855"/>
                </a:lnTo>
                <a:lnTo>
                  <a:pt x="7039868" y="4472424"/>
                </a:lnTo>
                <a:lnTo>
                  <a:pt x="7039570" y="4476662"/>
                </a:lnTo>
                <a:lnTo>
                  <a:pt x="7037784" y="4474655"/>
                </a:lnTo>
                <a:lnTo>
                  <a:pt x="7035700" y="4472647"/>
                </a:lnTo>
                <a:lnTo>
                  <a:pt x="7032426" y="4468186"/>
                </a:lnTo>
                <a:lnTo>
                  <a:pt x="7029747" y="4463502"/>
                </a:lnTo>
                <a:lnTo>
                  <a:pt x="7026473" y="4458595"/>
                </a:lnTo>
                <a:lnTo>
                  <a:pt x="7024389" y="4460825"/>
                </a:lnTo>
                <a:lnTo>
                  <a:pt x="7022604" y="4463056"/>
                </a:lnTo>
                <a:lnTo>
                  <a:pt x="7020520" y="4464840"/>
                </a:lnTo>
                <a:lnTo>
                  <a:pt x="7017841" y="4466625"/>
                </a:lnTo>
                <a:lnTo>
                  <a:pt x="7012781" y="4469525"/>
                </a:lnTo>
                <a:lnTo>
                  <a:pt x="7007721" y="4472424"/>
                </a:lnTo>
                <a:lnTo>
                  <a:pt x="7002066" y="4475323"/>
                </a:lnTo>
                <a:lnTo>
                  <a:pt x="6997005" y="4478447"/>
                </a:lnTo>
                <a:lnTo>
                  <a:pt x="6994921" y="4480007"/>
                </a:lnTo>
                <a:lnTo>
                  <a:pt x="6992541" y="4482015"/>
                </a:lnTo>
                <a:lnTo>
                  <a:pt x="6990159" y="4484022"/>
                </a:lnTo>
                <a:lnTo>
                  <a:pt x="6988373" y="4486252"/>
                </a:lnTo>
                <a:lnTo>
                  <a:pt x="6986885" y="4486252"/>
                </a:lnTo>
                <a:lnTo>
                  <a:pt x="6985396" y="4485584"/>
                </a:lnTo>
                <a:lnTo>
                  <a:pt x="6984206" y="4485137"/>
                </a:lnTo>
                <a:lnTo>
                  <a:pt x="6983016" y="4484245"/>
                </a:lnTo>
                <a:lnTo>
                  <a:pt x="6982420" y="4483130"/>
                </a:lnTo>
                <a:lnTo>
                  <a:pt x="6981527" y="4482015"/>
                </a:lnTo>
                <a:lnTo>
                  <a:pt x="6980634" y="4479115"/>
                </a:lnTo>
                <a:lnTo>
                  <a:pt x="6979741" y="4475770"/>
                </a:lnTo>
                <a:lnTo>
                  <a:pt x="6979741" y="4472201"/>
                </a:lnTo>
                <a:lnTo>
                  <a:pt x="6979741" y="4463948"/>
                </a:lnTo>
                <a:lnTo>
                  <a:pt x="6977955" y="4465732"/>
                </a:lnTo>
                <a:lnTo>
                  <a:pt x="6975871" y="4466848"/>
                </a:lnTo>
                <a:lnTo>
                  <a:pt x="6974383" y="4467071"/>
                </a:lnTo>
                <a:lnTo>
                  <a:pt x="6973491" y="4466848"/>
                </a:lnTo>
                <a:lnTo>
                  <a:pt x="6972300" y="4465955"/>
                </a:lnTo>
                <a:lnTo>
                  <a:pt x="6971406" y="4464617"/>
                </a:lnTo>
                <a:lnTo>
                  <a:pt x="6971109" y="4462610"/>
                </a:lnTo>
                <a:lnTo>
                  <a:pt x="6971109" y="4459710"/>
                </a:lnTo>
                <a:lnTo>
                  <a:pt x="6968728" y="4461718"/>
                </a:lnTo>
                <a:lnTo>
                  <a:pt x="6966644" y="4463502"/>
                </a:lnTo>
                <a:lnTo>
                  <a:pt x="6964263" y="4464840"/>
                </a:lnTo>
                <a:lnTo>
                  <a:pt x="6962179" y="4465732"/>
                </a:lnTo>
                <a:lnTo>
                  <a:pt x="6959798" y="4466179"/>
                </a:lnTo>
                <a:lnTo>
                  <a:pt x="6957417" y="4466848"/>
                </a:lnTo>
                <a:lnTo>
                  <a:pt x="6952952" y="4467071"/>
                </a:lnTo>
                <a:lnTo>
                  <a:pt x="6948487" y="4467740"/>
                </a:lnTo>
                <a:lnTo>
                  <a:pt x="6945808" y="4467963"/>
                </a:lnTo>
                <a:lnTo>
                  <a:pt x="6943725" y="4468410"/>
                </a:lnTo>
                <a:lnTo>
                  <a:pt x="6941046" y="4469301"/>
                </a:lnTo>
                <a:lnTo>
                  <a:pt x="6938367" y="4470416"/>
                </a:lnTo>
                <a:lnTo>
                  <a:pt x="6935688" y="4471978"/>
                </a:lnTo>
                <a:lnTo>
                  <a:pt x="6933009" y="4473762"/>
                </a:lnTo>
                <a:lnTo>
                  <a:pt x="6929735" y="4469970"/>
                </a:lnTo>
                <a:lnTo>
                  <a:pt x="6926758" y="4465732"/>
                </a:lnTo>
                <a:lnTo>
                  <a:pt x="6923187" y="4461718"/>
                </a:lnTo>
                <a:lnTo>
                  <a:pt x="6919912" y="4458149"/>
                </a:lnTo>
                <a:lnTo>
                  <a:pt x="6918126" y="4456365"/>
                </a:lnTo>
                <a:lnTo>
                  <a:pt x="6916043" y="4455027"/>
                </a:lnTo>
                <a:lnTo>
                  <a:pt x="6913959" y="4453912"/>
                </a:lnTo>
                <a:lnTo>
                  <a:pt x="6911280" y="4452797"/>
                </a:lnTo>
                <a:lnTo>
                  <a:pt x="6908601" y="4451904"/>
                </a:lnTo>
                <a:lnTo>
                  <a:pt x="6905625" y="4451458"/>
                </a:lnTo>
                <a:lnTo>
                  <a:pt x="6902053" y="4451458"/>
                </a:lnTo>
                <a:lnTo>
                  <a:pt x="6898481" y="4451904"/>
                </a:lnTo>
                <a:lnTo>
                  <a:pt x="6904137" y="4450119"/>
                </a:lnTo>
                <a:lnTo>
                  <a:pt x="6909792" y="4449228"/>
                </a:lnTo>
                <a:lnTo>
                  <a:pt x="6915447" y="4448558"/>
                </a:lnTo>
                <a:lnTo>
                  <a:pt x="6920508" y="4448558"/>
                </a:lnTo>
                <a:lnTo>
                  <a:pt x="6926163" y="4448558"/>
                </a:lnTo>
                <a:lnTo>
                  <a:pt x="6931521" y="4448782"/>
                </a:lnTo>
                <a:lnTo>
                  <a:pt x="6941641" y="4449673"/>
                </a:lnTo>
                <a:lnTo>
                  <a:pt x="6951464" y="4450343"/>
                </a:lnTo>
                <a:lnTo>
                  <a:pt x="6955929" y="4450343"/>
                </a:lnTo>
                <a:lnTo>
                  <a:pt x="6960691" y="4450343"/>
                </a:lnTo>
                <a:lnTo>
                  <a:pt x="6964263" y="4449897"/>
                </a:lnTo>
                <a:lnTo>
                  <a:pt x="6968430" y="4449228"/>
                </a:lnTo>
                <a:lnTo>
                  <a:pt x="6971704" y="4447889"/>
                </a:lnTo>
                <a:close/>
                <a:moveTo>
                  <a:pt x="7141698" y="4440089"/>
                </a:moveTo>
                <a:lnTo>
                  <a:pt x="7141108" y="4442331"/>
                </a:lnTo>
                <a:lnTo>
                  <a:pt x="7141108" y="4445469"/>
                </a:lnTo>
                <a:lnTo>
                  <a:pt x="7141698" y="4448160"/>
                </a:lnTo>
                <a:lnTo>
                  <a:pt x="7142582" y="4451075"/>
                </a:lnTo>
                <a:lnTo>
                  <a:pt x="7144057" y="4453541"/>
                </a:lnTo>
                <a:lnTo>
                  <a:pt x="7146415" y="4455560"/>
                </a:lnTo>
                <a:lnTo>
                  <a:pt x="7148773" y="4457577"/>
                </a:lnTo>
                <a:lnTo>
                  <a:pt x="7151132" y="4458922"/>
                </a:lnTo>
                <a:lnTo>
                  <a:pt x="7154375" y="4460043"/>
                </a:lnTo>
                <a:lnTo>
                  <a:pt x="7157323" y="4460941"/>
                </a:lnTo>
                <a:lnTo>
                  <a:pt x="7160272" y="4461164"/>
                </a:lnTo>
                <a:lnTo>
                  <a:pt x="7163515" y="4461164"/>
                </a:lnTo>
                <a:lnTo>
                  <a:pt x="7167052" y="4460716"/>
                </a:lnTo>
                <a:lnTo>
                  <a:pt x="7170001" y="4459819"/>
                </a:lnTo>
                <a:lnTo>
                  <a:pt x="7173244" y="4458474"/>
                </a:lnTo>
                <a:lnTo>
                  <a:pt x="7175897" y="4456456"/>
                </a:lnTo>
                <a:lnTo>
                  <a:pt x="7174423" y="4459370"/>
                </a:lnTo>
                <a:lnTo>
                  <a:pt x="7172359" y="4461837"/>
                </a:lnTo>
                <a:lnTo>
                  <a:pt x="7170001" y="4464079"/>
                </a:lnTo>
                <a:lnTo>
                  <a:pt x="7166463" y="4465873"/>
                </a:lnTo>
                <a:lnTo>
                  <a:pt x="7163220" y="4467442"/>
                </a:lnTo>
                <a:lnTo>
                  <a:pt x="7159093" y="4468563"/>
                </a:lnTo>
                <a:lnTo>
                  <a:pt x="7154965" y="4470133"/>
                </a:lnTo>
                <a:lnTo>
                  <a:pt x="7150543" y="4470806"/>
                </a:lnTo>
                <a:lnTo>
                  <a:pt x="7141108" y="4473272"/>
                </a:lnTo>
                <a:lnTo>
                  <a:pt x="7131379" y="4475065"/>
                </a:lnTo>
                <a:lnTo>
                  <a:pt x="7126662" y="4476635"/>
                </a:lnTo>
                <a:lnTo>
                  <a:pt x="7122240" y="4477980"/>
                </a:lnTo>
                <a:lnTo>
                  <a:pt x="7117817" y="4479773"/>
                </a:lnTo>
                <a:lnTo>
                  <a:pt x="7113985" y="4481791"/>
                </a:lnTo>
                <a:lnTo>
                  <a:pt x="7115754" y="4479998"/>
                </a:lnTo>
                <a:lnTo>
                  <a:pt x="7117228" y="4478204"/>
                </a:lnTo>
                <a:lnTo>
                  <a:pt x="7120176" y="4474841"/>
                </a:lnTo>
                <a:lnTo>
                  <a:pt x="7124893" y="4468115"/>
                </a:lnTo>
                <a:lnTo>
                  <a:pt x="7126957" y="4465873"/>
                </a:lnTo>
                <a:lnTo>
                  <a:pt x="7128136" y="4464976"/>
                </a:lnTo>
                <a:lnTo>
                  <a:pt x="7129021" y="4464303"/>
                </a:lnTo>
                <a:lnTo>
                  <a:pt x="7129905" y="4464303"/>
                </a:lnTo>
                <a:lnTo>
                  <a:pt x="7131085" y="4464303"/>
                </a:lnTo>
                <a:lnTo>
                  <a:pt x="7132558" y="4465200"/>
                </a:lnTo>
                <a:lnTo>
                  <a:pt x="7133737" y="4466098"/>
                </a:lnTo>
                <a:lnTo>
                  <a:pt x="7135507" y="4465873"/>
                </a:lnTo>
                <a:lnTo>
                  <a:pt x="7136686" y="4464976"/>
                </a:lnTo>
                <a:lnTo>
                  <a:pt x="7137865" y="4463855"/>
                </a:lnTo>
                <a:lnTo>
                  <a:pt x="7138160" y="4462509"/>
                </a:lnTo>
                <a:lnTo>
                  <a:pt x="7138455" y="4460941"/>
                </a:lnTo>
                <a:lnTo>
                  <a:pt x="7138455" y="4459370"/>
                </a:lnTo>
                <a:lnTo>
                  <a:pt x="7137865" y="4455784"/>
                </a:lnTo>
                <a:lnTo>
                  <a:pt x="7136391" y="4452420"/>
                </a:lnTo>
                <a:lnTo>
                  <a:pt x="7135212" y="4451075"/>
                </a:lnTo>
                <a:lnTo>
                  <a:pt x="7134032" y="4449954"/>
                </a:lnTo>
                <a:lnTo>
                  <a:pt x="7132853" y="4448832"/>
                </a:lnTo>
                <a:lnTo>
                  <a:pt x="7131969" y="4448160"/>
                </a:lnTo>
                <a:lnTo>
                  <a:pt x="7130494" y="4447936"/>
                </a:lnTo>
                <a:lnTo>
                  <a:pt x="7129315" y="4448160"/>
                </a:lnTo>
                <a:lnTo>
                  <a:pt x="7129610" y="4447040"/>
                </a:lnTo>
                <a:lnTo>
                  <a:pt x="7129905" y="4446142"/>
                </a:lnTo>
                <a:lnTo>
                  <a:pt x="7130789" y="4445469"/>
                </a:lnTo>
                <a:lnTo>
                  <a:pt x="7131379" y="4445022"/>
                </a:lnTo>
                <a:lnTo>
                  <a:pt x="7133737" y="4444349"/>
                </a:lnTo>
                <a:lnTo>
                  <a:pt x="7136096" y="4443900"/>
                </a:lnTo>
                <a:lnTo>
                  <a:pt x="7138160" y="4443451"/>
                </a:lnTo>
                <a:lnTo>
                  <a:pt x="7139929" y="4442555"/>
                </a:lnTo>
                <a:lnTo>
                  <a:pt x="7140814" y="4441883"/>
                </a:lnTo>
                <a:lnTo>
                  <a:pt x="7141108" y="4441210"/>
                </a:lnTo>
                <a:close/>
                <a:moveTo>
                  <a:pt x="7765803" y="4437183"/>
                </a:moveTo>
                <a:lnTo>
                  <a:pt x="7764356" y="4439978"/>
                </a:lnTo>
                <a:lnTo>
                  <a:pt x="7763197" y="4442127"/>
                </a:lnTo>
                <a:lnTo>
                  <a:pt x="7762908" y="4443847"/>
                </a:lnTo>
                <a:lnTo>
                  <a:pt x="7763197" y="4444707"/>
                </a:lnTo>
                <a:lnTo>
                  <a:pt x="7763776" y="4445138"/>
                </a:lnTo>
                <a:lnTo>
                  <a:pt x="7764066" y="4445352"/>
                </a:lnTo>
                <a:lnTo>
                  <a:pt x="7765224" y="4445997"/>
                </a:lnTo>
                <a:lnTo>
                  <a:pt x="7767252" y="4446213"/>
                </a:lnTo>
                <a:lnTo>
                  <a:pt x="7770148" y="4446213"/>
                </a:lnTo>
                <a:lnTo>
                  <a:pt x="7774782" y="4445997"/>
                </a:lnTo>
                <a:lnTo>
                  <a:pt x="7773334" y="4447932"/>
                </a:lnTo>
                <a:lnTo>
                  <a:pt x="7772175" y="4449867"/>
                </a:lnTo>
                <a:lnTo>
                  <a:pt x="7770148" y="4451157"/>
                </a:lnTo>
                <a:lnTo>
                  <a:pt x="7768121" y="4452232"/>
                </a:lnTo>
                <a:lnTo>
                  <a:pt x="7765803" y="4453307"/>
                </a:lnTo>
                <a:lnTo>
                  <a:pt x="7763776" y="4454167"/>
                </a:lnTo>
                <a:lnTo>
                  <a:pt x="7760880" y="4454382"/>
                </a:lnTo>
                <a:lnTo>
                  <a:pt x="7758274" y="4455027"/>
                </a:lnTo>
                <a:lnTo>
                  <a:pt x="7757694" y="4452232"/>
                </a:lnTo>
                <a:lnTo>
                  <a:pt x="7757405" y="4450082"/>
                </a:lnTo>
                <a:lnTo>
                  <a:pt x="7756826" y="4448147"/>
                </a:lnTo>
                <a:lnTo>
                  <a:pt x="7755667" y="4446428"/>
                </a:lnTo>
                <a:lnTo>
                  <a:pt x="7754799" y="4444707"/>
                </a:lnTo>
                <a:lnTo>
                  <a:pt x="7754219" y="4442772"/>
                </a:lnTo>
                <a:lnTo>
                  <a:pt x="7753350" y="4440623"/>
                </a:lnTo>
                <a:lnTo>
                  <a:pt x="7753350" y="4437613"/>
                </a:lnTo>
                <a:close/>
                <a:moveTo>
                  <a:pt x="3655972" y="4435398"/>
                </a:moveTo>
                <a:lnTo>
                  <a:pt x="3656873" y="4435398"/>
                </a:lnTo>
                <a:lnTo>
                  <a:pt x="3657172" y="4435398"/>
                </a:lnTo>
                <a:lnTo>
                  <a:pt x="3658674" y="4436060"/>
                </a:lnTo>
                <a:lnTo>
                  <a:pt x="3660175" y="4436721"/>
                </a:lnTo>
                <a:lnTo>
                  <a:pt x="3662577" y="4437602"/>
                </a:lnTo>
                <a:lnTo>
                  <a:pt x="3664678" y="4438264"/>
                </a:lnTo>
                <a:lnTo>
                  <a:pt x="3665880" y="4438043"/>
                </a:lnTo>
                <a:lnTo>
                  <a:pt x="3667381" y="4438043"/>
                </a:lnTo>
                <a:lnTo>
                  <a:pt x="3662877" y="4442012"/>
                </a:lnTo>
                <a:lnTo>
                  <a:pt x="3661376" y="4443774"/>
                </a:lnTo>
                <a:lnTo>
                  <a:pt x="3660475" y="4445097"/>
                </a:lnTo>
                <a:lnTo>
                  <a:pt x="3660475" y="4445538"/>
                </a:lnTo>
                <a:lnTo>
                  <a:pt x="3660475" y="4445978"/>
                </a:lnTo>
                <a:lnTo>
                  <a:pt x="3661376" y="4446200"/>
                </a:lnTo>
                <a:lnTo>
                  <a:pt x="3662577" y="4446640"/>
                </a:lnTo>
                <a:lnTo>
                  <a:pt x="3665880" y="4446860"/>
                </a:lnTo>
                <a:lnTo>
                  <a:pt x="3671584" y="4446640"/>
                </a:lnTo>
                <a:lnTo>
                  <a:pt x="3671886" y="4447962"/>
                </a:lnTo>
                <a:lnTo>
                  <a:pt x="3671584" y="4449064"/>
                </a:lnTo>
                <a:lnTo>
                  <a:pt x="3670383" y="4450166"/>
                </a:lnTo>
                <a:lnTo>
                  <a:pt x="3668883" y="4451269"/>
                </a:lnTo>
                <a:lnTo>
                  <a:pt x="3667080" y="4452150"/>
                </a:lnTo>
                <a:lnTo>
                  <a:pt x="3664678" y="4452811"/>
                </a:lnTo>
                <a:lnTo>
                  <a:pt x="3661977" y="4453252"/>
                </a:lnTo>
                <a:lnTo>
                  <a:pt x="3659575" y="4453914"/>
                </a:lnTo>
                <a:lnTo>
                  <a:pt x="3653269" y="4454134"/>
                </a:lnTo>
                <a:lnTo>
                  <a:pt x="3647265" y="4454134"/>
                </a:lnTo>
                <a:lnTo>
                  <a:pt x="3644262" y="4453473"/>
                </a:lnTo>
                <a:lnTo>
                  <a:pt x="3641560" y="4453032"/>
                </a:lnTo>
                <a:lnTo>
                  <a:pt x="3639458" y="4452371"/>
                </a:lnTo>
                <a:lnTo>
                  <a:pt x="3637356" y="4451489"/>
                </a:lnTo>
                <a:lnTo>
                  <a:pt x="3637656" y="4450166"/>
                </a:lnTo>
                <a:lnTo>
                  <a:pt x="3638857" y="4449285"/>
                </a:lnTo>
                <a:lnTo>
                  <a:pt x="3640359" y="4448183"/>
                </a:lnTo>
                <a:lnTo>
                  <a:pt x="3642462" y="4447742"/>
                </a:lnTo>
                <a:lnTo>
                  <a:pt x="3646965" y="4446200"/>
                </a:lnTo>
                <a:lnTo>
                  <a:pt x="3651468" y="4445097"/>
                </a:lnTo>
                <a:lnTo>
                  <a:pt x="3655671" y="4443995"/>
                </a:lnTo>
                <a:lnTo>
                  <a:pt x="3657172" y="4443554"/>
                </a:lnTo>
                <a:lnTo>
                  <a:pt x="3658074" y="4442672"/>
                </a:lnTo>
                <a:lnTo>
                  <a:pt x="3658374" y="4441790"/>
                </a:lnTo>
                <a:lnTo>
                  <a:pt x="3658074" y="4440689"/>
                </a:lnTo>
                <a:lnTo>
                  <a:pt x="3656873" y="4439365"/>
                </a:lnTo>
                <a:lnTo>
                  <a:pt x="3654471" y="4438043"/>
                </a:lnTo>
                <a:lnTo>
                  <a:pt x="3655371" y="4436280"/>
                </a:lnTo>
                <a:lnTo>
                  <a:pt x="3655671" y="4435619"/>
                </a:lnTo>
                <a:close/>
                <a:moveTo>
                  <a:pt x="7885809" y="4434506"/>
                </a:moveTo>
                <a:lnTo>
                  <a:pt x="7888190" y="4436067"/>
                </a:lnTo>
                <a:lnTo>
                  <a:pt x="7889977" y="4438075"/>
                </a:lnTo>
                <a:lnTo>
                  <a:pt x="7892953" y="4442536"/>
                </a:lnTo>
                <a:lnTo>
                  <a:pt x="7896227" y="4447442"/>
                </a:lnTo>
                <a:lnTo>
                  <a:pt x="7899204" y="4452127"/>
                </a:lnTo>
                <a:lnTo>
                  <a:pt x="7900096" y="4451903"/>
                </a:lnTo>
                <a:lnTo>
                  <a:pt x="7900692" y="4451681"/>
                </a:lnTo>
                <a:lnTo>
                  <a:pt x="7901883" y="4450565"/>
                </a:lnTo>
                <a:lnTo>
                  <a:pt x="7902478" y="4448781"/>
                </a:lnTo>
                <a:lnTo>
                  <a:pt x="7902775" y="4447220"/>
                </a:lnTo>
                <a:lnTo>
                  <a:pt x="7902775" y="4442982"/>
                </a:lnTo>
                <a:lnTo>
                  <a:pt x="7903371" y="4438298"/>
                </a:lnTo>
                <a:lnTo>
                  <a:pt x="7905752" y="4438298"/>
                </a:lnTo>
                <a:lnTo>
                  <a:pt x="7908133" y="4438298"/>
                </a:lnTo>
                <a:lnTo>
                  <a:pt x="7912896" y="4438967"/>
                </a:lnTo>
                <a:lnTo>
                  <a:pt x="7917956" y="4440082"/>
                </a:lnTo>
                <a:lnTo>
                  <a:pt x="7922421" y="4441644"/>
                </a:lnTo>
                <a:lnTo>
                  <a:pt x="7926886" y="4443428"/>
                </a:lnTo>
                <a:lnTo>
                  <a:pt x="7931350" y="4445658"/>
                </a:lnTo>
                <a:lnTo>
                  <a:pt x="7940281" y="4449897"/>
                </a:lnTo>
                <a:lnTo>
                  <a:pt x="7944745" y="4451681"/>
                </a:lnTo>
                <a:lnTo>
                  <a:pt x="7948912" y="4453242"/>
                </a:lnTo>
                <a:lnTo>
                  <a:pt x="7953377" y="4454803"/>
                </a:lnTo>
                <a:lnTo>
                  <a:pt x="7957544" y="4455249"/>
                </a:lnTo>
                <a:lnTo>
                  <a:pt x="7959628" y="4455472"/>
                </a:lnTo>
                <a:lnTo>
                  <a:pt x="7962009" y="4455472"/>
                </a:lnTo>
                <a:lnTo>
                  <a:pt x="7964093" y="4455249"/>
                </a:lnTo>
                <a:lnTo>
                  <a:pt x="7966474" y="4454803"/>
                </a:lnTo>
                <a:lnTo>
                  <a:pt x="7968856" y="4454134"/>
                </a:lnTo>
                <a:lnTo>
                  <a:pt x="7971236" y="4453242"/>
                </a:lnTo>
                <a:lnTo>
                  <a:pt x="7973618" y="4452127"/>
                </a:lnTo>
                <a:lnTo>
                  <a:pt x="7976296" y="4450788"/>
                </a:lnTo>
                <a:lnTo>
                  <a:pt x="7975404" y="4449004"/>
                </a:lnTo>
                <a:lnTo>
                  <a:pt x="7974808" y="4447889"/>
                </a:lnTo>
                <a:lnTo>
                  <a:pt x="7973320" y="4446773"/>
                </a:lnTo>
                <a:lnTo>
                  <a:pt x="7971832" y="4446327"/>
                </a:lnTo>
                <a:lnTo>
                  <a:pt x="7969748" y="4445882"/>
                </a:lnTo>
                <a:lnTo>
                  <a:pt x="7967962" y="4445882"/>
                </a:lnTo>
                <a:lnTo>
                  <a:pt x="7963795" y="4445882"/>
                </a:lnTo>
                <a:lnTo>
                  <a:pt x="7959331" y="4445882"/>
                </a:lnTo>
                <a:lnTo>
                  <a:pt x="7957544" y="4445882"/>
                </a:lnTo>
                <a:lnTo>
                  <a:pt x="7955461" y="4445658"/>
                </a:lnTo>
                <a:lnTo>
                  <a:pt x="7953675" y="4445436"/>
                </a:lnTo>
                <a:lnTo>
                  <a:pt x="7952186" y="4444543"/>
                </a:lnTo>
                <a:lnTo>
                  <a:pt x="7950996" y="4443651"/>
                </a:lnTo>
                <a:lnTo>
                  <a:pt x="7950400" y="4442090"/>
                </a:lnTo>
                <a:lnTo>
                  <a:pt x="7952186" y="4440529"/>
                </a:lnTo>
                <a:lnTo>
                  <a:pt x="7953973" y="4439859"/>
                </a:lnTo>
                <a:lnTo>
                  <a:pt x="7956056" y="4439191"/>
                </a:lnTo>
                <a:lnTo>
                  <a:pt x="7957842" y="4438967"/>
                </a:lnTo>
                <a:lnTo>
                  <a:pt x="7959628" y="4438967"/>
                </a:lnTo>
                <a:lnTo>
                  <a:pt x="7961711" y="4438967"/>
                </a:lnTo>
                <a:lnTo>
                  <a:pt x="7964986" y="4439859"/>
                </a:lnTo>
                <a:lnTo>
                  <a:pt x="7969153" y="4440306"/>
                </a:lnTo>
                <a:lnTo>
                  <a:pt x="7971236" y="4440529"/>
                </a:lnTo>
                <a:lnTo>
                  <a:pt x="7973618" y="4440306"/>
                </a:lnTo>
                <a:lnTo>
                  <a:pt x="7975999" y="4440082"/>
                </a:lnTo>
                <a:lnTo>
                  <a:pt x="7978381" y="4439413"/>
                </a:lnTo>
                <a:lnTo>
                  <a:pt x="7981654" y="4438744"/>
                </a:lnTo>
                <a:lnTo>
                  <a:pt x="7984631" y="4436960"/>
                </a:lnTo>
                <a:lnTo>
                  <a:pt x="7986417" y="4445658"/>
                </a:lnTo>
                <a:lnTo>
                  <a:pt x="7986715" y="4450565"/>
                </a:lnTo>
                <a:lnTo>
                  <a:pt x="7987310" y="4455249"/>
                </a:lnTo>
                <a:lnTo>
                  <a:pt x="7989096" y="4463948"/>
                </a:lnTo>
                <a:lnTo>
                  <a:pt x="7983143" y="4464840"/>
                </a:lnTo>
                <a:lnTo>
                  <a:pt x="7977487" y="4465510"/>
                </a:lnTo>
                <a:lnTo>
                  <a:pt x="7973023" y="4465955"/>
                </a:lnTo>
                <a:lnTo>
                  <a:pt x="7968856" y="4465955"/>
                </a:lnTo>
                <a:lnTo>
                  <a:pt x="7961116" y="4465955"/>
                </a:lnTo>
                <a:lnTo>
                  <a:pt x="7954568" y="4465510"/>
                </a:lnTo>
                <a:lnTo>
                  <a:pt x="7947424" y="4464840"/>
                </a:lnTo>
                <a:lnTo>
                  <a:pt x="7938494" y="4464394"/>
                </a:lnTo>
                <a:lnTo>
                  <a:pt x="7933434" y="4464394"/>
                </a:lnTo>
                <a:lnTo>
                  <a:pt x="7927481" y="4464617"/>
                </a:lnTo>
                <a:lnTo>
                  <a:pt x="7920040" y="4464840"/>
                </a:lnTo>
                <a:lnTo>
                  <a:pt x="7912300" y="4465510"/>
                </a:lnTo>
                <a:lnTo>
                  <a:pt x="7914086" y="4462609"/>
                </a:lnTo>
                <a:lnTo>
                  <a:pt x="7914979" y="4460603"/>
                </a:lnTo>
                <a:lnTo>
                  <a:pt x="7914682" y="4459041"/>
                </a:lnTo>
                <a:lnTo>
                  <a:pt x="7913789" y="4457479"/>
                </a:lnTo>
                <a:lnTo>
                  <a:pt x="7912300" y="4456811"/>
                </a:lnTo>
                <a:lnTo>
                  <a:pt x="7910515" y="4456142"/>
                </a:lnTo>
                <a:lnTo>
                  <a:pt x="7907836" y="4455472"/>
                </a:lnTo>
                <a:lnTo>
                  <a:pt x="7905157" y="4455249"/>
                </a:lnTo>
                <a:lnTo>
                  <a:pt x="7899799" y="4455249"/>
                </a:lnTo>
                <a:lnTo>
                  <a:pt x="7895036" y="4455027"/>
                </a:lnTo>
                <a:lnTo>
                  <a:pt x="7892953" y="4454803"/>
                </a:lnTo>
                <a:lnTo>
                  <a:pt x="7891465" y="4454134"/>
                </a:lnTo>
                <a:lnTo>
                  <a:pt x="7890869" y="4453242"/>
                </a:lnTo>
                <a:lnTo>
                  <a:pt x="7890869" y="4455249"/>
                </a:lnTo>
                <a:lnTo>
                  <a:pt x="7890571" y="4458148"/>
                </a:lnTo>
                <a:lnTo>
                  <a:pt x="7889679" y="4460156"/>
                </a:lnTo>
                <a:lnTo>
                  <a:pt x="7889083" y="4462164"/>
                </a:lnTo>
                <a:lnTo>
                  <a:pt x="7887298" y="4463279"/>
                </a:lnTo>
                <a:lnTo>
                  <a:pt x="7885809" y="4463948"/>
                </a:lnTo>
                <a:lnTo>
                  <a:pt x="7884321" y="4464617"/>
                </a:lnTo>
                <a:lnTo>
                  <a:pt x="7882237" y="4464617"/>
                </a:lnTo>
                <a:lnTo>
                  <a:pt x="7880154" y="4464394"/>
                </a:lnTo>
                <a:lnTo>
                  <a:pt x="7878070" y="4463725"/>
                </a:lnTo>
                <a:lnTo>
                  <a:pt x="7875689" y="4462609"/>
                </a:lnTo>
                <a:lnTo>
                  <a:pt x="7873606" y="4461494"/>
                </a:lnTo>
                <a:lnTo>
                  <a:pt x="7871224" y="4459710"/>
                </a:lnTo>
                <a:lnTo>
                  <a:pt x="7868843" y="4457479"/>
                </a:lnTo>
                <a:lnTo>
                  <a:pt x="7867057" y="4455249"/>
                </a:lnTo>
                <a:lnTo>
                  <a:pt x="7864973" y="4452796"/>
                </a:lnTo>
                <a:lnTo>
                  <a:pt x="7862890" y="4453688"/>
                </a:lnTo>
                <a:lnTo>
                  <a:pt x="7861699" y="4454803"/>
                </a:lnTo>
                <a:lnTo>
                  <a:pt x="7861104" y="4455472"/>
                </a:lnTo>
                <a:lnTo>
                  <a:pt x="7860806" y="4456811"/>
                </a:lnTo>
                <a:lnTo>
                  <a:pt x="7861104" y="4457926"/>
                </a:lnTo>
                <a:lnTo>
                  <a:pt x="7861402" y="4459041"/>
                </a:lnTo>
                <a:lnTo>
                  <a:pt x="7862592" y="4461271"/>
                </a:lnTo>
                <a:lnTo>
                  <a:pt x="7863783" y="4463502"/>
                </a:lnTo>
                <a:lnTo>
                  <a:pt x="7864081" y="4464840"/>
                </a:lnTo>
                <a:lnTo>
                  <a:pt x="7864378" y="4465955"/>
                </a:lnTo>
                <a:lnTo>
                  <a:pt x="7864378" y="4467070"/>
                </a:lnTo>
                <a:lnTo>
                  <a:pt x="7863783" y="4468632"/>
                </a:lnTo>
                <a:lnTo>
                  <a:pt x="7862592" y="4469747"/>
                </a:lnTo>
                <a:lnTo>
                  <a:pt x="7861104" y="4470862"/>
                </a:lnTo>
                <a:lnTo>
                  <a:pt x="7859615" y="4469970"/>
                </a:lnTo>
                <a:lnTo>
                  <a:pt x="7858127" y="4469301"/>
                </a:lnTo>
                <a:lnTo>
                  <a:pt x="7854556" y="4468185"/>
                </a:lnTo>
                <a:lnTo>
                  <a:pt x="7851281" y="4467740"/>
                </a:lnTo>
                <a:lnTo>
                  <a:pt x="7847114" y="4467517"/>
                </a:lnTo>
                <a:lnTo>
                  <a:pt x="7843244" y="4467740"/>
                </a:lnTo>
                <a:lnTo>
                  <a:pt x="7839673" y="4467740"/>
                </a:lnTo>
                <a:lnTo>
                  <a:pt x="7831636" y="4468185"/>
                </a:lnTo>
                <a:lnTo>
                  <a:pt x="7828361" y="4468632"/>
                </a:lnTo>
                <a:lnTo>
                  <a:pt x="7825385" y="4468632"/>
                </a:lnTo>
                <a:lnTo>
                  <a:pt x="7822706" y="4467963"/>
                </a:lnTo>
                <a:lnTo>
                  <a:pt x="7820325" y="4467517"/>
                </a:lnTo>
                <a:lnTo>
                  <a:pt x="7819432" y="4466847"/>
                </a:lnTo>
                <a:lnTo>
                  <a:pt x="7818539" y="4465955"/>
                </a:lnTo>
                <a:lnTo>
                  <a:pt x="7818241" y="4465063"/>
                </a:lnTo>
                <a:lnTo>
                  <a:pt x="7817944" y="4463948"/>
                </a:lnTo>
                <a:lnTo>
                  <a:pt x="7817348" y="4461494"/>
                </a:lnTo>
                <a:lnTo>
                  <a:pt x="7818241" y="4458148"/>
                </a:lnTo>
                <a:lnTo>
                  <a:pt x="7816158" y="4458372"/>
                </a:lnTo>
                <a:lnTo>
                  <a:pt x="7814669" y="4458148"/>
                </a:lnTo>
                <a:lnTo>
                  <a:pt x="7813181" y="4458148"/>
                </a:lnTo>
                <a:lnTo>
                  <a:pt x="7812288" y="4457479"/>
                </a:lnTo>
                <a:lnTo>
                  <a:pt x="7811395" y="4457033"/>
                </a:lnTo>
                <a:lnTo>
                  <a:pt x="7810502" y="4456142"/>
                </a:lnTo>
                <a:lnTo>
                  <a:pt x="7809907" y="4455027"/>
                </a:lnTo>
                <a:lnTo>
                  <a:pt x="7809609" y="4453688"/>
                </a:lnTo>
                <a:lnTo>
                  <a:pt x="7808121" y="4454803"/>
                </a:lnTo>
                <a:lnTo>
                  <a:pt x="7806931" y="4455918"/>
                </a:lnTo>
                <a:lnTo>
                  <a:pt x="7806633" y="4457257"/>
                </a:lnTo>
                <a:lnTo>
                  <a:pt x="7806037" y="4458595"/>
                </a:lnTo>
                <a:lnTo>
                  <a:pt x="7806633" y="4462164"/>
                </a:lnTo>
                <a:lnTo>
                  <a:pt x="7807228" y="4465063"/>
                </a:lnTo>
                <a:lnTo>
                  <a:pt x="7807525" y="4466625"/>
                </a:lnTo>
                <a:lnTo>
                  <a:pt x="7807525" y="4467963"/>
                </a:lnTo>
                <a:lnTo>
                  <a:pt x="7807228" y="4469301"/>
                </a:lnTo>
                <a:lnTo>
                  <a:pt x="7806633" y="4470416"/>
                </a:lnTo>
                <a:lnTo>
                  <a:pt x="7805144" y="4471309"/>
                </a:lnTo>
                <a:lnTo>
                  <a:pt x="7803061" y="4471977"/>
                </a:lnTo>
                <a:lnTo>
                  <a:pt x="7800382" y="4471977"/>
                </a:lnTo>
                <a:lnTo>
                  <a:pt x="7797108" y="4471977"/>
                </a:lnTo>
                <a:lnTo>
                  <a:pt x="7798894" y="4469301"/>
                </a:lnTo>
                <a:lnTo>
                  <a:pt x="7800382" y="4467070"/>
                </a:lnTo>
                <a:lnTo>
                  <a:pt x="7801275" y="4465063"/>
                </a:lnTo>
                <a:lnTo>
                  <a:pt x="7801275" y="4463502"/>
                </a:lnTo>
                <a:lnTo>
                  <a:pt x="7800382" y="4462164"/>
                </a:lnTo>
                <a:lnTo>
                  <a:pt x="7799489" y="4461271"/>
                </a:lnTo>
                <a:lnTo>
                  <a:pt x="7797703" y="4460156"/>
                </a:lnTo>
                <a:lnTo>
                  <a:pt x="7796215" y="4459487"/>
                </a:lnTo>
                <a:lnTo>
                  <a:pt x="7791750" y="4458372"/>
                </a:lnTo>
                <a:lnTo>
                  <a:pt x="7787285" y="4457257"/>
                </a:lnTo>
                <a:lnTo>
                  <a:pt x="7782820" y="4456142"/>
                </a:lnTo>
                <a:lnTo>
                  <a:pt x="7781034" y="4455249"/>
                </a:lnTo>
                <a:lnTo>
                  <a:pt x="7779546" y="4454134"/>
                </a:lnTo>
                <a:lnTo>
                  <a:pt x="7781629" y="4451903"/>
                </a:lnTo>
                <a:lnTo>
                  <a:pt x="7784011" y="4449673"/>
                </a:lnTo>
                <a:lnTo>
                  <a:pt x="7786690" y="4447889"/>
                </a:lnTo>
                <a:lnTo>
                  <a:pt x="7789071" y="4446327"/>
                </a:lnTo>
                <a:lnTo>
                  <a:pt x="7792345" y="4444543"/>
                </a:lnTo>
                <a:lnTo>
                  <a:pt x="7795321" y="4443428"/>
                </a:lnTo>
                <a:lnTo>
                  <a:pt x="7798298" y="4442313"/>
                </a:lnTo>
                <a:lnTo>
                  <a:pt x="7801573" y="4441421"/>
                </a:lnTo>
                <a:lnTo>
                  <a:pt x="7808419" y="4440082"/>
                </a:lnTo>
                <a:lnTo>
                  <a:pt x="7815562" y="4439191"/>
                </a:lnTo>
                <a:lnTo>
                  <a:pt x="7823004" y="4438967"/>
                </a:lnTo>
                <a:lnTo>
                  <a:pt x="7830445" y="4438744"/>
                </a:lnTo>
                <a:lnTo>
                  <a:pt x="7845625" y="4438967"/>
                </a:lnTo>
                <a:lnTo>
                  <a:pt x="7853067" y="4438967"/>
                </a:lnTo>
                <a:lnTo>
                  <a:pt x="7860806" y="4438744"/>
                </a:lnTo>
                <a:lnTo>
                  <a:pt x="7867354" y="4438298"/>
                </a:lnTo>
                <a:lnTo>
                  <a:pt x="7874200" y="4437629"/>
                </a:lnTo>
                <a:lnTo>
                  <a:pt x="7880154" y="4436291"/>
                </a:lnTo>
                <a:lnTo>
                  <a:pt x="7883428" y="4435176"/>
                </a:lnTo>
                <a:close/>
                <a:moveTo>
                  <a:pt x="2480167" y="4432722"/>
                </a:moveTo>
                <a:lnTo>
                  <a:pt x="2486927" y="4432722"/>
                </a:lnTo>
                <a:lnTo>
                  <a:pt x="2487220" y="4434091"/>
                </a:lnTo>
                <a:lnTo>
                  <a:pt x="2486927" y="4434776"/>
                </a:lnTo>
                <a:lnTo>
                  <a:pt x="2485458" y="4435917"/>
                </a:lnTo>
                <a:lnTo>
                  <a:pt x="2483399" y="4436602"/>
                </a:lnTo>
                <a:lnTo>
                  <a:pt x="2480755" y="4437515"/>
                </a:lnTo>
                <a:lnTo>
                  <a:pt x="2477816" y="4437972"/>
                </a:lnTo>
                <a:lnTo>
                  <a:pt x="2470470" y="4439570"/>
                </a:lnTo>
                <a:lnTo>
                  <a:pt x="2462533" y="4440254"/>
                </a:lnTo>
                <a:lnTo>
                  <a:pt x="2454599" y="4441167"/>
                </a:lnTo>
                <a:lnTo>
                  <a:pt x="2440786" y="4442536"/>
                </a:lnTo>
                <a:lnTo>
                  <a:pt x="2442843" y="4441167"/>
                </a:lnTo>
                <a:lnTo>
                  <a:pt x="2444901" y="4439798"/>
                </a:lnTo>
                <a:lnTo>
                  <a:pt x="2447545" y="4438428"/>
                </a:lnTo>
                <a:lnTo>
                  <a:pt x="2449603" y="4437515"/>
                </a:lnTo>
                <a:lnTo>
                  <a:pt x="2454893" y="4435689"/>
                </a:lnTo>
                <a:lnTo>
                  <a:pt x="2460770" y="4434319"/>
                </a:lnTo>
                <a:lnTo>
                  <a:pt x="2466649" y="4433407"/>
                </a:lnTo>
                <a:lnTo>
                  <a:pt x="2473407" y="4433179"/>
                </a:lnTo>
                <a:close/>
                <a:moveTo>
                  <a:pt x="2619381" y="4431830"/>
                </a:moveTo>
                <a:lnTo>
                  <a:pt x="2618487" y="4434642"/>
                </a:lnTo>
                <a:lnTo>
                  <a:pt x="2617297" y="4436805"/>
                </a:lnTo>
                <a:lnTo>
                  <a:pt x="2615808" y="4438535"/>
                </a:lnTo>
                <a:lnTo>
                  <a:pt x="2613724" y="4439833"/>
                </a:lnTo>
                <a:lnTo>
                  <a:pt x="2612239" y="4440698"/>
                </a:lnTo>
                <a:lnTo>
                  <a:pt x="2610450" y="4440914"/>
                </a:lnTo>
                <a:lnTo>
                  <a:pt x="2608368" y="4441130"/>
                </a:lnTo>
                <a:lnTo>
                  <a:pt x="2606284" y="4441130"/>
                </a:lnTo>
                <a:lnTo>
                  <a:pt x="2602116" y="4440698"/>
                </a:lnTo>
                <a:lnTo>
                  <a:pt x="2597950" y="4440481"/>
                </a:lnTo>
                <a:lnTo>
                  <a:pt x="2595865" y="4440049"/>
                </a:lnTo>
                <a:lnTo>
                  <a:pt x="2593782" y="4440049"/>
                </a:lnTo>
                <a:lnTo>
                  <a:pt x="2591698" y="4440481"/>
                </a:lnTo>
                <a:lnTo>
                  <a:pt x="2589913" y="4440914"/>
                </a:lnTo>
                <a:lnTo>
                  <a:pt x="2587233" y="4441995"/>
                </a:lnTo>
                <a:lnTo>
                  <a:pt x="2585149" y="4443726"/>
                </a:lnTo>
                <a:lnTo>
                  <a:pt x="2584258" y="4445023"/>
                </a:lnTo>
                <a:lnTo>
                  <a:pt x="2583364" y="4446754"/>
                </a:lnTo>
                <a:lnTo>
                  <a:pt x="2583066" y="4448268"/>
                </a:lnTo>
                <a:lnTo>
                  <a:pt x="2583066" y="4449998"/>
                </a:lnTo>
                <a:lnTo>
                  <a:pt x="2583364" y="4452377"/>
                </a:lnTo>
                <a:lnTo>
                  <a:pt x="2583364" y="4453242"/>
                </a:lnTo>
                <a:lnTo>
                  <a:pt x="2582173" y="4452161"/>
                </a:lnTo>
                <a:lnTo>
                  <a:pt x="2572946" y="4440914"/>
                </a:lnTo>
                <a:lnTo>
                  <a:pt x="2575923" y="4439400"/>
                </a:lnTo>
                <a:lnTo>
                  <a:pt x="2579197" y="4437670"/>
                </a:lnTo>
                <a:lnTo>
                  <a:pt x="2581875" y="4436588"/>
                </a:lnTo>
                <a:lnTo>
                  <a:pt x="2584852" y="4435724"/>
                </a:lnTo>
                <a:lnTo>
                  <a:pt x="2587531" y="4435291"/>
                </a:lnTo>
                <a:lnTo>
                  <a:pt x="2590210" y="4434858"/>
                </a:lnTo>
                <a:lnTo>
                  <a:pt x="2595568" y="4434642"/>
                </a:lnTo>
                <a:lnTo>
                  <a:pt x="2600629" y="4434425"/>
                </a:lnTo>
                <a:lnTo>
                  <a:pt x="2606284" y="4434210"/>
                </a:lnTo>
                <a:lnTo>
                  <a:pt x="2609261" y="4433777"/>
                </a:lnTo>
                <a:lnTo>
                  <a:pt x="2612833" y="4433560"/>
                </a:lnTo>
                <a:lnTo>
                  <a:pt x="2616107" y="4432695"/>
                </a:lnTo>
                <a:close/>
                <a:moveTo>
                  <a:pt x="2101457" y="4419339"/>
                </a:moveTo>
                <a:lnTo>
                  <a:pt x="2105922" y="4419339"/>
                </a:lnTo>
                <a:lnTo>
                  <a:pt x="2110386" y="4419785"/>
                </a:lnTo>
                <a:lnTo>
                  <a:pt x="2114854" y="4420230"/>
                </a:lnTo>
                <a:lnTo>
                  <a:pt x="2119318" y="4420898"/>
                </a:lnTo>
                <a:lnTo>
                  <a:pt x="2123484" y="4421789"/>
                </a:lnTo>
                <a:lnTo>
                  <a:pt x="2127950" y="4422903"/>
                </a:lnTo>
                <a:lnTo>
                  <a:pt x="2132712" y="4424462"/>
                </a:lnTo>
                <a:lnTo>
                  <a:pt x="2136580" y="4425798"/>
                </a:lnTo>
                <a:lnTo>
                  <a:pt x="2144916" y="4429139"/>
                </a:lnTo>
                <a:lnTo>
                  <a:pt x="2152952" y="4433147"/>
                </a:lnTo>
                <a:lnTo>
                  <a:pt x="2160394" y="4437601"/>
                </a:lnTo>
                <a:lnTo>
                  <a:pt x="2167537" y="4442278"/>
                </a:lnTo>
                <a:lnTo>
                  <a:pt x="2174085" y="4447399"/>
                </a:lnTo>
                <a:lnTo>
                  <a:pt x="2179742" y="4453190"/>
                </a:lnTo>
                <a:lnTo>
                  <a:pt x="2184801" y="4458535"/>
                </a:lnTo>
                <a:lnTo>
                  <a:pt x="2187184" y="4468779"/>
                </a:lnTo>
                <a:lnTo>
                  <a:pt x="2188670" y="4478801"/>
                </a:lnTo>
                <a:lnTo>
                  <a:pt x="2189565" y="4487931"/>
                </a:lnTo>
                <a:lnTo>
                  <a:pt x="2189565" y="4497062"/>
                </a:lnTo>
                <a:lnTo>
                  <a:pt x="2188968" y="4505524"/>
                </a:lnTo>
                <a:lnTo>
                  <a:pt x="2187779" y="4513541"/>
                </a:lnTo>
                <a:lnTo>
                  <a:pt x="2185991" y="4521336"/>
                </a:lnTo>
                <a:lnTo>
                  <a:pt x="2183910" y="4528239"/>
                </a:lnTo>
                <a:lnTo>
                  <a:pt x="2180633" y="4534697"/>
                </a:lnTo>
                <a:lnTo>
                  <a:pt x="2177361" y="4540488"/>
                </a:lnTo>
                <a:lnTo>
                  <a:pt x="2173490" y="4545832"/>
                </a:lnTo>
                <a:lnTo>
                  <a:pt x="2169026" y="4550509"/>
                </a:lnTo>
                <a:lnTo>
                  <a:pt x="2166941" y="4552513"/>
                </a:lnTo>
                <a:lnTo>
                  <a:pt x="2164263" y="4554517"/>
                </a:lnTo>
                <a:lnTo>
                  <a:pt x="2161585" y="4556077"/>
                </a:lnTo>
                <a:lnTo>
                  <a:pt x="2158906" y="4557858"/>
                </a:lnTo>
                <a:lnTo>
                  <a:pt x="2155927" y="4559195"/>
                </a:lnTo>
                <a:lnTo>
                  <a:pt x="2152952" y="4560308"/>
                </a:lnTo>
                <a:lnTo>
                  <a:pt x="2149974" y="4561421"/>
                </a:lnTo>
                <a:lnTo>
                  <a:pt x="2147000" y="4562312"/>
                </a:lnTo>
                <a:lnTo>
                  <a:pt x="2141938" y="4563202"/>
                </a:lnTo>
                <a:lnTo>
                  <a:pt x="2137175" y="4563870"/>
                </a:lnTo>
                <a:lnTo>
                  <a:pt x="2132117" y="4563870"/>
                </a:lnTo>
                <a:lnTo>
                  <a:pt x="2127651" y="4563870"/>
                </a:lnTo>
                <a:lnTo>
                  <a:pt x="2122888" y="4563202"/>
                </a:lnTo>
                <a:lnTo>
                  <a:pt x="2117830" y="4562312"/>
                </a:lnTo>
                <a:lnTo>
                  <a:pt x="2113066" y="4561199"/>
                </a:lnTo>
                <a:lnTo>
                  <a:pt x="2108006" y="4560085"/>
                </a:lnTo>
                <a:lnTo>
                  <a:pt x="2098183" y="4556745"/>
                </a:lnTo>
                <a:lnTo>
                  <a:pt x="2088659" y="4552958"/>
                </a:lnTo>
                <a:lnTo>
                  <a:pt x="2079134" y="4549173"/>
                </a:lnTo>
                <a:lnTo>
                  <a:pt x="2069608" y="4544941"/>
                </a:lnTo>
                <a:lnTo>
                  <a:pt x="2060381" y="4540933"/>
                </a:lnTo>
                <a:lnTo>
                  <a:pt x="2051155" y="4537370"/>
                </a:lnTo>
                <a:lnTo>
                  <a:pt x="2042225" y="4534252"/>
                </a:lnTo>
                <a:lnTo>
                  <a:pt x="2038058" y="4533138"/>
                </a:lnTo>
                <a:lnTo>
                  <a:pt x="2033593" y="4532025"/>
                </a:lnTo>
                <a:lnTo>
                  <a:pt x="2029426" y="4531357"/>
                </a:lnTo>
                <a:lnTo>
                  <a:pt x="2025258" y="4531135"/>
                </a:lnTo>
                <a:lnTo>
                  <a:pt x="2021092" y="4531135"/>
                </a:lnTo>
                <a:lnTo>
                  <a:pt x="2016925" y="4531357"/>
                </a:lnTo>
                <a:lnTo>
                  <a:pt x="2013352" y="4532025"/>
                </a:lnTo>
                <a:lnTo>
                  <a:pt x="2009483" y="4533138"/>
                </a:lnTo>
                <a:lnTo>
                  <a:pt x="2005613" y="4534697"/>
                </a:lnTo>
                <a:lnTo>
                  <a:pt x="2002041" y="4536702"/>
                </a:lnTo>
                <a:lnTo>
                  <a:pt x="1999064" y="4535588"/>
                </a:lnTo>
                <a:lnTo>
                  <a:pt x="1995196" y="4534475"/>
                </a:lnTo>
                <a:lnTo>
                  <a:pt x="1986860" y="4532470"/>
                </a:lnTo>
                <a:lnTo>
                  <a:pt x="1965727" y="4528908"/>
                </a:lnTo>
                <a:lnTo>
                  <a:pt x="1954416" y="4526236"/>
                </a:lnTo>
                <a:lnTo>
                  <a:pt x="1948759" y="4524899"/>
                </a:lnTo>
                <a:lnTo>
                  <a:pt x="1943700" y="4523563"/>
                </a:lnTo>
                <a:lnTo>
                  <a:pt x="1938342" y="4521780"/>
                </a:lnTo>
                <a:lnTo>
                  <a:pt x="1933580" y="4519777"/>
                </a:lnTo>
                <a:lnTo>
                  <a:pt x="1929413" y="4517550"/>
                </a:lnTo>
                <a:lnTo>
                  <a:pt x="1925245" y="4515100"/>
                </a:lnTo>
                <a:lnTo>
                  <a:pt x="1926734" y="4510646"/>
                </a:lnTo>
                <a:lnTo>
                  <a:pt x="1927031" y="4507083"/>
                </a:lnTo>
                <a:lnTo>
                  <a:pt x="1927329" y="4504634"/>
                </a:lnTo>
                <a:lnTo>
                  <a:pt x="1927031" y="4502629"/>
                </a:lnTo>
                <a:lnTo>
                  <a:pt x="1925840" y="4497284"/>
                </a:lnTo>
                <a:lnTo>
                  <a:pt x="1925542" y="4493721"/>
                </a:lnTo>
                <a:lnTo>
                  <a:pt x="1925245" y="4487931"/>
                </a:lnTo>
                <a:lnTo>
                  <a:pt x="1928222" y="4487486"/>
                </a:lnTo>
                <a:lnTo>
                  <a:pt x="1931497" y="4487263"/>
                </a:lnTo>
                <a:lnTo>
                  <a:pt x="1938639" y="4486595"/>
                </a:lnTo>
                <a:lnTo>
                  <a:pt x="1945783" y="4486373"/>
                </a:lnTo>
                <a:lnTo>
                  <a:pt x="1949653" y="4485927"/>
                </a:lnTo>
                <a:lnTo>
                  <a:pt x="1952927" y="4485704"/>
                </a:lnTo>
                <a:lnTo>
                  <a:pt x="1955903" y="4485259"/>
                </a:lnTo>
                <a:lnTo>
                  <a:pt x="1959179" y="4484368"/>
                </a:lnTo>
                <a:lnTo>
                  <a:pt x="1961558" y="4483032"/>
                </a:lnTo>
                <a:lnTo>
                  <a:pt x="1963940" y="4481473"/>
                </a:lnTo>
                <a:lnTo>
                  <a:pt x="1965428" y="4479246"/>
                </a:lnTo>
                <a:lnTo>
                  <a:pt x="1966918" y="4476796"/>
                </a:lnTo>
                <a:lnTo>
                  <a:pt x="1967216" y="4473678"/>
                </a:lnTo>
                <a:lnTo>
                  <a:pt x="1967811" y="4469670"/>
                </a:lnTo>
                <a:lnTo>
                  <a:pt x="1969894" y="4470783"/>
                </a:lnTo>
                <a:lnTo>
                  <a:pt x="1971977" y="4471896"/>
                </a:lnTo>
                <a:lnTo>
                  <a:pt x="1973763" y="4473456"/>
                </a:lnTo>
                <a:lnTo>
                  <a:pt x="1975252" y="4475015"/>
                </a:lnTo>
                <a:lnTo>
                  <a:pt x="1976739" y="4476796"/>
                </a:lnTo>
                <a:lnTo>
                  <a:pt x="1978228" y="4478801"/>
                </a:lnTo>
                <a:lnTo>
                  <a:pt x="1979419" y="4480582"/>
                </a:lnTo>
                <a:lnTo>
                  <a:pt x="1980610" y="4483254"/>
                </a:lnTo>
                <a:lnTo>
                  <a:pt x="1980015" y="4481473"/>
                </a:lnTo>
                <a:lnTo>
                  <a:pt x="1980610" y="4480136"/>
                </a:lnTo>
                <a:lnTo>
                  <a:pt x="1980906" y="4479023"/>
                </a:lnTo>
                <a:lnTo>
                  <a:pt x="1981502" y="4478132"/>
                </a:lnTo>
                <a:lnTo>
                  <a:pt x="1982693" y="4477242"/>
                </a:lnTo>
                <a:lnTo>
                  <a:pt x="1983884" y="4476796"/>
                </a:lnTo>
                <a:lnTo>
                  <a:pt x="1986564" y="4475237"/>
                </a:lnTo>
                <a:lnTo>
                  <a:pt x="1987753" y="4474569"/>
                </a:lnTo>
                <a:lnTo>
                  <a:pt x="1989242" y="4473678"/>
                </a:lnTo>
                <a:lnTo>
                  <a:pt x="1990432" y="4472342"/>
                </a:lnTo>
                <a:lnTo>
                  <a:pt x="1991326" y="4470783"/>
                </a:lnTo>
                <a:lnTo>
                  <a:pt x="1992218" y="4468779"/>
                </a:lnTo>
                <a:lnTo>
                  <a:pt x="1992814" y="4466552"/>
                </a:lnTo>
                <a:lnTo>
                  <a:pt x="1993408" y="4463880"/>
                </a:lnTo>
                <a:lnTo>
                  <a:pt x="1992814" y="4460316"/>
                </a:lnTo>
                <a:lnTo>
                  <a:pt x="1994300" y="4463212"/>
                </a:lnTo>
                <a:lnTo>
                  <a:pt x="1996089" y="4465216"/>
                </a:lnTo>
                <a:lnTo>
                  <a:pt x="1997873" y="4467220"/>
                </a:lnTo>
                <a:lnTo>
                  <a:pt x="1999958" y="4468556"/>
                </a:lnTo>
                <a:lnTo>
                  <a:pt x="2002637" y="4469892"/>
                </a:lnTo>
                <a:lnTo>
                  <a:pt x="2005316" y="4471005"/>
                </a:lnTo>
                <a:lnTo>
                  <a:pt x="2010674" y="4473456"/>
                </a:lnTo>
                <a:lnTo>
                  <a:pt x="2013352" y="4474569"/>
                </a:lnTo>
                <a:lnTo>
                  <a:pt x="2015436" y="4475905"/>
                </a:lnTo>
                <a:lnTo>
                  <a:pt x="2017816" y="4477687"/>
                </a:lnTo>
                <a:lnTo>
                  <a:pt x="2019604" y="4479468"/>
                </a:lnTo>
                <a:lnTo>
                  <a:pt x="2021092" y="4481918"/>
                </a:lnTo>
                <a:lnTo>
                  <a:pt x="2022283" y="4484590"/>
                </a:lnTo>
                <a:lnTo>
                  <a:pt x="2023174" y="4487708"/>
                </a:lnTo>
                <a:lnTo>
                  <a:pt x="2023174" y="4491717"/>
                </a:lnTo>
                <a:lnTo>
                  <a:pt x="2027046" y="4489935"/>
                </a:lnTo>
                <a:lnTo>
                  <a:pt x="2031211" y="4488376"/>
                </a:lnTo>
                <a:lnTo>
                  <a:pt x="2035081" y="4486373"/>
                </a:lnTo>
                <a:lnTo>
                  <a:pt x="2038356" y="4484368"/>
                </a:lnTo>
                <a:lnTo>
                  <a:pt x="2041927" y="4481918"/>
                </a:lnTo>
                <a:lnTo>
                  <a:pt x="2044904" y="4479246"/>
                </a:lnTo>
                <a:lnTo>
                  <a:pt x="2047582" y="4476128"/>
                </a:lnTo>
                <a:lnTo>
                  <a:pt x="2050260" y="4472788"/>
                </a:lnTo>
                <a:lnTo>
                  <a:pt x="2052344" y="4469224"/>
                </a:lnTo>
                <a:lnTo>
                  <a:pt x="2054429" y="4465216"/>
                </a:lnTo>
                <a:lnTo>
                  <a:pt x="2055321" y="4460985"/>
                </a:lnTo>
                <a:lnTo>
                  <a:pt x="2056512" y="4456086"/>
                </a:lnTo>
                <a:lnTo>
                  <a:pt x="2057404" y="4451185"/>
                </a:lnTo>
                <a:lnTo>
                  <a:pt x="2057704" y="4445396"/>
                </a:lnTo>
                <a:lnTo>
                  <a:pt x="2057704" y="4439383"/>
                </a:lnTo>
                <a:lnTo>
                  <a:pt x="2056808" y="4432702"/>
                </a:lnTo>
                <a:lnTo>
                  <a:pt x="2060977" y="4430252"/>
                </a:lnTo>
                <a:lnTo>
                  <a:pt x="2065441" y="4427802"/>
                </a:lnTo>
                <a:lnTo>
                  <a:pt x="2069608" y="4425798"/>
                </a:lnTo>
                <a:lnTo>
                  <a:pt x="2074372" y="4424017"/>
                </a:lnTo>
                <a:lnTo>
                  <a:pt x="2078836" y="4422681"/>
                </a:lnTo>
                <a:lnTo>
                  <a:pt x="2083002" y="4421344"/>
                </a:lnTo>
                <a:lnTo>
                  <a:pt x="2087468" y="4420453"/>
                </a:lnTo>
                <a:lnTo>
                  <a:pt x="2091934" y="4419785"/>
                </a:lnTo>
                <a:lnTo>
                  <a:pt x="2096695" y="4419563"/>
                </a:lnTo>
                <a:close/>
                <a:moveTo>
                  <a:pt x="2717009" y="4416663"/>
                </a:moveTo>
                <a:lnTo>
                  <a:pt x="2715833" y="4418203"/>
                </a:lnTo>
                <a:lnTo>
                  <a:pt x="2714363" y="4419745"/>
                </a:lnTo>
                <a:lnTo>
                  <a:pt x="2711423" y="4421946"/>
                </a:lnTo>
                <a:lnTo>
                  <a:pt x="2710249" y="4423047"/>
                </a:lnTo>
                <a:lnTo>
                  <a:pt x="2709954" y="4423928"/>
                </a:lnTo>
                <a:lnTo>
                  <a:pt x="2710249" y="4424368"/>
                </a:lnTo>
                <a:lnTo>
                  <a:pt x="2710835" y="4424588"/>
                </a:lnTo>
                <a:lnTo>
                  <a:pt x="2712893" y="4425469"/>
                </a:lnTo>
                <a:lnTo>
                  <a:pt x="2709366" y="4427670"/>
                </a:lnTo>
                <a:lnTo>
                  <a:pt x="2705543" y="4429432"/>
                </a:lnTo>
                <a:lnTo>
                  <a:pt x="2701721" y="4430973"/>
                </a:lnTo>
                <a:lnTo>
                  <a:pt x="2697606" y="4432073"/>
                </a:lnTo>
                <a:lnTo>
                  <a:pt x="2693197" y="4432734"/>
                </a:lnTo>
                <a:lnTo>
                  <a:pt x="2689081" y="4433394"/>
                </a:lnTo>
                <a:lnTo>
                  <a:pt x="2684672" y="4433615"/>
                </a:lnTo>
                <a:lnTo>
                  <a:pt x="2680263" y="4433394"/>
                </a:lnTo>
                <a:lnTo>
                  <a:pt x="2675854" y="4432954"/>
                </a:lnTo>
                <a:lnTo>
                  <a:pt x="2671443" y="4432734"/>
                </a:lnTo>
                <a:lnTo>
                  <a:pt x="2667034" y="4431854"/>
                </a:lnTo>
                <a:lnTo>
                  <a:pt x="2662330" y="4430973"/>
                </a:lnTo>
                <a:lnTo>
                  <a:pt x="2653804" y="4428771"/>
                </a:lnTo>
                <a:lnTo>
                  <a:pt x="2645573" y="4426349"/>
                </a:lnTo>
                <a:lnTo>
                  <a:pt x="2654685" y="4424588"/>
                </a:lnTo>
                <a:lnTo>
                  <a:pt x="2663211" y="4423268"/>
                </a:lnTo>
                <a:lnTo>
                  <a:pt x="2679085" y="4421287"/>
                </a:lnTo>
                <a:lnTo>
                  <a:pt x="2696137" y="4419305"/>
                </a:lnTo>
                <a:lnTo>
                  <a:pt x="2706426" y="4418203"/>
                </a:lnTo>
                <a:close/>
                <a:moveTo>
                  <a:pt x="3143826" y="4405065"/>
                </a:moveTo>
                <a:lnTo>
                  <a:pt x="3145630" y="4405065"/>
                </a:lnTo>
                <a:lnTo>
                  <a:pt x="3147427" y="4405734"/>
                </a:lnTo>
                <a:lnTo>
                  <a:pt x="3149531" y="4406626"/>
                </a:lnTo>
                <a:lnTo>
                  <a:pt x="3154035" y="4408857"/>
                </a:lnTo>
                <a:lnTo>
                  <a:pt x="3158838" y="4411534"/>
                </a:lnTo>
                <a:lnTo>
                  <a:pt x="3161542" y="4412649"/>
                </a:lnTo>
                <a:lnTo>
                  <a:pt x="3164544" y="4413541"/>
                </a:lnTo>
                <a:lnTo>
                  <a:pt x="3167548" y="4413764"/>
                </a:lnTo>
                <a:lnTo>
                  <a:pt x="3170849" y="4413764"/>
                </a:lnTo>
                <a:lnTo>
                  <a:pt x="3174153" y="4413095"/>
                </a:lnTo>
                <a:lnTo>
                  <a:pt x="3178059" y="4411757"/>
                </a:lnTo>
                <a:lnTo>
                  <a:pt x="3179559" y="4411757"/>
                </a:lnTo>
                <a:lnTo>
                  <a:pt x="3179857" y="4411757"/>
                </a:lnTo>
                <a:lnTo>
                  <a:pt x="3180159" y="4411979"/>
                </a:lnTo>
                <a:lnTo>
                  <a:pt x="3179857" y="4412649"/>
                </a:lnTo>
                <a:lnTo>
                  <a:pt x="3178357" y="4413541"/>
                </a:lnTo>
                <a:lnTo>
                  <a:pt x="3173852" y="4415771"/>
                </a:lnTo>
                <a:lnTo>
                  <a:pt x="3167248" y="4419117"/>
                </a:lnTo>
                <a:lnTo>
                  <a:pt x="3159740" y="4422685"/>
                </a:lnTo>
                <a:lnTo>
                  <a:pt x="3152833" y="4426700"/>
                </a:lnTo>
                <a:lnTo>
                  <a:pt x="3149829" y="4428708"/>
                </a:lnTo>
                <a:lnTo>
                  <a:pt x="3147127" y="4430715"/>
                </a:lnTo>
                <a:lnTo>
                  <a:pt x="3145028" y="4432500"/>
                </a:lnTo>
                <a:lnTo>
                  <a:pt x="3143826" y="4434506"/>
                </a:lnTo>
                <a:lnTo>
                  <a:pt x="3141426" y="4431385"/>
                </a:lnTo>
                <a:lnTo>
                  <a:pt x="3138422" y="4427815"/>
                </a:lnTo>
                <a:lnTo>
                  <a:pt x="3134218" y="4424247"/>
                </a:lnTo>
                <a:lnTo>
                  <a:pt x="3129714" y="4421125"/>
                </a:lnTo>
                <a:lnTo>
                  <a:pt x="3127311" y="4420009"/>
                </a:lnTo>
                <a:lnTo>
                  <a:pt x="3125209" y="4419117"/>
                </a:lnTo>
                <a:lnTo>
                  <a:pt x="3122808" y="4418224"/>
                </a:lnTo>
                <a:lnTo>
                  <a:pt x="3121006" y="4418002"/>
                </a:lnTo>
                <a:lnTo>
                  <a:pt x="3118603" y="4418224"/>
                </a:lnTo>
                <a:lnTo>
                  <a:pt x="3116801" y="4418894"/>
                </a:lnTo>
                <a:lnTo>
                  <a:pt x="3115000" y="4420009"/>
                </a:lnTo>
                <a:lnTo>
                  <a:pt x="3113497" y="4421570"/>
                </a:lnTo>
                <a:lnTo>
                  <a:pt x="3112597" y="4417555"/>
                </a:lnTo>
                <a:lnTo>
                  <a:pt x="3112296" y="4414656"/>
                </a:lnTo>
                <a:lnTo>
                  <a:pt x="3112597" y="4413764"/>
                </a:lnTo>
                <a:lnTo>
                  <a:pt x="3112897" y="4412649"/>
                </a:lnTo>
                <a:lnTo>
                  <a:pt x="3113497" y="4411979"/>
                </a:lnTo>
                <a:lnTo>
                  <a:pt x="3114098" y="4411534"/>
                </a:lnTo>
                <a:lnTo>
                  <a:pt x="3115000" y="4411088"/>
                </a:lnTo>
                <a:lnTo>
                  <a:pt x="3115900" y="4411088"/>
                </a:lnTo>
                <a:lnTo>
                  <a:pt x="3118303" y="4411534"/>
                </a:lnTo>
                <a:lnTo>
                  <a:pt x="3121305" y="4411979"/>
                </a:lnTo>
                <a:lnTo>
                  <a:pt x="3124309" y="4413095"/>
                </a:lnTo>
                <a:lnTo>
                  <a:pt x="3132115" y="4415771"/>
                </a:lnTo>
                <a:lnTo>
                  <a:pt x="3139924" y="4418448"/>
                </a:lnTo>
                <a:lnTo>
                  <a:pt x="3144128" y="4419563"/>
                </a:lnTo>
                <a:lnTo>
                  <a:pt x="3148331" y="4420679"/>
                </a:lnTo>
                <a:lnTo>
                  <a:pt x="3152531" y="4421125"/>
                </a:lnTo>
                <a:lnTo>
                  <a:pt x="3156735" y="4421125"/>
                </a:lnTo>
                <a:lnTo>
                  <a:pt x="3156437" y="4419339"/>
                </a:lnTo>
                <a:lnTo>
                  <a:pt x="3155535" y="4418002"/>
                </a:lnTo>
                <a:lnTo>
                  <a:pt x="3154636" y="4416887"/>
                </a:lnTo>
                <a:lnTo>
                  <a:pt x="3154035" y="4415771"/>
                </a:lnTo>
                <a:lnTo>
                  <a:pt x="3152231" y="4413987"/>
                </a:lnTo>
                <a:lnTo>
                  <a:pt x="3149531" y="4412649"/>
                </a:lnTo>
                <a:lnTo>
                  <a:pt x="3144128" y="4410418"/>
                </a:lnTo>
                <a:lnTo>
                  <a:pt x="3141426" y="4409303"/>
                </a:lnTo>
                <a:lnTo>
                  <a:pt x="3139322" y="4407742"/>
                </a:lnTo>
                <a:lnTo>
                  <a:pt x="3140825" y="4406181"/>
                </a:lnTo>
                <a:lnTo>
                  <a:pt x="3142326" y="4405288"/>
                </a:lnTo>
                <a:close/>
                <a:moveTo>
                  <a:pt x="2391526" y="4389006"/>
                </a:moveTo>
                <a:lnTo>
                  <a:pt x="2393939" y="4389226"/>
                </a:lnTo>
                <a:lnTo>
                  <a:pt x="2396352" y="4389884"/>
                </a:lnTo>
                <a:lnTo>
                  <a:pt x="2398162" y="4390981"/>
                </a:lnTo>
                <a:lnTo>
                  <a:pt x="2399972" y="4392297"/>
                </a:lnTo>
                <a:lnTo>
                  <a:pt x="2401479" y="4394053"/>
                </a:lnTo>
                <a:lnTo>
                  <a:pt x="2402386" y="4396466"/>
                </a:lnTo>
                <a:lnTo>
                  <a:pt x="2402685" y="4399099"/>
                </a:lnTo>
                <a:lnTo>
                  <a:pt x="2402386" y="4402389"/>
                </a:lnTo>
                <a:lnTo>
                  <a:pt x="2400876" y="4401073"/>
                </a:lnTo>
                <a:lnTo>
                  <a:pt x="2399670" y="4399976"/>
                </a:lnTo>
                <a:lnTo>
                  <a:pt x="2398162" y="4399317"/>
                </a:lnTo>
                <a:lnTo>
                  <a:pt x="2396956" y="4398660"/>
                </a:lnTo>
                <a:lnTo>
                  <a:pt x="2395749" y="4398440"/>
                </a:lnTo>
                <a:lnTo>
                  <a:pt x="2394543" y="4398440"/>
                </a:lnTo>
                <a:lnTo>
                  <a:pt x="2392431" y="4399099"/>
                </a:lnTo>
                <a:lnTo>
                  <a:pt x="2387301" y="4401073"/>
                </a:lnTo>
                <a:lnTo>
                  <a:pt x="2384286" y="4402170"/>
                </a:lnTo>
                <a:lnTo>
                  <a:pt x="2382476" y="4402389"/>
                </a:lnTo>
                <a:lnTo>
                  <a:pt x="2380667" y="4402389"/>
                </a:lnTo>
                <a:lnTo>
                  <a:pt x="2380064" y="4399317"/>
                </a:lnTo>
                <a:lnTo>
                  <a:pt x="2380667" y="4396466"/>
                </a:lnTo>
                <a:lnTo>
                  <a:pt x="2381269" y="4394271"/>
                </a:lnTo>
                <a:lnTo>
                  <a:pt x="2382778" y="4392297"/>
                </a:lnTo>
                <a:lnTo>
                  <a:pt x="2384890" y="4390981"/>
                </a:lnTo>
                <a:lnTo>
                  <a:pt x="2386699" y="4389884"/>
                </a:lnTo>
                <a:lnTo>
                  <a:pt x="2389113" y="4389226"/>
                </a:lnTo>
                <a:close/>
                <a:moveTo>
                  <a:pt x="2963816" y="4387221"/>
                </a:moveTo>
                <a:lnTo>
                  <a:pt x="2965890" y="4388104"/>
                </a:lnTo>
                <a:lnTo>
                  <a:pt x="2967966" y="4389208"/>
                </a:lnTo>
                <a:lnTo>
                  <a:pt x="2969447" y="4390311"/>
                </a:lnTo>
                <a:lnTo>
                  <a:pt x="2970042" y="4391856"/>
                </a:lnTo>
                <a:lnTo>
                  <a:pt x="2970932" y="4393622"/>
                </a:lnTo>
                <a:lnTo>
                  <a:pt x="2971228" y="4395387"/>
                </a:lnTo>
                <a:lnTo>
                  <a:pt x="2971228" y="4399581"/>
                </a:lnTo>
                <a:lnTo>
                  <a:pt x="2971228" y="4403994"/>
                </a:lnTo>
                <a:lnTo>
                  <a:pt x="2971228" y="4406423"/>
                </a:lnTo>
                <a:lnTo>
                  <a:pt x="2971523" y="4408630"/>
                </a:lnTo>
                <a:lnTo>
                  <a:pt x="2972414" y="4411278"/>
                </a:lnTo>
                <a:lnTo>
                  <a:pt x="2973007" y="4413705"/>
                </a:lnTo>
                <a:lnTo>
                  <a:pt x="2974786" y="4415912"/>
                </a:lnTo>
                <a:lnTo>
                  <a:pt x="2976566" y="4418119"/>
                </a:lnTo>
                <a:lnTo>
                  <a:pt x="2974193" y="4417899"/>
                </a:lnTo>
                <a:lnTo>
                  <a:pt x="2972414" y="4418119"/>
                </a:lnTo>
                <a:lnTo>
                  <a:pt x="2970932" y="4419002"/>
                </a:lnTo>
                <a:lnTo>
                  <a:pt x="2969745" y="4420106"/>
                </a:lnTo>
                <a:lnTo>
                  <a:pt x="2969152" y="4421430"/>
                </a:lnTo>
                <a:lnTo>
                  <a:pt x="2968560" y="4423195"/>
                </a:lnTo>
                <a:lnTo>
                  <a:pt x="2968263" y="4427167"/>
                </a:lnTo>
                <a:lnTo>
                  <a:pt x="2963519" y="4425623"/>
                </a:lnTo>
                <a:lnTo>
                  <a:pt x="2959368" y="4424519"/>
                </a:lnTo>
                <a:lnTo>
                  <a:pt x="2955216" y="4424078"/>
                </a:lnTo>
                <a:lnTo>
                  <a:pt x="2951066" y="4424078"/>
                </a:lnTo>
                <a:lnTo>
                  <a:pt x="2947210" y="4424078"/>
                </a:lnTo>
                <a:lnTo>
                  <a:pt x="2943950" y="4424519"/>
                </a:lnTo>
                <a:lnTo>
                  <a:pt x="2936538" y="4426064"/>
                </a:lnTo>
                <a:lnTo>
                  <a:pt x="2928829" y="4427609"/>
                </a:lnTo>
                <a:lnTo>
                  <a:pt x="2925270" y="4428271"/>
                </a:lnTo>
                <a:lnTo>
                  <a:pt x="2921118" y="4428713"/>
                </a:lnTo>
                <a:lnTo>
                  <a:pt x="2916081" y="4429154"/>
                </a:lnTo>
                <a:lnTo>
                  <a:pt x="2911334" y="4429154"/>
                </a:lnTo>
                <a:lnTo>
                  <a:pt x="2905997" y="4428713"/>
                </a:lnTo>
                <a:lnTo>
                  <a:pt x="2900364" y="4428050"/>
                </a:lnTo>
                <a:lnTo>
                  <a:pt x="2901847" y="4425182"/>
                </a:lnTo>
                <a:lnTo>
                  <a:pt x="2904516" y="4422975"/>
                </a:lnTo>
                <a:lnTo>
                  <a:pt x="2907183" y="4421209"/>
                </a:lnTo>
                <a:lnTo>
                  <a:pt x="2910149" y="4420106"/>
                </a:lnTo>
                <a:lnTo>
                  <a:pt x="2911631" y="4419885"/>
                </a:lnTo>
                <a:lnTo>
                  <a:pt x="2913114" y="4419664"/>
                </a:lnTo>
                <a:lnTo>
                  <a:pt x="2914598" y="4419664"/>
                </a:lnTo>
                <a:lnTo>
                  <a:pt x="2916081" y="4419885"/>
                </a:lnTo>
                <a:lnTo>
                  <a:pt x="2917560" y="4420326"/>
                </a:lnTo>
                <a:lnTo>
                  <a:pt x="2918748" y="4421209"/>
                </a:lnTo>
                <a:lnTo>
                  <a:pt x="2920231" y="4422092"/>
                </a:lnTo>
                <a:lnTo>
                  <a:pt x="2921416" y="4423195"/>
                </a:lnTo>
                <a:lnTo>
                  <a:pt x="2920231" y="4420106"/>
                </a:lnTo>
                <a:lnTo>
                  <a:pt x="2919636" y="4417677"/>
                </a:lnTo>
                <a:lnTo>
                  <a:pt x="2919636" y="4415471"/>
                </a:lnTo>
                <a:lnTo>
                  <a:pt x="2920231" y="4413705"/>
                </a:lnTo>
                <a:lnTo>
                  <a:pt x="2921416" y="4411940"/>
                </a:lnTo>
                <a:lnTo>
                  <a:pt x="2923194" y="4410615"/>
                </a:lnTo>
                <a:lnTo>
                  <a:pt x="2925270" y="4409512"/>
                </a:lnTo>
                <a:lnTo>
                  <a:pt x="2927345" y="4408408"/>
                </a:lnTo>
                <a:lnTo>
                  <a:pt x="2932979" y="4406201"/>
                </a:lnTo>
                <a:lnTo>
                  <a:pt x="2939504" y="4403994"/>
                </a:lnTo>
                <a:lnTo>
                  <a:pt x="2942467" y="4402229"/>
                </a:lnTo>
                <a:lnTo>
                  <a:pt x="2945433" y="4400684"/>
                </a:lnTo>
                <a:lnTo>
                  <a:pt x="2948398" y="4398698"/>
                </a:lnTo>
                <a:lnTo>
                  <a:pt x="2951066" y="4396050"/>
                </a:lnTo>
                <a:lnTo>
                  <a:pt x="2951066" y="4418560"/>
                </a:lnTo>
                <a:lnTo>
                  <a:pt x="2968263" y="4418560"/>
                </a:lnTo>
                <a:lnTo>
                  <a:pt x="2968560" y="4415912"/>
                </a:lnTo>
                <a:lnTo>
                  <a:pt x="2968560" y="4413485"/>
                </a:lnTo>
                <a:lnTo>
                  <a:pt x="2968263" y="4410836"/>
                </a:lnTo>
                <a:lnTo>
                  <a:pt x="2967966" y="4408408"/>
                </a:lnTo>
                <a:lnTo>
                  <a:pt x="2965890" y="4403774"/>
                </a:lnTo>
                <a:lnTo>
                  <a:pt x="2964113" y="4399140"/>
                </a:lnTo>
                <a:lnTo>
                  <a:pt x="2962334" y="4395387"/>
                </a:lnTo>
                <a:lnTo>
                  <a:pt x="2961443" y="4393622"/>
                </a:lnTo>
                <a:lnTo>
                  <a:pt x="2961146" y="4391856"/>
                </a:lnTo>
                <a:lnTo>
                  <a:pt x="2961146" y="4390532"/>
                </a:lnTo>
                <a:lnTo>
                  <a:pt x="2961443" y="4389208"/>
                </a:lnTo>
                <a:lnTo>
                  <a:pt x="2962334" y="4388104"/>
                </a:lnTo>
                <a:close/>
                <a:moveTo>
                  <a:pt x="4390312" y="4380976"/>
                </a:moveTo>
                <a:lnTo>
                  <a:pt x="4391530" y="4381196"/>
                </a:lnTo>
                <a:lnTo>
                  <a:pt x="4392747" y="4381853"/>
                </a:lnTo>
                <a:lnTo>
                  <a:pt x="4394269" y="4382730"/>
                </a:lnTo>
                <a:lnTo>
                  <a:pt x="4395788" y="4384046"/>
                </a:lnTo>
                <a:lnTo>
                  <a:pt x="4395487" y="4385801"/>
                </a:lnTo>
                <a:lnTo>
                  <a:pt x="4394572" y="4386896"/>
                </a:lnTo>
                <a:lnTo>
                  <a:pt x="4393355" y="4387554"/>
                </a:lnTo>
                <a:lnTo>
                  <a:pt x="4392442" y="4388212"/>
                </a:lnTo>
                <a:lnTo>
                  <a:pt x="4390616" y="4388650"/>
                </a:lnTo>
                <a:lnTo>
                  <a:pt x="4388789" y="4389090"/>
                </a:lnTo>
                <a:lnTo>
                  <a:pt x="4385443" y="4389090"/>
                </a:lnTo>
                <a:lnTo>
                  <a:pt x="4381489" y="4389308"/>
                </a:lnTo>
                <a:lnTo>
                  <a:pt x="4378142" y="4389967"/>
                </a:lnTo>
                <a:lnTo>
                  <a:pt x="4376925" y="4390185"/>
                </a:lnTo>
                <a:lnTo>
                  <a:pt x="4375403" y="4391063"/>
                </a:lnTo>
                <a:lnTo>
                  <a:pt x="4374490" y="4391720"/>
                </a:lnTo>
                <a:lnTo>
                  <a:pt x="4373882" y="4393255"/>
                </a:lnTo>
                <a:lnTo>
                  <a:pt x="4376620" y="4395886"/>
                </a:lnTo>
                <a:lnTo>
                  <a:pt x="4379663" y="4398079"/>
                </a:lnTo>
                <a:lnTo>
                  <a:pt x="4383314" y="4400052"/>
                </a:lnTo>
                <a:lnTo>
                  <a:pt x="4386966" y="4401807"/>
                </a:lnTo>
                <a:lnTo>
                  <a:pt x="4385443" y="4403999"/>
                </a:lnTo>
                <a:lnTo>
                  <a:pt x="4383923" y="4405753"/>
                </a:lnTo>
                <a:lnTo>
                  <a:pt x="4382401" y="4406411"/>
                </a:lnTo>
                <a:lnTo>
                  <a:pt x="4380271" y="4406849"/>
                </a:lnTo>
                <a:lnTo>
                  <a:pt x="4378444" y="4406849"/>
                </a:lnTo>
                <a:lnTo>
                  <a:pt x="4376620" y="4406191"/>
                </a:lnTo>
                <a:lnTo>
                  <a:pt x="4375099" y="4405096"/>
                </a:lnTo>
                <a:lnTo>
                  <a:pt x="4373576" y="4403780"/>
                </a:lnTo>
                <a:lnTo>
                  <a:pt x="4371751" y="4402026"/>
                </a:lnTo>
                <a:lnTo>
                  <a:pt x="4370230" y="4400052"/>
                </a:lnTo>
                <a:lnTo>
                  <a:pt x="4369621" y="4397860"/>
                </a:lnTo>
                <a:lnTo>
                  <a:pt x="4368709" y="4395447"/>
                </a:lnTo>
                <a:lnTo>
                  <a:pt x="4368405" y="4392597"/>
                </a:lnTo>
                <a:lnTo>
                  <a:pt x="4368405" y="4390185"/>
                </a:lnTo>
                <a:lnTo>
                  <a:pt x="4368709" y="4387116"/>
                </a:lnTo>
                <a:lnTo>
                  <a:pt x="4369621" y="4384266"/>
                </a:lnTo>
                <a:lnTo>
                  <a:pt x="4372360" y="4384924"/>
                </a:lnTo>
                <a:lnTo>
                  <a:pt x="4374490" y="4384924"/>
                </a:lnTo>
                <a:lnTo>
                  <a:pt x="4376925" y="4384924"/>
                </a:lnTo>
                <a:lnTo>
                  <a:pt x="4378750" y="4384704"/>
                </a:lnTo>
                <a:lnTo>
                  <a:pt x="4382401" y="4383389"/>
                </a:lnTo>
                <a:lnTo>
                  <a:pt x="4385443" y="4382292"/>
                </a:lnTo>
                <a:lnTo>
                  <a:pt x="4388182" y="4381634"/>
                </a:lnTo>
                <a:lnTo>
                  <a:pt x="4389096" y="4381196"/>
                </a:lnTo>
                <a:close/>
                <a:moveTo>
                  <a:pt x="4452313" y="4378300"/>
                </a:moveTo>
                <a:lnTo>
                  <a:pt x="4454653" y="4378526"/>
                </a:lnTo>
                <a:lnTo>
                  <a:pt x="4456405" y="4379201"/>
                </a:lnTo>
                <a:lnTo>
                  <a:pt x="4458161" y="4380101"/>
                </a:lnTo>
                <a:lnTo>
                  <a:pt x="4460500" y="4381452"/>
                </a:lnTo>
                <a:lnTo>
                  <a:pt x="4461962" y="4382802"/>
                </a:lnTo>
                <a:lnTo>
                  <a:pt x="4463425" y="4384604"/>
                </a:lnTo>
                <a:lnTo>
                  <a:pt x="4464886" y="4386180"/>
                </a:lnTo>
                <a:lnTo>
                  <a:pt x="4466058" y="4388206"/>
                </a:lnTo>
                <a:lnTo>
                  <a:pt x="4466641" y="4390232"/>
                </a:lnTo>
                <a:lnTo>
                  <a:pt x="4467225" y="4392258"/>
                </a:lnTo>
                <a:lnTo>
                  <a:pt x="4467225" y="4394285"/>
                </a:lnTo>
                <a:lnTo>
                  <a:pt x="4467225" y="4396310"/>
                </a:lnTo>
                <a:lnTo>
                  <a:pt x="4466058" y="4397886"/>
                </a:lnTo>
                <a:lnTo>
                  <a:pt x="4464886" y="4399688"/>
                </a:lnTo>
                <a:lnTo>
                  <a:pt x="4463131" y="4401038"/>
                </a:lnTo>
                <a:lnTo>
                  <a:pt x="4463131" y="4402389"/>
                </a:lnTo>
                <a:lnTo>
                  <a:pt x="4462841" y="4402164"/>
                </a:lnTo>
                <a:lnTo>
                  <a:pt x="4462255" y="4401713"/>
                </a:lnTo>
                <a:lnTo>
                  <a:pt x="4459622" y="4395410"/>
                </a:lnTo>
                <a:lnTo>
                  <a:pt x="4457866" y="4390907"/>
                </a:lnTo>
                <a:lnTo>
                  <a:pt x="4455527" y="4386180"/>
                </a:lnTo>
                <a:lnTo>
                  <a:pt x="4453188" y="4381902"/>
                </a:lnTo>
                <a:lnTo>
                  <a:pt x="4452019" y="4380101"/>
                </a:lnTo>
                <a:lnTo>
                  <a:pt x="4450558" y="4378526"/>
                </a:lnTo>
                <a:close/>
                <a:moveTo>
                  <a:pt x="6485929" y="4372947"/>
                </a:moveTo>
                <a:lnTo>
                  <a:pt x="6488013" y="4372947"/>
                </a:lnTo>
                <a:lnTo>
                  <a:pt x="6487417" y="4377142"/>
                </a:lnTo>
                <a:lnTo>
                  <a:pt x="6487417" y="4380234"/>
                </a:lnTo>
                <a:lnTo>
                  <a:pt x="6488013" y="4382664"/>
                </a:lnTo>
                <a:lnTo>
                  <a:pt x="6489501" y="4384651"/>
                </a:lnTo>
                <a:lnTo>
                  <a:pt x="6490692" y="4386639"/>
                </a:lnTo>
                <a:lnTo>
                  <a:pt x="6491882" y="4388848"/>
                </a:lnTo>
                <a:lnTo>
                  <a:pt x="6492478" y="4391497"/>
                </a:lnTo>
                <a:lnTo>
                  <a:pt x="6492478" y="4393264"/>
                </a:lnTo>
                <a:lnTo>
                  <a:pt x="6492478" y="4395031"/>
                </a:lnTo>
                <a:lnTo>
                  <a:pt x="6479678" y="4395252"/>
                </a:lnTo>
                <a:lnTo>
                  <a:pt x="6478785" y="4394368"/>
                </a:lnTo>
                <a:lnTo>
                  <a:pt x="6478190" y="4393044"/>
                </a:lnTo>
                <a:lnTo>
                  <a:pt x="6476999" y="4389952"/>
                </a:lnTo>
                <a:lnTo>
                  <a:pt x="6476999" y="4386197"/>
                </a:lnTo>
                <a:lnTo>
                  <a:pt x="6477595" y="4382443"/>
                </a:lnTo>
                <a:lnTo>
                  <a:pt x="6477892" y="4380456"/>
                </a:lnTo>
                <a:lnTo>
                  <a:pt x="6478785" y="4378689"/>
                </a:lnTo>
                <a:lnTo>
                  <a:pt x="6479380" y="4377142"/>
                </a:lnTo>
                <a:lnTo>
                  <a:pt x="6480571" y="4375597"/>
                </a:lnTo>
                <a:lnTo>
                  <a:pt x="6482059" y="4374272"/>
                </a:lnTo>
                <a:lnTo>
                  <a:pt x="6483845" y="4373389"/>
                </a:lnTo>
                <a:close/>
                <a:moveTo>
                  <a:pt x="3104201" y="4372054"/>
                </a:moveTo>
                <a:lnTo>
                  <a:pt x="3108486" y="4372054"/>
                </a:lnTo>
                <a:lnTo>
                  <a:pt x="3112487" y="4372472"/>
                </a:lnTo>
                <a:lnTo>
                  <a:pt x="3117058" y="4372472"/>
                </a:lnTo>
                <a:lnTo>
                  <a:pt x="3115915" y="4375400"/>
                </a:lnTo>
                <a:lnTo>
                  <a:pt x="3113915" y="4377700"/>
                </a:lnTo>
                <a:lnTo>
                  <a:pt x="3111916" y="4379792"/>
                </a:lnTo>
                <a:lnTo>
                  <a:pt x="3109344" y="4381465"/>
                </a:lnTo>
                <a:lnTo>
                  <a:pt x="3106486" y="4382719"/>
                </a:lnTo>
                <a:lnTo>
                  <a:pt x="3103629" y="4383765"/>
                </a:lnTo>
                <a:lnTo>
                  <a:pt x="3099914" y="4384601"/>
                </a:lnTo>
                <a:lnTo>
                  <a:pt x="3096771" y="4385437"/>
                </a:lnTo>
                <a:lnTo>
                  <a:pt x="3095914" y="4382510"/>
                </a:lnTo>
                <a:lnTo>
                  <a:pt x="3095628" y="4380001"/>
                </a:lnTo>
                <a:lnTo>
                  <a:pt x="3095628" y="4377909"/>
                </a:lnTo>
                <a:lnTo>
                  <a:pt x="3095914" y="4376446"/>
                </a:lnTo>
                <a:lnTo>
                  <a:pt x="3096771" y="4374982"/>
                </a:lnTo>
                <a:lnTo>
                  <a:pt x="3097915" y="4373937"/>
                </a:lnTo>
                <a:lnTo>
                  <a:pt x="3099342" y="4373101"/>
                </a:lnTo>
                <a:lnTo>
                  <a:pt x="3100771" y="4372682"/>
                </a:lnTo>
                <a:lnTo>
                  <a:pt x="3102486" y="4372472"/>
                </a:lnTo>
                <a:close/>
                <a:moveTo>
                  <a:pt x="3056510" y="4367594"/>
                </a:moveTo>
                <a:lnTo>
                  <a:pt x="3058632" y="4367594"/>
                </a:lnTo>
                <a:lnTo>
                  <a:pt x="3060147" y="4367817"/>
                </a:lnTo>
                <a:lnTo>
                  <a:pt x="3061359" y="4368261"/>
                </a:lnTo>
                <a:lnTo>
                  <a:pt x="3062269" y="4369149"/>
                </a:lnTo>
                <a:lnTo>
                  <a:pt x="3063178" y="4370705"/>
                </a:lnTo>
                <a:lnTo>
                  <a:pt x="3063481" y="4372259"/>
                </a:lnTo>
                <a:lnTo>
                  <a:pt x="3063481" y="4374259"/>
                </a:lnTo>
                <a:lnTo>
                  <a:pt x="3062876" y="4376701"/>
                </a:lnTo>
                <a:lnTo>
                  <a:pt x="3058026" y="4376258"/>
                </a:lnTo>
                <a:lnTo>
                  <a:pt x="3054389" y="4376258"/>
                </a:lnTo>
                <a:lnTo>
                  <a:pt x="3050449" y="4377145"/>
                </a:lnTo>
                <a:lnTo>
                  <a:pt x="3047418" y="4378256"/>
                </a:lnTo>
                <a:lnTo>
                  <a:pt x="3044994" y="4379812"/>
                </a:lnTo>
                <a:lnTo>
                  <a:pt x="3042872" y="4381811"/>
                </a:lnTo>
                <a:lnTo>
                  <a:pt x="3041356" y="4384032"/>
                </a:lnTo>
                <a:lnTo>
                  <a:pt x="3039841" y="4386697"/>
                </a:lnTo>
                <a:lnTo>
                  <a:pt x="3038932" y="4389363"/>
                </a:lnTo>
                <a:lnTo>
                  <a:pt x="3038629" y="4392251"/>
                </a:lnTo>
                <a:lnTo>
                  <a:pt x="3038932" y="4395360"/>
                </a:lnTo>
                <a:lnTo>
                  <a:pt x="3039236" y="4398026"/>
                </a:lnTo>
                <a:lnTo>
                  <a:pt x="3040144" y="4400914"/>
                </a:lnTo>
                <a:lnTo>
                  <a:pt x="3041660" y="4403802"/>
                </a:lnTo>
                <a:lnTo>
                  <a:pt x="3043478" y="4406245"/>
                </a:lnTo>
                <a:lnTo>
                  <a:pt x="3045600" y="4408244"/>
                </a:lnTo>
                <a:lnTo>
                  <a:pt x="3044387" y="4410021"/>
                </a:lnTo>
                <a:lnTo>
                  <a:pt x="3042872" y="4411354"/>
                </a:lnTo>
                <a:lnTo>
                  <a:pt x="3039841" y="4413575"/>
                </a:lnTo>
                <a:lnTo>
                  <a:pt x="3038327" y="4414908"/>
                </a:lnTo>
                <a:lnTo>
                  <a:pt x="3037417" y="4416686"/>
                </a:lnTo>
                <a:lnTo>
                  <a:pt x="3036810" y="4418907"/>
                </a:lnTo>
                <a:lnTo>
                  <a:pt x="3037113" y="4422016"/>
                </a:lnTo>
                <a:lnTo>
                  <a:pt x="3034386" y="4419129"/>
                </a:lnTo>
                <a:lnTo>
                  <a:pt x="3032568" y="4416019"/>
                </a:lnTo>
                <a:lnTo>
                  <a:pt x="3031356" y="4413353"/>
                </a:lnTo>
                <a:lnTo>
                  <a:pt x="3030447" y="4410244"/>
                </a:lnTo>
                <a:lnTo>
                  <a:pt x="3030144" y="4407134"/>
                </a:lnTo>
                <a:lnTo>
                  <a:pt x="3030447" y="4403802"/>
                </a:lnTo>
                <a:lnTo>
                  <a:pt x="3031356" y="4400692"/>
                </a:lnTo>
                <a:lnTo>
                  <a:pt x="3031962" y="4397360"/>
                </a:lnTo>
                <a:lnTo>
                  <a:pt x="3034689" y="4390251"/>
                </a:lnTo>
                <a:lnTo>
                  <a:pt x="3037417" y="4383143"/>
                </a:lnTo>
                <a:lnTo>
                  <a:pt x="3039841" y="4375591"/>
                </a:lnTo>
                <a:lnTo>
                  <a:pt x="3040448" y="4372036"/>
                </a:lnTo>
                <a:lnTo>
                  <a:pt x="3041053" y="4368038"/>
                </a:lnTo>
                <a:lnTo>
                  <a:pt x="3042872" y="4368261"/>
                </a:lnTo>
                <a:lnTo>
                  <a:pt x="3044387" y="4368261"/>
                </a:lnTo>
                <a:lnTo>
                  <a:pt x="3048632" y="4368038"/>
                </a:lnTo>
                <a:lnTo>
                  <a:pt x="3052874" y="4367817"/>
                </a:lnTo>
                <a:close/>
                <a:moveTo>
                  <a:pt x="2661995" y="4367594"/>
                </a:moveTo>
                <a:lnTo>
                  <a:pt x="2664363" y="4368932"/>
                </a:lnTo>
                <a:lnTo>
                  <a:pt x="2666136" y="4370939"/>
                </a:lnTo>
                <a:lnTo>
                  <a:pt x="2667616" y="4373170"/>
                </a:lnTo>
                <a:lnTo>
                  <a:pt x="2668800" y="4376069"/>
                </a:lnTo>
                <a:lnTo>
                  <a:pt x="2669687" y="4378746"/>
                </a:lnTo>
                <a:lnTo>
                  <a:pt x="2670280" y="4382315"/>
                </a:lnTo>
                <a:lnTo>
                  <a:pt x="2670575" y="4385884"/>
                </a:lnTo>
                <a:lnTo>
                  <a:pt x="2670280" y="4389898"/>
                </a:lnTo>
                <a:lnTo>
                  <a:pt x="2668208" y="4392351"/>
                </a:lnTo>
                <a:lnTo>
                  <a:pt x="2666136" y="4393913"/>
                </a:lnTo>
                <a:lnTo>
                  <a:pt x="2664066" y="4394582"/>
                </a:lnTo>
                <a:lnTo>
                  <a:pt x="2661698" y="4394582"/>
                </a:lnTo>
                <a:lnTo>
                  <a:pt x="2659923" y="4394359"/>
                </a:lnTo>
                <a:lnTo>
                  <a:pt x="2657852" y="4393913"/>
                </a:lnTo>
                <a:lnTo>
                  <a:pt x="2656077" y="4392575"/>
                </a:lnTo>
                <a:lnTo>
                  <a:pt x="2654300" y="4391460"/>
                </a:lnTo>
                <a:lnTo>
                  <a:pt x="2650751" y="4389229"/>
                </a:lnTo>
                <a:lnTo>
                  <a:pt x="2648976" y="4388114"/>
                </a:lnTo>
                <a:lnTo>
                  <a:pt x="2647496" y="4387668"/>
                </a:lnTo>
                <a:lnTo>
                  <a:pt x="2645719" y="4387221"/>
                </a:lnTo>
                <a:lnTo>
                  <a:pt x="2644241" y="4387668"/>
                </a:lnTo>
                <a:lnTo>
                  <a:pt x="2642761" y="4388337"/>
                </a:lnTo>
                <a:lnTo>
                  <a:pt x="2640690" y="4390121"/>
                </a:lnTo>
                <a:lnTo>
                  <a:pt x="2641579" y="4391906"/>
                </a:lnTo>
                <a:lnTo>
                  <a:pt x="2642761" y="4393021"/>
                </a:lnTo>
                <a:lnTo>
                  <a:pt x="2643649" y="4393913"/>
                </a:lnTo>
                <a:lnTo>
                  <a:pt x="2645719" y="4394136"/>
                </a:lnTo>
                <a:lnTo>
                  <a:pt x="2649862" y="4394359"/>
                </a:lnTo>
                <a:lnTo>
                  <a:pt x="2653415" y="4394582"/>
                </a:lnTo>
                <a:lnTo>
                  <a:pt x="2652230" y="4396812"/>
                </a:lnTo>
                <a:lnTo>
                  <a:pt x="2651343" y="4398597"/>
                </a:lnTo>
                <a:lnTo>
                  <a:pt x="2649272" y="4400382"/>
                </a:lnTo>
                <a:lnTo>
                  <a:pt x="2647790" y="4401719"/>
                </a:lnTo>
                <a:lnTo>
                  <a:pt x="2645719" y="4403057"/>
                </a:lnTo>
                <a:lnTo>
                  <a:pt x="2643353" y="4404173"/>
                </a:lnTo>
                <a:lnTo>
                  <a:pt x="2638914" y="4406181"/>
                </a:lnTo>
                <a:lnTo>
                  <a:pt x="2634475" y="4408188"/>
                </a:lnTo>
                <a:lnTo>
                  <a:pt x="2632109" y="4409080"/>
                </a:lnTo>
                <a:lnTo>
                  <a:pt x="2630335" y="4410418"/>
                </a:lnTo>
                <a:lnTo>
                  <a:pt x="2628559" y="4411756"/>
                </a:lnTo>
                <a:lnTo>
                  <a:pt x="2626487" y="4413318"/>
                </a:lnTo>
                <a:lnTo>
                  <a:pt x="2625007" y="4415325"/>
                </a:lnTo>
                <a:lnTo>
                  <a:pt x="2623825" y="4417555"/>
                </a:lnTo>
                <a:lnTo>
                  <a:pt x="2622936" y="4416887"/>
                </a:lnTo>
                <a:lnTo>
                  <a:pt x="2622048" y="4415994"/>
                </a:lnTo>
                <a:lnTo>
                  <a:pt x="2621455" y="4415548"/>
                </a:lnTo>
                <a:lnTo>
                  <a:pt x="2620569" y="4414656"/>
                </a:lnTo>
                <a:lnTo>
                  <a:pt x="2620569" y="4413095"/>
                </a:lnTo>
                <a:lnTo>
                  <a:pt x="2620864" y="4411310"/>
                </a:lnTo>
                <a:lnTo>
                  <a:pt x="2622048" y="4409972"/>
                </a:lnTo>
                <a:lnTo>
                  <a:pt x="2623527" y="4408857"/>
                </a:lnTo>
                <a:lnTo>
                  <a:pt x="2625896" y="4408188"/>
                </a:lnTo>
                <a:lnTo>
                  <a:pt x="2626782" y="4408188"/>
                </a:lnTo>
                <a:lnTo>
                  <a:pt x="2628559" y="4408411"/>
                </a:lnTo>
                <a:lnTo>
                  <a:pt x="2626487" y="4399712"/>
                </a:lnTo>
                <a:lnTo>
                  <a:pt x="2626191" y="4395028"/>
                </a:lnTo>
                <a:lnTo>
                  <a:pt x="2625896" y="4390121"/>
                </a:lnTo>
                <a:lnTo>
                  <a:pt x="2623825" y="4381422"/>
                </a:lnTo>
                <a:lnTo>
                  <a:pt x="2629446" y="4380530"/>
                </a:lnTo>
                <a:lnTo>
                  <a:pt x="2634772" y="4379192"/>
                </a:lnTo>
                <a:lnTo>
                  <a:pt x="2639507" y="4377631"/>
                </a:lnTo>
                <a:lnTo>
                  <a:pt x="2644538" y="4375847"/>
                </a:lnTo>
                <a:lnTo>
                  <a:pt x="2648976" y="4373839"/>
                </a:lnTo>
                <a:lnTo>
                  <a:pt x="2653119" y="4371832"/>
                </a:lnTo>
                <a:close/>
                <a:moveTo>
                  <a:pt x="2590507" y="4367594"/>
                </a:moveTo>
                <a:lnTo>
                  <a:pt x="2594675" y="4367594"/>
                </a:lnTo>
                <a:lnTo>
                  <a:pt x="2598247" y="4367817"/>
                </a:lnTo>
                <a:lnTo>
                  <a:pt x="2602416" y="4368264"/>
                </a:lnTo>
                <a:lnTo>
                  <a:pt x="2600926" y="4370271"/>
                </a:lnTo>
                <a:lnTo>
                  <a:pt x="2599736" y="4372055"/>
                </a:lnTo>
                <a:lnTo>
                  <a:pt x="2599437" y="4374063"/>
                </a:lnTo>
                <a:lnTo>
                  <a:pt x="2599140" y="4375624"/>
                </a:lnTo>
                <a:lnTo>
                  <a:pt x="2599437" y="4377408"/>
                </a:lnTo>
                <a:lnTo>
                  <a:pt x="2599736" y="4378970"/>
                </a:lnTo>
                <a:lnTo>
                  <a:pt x="2601818" y="4382092"/>
                </a:lnTo>
                <a:lnTo>
                  <a:pt x="2604498" y="4385215"/>
                </a:lnTo>
                <a:lnTo>
                  <a:pt x="2606879" y="4388337"/>
                </a:lnTo>
                <a:lnTo>
                  <a:pt x="2609559" y="4391683"/>
                </a:lnTo>
                <a:lnTo>
                  <a:pt x="2610450" y="4393467"/>
                </a:lnTo>
                <a:lnTo>
                  <a:pt x="2611046" y="4395252"/>
                </a:lnTo>
                <a:lnTo>
                  <a:pt x="2609261" y="4395697"/>
                </a:lnTo>
                <a:lnTo>
                  <a:pt x="2606581" y="4396367"/>
                </a:lnTo>
                <a:lnTo>
                  <a:pt x="2604498" y="4396367"/>
                </a:lnTo>
                <a:lnTo>
                  <a:pt x="2601818" y="4396590"/>
                </a:lnTo>
                <a:lnTo>
                  <a:pt x="2599140" y="4396367"/>
                </a:lnTo>
                <a:lnTo>
                  <a:pt x="2596758" y="4395921"/>
                </a:lnTo>
                <a:lnTo>
                  <a:pt x="2594079" y="4395475"/>
                </a:lnTo>
                <a:lnTo>
                  <a:pt x="2591698" y="4394805"/>
                </a:lnTo>
                <a:lnTo>
                  <a:pt x="2589018" y="4394137"/>
                </a:lnTo>
                <a:lnTo>
                  <a:pt x="2586639" y="4392798"/>
                </a:lnTo>
                <a:lnTo>
                  <a:pt x="2584554" y="4391683"/>
                </a:lnTo>
                <a:lnTo>
                  <a:pt x="2582471" y="4390121"/>
                </a:lnTo>
                <a:lnTo>
                  <a:pt x="2580684" y="4388337"/>
                </a:lnTo>
                <a:lnTo>
                  <a:pt x="2579197" y="4386776"/>
                </a:lnTo>
                <a:lnTo>
                  <a:pt x="2578006" y="4384546"/>
                </a:lnTo>
                <a:lnTo>
                  <a:pt x="2577411" y="4382092"/>
                </a:lnTo>
                <a:lnTo>
                  <a:pt x="2575326" y="4383653"/>
                </a:lnTo>
                <a:lnTo>
                  <a:pt x="2574731" y="4384991"/>
                </a:lnTo>
                <a:lnTo>
                  <a:pt x="2574136" y="4386330"/>
                </a:lnTo>
                <a:lnTo>
                  <a:pt x="2574731" y="4388337"/>
                </a:lnTo>
                <a:lnTo>
                  <a:pt x="2575030" y="4390345"/>
                </a:lnTo>
                <a:lnTo>
                  <a:pt x="2575030" y="4393244"/>
                </a:lnTo>
                <a:lnTo>
                  <a:pt x="2574136" y="4396367"/>
                </a:lnTo>
                <a:lnTo>
                  <a:pt x="2572647" y="4399936"/>
                </a:lnTo>
                <a:lnTo>
                  <a:pt x="2571755" y="4399043"/>
                </a:lnTo>
                <a:lnTo>
                  <a:pt x="2570565" y="4397928"/>
                </a:lnTo>
                <a:lnTo>
                  <a:pt x="2569075" y="4397482"/>
                </a:lnTo>
                <a:lnTo>
                  <a:pt x="2567588" y="4396590"/>
                </a:lnTo>
                <a:lnTo>
                  <a:pt x="2563717" y="4395921"/>
                </a:lnTo>
                <a:lnTo>
                  <a:pt x="2559849" y="4395697"/>
                </a:lnTo>
                <a:lnTo>
                  <a:pt x="2556575" y="4395921"/>
                </a:lnTo>
                <a:lnTo>
                  <a:pt x="2552706" y="4396812"/>
                </a:lnTo>
                <a:lnTo>
                  <a:pt x="2551217" y="4397482"/>
                </a:lnTo>
                <a:lnTo>
                  <a:pt x="2549727" y="4398152"/>
                </a:lnTo>
                <a:lnTo>
                  <a:pt x="2548537" y="4399489"/>
                </a:lnTo>
                <a:lnTo>
                  <a:pt x="2547645" y="4400604"/>
                </a:lnTo>
                <a:lnTo>
                  <a:pt x="2546453" y="4399489"/>
                </a:lnTo>
                <a:lnTo>
                  <a:pt x="2545560" y="4398597"/>
                </a:lnTo>
                <a:lnTo>
                  <a:pt x="2546158" y="4397482"/>
                </a:lnTo>
                <a:lnTo>
                  <a:pt x="2546453" y="4396590"/>
                </a:lnTo>
                <a:lnTo>
                  <a:pt x="2548537" y="4394805"/>
                </a:lnTo>
                <a:lnTo>
                  <a:pt x="2551217" y="4392575"/>
                </a:lnTo>
                <a:lnTo>
                  <a:pt x="2552407" y="4391460"/>
                </a:lnTo>
                <a:lnTo>
                  <a:pt x="2553895" y="4390121"/>
                </a:lnTo>
                <a:lnTo>
                  <a:pt x="2554789" y="4388561"/>
                </a:lnTo>
                <a:lnTo>
                  <a:pt x="2555087" y="4386999"/>
                </a:lnTo>
                <a:lnTo>
                  <a:pt x="2555087" y="4384991"/>
                </a:lnTo>
                <a:lnTo>
                  <a:pt x="2554789" y="4382984"/>
                </a:lnTo>
                <a:lnTo>
                  <a:pt x="2553598" y="4380530"/>
                </a:lnTo>
                <a:lnTo>
                  <a:pt x="2551811" y="4377855"/>
                </a:lnTo>
                <a:lnTo>
                  <a:pt x="2562527" y="4373394"/>
                </a:lnTo>
                <a:lnTo>
                  <a:pt x="2568183" y="4371386"/>
                </a:lnTo>
                <a:lnTo>
                  <a:pt x="2573839" y="4369824"/>
                </a:lnTo>
                <a:lnTo>
                  <a:pt x="2580388" y="4368709"/>
                </a:lnTo>
                <a:lnTo>
                  <a:pt x="2583662" y="4368040"/>
                </a:lnTo>
                <a:lnTo>
                  <a:pt x="2586936" y="4367817"/>
                </a:lnTo>
                <a:close/>
                <a:moveTo>
                  <a:pt x="3556394" y="4367593"/>
                </a:moveTo>
                <a:lnTo>
                  <a:pt x="3556090" y="4369536"/>
                </a:lnTo>
                <a:lnTo>
                  <a:pt x="3555180" y="4371263"/>
                </a:lnTo>
                <a:lnTo>
                  <a:pt x="3553968" y="4372558"/>
                </a:lnTo>
                <a:lnTo>
                  <a:pt x="3552451" y="4373854"/>
                </a:lnTo>
                <a:lnTo>
                  <a:pt x="3550630" y="4374933"/>
                </a:lnTo>
                <a:lnTo>
                  <a:pt x="3548203" y="4375795"/>
                </a:lnTo>
                <a:lnTo>
                  <a:pt x="3546080" y="4376444"/>
                </a:lnTo>
                <a:lnTo>
                  <a:pt x="3543653" y="4377091"/>
                </a:lnTo>
                <a:lnTo>
                  <a:pt x="3537889" y="4377954"/>
                </a:lnTo>
                <a:lnTo>
                  <a:pt x="3531519" y="4378818"/>
                </a:lnTo>
                <a:lnTo>
                  <a:pt x="3524543" y="4379897"/>
                </a:lnTo>
                <a:lnTo>
                  <a:pt x="3517566" y="4380976"/>
                </a:lnTo>
                <a:lnTo>
                  <a:pt x="3517566" y="4378602"/>
                </a:lnTo>
                <a:lnTo>
                  <a:pt x="3517566" y="4376659"/>
                </a:lnTo>
                <a:lnTo>
                  <a:pt x="3516959" y="4375364"/>
                </a:lnTo>
                <a:lnTo>
                  <a:pt x="3515745" y="4374070"/>
                </a:lnTo>
                <a:lnTo>
                  <a:pt x="3514229" y="4373421"/>
                </a:lnTo>
                <a:lnTo>
                  <a:pt x="3512712" y="4372774"/>
                </a:lnTo>
                <a:lnTo>
                  <a:pt x="3508769" y="4372343"/>
                </a:lnTo>
                <a:lnTo>
                  <a:pt x="3510589" y="4371263"/>
                </a:lnTo>
                <a:lnTo>
                  <a:pt x="3513015" y="4370399"/>
                </a:lnTo>
                <a:lnTo>
                  <a:pt x="3515745" y="4369752"/>
                </a:lnTo>
                <a:lnTo>
                  <a:pt x="3518475" y="4369752"/>
                </a:lnTo>
                <a:lnTo>
                  <a:pt x="3520902" y="4369752"/>
                </a:lnTo>
                <a:lnTo>
                  <a:pt x="3524240" y="4369752"/>
                </a:lnTo>
                <a:lnTo>
                  <a:pt x="3530306" y="4370615"/>
                </a:lnTo>
                <a:lnTo>
                  <a:pt x="3536675" y="4371263"/>
                </a:lnTo>
                <a:lnTo>
                  <a:pt x="3540317" y="4371263"/>
                </a:lnTo>
                <a:lnTo>
                  <a:pt x="3543653" y="4371263"/>
                </a:lnTo>
                <a:lnTo>
                  <a:pt x="3546687" y="4370615"/>
                </a:lnTo>
                <a:lnTo>
                  <a:pt x="3550328" y="4369968"/>
                </a:lnTo>
                <a:lnTo>
                  <a:pt x="3553362" y="4368889"/>
                </a:lnTo>
                <a:close/>
                <a:moveTo>
                  <a:pt x="6111236" y="4360457"/>
                </a:moveTo>
                <a:lnTo>
                  <a:pt x="6112743" y="4360457"/>
                </a:lnTo>
                <a:lnTo>
                  <a:pt x="6114250" y="4360905"/>
                </a:lnTo>
                <a:lnTo>
                  <a:pt x="6115456" y="4361579"/>
                </a:lnTo>
                <a:lnTo>
                  <a:pt x="6116360" y="4362701"/>
                </a:lnTo>
                <a:lnTo>
                  <a:pt x="6117264" y="4363823"/>
                </a:lnTo>
                <a:lnTo>
                  <a:pt x="6118470" y="4366291"/>
                </a:lnTo>
                <a:lnTo>
                  <a:pt x="6119977" y="4368984"/>
                </a:lnTo>
                <a:lnTo>
                  <a:pt x="6120580" y="4369657"/>
                </a:lnTo>
                <a:lnTo>
                  <a:pt x="6122087" y="4370556"/>
                </a:lnTo>
                <a:lnTo>
                  <a:pt x="6123293" y="4371004"/>
                </a:lnTo>
                <a:lnTo>
                  <a:pt x="6125402" y="4371004"/>
                </a:lnTo>
                <a:lnTo>
                  <a:pt x="6127513" y="4370556"/>
                </a:lnTo>
                <a:lnTo>
                  <a:pt x="6130527" y="4369433"/>
                </a:lnTo>
                <a:lnTo>
                  <a:pt x="6129321" y="4371677"/>
                </a:lnTo>
                <a:lnTo>
                  <a:pt x="6128417" y="4373697"/>
                </a:lnTo>
                <a:lnTo>
                  <a:pt x="6127211" y="4375492"/>
                </a:lnTo>
                <a:lnTo>
                  <a:pt x="6125704" y="4376839"/>
                </a:lnTo>
                <a:lnTo>
                  <a:pt x="6122087" y="4379756"/>
                </a:lnTo>
                <a:lnTo>
                  <a:pt x="6118772" y="4382001"/>
                </a:lnTo>
                <a:lnTo>
                  <a:pt x="6115456" y="4384918"/>
                </a:lnTo>
                <a:lnTo>
                  <a:pt x="6113346" y="4386264"/>
                </a:lnTo>
                <a:lnTo>
                  <a:pt x="6112442" y="4387835"/>
                </a:lnTo>
                <a:lnTo>
                  <a:pt x="6111236" y="4389631"/>
                </a:lnTo>
                <a:lnTo>
                  <a:pt x="6110030" y="4391874"/>
                </a:lnTo>
                <a:lnTo>
                  <a:pt x="6109729" y="4394118"/>
                </a:lnTo>
                <a:lnTo>
                  <a:pt x="6109126" y="4397036"/>
                </a:lnTo>
                <a:lnTo>
                  <a:pt x="6107318" y="4394567"/>
                </a:lnTo>
                <a:lnTo>
                  <a:pt x="6106715" y="4391874"/>
                </a:lnTo>
                <a:lnTo>
                  <a:pt x="6106715" y="4389631"/>
                </a:lnTo>
                <a:lnTo>
                  <a:pt x="6107016" y="4387386"/>
                </a:lnTo>
                <a:lnTo>
                  <a:pt x="6107618" y="4385366"/>
                </a:lnTo>
                <a:lnTo>
                  <a:pt x="6109126" y="4383347"/>
                </a:lnTo>
                <a:lnTo>
                  <a:pt x="6112442" y="4379308"/>
                </a:lnTo>
                <a:lnTo>
                  <a:pt x="6113948" y="4377512"/>
                </a:lnTo>
                <a:lnTo>
                  <a:pt x="6114853" y="4375492"/>
                </a:lnTo>
                <a:lnTo>
                  <a:pt x="6115757" y="4373473"/>
                </a:lnTo>
                <a:lnTo>
                  <a:pt x="6116059" y="4371229"/>
                </a:lnTo>
                <a:lnTo>
                  <a:pt x="6115757" y="4368984"/>
                </a:lnTo>
                <a:lnTo>
                  <a:pt x="6114250" y="4366291"/>
                </a:lnTo>
                <a:lnTo>
                  <a:pt x="6111839" y="4363823"/>
                </a:lnTo>
                <a:lnTo>
                  <a:pt x="6108824" y="4360681"/>
                </a:lnTo>
                <a:close/>
                <a:moveTo>
                  <a:pt x="2708674" y="4358673"/>
                </a:moveTo>
                <a:lnTo>
                  <a:pt x="2706920" y="4360848"/>
                </a:lnTo>
                <a:lnTo>
                  <a:pt x="2705459" y="4362807"/>
                </a:lnTo>
                <a:lnTo>
                  <a:pt x="2701363" y="4366288"/>
                </a:lnTo>
                <a:lnTo>
                  <a:pt x="2696978" y="4369335"/>
                </a:lnTo>
                <a:lnTo>
                  <a:pt x="2692591" y="4372382"/>
                </a:lnTo>
                <a:lnTo>
                  <a:pt x="2687620" y="4375210"/>
                </a:lnTo>
                <a:lnTo>
                  <a:pt x="2683234" y="4378256"/>
                </a:lnTo>
                <a:lnTo>
                  <a:pt x="2679140" y="4381520"/>
                </a:lnTo>
                <a:lnTo>
                  <a:pt x="2677385" y="4383479"/>
                </a:lnTo>
                <a:lnTo>
                  <a:pt x="2675339" y="4385437"/>
                </a:lnTo>
                <a:lnTo>
                  <a:pt x="2676215" y="4380867"/>
                </a:lnTo>
                <a:lnTo>
                  <a:pt x="2676801" y="4377168"/>
                </a:lnTo>
                <a:lnTo>
                  <a:pt x="2677970" y="4373687"/>
                </a:lnTo>
                <a:lnTo>
                  <a:pt x="2679431" y="4371076"/>
                </a:lnTo>
                <a:lnTo>
                  <a:pt x="2680893" y="4368464"/>
                </a:lnTo>
                <a:lnTo>
                  <a:pt x="2682357" y="4366288"/>
                </a:lnTo>
                <a:lnTo>
                  <a:pt x="2684404" y="4364766"/>
                </a:lnTo>
                <a:lnTo>
                  <a:pt x="2686158" y="4363242"/>
                </a:lnTo>
                <a:lnTo>
                  <a:pt x="2688497" y="4362154"/>
                </a:lnTo>
                <a:lnTo>
                  <a:pt x="2690546" y="4361501"/>
                </a:lnTo>
                <a:lnTo>
                  <a:pt x="2693177" y="4360848"/>
                </a:lnTo>
                <a:lnTo>
                  <a:pt x="2695808" y="4360414"/>
                </a:lnTo>
                <a:lnTo>
                  <a:pt x="2701656" y="4359543"/>
                </a:lnTo>
                <a:close/>
                <a:moveTo>
                  <a:pt x="2607970" y="4358673"/>
                </a:moveTo>
                <a:lnTo>
                  <a:pt x="2615278" y="4358673"/>
                </a:lnTo>
                <a:lnTo>
                  <a:pt x="2623168" y="4359140"/>
                </a:lnTo>
                <a:lnTo>
                  <a:pt x="2626675" y="4359607"/>
                </a:lnTo>
                <a:lnTo>
                  <a:pt x="2630181" y="4360075"/>
                </a:lnTo>
                <a:lnTo>
                  <a:pt x="2632813" y="4360542"/>
                </a:lnTo>
                <a:lnTo>
                  <a:pt x="2634274" y="4361476"/>
                </a:lnTo>
                <a:lnTo>
                  <a:pt x="2634858" y="4361710"/>
                </a:lnTo>
                <a:lnTo>
                  <a:pt x="2634858" y="4362411"/>
                </a:lnTo>
                <a:lnTo>
                  <a:pt x="2634858" y="4362879"/>
                </a:lnTo>
                <a:lnTo>
                  <a:pt x="2634274" y="4363112"/>
                </a:lnTo>
                <a:lnTo>
                  <a:pt x="2632227" y="4364281"/>
                </a:lnTo>
                <a:lnTo>
                  <a:pt x="2628721" y="4365682"/>
                </a:lnTo>
                <a:lnTo>
                  <a:pt x="2623168" y="4367085"/>
                </a:lnTo>
                <a:lnTo>
                  <a:pt x="2615278" y="4368486"/>
                </a:lnTo>
                <a:lnTo>
                  <a:pt x="2612648" y="4365682"/>
                </a:lnTo>
                <a:lnTo>
                  <a:pt x="2609724" y="4363112"/>
                </a:lnTo>
                <a:lnTo>
                  <a:pt x="2606511" y="4361243"/>
                </a:lnTo>
                <a:lnTo>
                  <a:pt x="2602711" y="4359373"/>
                </a:lnTo>
                <a:lnTo>
                  <a:pt x="2605048" y="4359140"/>
                </a:lnTo>
                <a:close/>
                <a:moveTo>
                  <a:pt x="2551514" y="4346182"/>
                </a:moveTo>
                <a:lnTo>
                  <a:pt x="2546755" y="4349751"/>
                </a:lnTo>
                <a:lnTo>
                  <a:pt x="2541697" y="4353766"/>
                </a:lnTo>
                <a:lnTo>
                  <a:pt x="2535154" y="4357780"/>
                </a:lnTo>
                <a:lnTo>
                  <a:pt x="2528311" y="4361349"/>
                </a:lnTo>
                <a:lnTo>
                  <a:pt x="2520877" y="4365141"/>
                </a:lnTo>
                <a:lnTo>
                  <a:pt x="2512547" y="4368486"/>
                </a:lnTo>
                <a:lnTo>
                  <a:pt x="2503919" y="4371832"/>
                </a:lnTo>
                <a:lnTo>
                  <a:pt x="2494997" y="4374954"/>
                </a:lnTo>
                <a:lnTo>
                  <a:pt x="2486072" y="4378077"/>
                </a:lnTo>
                <a:lnTo>
                  <a:pt x="2476851" y="4380530"/>
                </a:lnTo>
                <a:lnTo>
                  <a:pt x="2467630" y="4382761"/>
                </a:lnTo>
                <a:lnTo>
                  <a:pt x="2458112" y="4384769"/>
                </a:lnTo>
                <a:lnTo>
                  <a:pt x="2449188" y="4386553"/>
                </a:lnTo>
                <a:lnTo>
                  <a:pt x="2439968" y="4387668"/>
                </a:lnTo>
                <a:lnTo>
                  <a:pt x="2431638" y="4388560"/>
                </a:lnTo>
                <a:lnTo>
                  <a:pt x="2423604" y="4388783"/>
                </a:lnTo>
                <a:lnTo>
                  <a:pt x="2422714" y="4389006"/>
                </a:lnTo>
                <a:lnTo>
                  <a:pt x="2422119" y="4389229"/>
                </a:lnTo>
                <a:lnTo>
                  <a:pt x="2420928" y="4390567"/>
                </a:lnTo>
                <a:lnTo>
                  <a:pt x="2420038" y="4392128"/>
                </a:lnTo>
                <a:lnTo>
                  <a:pt x="2419739" y="4393913"/>
                </a:lnTo>
                <a:lnTo>
                  <a:pt x="2419739" y="4398151"/>
                </a:lnTo>
                <a:lnTo>
                  <a:pt x="2419442" y="4402389"/>
                </a:lnTo>
                <a:lnTo>
                  <a:pt x="2415574" y="4400382"/>
                </a:lnTo>
                <a:lnTo>
                  <a:pt x="2412601" y="4398374"/>
                </a:lnTo>
                <a:lnTo>
                  <a:pt x="2410815" y="4396367"/>
                </a:lnTo>
                <a:lnTo>
                  <a:pt x="2409328" y="4393913"/>
                </a:lnTo>
                <a:lnTo>
                  <a:pt x="2408437" y="4391236"/>
                </a:lnTo>
                <a:lnTo>
                  <a:pt x="2408437" y="4388114"/>
                </a:lnTo>
                <a:lnTo>
                  <a:pt x="2409625" y="4384546"/>
                </a:lnTo>
                <a:lnTo>
                  <a:pt x="2410815" y="4380085"/>
                </a:lnTo>
                <a:lnTo>
                  <a:pt x="2404569" y="4380307"/>
                </a:lnTo>
                <a:lnTo>
                  <a:pt x="2399810" y="4380977"/>
                </a:lnTo>
                <a:lnTo>
                  <a:pt x="2395941" y="4381422"/>
                </a:lnTo>
                <a:lnTo>
                  <a:pt x="2392969" y="4382092"/>
                </a:lnTo>
                <a:lnTo>
                  <a:pt x="2391479" y="4382092"/>
                </a:lnTo>
                <a:lnTo>
                  <a:pt x="2389992" y="4382092"/>
                </a:lnTo>
                <a:lnTo>
                  <a:pt x="2388803" y="4381645"/>
                </a:lnTo>
                <a:lnTo>
                  <a:pt x="2387315" y="4381200"/>
                </a:lnTo>
                <a:lnTo>
                  <a:pt x="2385828" y="4380307"/>
                </a:lnTo>
                <a:lnTo>
                  <a:pt x="2384341" y="4379192"/>
                </a:lnTo>
                <a:lnTo>
                  <a:pt x="2381069" y="4375847"/>
                </a:lnTo>
                <a:lnTo>
                  <a:pt x="2378988" y="4376739"/>
                </a:lnTo>
                <a:lnTo>
                  <a:pt x="2377499" y="4377408"/>
                </a:lnTo>
                <a:lnTo>
                  <a:pt x="2376012" y="4378970"/>
                </a:lnTo>
                <a:lnTo>
                  <a:pt x="2374525" y="4380307"/>
                </a:lnTo>
                <a:lnTo>
                  <a:pt x="2373930" y="4382315"/>
                </a:lnTo>
                <a:lnTo>
                  <a:pt x="2373037" y="4384322"/>
                </a:lnTo>
                <a:lnTo>
                  <a:pt x="2372742" y="4386553"/>
                </a:lnTo>
                <a:lnTo>
                  <a:pt x="2372742" y="4389229"/>
                </a:lnTo>
                <a:lnTo>
                  <a:pt x="2355785" y="4387891"/>
                </a:lnTo>
                <a:lnTo>
                  <a:pt x="2339129" y="4386999"/>
                </a:lnTo>
                <a:lnTo>
                  <a:pt x="2323066" y="4386776"/>
                </a:lnTo>
                <a:lnTo>
                  <a:pt x="2307597" y="4386776"/>
                </a:lnTo>
                <a:lnTo>
                  <a:pt x="2292129" y="4386999"/>
                </a:lnTo>
                <a:lnTo>
                  <a:pt x="2277257" y="4387891"/>
                </a:lnTo>
                <a:lnTo>
                  <a:pt x="2262977" y="4389006"/>
                </a:lnTo>
                <a:lnTo>
                  <a:pt x="2248701" y="4390121"/>
                </a:lnTo>
                <a:lnTo>
                  <a:pt x="2235015" y="4391906"/>
                </a:lnTo>
                <a:lnTo>
                  <a:pt x="2221333" y="4393467"/>
                </a:lnTo>
                <a:lnTo>
                  <a:pt x="2195453" y="4397259"/>
                </a:lnTo>
                <a:lnTo>
                  <a:pt x="2170765" y="4401273"/>
                </a:lnTo>
                <a:lnTo>
                  <a:pt x="2146968" y="4405065"/>
                </a:lnTo>
                <a:lnTo>
                  <a:pt x="2149346" y="4402834"/>
                </a:lnTo>
                <a:lnTo>
                  <a:pt x="2150241" y="4400604"/>
                </a:lnTo>
                <a:lnTo>
                  <a:pt x="2150834" y="4399266"/>
                </a:lnTo>
                <a:lnTo>
                  <a:pt x="2150241" y="4397705"/>
                </a:lnTo>
                <a:lnTo>
                  <a:pt x="2149645" y="4396590"/>
                </a:lnTo>
                <a:lnTo>
                  <a:pt x="2148457" y="4395475"/>
                </a:lnTo>
                <a:lnTo>
                  <a:pt x="2145480" y="4393913"/>
                </a:lnTo>
                <a:lnTo>
                  <a:pt x="2142208" y="4391683"/>
                </a:lnTo>
                <a:lnTo>
                  <a:pt x="2140720" y="4390121"/>
                </a:lnTo>
                <a:lnTo>
                  <a:pt x="2139234" y="4388783"/>
                </a:lnTo>
                <a:lnTo>
                  <a:pt x="2138342" y="4386776"/>
                </a:lnTo>
                <a:lnTo>
                  <a:pt x="2137449" y="4384322"/>
                </a:lnTo>
                <a:lnTo>
                  <a:pt x="2138043" y="4381422"/>
                </a:lnTo>
                <a:lnTo>
                  <a:pt x="2138342" y="4378300"/>
                </a:lnTo>
                <a:lnTo>
                  <a:pt x="2135961" y="4380085"/>
                </a:lnTo>
                <a:lnTo>
                  <a:pt x="2132988" y="4381422"/>
                </a:lnTo>
                <a:lnTo>
                  <a:pt x="2131501" y="4382092"/>
                </a:lnTo>
                <a:lnTo>
                  <a:pt x="2129716" y="4382538"/>
                </a:lnTo>
                <a:lnTo>
                  <a:pt x="2127929" y="4382761"/>
                </a:lnTo>
                <a:lnTo>
                  <a:pt x="2125847" y="4382761"/>
                </a:lnTo>
                <a:lnTo>
                  <a:pt x="2126442" y="4384322"/>
                </a:lnTo>
                <a:lnTo>
                  <a:pt x="2127037" y="4385661"/>
                </a:lnTo>
                <a:lnTo>
                  <a:pt x="2127929" y="4386553"/>
                </a:lnTo>
                <a:lnTo>
                  <a:pt x="2128823" y="4387445"/>
                </a:lnTo>
                <a:lnTo>
                  <a:pt x="2131501" y="4388560"/>
                </a:lnTo>
                <a:lnTo>
                  <a:pt x="2134176" y="4389676"/>
                </a:lnTo>
                <a:lnTo>
                  <a:pt x="2136557" y="4391013"/>
                </a:lnTo>
                <a:lnTo>
                  <a:pt x="2137449" y="4391906"/>
                </a:lnTo>
                <a:lnTo>
                  <a:pt x="2138342" y="4393021"/>
                </a:lnTo>
                <a:lnTo>
                  <a:pt x="2139234" y="4394359"/>
                </a:lnTo>
                <a:lnTo>
                  <a:pt x="2139234" y="4396143"/>
                </a:lnTo>
                <a:lnTo>
                  <a:pt x="2139234" y="4398374"/>
                </a:lnTo>
                <a:lnTo>
                  <a:pt x="2138639" y="4400827"/>
                </a:lnTo>
                <a:lnTo>
                  <a:pt x="2131202" y="4398374"/>
                </a:lnTo>
                <a:lnTo>
                  <a:pt x="2125253" y="4396590"/>
                </a:lnTo>
                <a:lnTo>
                  <a:pt x="2119600" y="4395028"/>
                </a:lnTo>
                <a:lnTo>
                  <a:pt x="2117223" y="4394136"/>
                </a:lnTo>
                <a:lnTo>
                  <a:pt x="2114545" y="4393244"/>
                </a:lnTo>
                <a:lnTo>
                  <a:pt x="2112759" y="4392128"/>
                </a:lnTo>
                <a:lnTo>
                  <a:pt x="2110380" y="4390791"/>
                </a:lnTo>
                <a:lnTo>
                  <a:pt x="2108594" y="4389006"/>
                </a:lnTo>
                <a:lnTo>
                  <a:pt x="2106811" y="4386999"/>
                </a:lnTo>
                <a:lnTo>
                  <a:pt x="2105324" y="4384546"/>
                </a:lnTo>
                <a:lnTo>
                  <a:pt x="2103242" y="4381645"/>
                </a:lnTo>
                <a:lnTo>
                  <a:pt x="2101753" y="4378300"/>
                </a:lnTo>
                <a:lnTo>
                  <a:pt x="2100266" y="4374063"/>
                </a:lnTo>
                <a:lnTo>
                  <a:pt x="2101456" y="4372055"/>
                </a:lnTo>
                <a:lnTo>
                  <a:pt x="2102348" y="4371609"/>
                </a:lnTo>
                <a:lnTo>
                  <a:pt x="2102943" y="4371386"/>
                </a:lnTo>
                <a:lnTo>
                  <a:pt x="2104133" y="4370939"/>
                </a:lnTo>
                <a:lnTo>
                  <a:pt x="2104728" y="4370939"/>
                </a:lnTo>
                <a:lnTo>
                  <a:pt x="2106811" y="4371386"/>
                </a:lnTo>
                <a:lnTo>
                  <a:pt x="2108594" y="4372055"/>
                </a:lnTo>
                <a:lnTo>
                  <a:pt x="2110380" y="4373170"/>
                </a:lnTo>
                <a:lnTo>
                  <a:pt x="2113950" y="4375847"/>
                </a:lnTo>
                <a:lnTo>
                  <a:pt x="2115734" y="4376962"/>
                </a:lnTo>
                <a:lnTo>
                  <a:pt x="2117223" y="4377408"/>
                </a:lnTo>
                <a:lnTo>
                  <a:pt x="2118709" y="4377854"/>
                </a:lnTo>
                <a:lnTo>
                  <a:pt x="2119304" y="4377408"/>
                </a:lnTo>
                <a:lnTo>
                  <a:pt x="2119900" y="4377185"/>
                </a:lnTo>
                <a:lnTo>
                  <a:pt x="2120791" y="4375847"/>
                </a:lnTo>
                <a:lnTo>
                  <a:pt x="2121387" y="4373170"/>
                </a:lnTo>
                <a:lnTo>
                  <a:pt x="2121387" y="4369824"/>
                </a:lnTo>
                <a:lnTo>
                  <a:pt x="2121387" y="4364694"/>
                </a:lnTo>
                <a:lnTo>
                  <a:pt x="2167789" y="4365141"/>
                </a:lnTo>
                <a:lnTo>
                  <a:pt x="2209733" y="4365587"/>
                </a:lnTo>
                <a:lnTo>
                  <a:pt x="2250187" y="4366256"/>
                </a:lnTo>
                <a:lnTo>
                  <a:pt x="2289154" y="4367148"/>
                </a:lnTo>
                <a:lnTo>
                  <a:pt x="2371847" y="4368709"/>
                </a:lnTo>
                <a:lnTo>
                  <a:pt x="2418251" y="4369601"/>
                </a:lnTo>
                <a:lnTo>
                  <a:pt x="2470604" y="4370048"/>
                </a:lnTo>
                <a:lnTo>
                  <a:pt x="2472390" y="4370716"/>
                </a:lnTo>
                <a:lnTo>
                  <a:pt x="2473876" y="4370716"/>
                </a:lnTo>
                <a:lnTo>
                  <a:pt x="2475366" y="4370494"/>
                </a:lnTo>
                <a:lnTo>
                  <a:pt x="2476554" y="4369824"/>
                </a:lnTo>
                <a:lnTo>
                  <a:pt x="2477743" y="4369379"/>
                </a:lnTo>
                <a:lnTo>
                  <a:pt x="2478338" y="4368486"/>
                </a:lnTo>
                <a:lnTo>
                  <a:pt x="2479231" y="4366256"/>
                </a:lnTo>
                <a:lnTo>
                  <a:pt x="2480718" y="4361126"/>
                </a:lnTo>
                <a:lnTo>
                  <a:pt x="2481908" y="4358673"/>
                </a:lnTo>
                <a:lnTo>
                  <a:pt x="2482205" y="4357558"/>
                </a:lnTo>
                <a:lnTo>
                  <a:pt x="2482801" y="4356665"/>
                </a:lnTo>
                <a:lnTo>
                  <a:pt x="2483693" y="4358003"/>
                </a:lnTo>
                <a:lnTo>
                  <a:pt x="2484883" y="4358895"/>
                </a:lnTo>
                <a:lnTo>
                  <a:pt x="2486072" y="4359342"/>
                </a:lnTo>
                <a:lnTo>
                  <a:pt x="2487560" y="4360010"/>
                </a:lnTo>
                <a:lnTo>
                  <a:pt x="2490832" y="4360233"/>
                </a:lnTo>
                <a:lnTo>
                  <a:pt x="2494105" y="4360680"/>
                </a:lnTo>
                <a:lnTo>
                  <a:pt x="2497971" y="4360680"/>
                </a:lnTo>
                <a:lnTo>
                  <a:pt x="2499459" y="4360903"/>
                </a:lnTo>
                <a:lnTo>
                  <a:pt x="2500947" y="4361126"/>
                </a:lnTo>
                <a:lnTo>
                  <a:pt x="2502137" y="4361795"/>
                </a:lnTo>
                <a:lnTo>
                  <a:pt x="2503326" y="4362910"/>
                </a:lnTo>
                <a:lnTo>
                  <a:pt x="2503919" y="4364025"/>
                </a:lnTo>
                <a:lnTo>
                  <a:pt x="2504219" y="4365363"/>
                </a:lnTo>
                <a:lnTo>
                  <a:pt x="2509274" y="4362464"/>
                </a:lnTo>
                <a:lnTo>
                  <a:pt x="2511654" y="4360903"/>
                </a:lnTo>
                <a:lnTo>
                  <a:pt x="2513438" y="4359118"/>
                </a:lnTo>
                <a:lnTo>
                  <a:pt x="2514927" y="4356888"/>
                </a:lnTo>
                <a:lnTo>
                  <a:pt x="2516413" y="4354435"/>
                </a:lnTo>
                <a:lnTo>
                  <a:pt x="2517009" y="4351311"/>
                </a:lnTo>
                <a:lnTo>
                  <a:pt x="2517009" y="4347297"/>
                </a:lnTo>
                <a:lnTo>
                  <a:pt x="2519091" y="4347075"/>
                </a:lnTo>
                <a:lnTo>
                  <a:pt x="2520877" y="4346851"/>
                </a:lnTo>
                <a:lnTo>
                  <a:pt x="2525337" y="4346851"/>
                </a:lnTo>
                <a:lnTo>
                  <a:pt x="2529800" y="4347075"/>
                </a:lnTo>
                <a:lnTo>
                  <a:pt x="2534856" y="4347297"/>
                </a:lnTo>
                <a:lnTo>
                  <a:pt x="2539617" y="4347520"/>
                </a:lnTo>
                <a:lnTo>
                  <a:pt x="2543779" y="4347520"/>
                </a:lnTo>
                <a:lnTo>
                  <a:pt x="2547946" y="4347075"/>
                </a:lnTo>
                <a:lnTo>
                  <a:pt x="2549729" y="4346851"/>
                </a:lnTo>
                <a:close/>
                <a:moveTo>
                  <a:pt x="6095411" y="4338152"/>
                </a:moveTo>
                <a:lnTo>
                  <a:pt x="6095999" y="4340829"/>
                </a:lnTo>
                <a:lnTo>
                  <a:pt x="6095999" y="4342613"/>
                </a:lnTo>
                <a:lnTo>
                  <a:pt x="6095411" y="4344621"/>
                </a:lnTo>
                <a:lnTo>
                  <a:pt x="6093943" y="4346182"/>
                </a:lnTo>
                <a:lnTo>
                  <a:pt x="6092180" y="4347297"/>
                </a:lnTo>
                <a:lnTo>
                  <a:pt x="6089829" y="4347966"/>
                </a:lnTo>
                <a:lnTo>
                  <a:pt x="6087479" y="4348635"/>
                </a:lnTo>
                <a:lnTo>
                  <a:pt x="6084835" y="4348858"/>
                </a:lnTo>
                <a:lnTo>
                  <a:pt x="6082484" y="4348635"/>
                </a:lnTo>
                <a:lnTo>
                  <a:pt x="6080134" y="4347966"/>
                </a:lnTo>
                <a:lnTo>
                  <a:pt x="6077784" y="4347520"/>
                </a:lnTo>
                <a:lnTo>
                  <a:pt x="6076021" y="4346405"/>
                </a:lnTo>
                <a:lnTo>
                  <a:pt x="6074552" y="4344843"/>
                </a:lnTo>
                <a:lnTo>
                  <a:pt x="6073964" y="4343059"/>
                </a:lnTo>
                <a:lnTo>
                  <a:pt x="6073377" y="4341052"/>
                </a:lnTo>
                <a:lnTo>
                  <a:pt x="6074258" y="4338375"/>
                </a:lnTo>
                <a:close/>
                <a:moveTo>
                  <a:pt x="2341964" y="4320308"/>
                </a:moveTo>
                <a:lnTo>
                  <a:pt x="2344345" y="4320308"/>
                </a:lnTo>
                <a:lnTo>
                  <a:pt x="2347025" y="4320775"/>
                </a:lnTo>
                <a:lnTo>
                  <a:pt x="2349108" y="4321240"/>
                </a:lnTo>
                <a:lnTo>
                  <a:pt x="2354169" y="4322870"/>
                </a:lnTo>
                <a:lnTo>
                  <a:pt x="2357442" y="4324265"/>
                </a:lnTo>
                <a:lnTo>
                  <a:pt x="2358932" y="4325197"/>
                </a:lnTo>
                <a:lnTo>
                  <a:pt x="2359823" y="4325895"/>
                </a:lnTo>
                <a:lnTo>
                  <a:pt x="2358632" y="4327291"/>
                </a:lnTo>
                <a:lnTo>
                  <a:pt x="2357144" y="4328455"/>
                </a:lnTo>
                <a:lnTo>
                  <a:pt x="2355954" y="4328920"/>
                </a:lnTo>
                <a:lnTo>
                  <a:pt x="2354763" y="4329153"/>
                </a:lnTo>
                <a:lnTo>
                  <a:pt x="2353274" y="4329619"/>
                </a:lnTo>
                <a:lnTo>
                  <a:pt x="2352084" y="4329619"/>
                </a:lnTo>
                <a:lnTo>
                  <a:pt x="2349405" y="4329153"/>
                </a:lnTo>
                <a:lnTo>
                  <a:pt x="2346429" y="4328920"/>
                </a:lnTo>
                <a:lnTo>
                  <a:pt x="2343155" y="4328920"/>
                </a:lnTo>
                <a:lnTo>
                  <a:pt x="2341368" y="4328920"/>
                </a:lnTo>
                <a:lnTo>
                  <a:pt x="2338989" y="4329619"/>
                </a:lnTo>
                <a:lnTo>
                  <a:pt x="2336607" y="4330085"/>
                </a:lnTo>
                <a:lnTo>
                  <a:pt x="2334225" y="4331014"/>
                </a:lnTo>
                <a:lnTo>
                  <a:pt x="2333631" y="4327989"/>
                </a:lnTo>
                <a:lnTo>
                  <a:pt x="2334225" y="4325662"/>
                </a:lnTo>
                <a:lnTo>
                  <a:pt x="2334822" y="4323567"/>
                </a:lnTo>
                <a:lnTo>
                  <a:pt x="2336011" y="4322404"/>
                </a:lnTo>
                <a:lnTo>
                  <a:pt x="2337797" y="4321240"/>
                </a:lnTo>
                <a:lnTo>
                  <a:pt x="2339880" y="4320775"/>
                </a:lnTo>
                <a:close/>
                <a:moveTo>
                  <a:pt x="5979317" y="4299789"/>
                </a:moveTo>
                <a:lnTo>
                  <a:pt x="5980818" y="4299789"/>
                </a:lnTo>
                <a:lnTo>
                  <a:pt x="5985022" y="4300224"/>
                </a:lnTo>
                <a:lnTo>
                  <a:pt x="5990726" y="4301093"/>
                </a:lnTo>
                <a:lnTo>
                  <a:pt x="5996732" y="4302832"/>
                </a:lnTo>
                <a:lnTo>
                  <a:pt x="5999734" y="4303484"/>
                </a:lnTo>
                <a:lnTo>
                  <a:pt x="6002737" y="4305005"/>
                </a:lnTo>
                <a:lnTo>
                  <a:pt x="6005739" y="4306309"/>
                </a:lnTo>
                <a:lnTo>
                  <a:pt x="6008441" y="4308048"/>
                </a:lnTo>
                <a:lnTo>
                  <a:pt x="6010843" y="4309787"/>
                </a:lnTo>
                <a:lnTo>
                  <a:pt x="6012344" y="4311743"/>
                </a:lnTo>
                <a:lnTo>
                  <a:pt x="6013245" y="4314350"/>
                </a:lnTo>
                <a:lnTo>
                  <a:pt x="6013846" y="4316741"/>
                </a:lnTo>
                <a:lnTo>
                  <a:pt x="6006940" y="4313263"/>
                </a:lnTo>
                <a:lnTo>
                  <a:pt x="6003938" y="4311743"/>
                </a:lnTo>
                <a:lnTo>
                  <a:pt x="6001535" y="4310656"/>
                </a:lnTo>
                <a:lnTo>
                  <a:pt x="5998833" y="4310439"/>
                </a:lnTo>
                <a:lnTo>
                  <a:pt x="5995831" y="4310439"/>
                </a:lnTo>
                <a:lnTo>
                  <a:pt x="5992228" y="4311308"/>
                </a:lnTo>
                <a:lnTo>
                  <a:pt x="5988024" y="4312829"/>
                </a:lnTo>
                <a:lnTo>
                  <a:pt x="5988024" y="4310221"/>
                </a:lnTo>
                <a:lnTo>
                  <a:pt x="5987123" y="4308048"/>
                </a:lnTo>
                <a:lnTo>
                  <a:pt x="5986823" y="4305657"/>
                </a:lnTo>
                <a:lnTo>
                  <a:pt x="5985623" y="4304136"/>
                </a:lnTo>
                <a:lnTo>
                  <a:pt x="5984421" y="4302832"/>
                </a:lnTo>
                <a:lnTo>
                  <a:pt x="5982920" y="4301528"/>
                </a:lnTo>
                <a:lnTo>
                  <a:pt x="5981119" y="4300441"/>
                </a:lnTo>
                <a:close/>
                <a:moveTo>
                  <a:pt x="6048374" y="4289975"/>
                </a:moveTo>
                <a:lnTo>
                  <a:pt x="6057995" y="4293060"/>
                </a:lnTo>
                <a:lnTo>
                  <a:pt x="6064910" y="4295262"/>
                </a:lnTo>
                <a:lnTo>
                  <a:pt x="6071525" y="4296804"/>
                </a:lnTo>
                <a:lnTo>
                  <a:pt x="6078140" y="4298346"/>
                </a:lnTo>
                <a:lnTo>
                  <a:pt x="6077538" y="4302531"/>
                </a:lnTo>
                <a:lnTo>
                  <a:pt x="6076335" y="4305395"/>
                </a:lnTo>
                <a:lnTo>
                  <a:pt x="6075734" y="4306276"/>
                </a:lnTo>
                <a:lnTo>
                  <a:pt x="6074832" y="4306716"/>
                </a:lnTo>
                <a:lnTo>
                  <a:pt x="6074231" y="4307158"/>
                </a:lnTo>
                <a:lnTo>
                  <a:pt x="6073028" y="4307378"/>
                </a:lnTo>
                <a:lnTo>
                  <a:pt x="6072126" y="4307378"/>
                </a:lnTo>
                <a:lnTo>
                  <a:pt x="6070923" y="4307158"/>
                </a:lnTo>
                <a:lnTo>
                  <a:pt x="6068819" y="4306276"/>
                </a:lnTo>
                <a:lnTo>
                  <a:pt x="6067015" y="4304735"/>
                </a:lnTo>
                <a:lnTo>
                  <a:pt x="6064610" y="4303413"/>
                </a:lnTo>
                <a:lnTo>
                  <a:pt x="6060099" y="4300549"/>
                </a:lnTo>
                <a:lnTo>
                  <a:pt x="6057995" y="4299888"/>
                </a:lnTo>
                <a:lnTo>
                  <a:pt x="6056492" y="4299447"/>
                </a:lnTo>
                <a:lnTo>
                  <a:pt x="6055890" y="4299447"/>
                </a:lnTo>
                <a:lnTo>
                  <a:pt x="6054988" y="4299888"/>
                </a:lnTo>
                <a:lnTo>
                  <a:pt x="6054387" y="4300329"/>
                </a:lnTo>
                <a:lnTo>
                  <a:pt x="6054086" y="4301210"/>
                </a:lnTo>
                <a:lnTo>
                  <a:pt x="6053184" y="4304074"/>
                </a:lnTo>
                <a:lnTo>
                  <a:pt x="6052883" y="4307818"/>
                </a:lnTo>
                <a:lnTo>
                  <a:pt x="6051681" y="4307599"/>
                </a:lnTo>
                <a:lnTo>
                  <a:pt x="6050779" y="4307158"/>
                </a:lnTo>
                <a:lnTo>
                  <a:pt x="6050177" y="4306276"/>
                </a:lnTo>
                <a:lnTo>
                  <a:pt x="6049877" y="4305395"/>
                </a:lnTo>
                <a:lnTo>
                  <a:pt x="6048975" y="4303413"/>
                </a:lnTo>
                <a:lnTo>
                  <a:pt x="6048674" y="4300990"/>
                </a:lnTo>
                <a:lnTo>
                  <a:pt x="6048374" y="4295262"/>
                </a:lnTo>
                <a:close/>
                <a:moveTo>
                  <a:pt x="6017715" y="4285514"/>
                </a:moveTo>
                <a:lnTo>
                  <a:pt x="6020394" y="4287951"/>
                </a:lnTo>
                <a:lnTo>
                  <a:pt x="6022478" y="4290165"/>
                </a:lnTo>
                <a:lnTo>
                  <a:pt x="6024561" y="4292380"/>
                </a:lnTo>
                <a:lnTo>
                  <a:pt x="6026347" y="4294595"/>
                </a:lnTo>
                <a:lnTo>
                  <a:pt x="6029026" y="4296588"/>
                </a:lnTo>
                <a:lnTo>
                  <a:pt x="6030217" y="4297474"/>
                </a:lnTo>
                <a:lnTo>
                  <a:pt x="6031705" y="4297917"/>
                </a:lnTo>
                <a:lnTo>
                  <a:pt x="6033194" y="4298581"/>
                </a:lnTo>
                <a:lnTo>
                  <a:pt x="6035277" y="4298803"/>
                </a:lnTo>
                <a:lnTo>
                  <a:pt x="6037361" y="4299024"/>
                </a:lnTo>
                <a:lnTo>
                  <a:pt x="6039742" y="4298803"/>
                </a:lnTo>
                <a:lnTo>
                  <a:pt x="6040040" y="4302125"/>
                </a:lnTo>
                <a:lnTo>
                  <a:pt x="6039742" y="4304561"/>
                </a:lnTo>
                <a:lnTo>
                  <a:pt x="6039146" y="4307219"/>
                </a:lnTo>
                <a:lnTo>
                  <a:pt x="6038551" y="4309211"/>
                </a:lnTo>
                <a:lnTo>
                  <a:pt x="6036765" y="4312754"/>
                </a:lnTo>
                <a:lnTo>
                  <a:pt x="6035872" y="4314748"/>
                </a:lnTo>
                <a:lnTo>
                  <a:pt x="6035575" y="4316741"/>
                </a:lnTo>
                <a:lnTo>
                  <a:pt x="6033491" y="4316077"/>
                </a:lnTo>
                <a:lnTo>
                  <a:pt x="6032003" y="4314748"/>
                </a:lnTo>
                <a:lnTo>
                  <a:pt x="6031109" y="4312976"/>
                </a:lnTo>
                <a:lnTo>
                  <a:pt x="6029919" y="4310983"/>
                </a:lnTo>
                <a:lnTo>
                  <a:pt x="6027538" y="4306553"/>
                </a:lnTo>
                <a:lnTo>
                  <a:pt x="6025454" y="4302125"/>
                </a:lnTo>
                <a:lnTo>
                  <a:pt x="6024263" y="4300131"/>
                </a:lnTo>
                <a:lnTo>
                  <a:pt x="6023073" y="4298138"/>
                </a:lnTo>
                <a:lnTo>
                  <a:pt x="6021584" y="4296809"/>
                </a:lnTo>
                <a:lnTo>
                  <a:pt x="6019799" y="4295924"/>
                </a:lnTo>
                <a:lnTo>
                  <a:pt x="6018905" y="4295702"/>
                </a:lnTo>
                <a:lnTo>
                  <a:pt x="6017715" y="4295702"/>
                </a:lnTo>
                <a:lnTo>
                  <a:pt x="6016822" y="4295702"/>
                </a:lnTo>
                <a:lnTo>
                  <a:pt x="6015632" y="4295924"/>
                </a:lnTo>
                <a:lnTo>
                  <a:pt x="6012655" y="4297474"/>
                </a:lnTo>
                <a:lnTo>
                  <a:pt x="6009678" y="4299246"/>
                </a:lnTo>
                <a:lnTo>
                  <a:pt x="6007595" y="4298581"/>
                </a:lnTo>
                <a:lnTo>
                  <a:pt x="6006107" y="4297695"/>
                </a:lnTo>
                <a:lnTo>
                  <a:pt x="6005511" y="4297031"/>
                </a:lnTo>
                <a:lnTo>
                  <a:pt x="6005511" y="4296145"/>
                </a:lnTo>
                <a:lnTo>
                  <a:pt x="6005809" y="4295481"/>
                </a:lnTo>
                <a:lnTo>
                  <a:pt x="6006404" y="4294816"/>
                </a:lnTo>
                <a:lnTo>
                  <a:pt x="6009083" y="4293266"/>
                </a:lnTo>
                <a:lnTo>
                  <a:pt x="6012059" y="4291494"/>
                </a:lnTo>
                <a:lnTo>
                  <a:pt x="6015334" y="4289722"/>
                </a:lnTo>
                <a:lnTo>
                  <a:pt x="6016226" y="4289058"/>
                </a:lnTo>
                <a:lnTo>
                  <a:pt x="6017417" y="4287951"/>
                </a:lnTo>
                <a:lnTo>
                  <a:pt x="6017715" y="4286622"/>
                </a:lnTo>
                <a:close/>
                <a:moveTo>
                  <a:pt x="6166559" y="4274808"/>
                </a:moveTo>
                <a:lnTo>
                  <a:pt x="6167745" y="4275028"/>
                </a:lnTo>
                <a:lnTo>
                  <a:pt x="6168338" y="4275465"/>
                </a:lnTo>
                <a:lnTo>
                  <a:pt x="6169525" y="4276561"/>
                </a:lnTo>
                <a:lnTo>
                  <a:pt x="6170118" y="4277876"/>
                </a:lnTo>
                <a:lnTo>
                  <a:pt x="6170711" y="4279846"/>
                </a:lnTo>
                <a:lnTo>
                  <a:pt x="6170711" y="4284008"/>
                </a:lnTo>
                <a:lnTo>
                  <a:pt x="6171008" y="4288170"/>
                </a:lnTo>
                <a:lnTo>
                  <a:pt x="6168338" y="4287513"/>
                </a:lnTo>
                <a:lnTo>
                  <a:pt x="6166262" y="4287951"/>
                </a:lnTo>
                <a:lnTo>
                  <a:pt x="6163593" y="4288170"/>
                </a:lnTo>
                <a:lnTo>
                  <a:pt x="6161220" y="4289047"/>
                </a:lnTo>
                <a:lnTo>
                  <a:pt x="6158847" y="4290141"/>
                </a:lnTo>
                <a:lnTo>
                  <a:pt x="6156771" y="4291455"/>
                </a:lnTo>
                <a:lnTo>
                  <a:pt x="6154694" y="4293208"/>
                </a:lnTo>
                <a:lnTo>
                  <a:pt x="6153212" y="4294741"/>
                </a:lnTo>
                <a:lnTo>
                  <a:pt x="6151135" y="4296493"/>
                </a:lnTo>
                <a:lnTo>
                  <a:pt x="6150245" y="4298027"/>
                </a:lnTo>
                <a:lnTo>
                  <a:pt x="6149355" y="4299779"/>
                </a:lnTo>
                <a:lnTo>
                  <a:pt x="6148466" y="4301312"/>
                </a:lnTo>
                <a:lnTo>
                  <a:pt x="6148169" y="4302846"/>
                </a:lnTo>
                <a:lnTo>
                  <a:pt x="6148466" y="4304160"/>
                </a:lnTo>
                <a:lnTo>
                  <a:pt x="6149059" y="4305255"/>
                </a:lnTo>
                <a:lnTo>
                  <a:pt x="6150245" y="4306130"/>
                </a:lnTo>
                <a:lnTo>
                  <a:pt x="6146390" y="4307883"/>
                </a:lnTo>
                <a:lnTo>
                  <a:pt x="6142533" y="4308978"/>
                </a:lnTo>
                <a:lnTo>
                  <a:pt x="6138974" y="4309636"/>
                </a:lnTo>
                <a:lnTo>
                  <a:pt x="6135118" y="4310292"/>
                </a:lnTo>
                <a:lnTo>
                  <a:pt x="6131262" y="4310292"/>
                </a:lnTo>
                <a:lnTo>
                  <a:pt x="6127109" y="4310292"/>
                </a:lnTo>
                <a:lnTo>
                  <a:pt x="6119694" y="4309636"/>
                </a:lnTo>
                <a:lnTo>
                  <a:pt x="6111982" y="4308978"/>
                </a:lnTo>
                <a:lnTo>
                  <a:pt x="6107830" y="4308541"/>
                </a:lnTo>
                <a:lnTo>
                  <a:pt x="6103677" y="4308541"/>
                </a:lnTo>
                <a:lnTo>
                  <a:pt x="6099524" y="4308541"/>
                </a:lnTo>
                <a:lnTo>
                  <a:pt x="6095372" y="4309198"/>
                </a:lnTo>
                <a:lnTo>
                  <a:pt x="6090923" y="4310074"/>
                </a:lnTo>
                <a:lnTo>
                  <a:pt x="6086474" y="4311387"/>
                </a:lnTo>
                <a:lnTo>
                  <a:pt x="6087363" y="4309636"/>
                </a:lnTo>
                <a:lnTo>
                  <a:pt x="6088550" y="4308103"/>
                </a:lnTo>
                <a:lnTo>
                  <a:pt x="6089440" y="4306130"/>
                </a:lnTo>
                <a:lnTo>
                  <a:pt x="6089736" y="4303940"/>
                </a:lnTo>
                <a:lnTo>
                  <a:pt x="6090329" y="4298903"/>
                </a:lnTo>
                <a:lnTo>
                  <a:pt x="6090329" y="4293646"/>
                </a:lnTo>
                <a:lnTo>
                  <a:pt x="6093889" y="4294960"/>
                </a:lnTo>
                <a:lnTo>
                  <a:pt x="6096855" y="4296493"/>
                </a:lnTo>
                <a:lnTo>
                  <a:pt x="6099821" y="4297369"/>
                </a:lnTo>
                <a:lnTo>
                  <a:pt x="6102491" y="4298027"/>
                </a:lnTo>
                <a:lnTo>
                  <a:pt x="6105160" y="4298683"/>
                </a:lnTo>
                <a:lnTo>
                  <a:pt x="6107830" y="4298903"/>
                </a:lnTo>
                <a:lnTo>
                  <a:pt x="6110202" y="4298903"/>
                </a:lnTo>
                <a:lnTo>
                  <a:pt x="6112872" y="4298903"/>
                </a:lnTo>
                <a:lnTo>
                  <a:pt x="6115245" y="4298683"/>
                </a:lnTo>
                <a:lnTo>
                  <a:pt x="6117618" y="4298465"/>
                </a:lnTo>
                <a:lnTo>
                  <a:pt x="6122067" y="4296932"/>
                </a:lnTo>
                <a:lnTo>
                  <a:pt x="6126516" y="4295399"/>
                </a:lnTo>
                <a:lnTo>
                  <a:pt x="6130669" y="4293208"/>
                </a:lnTo>
                <a:lnTo>
                  <a:pt x="6134822" y="4290580"/>
                </a:lnTo>
                <a:lnTo>
                  <a:pt x="6138974" y="4288170"/>
                </a:lnTo>
                <a:lnTo>
                  <a:pt x="6146983" y="4282913"/>
                </a:lnTo>
                <a:lnTo>
                  <a:pt x="6151728" y="4280285"/>
                </a:lnTo>
                <a:lnTo>
                  <a:pt x="6156474" y="4278094"/>
                </a:lnTo>
                <a:lnTo>
                  <a:pt x="6161220" y="4276123"/>
                </a:lnTo>
                <a:close/>
                <a:moveTo>
                  <a:pt x="6311771" y="4270347"/>
                </a:moveTo>
                <a:lnTo>
                  <a:pt x="6316585" y="4270580"/>
                </a:lnTo>
                <a:lnTo>
                  <a:pt x="6321699" y="4271511"/>
                </a:lnTo>
                <a:lnTo>
                  <a:pt x="6326513" y="4272209"/>
                </a:lnTo>
                <a:lnTo>
                  <a:pt x="6330725" y="4273838"/>
                </a:lnTo>
                <a:lnTo>
                  <a:pt x="6334937" y="4275235"/>
                </a:lnTo>
                <a:lnTo>
                  <a:pt x="6338247" y="4277097"/>
                </a:lnTo>
                <a:lnTo>
                  <a:pt x="6340653" y="4278726"/>
                </a:lnTo>
                <a:lnTo>
                  <a:pt x="6342459" y="4280821"/>
                </a:lnTo>
                <a:lnTo>
                  <a:pt x="6337946" y="4282915"/>
                </a:lnTo>
                <a:lnTo>
                  <a:pt x="6334035" y="4284080"/>
                </a:lnTo>
                <a:lnTo>
                  <a:pt x="6330424" y="4284777"/>
                </a:lnTo>
                <a:lnTo>
                  <a:pt x="6326814" y="4285009"/>
                </a:lnTo>
                <a:lnTo>
                  <a:pt x="6323805" y="4284777"/>
                </a:lnTo>
                <a:lnTo>
                  <a:pt x="6320797" y="4284312"/>
                </a:lnTo>
                <a:lnTo>
                  <a:pt x="6314780" y="4282683"/>
                </a:lnTo>
                <a:lnTo>
                  <a:pt x="6311771" y="4281984"/>
                </a:lnTo>
                <a:lnTo>
                  <a:pt x="6308763" y="4281519"/>
                </a:lnTo>
                <a:lnTo>
                  <a:pt x="6305754" y="4280821"/>
                </a:lnTo>
                <a:lnTo>
                  <a:pt x="6302144" y="4280821"/>
                </a:lnTo>
                <a:lnTo>
                  <a:pt x="6298834" y="4281519"/>
                </a:lnTo>
                <a:lnTo>
                  <a:pt x="6294923" y="4282217"/>
                </a:lnTo>
                <a:lnTo>
                  <a:pt x="6291012" y="4284080"/>
                </a:lnTo>
                <a:lnTo>
                  <a:pt x="6286499" y="4286406"/>
                </a:lnTo>
                <a:lnTo>
                  <a:pt x="6286499" y="4284080"/>
                </a:lnTo>
                <a:lnTo>
                  <a:pt x="6287101" y="4281984"/>
                </a:lnTo>
                <a:lnTo>
                  <a:pt x="6287402" y="4280356"/>
                </a:lnTo>
                <a:lnTo>
                  <a:pt x="6288605" y="4278493"/>
                </a:lnTo>
                <a:lnTo>
                  <a:pt x="6289207" y="4277097"/>
                </a:lnTo>
                <a:lnTo>
                  <a:pt x="6290711" y="4275933"/>
                </a:lnTo>
                <a:lnTo>
                  <a:pt x="6292215" y="4274770"/>
                </a:lnTo>
                <a:lnTo>
                  <a:pt x="6293719" y="4273606"/>
                </a:lnTo>
                <a:lnTo>
                  <a:pt x="6295826" y="4272675"/>
                </a:lnTo>
                <a:lnTo>
                  <a:pt x="6297630" y="4271977"/>
                </a:lnTo>
                <a:lnTo>
                  <a:pt x="6302144" y="4270813"/>
                </a:lnTo>
                <a:lnTo>
                  <a:pt x="6306657" y="4270580"/>
                </a:lnTo>
                <a:close/>
                <a:moveTo>
                  <a:pt x="1910716" y="4266779"/>
                </a:moveTo>
                <a:lnTo>
                  <a:pt x="1911927" y="4267005"/>
                </a:lnTo>
                <a:lnTo>
                  <a:pt x="1912836" y="4267458"/>
                </a:lnTo>
                <a:lnTo>
                  <a:pt x="1914047" y="4267910"/>
                </a:lnTo>
                <a:lnTo>
                  <a:pt x="1914350" y="4268814"/>
                </a:lnTo>
                <a:lnTo>
                  <a:pt x="1915561" y="4270624"/>
                </a:lnTo>
                <a:lnTo>
                  <a:pt x="1915864" y="4272886"/>
                </a:lnTo>
                <a:lnTo>
                  <a:pt x="1916167" y="4275374"/>
                </a:lnTo>
                <a:lnTo>
                  <a:pt x="1916167" y="4280802"/>
                </a:lnTo>
                <a:lnTo>
                  <a:pt x="1923132" y="4281933"/>
                </a:lnTo>
                <a:lnTo>
                  <a:pt x="1929491" y="4282838"/>
                </a:lnTo>
                <a:lnTo>
                  <a:pt x="1935244" y="4283064"/>
                </a:lnTo>
                <a:lnTo>
                  <a:pt x="1940999" y="4283516"/>
                </a:lnTo>
                <a:lnTo>
                  <a:pt x="1950991" y="4283969"/>
                </a:lnTo>
                <a:lnTo>
                  <a:pt x="1955534" y="4284195"/>
                </a:lnTo>
                <a:lnTo>
                  <a:pt x="1959774" y="4285100"/>
                </a:lnTo>
                <a:lnTo>
                  <a:pt x="1959774" y="4286230"/>
                </a:lnTo>
                <a:lnTo>
                  <a:pt x="1959774" y="4287362"/>
                </a:lnTo>
                <a:lnTo>
                  <a:pt x="1959470" y="4288266"/>
                </a:lnTo>
                <a:lnTo>
                  <a:pt x="1958863" y="4288945"/>
                </a:lnTo>
                <a:lnTo>
                  <a:pt x="1957957" y="4289171"/>
                </a:lnTo>
                <a:lnTo>
                  <a:pt x="1957047" y="4289398"/>
                </a:lnTo>
                <a:lnTo>
                  <a:pt x="1955230" y="4289623"/>
                </a:lnTo>
                <a:lnTo>
                  <a:pt x="1955230" y="4298897"/>
                </a:lnTo>
                <a:lnTo>
                  <a:pt x="1954929" y="4296861"/>
                </a:lnTo>
                <a:lnTo>
                  <a:pt x="1953717" y="4295504"/>
                </a:lnTo>
                <a:lnTo>
                  <a:pt x="1952506" y="4293921"/>
                </a:lnTo>
                <a:lnTo>
                  <a:pt x="1951294" y="4292791"/>
                </a:lnTo>
                <a:lnTo>
                  <a:pt x="1949779" y="4291659"/>
                </a:lnTo>
                <a:lnTo>
                  <a:pt x="1948267" y="4290754"/>
                </a:lnTo>
                <a:lnTo>
                  <a:pt x="1944934" y="4289623"/>
                </a:lnTo>
                <a:lnTo>
                  <a:pt x="1940695" y="4288493"/>
                </a:lnTo>
                <a:lnTo>
                  <a:pt x="1936456" y="4288040"/>
                </a:lnTo>
                <a:lnTo>
                  <a:pt x="1927674" y="4287135"/>
                </a:lnTo>
                <a:lnTo>
                  <a:pt x="1923435" y="4286457"/>
                </a:lnTo>
                <a:lnTo>
                  <a:pt x="1919195" y="4285778"/>
                </a:lnTo>
                <a:lnTo>
                  <a:pt x="1915864" y="4284648"/>
                </a:lnTo>
                <a:lnTo>
                  <a:pt x="1914047" y="4283743"/>
                </a:lnTo>
                <a:lnTo>
                  <a:pt x="1912534" y="4282838"/>
                </a:lnTo>
                <a:lnTo>
                  <a:pt x="1911322" y="4281707"/>
                </a:lnTo>
                <a:lnTo>
                  <a:pt x="1910111" y="4280350"/>
                </a:lnTo>
                <a:lnTo>
                  <a:pt x="1908899" y="4278766"/>
                </a:lnTo>
                <a:lnTo>
                  <a:pt x="1908294" y="4276731"/>
                </a:lnTo>
                <a:lnTo>
                  <a:pt x="1907689" y="4274921"/>
                </a:lnTo>
                <a:lnTo>
                  <a:pt x="1907386" y="4272433"/>
                </a:lnTo>
                <a:lnTo>
                  <a:pt x="1907386" y="4270172"/>
                </a:lnTo>
                <a:lnTo>
                  <a:pt x="1907689" y="4267458"/>
                </a:lnTo>
                <a:lnTo>
                  <a:pt x="1909202" y="4267005"/>
                </a:lnTo>
                <a:close/>
                <a:moveTo>
                  <a:pt x="1262474" y="4238229"/>
                </a:moveTo>
                <a:lnTo>
                  <a:pt x="1266074" y="4238229"/>
                </a:lnTo>
                <a:lnTo>
                  <a:pt x="1270273" y="4238680"/>
                </a:lnTo>
                <a:lnTo>
                  <a:pt x="1274173" y="4238905"/>
                </a:lnTo>
                <a:lnTo>
                  <a:pt x="1277772" y="4239806"/>
                </a:lnTo>
                <a:lnTo>
                  <a:pt x="1280772" y="4240708"/>
                </a:lnTo>
                <a:lnTo>
                  <a:pt x="1284071" y="4242059"/>
                </a:lnTo>
                <a:lnTo>
                  <a:pt x="1285871" y="4243186"/>
                </a:lnTo>
                <a:lnTo>
                  <a:pt x="1287371" y="4244988"/>
                </a:lnTo>
                <a:lnTo>
                  <a:pt x="1288271" y="4245664"/>
                </a:lnTo>
                <a:lnTo>
                  <a:pt x="1288271" y="4246565"/>
                </a:lnTo>
                <a:lnTo>
                  <a:pt x="1288271" y="4247691"/>
                </a:lnTo>
                <a:lnTo>
                  <a:pt x="1287671" y="4248593"/>
                </a:lnTo>
                <a:lnTo>
                  <a:pt x="1287371" y="4249719"/>
                </a:lnTo>
                <a:lnTo>
                  <a:pt x="1286471" y="4250847"/>
                </a:lnTo>
                <a:lnTo>
                  <a:pt x="1291570" y="4250395"/>
                </a:lnTo>
                <a:lnTo>
                  <a:pt x="1296370" y="4249494"/>
                </a:lnTo>
                <a:lnTo>
                  <a:pt x="1301469" y="4248819"/>
                </a:lnTo>
                <a:lnTo>
                  <a:pt x="1305969" y="4248367"/>
                </a:lnTo>
                <a:lnTo>
                  <a:pt x="1310768" y="4247917"/>
                </a:lnTo>
                <a:lnTo>
                  <a:pt x="1315568" y="4247917"/>
                </a:lnTo>
                <a:lnTo>
                  <a:pt x="1317668" y="4248593"/>
                </a:lnTo>
                <a:lnTo>
                  <a:pt x="1320368" y="4248819"/>
                </a:lnTo>
                <a:lnTo>
                  <a:pt x="1322767" y="4249719"/>
                </a:lnTo>
                <a:lnTo>
                  <a:pt x="1324867" y="4250621"/>
                </a:lnTo>
                <a:lnTo>
                  <a:pt x="1325167" y="4251972"/>
                </a:lnTo>
                <a:lnTo>
                  <a:pt x="1324867" y="4253099"/>
                </a:lnTo>
                <a:lnTo>
                  <a:pt x="1324567" y="4254676"/>
                </a:lnTo>
                <a:lnTo>
                  <a:pt x="1324266" y="4255802"/>
                </a:lnTo>
                <a:lnTo>
                  <a:pt x="1323367" y="4256479"/>
                </a:lnTo>
                <a:lnTo>
                  <a:pt x="1322167" y="4257379"/>
                </a:lnTo>
                <a:lnTo>
                  <a:pt x="1320068" y="4258957"/>
                </a:lnTo>
                <a:lnTo>
                  <a:pt x="1317068" y="4260083"/>
                </a:lnTo>
                <a:lnTo>
                  <a:pt x="1313468" y="4260759"/>
                </a:lnTo>
                <a:lnTo>
                  <a:pt x="1310168" y="4261209"/>
                </a:lnTo>
                <a:lnTo>
                  <a:pt x="1305969" y="4261209"/>
                </a:lnTo>
                <a:lnTo>
                  <a:pt x="1302068" y="4261209"/>
                </a:lnTo>
                <a:lnTo>
                  <a:pt x="1298470" y="4260759"/>
                </a:lnTo>
                <a:lnTo>
                  <a:pt x="1294570" y="4260309"/>
                </a:lnTo>
                <a:lnTo>
                  <a:pt x="1291270" y="4259407"/>
                </a:lnTo>
                <a:lnTo>
                  <a:pt x="1288271" y="4258506"/>
                </a:lnTo>
                <a:lnTo>
                  <a:pt x="1285571" y="4257379"/>
                </a:lnTo>
                <a:lnTo>
                  <a:pt x="1283470" y="4256479"/>
                </a:lnTo>
                <a:lnTo>
                  <a:pt x="1281972" y="4255351"/>
                </a:lnTo>
                <a:lnTo>
                  <a:pt x="1280172" y="4256028"/>
                </a:lnTo>
                <a:lnTo>
                  <a:pt x="1278672" y="4256929"/>
                </a:lnTo>
                <a:lnTo>
                  <a:pt x="1277472" y="4258056"/>
                </a:lnTo>
                <a:lnTo>
                  <a:pt x="1276273" y="4259407"/>
                </a:lnTo>
                <a:lnTo>
                  <a:pt x="1275373" y="4260759"/>
                </a:lnTo>
                <a:lnTo>
                  <a:pt x="1274473" y="4262562"/>
                </a:lnTo>
                <a:lnTo>
                  <a:pt x="1272973" y="4266166"/>
                </a:lnTo>
                <a:lnTo>
                  <a:pt x="1272073" y="4270447"/>
                </a:lnTo>
                <a:lnTo>
                  <a:pt x="1271473" y="4274727"/>
                </a:lnTo>
                <a:lnTo>
                  <a:pt x="1270273" y="4278782"/>
                </a:lnTo>
                <a:lnTo>
                  <a:pt x="1269673" y="4282838"/>
                </a:lnTo>
                <a:lnTo>
                  <a:pt x="1267274" y="4281035"/>
                </a:lnTo>
                <a:lnTo>
                  <a:pt x="1265473" y="4279008"/>
                </a:lnTo>
                <a:lnTo>
                  <a:pt x="1262474" y="4274502"/>
                </a:lnTo>
                <a:lnTo>
                  <a:pt x="1259174" y="4269320"/>
                </a:lnTo>
                <a:lnTo>
                  <a:pt x="1257074" y="4264364"/>
                </a:lnTo>
                <a:lnTo>
                  <a:pt x="1252575" y="4252874"/>
                </a:lnTo>
                <a:lnTo>
                  <a:pt x="1250176" y="4247466"/>
                </a:lnTo>
                <a:lnTo>
                  <a:pt x="1247776" y="4242059"/>
                </a:lnTo>
                <a:lnTo>
                  <a:pt x="1249876" y="4240933"/>
                </a:lnTo>
                <a:lnTo>
                  <a:pt x="1251975" y="4239806"/>
                </a:lnTo>
                <a:lnTo>
                  <a:pt x="1254975" y="4238905"/>
                </a:lnTo>
                <a:lnTo>
                  <a:pt x="1258574" y="4238680"/>
                </a:lnTo>
                <a:close/>
                <a:moveTo>
                  <a:pt x="6899672" y="4208788"/>
                </a:moveTo>
                <a:lnTo>
                  <a:pt x="6899091" y="4210322"/>
                </a:lnTo>
                <a:lnTo>
                  <a:pt x="6897927" y="4212076"/>
                </a:lnTo>
                <a:lnTo>
                  <a:pt x="6895311" y="4215143"/>
                </a:lnTo>
                <a:lnTo>
                  <a:pt x="6892404" y="4217773"/>
                </a:lnTo>
                <a:lnTo>
                  <a:pt x="6890949" y="4218868"/>
                </a:lnTo>
                <a:lnTo>
                  <a:pt x="6889206" y="4219745"/>
                </a:lnTo>
                <a:lnTo>
                  <a:pt x="6887170" y="4220621"/>
                </a:lnTo>
                <a:lnTo>
                  <a:pt x="6885426" y="4220840"/>
                </a:lnTo>
                <a:lnTo>
                  <a:pt x="6883681" y="4221278"/>
                </a:lnTo>
                <a:lnTo>
                  <a:pt x="6881646" y="4221278"/>
                </a:lnTo>
                <a:lnTo>
                  <a:pt x="6879902" y="4220840"/>
                </a:lnTo>
                <a:lnTo>
                  <a:pt x="6878157" y="4220183"/>
                </a:lnTo>
                <a:lnTo>
                  <a:pt x="6876122" y="4219307"/>
                </a:lnTo>
                <a:lnTo>
                  <a:pt x="6874668" y="4217773"/>
                </a:lnTo>
                <a:lnTo>
                  <a:pt x="6876994" y="4215582"/>
                </a:lnTo>
                <a:lnTo>
                  <a:pt x="6879320" y="4213609"/>
                </a:lnTo>
                <a:lnTo>
                  <a:pt x="6882228" y="4212294"/>
                </a:lnTo>
                <a:lnTo>
                  <a:pt x="6885135" y="4210980"/>
                </a:lnTo>
                <a:lnTo>
                  <a:pt x="6888333" y="4210103"/>
                </a:lnTo>
                <a:lnTo>
                  <a:pt x="6892113" y="4209226"/>
                </a:lnTo>
                <a:lnTo>
                  <a:pt x="6895602" y="4209008"/>
                </a:lnTo>
                <a:close/>
                <a:moveTo>
                  <a:pt x="5036822" y="4195405"/>
                </a:moveTo>
                <a:lnTo>
                  <a:pt x="5038928" y="4198368"/>
                </a:lnTo>
                <a:lnTo>
                  <a:pt x="5041034" y="4200649"/>
                </a:lnTo>
                <a:lnTo>
                  <a:pt x="5042839" y="4202473"/>
                </a:lnTo>
                <a:lnTo>
                  <a:pt x="5044644" y="4203841"/>
                </a:lnTo>
                <a:lnTo>
                  <a:pt x="5046750" y="4204981"/>
                </a:lnTo>
                <a:lnTo>
                  <a:pt x="5048555" y="4205665"/>
                </a:lnTo>
                <a:lnTo>
                  <a:pt x="5050962" y="4206121"/>
                </a:lnTo>
                <a:lnTo>
                  <a:pt x="5052767" y="4206349"/>
                </a:lnTo>
                <a:lnTo>
                  <a:pt x="5057280" y="4206805"/>
                </a:lnTo>
                <a:lnTo>
                  <a:pt x="5062696" y="4207033"/>
                </a:lnTo>
                <a:lnTo>
                  <a:pt x="5068713" y="4207262"/>
                </a:lnTo>
                <a:lnTo>
                  <a:pt x="5072023" y="4207945"/>
                </a:lnTo>
                <a:lnTo>
                  <a:pt x="5075632" y="4208629"/>
                </a:lnTo>
                <a:lnTo>
                  <a:pt x="5075332" y="4210225"/>
                </a:lnTo>
                <a:lnTo>
                  <a:pt x="5074429" y="4211593"/>
                </a:lnTo>
                <a:lnTo>
                  <a:pt x="5073526" y="4212505"/>
                </a:lnTo>
                <a:lnTo>
                  <a:pt x="5072624" y="4213417"/>
                </a:lnTo>
                <a:lnTo>
                  <a:pt x="5071420" y="4214101"/>
                </a:lnTo>
                <a:lnTo>
                  <a:pt x="5070217" y="4214785"/>
                </a:lnTo>
                <a:lnTo>
                  <a:pt x="5067208" y="4215697"/>
                </a:lnTo>
                <a:lnTo>
                  <a:pt x="5064200" y="4215925"/>
                </a:lnTo>
                <a:lnTo>
                  <a:pt x="5060590" y="4215697"/>
                </a:lnTo>
                <a:lnTo>
                  <a:pt x="5056979" y="4215013"/>
                </a:lnTo>
                <a:lnTo>
                  <a:pt x="5052767" y="4214557"/>
                </a:lnTo>
                <a:lnTo>
                  <a:pt x="5044343" y="4212505"/>
                </a:lnTo>
                <a:lnTo>
                  <a:pt x="5035919" y="4210453"/>
                </a:lnTo>
                <a:lnTo>
                  <a:pt x="5031406" y="4209768"/>
                </a:lnTo>
                <a:lnTo>
                  <a:pt x="5027495" y="4209313"/>
                </a:lnTo>
                <a:lnTo>
                  <a:pt x="5023584" y="4209313"/>
                </a:lnTo>
                <a:lnTo>
                  <a:pt x="5019672" y="4209313"/>
                </a:lnTo>
                <a:lnTo>
                  <a:pt x="5019672" y="4207489"/>
                </a:lnTo>
                <a:lnTo>
                  <a:pt x="5020275" y="4206121"/>
                </a:lnTo>
                <a:lnTo>
                  <a:pt x="5021478" y="4205209"/>
                </a:lnTo>
                <a:lnTo>
                  <a:pt x="5022681" y="4204753"/>
                </a:lnTo>
                <a:lnTo>
                  <a:pt x="5024487" y="4204297"/>
                </a:lnTo>
                <a:lnTo>
                  <a:pt x="5026593" y="4204297"/>
                </a:lnTo>
                <a:lnTo>
                  <a:pt x="5030203" y="4204753"/>
                </a:lnTo>
                <a:lnTo>
                  <a:pt x="5032309" y="4204753"/>
                </a:lnTo>
                <a:lnTo>
                  <a:pt x="5034114" y="4204753"/>
                </a:lnTo>
                <a:lnTo>
                  <a:pt x="5035618" y="4204069"/>
                </a:lnTo>
                <a:lnTo>
                  <a:pt x="5037123" y="4203613"/>
                </a:lnTo>
                <a:lnTo>
                  <a:pt x="5038025" y="4202473"/>
                </a:lnTo>
                <a:lnTo>
                  <a:pt x="5038326" y="4200649"/>
                </a:lnTo>
                <a:lnTo>
                  <a:pt x="5038025" y="4198368"/>
                </a:lnTo>
                <a:close/>
                <a:moveTo>
                  <a:pt x="5335190" y="4191836"/>
                </a:moveTo>
                <a:lnTo>
                  <a:pt x="5333702" y="4195182"/>
                </a:lnTo>
                <a:lnTo>
                  <a:pt x="5331916" y="4198304"/>
                </a:lnTo>
                <a:lnTo>
                  <a:pt x="5329535" y="4200981"/>
                </a:lnTo>
                <a:lnTo>
                  <a:pt x="5327153" y="4202989"/>
                </a:lnTo>
                <a:lnTo>
                  <a:pt x="5325367" y="4204104"/>
                </a:lnTo>
                <a:lnTo>
                  <a:pt x="5323581" y="4204773"/>
                </a:lnTo>
                <a:lnTo>
                  <a:pt x="5321795" y="4205219"/>
                </a:lnTo>
                <a:lnTo>
                  <a:pt x="5320009" y="4205888"/>
                </a:lnTo>
                <a:lnTo>
                  <a:pt x="5317628" y="4206111"/>
                </a:lnTo>
                <a:lnTo>
                  <a:pt x="5315246" y="4206111"/>
                </a:lnTo>
                <a:lnTo>
                  <a:pt x="5312567" y="4205888"/>
                </a:lnTo>
                <a:lnTo>
                  <a:pt x="5310186" y="4205664"/>
                </a:lnTo>
                <a:lnTo>
                  <a:pt x="5310484" y="4203658"/>
                </a:lnTo>
                <a:lnTo>
                  <a:pt x="5311079" y="4201874"/>
                </a:lnTo>
                <a:lnTo>
                  <a:pt x="5312270" y="4200534"/>
                </a:lnTo>
                <a:lnTo>
                  <a:pt x="5313461" y="4199419"/>
                </a:lnTo>
                <a:lnTo>
                  <a:pt x="5314949" y="4198304"/>
                </a:lnTo>
                <a:lnTo>
                  <a:pt x="5316437" y="4197412"/>
                </a:lnTo>
                <a:lnTo>
                  <a:pt x="5320009" y="4196074"/>
                </a:lnTo>
                <a:lnTo>
                  <a:pt x="5323879" y="4194736"/>
                </a:lnTo>
                <a:lnTo>
                  <a:pt x="5327748" y="4194067"/>
                </a:lnTo>
                <a:lnTo>
                  <a:pt x="5331618" y="4192952"/>
                </a:lnTo>
                <a:close/>
                <a:moveTo>
                  <a:pt x="7536359" y="4188268"/>
                </a:moveTo>
                <a:lnTo>
                  <a:pt x="7538145" y="4188268"/>
                </a:lnTo>
                <a:lnTo>
                  <a:pt x="7540229" y="4188478"/>
                </a:lnTo>
                <a:lnTo>
                  <a:pt x="7542014" y="4189103"/>
                </a:lnTo>
                <a:lnTo>
                  <a:pt x="7543801" y="4189521"/>
                </a:lnTo>
                <a:lnTo>
                  <a:pt x="7547968" y="4191191"/>
                </a:lnTo>
                <a:lnTo>
                  <a:pt x="7552135" y="4192862"/>
                </a:lnTo>
                <a:lnTo>
                  <a:pt x="7554219" y="4193071"/>
                </a:lnTo>
                <a:lnTo>
                  <a:pt x="7556303" y="4193280"/>
                </a:lnTo>
                <a:lnTo>
                  <a:pt x="7558684" y="4193280"/>
                </a:lnTo>
                <a:lnTo>
                  <a:pt x="7560470" y="4192862"/>
                </a:lnTo>
                <a:lnTo>
                  <a:pt x="7559874" y="4194324"/>
                </a:lnTo>
                <a:lnTo>
                  <a:pt x="7558684" y="4195785"/>
                </a:lnTo>
                <a:lnTo>
                  <a:pt x="7557195" y="4196412"/>
                </a:lnTo>
                <a:lnTo>
                  <a:pt x="7555112" y="4197247"/>
                </a:lnTo>
                <a:lnTo>
                  <a:pt x="7553326" y="4197874"/>
                </a:lnTo>
                <a:lnTo>
                  <a:pt x="7550945" y="4198082"/>
                </a:lnTo>
                <a:lnTo>
                  <a:pt x="7548564" y="4198082"/>
                </a:lnTo>
                <a:lnTo>
                  <a:pt x="7546182" y="4198082"/>
                </a:lnTo>
                <a:lnTo>
                  <a:pt x="7540824" y="4197247"/>
                </a:lnTo>
                <a:lnTo>
                  <a:pt x="7536359" y="4196203"/>
                </a:lnTo>
                <a:lnTo>
                  <a:pt x="7533085" y="4194950"/>
                </a:lnTo>
                <a:lnTo>
                  <a:pt x="7531597" y="4194115"/>
                </a:lnTo>
                <a:lnTo>
                  <a:pt x="7530704" y="4193280"/>
                </a:lnTo>
                <a:lnTo>
                  <a:pt x="7531895" y="4191191"/>
                </a:lnTo>
                <a:lnTo>
                  <a:pt x="7533383" y="4189939"/>
                </a:lnTo>
                <a:lnTo>
                  <a:pt x="7534871" y="4188895"/>
                </a:lnTo>
                <a:close/>
                <a:moveTo>
                  <a:pt x="7224778" y="4182023"/>
                </a:moveTo>
                <a:lnTo>
                  <a:pt x="7227433" y="4182469"/>
                </a:lnTo>
                <a:lnTo>
                  <a:pt x="7230088" y="4183361"/>
                </a:lnTo>
                <a:lnTo>
                  <a:pt x="7230677" y="4184031"/>
                </a:lnTo>
                <a:lnTo>
                  <a:pt x="7231857" y="4184700"/>
                </a:lnTo>
                <a:lnTo>
                  <a:pt x="7230088" y="4186484"/>
                </a:lnTo>
                <a:lnTo>
                  <a:pt x="7228612" y="4187599"/>
                </a:lnTo>
                <a:lnTo>
                  <a:pt x="7226253" y="4188492"/>
                </a:lnTo>
                <a:lnTo>
                  <a:pt x="7223894" y="4189383"/>
                </a:lnTo>
                <a:lnTo>
                  <a:pt x="7219175" y="4190498"/>
                </a:lnTo>
                <a:lnTo>
                  <a:pt x="7214456" y="4191391"/>
                </a:lnTo>
                <a:lnTo>
                  <a:pt x="7212097" y="4192060"/>
                </a:lnTo>
                <a:lnTo>
                  <a:pt x="7209737" y="4192729"/>
                </a:lnTo>
                <a:lnTo>
                  <a:pt x="7207672" y="4193844"/>
                </a:lnTo>
                <a:lnTo>
                  <a:pt x="7205903" y="4194959"/>
                </a:lnTo>
                <a:lnTo>
                  <a:pt x="7204134" y="4196298"/>
                </a:lnTo>
                <a:lnTo>
                  <a:pt x="7203249" y="4198305"/>
                </a:lnTo>
                <a:lnTo>
                  <a:pt x="7202659" y="4200536"/>
                </a:lnTo>
                <a:lnTo>
                  <a:pt x="7202364" y="4203435"/>
                </a:lnTo>
                <a:lnTo>
                  <a:pt x="7201184" y="4202543"/>
                </a:lnTo>
                <a:lnTo>
                  <a:pt x="7200595" y="4201428"/>
                </a:lnTo>
                <a:lnTo>
                  <a:pt x="7200299" y="4200313"/>
                </a:lnTo>
                <a:lnTo>
                  <a:pt x="7199710" y="4199420"/>
                </a:lnTo>
                <a:lnTo>
                  <a:pt x="7199710" y="4197190"/>
                </a:lnTo>
                <a:lnTo>
                  <a:pt x="7200595" y="4194959"/>
                </a:lnTo>
                <a:lnTo>
                  <a:pt x="7202069" y="4192729"/>
                </a:lnTo>
                <a:lnTo>
                  <a:pt x="7204134" y="4190498"/>
                </a:lnTo>
                <a:lnTo>
                  <a:pt x="7206493" y="4188492"/>
                </a:lnTo>
                <a:lnTo>
                  <a:pt x="7209442" y="4186484"/>
                </a:lnTo>
                <a:lnTo>
                  <a:pt x="7212391" y="4185146"/>
                </a:lnTo>
                <a:lnTo>
                  <a:pt x="7215341" y="4183584"/>
                </a:lnTo>
                <a:lnTo>
                  <a:pt x="7218880" y="4182916"/>
                </a:lnTo>
                <a:lnTo>
                  <a:pt x="7221829" y="4182246"/>
                </a:lnTo>
                <a:close/>
                <a:moveTo>
                  <a:pt x="6537126" y="4168641"/>
                </a:moveTo>
                <a:lnTo>
                  <a:pt x="6543079" y="4168641"/>
                </a:lnTo>
                <a:lnTo>
                  <a:pt x="6555878" y="4169613"/>
                </a:lnTo>
                <a:lnTo>
                  <a:pt x="6561831" y="4169613"/>
                </a:lnTo>
                <a:lnTo>
                  <a:pt x="6564510" y="4169370"/>
                </a:lnTo>
                <a:lnTo>
                  <a:pt x="6567189" y="4168884"/>
                </a:lnTo>
                <a:lnTo>
                  <a:pt x="6567487" y="4169370"/>
                </a:lnTo>
                <a:lnTo>
                  <a:pt x="6567487" y="4169857"/>
                </a:lnTo>
                <a:lnTo>
                  <a:pt x="6567487" y="4170100"/>
                </a:lnTo>
                <a:lnTo>
                  <a:pt x="6567189" y="4170830"/>
                </a:lnTo>
                <a:lnTo>
                  <a:pt x="6565999" y="4171804"/>
                </a:lnTo>
                <a:lnTo>
                  <a:pt x="6563915" y="4172777"/>
                </a:lnTo>
                <a:lnTo>
                  <a:pt x="6560938" y="4173507"/>
                </a:lnTo>
                <a:lnTo>
                  <a:pt x="6557366" y="4174481"/>
                </a:lnTo>
                <a:lnTo>
                  <a:pt x="6549628" y="4175697"/>
                </a:lnTo>
                <a:lnTo>
                  <a:pt x="6541293" y="4176670"/>
                </a:lnTo>
                <a:lnTo>
                  <a:pt x="6533851" y="4176670"/>
                </a:lnTo>
                <a:lnTo>
                  <a:pt x="6530280" y="4176670"/>
                </a:lnTo>
                <a:lnTo>
                  <a:pt x="6527601" y="4175941"/>
                </a:lnTo>
                <a:lnTo>
                  <a:pt x="6525815" y="4175454"/>
                </a:lnTo>
                <a:lnTo>
                  <a:pt x="6524624" y="4174481"/>
                </a:lnTo>
                <a:lnTo>
                  <a:pt x="6525815" y="4172777"/>
                </a:lnTo>
                <a:lnTo>
                  <a:pt x="6527303" y="4171074"/>
                </a:lnTo>
                <a:lnTo>
                  <a:pt x="6529684" y="4170100"/>
                </a:lnTo>
                <a:lnTo>
                  <a:pt x="6531768" y="4169370"/>
                </a:lnTo>
                <a:lnTo>
                  <a:pt x="6534447" y="4168884"/>
                </a:lnTo>
                <a:close/>
                <a:moveTo>
                  <a:pt x="6120109" y="4168641"/>
                </a:moveTo>
                <a:lnTo>
                  <a:pt x="6123086" y="4168641"/>
                </a:lnTo>
                <a:lnTo>
                  <a:pt x="6126658" y="4168641"/>
                </a:lnTo>
                <a:lnTo>
                  <a:pt x="6129932" y="4168857"/>
                </a:lnTo>
                <a:lnTo>
                  <a:pt x="6133206" y="4169508"/>
                </a:lnTo>
                <a:lnTo>
                  <a:pt x="6140052" y="4170810"/>
                </a:lnTo>
                <a:lnTo>
                  <a:pt x="6146898" y="4172764"/>
                </a:lnTo>
                <a:lnTo>
                  <a:pt x="6153149" y="4174934"/>
                </a:lnTo>
                <a:lnTo>
                  <a:pt x="6150768" y="4176020"/>
                </a:lnTo>
                <a:lnTo>
                  <a:pt x="6148089" y="4176670"/>
                </a:lnTo>
                <a:lnTo>
                  <a:pt x="6145410" y="4176670"/>
                </a:lnTo>
                <a:lnTo>
                  <a:pt x="6142731" y="4176670"/>
                </a:lnTo>
                <a:lnTo>
                  <a:pt x="6137075" y="4176020"/>
                </a:lnTo>
                <a:lnTo>
                  <a:pt x="6131123" y="4174934"/>
                </a:lnTo>
                <a:lnTo>
                  <a:pt x="6124574" y="4174066"/>
                </a:lnTo>
                <a:lnTo>
                  <a:pt x="6121300" y="4173849"/>
                </a:lnTo>
                <a:lnTo>
                  <a:pt x="6118025" y="4173632"/>
                </a:lnTo>
                <a:lnTo>
                  <a:pt x="6114156" y="4173632"/>
                </a:lnTo>
                <a:lnTo>
                  <a:pt x="6110286" y="4174066"/>
                </a:lnTo>
                <a:lnTo>
                  <a:pt x="6106119" y="4174717"/>
                </a:lnTo>
                <a:lnTo>
                  <a:pt x="6101952" y="4175802"/>
                </a:lnTo>
                <a:lnTo>
                  <a:pt x="6104631" y="4173849"/>
                </a:lnTo>
                <a:lnTo>
                  <a:pt x="6107607" y="4171896"/>
                </a:lnTo>
                <a:lnTo>
                  <a:pt x="6110584" y="4170810"/>
                </a:lnTo>
                <a:lnTo>
                  <a:pt x="6113858" y="4169726"/>
                </a:lnTo>
                <a:lnTo>
                  <a:pt x="6116835" y="4169292"/>
                </a:lnTo>
                <a:close/>
                <a:moveTo>
                  <a:pt x="6030412" y="4167748"/>
                </a:moveTo>
                <a:lnTo>
                  <a:pt x="6034086" y="4168207"/>
                </a:lnTo>
                <a:lnTo>
                  <a:pt x="6032249" y="4172107"/>
                </a:lnTo>
                <a:lnTo>
                  <a:pt x="6029494" y="4176236"/>
                </a:lnTo>
                <a:lnTo>
                  <a:pt x="6026432" y="4179678"/>
                </a:lnTo>
                <a:lnTo>
                  <a:pt x="6024901" y="4181284"/>
                </a:lnTo>
                <a:lnTo>
                  <a:pt x="6023370" y="4182431"/>
                </a:lnTo>
                <a:lnTo>
                  <a:pt x="6021839" y="4183119"/>
                </a:lnTo>
                <a:lnTo>
                  <a:pt x="6020309" y="4183578"/>
                </a:lnTo>
                <a:lnTo>
                  <a:pt x="6018778" y="4183808"/>
                </a:lnTo>
                <a:lnTo>
                  <a:pt x="6017247" y="4183578"/>
                </a:lnTo>
                <a:lnTo>
                  <a:pt x="6015716" y="4182660"/>
                </a:lnTo>
                <a:lnTo>
                  <a:pt x="6014492" y="4181514"/>
                </a:lnTo>
                <a:lnTo>
                  <a:pt x="6013267" y="4179678"/>
                </a:lnTo>
                <a:lnTo>
                  <a:pt x="6012655" y="4177613"/>
                </a:lnTo>
                <a:lnTo>
                  <a:pt x="6014186" y="4175090"/>
                </a:lnTo>
                <a:lnTo>
                  <a:pt x="6016022" y="4173025"/>
                </a:lnTo>
                <a:lnTo>
                  <a:pt x="6017859" y="4171419"/>
                </a:lnTo>
                <a:lnTo>
                  <a:pt x="6020615" y="4169813"/>
                </a:lnTo>
                <a:lnTo>
                  <a:pt x="6023370" y="4168895"/>
                </a:lnTo>
                <a:lnTo>
                  <a:pt x="6026738" y="4168437"/>
                </a:lnTo>
                <a:close/>
                <a:moveTo>
                  <a:pt x="5626596" y="4165071"/>
                </a:moveTo>
                <a:lnTo>
                  <a:pt x="5628381" y="4165317"/>
                </a:lnTo>
                <a:lnTo>
                  <a:pt x="5632846" y="4166053"/>
                </a:lnTo>
                <a:lnTo>
                  <a:pt x="5637609" y="4167525"/>
                </a:lnTo>
                <a:lnTo>
                  <a:pt x="5642371" y="4169488"/>
                </a:lnTo>
                <a:lnTo>
                  <a:pt x="5641776" y="4171206"/>
                </a:lnTo>
                <a:lnTo>
                  <a:pt x="5640883" y="4172431"/>
                </a:lnTo>
                <a:lnTo>
                  <a:pt x="5639692" y="4173658"/>
                </a:lnTo>
                <a:lnTo>
                  <a:pt x="5638204" y="4174395"/>
                </a:lnTo>
                <a:lnTo>
                  <a:pt x="5636418" y="4174885"/>
                </a:lnTo>
                <a:lnTo>
                  <a:pt x="5634334" y="4174885"/>
                </a:lnTo>
                <a:lnTo>
                  <a:pt x="5629869" y="4174885"/>
                </a:lnTo>
                <a:lnTo>
                  <a:pt x="5620642" y="4174150"/>
                </a:lnTo>
                <a:lnTo>
                  <a:pt x="5616475" y="4174150"/>
                </a:lnTo>
                <a:lnTo>
                  <a:pt x="5614094" y="4174395"/>
                </a:lnTo>
                <a:lnTo>
                  <a:pt x="5612605" y="4174640"/>
                </a:lnTo>
                <a:lnTo>
                  <a:pt x="5613498" y="4172431"/>
                </a:lnTo>
                <a:lnTo>
                  <a:pt x="5614392" y="4170714"/>
                </a:lnTo>
                <a:lnTo>
                  <a:pt x="5615582" y="4168997"/>
                </a:lnTo>
                <a:lnTo>
                  <a:pt x="5617070" y="4167770"/>
                </a:lnTo>
                <a:lnTo>
                  <a:pt x="5619154" y="4167034"/>
                </a:lnTo>
                <a:lnTo>
                  <a:pt x="5620642" y="4166053"/>
                </a:lnTo>
                <a:lnTo>
                  <a:pt x="5622428" y="4165562"/>
                </a:lnTo>
                <a:lnTo>
                  <a:pt x="5624214" y="4165317"/>
                </a:lnTo>
                <a:close/>
                <a:moveTo>
                  <a:pt x="2001063" y="4163287"/>
                </a:moveTo>
                <a:lnTo>
                  <a:pt x="2005204" y="4164834"/>
                </a:lnTo>
                <a:lnTo>
                  <a:pt x="2009051" y="4165938"/>
                </a:lnTo>
                <a:lnTo>
                  <a:pt x="2012303" y="4166159"/>
                </a:lnTo>
                <a:lnTo>
                  <a:pt x="2015557" y="4166159"/>
                </a:lnTo>
                <a:lnTo>
                  <a:pt x="2023247" y="4166159"/>
                </a:lnTo>
                <a:lnTo>
                  <a:pt x="2028275" y="4166601"/>
                </a:lnTo>
                <a:lnTo>
                  <a:pt x="2034780" y="4167484"/>
                </a:lnTo>
                <a:lnTo>
                  <a:pt x="2029754" y="4170134"/>
                </a:lnTo>
                <a:lnTo>
                  <a:pt x="2025612" y="4172784"/>
                </a:lnTo>
                <a:lnTo>
                  <a:pt x="2021768" y="4174329"/>
                </a:lnTo>
                <a:lnTo>
                  <a:pt x="2017627" y="4176096"/>
                </a:lnTo>
                <a:lnTo>
                  <a:pt x="2008459" y="4179851"/>
                </a:lnTo>
                <a:lnTo>
                  <a:pt x="2002840" y="4182279"/>
                </a:lnTo>
                <a:lnTo>
                  <a:pt x="1996923" y="4185592"/>
                </a:lnTo>
                <a:lnTo>
                  <a:pt x="1995445" y="4182721"/>
                </a:lnTo>
                <a:lnTo>
                  <a:pt x="1993671" y="4179851"/>
                </a:lnTo>
                <a:lnTo>
                  <a:pt x="1992486" y="4178746"/>
                </a:lnTo>
                <a:lnTo>
                  <a:pt x="1991303" y="4178084"/>
                </a:lnTo>
                <a:lnTo>
                  <a:pt x="1989825" y="4177200"/>
                </a:lnTo>
                <a:lnTo>
                  <a:pt x="1988345" y="4176979"/>
                </a:lnTo>
                <a:lnTo>
                  <a:pt x="1988345" y="4174992"/>
                </a:lnTo>
                <a:lnTo>
                  <a:pt x="1988642" y="4173888"/>
                </a:lnTo>
                <a:lnTo>
                  <a:pt x="1989530" y="4173004"/>
                </a:lnTo>
                <a:lnTo>
                  <a:pt x="1990713" y="4172342"/>
                </a:lnTo>
                <a:lnTo>
                  <a:pt x="1991599" y="4172121"/>
                </a:lnTo>
                <a:lnTo>
                  <a:pt x="1993078" y="4171900"/>
                </a:lnTo>
                <a:lnTo>
                  <a:pt x="1996628" y="4171900"/>
                </a:lnTo>
                <a:lnTo>
                  <a:pt x="1998106" y="4171900"/>
                </a:lnTo>
                <a:lnTo>
                  <a:pt x="1999585" y="4171679"/>
                </a:lnTo>
                <a:lnTo>
                  <a:pt x="2000769" y="4171237"/>
                </a:lnTo>
                <a:lnTo>
                  <a:pt x="2001360" y="4170354"/>
                </a:lnTo>
                <a:lnTo>
                  <a:pt x="2002247" y="4169250"/>
                </a:lnTo>
                <a:lnTo>
                  <a:pt x="2002247" y="4167925"/>
                </a:lnTo>
                <a:lnTo>
                  <a:pt x="2001655" y="4165938"/>
                </a:lnTo>
                <a:close/>
                <a:moveTo>
                  <a:pt x="1967219" y="4163287"/>
                </a:moveTo>
                <a:lnTo>
                  <a:pt x="1968730" y="4164437"/>
                </a:lnTo>
                <a:lnTo>
                  <a:pt x="1970546" y="4165357"/>
                </a:lnTo>
                <a:lnTo>
                  <a:pt x="1972666" y="4166277"/>
                </a:lnTo>
                <a:lnTo>
                  <a:pt x="1974483" y="4166737"/>
                </a:lnTo>
                <a:lnTo>
                  <a:pt x="1976600" y="4167426"/>
                </a:lnTo>
                <a:lnTo>
                  <a:pt x="1979327" y="4167656"/>
                </a:lnTo>
                <a:lnTo>
                  <a:pt x="1984775" y="4167656"/>
                </a:lnTo>
                <a:lnTo>
                  <a:pt x="1984775" y="4168806"/>
                </a:lnTo>
                <a:lnTo>
                  <a:pt x="1984471" y="4169956"/>
                </a:lnTo>
                <a:lnTo>
                  <a:pt x="1984170" y="4171105"/>
                </a:lnTo>
                <a:lnTo>
                  <a:pt x="1983261" y="4172255"/>
                </a:lnTo>
                <a:lnTo>
                  <a:pt x="1980838" y="4174325"/>
                </a:lnTo>
                <a:lnTo>
                  <a:pt x="1978721" y="4176164"/>
                </a:lnTo>
                <a:lnTo>
                  <a:pt x="1976600" y="4177773"/>
                </a:lnTo>
                <a:lnTo>
                  <a:pt x="1976299" y="4178694"/>
                </a:lnTo>
                <a:lnTo>
                  <a:pt x="1975995" y="4179384"/>
                </a:lnTo>
                <a:lnTo>
                  <a:pt x="1976299" y="4179843"/>
                </a:lnTo>
                <a:lnTo>
                  <a:pt x="1977205" y="4180533"/>
                </a:lnTo>
                <a:lnTo>
                  <a:pt x="1978417" y="4180993"/>
                </a:lnTo>
                <a:lnTo>
                  <a:pt x="1980233" y="4181683"/>
                </a:lnTo>
                <a:lnTo>
                  <a:pt x="1981444" y="4183293"/>
                </a:lnTo>
                <a:lnTo>
                  <a:pt x="1981748" y="4184902"/>
                </a:lnTo>
                <a:lnTo>
                  <a:pt x="1981748" y="4185362"/>
                </a:lnTo>
                <a:lnTo>
                  <a:pt x="1980838" y="4185592"/>
                </a:lnTo>
                <a:lnTo>
                  <a:pt x="1979932" y="4185362"/>
                </a:lnTo>
                <a:lnTo>
                  <a:pt x="1978721" y="4184442"/>
                </a:lnTo>
                <a:lnTo>
                  <a:pt x="1976600" y="4183293"/>
                </a:lnTo>
                <a:lnTo>
                  <a:pt x="1975088" y="4181913"/>
                </a:lnTo>
                <a:lnTo>
                  <a:pt x="1973273" y="4180073"/>
                </a:lnTo>
                <a:lnTo>
                  <a:pt x="1971457" y="4178234"/>
                </a:lnTo>
                <a:lnTo>
                  <a:pt x="1969941" y="4175705"/>
                </a:lnTo>
                <a:lnTo>
                  <a:pt x="1968429" y="4173405"/>
                </a:lnTo>
                <a:lnTo>
                  <a:pt x="1967520" y="4170875"/>
                </a:lnTo>
                <a:lnTo>
                  <a:pt x="1966915" y="4168347"/>
                </a:lnTo>
                <a:lnTo>
                  <a:pt x="1966915" y="4165587"/>
                </a:lnTo>
                <a:close/>
                <a:moveTo>
                  <a:pt x="2103838" y="4162395"/>
                </a:moveTo>
                <a:lnTo>
                  <a:pt x="2102940" y="4164403"/>
                </a:lnTo>
                <a:lnTo>
                  <a:pt x="2101745" y="4165964"/>
                </a:lnTo>
                <a:lnTo>
                  <a:pt x="2100848" y="4167748"/>
                </a:lnTo>
                <a:lnTo>
                  <a:pt x="2099654" y="4168864"/>
                </a:lnTo>
                <a:lnTo>
                  <a:pt x="2097561" y="4169979"/>
                </a:lnTo>
                <a:lnTo>
                  <a:pt x="2095768" y="4170871"/>
                </a:lnTo>
                <a:lnTo>
                  <a:pt x="2093676" y="4171317"/>
                </a:lnTo>
                <a:lnTo>
                  <a:pt x="2090986" y="4171317"/>
                </a:lnTo>
                <a:lnTo>
                  <a:pt x="2092779" y="4174217"/>
                </a:lnTo>
                <a:lnTo>
                  <a:pt x="2093975" y="4177117"/>
                </a:lnTo>
                <a:lnTo>
                  <a:pt x="2095170" y="4180685"/>
                </a:lnTo>
                <a:lnTo>
                  <a:pt x="2095470" y="4184923"/>
                </a:lnTo>
                <a:lnTo>
                  <a:pt x="2090986" y="4182469"/>
                </a:lnTo>
                <a:lnTo>
                  <a:pt x="2086202" y="4180685"/>
                </a:lnTo>
                <a:lnTo>
                  <a:pt x="2082319" y="4179347"/>
                </a:lnTo>
                <a:lnTo>
                  <a:pt x="2078134" y="4178232"/>
                </a:lnTo>
                <a:lnTo>
                  <a:pt x="2073950" y="4177562"/>
                </a:lnTo>
                <a:lnTo>
                  <a:pt x="2070065" y="4177562"/>
                </a:lnTo>
                <a:lnTo>
                  <a:pt x="2065881" y="4177786"/>
                </a:lnTo>
                <a:lnTo>
                  <a:pt x="2062294" y="4178232"/>
                </a:lnTo>
                <a:lnTo>
                  <a:pt x="2058408" y="4178901"/>
                </a:lnTo>
                <a:lnTo>
                  <a:pt x="2054222" y="4180016"/>
                </a:lnTo>
                <a:lnTo>
                  <a:pt x="2050338" y="4181354"/>
                </a:lnTo>
                <a:lnTo>
                  <a:pt x="2046752" y="4182693"/>
                </a:lnTo>
                <a:lnTo>
                  <a:pt x="2038980" y="4186038"/>
                </a:lnTo>
                <a:lnTo>
                  <a:pt x="2031209" y="4190053"/>
                </a:lnTo>
                <a:lnTo>
                  <a:pt x="2038681" y="4185146"/>
                </a:lnTo>
                <a:lnTo>
                  <a:pt x="2043764" y="4182023"/>
                </a:lnTo>
                <a:lnTo>
                  <a:pt x="2048245" y="4178901"/>
                </a:lnTo>
                <a:lnTo>
                  <a:pt x="2049740" y="4177562"/>
                </a:lnTo>
                <a:lnTo>
                  <a:pt x="2050936" y="4176224"/>
                </a:lnTo>
                <a:lnTo>
                  <a:pt x="2051236" y="4174663"/>
                </a:lnTo>
                <a:lnTo>
                  <a:pt x="2050936" y="4173547"/>
                </a:lnTo>
                <a:lnTo>
                  <a:pt x="2050338" y="4173325"/>
                </a:lnTo>
                <a:lnTo>
                  <a:pt x="2049740" y="4172879"/>
                </a:lnTo>
                <a:lnTo>
                  <a:pt x="2047350" y="4172210"/>
                </a:lnTo>
                <a:lnTo>
                  <a:pt x="2044360" y="4171986"/>
                </a:lnTo>
                <a:lnTo>
                  <a:pt x="2039579" y="4171986"/>
                </a:lnTo>
                <a:lnTo>
                  <a:pt x="2048546" y="4169756"/>
                </a:lnTo>
                <a:lnTo>
                  <a:pt x="2056614" y="4168195"/>
                </a:lnTo>
                <a:lnTo>
                  <a:pt x="2064086" y="4167080"/>
                </a:lnTo>
                <a:lnTo>
                  <a:pt x="2071259" y="4166633"/>
                </a:lnTo>
                <a:lnTo>
                  <a:pt x="2078732" y="4165964"/>
                </a:lnTo>
                <a:lnTo>
                  <a:pt x="2086202" y="4165518"/>
                </a:lnTo>
                <a:lnTo>
                  <a:pt x="2094572" y="4163956"/>
                </a:lnTo>
                <a:close/>
                <a:moveTo>
                  <a:pt x="6272212" y="4159719"/>
                </a:moveTo>
                <a:lnTo>
                  <a:pt x="6272212" y="4170425"/>
                </a:lnTo>
                <a:lnTo>
                  <a:pt x="6271617" y="4168147"/>
                </a:lnTo>
                <a:lnTo>
                  <a:pt x="6271021" y="4165641"/>
                </a:lnTo>
                <a:lnTo>
                  <a:pt x="6271021" y="4162908"/>
                </a:lnTo>
                <a:close/>
                <a:moveTo>
                  <a:pt x="6630590" y="4158827"/>
                </a:moveTo>
                <a:lnTo>
                  <a:pt x="6632626" y="4160415"/>
                </a:lnTo>
                <a:lnTo>
                  <a:pt x="6635242" y="4161776"/>
                </a:lnTo>
                <a:lnTo>
                  <a:pt x="6637859" y="4162457"/>
                </a:lnTo>
                <a:lnTo>
                  <a:pt x="6641348" y="4163136"/>
                </a:lnTo>
                <a:lnTo>
                  <a:pt x="6644546" y="4163363"/>
                </a:lnTo>
                <a:lnTo>
                  <a:pt x="6648326" y="4163363"/>
                </a:lnTo>
                <a:lnTo>
                  <a:pt x="6655594" y="4163136"/>
                </a:lnTo>
                <a:lnTo>
                  <a:pt x="6654722" y="4164725"/>
                </a:lnTo>
                <a:lnTo>
                  <a:pt x="6653268" y="4166539"/>
                </a:lnTo>
                <a:lnTo>
                  <a:pt x="6651815" y="4168353"/>
                </a:lnTo>
                <a:lnTo>
                  <a:pt x="6650070" y="4169488"/>
                </a:lnTo>
                <a:lnTo>
                  <a:pt x="6647744" y="4170622"/>
                </a:lnTo>
                <a:lnTo>
                  <a:pt x="6645709" y="4171529"/>
                </a:lnTo>
                <a:lnTo>
                  <a:pt x="6643383" y="4171983"/>
                </a:lnTo>
                <a:lnTo>
                  <a:pt x="6640766" y="4172210"/>
                </a:lnTo>
                <a:lnTo>
                  <a:pt x="6638731" y="4171983"/>
                </a:lnTo>
                <a:lnTo>
                  <a:pt x="6636405" y="4171529"/>
                </a:lnTo>
                <a:lnTo>
                  <a:pt x="6634661" y="4170622"/>
                </a:lnTo>
                <a:lnTo>
                  <a:pt x="6632626" y="4169034"/>
                </a:lnTo>
                <a:lnTo>
                  <a:pt x="6631754" y="4167446"/>
                </a:lnTo>
                <a:lnTo>
                  <a:pt x="6630881" y="4165178"/>
                </a:lnTo>
                <a:lnTo>
                  <a:pt x="6630590" y="4162229"/>
                </a:lnTo>
                <a:close/>
                <a:moveTo>
                  <a:pt x="6053262" y="4153474"/>
                </a:moveTo>
                <a:lnTo>
                  <a:pt x="6056274" y="4153697"/>
                </a:lnTo>
                <a:lnTo>
                  <a:pt x="6062900" y="4154143"/>
                </a:lnTo>
                <a:lnTo>
                  <a:pt x="6069224" y="4154812"/>
                </a:lnTo>
                <a:lnTo>
                  <a:pt x="6072838" y="4154812"/>
                </a:lnTo>
                <a:lnTo>
                  <a:pt x="6075849" y="4154812"/>
                </a:lnTo>
                <a:lnTo>
                  <a:pt x="6078560" y="4154589"/>
                </a:lnTo>
                <a:lnTo>
                  <a:pt x="6080668" y="4153920"/>
                </a:lnTo>
                <a:lnTo>
                  <a:pt x="6081572" y="4154812"/>
                </a:lnTo>
                <a:lnTo>
                  <a:pt x="6082174" y="4155927"/>
                </a:lnTo>
                <a:lnTo>
                  <a:pt x="6083078" y="4158157"/>
                </a:lnTo>
                <a:lnTo>
                  <a:pt x="6084583" y="4163511"/>
                </a:lnTo>
                <a:lnTo>
                  <a:pt x="6086089" y="4165518"/>
                </a:lnTo>
                <a:lnTo>
                  <a:pt x="6086993" y="4166633"/>
                </a:lnTo>
                <a:lnTo>
                  <a:pt x="6087595" y="4167303"/>
                </a:lnTo>
                <a:lnTo>
                  <a:pt x="6088799" y="4167749"/>
                </a:lnTo>
                <a:lnTo>
                  <a:pt x="6090305" y="4167749"/>
                </a:lnTo>
                <a:lnTo>
                  <a:pt x="6091811" y="4167749"/>
                </a:lnTo>
                <a:lnTo>
                  <a:pt x="6093618" y="4167303"/>
                </a:lnTo>
                <a:lnTo>
                  <a:pt x="6092714" y="4167971"/>
                </a:lnTo>
                <a:lnTo>
                  <a:pt x="6091811" y="4168864"/>
                </a:lnTo>
                <a:lnTo>
                  <a:pt x="6090004" y="4171095"/>
                </a:lnTo>
                <a:lnTo>
                  <a:pt x="6086993" y="4175555"/>
                </a:lnTo>
                <a:lnTo>
                  <a:pt x="6085185" y="4178009"/>
                </a:lnTo>
                <a:lnTo>
                  <a:pt x="6084282" y="4178678"/>
                </a:lnTo>
                <a:lnTo>
                  <a:pt x="6083078" y="4179570"/>
                </a:lnTo>
                <a:lnTo>
                  <a:pt x="6081872" y="4180463"/>
                </a:lnTo>
                <a:lnTo>
                  <a:pt x="6080367" y="4180685"/>
                </a:lnTo>
                <a:lnTo>
                  <a:pt x="6078861" y="4181131"/>
                </a:lnTo>
                <a:lnTo>
                  <a:pt x="6077054" y="4181131"/>
                </a:lnTo>
                <a:lnTo>
                  <a:pt x="6077054" y="4177562"/>
                </a:lnTo>
                <a:lnTo>
                  <a:pt x="6076452" y="4174440"/>
                </a:lnTo>
                <a:lnTo>
                  <a:pt x="6075849" y="4171986"/>
                </a:lnTo>
                <a:lnTo>
                  <a:pt x="6074645" y="4169756"/>
                </a:lnTo>
                <a:lnTo>
                  <a:pt x="6072838" y="4167971"/>
                </a:lnTo>
                <a:lnTo>
                  <a:pt x="6070730" y="4166856"/>
                </a:lnTo>
                <a:lnTo>
                  <a:pt x="6068923" y="4165741"/>
                </a:lnTo>
                <a:lnTo>
                  <a:pt x="6066212" y="4164849"/>
                </a:lnTo>
                <a:lnTo>
                  <a:pt x="6063502" y="4164403"/>
                </a:lnTo>
                <a:lnTo>
                  <a:pt x="6060491" y="4164180"/>
                </a:lnTo>
                <a:lnTo>
                  <a:pt x="6054467" y="4163734"/>
                </a:lnTo>
                <a:lnTo>
                  <a:pt x="6048444" y="4163734"/>
                </a:lnTo>
                <a:lnTo>
                  <a:pt x="6042421" y="4163511"/>
                </a:lnTo>
                <a:lnTo>
                  <a:pt x="6042421" y="4160388"/>
                </a:lnTo>
                <a:lnTo>
                  <a:pt x="6042722" y="4158157"/>
                </a:lnTo>
                <a:lnTo>
                  <a:pt x="6043926" y="4156150"/>
                </a:lnTo>
                <a:lnTo>
                  <a:pt x="6045734" y="4155035"/>
                </a:lnTo>
                <a:lnTo>
                  <a:pt x="6048143" y="4154143"/>
                </a:lnTo>
                <a:lnTo>
                  <a:pt x="6050251" y="4153697"/>
                </a:lnTo>
                <a:close/>
                <a:moveTo>
                  <a:pt x="1432421" y="4145444"/>
                </a:moveTo>
                <a:lnTo>
                  <a:pt x="1434590" y="4145444"/>
                </a:lnTo>
                <a:lnTo>
                  <a:pt x="1436450" y="4145670"/>
                </a:lnTo>
                <a:lnTo>
                  <a:pt x="1437689" y="4146348"/>
                </a:lnTo>
                <a:lnTo>
                  <a:pt x="1438929" y="4147252"/>
                </a:lnTo>
                <a:lnTo>
                  <a:pt x="1439549" y="4148156"/>
                </a:lnTo>
                <a:lnTo>
                  <a:pt x="1441408" y="4150417"/>
                </a:lnTo>
                <a:lnTo>
                  <a:pt x="1443267" y="4152676"/>
                </a:lnTo>
                <a:lnTo>
                  <a:pt x="1444197" y="4153807"/>
                </a:lnTo>
                <a:lnTo>
                  <a:pt x="1445126" y="4154711"/>
                </a:lnTo>
                <a:lnTo>
                  <a:pt x="1446675" y="4155163"/>
                </a:lnTo>
                <a:lnTo>
                  <a:pt x="1448225" y="4155389"/>
                </a:lnTo>
                <a:lnTo>
                  <a:pt x="1450086" y="4155163"/>
                </a:lnTo>
                <a:lnTo>
                  <a:pt x="1452564" y="4154937"/>
                </a:lnTo>
                <a:lnTo>
                  <a:pt x="1451015" y="4156519"/>
                </a:lnTo>
                <a:lnTo>
                  <a:pt x="1448845" y="4158102"/>
                </a:lnTo>
                <a:lnTo>
                  <a:pt x="1446986" y="4159457"/>
                </a:lnTo>
                <a:lnTo>
                  <a:pt x="1445126" y="4160587"/>
                </a:lnTo>
                <a:lnTo>
                  <a:pt x="1443267" y="4161491"/>
                </a:lnTo>
                <a:lnTo>
                  <a:pt x="1441098" y="4162169"/>
                </a:lnTo>
                <a:lnTo>
                  <a:pt x="1438929" y="4162395"/>
                </a:lnTo>
                <a:lnTo>
                  <a:pt x="1436760" y="4162395"/>
                </a:lnTo>
                <a:lnTo>
                  <a:pt x="1435210" y="4162169"/>
                </a:lnTo>
                <a:lnTo>
                  <a:pt x="1433351" y="4161265"/>
                </a:lnTo>
                <a:lnTo>
                  <a:pt x="1432112" y="4159683"/>
                </a:lnTo>
                <a:lnTo>
                  <a:pt x="1430872" y="4158102"/>
                </a:lnTo>
                <a:lnTo>
                  <a:pt x="1430252" y="4156066"/>
                </a:lnTo>
                <a:lnTo>
                  <a:pt x="1429941" y="4153129"/>
                </a:lnTo>
                <a:lnTo>
                  <a:pt x="1429941" y="4149739"/>
                </a:lnTo>
                <a:lnTo>
                  <a:pt x="1430252" y="4146122"/>
                </a:lnTo>
                <a:close/>
                <a:moveTo>
                  <a:pt x="5948363" y="4128492"/>
                </a:moveTo>
                <a:lnTo>
                  <a:pt x="5949851" y="4130343"/>
                </a:lnTo>
                <a:lnTo>
                  <a:pt x="5951934" y="4131962"/>
                </a:lnTo>
                <a:lnTo>
                  <a:pt x="5953721" y="4133350"/>
                </a:lnTo>
                <a:lnTo>
                  <a:pt x="5955804" y="4134506"/>
                </a:lnTo>
                <a:lnTo>
                  <a:pt x="5958185" y="4135431"/>
                </a:lnTo>
                <a:lnTo>
                  <a:pt x="5960567" y="4136357"/>
                </a:lnTo>
                <a:lnTo>
                  <a:pt x="5962948" y="4136819"/>
                </a:lnTo>
                <a:lnTo>
                  <a:pt x="5966222" y="4137282"/>
                </a:lnTo>
                <a:lnTo>
                  <a:pt x="5971877" y="4137744"/>
                </a:lnTo>
                <a:lnTo>
                  <a:pt x="5978129" y="4137744"/>
                </a:lnTo>
                <a:lnTo>
                  <a:pt x="5991225" y="4137282"/>
                </a:lnTo>
                <a:lnTo>
                  <a:pt x="5986165" y="4141214"/>
                </a:lnTo>
                <a:lnTo>
                  <a:pt x="5979617" y="4145377"/>
                </a:lnTo>
                <a:lnTo>
                  <a:pt x="5976342" y="4146996"/>
                </a:lnTo>
                <a:lnTo>
                  <a:pt x="5972473" y="4148847"/>
                </a:lnTo>
                <a:lnTo>
                  <a:pt x="5968604" y="4150235"/>
                </a:lnTo>
                <a:lnTo>
                  <a:pt x="5965031" y="4151854"/>
                </a:lnTo>
                <a:lnTo>
                  <a:pt x="5961459" y="4152780"/>
                </a:lnTo>
                <a:lnTo>
                  <a:pt x="5957888" y="4153243"/>
                </a:lnTo>
                <a:lnTo>
                  <a:pt x="5954018" y="4153474"/>
                </a:lnTo>
                <a:lnTo>
                  <a:pt x="5951042" y="4153243"/>
                </a:lnTo>
                <a:lnTo>
                  <a:pt x="5947767" y="4152780"/>
                </a:lnTo>
                <a:lnTo>
                  <a:pt x="5945088" y="4151392"/>
                </a:lnTo>
                <a:lnTo>
                  <a:pt x="5942409" y="4149773"/>
                </a:lnTo>
                <a:lnTo>
                  <a:pt x="5940028" y="4147459"/>
                </a:lnTo>
                <a:lnTo>
                  <a:pt x="5941516" y="4145609"/>
                </a:lnTo>
                <a:lnTo>
                  <a:pt x="5943004" y="4144452"/>
                </a:lnTo>
                <a:lnTo>
                  <a:pt x="5945684" y="4142833"/>
                </a:lnTo>
                <a:lnTo>
                  <a:pt x="5948065" y="4141445"/>
                </a:lnTo>
                <a:lnTo>
                  <a:pt x="5949851" y="4140751"/>
                </a:lnTo>
                <a:lnTo>
                  <a:pt x="5950744" y="4140057"/>
                </a:lnTo>
                <a:lnTo>
                  <a:pt x="5951042" y="4139595"/>
                </a:lnTo>
                <a:lnTo>
                  <a:pt x="5951339" y="4138670"/>
                </a:lnTo>
                <a:lnTo>
                  <a:pt x="5951339" y="4137513"/>
                </a:lnTo>
                <a:lnTo>
                  <a:pt x="5950744" y="4134044"/>
                </a:lnTo>
                <a:close/>
                <a:moveTo>
                  <a:pt x="6080698" y="4124032"/>
                </a:moveTo>
                <a:lnTo>
                  <a:pt x="6085131" y="4124710"/>
                </a:lnTo>
                <a:lnTo>
                  <a:pt x="6089860" y="4125615"/>
                </a:lnTo>
                <a:lnTo>
                  <a:pt x="6093998" y="4126746"/>
                </a:lnTo>
                <a:lnTo>
                  <a:pt x="6098135" y="4128330"/>
                </a:lnTo>
                <a:lnTo>
                  <a:pt x="6099909" y="4129460"/>
                </a:lnTo>
                <a:lnTo>
                  <a:pt x="6101387" y="4130591"/>
                </a:lnTo>
                <a:lnTo>
                  <a:pt x="6102864" y="4131723"/>
                </a:lnTo>
                <a:lnTo>
                  <a:pt x="6103751" y="4133305"/>
                </a:lnTo>
                <a:lnTo>
                  <a:pt x="6104933" y="4134888"/>
                </a:lnTo>
                <a:lnTo>
                  <a:pt x="6105229" y="4136472"/>
                </a:lnTo>
                <a:lnTo>
                  <a:pt x="6105524" y="4138507"/>
                </a:lnTo>
                <a:lnTo>
                  <a:pt x="6105524" y="4140091"/>
                </a:lnTo>
                <a:lnTo>
                  <a:pt x="6103751" y="4138733"/>
                </a:lnTo>
                <a:lnTo>
                  <a:pt x="6101978" y="4137377"/>
                </a:lnTo>
                <a:lnTo>
                  <a:pt x="6099613" y="4136019"/>
                </a:lnTo>
                <a:lnTo>
                  <a:pt x="6097249" y="4134888"/>
                </a:lnTo>
                <a:lnTo>
                  <a:pt x="6092520" y="4133532"/>
                </a:lnTo>
                <a:lnTo>
                  <a:pt x="6087791" y="4132400"/>
                </a:lnTo>
                <a:lnTo>
                  <a:pt x="6076856" y="4130139"/>
                </a:lnTo>
                <a:lnTo>
                  <a:pt x="6071831" y="4128781"/>
                </a:lnTo>
                <a:lnTo>
                  <a:pt x="6069467" y="4128103"/>
                </a:lnTo>
                <a:lnTo>
                  <a:pt x="6067103" y="4126972"/>
                </a:lnTo>
                <a:lnTo>
                  <a:pt x="6067399" y="4136019"/>
                </a:lnTo>
                <a:lnTo>
                  <a:pt x="6065625" y="4134663"/>
                </a:lnTo>
                <a:lnTo>
                  <a:pt x="6064739" y="4133305"/>
                </a:lnTo>
                <a:lnTo>
                  <a:pt x="6064148" y="4132174"/>
                </a:lnTo>
                <a:lnTo>
                  <a:pt x="6063852" y="4130591"/>
                </a:lnTo>
                <a:lnTo>
                  <a:pt x="6063852" y="4129913"/>
                </a:lnTo>
                <a:lnTo>
                  <a:pt x="6064148" y="4128781"/>
                </a:lnTo>
                <a:lnTo>
                  <a:pt x="6064739" y="4127877"/>
                </a:lnTo>
                <a:lnTo>
                  <a:pt x="6065625" y="4126972"/>
                </a:lnTo>
                <a:lnTo>
                  <a:pt x="6067103" y="4126294"/>
                </a:lnTo>
                <a:lnTo>
                  <a:pt x="6068581" y="4125841"/>
                </a:lnTo>
                <a:lnTo>
                  <a:pt x="6071831" y="4124710"/>
                </a:lnTo>
                <a:lnTo>
                  <a:pt x="6075969" y="4124485"/>
                </a:lnTo>
                <a:close/>
                <a:moveTo>
                  <a:pt x="5806989" y="4122247"/>
                </a:moveTo>
                <a:lnTo>
                  <a:pt x="5807890" y="4122247"/>
                </a:lnTo>
                <a:lnTo>
                  <a:pt x="5808790" y="4122468"/>
                </a:lnTo>
                <a:lnTo>
                  <a:pt x="5809692" y="4123795"/>
                </a:lnTo>
                <a:lnTo>
                  <a:pt x="5810593" y="4125341"/>
                </a:lnTo>
                <a:lnTo>
                  <a:pt x="5810893" y="4127109"/>
                </a:lnTo>
                <a:lnTo>
                  <a:pt x="5811193" y="4131308"/>
                </a:lnTo>
                <a:lnTo>
                  <a:pt x="5811193" y="4135508"/>
                </a:lnTo>
                <a:lnTo>
                  <a:pt x="5814797" y="4133960"/>
                </a:lnTo>
                <a:lnTo>
                  <a:pt x="5818101" y="4133297"/>
                </a:lnTo>
                <a:lnTo>
                  <a:pt x="5822005" y="4132634"/>
                </a:lnTo>
                <a:lnTo>
                  <a:pt x="5825309" y="4132634"/>
                </a:lnTo>
                <a:lnTo>
                  <a:pt x="5829514" y="4132855"/>
                </a:lnTo>
                <a:lnTo>
                  <a:pt x="5833418" y="4133297"/>
                </a:lnTo>
                <a:lnTo>
                  <a:pt x="5841227" y="4134402"/>
                </a:lnTo>
                <a:lnTo>
                  <a:pt x="5849336" y="4135508"/>
                </a:lnTo>
                <a:lnTo>
                  <a:pt x="5852940" y="4135508"/>
                </a:lnTo>
                <a:lnTo>
                  <a:pt x="5857145" y="4135508"/>
                </a:lnTo>
                <a:lnTo>
                  <a:pt x="5861050" y="4134844"/>
                </a:lnTo>
                <a:lnTo>
                  <a:pt x="5864353" y="4133740"/>
                </a:lnTo>
                <a:lnTo>
                  <a:pt x="5868257" y="4132413"/>
                </a:lnTo>
                <a:lnTo>
                  <a:pt x="5871561" y="4130203"/>
                </a:lnTo>
                <a:lnTo>
                  <a:pt x="5872162" y="4132413"/>
                </a:lnTo>
                <a:lnTo>
                  <a:pt x="5872162" y="4134402"/>
                </a:lnTo>
                <a:lnTo>
                  <a:pt x="5871261" y="4136170"/>
                </a:lnTo>
                <a:lnTo>
                  <a:pt x="5870660" y="4137938"/>
                </a:lnTo>
                <a:lnTo>
                  <a:pt x="5869159" y="4139264"/>
                </a:lnTo>
                <a:lnTo>
                  <a:pt x="5867056" y="4140811"/>
                </a:lnTo>
                <a:lnTo>
                  <a:pt x="5865254" y="4142137"/>
                </a:lnTo>
                <a:lnTo>
                  <a:pt x="5862551" y="4143021"/>
                </a:lnTo>
                <a:lnTo>
                  <a:pt x="5859848" y="4144126"/>
                </a:lnTo>
                <a:lnTo>
                  <a:pt x="5857145" y="4144568"/>
                </a:lnTo>
                <a:lnTo>
                  <a:pt x="5853841" y="4145452"/>
                </a:lnTo>
                <a:lnTo>
                  <a:pt x="5850838" y="4145673"/>
                </a:lnTo>
                <a:lnTo>
                  <a:pt x="5843930" y="4146336"/>
                </a:lnTo>
                <a:lnTo>
                  <a:pt x="5836722" y="4146115"/>
                </a:lnTo>
                <a:lnTo>
                  <a:pt x="5829814" y="4145452"/>
                </a:lnTo>
                <a:lnTo>
                  <a:pt x="5826511" y="4144568"/>
                </a:lnTo>
                <a:lnTo>
                  <a:pt x="5823207" y="4144126"/>
                </a:lnTo>
                <a:lnTo>
                  <a:pt x="5819903" y="4143021"/>
                </a:lnTo>
                <a:lnTo>
                  <a:pt x="5817500" y="4141916"/>
                </a:lnTo>
                <a:lnTo>
                  <a:pt x="5814797" y="4140811"/>
                </a:lnTo>
                <a:lnTo>
                  <a:pt x="5812094" y="4139264"/>
                </a:lnTo>
                <a:lnTo>
                  <a:pt x="5810292" y="4137717"/>
                </a:lnTo>
                <a:lnTo>
                  <a:pt x="5808190" y="4135949"/>
                </a:lnTo>
                <a:lnTo>
                  <a:pt x="5806989" y="4133960"/>
                </a:lnTo>
                <a:lnTo>
                  <a:pt x="5806087" y="4131971"/>
                </a:lnTo>
                <a:lnTo>
                  <a:pt x="5805487" y="4129761"/>
                </a:lnTo>
                <a:lnTo>
                  <a:pt x="5805487" y="4127330"/>
                </a:lnTo>
                <a:lnTo>
                  <a:pt x="5806087" y="4124899"/>
                </a:lnTo>
                <a:close/>
                <a:moveTo>
                  <a:pt x="6037658" y="4118679"/>
                </a:moveTo>
                <a:lnTo>
                  <a:pt x="6039444" y="4119361"/>
                </a:lnTo>
                <a:lnTo>
                  <a:pt x="6041230" y="4120044"/>
                </a:lnTo>
                <a:lnTo>
                  <a:pt x="6043611" y="4122091"/>
                </a:lnTo>
                <a:lnTo>
                  <a:pt x="6046290" y="4124819"/>
                </a:lnTo>
                <a:lnTo>
                  <a:pt x="6048374" y="4127548"/>
                </a:lnTo>
                <a:lnTo>
                  <a:pt x="6050457" y="4130505"/>
                </a:lnTo>
                <a:lnTo>
                  <a:pt x="6053136" y="4133006"/>
                </a:lnTo>
                <a:lnTo>
                  <a:pt x="6055815" y="4135052"/>
                </a:lnTo>
                <a:lnTo>
                  <a:pt x="6057304" y="4135962"/>
                </a:lnTo>
                <a:lnTo>
                  <a:pt x="6059090" y="4136417"/>
                </a:lnTo>
                <a:lnTo>
                  <a:pt x="6059090" y="4138236"/>
                </a:lnTo>
                <a:lnTo>
                  <a:pt x="6058792" y="4139601"/>
                </a:lnTo>
                <a:lnTo>
                  <a:pt x="6057899" y="4140511"/>
                </a:lnTo>
                <a:lnTo>
                  <a:pt x="6057006" y="4141193"/>
                </a:lnTo>
                <a:lnTo>
                  <a:pt x="6055815" y="4141648"/>
                </a:lnTo>
                <a:lnTo>
                  <a:pt x="6054327" y="4141875"/>
                </a:lnTo>
                <a:lnTo>
                  <a:pt x="6051350" y="4141875"/>
                </a:lnTo>
                <a:lnTo>
                  <a:pt x="6044207" y="4141193"/>
                </a:lnTo>
                <a:lnTo>
                  <a:pt x="6040635" y="4141193"/>
                </a:lnTo>
                <a:lnTo>
                  <a:pt x="6039146" y="4141193"/>
                </a:lnTo>
                <a:lnTo>
                  <a:pt x="6037956" y="4141648"/>
                </a:lnTo>
                <a:lnTo>
                  <a:pt x="6039444" y="4133915"/>
                </a:lnTo>
                <a:lnTo>
                  <a:pt x="6040040" y="4131869"/>
                </a:lnTo>
                <a:lnTo>
                  <a:pt x="6040040" y="4130276"/>
                </a:lnTo>
                <a:lnTo>
                  <a:pt x="6040040" y="4128458"/>
                </a:lnTo>
                <a:lnTo>
                  <a:pt x="6039444" y="4126183"/>
                </a:lnTo>
                <a:close/>
                <a:moveTo>
                  <a:pt x="8919206" y="4097267"/>
                </a:moveTo>
                <a:lnTo>
                  <a:pt x="8924917" y="4097267"/>
                </a:lnTo>
                <a:lnTo>
                  <a:pt x="8930928" y="4097490"/>
                </a:lnTo>
                <a:lnTo>
                  <a:pt x="8936638" y="4097713"/>
                </a:lnTo>
                <a:lnTo>
                  <a:pt x="8942348" y="4098383"/>
                </a:lnTo>
                <a:lnTo>
                  <a:pt x="8947157" y="4099274"/>
                </a:lnTo>
                <a:lnTo>
                  <a:pt x="8951365" y="4100167"/>
                </a:lnTo>
                <a:lnTo>
                  <a:pt x="8954972" y="4100836"/>
                </a:lnTo>
                <a:lnTo>
                  <a:pt x="8957075" y="4101951"/>
                </a:lnTo>
                <a:lnTo>
                  <a:pt x="8956775" y="4102620"/>
                </a:lnTo>
                <a:lnTo>
                  <a:pt x="8955873" y="4102843"/>
                </a:lnTo>
                <a:lnTo>
                  <a:pt x="8953769" y="4103513"/>
                </a:lnTo>
                <a:lnTo>
                  <a:pt x="8951064" y="4103735"/>
                </a:lnTo>
                <a:lnTo>
                  <a:pt x="8947758" y="4103735"/>
                </a:lnTo>
                <a:lnTo>
                  <a:pt x="8939042" y="4103066"/>
                </a:lnTo>
                <a:lnTo>
                  <a:pt x="8929425" y="4102397"/>
                </a:lnTo>
                <a:lnTo>
                  <a:pt x="8919507" y="4101951"/>
                </a:lnTo>
                <a:lnTo>
                  <a:pt x="8914698" y="4101951"/>
                </a:lnTo>
                <a:lnTo>
                  <a:pt x="8909890" y="4102620"/>
                </a:lnTo>
                <a:lnTo>
                  <a:pt x="8905681" y="4103066"/>
                </a:lnTo>
                <a:lnTo>
                  <a:pt x="8902375" y="4104404"/>
                </a:lnTo>
                <a:lnTo>
                  <a:pt x="8900572" y="4104850"/>
                </a:lnTo>
                <a:lnTo>
                  <a:pt x="8899370" y="4105743"/>
                </a:lnTo>
                <a:lnTo>
                  <a:pt x="8897868" y="4106858"/>
                </a:lnTo>
                <a:lnTo>
                  <a:pt x="8896666" y="4107973"/>
                </a:lnTo>
                <a:lnTo>
                  <a:pt x="8896064" y="4106634"/>
                </a:lnTo>
                <a:lnTo>
                  <a:pt x="8895463" y="4105073"/>
                </a:lnTo>
                <a:lnTo>
                  <a:pt x="8895163" y="4103958"/>
                </a:lnTo>
                <a:lnTo>
                  <a:pt x="8895463" y="4103066"/>
                </a:lnTo>
                <a:lnTo>
                  <a:pt x="8896365" y="4101951"/>
                </a:lnTo>
                <a:lnTo>
                  <a:pt x="8896966" y="4101282"/>
                </a:lnTo>
                <a:lnTo>
                  <a:pt x="8898168" y="4100389"/>
                </a:lnTo>
                <a:lnTo>
                  <a:pt x="8899671" y="4099721"/>
                </a:lnTo>
                <a:lnTo>
                  <a:pt x="8903578" y="4098605"/>
                </a:lnTo>
                <a:lnTo>
                  <a:pt x="8908086" y="4097713"/>
                </a:lnTo>
                <a:lnTo>
                  <a:pt x="8913496" y="4097490"/>
                </a:lnTo>
                <a:close/>
                <a:moveTo>
                  <a:pt x="6265903" y="4097267"/>
                </a:moveTo>
                <a:lnTo>
                  <a:pt x="6269830" y="4097720"/>
                </a:lnTo>
                <a:lnTo>
                  <a:pt x="6273154" y="4098400"/>
                </a:lnTo>
                <a:lnTo>
                  <a:pt x="6276477" y="4099532"/>
                </a:lnTo>
                <a:lnTo>
                  <a:pt x="6280102" y="4100665"/>
                </a:lnTo>
                <a:lnTo>
                  <a:pt x="6287051" y="4102931"/>
                </a:lnTo>
                <a:lnTo>
                  <a:pt x="6290373" y="4103837"/>
                </a:lnTo>
                <a:lnTo>
                  <a:pt x="6293697" y="4104517"/>
                </a:lnTo>
                <a:lnTo>
                  <a:pt x="6297624" y="4104517"/>
                </a:lnTo>
                <a:lnTo>
                  <a:pt x="6301551" y="4104064"/>
                </a:lnTo>
                <a:lnTo>
                  <a:pt x="6305781" y="4102931"/>
                </a:lnTo>
                <a:lnTo>
                  <a:pt x="6310312" y="4101346"/>
                </a:lnTo>
                <a:lnTo>
                  <a:pt x="6309104" y="4103158"/>
                </a:lnTo>
                <a:lnTo>
                  <a:pt x="6307896" y="4104970"/>
                </a:lnTo>
                <a:lnTo>
                  <a:pt x="6306687" y="4106330"/>
                </a:lnTo>
                <a:lnTo>
                  <a:pt x="6305781" y="4107916"/>
                </a:lnTo>
                <a:lnTo>
                  <a:pt x="6303968" y="4109049"/>
                </a:lnTo>
                <a:lnTo>
                  <a:pt x="6302457" y="4109955"/>
                </a:lnTo>
                <a:lnTo>
                  <a:pt x="6300645" y="4110409"/>
                </a:lnTo>
                <a:lnTo>
                  <a:pt x="6299134" y="4111088"/>
                </a:lnTo>
                <a:lnTo>
                  <a:pt x="6294905" y="4111542"/>
                </a:lnTo>
                <a:lnTo>
                  <a:pt x="6290978" y="4111542"/>
                </a:lnTo>
                <a:lnTo>
                  <a:pt x="6286446" y="4111315"/>
                </a:lnTo>
                <a:lnTo>
                  <a:pt x="6281915" y="4110409"/>
                </a:lnTo>
                <a:lnTo>
                  <a:pt x="6277383" y="4109502"/>
                </a:lnTo>
                <a:lnTo>
                  <a:pt x="6272852" y="4108143"/>
                </a:lnTo>
                <a:lnTo>
                  <a:pt x="6264090" y="4105650"/>
                </a:lnTo>
                <a:lnTo>
                  <a:pt x="6255934" y="4103158"/>
                </a:lnTo>
                <a:lnTo>
                  <a:pt x="6252611" y="4102478"/>
                </a:lnTo>
                <a:lnTo>
                  <a:pt x="6249590" y="4102024"/>
                </a:lnTo>
                <a:lnTo>
                  <a:pt x="6254121" y="4099759"/>
                </a:lnTo>
                <a:lnTo>
                  <a:pt x="6258351" y="4098400"/>
                </a:lnTo>
                <a:lnTo>
                  <a:pt x="6262580" y="4097493"/>
                </a:lnTo>
                <a:close/>
                <a:moveTo>
                  <a:pt x="6057636" y="4091914"/>
                </a:moveTo>
                <a:lnTo>
                  <a:pt x="6060978" y="4092144"/>
                </a:lnTo>
                <a:lnTo>
                  <a:pt x="6064016" y="4092605"/>
                </a:lnTo>
                <a:lnTo>
                  <a:pt x="6070396" y="4093759"/>
                </a:lnTo>
                <a:lnTo>
                  <a:pt x="6077384" y="4094682"/>
                </a:lnTo>
                <a:lnTo>
                  <a:pt x="6080726" y="4095145"/>
                </a:lnTo>
                <a:lnTo>
                  <a:pt x="6084676" y="4095145"/>
                </a:lnTo>
                <a:lnTo>
                  <a:pt x="6085283" y="4096529"/>
                </a:lnTo>
                <a:lnTo>
                  <a:pt x="6085283" y="4097221"/>
                </a:lnTo>
                <a:lnTo>
                  <a:pt x="6084980" y="4097682"/>
                </a:lnTo>
                <a:lnTo>
                  <a:pt x="6083764" y="4098605"/>
                </a:lnTo>
                <a:lnTo>
                  <a:pt x="6081941" y="4099297"/>
                </a:lnTo>
                <a:lnTo>
                  <a:pt x="6079207" y="4099759"/>
                </a:lnTo>
                <a:lnTo>
                  <a:pt x="6076169" y="4100220"/>
                </a:lnTo>
                <a:lnTo>
                  <a:pt x="6068877" y="4100912"/>
                </a:lnTo>
                <a:lnTo>
                  <a:pt x="6060978" y="4101605"/>
                </a:lnTo>
                <a:lnTo>
                  <a:pt x="6052775" y="4102066"/>
                </a:lnTo>
                <a:lnTo>
                  <a:pt x="6049433" y="4102759"/>
                </a:lnTo>
                <a:lnTo>
                  <a:pt x="6045787" y="4103220"/>
                </a:lnTo>
                <a:lnTo>
                  <a:pt x="6043052" y="4104143"/>
                </a:lnTo>
                <a:lnTo>
                  <a:pt x="6041230" y="4105297"/>
                </a:lnTo>
                <a:lnTo>
                  <a:pt x="6042445" y="4101605"/>
                </a:lnTo>
                <a:lnTo>
                  <a:pt x="6043660" y="4098605"/>
                </a:lnTo>
                <a:lnTo>
                  <a:pt x="6045483" y="4096298"/>
                </a:lnTo>
                <a:lnTo>
                  <a:pt x="6047306" y="4094682"/>
                </a:lnTo>
                <a:lnTo>
                  <a:pt x="6049736" y="4093298"/>
                </a:lnTo>
                <a:lnTo>
                  <a:pt x="6052471" y="4092605"/>
                </a:lnTo>
                <a:lnTo>
                  <a:pt x="6055205" y="4092144"/>
                </a:lnTo>
                <a:close/>
                <a:moveTo>
                  <a:pt x="5917904" y="4090129"/>
                </a:moveTo>
                <a:lnTo>
                  <a:pt x="5919123" y="4090129"/>
                </a:lnTo>
                <a:lnTo>
                  <a:pt x="5920341" y="4090571"/>
                </a:lnTo>
                <a:lnTo>
                  <a:pt x="5921560" y="4090792"/>
                </a:lnTo>
                <a:lnTo>
                  <a:pt x="5923996" y="4092119"/>
                </a:lnTo>
                <a:lnTo>
                  <a:pt x="5926432" y="4094110"/>
                </a:lnTo>
                <a:lnTo>
                  <a:pt x="5931915" y="4098974"/>
                </a:lnTo>
                <a:lnTo>
                  <a:pt x="5937093" y="4103839"/>
                </a:lnTo>
                <a:lnTo>
                  <a:pt x="5939834" y="4106493"/>
                </a:lnTo>
                <a:lnTo>
                  <a:pt x="5942575" y="4108483"/>
                </a:lnTo>
                <a:lnTo>
                  <a:pt x="5945317" y="4109810"/>
                </a:lnTo>
                <a:lnTo>
                  <a:pt x="5946840" y="4110253"/>
                </a:lnTo>
                <a:lnTo>
                  <a:pt x="5948363" y="4110695"/>
                </a:lnTo>
                <a:lnTo>
                  <a:pt x="5946230" y="4113348"/>
                </a:lnTo>
                <a:lnTo>
                  <a:pt x="5943794" y="4115118"/>
                </a:lnTo>
                <a:lnTo>
                  <a:pt x="5941357" y="4116002"/>
                </a:lnTo>
                <a:lnTo>
                  <a:pt x="5939225" y="4116002"/>
                </a:lnTo>
                <a:lnTo>
                  <a:pt x="5937093" y="4115560"/>
                </a:lnTo>
                <a:lnTo>
                  <a:pt x="5935266" y="4114455"/>
                </a:lnTo>
                <a:lnTo>
                  <a:pt x="5933438" y="4113128"/>
                </a:lnTo>
                <a:lnTo>
                  <a:pt x="5931610" y="4111359"/>
                </a:lnTo>
                <a:lnTo>
                  <a:pt x="5929783" y="4109147"/>
                </a:lnTo>
                <a:lnTo>
                  <a:pt x="5928260" y="4106935"/>
                </a:lnTo>
                <a:lnTo>
                  <a:pt x="5925823" y="4101850"/>
                </a:lnTo>
                <a:lnTo>
                  <a:pt x="5923387" y="4097206"/>
                </a:lnTo>
                <a:lnTo>
                  <a:pt x="5921864" y="4093225"/>
                </a:lnTo>
                <a:lnTo>
                  <a:pt x="5920645" y="4094331"/>
                </a:lnTo>
                <a:lnTo>
                  <a:pt x="5919427" y="4096099"/>
                </a:lnTo>
                <a:lnTo>
                  <a:pt x="5917295" y="4099417"/>
                </a:lnTo>
                <a:lnTo>
                  <a:pt x="5915773" y="4100744"/>
                </a:lnTo>
                <a:lnTo>
                  <a:pt x="5914249" y="4101850"/>
                </a:lnTo>
                <a:lnTo>
                  <a:pt x="5913031" y="4102292"/>
                </a:lnTo>
                <a:lnTo>
                  <a:pt x="5911813" y="4102513"/>
                </a:lnTo>
                <a:lnTo>
                  <a:pt x="5910595" y="4102513"/>
                </a:lnTo>
                <a:lnTo>
                  <a:pt x="5909071" y="4102292"/>
                </a:lnTo>
                <a:lnTo>
                  <a:pt x="5910899" y="4097426"/>
                </a:lnTo>
                <a:lnTo>
                  <a:pt x="5913031" y="4093888"/>
                </a:lnTo>
                <a:lnTo>
                  <a:pt x="5913640" y="4092341"/>
                </a:lnTo>
                <a:lnTo>
                  <a:pt x="5914858" y="4091677"/>
                </a:lnTo>
                <a:lnTo>
                  <a:pt x="5916077" y="4090792"/>
                </a:lnTo>
                <a:lnTo>
                  <a:pt x="5917295" y="4090571"/>
                </a:lnTo>
                <a:close/>
                <a:moveTo>
                  <a:pt x="6399609" y="4086561"/>
                </a:moveTo>
                <a:lnTo>
                  <a:pt x="6397761" y="4089204"/>
                </a:lnTo>
                <a:lnTo>
                  <a:pt x="6396529" y="4091187"/>
                </a:lnTo>
                <a:lnTo>
                  <a:pt x="6396529" y="4092949"/>
                </a:lnTo>
                <a:lnTo>
                  <a:pt x="6397453" y="4094271"/>
                </a:lnTo>
                <a:lnTo>
                  <a:pt x="6398069" y="4095592"/>
                </a:lnTo>
                <a:lnTo>
                  <a:pt x="6398993" y="4097575"/>
                </a:lnTo>
                <a:lnTo>
                  <a:pt x="6399609" y="4100439"/>
                </a:lnTo>
                <a:lnTo>
                  <a:pt x="6399609" y="4104404"/>
                </a:lnTo>
                <a:lnTo>
                  <a:pt x="6397145" y="4102642"/>
                </a:lnTo>
                <a:lnTo>
                  <a:pt x="6393758" y="4101320"/>
                </a:lnTo>
                <a:lnTo>
                  <a:pt x="6390678" y="4100218"/>
                </a:lnTo>
                <a:lnTo>
                  <a:pt x="6387600" y="4098677"/>
                </a:lnTo>
                <a:lnTo>
                  <a:pt x="6386368" y="4097795"/>
                </a:lnTo>
                <a:lnTo>
                  <a:pt x="6385444" y="4097135"/>
                </a:lnTo>
                <a:lnTo>
                  <a:pt x="6384213" y="4096033"/>
                </a:lnTo>
                <a:lnTo>
                  <a:pt x="6382980" y="4094492"/>
                </a:lnTo>
                <a:lnTo>
                  <a:pt x="6382673" y="4093169"/>
                </a:lnTo>
                <a:lnTo>
                  <a:pt x="6382365" y="4091187"/>
                </a:lnTo>
                <a:lnTo>
                  <a:pt x="6381749" y="4089204"/>
                </a:lnTo>
                <a:lnTo>
                  <a:pt x="6382365" y="4086781"/>
                </a:lnTo>
                <a:close/>
                <a:moveTo>
                  <a:pt x="1894293" y="4077919"/>
                </a:moveTo>
                <a:lnTo>
                  <a:pt x="1889232" y="4078364"/>
                </a:lnTo>
                <a:lnTo>
                  <a:pt x="1887148" y="4079034"/>
                </a:lnTo>
                <a:lnTo>
                  <a:pt x="1885064" y="4079703"/>
                </a:lnTo>
                <a:lnTo>
                  <a:pt x="1882980" y="4080372"/>
                </a:lnTo>
                <a:lnTo>
                  <a:pt x="1881195" y="4081487"/>
                </a:lnTo>
                <a:lnTo>
                  <a:pt x="1879111" y="4082602"/>
                </a:lnTo>
                <a:lnTo>
                  <a:pt x="1877623" y="4084163"/>
                </a:lnTo>
                <a:lnTo>
                  <a:pt x="1876135" y="4085724"/>
                </a:lnTo>
                <a:lnTo>
                  <a:pt x="1874944" y="4087731"/>
                </a:lnTo>
                <a:lnTo>
                  <a:pt x="1874051" y="4089738"/>
                </a:lnTo>
                <a:lnTo>
                  <a:pt x="1873157" y="4091968"/>
                </a:lnTo>
                <a:lnTo>
                  <a:pt x="1868694" y="4089961"/>
                </a:lnTo>
                <a:lnTo>
                  <a:pt x="1863633" y="4088400"/>
                </a:lnTo>
                <a:lnTo>
                  <a:pt x="1858870" y="4086839"/>
                </a:lnTo>
                <a:lnTo>
                  <a:pt x="1853511" y="4085724"/>
                </a:lnTo>
                <a:lnTo>
                  <a:pt x="1848454" y="4084609"/>
                </a:lnTo>
                <a:lnTo>
                  <a:pt x="1843393" y="4083048"/>
                </a:lnTo>
                <a:lnTo>
                  <a:pt x="1843237" y="4082986"/>
                </a:lnTo>
                <a:lnTo>
                  <a:pt x="1843194" y="4083245"/>
                </a:lnTo>
                <a:lnTo>
                  <a:pt x="1841717" y="4086849"/>
                </a:lnTo>
                <a:lnTo>
                  <a:pt x="1839647" y="4090678"/>
                </a:lnTo>
                <a:lnTo>
                  <a:pt x="1837872" y="4093607"/>
                </a:lnTo>
                <a:lnTo>
                  <a:pt x="1836395" y="4095183"/>
                </a:lnTo>
                <a:lnTo>
                  <a:pt x="1838759" y="4097209"/>
                </a:lnTo>
                <a:lnTo>
                  <a:pt x="1840060" y="4098625"/>
                </a:lnTo>
                <a:lnTo>
                  <a:pt x="1839226" y="4096874"/>
                </a:lnTo>
                <a:lnTo>
                  <a:pt x="1845178" y="4097543"/>
                </a:lnTo>
                <a:lnTo>
                  <a:pt x="1851429" y="4098435"/>
                </a:lnTo>
                <a:lnTo>
                  <a:pt x="1863336" y="4100442"/>
                </a:lnTo>
                <a:lnTo>
                  <a:pt x="1874348" y="4102449"/>
                </a:lnTo>
                <a:lnTo>
                  <a:pt x="1880005" y="4102895"/>
                </a:lnTo>
                <a:lnTo>
                  <a:pt x="1885064" y="4103564"/>
                </a:lnTo>
                <a:lnTo>
                  <a:pt x="1890124" y="4103564"/>
                </a:lnTo>
                <a:lnTo>
                  <a:pt x="1895482" y="4103342"/>
                </a:lnTo>
                <a:lnTo>
                  <a:pt x="1900246" y="4102449"/>
                </a:lnTo>
                <a:lnTo>
                  <a:pt x="1905007" y="4100665"/>
                </a:lnTo>
                <a:lnTo>
                  <a:pt x="1910068" y="4098435"/>
                </a:lnTo>
                <a:lnTo>
                  <a:pt x="1914830" y="4095759"/>
                </a:lnTo>
                <a:lnTo>
                  <a:pt x="1919593" y="4091745"/>
                </a:lnTo>
                <a:lnTo>
                  <a:pt x="1924058" y="4086839"/>
                </a:lnTo>
                <a:lnTo>
                  <a:pt x="1924951" y="4087285"/>
                </a:lnTo>
                <a:lnTo>
                  <a:pt x="1925844" y="4087508"/>
                </a:lnTo>
                <a:lnTo>
                  <a:pt x="1927034" y="4088623"/>
                </a:lnTo>
                <a:lnTo>
                  <a:pt x="1927630" y="4090407"/>
                </a:lnTo>
                <a:lnTo>
                  <a:pt x="1928225" y="4091968"/>
                </a:lnTo>
                <a:lnTo>
                  <a:pt x="1928225" y="4096205"/>
                </a:lnTo>
                <a:lnTo>
                  <a:pt x="1928523" y="4100442"/>
                </a:lnTo>
                <a:lnTo>
                  <a:pt x="1929119" y="4100219"/>
                </a:lnTo>
                <a:lnTo>
                  <a:pt x="1930012" y="4099997"/>
                </a:lnTo>
                <a:lnTo>
                  <a:pt x="1931203" y="4098435"/>
                </a:lnTo>
                <a:lnTo>
                  <a:pt x="1931796" y="4097097"/>
                </a:lnTo>
                <a:lnTo>
                  <a:pt x="1932392" y="4095759"/>
                </a:lnTo>
                <a:lnTo>
                  <a:pt x="1932988" y="4093975"/>
                </a:lnTo>
                <a:lnTo>
                  <a:pt x="1933881" y="4092860"/>
                </a:lnTo>
                <a:lnTo>
                  <a:pt x="1935369" y="4091745"/>
                </a:lnTo>
                <a:lnTo>
                  <a:pt x="1935964" y="4091522"/>
                </a:lnTo>
                <a:lnTo>
                  <a:pt x="1936858" y="4091522"/>
                </a:lnTo>
                <a:lnTo>
                  <a:pt x="1934476" y="4089515"/>
                </a:lnTo>
                <a:lnTo>
                  <a:pt x="1931500" y="4087508"/>
                </a:lnTo>
                <a:lnTo>
                  <a:pt x="1928225" y="4085501"/>
                </a:lnTo>
                <a:lnTo>
                  <a:pt x="1924058" y="4083940"/>
                </a:lnTo>
                <a:lnTo>
                  <a:pt x="1918997" y="4081933"/>
                </a:lnTo>
                <a:lnTo>
                  <a:pt x="1914532" y="4080372"/>
                </a:lnTo>
                <a:lnTo>
                  <a:pt x="1909174" y="4079257"/>
                </a:lnTo>
                <a:lnTo>
                  <a:pt x="1904413" y="4078364"/>
                </a:lnTo>
                <a:lnTo>
                  <a:pt x="1899054" y="4077919"/>
                </a:lnTo>
                <a:close/>
                <a:moveTo>
                  <a:pt x="6684284" y="4077639"/>
                </a:moveTo>
                <a:lnTo>
                  <a:pt x="6686982" y="4079369"/>
                </a:lnTo>
                <a:lnTo>
                  <a:pt x="6689680" y="4080883"/>
                </a:lnTo>
                <a:lnTo>
                  <a:pt x="6692378" y="4082830"/>
                </a:lnTo>
                <a:lnTo>
                  <a:pt x="6694476" y="4084560"/>
                </a:lnTo>
                <a:lnTo>
                  <a:pt x="6697473" y="4085858"/>
                </a:lnTo>
                <a:lnTo>
                  <a:pt x="6699572" y="4086507"/>
                </a:lnTo>
                <a:lnTo>
                  <a:pt x="6701070" y="4086723"/>
                </a:lnTo>
                <a:lnTo>
                  <a:pt x="6703168" y="4086939"/>
                </a:lnTo>
                <a:lnTo>
                  <a:pt x="6705266" y="4086723"/>
                </a:lnTo>
                <a:lnTo>
                  <a:pt x="6707664" y="4086507"/>
                </a:lnTo>
                <a:lnTo>
                  <a:pt x="6710362" y="4085858"/>
                </a:lnTo>
                <a:lnTo>
                  <a:pt x="6710362" y="4099051"/>
                </a:lnTo>
                <a:lnTo>
                  <a:pt x="6706765" y="4096456"/>
                </a:lnTo>
                <a:lnTo>
                  <a:pt x="6702569" y="4094293"/>
                </a:lnTo>
                <a:lnTo>
                  <a:pt x="6697473" y="4092346"/>
                </a:lnTo>
                <a:lnTo>
                  <a:pt x="6692678" y="4091048"/>
                </a:lnTo>
                <a:lnTo>
                  <a:pt x="6686982" y="4090183"/>
                </a:lnTo>
                <a:lnTo>
                  <a:pt x="6680987" y="4089967"/>
                </a:lnTo>
                <a:lnTo>
                  <a:pt x="6674393" y="4090183"/>
                </a:lnTo>
                <a:lnTo>
                  <a:pt x="6667499" y="4090833"/>
                </a:lnTo>
                <a:lnTo>
                  <a:pt x="6667499" y="4089102"/>
                </a:lnTo>
                <a:lnTo>
                  <a:pt x="6668099" y="4087804"/>
                </a:lnTo>
                <a:lnTo>
                  <a:pt x="6668998" y="4086939"/>
                </a:lnTo>
                <a:lnTo>
                  <a:pt x="6670497" y="4086507"/>
                </a:lnTo>
                <a:lnTo>
                  <a:pt x="6672295" y="4086074"/>
                </a:lnTo>
                <a:lnTo>
                  <a:pt x="6674093" y="4086074"/>
                </a:lnTo>
                <a:lnTo>
                  <a:pt x="6677990" y="4086507"/>
                </a:lnTo>
                <a:lnTo>
                  <a:pt x="6680088" y="4086507"/>
                </a:lnTo>
                <a:lnTo>
                  <a:pt x="6681587" y="4086074"/>
                </a:lnTo>
                <a:lnTo>
                  <a:pt x="6683086" y="4085858"/>
                </a:lnTo>
                <a:lnTo>
                  <a:pt x="6684584" y="4085425"/>
                </a:lnTo>
                <a:lnTo>
                  <a:pt x="6685484" y="4084344"/>
                </a:lnTo>
                <a:lnTo>
                  <a:pt x="6685784" y="4082613"/>
                </a:lnTo>
                <a:lnTo>
                  <a:pt x="6685484" y="4080451"/>
                </a:lnTo>
                <a:close/>
                <a:moveTo>
                  <a:pt x="6403180" y="4077639"/>
                </a:moveTo>
                <a:lnTo>
                  <a:pt x="6406798" y="4078754"/>
                </a:lnTo>
                <a:lnTo>
                  <a:pt x="6410113" y="4079424"/>
                </a:lnTo>
                <a:lnTo>
                  <a:pt x="6413429" y="4079870"/>
                </a:lnTo>
                <a:lnTo>
                  <a:pt x="6417046" y="4079870"/>
                </a:lnTo>
                <a:lnTo>
                  <a:pt x="6423979" y="4079424"/>
                </a:lnTo>
                <a:lnTo>
                  <a:pt x="6430309" y="4078977"/>
                </a:lnTo>
                <a:lnTo>
                  <a:pt x="6433323" y="4078754"/>
                </a:lnTo>
                <a:lnTo>
                  <a:pt x="6436337" y="4078977"/>
                </a:lnTo>
                <a:lnTo>
                  <a:pt x="6439050" y="4079646"/>
                </a:lnTo>
                <a:lnTo>
                  <a:pt x="6441763" y="4080539"/>
                </a:lnTo>
                <a:lnTo>
                  <a:pt x="6444475" y="4082100"/>
                </a:lnTo>
                <a:lnTo>
                  <a:pt x="6446887" y="4084107"/>
                </a:lnTo>
                <a:lnTo>
                  <a:pt x="6448997" y="4086784"/>
                </a:lnTo>
                <a:lnTo>
                  <a:pt x="6450805" y="4090352"/>
                </a:lnTo>
                <a:lnTo>
                  <a:pt x="6447490" y="4090576"/>
                </a:lnTo>
                <a:lnTo>
                  <a:pt x="6444174" y="4090576"/>
                </a:lnTo>
                <a:lnTo>
                  <a:pt x="6441461" y="4090352"/>
                </a:lnTo>
                <a:lnTo>
                  <a:pt x="6439050" y="4089460"/>
                </a:lnTo>
                <a:lnTo>
                  <a:pt x="6436940" y="4088122"/>
                </a:lnTo>
                <a:lnTo>
                  <a:pt x="6435433" y="4086338"/>
                </a:lnTo>
                <a:lnTo>
                  <a:pt x="6434227" y="4084553"/>
                </a:lnTo>
                <a:lnTo>
                  <a:pt x="6433323" y="4081654"/>
                </a:lnTo>
                <a:lnTo>
                  <a:pt x="6429706" y="4082992"/>
                </a:lnTo>
                <a:lnTo>
                  <a:pt x="6428500" y="4083884"/>
                </a:lnTo>
                <a:lnTo>
                  <a:pt x="6427596" y="4084776"/>
                </a:lnTo>
                <a:lnTo>
                  <a:pt x="6426993" y="4085223"/>
                </a:lnTo>
                <a:lnTo>
                  <a:pt x="6426390" y="4086115"/>
                </a:lnTo>
                <a:lnTo>
                  <a:pt x="6426390" y="4088122"/>
                </a:lnTo>
                <a:lnTo>
                  <a:pt x="6427294" y="4090130"/>
                </a:lnTo>
                <a:lnTo>
                  <a:pt x="6428199" y="4092583"/>
                </a:lnTo>
                <a:lnTo>
                  <a:pt x="6428801" y="4095706"/>
                </a:lnTo>
                <a:lnTo>
                  <a:pt x="6429706" y="4099721"/>
                </a:lnTo>
                <a:lnTo>
                  <a:pt x="6411922" y="4099943"/>
                </a:lnTo>
                <a:lnTo>
                  <a:pt x="6415840" y="4097490"/>
                </a:lnTo>
                <a:lnTo>
                  <a:pt x="6418252" y="4095482"/>
                </a:lnTo>
                <a:lnTo>
                  <a:pt x="6419758" y="4093698"/>
                </a:lnTo>
                <a:lnTo>
                  <a:pt x="6420060" y="4092360"/>
                </a:lnTo>
                <a:lnTo>
                  <a:pt x="6420060" y="4091467"/>
                </a:lnTo>
                <a:lnTo>
                  <a:pt x="6419156" y="4090352"/>
                </a:lnTo>
                <a:lnTo>
                  <a:pt x="6417649" y="4089907"/>
                </a:lnTo>
                <a:lnTo>
                  <a:pt x="6416142" y="4089015"/>
                </a:lnTo>
                <a:lnTo>
                  <a:pt x="6412525" y="4087453"/>
                </a:lnTo>
                <a:lnTo>
                  <a:pt x="6410113" y="4086338"/>
                </a:lnTo>
                <a:lnTo>
                  <a:pt x="6408304" y="4085223"/>
                </a:lnTo>
                <a:lnTo>
                  <a:pt x="6406195" y="4083884"/>
                </a:lnTo>
                <a:lnTo>
                  <a:pt x="6404687" y="4082100"/>
                </a:lnTo>
                <a:lnTo>
                  <a:pt x="6403783" y="4080315"/>
                </a:lnTo>
                <a:close/>
                <a:moveTo>
                  <a:pt x="6343125" y="4077639"/>
                </a:moveTo>
                <a:lnTo>
                  <a:pt x="6345259" y="4078539"/>
                </a:lnTo>
                <a:lnTo>
                  <a:pt x="6345564" y="4078989"/>
                </a:lnTo>
                <a:lnTo>
                  <a:pt x="6345869" y="4079663"/>
                </a:lnTo>
                <a:lnTo>
                  <a:pt x="6345869" y="4080788"/>
                </a:lnTo>
                <a:lnTo>
                  <a:pt x="6345259" y="4082138"/>
                </a:lnTo>
                <a:lnTo>
                  <a:pt x="6344345" y="4084162"/>
                </a:lnTo>
                <a:lnTo>
                  <a:pt x="6343735" y="4086186"/>
                </a:lnTo>
                <a:lnTo>
                  <a:pt x="6343125" y="4088435"/>
                </a:lnTo>
                <a:lnTo>
                  <a:pt x="6343735" y="4091359"/>
                </a:lnTo>
                <a:lnTo>
                  <a:pt x="6346783" y="4091809"/>
                </a:lnTo>
                <a:lnTo>
                  <a:pt x="6349526" y="4092033"/>
                </a:lnTo>
                <a:lnTo>
                  <a:pt x="6352574" y="4092033"/>
                </a:lnTo>
                <a:lnTo>
                  <a:pt x="6355013" y="4091809"/>
                </a:lnTo>
                <a:lnTo>
                  <a:pt x="6360194" y="4090909"/>
                </a:lnTo>
                <a:lnTo>
                  <a:pt x="6364461" y="4089560"/>
                </a:lnTo>
                <a:lnTo>
                  <a:pt x="6368729" y="4088660"/>
                </a:lnTo>
                <a:lnTo>
                  <a:pt x="6370557" y="4088435"/>
                </a:lnTo>
                <a:lnTo>
                  <a:pt x="6372386" y="4088210"/>
                </a:lnTo>
                <a:lnTo>
                  <a:pt x="6373910" y="4088435"/>
                </a:lnTo>
                <a:lnTo>
                  <a:pt x="6375739" y="4088660"/>
                </a:lnTo>
                <a:lnTo>
                  <a:pt x="6377263" y="4089560"/>
                </a:lnTo>
                <a:lnTo>
                  <a:pt x="6378177" y="4090685"/>
                </a:lnTo>
                <a:lnTo>
                  <a:pt x="6377873" y="4092708"/>
                </a:lnTo>
                <a:lnTo>
                  <a:pt x="6376653" y="4094508"/>
                </a:lnTo>
                <a:lnTo>
                  <a:pt x="6373910" y="4097432"/>
                </a:lnTo>
                <a:lnTo>
                  <a:pt x="6372386" y="4099006"/>
                </a:lnTo>
                <a:lnTo>
                  <a:pt x="6371472" y="4100356"/>
                </a:lnTo>
                <a:lnTo>
                  <a:pt x="6370557" y="4102380"/>
                </a:lnTo>
                <a:lnTo>
                  <a:pt x="6369948" y="4104404"/>
                </a:lnTo>
                <a:lnTo>
                  <a:pt x="6365071" y="4102380"/>
                </a:lnTo>
                <a:lnTo>
                  <a:pt x="6359280" y="4100356"/>
                </a:lnTo>
                <a:lnTo>
                  <a:pt x="6353184" y="4098107"/>
                </a:lnTo>
                <a:lnTo>
                  <a:pt x="6350136" y="4096757"/>
                </a:lnTo>
                <a:lnTo>
                  <a:pt x="6347393" y="4095632"/>
                </a:lnTo>
                <a:lnTo>
                  <a:pt x="6345259" y="4093833"/>
                </a:lnTo>
                <a:lnTo>
                  <a:pt x="6343125" y="4092484"/>
                </a:lnTo>
                <a:lnTo>
                  <a:pt x="6341297" y="4090459"/>
                </a:lnTo>
                <a:lnTo>
                  <a:pt x="6340382" y="4088435"/>
                </a:lnTo>
                <a:lnTo>
                  <a:pt x="6340077" y="4086186"/>
                </a:lnTo>
                <a:lnTo>
                  <a:pt x="6340077" y="4083711"/>
                </a:lnTo>
                <a:lnTo>
                  <a:pt x="6341297" y="4080788"/>
                </a:lnTo>
                <a:close/>
                <a:moveTo>
                  <a:pt x="6100991" y="4077639"/>
                </a:moveTo>
                <a:lnTo>
                  <a:pt x="6101868" y="4080539"/>
                </a:lnTo>
                <a:lnTo>
                  <a:pt x="6103331" y="4082546"/>
                </a:lnTo>
                <a:lnTo>
                  <a:pt x="6105085" y="4083661"/>
                </a:lnTo>
                <a:lnTo>
                  <a:pt x="6106547" y="4084553"/>
                </a:lnTo>
                <a:lnTo>
                  <a:pt x="6108302" y="4084776"/>
                </a:lnTo>
                <a:lnTo>
                  <a:pt x="6109764" y="4084776"/>
                </a:lnTo>
                <a:lnTo>
                  <a:pt x="6112103" y="4084553"/>
                </a:lnTo>
                <a:lnTo>
                  <a:pt x="6113858" y="4083884"/>
                </a:lnTo>
                <a:lnTo>
                  <a:pt x="6117953" y="4082992"/>
                </a:lnTo>
                <a:lnTo>
                  <a:pt x="6119999" y="4082546"/>
                </a:lnTo>
                <a:lnTo>
                  <a:pt x="6122046" y="4082546"/>
                </a:lnTo>
                <a:lnTo>
                  <a:pt x="6124094" y="4082769"/>
                </a:lnTo>
                <a:lnTo>
                  <a:pt x="6126433" y="4083216"/>
                </a:lnTo>
                <a:lnTo>
                  <a:pt x="6128187" y="4084553"/>
                </a:lnTo>
                <a:lnTo>
                  <a:pt x="6130527" y="4086115"/>
                </a:lnTo>
                <a:lnTo>
                  <a:pt x="6128187" y="4087899"/>
                </a:lnTo>
                <a:lnTo>
                  <a:pt x="6125555" y="4089460"/>
                </a:lnTo>
                <a:lnTo>
                  <a:pt x="6122631" y="4090576"/>
                </a:lnTo>
                <a:lnTo>
                  <a:pt x="6119414" y="4091691"/>
                </a:lnTo>
                <a:lnTo>
                  <a:pt x="6115905" y="4092806"/>
                </a:lnTo>
                <a:lnTo>
                  <a:pt x="6112688" y="4093475"/>
                </a:lnTo>
                <a:lnTo>
                  <a:pt x="6109472" y="4093698"/>
                </a:lnTo>
                <a:lnTo>
                  <a:pt x="6106547" y="4093698"/>
                </a:lnTo>
                <a:lnTo>
                  <a:pt x="6103331" y="4093475"/>
                </a:lnTo>
                <a:lnTo>
                  <a:pt x="6100991" y="4092582"/>
                </a:lnTo>
                <a:lnTo>
                  <a:pt x="6098944" y="4091467"/>
                </a:lnTo>
                <a:lnTo>
                  <a:pt x="6098359" y="4090576"/>
                </a:lnTo>
                <a:lnTo>
                  <a:pt x="6097775" y="4089907"/>
                </a:lnTo>
                <a:lnTo>
                  <a:pt x="6097482" y="4088568"/>
                </a:lnTo>
                <a:lnTo>
                  <a:pt x="6097190" y="4087453"/>
                </a:lnTo>
                <a:lnTo>
                  <a:pt x="6097482" y="4084776"/>
                </a:lnTo>
                <a:lnTo>
                  <a:pt x="6098651" y="4081654"/>
                </a:lnTo>
                <a:close/>
                <a:moveTo>
                  <a:pt x="6615613" y="4073179"/>
                </a:moveTo>
                <a:lnTo>
                  <a:pt x="6621065" y="4073179"/>
                </a:lnTo>
                <a:lnTo>
                  <a:pt x="6617734" y="4076812"/>
                </a:lnTo>
                <a:lnTo>
                  <a:pt x="6614099" y="4079991"/>
                </a:lnTo>
                <a:lnTo>
                  <a:pt x="6609859" y="4082489"/>
                </a:lnTo>
                <a:lnTo>
                  <a:pt x="6608041" y="4083398"/>
                </a:lnTo>
                <a:lnTo>
                  <a:pt x="6605618" y="4084306"/>
                </a:lnTo>
                <a:lnTo>
                  <a:pt x="6603498" y="4085215"/>
                </a:lnTo>
                <a:lnTo>
                  <a:pt x="6601681" y="4085442"/>
                </a:lnTo>
                <a:lnTo>
                  <a:pt x="6599257" y="4085669"/>
                </a:lnTo>
                <a:lnTo>
                  <a:pt x="6596532" y="4085669"/>
                </a:lnTo>
                <a:lnTo>
                  <a:pt x="6594412" y="4085442"/>
                </a:lnTo>
                <a:lnTo>
                  <a:pt x="6591988" y="4084987"/>
                </a:lnTo>
                <a:lnTo>
                  <a:pt x="6589263" y="4084080"/>
                </a:lnTo>
                <a:lnTo>
                  <a:pt x="6586537" y="4082944"/>
                </a:lnTo>
                <a:lnTo>
                  <a:pt x="6589263" y="4079991"/>
                </a:lnTo>
                <a:lnTo>
                  <a:pt x="6592594" y="4077948"/>
                </a:lnTo>
                <a:lnTo>
                  <a:pt x="6596532" y="4076358"/>
                </a:lnTo>
                <a:lnTo>
                  <a:pt x="6600772" y="4074768"/>
                </a:lnTo>
                <a:lnTo>
                  <a:pt x="6605315" y="4074087"/>
                </a:lnTo>
                <a:lnTo>
                  <a:pt x="6610465" y="4073406"/>
                </a:lnTo>
                <a:close/>
                <a:moveTo>
                  <a:pt x="7209532" y="4072286"/>
                </a:moveTo>
                <a:lnTo>
                  <a:pt x="7211616" y="4072727"/>
                </a:lnTo>
                <a:lnTo>
                  <a:pt x="7213997" y="4072947"/>
                </a:lnTo>
                <a:lnTo>
                  <a:pt x="7216378" y="4073388"/>
                </a:lnTo>
                <a:lnTo>
                  <a:pt x="7218462" y="4074270"/>
                </a:lnTo>
                <a:lnTo>
                  <a:pt x="7220843" y="4075372"/>
                </a:lnTo>
                <a:lnTo>
                  <a:pt x="7225010" y="4077577"/>
                </a:lnTo>
                <a:lnTo>
                  <a:pt x="7228285" y="4080000"/>
                </a:lnTo>
                <a:lnTo>
                  <a:pt x="7230666" y="4081765"/>
                </a:lnTo>
                <a:lnTo>
                  <a:pt x="7229773" y="4083528"/>
                </a:lnTo>
                <a:lnTo>
                  <a:pt x="7229178" y="4084629"/>
                </a:lnTo>
                <a:lnTo>
                  <a:pt x="7227689" y="4085511"/>
                </a:lnTo>
                <a:lnTo>
                  <a:pt x="7226201" y="4085952"/>
                </a:lnTo>
                <a:lnTo>
                  <a:pt x="7224415" y="4086834"/>
                </a:lnTo>
                <a:lnTo>
                  <a:pt x="7223522" y="4087716"/>
                </a:lnTo>
                <a:lnTo>
                  <a:pt x="7222629" y="4089038"/>
                </a:lnTo>
                <a:lnTo>
                  <a:pt x="7222331" y="4091022"/>
                </a:lnTo>
                <a:lnTo>
                  <a:pt x="7219355" y="4086834"/>
                </a:lnTo>
                <a:lnTo>
                  <a:pt x="7216974" y="4084188"/>
                </a:lnTo>
                <a:lnTo>
                  <a:pt x="7214890" y="4082205"/>
                </a:lnTo>
                <a:lnTo>
                  <a:pt x="7212508" y="4081103"/>
                </a:lnTo>
                <a:lnTo>
                  <a:pt x="7210127" y="4080221"/>
                </a:lnTo>
                <a:lnTo>
                  <a:pt x="7207746" y="4079560"/>
                </a:lnTo>
                <a:lnTo>
                  <a:pt x="7204174" y="4079119"/>
                </a:lnTo>
                <a:lnTo>
                  <a:pt x="7200900" y="4078017"/>
                </a:lnTo>
                <a:lnTo>
                  <a:pt x="7202091" y="4076033"/>
                </a:lnTo>
                <a:lnTo>
                  <a:pt x="7203579" y="4074270"/>
                </a:lnTo>
                <a:lnTo>
                  <a:pt x="7205365" y="4073168"/>
                </a:lnTo>
                <a:lnTo>
                  <a:pt x="7207746" y="4072727"/>
                </a:lnTo>
                <a:close/>
                <a:moveTo>
                  <a:pt x="6987183" y="4072286"/>
                </a:moveTo>
                <a:lnTo>
                  <a:pt x="6991350" y="4072286"/>
                </a:lnTo>
                <a:lnTo>
                  <a:pt x="6995220" y="4072936"/>
                </a:lnTo>
                <a:lnTo>
                  <a:pt x="6997005" y="4073152"/>
                </a:lnTo>
                <a:lnTo>
                  <a:pt x="6998493" y="4073585"/>
                </a:lnTo>
                <a:lnTo>
                  <a:pt x="6999982" y="4074236"/>
                </a:lnTo>
                <a:lnTo>
                  <a:pt x="7001470" y="4075317"/>
                </a:lnTo>
                <a:lnTo>
                  <a:pt x="7002363" y="4076401"/>
                </a:lnTo>
                <a:lnTo>
                  <a:pt x="7003256" y="4077483"/>
                </a:lnTo>
                <a:lnTo>
                  <a:pt x="7003851" y="4079216"/>
                </a:lnTo>
                <a:lnTo>
                  <a:pt x="7004149" y="4081164"/>
                </a:lnTo>
                <a:lnTo>
                  <a:pt x="7004447" y="4083330"/>
                </a:lnTo>
                <a:lnTo>
                  <a:pt x="7004149" y="4085495"/>
                </a:lnTo>
                <a:lnTo>
                  <a:pt x="7002959" y="4085712"/>
                </a:lnTo>
                <a:lnTo>
                  <a:pt x="7001768" y="4085712"/>
                </a:lnTo>
                <a:lnTo>
                  <a:pt x="7001172" y="4085279"/>
                </a:lnTo>
                <a:lnTo>
                  <a:pt x="7000875" y="4084629"/>
                </a:lnTo>
                <a:lnTo>
                  <a:pt x="6999982" y="4083330"/>
                </a:lnTo>
                <a:lnTo>
                  <a:pt x="6999982" y="4081164"/>
                </a:lnTo>
                <a:lnTo>
                  <a:pt x="6997005" y="4083764"/>
                </a:lnTo>
                <a:lnTo>
                  <a:pt x="6995220" y="4087011"/>
                </a:lnTo>
                <a:lnTo>
                  <a:pt x="6993136" y="4090692"/>
                </a:lnTo>
                <a:lnTo>
                  <a:pt x="6991350" y="4094591"/>
                </a:lnTo>
                <a:lnTo>
                  <a:pt x="6989862" y="4093941"/>
                </a:lnTo>
                <a:lnTo>
                  <a:pt x="6988968" y="4093292"/>
                </a:lnTo>
                <a:lnTo>
                  <a:pt x="6988671" y="4092858"/>
                </a:lnTo>
                <a:lnTo>
                  <a:pt x="6988671" y="4091992"/>
                </a:lnTo>
                <a:lnTo>
                  <a:pt x="6988968" y="4091126"/>
                </a:lnTo>
                <a:lnTo>
                  <a:pt x="6989862" y="4090692"/>
                </a:lnTo>
                <a:lnTo>
                  <a:pt x="6990457" y="4090476"/>
                </a:lnTo>
                <a:lnTo>
                  <a:pt x="6991350" y="4090043"/>
                </a:lnTo>
                <a:lnTo>
                  <a:pt x="6990159" y="4086362"/>
                </a:lnTo>
                <a:lnTo>
                  <a:pt x="6988671" y="4084196"/>
                </a:lnTo>
                <a:lnTo>
                  <a:pt x="6988076" y="4083546"/>
                </a:lnTo>
                <a:lnTo>
                  <a:pt x="6987183" y="4082897"/>
                </a:lnTo>
                <a:lnTo>
                  <a:pt x="6986289" y="4082897"/>
                </a:lnTo>
                <a:lnTo>
                  <a:pt x="6985397" y="4082897"/>
                </a:lnTo>
                <a:lnTo>
                  <a:pt x="6983313" y="4083546"/>
                </a:lnTo>
                <a:lnTo>
                  <a:pt x="6980932" y="4084629"/>
                </a:lnTo>
                <a:lnTo>
                  <a:pt x="6977658" y="4085495"/>
                </a:lnTo>
                <a:lnTo>
                  <a:pt x="6974383" y="4085929"/>
                </a:lnTo>
                <a:lnTo>
                  <a:pt x="6971704" y="4084846"/>
                </a:lnTo>
                <a:lnTo>
                  <a:pt x="6970514" y="4084196"/>
                </a:lnTo>
                <a:lnTo>
                  <a:pt x="6969918" y="4083546"/>
                </a:lnTo>
                <a:lnTo>
                  <a:pt x="6970216" y="4082897"/>
                </a:lnTo>
                <a:lnTo>
                  <a:pt x="6971109" y="4082680"/>
                </a:lnTo>
                <a:lnTo>
                  <a:pt x="6972597" y="4082464"/>
                </a:lnTo>
                <a:lnTo>
                  <a:pt x="6975872" y="4082247"/>
                </a:lnTo>
                <a:lnTo>
                  <a:pt x="6977658" y="4081814"/>
                </a:lnTo>
                <a:lnTo>
                  <a:pt x="6979741" y="4081381"/>
                </a:lnTo>
                <a:lnTo>
                  <a:pt x="6981527" y="4080515"/>
                </a:lnTo>
                <a:lnTo>
                  <a:pt x="6983016" y="4079649"/>
                </a:lnTo>
                <a:lnTo>
                  <a:pt x="6983908" y="4078566"/>
                </a:lnTo>
                <a:lnTo>
                  <a:pt x="6984206" y="4077050"/>
                </a:lnTo>
                <a:lnTo>
                  <a:pt x="6983908" y="4075101"/>
                </a:lnTo>
                <a:lnTo>
                  <a:pt x="6982718" y="4072936"/>
                </a:lnTo>
                <a:close/>
                <a:moveTo>
                  <a:pt x="5998543" y="4069609"/>
                </a:moveTo>
                <a:lnTo>
                  <a:pt x="6024798" y="4082725"/>
                </a:lnTo>
                <a:lnTo>
                  <a:pt x="6021177" y="4084059"/>
                </a:lnTo>
                <a:lnTo>
                  <a:pt x="6019064" y="4085170"/>
                </a:lnTo>
                <a:lnTo>
                  <a:pt x="6016650" y="4086503"/>
                </a:lnTo>
                <a:lnTo>
                  <a:pt x="6015745" y="4087837"/>
                </a:lnTo>
                <a:lnTo>
                  <a:pt x="6014537" y="4089616"/>
                </a:lnTo>
                <a:lnTo>
                  <a:pt x="6013934" y="4091172"/>
                </a:lnTo>
                <a:lnTo>
                  <a:pt x="6013632" y="4092950"/>
                </a:lnTo>
                <a:lnTo>
                  <a:pt x="6013934" y="4094728"/>
                </a:lnTo>
                <a:lnTo>
                  <a:pt x="6015141" y="4098952"/>
                </a:lnTo>
                <a:lnTo>
                  <a:pt x="6017254" y="4103398"/>
                </a:lnTo>
                <a:lnTo>
                  <a:pt x="6019064" y="4108511"/>
                </a:lnTo>
                <a:lnTo>
                  <a:pt x="6020573" y="4114290"/>
                </a:lnTo>
                <a:lnTo>
                  <a:pt x="6019366" y="4112956"/>
                </a:lnTo>
                <a:lnTo>
                  <a:pt x="6017857" y="4111845"/>
                </a:lnTo>
                <a:lnTo>
                  <a:pt x="6016650" y="4111178"/>
                </a:lnTo>
                <a:lnTo>
                  <a:pt x="6015141" y="4110733"/>
                </a:lnTo>
                <a:lnTo>
                  <a:pt x="6013934" y="4110289"/>
                </a:lnTo>
                <a:lnTo>
                  <a:pt x="6013028" y="4110289"/>
                </a:lnTo>
                <a:lnTo>
                  <a:pt x="6010614" y="4110956"/>
                </a:lnTo>
                <a:lnTo>
                  <a:pt x="6005786" y="4112956"/>
                </a:lnTo>
                <a:lnTo>
                  <a:pt x="6002768" y="4114068"/>
                </a:lnTo>
                <a:lnTo>
                  <a:pt x="6000957" y="4114290"/>
                </a:lnTo>
                <a:lnTo>
                  <a:pt x="5999146" y="4114512"/>
                </a:lnTo>
                <a:lnTo>
                  <a:pt x="5998844" y="4117625"/>
                </a:lnTo>
                <a:lnTo>
                  <a:pt x="5999146" y="4120292"/>
                </a:lnTo>
                <a:lnTo>
                  <a:pt x="6000052" y="4122514"/>
                </a:lnTo>
                <a:lnTo>
                  <a:pt x="6000655" y="4124070"/>
                </a:lnTo>
                <a:lnTo>
                  <a:pt x="6002164" y="4125626"/>
                </a:lnTo>
                <a:lnTo>
                  <a:pt x="6003673" y="4126294"/>
                </a:lnTo>
                <a:lnTo>
                  <a:pt x="6006087" y="4127183"/>
                </a:lnTo>
                <a:lnTo>
                  <a:pt x="6007898" y="4127627"/>
                </a:lnTo>
                <a:lnTo>
                  <a:pt x="6010614" y="4127850"/>
                </a:lnTo>
                <a:lnTo>
                  <a:pt x="6013331" y="4128072"/>
                </a:lnTo>
                <a:lnTo>
                  <a:pt x="6018763" y="4127850"/>
                </a:lnTo>
                <a:lnTo>
                  <a:pt x="6023893" y="4127627"/>
                </a:lnTo>
                <a:lnTo>
                  <a:pt x="6029325" y="4127627"/>
                </a:lnTo>
                <a:lnTo>
                  <a:pt x="6028118" y="4130517"/>
                </a:lnTo>
                <a:lnTo>
                  <a:pt x="6026609" y="4132963"/>
                </a:lnTo>
                <a:lnTo>
                  <a:pt x="6024798" y="4134519"/>
                </a:lnTo>
                <a:lnTo>
                  <a:pt x="6022384" y="4135407"/>
                </a:lnTo>
                <a:lnTo>
                  <a:pt x="6020272" y="4135630"/>
                </a:lnTo>
                <a:lnTo>
                  <a:pt x="6017555" y="4135407"/>
                </a:lnTo>
                <a:lnTo>
                  <a:pt x="6014840" y="4134741"/>
                </a:lnTo>
                <a:lnTo>
                  <a:pt x="6012123" y="4133629"/>
                </a:lnTo>
                <a:lnTo>
                  <a:pt x="6006087" y="4131184"/>
                </a:lnTo>
                <a:lnTo>
                  <a:pt x="6000353" y="4128294"/>
                </a:lnTo>
                <a:lnTo>
                  <a:pt x="5994921" y="4125626"/>
                </a:lnTo>
                <a:lnTo>
                  <a:pt x="5992808" y="4124515"/>
                </a:lnTo>
                <a:lnTo>
                  <a:pt x="5990696" y="4123626"/>
                </a:lnTo>
                <a:lnTo>
                  <a:pt x="5992205" y="4120736"/>
                </a:lnTo>
                <a:lnTo>
                  <a:pt x="5993412" y="4117625"/>
                </a:lnTo>
                <a:lnTo>
                  <a:pt x="5994620" y="4114290"/>
                </a:lnTo>
                <a:lnTo>
                  <a:pt x="5994620" y="4110066"/>
                </a:lnTo>
                <a:lnTo>
                  <a:pt x="5991903" y="4111845"/>
                </a:lnTo>
                <a:lnTo>
                  <a:pt x="5989187" y="4112956"/>
                </a:lnTo>
                <a:lnTo>
                  <a:pt x="5987376" y="4113178"/>
                </a:lnTo>
                <a:lnTo>
                  <a:pt x="5985566" y="4113178"/>
                </a:lnTo>
                <a:lnTo>
                  <a:pt x="5984057" y="4112512"/>
                </a:lnTo>
                <a:lnTo>
                  <a:pt x="5982849" y="4111401"/>
                </a:lnTo>
                <a:lnTo>
                  <a:pt x="5981642" y="4110289"/>
                </a:lnTo>
                <a:lnTo>
                  <a:pt x="5980435" y="4108955"/>
                </a:lnTo>
                <a:lnTo>
                  <a:pt x="5978624" y="4105398"/>
                </a:lnTo>
                <a:lnTo>
                  <a:pt x="5976210" y="4101841"/>
                </a:lnTo>
                <a:lnTo>
                  <a:pt x="5974701" y="4100286"/>
                </a:lnTo>
                <a:lnTo>
                  <a:pt x="5973192" y="4098952"/>
                </a:lnTo>
                <a:lnTo>
                  <a:pt x="5971079" y="4097618"/>
                </a:lnTo>
                <a:lnTo>
                  <a:pt x="5968665" y="4096952"/>
                </a:lnTo>
                <a:lnTo>
                  <a:pt x="5967760" y="4097174"/>
                </a:lnTo>
                <a:lnTo>
                  <a:pt x="5967156" y="4097618"/>
                </a:lnTo>
                <a:lnTo>
                  <a:pt x="5965949" y="4098952"/>
                </a:lnTo>
                <a:lnTo>
                  <a:pt x="5965647" y="4100286"/>
                </a:lnTo>
                <a:lnTo>
                  <a:pt x="5964742" y="4101841"/>
                </a:lnTo>
                <a:lnTo>
                  <a:pt x="5964138" y="4103398"/>
                </a:lnTo>
                <a:lnTo>
                  <a:pt x="5963233" y="4104732"/>
                </a:lnTo>
                <a:lnTo>
                  <a:pt x="5961724" y="4105620"/>
                </a:lnTo>
                <a:lnTo>
                  <a:pt x="5961120" y="4105843"/>
                </a:lnTo>
                <a:lnTo>
                  <a:pt x="5960215" y="4106065"/>
                </a:lnTo>
                <a:lnTo>
                  <a:pt x="5957499" y="4106510"/>
                </a:lnTo>
                <a:lnTo>
                  <a:pt x="5955386" y="4106510"/>
                </a:lnTo>
                <a:lnTo>
                  <a:pt x="5953274" y="4106510"/>
                </a:lnTo>
                <a:lnTo>
                  <a:pt x="5951463" y="4106065"/>
                </a:lnTo>
                <a:lnTo>
                  <a:pt x="5949653" y="4105843"/>
                </a:lnTo>
                <a:lnTo>
                  <a:pt x="5948144" y="4105398"/>
                </a:lnTo>
                <a:lnTo>
                  <a:pt x="5946936" y="4104509"/>
                </a:lnTo>
                <a:lnTo>
                  <a:pt x="5945729" y="4103398"/>
                </a:lnTo>
                <a:lnTo>
                  <a:pt x="5944522" y="4102286"/>
                </a:lnTo>
                <a:lnTo>
                  <a:pt x="5943918" y="4100730"/>
                </a:lnTo>
                <a:lnTo>
                  <a:pt x="5943013" y="4099174"/>
                </a:lnTo>
                <a:lnTo>
                  <a:pt x="5942711" y="4097396"/>
                </a:lnTo>
                <a:lnTo>
                  <a:pt x="5942409" y="4093172"/>
                </a:lnTo>
                <a:lnTo>
                  <a:pt x="5942711" y="4088504"/>
                </a:lnTo>
                <a:lnTo>
                  <a:pt x="5949954" y="4090727"/>
                </a:lnTo>
                <a:lnTo>
                  <a:pt x="5955386" y="4092061"/>
                </a:lnTo>
                <a:lnTo>
                  <a:pt x="5959913" y="4092950"/>
                </a:lnTo>
                <a:lnTo>
                  <a:pt x="5963837" y="4093172"/>
                </a:lnTo>
                <a:lnTo>
                  <a:pt x="5967458" y="4092727"/>
                </a:lnTo>
                <a:lnTo>
                  <a:pt x="5971985" y="4091616"/>
                </a:lnTo>
                <a:lnTo>
                  <a:pt x="5985867" y="4087837"/>
                </a:lnTo>
                <a:lnTo>
                  <a:pt x="5985867" y="4101175"/>
                </a:lnTo>
                <a:lnTo>
                  <a:pt x="5989790" y="4100730"/>
                </a:lnTo>
                <a:lnTo>
                  <a:pt x="5993111" y="4100730"/>
                </a:lnTo>
                <a:lnTo>
                  <a:pt x="5995826" y="4100730"/>
                </a:lnTo>
                <a:lnTo>
                  <a:pt x="5998844" y="4101397"/>
                </a:lnTo>
                <a:lnTo>
                  <a:pt x="6000957" y="4101841"/>
                </a:lnTo>
                <a:lnTo>
                  <a:pt x="6003371" y="4102953"/>
                </a:lnTo>
                <a:lnTo>
                  <a:pt x="6005786" y="4104287"/>
                </a:lnTo>
                <a:lnTo>
                  <a:pt x="6007596" y="4105398"/>
                </a:lnTo>
                <a:lnTo>
                  <a:pt x="6005786" y="4098063"/>
                </a:lnTo>
                <a:lnTo>
                  <a:pt x="6005182" y="4095173"/>
                </a:lnTo>
                <a:lnTo>
                  <a:pt x="6004880" y="4092284"/>
                </a:lnTo>
                <a:lnTo>
                  <a:pt x="6005182" y="4090060"/>
                </a:lnTo>
                <a:lnTo>
                  <a:pt x="6006389" y="4087615"/>
                </a:lnTo>
                <a:lnTo>
                  <a:pt x="6008804" y="4085392"/>
                </a:lnTo>
                <a:lnTo>
                  <a:pt x="6011822" y="4082725"/>
                </a:lnTo>
                <a:lnTo>
                  <a:pt x="6011822" y="4081169"/>
                </a:lnTo>
                <a:lnTo>
                  <a:pt x="6011519" y="4080058"/>
                </a:lnTo>
                <a:lnTo>
                  <a:pt x="6010614" y="4079168"/>
                </a:lnTo>
                <a:lnTo>
                  <a:pt x="6009407" y="4078502"/>
                </a:lnTo>
                <a:lnTo>
                  <a:pt x="6007898" y="4078278"/>
                </a:lnTo>
                <a:lnTo>
                  <a:pt x="6006389" y="4078278"/>
                </a:lnTo>
                <a:lnTo>
                  <a:pt x="6003371" y="4078278"/>
                </a:lnTo>
                <a:lnTo>
                  <a:pt x="6001862" y="4078278"/>
                </a:lnTo>
                <a:lnTo>
                  <a:pt x="6000353" y="4078057"/>
                </a:lnTo>
                <a:lnTo>
                  <a:pt x="5999146" y="4077834"/>
                </a:lnTo>
                <a:lnTo>
                  <a:pt x="5997939" y="4076945"/>
                </a:lnTo>
                <a:lnTo>
                  <a:pt x="5997637" y="4075834"/>
                </a:lnTo>
                <a:lnTo>
                  <a:pt x="5997335" y="4074500"/>
                </a:lnTo>
                <a:lnTo>
                  <a:pt x="5997637" y="4072499"/>
                </a:lnTo>
                <a:close/>
                <a:moveTo>
                  <a:pt x="6664202" y="4068718"/>
                </a:moveTo>
                <a:lnTo>
                  <a:pt x="6667499" y="4068718"/>
                </a:lnTo>
                <a:lnTo>
                  <a:pt x="6665401" y="4071993"/>
                </a:lnTo>
                <a:lnTo>
                  <a:pt x="6663303" y="4074614"/>
                </a:lnTo>
                <a:lnTo>
                  <a:pt x="6662104" y="4076797"/>
                </a:lnTo>
                <a:lnTo>
                  <a:pt x="6661505" y="4078325"/>
                </a:lnTo>
                <a:lnTo>
                  <a:pt x="6661205" y="4080291"/>
                </a:lnTo>
                <a:lnTo>
                  <a:pt x="6661205" y="4082692"/>
                </a:lnTo>
                <a:lnTo>
                  <a:pt x="6661805" y="4086186"/>
                </a:lnTo>
                <a:lnTo>
                  <a:pt x="6663303" y="4090772"/>
                </a:lnTo>
                <a:lnTo>
                  <a:pt x="6661805" y="4089244"/>
                </a:lnTo>
                <a:lnTo>
                  <a:pt x="6660006" y="4087933"/>
                </a:lnTo>
                <a:lnTo>
                  <a:pt x="6658507" y="4087278"/>
                </a:lnTo>
                <a:lnTo>
                  <a:pt x="6656409" y="4086624"/>
                </a:lnTo>
                <a:lnTo>
                  <a:pt x="6654611" y="4086405"/>
                </a:lnTo>
                <a:lnTo>
                  <a:pt x="6653112" y="4086624"/>
                </a:lnTo>
                <a:lnTo>
                  <a:pt x="6651314" y="4086842"/>
                </a:lnTo>
                <a:lnTo>
                  <a:pt x="6649815" y="4087715"/>
                </a:lnTo>
                <a:lnTo>
                  <a:pt x="6648316" y="4088588"/>
                </a:lnTo>
                <a:lnTo>
                  <a:pt x="6647117" y="4089680"/>
                </a:lnTo>
                <a:lnTo>
                  <a:pt x="6645619" y="4090772"/>
                </a:lnTo>
                <a:lnTo>
                  <a:pt x="6644420" y="4092519"/>
                </a:lnTo>
                <a:lnTo>
                  <a:pt x="6643520" y="4094048"/>
                </a:lnTo>
                <a:lnTo>
                  <a:pt x="6642921" y="4095795"/>
                </a:lnTo>
                <a:lnTo>
                  <a:pt x="6642621" y="4097760"/>
                </a:lnTo>
                <a:lnTo>
                  <a:pt x="6642022" y="4099943"/>
                </a:lnTo>
                <a:lnTo>
                  <a:pt x="6639923" y="4099943"/>
                </a:lnTo>
                <a:lnTo>
                  <a:pt x="6637826" y="4099725"/>
                </a:lnTo>
                <a:lnTo>
                  <a:pt x="6636926" y="4098851"/>
                </a:lnTo>
                <a:lnTo>
                  <a:pt x="6636027" y="4097323"/>
                </a:lnTo>
                <a:lnTo>
                  <a:pt x="6635427" y="4096013"/>
                </a:lnTo>
                <a:lnTo>
                  <a:pt x="6634828" y="4094485"/>
                </a:lnTo>
                <a:lnTo>
                  <a:pt x="6634229" y="4090554"/>
                </a:lnTo>
                <a:lnTo>
                  <a:pt x="6633329" y="4086624"/>
                </a:lnTo>
                <a:lnTo>
                  <a:pt x="6633029" y="4085094"/>
                </a:lnTo>
                <a:lnTo>
                  <a:pt x="6631831" y="4083566"/>
                </a:lnTo>
                <a:lnTo>
                  <a:pt x="6630632" y="4082475"/>
                </a:lnTo>
                <a:lnTo>
                  <a:pt x="6629133" y="4082038"/>
                </a:lnTo>
                <a:lnTo>
                  <a:pt x="6627334" y="4082038"/>
                </a:lnTo>
                <a:lnTo>
                  <a:pt x="6624637" y="4082475"/>
                </a:lnTo>
                <a:lnTo>
                  <a:pt x="6630032" y="4080509"/>
                </a:lnTo>
                <a:lnTo>
                  <a:pt x="6634828" y="4078544"/>
                </a:lnTo>
                <a:lnTo>
                  <a:pt x="6644420" y="4074176"/>
                </a:lnTo>
                <a:lnTo>
                  <a:pt x="6649815" y="4071993"/>
                </a:lnTo>
                <a:lnTo>
                  <a:pt x="6654911" y="4070464"/>
                </a:lnTo>
                <a:lnTo>
                  <a:pt x="6657608" y="4069591"/>
                </a:lnTo>
                <a:lnTo>
                  <a:pt x="6660605" y="4069154"/>
                </a:lnTo>
                <a:close/>
                <a:moveTo>
                  <a:pt x="6839158" y="4065149"/>
                </a:moveTo>
                <a:lnTo>
                  <a:pt x="6845727" y="4065149"/>
                </a:lnTo>
                <a:lnTo>
                  <a:pt x="6851998" y="4065589"/>
                </a:lnTo>
                <a:lnTo>
                  <a:pt x="6857671" y="4066469"/>
                </a:lnTo>
                <a:lnTo>
                  <a:pt x="6863046" y="4067790"/>
                </a:lnTo>
                <a:lnTo>
                  <a:pt x="6865137" y="4068890"/>
                </a:lnTo>
                <a:lnTo>
                  <a:pt x="6867525" y="4069770"/>
                </a:lnTo>
                <a:lnTo>
                  <a:pt x="6861553" y="4071531"/>
                </a:lnTo>
                <a:lnTo>
                  <a:pt x="6855880" y="4073291"/>
                </a:lnTo>
                <a:lnTo>
                  <a:pt x="6850206" y="4075932"/>
                </a:lnTo>
                <a:lnTo>
                  <a:pt x="6843935" y="4078573"/>
                </a:lnTo>
                <a:lnTo>
                  <a:pt x="6832887" y="4084515"/>
                </a:lnTo>
                <a:lnTo>
                  <a:pt x="6821839" y="4090456"/>
                </a:lnTo>
                <a:lnTo>
                  <a:pt x="6816166" y="4093098"/>
                </a:lnTo>
                <a:lnTo>
                  <a:pt x="6810492" y="4095079"/>
                </a:lnTo>
                <a:lnTo>
                  <a:pt x="6805117" y="4096839"/>
                </a:lnTo>
                <a:lnTo>
                  <a:pt x="6802430" y="4097279"/>
                </a:lnTo>
                <a:lnTo>
                  <a:pt x="6799444" y="4097939"/>
                </a:lnTo>
                <a:lnTo>
                  <a:pt x="6796757" y="4098159"/>
                </a:lnTo>
                <a:lnTo>
                  <a:pt x="6794368" y="4098159"/>
                </a:lnTo>
                <a:lnTo>
                  <a:pt x="6791680" y="4097939"/>
                </a:lnTo>
                <a:lnTo>
                  <a:pt x="6788993" y="4097499"/>
                </a:lnTo>
                <a:lnTo>
                  <a:pt x="6786007" y="4097059"/>
                </a:lnTo>
                <a:lnTo>
                  <a:pt x="6783320" y="4096178"/>
                </a:lnTo>
                <a:lnTo>
                  <a:pt x="6780632" y="4094858"/>
                </a:lnTo>
                <a:lnTo>
                  <a:pt x="6777944" y="4093317"/>
                </a:lnTo>
                <a:lnTo>
                  <a:pt x="6778243" y="4091778"/>
                </a:lnTo>
                <a:lnTo>
                  <a:pt x="6778840" y="4090677"/>
                </a:lnTo>
                <a:lnTo>
                  <a:pt x="6779736" y="4089576"/>
                </a:lnTo>
                <a:lnTo>
                  <a:pt x="6780930" y="4088917"/>
                </a:lnTo>
                <a:lnTo>
                  <a:pt x="6782423" y="4088477"/>
                </a:lnTo>
                <a:lnTo>
                  <a:pt x="6784514" y="4088477"/>
                </a:lnTo>
                <a:lnTo>
                  <a:pt x="6788097" y="4088477"/>
                </a:lnTo>
                <a:lnTo>
                  <a:pt x="6796458" y="4089357"/>
                </a:lnTo>
                <a:lnTo>
                  <a:pt x="6800339" y="4089357"/>
                </a:lnTo>
                <a:lnTo>
                  <a:pt x="6802131" y="4088917"/>
                </a:lnTo>
                <a:lnTo>
                  <a:pt x="6803624" y="4088696"/>
                </a:lnTo>
                <a:lnTo>
                  <a:pt x="6803326" y="4086496"/>
                </a:lnTo>
                <a:lnTo>
                  <a:pt x="6802430" y="4084515"/>
                </a:lnTo>
                <a:lnTo>
                  <a:pt x="6801534" y="4083195"/>
                </a:lnTo>
                <a:lnTo>
                  <a:pt x="6800339" y="4082094"/>
                </a:lnTo>
                <a:lnTo>
                  <a:pt x="6798847" y="4081214"/>
                </a:lnTo>
                <a:lnTo>
                  <a:pt x="6796757" y="4080554"/>
                </a:lnTo>
                <a:lnTo>
                  <a:pt x="6794965" y="4080114"/>
                </a:lnTo>
                <a:lnTo>
                  <a:pt x="6792576" y="4079894"/>
                </a:lnTo>
                <a:lnTo>
                  <a:pt x="6788097" y="4079894"/>
                </a:lnTo>
                <a:lnTo>
                  <a:pt x="6783320" y="4080114"/>
                </a:lnTo>
                <a:lnTo>
                  <a:pt x="6778243" y="4080114"/>
                </a:lnTo>
                <a:lnTo>
                  <a:pt x="6773465" y="4080114"/>
                </a:lnTo>
                <a:lnTo>
                  <a:pt x="6777347" y="4078132"/>
                </a:lnTo>
                <a:lnTo>
                  <a:pt x="6781826" y="4076152"/>
                </a:lnTo>
                <a:lnTo>
                  <a:pt x="6787201" y="4074172"/>
                </a:lnTo>
                <a:lnTo>
                  <a:pt x="6792278" y="4072191"/>
                </a:lnTo>
                <a:lnTo>
                  <a:pt x="6798847" y="4070650"/>
                </a:lnTo>
                <a:lnTo>
                  <a:pt x="6805117" y="4069110"/>
                </a:lnTo>
                <a:lnTo>
                  <a:pt x="6811686" y="4067790"/>
                </a:lnTo>
                <a:lnTo>
                  <a:pt x="6818853" y="4066689"/>
                </a:lnTo>
                <a:lnTo>
                  <a:pt x="6825721" y="4065809"/>
                </a:lnTo>
                <a:lnTo>
                  <a:pt x="6832290" y="4065369"/>
                </a:lnTo>
                <a:close/>
                <a:moveTo>
                  <a:pt x="6714155" y="4063364"/>
                </a:moveTo>
                <a:lnTo>
                  <a:pt x="6713865" y="4066454"/>
                </a:lnTo>
                <a:lnTo>
                  <a:pt x="6713865" y="4069103"/>
                </a:lnTo>
                <a:lnTo>
                  <a:pt x="6714446" y="4071753"/>
                </a:lnTo>
                <a:lnTo>
                  <a:pt x="6715319" y="4073739"/>
                </a:lnTo>
                <a:lnTo>
                  <a:pt x="6716481" y="4075063"/>
                </a:lnTo>
                <a:lnTo>
                  <a:pt x="6718226" y="4076168"/>
                </a:lnTo>
                <a:lnTo>
                  <a:pt x="6719970" y="4076388"/>
                </a:lnTo>
                <a:lnTo>
                  <a:pt x="6722587" y="4076388"/>
                </a:lnTo>
                <a:lnTo>
                  <a:pt x="6722878" y="4079037"/>
                </a:lnTo>
                <a:lnTo>
                  <a:pt x="6723459" y="4081024"/>
                </a:lnTo>
                <a:lnTo>
                  <a:pt x="6722878" y="4082569"/>
                </a:lnTo>
                <a:lnTo>
                  <a:pt x="6722587" y="4083673"/>
                </a:lnTo>
                <a:lnTo>
                  <a:pt x="6722296" y="4084556"/>
                </a:lnTo>
                <a:lnTo>
                  <a:pt x="6721424" y="4084776"/>
                </a:lnTo>
                <a:lnTo>
                  <a:pt x="6720842" y="4084776"/>
                </a:lnTo>
                <a:lnTo>
                  <a:pt x="6719680" y="4084776"/>
                </a:lnTo>
                <a:lnTo>
                  <a:pt x="6718808" y="4084334"/>
                </a:lnTo>
                <a:lnTo>
                  <a:pt x="6717935" y="4083452"/>
                </a:lnTo>
                <a:lnTo>
                  <a:pt x="6716481" y="4081686"/>
                </a:lnTo>
                <a:lnTo>
                  <a:pt x="6714737" y="4079258"/>
                </a:lnTo>
                <a:lnTo>
                  <a:pt x="6714446" y="4078154"/>
                </a:lnTo>
                <a:lnTo>
                  <a:pt x="6714446" y="4076830"/>
                </a:lnTo>
                <a:lnTo>
                  <a:pt x="6710085" y="4076388"/>
                </a:lnTo>
                <a:lnTo>
                  <a:pt x="6707759" y="4076830"/>
                </a:lnTo>
                <a:lnTo>
                  <a:pt x="6706015" y="4077050"/>
                </a:lnTo>
                <a:lnTo>
                  <a:pt x="6704561" y="4077492"/>
                </a:lnTo>
                <a:lnTo>
                  <a:pt x="6703398" y="4078375"/>
                </a:lnTo>
                <a:lnTo>
                  <a:pt x="6702235" y="4079478"/>
                </a:lnTo>
                <a:lnTo>
                  <a:pt x="6701945" y="4081465"/>
                </a:lnTo>
                <a:lnTo>
                  <a:pt x="6700200" y="4080361"/>
                </a:lnTo>
                <a:lnTo>
                  <a:pt x="6699037" y="4079478"/>
                </a:lnTo>
                <a:lnTo>
                  <a:pt x="6698747" y="4078154"/>
                </a:lnTo>
                <a:lnTo>
                  <a:pt x="6698456" y="4077050"/>
                </a:lnTo>
                <a:lnTo>
                  <a:pt x="6698747" y="4075285"/>
                </a:lnTo>
                <a:lnTo>
                  <a:pt x="6699328" y="4073960"/>
                </a:lnTo>
                <a:lnTo>
                  <a:pt x="6700200" y="4072636"/>
                </a:lnTo>
                <a:lnTo>
                  <a:pt x="6701654" y="4070870"/>
                </a:lnTo>
                <a:lnTo>
                  <a:pt x="6704561" y="4068000"/>
                </a:lnTo>
                <a:lnTo>
                  <a:pt x="6707759" y="4065792"/>
                </a:lnTo>
                <a:lnTo>
                  <a:pt x="6711248" y="4064247"/>
                </a:lnTo>
                <a:lnTo>
                  <a:pt x="6712702" y="4063586"/>
                </a:lnTo>
                <a:close/>
                <a:moveTo>
                  <a:pt x="6727031" y="4062473"/>
                </a:moveTo>
                <a:lnTo>
                  <a:pt x="6728816" y="4063146"/>
                </a:lnTo>
                <a:lnTo>
                  <a:pt x="6730900" y="4064493"/>
                </a:lnTo>
                <a:lnTo>
                  <a:pt x="6732389" y="4065614"/>
                </a:lnTo>
                <a:lnTo>
                  <a:pt x="6733281" y="4066961"/>
                </a:lnTo>
                <a:lnTo>
                  <a:pt x="6734472" y="4068533"/>
                </a:lnTo>
                <a:lnTo>
                  <a:pt x="6735365" y="4071001"/>
                </a:lnTo>
                <a:lnTo>
                  <a:pt x="6735662" y="4073246"/>
                </a:lnTo>
                <a:lnTo>
                  <a:pt x="6735662" y="4075940"/>
                </a:lnTo>
                <a:lnTo>
                  <a:pt x="6737151" y="4075715"/>
                </a:lnTo>
                <a:lnTo>
                  <a:pt x="6738341" y="4075490"/>
                </a:lnTo>
                <a:lnTo>
                  <a:pt x="6739532" y="4074817"/>
                </a:lnTo>
                <a:lnTo>
                  <a:pt x="6740128" y="4074144"/>
                </a:lnTo>
                <a:lnTo>
                  <a:pt x="6741616" y="4072124"/>
                </a:lnTo>
                <a:lnTo>
                  <a:pt x="6742806" y="4070103"/>
                </a:lnTo>
                <a:lnTo>
                  <a:pt x="6744295" y="4068084"/>
                </a:lnTo>
                <a:lnTo>
                  <a:pt x="6745485" y="4067186"/>
                </a:lnTo>
                <a:lnTo>
                  <a:pt x="6746081" y="4066737"/>
                </a:lnTo>
                <a:lnTo>
                  <a:pt x="6747271" y="4066288"/>
                </a:lnTo>
                <a:lnTo>
                  <a:pt x="6748760" y="4066064"/>
                </a:lnTo>
                <a:lnTo>
                  <a:pt x="6750843" y="4066064"/>
                </a:lnTo>
                <a:lnTo>
                  <a:pt x="6752629" y="4066737"/>
                </a:lnTo>
                <a:lnTo>
                  <a:pt x="6755903" y="4073470"/>
                </a:lnTo>
                <a:lnTo>
                  <a:pt x="6757391" y="4076837"/>
                </a:lnTo>
                <a:lnTo>
                  <a:pt x="6759475" y="4079979"/>
                </a:lnTo>
                <a:lnTo>
                  <a:pt x="6761261" y="4082897"/>
                </a:lnTo>
                <a:lnTo>
                  <a:pt x="6763940" y="4085366"/>
                </a:lnTo>
                <a:lnTo>
                  <a:pt x="6766619" y="4087385"/>
                </a:lnTo>
                <a:lnTo>
                  <a:pt x="6768405" y="4088284"/>
                </a:lnTo>
                <a:lnTo>
                  <a:pt x="6769893" y="4089181"/>
                </a:lnTo>
                <a:lnTo>
                  <a:pt x="6769595" y="4090528"/>
                </a:lnTo>
                <a:lnTo>
                  <a:pt x="6768405" y="4091651"/>
                </a:lnTo>
                <a:lnTo>
                  <a:pt x="6766916" y="4092548"/>
                </a:lnTo>
                <a:lnTo>
                  <a:pt x="6765428" y="4093222"/>
                </a:lnTo>
                <a:lnTo>
                  <a:pt x="6763940" y="4093895"/>
                </a:lnTo>
                <a:lnTo>
                  <a:pt x="6762749" y="4095018"/>
                </a:lnTo>
                <a:lnTo>
                  <a:pt x="6762154" y="4096139"/>
                </a:lnTo>
                <a:lnTo>
                  <a:pt x="6761558" y="4098159"/>
                </a:lnTo>
                <a:lnTo>
                  <a:pt x="6760070" y="4094119"/>
                </a:lnTo>
                <a:lnTo>
                  <a:pt x="6758285" y="4091426"/>
                </a:lnTo>
                <a:lnTo>
                  <a:pt x="6755903" y="4088732"/>
                </a:lnTo>
                <a:lnTo>
                  <a:pt x="6753820" y="4087162"/>
                </a:lnTo>
                <a:lnTo>
                  <a:pt x="6751439" y="4085591"/>
                </a:lnTo>
                <a:lnTo>
                  <a:pt x="6748760" y="4084468"/>
                </a:lnTo>
                <a:lnTo>
                  <a:pt x="6743104" y="4082897"/>
                </a:lnTo>
                <a:lnTo>
                  <a:pt x="6740425" y="4081999"/>
                </a:lnTo>
                <a:lnTo>
                  <a:pt x="6738044" y="4080877"/>
                </a:lnTo>
                <a:lnTo>
                  <a:pt x="6735662" y="4079530"/>
                </a:lnTo>
                <a:lnTo>
                  <a:pt x="6733281" y="4077511"/>
                </a:lnTo>
                <a:lnTo>
                  <a:pt x="6731198" y="4074817"/>
                </a:lnTo>
                <a:lnTo>
                  <a:pt x="6729710" y="4071674"/>
                </a:lnTo>
                <a:lnTo>
                  <a:pt x="6728221" y="4067410"/>
                </a:lnTo>
                <a:close/>
                <a:moveTo>
                  <a:pt x="7358063" y="4061580"/>
                </a:moveTo>
                <a:lnTo>
                  <a:pt x="7357463" y="4063588"/>
                </a:lnTo>
                <a:lnTo>
                  <a:pt x="7355963" y="4065372"/>
                </a:lnTo>
                <a:lnTo>
                  <a:pt x="7354463" y="4066710"/>
                </a:lnTo>
                <a:lnTo>
                  <a:pt x="7352063" y="4067825"/>
                </a:lnTo>
                <a:lnTo>
                  <a:pt x="7349963" y="4068940"/>
                </a:lnTo>
                <a:lnTo>
                  <a:pt x="7347263" y="4069833"/>
                </a:lnTo>
                <a:lnTo>
                  <a:pt x="7344563" y="4070725"/>
                </a:lnTo>
                <a:lnTo>
                  <a:pt x="7341563" y="4071170"/>
                </a:lnTo>
                <a:lnTo>
                  <a:pt x="7335863" y="4072063"/>
                </a:lnTo>
                <a:lnTo>
                  <a:pt x="7329863" y="4072286"/>
                </a:lnTo>
                <a:lnTo>
                  <a:pt x="7324463" y="4072063"/>
                </a:lnTo>
                <a:lnTo>
                  <a:pt x="7319963" y="4071617"/>
                </a:lnTo>
                <a:lnTo>
                  <a:pt x="7321463" y="4070055"/>
                </a:lnTo>
                <a:lnTo>
                  <a:pt x="7323263" y="4068940"/>
                </a:lnTo>
                <a:lnTo>
                  <a:pt x="7325663" y="4068048"/>
                </a:lnTo>
                <a:lnTo>
                  <a:pt x="7327763" y="4067379"/>
                </a:lnTo>
                <a:lnTo>
                  <a:pt x="7332263" y="4066264"/>
                </a:lnTo>
                <a:lnTo>
                  <a:pt x="7337663" y="4065372"/>
                </a:lnTo>
                <a:lnTo>
                  <a:pt x="7348463" y="4063811"/>
                </a:lnTo>
                <a:lnTo>
                  <a:pt x="7353563" y="4063141"/>
                </a:lnTo>
                <a:close/>
                <a:moveTo>
                  <a:pt x="6505696" y="4061580"/>
                </a:moveTo>
                <a:lnTo>
                  <a:pt x="6507190" y="4062702"/>
                </a:lnTo>
                <a:lnTo>
                  <a:pt x="6508981" y="4063824"/>
                </a:lnTo>
                <a:lnTo>
                  <a:pt x="6511072" y="4064721"/>
                </a:lnTo>
                <a:lnTo>
                  <a:pt x="6512863" y="4065170"/>
                </a:lnTo>
                <a:lnTo>
                  <a:pt x="6515252" y="4065618"/>
                </a:lnTo>
                <a:lnTo>
                  <a:pt x="6517940" y="4065843"/>
                </a:lnTo>
                <a:lnTo>
                  <a:pt x="6523016" y="4065843"/>
                </a:lnTo>
                <a:lnTo>
                  <a:pt x="6522419" y="4067414"/>
                </a:lnTo>
                <a:lnTo>
                  <a:pt x="6521523" y="4068535"/>
                </a:lnTo>
                <a:lnTo>
                  <a:pt x="6520030" y="4069434"/>
                </a:lnTo>
                <a:lnTo>
                  <a:pt x="6518239" y="4069882"/>
                </a:lnTo>
                <a:lnTo>
                  <a:pt x="6514058" y="4070331"/>
                </a:lnTo>
                <a:lnTo>
                  <a:pt x="6510176" y="4070555"/>
                </a:lnTo>
                <a:lnTo>
                  <a:pt x="6511669" y="4071004"/>
                </a:lnTo>
                <a:lnTo>
                  <a:pt x="6514058" y="4071677"/>
                </a:lnTo>
                <a:lnTo>
                  <a:pt x="6519433" y="4074369"/>
                </a:lnTo>
                <a:lnTo>
                  <a:pt x="6525703" y="4077735"/>
                </a:lnTo>
                <a:lnTo>
                  <a:pt x="6532870" y="4080876"/>
                </a:lnTo>
                <a:lnTo>
                  <a:pt x="6536155" y="4082223"/>
                </a:lnTo>
                <a:lnTo>
                  <a:pt x="6539440" y="4083120"/>
                </a:lnTo>
                <a:lnTo>
                  <a:pt x="6542725" y="4084017"/>
                </a:lnTo>
                <a:lnTo>
                  <a:pt x="6545412" y="4084242"/>
                </a:lnTo>
                <a:lnTo>
                  <a:pt x="6548100" y="4084017"/>
                </a:lnTo>
                <a:lnTo>
                  <a:pt x="6548995" y="4083344"/>
                </a:lnTo>
                <a:lnTo>
                  <a:pt x="6550190" y="4082896"/>
                </a:lnTo>
                <a:lnTo>
                  <a:pt x="6551086" y="4082223"/>
                </a:lnTo>
                <a:lnTo>
                  <a:pt x="6551683" y="4081325"/>
                </a:lnTo>
                <a:lnTo>
                  <a:pt x="6552579" y="4080204"/>
                </a:lnTo>
                <a:lnTo>
                  <a:pt x="6552877" y="4078857"/>
                </a:lnTo>
                <a:lnTo>
                  <a:pt x="6557954" y="4081101"/>
                </a:lnTo>
                <a:lnTo>
                  <a:pt x="6559447" y="4081998"/>
                </a:lnTo>
                <a:lnTo>
                  <a:pt x="6560044" y="4082896"/>
                </a:lnTo>
                <a:lnTo>
                  <a:pt x="6560343" y="4083344"/>
                </a:lnTo>
                <a:lnTo>
                  <a:pt x="6560343" y="4084242"/>
                </a:lnTo>
                <a:lnTo>
                  <a:pt x="6559746" y="4084916"/>
                </a:lnTo>
                <a:lnTo>
                  <a:pt x="6559447" y="4085589"/>
                </a:lnTo>
                <a:lnTo>
                  <a:pt x="6557058" y="4087383"/>
                </a:lnTo>
                <a:lnTo>
                  <a:pt x="6555266" y="4089627"/>
                </a:lnTo>
                <a:lnTo>
                  <a:pt x="6554371" y="4090974"/>
                </a:lnTo>
                <a:lnTo>
                  <a:pt x="6553774" y="4092768"/>
                </a:lnTo>
                <a:lnTo>
                  <a:pt x="6553176" y="4094787"/>
                </a:lnTo>
                <a:lnTo>
                  <a:pt x="6553176" y="4097032"/>
                </a:lnTo>
                <a:lnTo>
                  <a:pt x="6531676" y="4097256"/>
                </a:lnTo>
                <a:lnTo>
                  <a:pt x="6534364" y="4094114"/>
                </a:lnTo>
                <a:lnTo>
                  <a:pt x="6534662" y="4092993"/>
                </a:lnTo>
                <a:lnTo>
                  <a:pt x="6535259" y="4091871"/>
                </a:lnTo>
                <a:lnTo>
                  <a:pt x="6535259" y="4090748"/>
                </a:lnTo>
                <a:lnTo>
                  <a:pt x="6534662" y="4089851"/>
                </a:lnTo>
                <a:lnTo>
                  <a:pt x="6533767" y="4088281"/>
                </a:lnTo>
                <a:lnTo>
                  <a:pt x="6530183" y="4084916"/>
                </a:lnTo>
                <a:lnTo>
                  <a:pt x="6528690" y="4082223"/>
                </a:lnTo>
                <a:lnTo>
                  <a:pt x="6528093" y="4080876"/>
                </a:lnTo>
                <a:lnTo>
                  <a:pt x="6527197" y="4079530"/>
                </a:lnTo>
                <a:lnTo>
                  <a:pt x="6525405" y="4079530"/>
                </a:lnTo>
                <a:lnTo>
                  <a:pt x="6523315" y="4080204"/>
                </a:lnTo>
                <a:lnTo>
                  <a:pt x="6522419" y="4081325"/>
                </a:lnTo>
                <a:lnTo>
                  <a:pt x="6521224" y="4083120"/>
                </a:lnTo>
                <a:lnTo>
                  <a:pt x="6520329" y="4084916"/>
                </a:lnTo>
                <a:lnTo>
                  <a:pt x="6520030" y="4086710"/>
                </a:lnTo>
                <a:lnTo>
                  <a:pt x="6519433" y="4090974"/>
                </a:lnTo>
                <a:lnTo>
                  <a:pt x="6518537" y="4092993"/>
                </a:lnTo>
                <a:lnTo>
                  <a:pt x="6518239" y="4094787"/>
                </a:lnTo>
                <a:lnTo>
                  <a:pt x="6517044" y="4096359"/>
                </a:lnTo>
                <a:lnTo>
                  <a:pt x="6515849" y="4097480"/>
                </a:lnTo>
                <a:lnTo>
                  <a:pt x="6514357" y="4098827"/>
                </a:lnTo>
                <a:lnTo>
                  <a:pt x="6512266" y="4099051"/>
                </a:lnTo>
                <a:lnTo>
                  <a:pt x="6509578" y="4098827"/>
                </a:lnTo>
                <a:lnTo>
                  <a:pt x="6505995" y="4097929"/>
                </a:lnTo>
                <a:lnTo>
                  <a:pt x="6505995" y="4096133"/>
                </a:lnTo>
                <a:lnTo>
                  <a:pt x="6505696" y="4094787"/>
                </a:lnTo>
                <a:lnTo>
                  <a:pt x="6505995" y="4093217"/>
                </a:lnTo>
                <a:lnTo>
                  <a:pt x="6506593" y="4092544"/>
                </a:lnTo>
                <a:lnTo>
                  <a:pt x="6506891" y="4091647"/>
                </a:lnTo>
                <a:lnTo>
                  <a:pt x="6507488" y="4090974"/>
                </a:lnTo>
                <a:lnTo>
                  <a:pt x="6509578" y="4089851"/>
                </a:lnTo>
                <a:lnTo>
                  <a:pt x="6511072" y="4088729"/>
                </a:lnTo>
                <a:lnTo>
                  <a:pt x="6512863" y="4087832"/>
                </a:lnTo>
                <a:lnTo>
                  <a:pt x="6513759" y="4087159"/>
                </a:lnTo>
                <a:lnTo>
                  <a:pt x="6514058" y="4086261"/>
                </a:lnTo>
                <a:lnTo>
                  <a:pt x="6514357" y="4085363"/>
                </a:lnTo>
                <a:lnTo>
                  <a:pt x="6514655" y="4084017"/>
                </a:lnTo>
                <a:lnTo>
                  <a:pt x="6511669" y="4086037"/>
                </a:lnTo>
                <a:lnTo>
                  <a:pt x="6508981" y="4087608"/>
                </a:lnTo>
                <a:lnTo>
                  <a:pt x="6505995" y="4089178"/>
                </a:lnTo>
                <a:lnTo>
                  <a:pt x="6503009" y="4090301"/>
                </a:lnTo>
                <a:lnTo>
                  <a:pt x="6500322" y="4091422"/>
                </a:lnTo>
                <a:lnTo>
                  <a:pt x="6497335" y="4091871"/>
                </a:lnTo>
                <a:lnTo>
                  <a:pt x="6494350" y="4092095"/>
                </a:lnTo>
                <a:lnTo>
                  <a:pt x="6491363" y="4092544"/>
                </a:lnTo>
                <a:lnTo>
                  <a:pt x="6488377" y="4092544"/>
                </a:lnTo>
                <a:lnTo>
                  <a:pt x="6485391" y="4092095"/>
                </a:lnTo>
                <a:lnTo>
                  <a:pt x="6482405" y="4091647"/>
                </a:lnTo>
                <a:lnTo>
                  <a:pt x="6479419" y="4090748"/>
                </a:lnTo>
                <a:lnTo>
                  <a:pt x="6476134" y="4089627"/>
                </a:lnTo>
                <a:lnTo>
                  <a:pt x="6473148" y="4088281"/>
                </a:lnTo>
                <a:lnTo>
                  <a:pt x="6470461" y="4086710"/>
                </a:lnTo>
                <a:lnTo>
                  <a:pt x="6467474" y="4084916"/>
                </a:lnTo>
                <a:lnTo>
                  <a:pt x="6468669" y="4082447"/>
                </a:lnTo>
                <a:lnTo>
                  <a:pt x="6470161" y="4080876"/>
                </a:lnTo>
                <a:lnTo>
                  <a:pt x="6471655" y="4079530"/>
                </a:lnTo>
                <a:lnTo>
                  <a:pt x="6472849" y="4078632"/>
                </a:lnTo>
                <a:lnTo>
                  <a:pt x="6474342" y="4077735"/>
                </a:lnTo>
                <a:lnTo>
                  <a:pt x="6476134" y="4077511"/>
                </a:lnTo>
                <a:lnTo>
                  <a:pt x="6477627" y="4077511"/>
                </a:lnTo>
                <a:lnTo>
                  <a:pt x="6479419" y="4077735"/>
                </a:lnTo>
                <a:lnTo>
                  <a:pt x="6482704" y="4078632"/>
                </a:lnTo>
                <a:lnTo>
                  <a:pt x="6485988" y="4080204"/>
                </a:lnTo>
                <a:lnTo>
                  <a:pt x="6493155" y="4084242"/>
                </a:lnTo>
                <a:lnTo>
                  <a:pt x="6494648" y="4081325"/>
                </a:lnTo>
                <a:lnTo>
                  <a:pt x="6496738" y="4078857"/>
                </a:lnTo>
                <a:lnTo>
                  <a:pt x="6500023" y="4073696"/>
                </a:lnTo>
                <a:lnTo>
                  <a:pt x="6501814" y="4071228"/>
                </a:lnTo>
                <a:lnTo>
                  <a:pt x="6503308" y="4068311"/>
                </a:lnTo>
                <a:lnTo>
                  <a:pt x="6505099" y="4065170"/>
                </a:lnTo>
                <a:close/>
                <a:moveTo>
                  <a:pt x="7415570" y="4059796"/>
                </a:moveTo>
                <a:lnTo>
                  <a:pt x="7418521" y="4059796"/>
                </a:lnTo>
                <a:lnTo>
                  <a:pt x="7421767" y="4060033"/>
                </a:lnTo>
                <a:lnTo>
                  <a:pt x="7422357" y="4061216"/>
                </a:lnTo>
                <a:lnTo>
                  <a:pt x="7421767" y="4062162"/>
                </a:lnTo>
                <a:lnTo>
                  <a:pt x="7421177" y="4064293"/>
                </a:lnTo>
                <a:lnTo>
                  <a:pt x="7419406" y="4066187"/>
                </a:lnTo>
                <a:lnTo>
                  <a:pt x="7417340" y="4067843"/>
                </a:lnTo>
                <a:lnTo>
                  <a:pt x="7414389" y="4069027"/>
                </a:lnTo>
                <a:lnTo>
                  <a:pt x="7411438" y="4070211"/>
                </a:lnTo>
                <a:lnTo>
                  <a:pt x="7408192" y="4070920"/>
                </a:lnTo>
                <a:lnTo>
                  <a:pt x="7404650" y="4071395"/>
                </a:lnTo>
                <a:lnTo>
                  <a:pt x="7401404" y="4071395"/>
                </a:lnTo>
                <a:lnTo>
                  <a:pt x="7398453" y="4071395"/>
                </a:lnTo>
                <a:lnTo>
                  <a:pt x="7395502" y="4070920"/>
                </a:lnTo>
                <a:lnTo>
                  <a:pt x="7392845" y="4069737"/>
                </a:lnTo>
                <a:lnTo>
                  <a:pt x="7390484" y="4068080"/>
                </a:lnTo>
                <a:lnTo>
                  <a:pt x="7389894" y="4067371"/>
                </a:lnTo>
                <a:lnTo>
                  <a:pt x="7389009" y="4066424"/>
                </a:lnTo>
                <a:lnTo>
                  <a:pt x="7388419" y="4065240"/>
                </a:lnTo>
                <a:lnTo>
                  <a:pt x="7388419" y="4063583"/>
                </a:lnTo>
                <a:lnTo>
                  <a:pt x="7387829" y="4062399"/>
                </a:lnTo>
                <a:lnTo>
                  <a:pt x="7388419" y="4060742"/>
                </a:lnTo>
                <a:lnTo>
                  <a:pt x="7390484" y="4061926"/>
                </a:lnTo>
                <a:lnTo>
                  <a:pt x="7392255" y="4062399"/>
                </a:lnTo>
                <a:lnTo>
                  <a:pt x="7394616" y="4062873"/>
                </a:lnTo>
                <a:lnTo>
                  <a:pt x="7396092" y="4063109"/>
                </a:lnTo>
                <a:lnTo>
                  <a:pt x="7397863" y="4063109"/>
                </a:lnTo>
                <a:lnTo>
                  <a:pt x="7399633" y="4062873"/>
                </a:lnTo>
                <a:lnTo>
                  <a:pt x="7402880" y="4062162"/>
                </a:lnTo>
                <a:lnTo>
                  <a:pt x="7406716" y="4061216"/>
                </a:lnTo>
                <a:lnTo>
                  <a:pt x="7410553" y="4060505"/>
                </a:lnTo>
                <a:close/>
                <a:moveTo>
                  <a:pt x="7434065" y="4058904"/>
                </a:moveTo>
                <a:lnTo>
                  <a:pt x="7435890" y="4058904"/>
                </a:lnTo>
                <a:lnTo>
                  <a:pt x="7437716" y="4059359"/>
                </a:lnTo>
                <a:lnTo>
                  <a:pt x="7439541" y="4060041"/>
                </a:lnTo>
                <a:lnTo>
                  <a:pt x="7441063" y="4060951"/>
                </a:lnTo>
                <a:lnTo>
                  <a:pt x="7443801" y="4062542"/>
                </a:lnTo>
                <a:lnTo>
                  <a:pt x="7446539" y="4064362"/>
                </a:lnTo>
                <a:lnTo>
                  <a:pt x="7447452" y="4064589"/>
                </a:lnTo>
                <a:lnTo>
                  <a:pt x="7448669" y="4064589"/>
                </a:lnTo>
                <a:lnTo>
                  <a:pt x="7449582" y="4064362"/>
                </a:lnTo>
                <a:lnTo>
                  <a:pt x="7450799" y="4063452"/>
                </a:lnTo>
                <a:lnTo>
                  <a:pt x="7451408" y="4062088"/>
                </a:lnTo>
                <a:lnTo>
                  <a:pt x="7452321" y="4059813"/>
                </a:lnTo>
                <a:lnTo>
                  <a:pt x="7453842" y="4060723"/>
                </a:lnTo>
                <a:lnTo>
                  <a:pt x="7454755" y="4061405"/>
                </a:lnTo>
                <a:lnTo>
                  <a:pt x="7455972" y="4062315"/>
                </a:lnTo>
                <a:lnTo>
                  <a:pt x="7456277" y="4062998"/>
                </a:lnTo>
                <a:lnTo>
                  <a:pt x="7456885" y="4063679"/>
                </a:lnTo>
                <a:lnTo>
                  <a:pt x="7456885" y="4064589"/>
                </a:lnTo>
                <a:lnTo>
                  <a:pt x="7456885" y="4065272"/>
                </a:lnTo>
                <a:lnTo>
                  <a:pt x="7455972" y="4066181"/>
                </a:lnTo>
                <a:lnTo>
                  <a:pt x="7454450" y="4067318"/>
                </a:lnTo>
                <a:lnTo>
                  <a:pt x="7452321" y="4068455"/>
                </a:lnTo>
                <a:lnTo>
                  <a:pt x="7448974" y="4069592"/>
                </a:lnTo>
                <a:lnTo>
                  <a:pt x="7445931" y="4070048"/>
                </a:lnTo>
                <a:lnTo>
                  <a:pt x="7442584" y="4070502"/>
                </a:lnTo>
                <a:lnTo>
                  <a:pt x="7439541" y="4070502"/>
                </a:lnTo>
                <a:lnTo>
                  <a:pt x="7435890" y="4070048"/>
                </a:lnTo>
                <a:lnTo>
                  <a:pt x="7433456" y="4068911"/>
                </a:lnTo>
                <a:lnTo>
                  <a:pt x="7432238" y="4068455"/>
                </a:lnTo>
                <a:lnTo>
                  <a:pt x="7431326" y="4067774"/>
                </a:lnTo>
                <a:lnTo>
                  <a:pt x="7430717" y="4066863"/>
                </a:lnTo>
                <a:lnTo>
                  <a:pt x="7429805" y="4065727"/>
                </a:lnTo>
                <a:lnTo>
                  <a:pt x="7429500" y="4064589"/>
                </a:lnTo>
                <a:lnTo>
                  <a:pt x="7429500" y="4063225"/>
                </a:lnTo>
                <a:lnTo>
                  <a:pt x="7429805" y="4061860"/>
                </a:lnTo>
                <a:lnTo>
                  <a:pt x="7430108" y="4060269"/>
                </a:lnTo>
                <a:lnTo>
                  <a:pt x="7432238" y="4059359"/>
                </a:lnTo>
                <a:close/>
                <a:moveTo>
                  <a:pt x="6898935" y="4057119"/>
                </a:moveTo>
                <a:lnTo>
                  <a:pt x="6905171" y="4057785"/>
                </a:lnTo>
                <a:lnTo>
                  <a:pt x="6911703" y="4058894"/>
                </a:lnTo>
                <a:lnTo>
                  <a:pt x="6917938" y="4060225"/>
                </a:lnTo>
                <a:lnTo>
                  <a:pt x="6924470" y="4062221"/>
                </a:lnTo>
                <a:lnTo>
                  <a:pt x="6931002" y="4064217"/>
                </a:lnTo>
                <a:lnTo>
                  <a:pt x="6937534" y="4066656"/>
                </a:lnTo>
                <a:lnTo>
                  <a:pt x="6950004" y="4071757"/>
                </a:lnTo>
                <a:lnTo>
                  <a:pt x="6961584" y="4077080"/>
                </a:lnTo>
                <a:lnTo>
                  <a:pt x="6961287" y="4080185"/>
                </a:lnTo>
                <a:lnTo>
                  <a:pt x="6960100" y="4083068"/>
                </a:lnTo>
                <a:lnTo>
                  <a:pt x="6958615" y="4085285"/>
                </a:lnTo>
                <a:lnTo>
                  <a:pt x="6956537" y="4087282"/>
                </a:lnTo>
                <a:lnTo>
                  <a:pt x="6952974" y="4091052"/>
                </a:lnTo>
                <a:lnTo>
                  <a:pt x="6950895" y="4093048"/>
                </a:lnTo>
                <a:lnTo>
                  <a:pt x="6949114" y="4095044"/>
                </a:lnTo>
                <a:lnTo>
                  <a:pt x="6948520" y="4092604"/>
                </a:lnTo>
                <a:lnTo>
                  <a:pt x="6947629" y="4090387"/>
                </a:lnTo>
                <a:lnTo>
                  <a:pt x="6946145" y="4088391"/>
                </a:lnTo>
                <a:lnTo>
                  <a:pt x="6944661" y="4086617"/>
                </a:lnTo>
                <a:lnTo>
                  <a:pt x="6942879" y="4085285"/>
                </a:lnTo>
                <a:lnTo>
                  <a:pt x="6940503" y="4084177"/>
                </a:lnTo>
                <a:lnTo>
                  <a:pt x="6938128" y="4083068"/>
                </a:lnTo>
                <a:lnTo>
                  <a:pt x="6935753" y="4082181"/>
                </a:lnTo>
                <a:lnTo>
                  <a:pt x="6932487" y="4081515"/>
                </a:lnTo>
                <a:lnTo>
                  <a:pt x="6929517" y="4081072"/>
                </a:lnTo>
                <a:lnTo>
                  <a:pt x="6926252" y="4080850"/>
                </a:lnTo>
                <a:lnTo>
                  <a:pt x="6923283" y="4080850"/>
                </a:lnTo>
                <a:lnTo>
                  <a:pt x="6916157" y="4080850"/>
                </a:lnTo>
                <a:lnTo>
                  <a:pt x="6909030" y="4081515"/>
                </a:lnTo>
                <a:lnTo>
                  <a:pt x="6901311" y="4082625"/>
                </a:lnTo>
                <a:lnTo>
                  <a:pt x="6893888" y="4084398"/>
                </a:lnTo>
                <a:lnTo>
                  <a:pt x="6886762" y="4086173"/>
                </a:lnTo>
                <a:lnTo>
                  <a:pt x="6879933" y="4088391"/>
                </a:lnTo>
                <a:lnTo>
                  <a:pt x="6873698" y="4090387"/>
                </a:lnTo>
                <a:lnTo>
                  <a:pt x="6868353" y="4092604"/>
                </a:lnTo>
                <a:lnTo>
                  <a:pt x="6863603" y="4094600"/>
                </a:lnTo>
                <a:lnTo>
                  <a:pt x="6859743" y="4096375"/>
                </a:lnTo>
                <a:lnTo>
                  <a:pt x="6853805" y="4095266"/>
                </a:lnTo>
                <a:lnTo>
                  <a:pt x="6850835" y="4094822"/>
                </a:lnTo>
                <a:lnTo>
                  <a:pt x="6847866" y="4093935"/>
                </a:lnTo>
                <a:lnTo>
                  <a:pt x="6846678" y="4093048"/>
                </a:lnTo>
                <a:lnTo>
                  <a:pt x="6845491" y="4092161"/>
                </a:lnTo>
                <a:lnTo>
                  <a:pt x="6844600" y="4091496"/>
                </a:lnTo>
                <a:lnTo>
                  <a:pt x="6843710" y="4090387"/>
                </a:lnTo>
                <a:lnTo>
                  <a:pt x="6843116" y="4088834"/>
                </a:lnTo>
                <a:lnTo>
                  <a:pt x="6842819" y="4087282"/>
                </a:lnTo>
                <a:lnTo>
                  <a:pt x="6842522" y="4085508"/>
                </a:lnTo>
                <a:lnTo>
                  <a:pt x="6842819" y="4083512"/>
                </a:lnTo>
                <a:lnTo>
                  <a:pt x="6846382" y="4084177"/>
                </a:lnTo>
                <a:lnTo>
                  <a:pt x="6849350" y="4084398"/>
                </a:lnTo>
                <a:lnTo>
                  <a:pt x="6852023" y="4084398"/>
                </a:lnTo>
                <a:lnTo>
                  <a:pt x="6854102" y="4084177"/>
                </a:lnTo>
                <a:lnTo>
                  <a:pt x="6856477" y="4083512"/>
                </a:lnTo>
                <a:lnTo>
                  <a:pt x="6858258" y="4083068"/>
                </a:lnTo>
                <a:lnTo>
                  <a:pt x="6862118" y="4081072"/>
                </a:lnTo>
                <a:lnTo>
                  <a:pt x="6865384" y="4078854"/>
                </a:lnTo>
                <a:lnTo>
                  <a:pt x="6868353" y="4076858"/>
                </a:lnTo>
                <a:lnTo>
                  <a:pt x="6870135" y="4075750"/>
                </a:lnTo>
                <a:lnTo>
                  <a:pt x="6872214" y="4075084"/>
                </a:lnTo>
                <a:lnTo>
                  <a:pt x="6874292" y="4074419"/>
                </a:lnTo>
                <a:lnTo>
                  <a:pt x="6876667" y="4073975"/>
                </a:lnTo>
                <a:lnTo>
                  <a:pt x="6876370" y="4072644"/>
                </a:lnTo>
                <a:lnTo>
                  <a:pt x="6875479" y="4071535"/>
                </a:lnTo>
                <a:lnTo>
                  <a:pt x="6874885" y="4070870"/>
                </a:lnTo>
                <a:lnTo>
                  <a:pt x="6873698" y="4070427"/>
                </a:lnTo>
                <a:lnTo>
                  <a:pt x="6870729" y="4070204"/>
                </a:lnTo>
                <a:lnTo>
                  <a:pt x="6868056" y="4069539"/>
                </a:lnTo>
                <a:lnTo>
                  <a:pt x="6869838" y="4067321"/>
                </a:lnTo>
                <a:lnTo>
                  <a:pt x="6872214" y="4065325"/>
                </a:lnTo>
                <a:lnTo>
                  <a:pt x="6874292" y="4063551"/>
                </a:lnTo>
                <a:lnTo>
                  <a:pt x="6876667" y="4061999"/>
                </a:lnTo>
                <a:lnTo>
                  <a:pt x="6879339" y="4060890"/>
                </a:lnTo>
                <a:lnTo>
                  <a:pt x="6882012" y="4059781"/>
                </a:lnTo>
                <a:lnTo>
                  <a:pt x="6884684" y="4058894"/>
                </a:lnTo>
                <a:lnTo>
                  <a:pt x="6887059" y="4058006"/>
                </a:lnTo>
                <a:lnTo>
                  <a:pt x="6890028" y="4057785"/>
                </a:lnTo>
                <a:lnTo>
                  <a:pt x="6893294" y="4057563"/>
                </a:lnTo>
                <a:close/>
                <a:moveTo>
                  <a:pt x="6592642" y="4055335"/>
                </a:moveTo>
                <a:lnTo>
                  <a:pt x="6596422" y="4055335"/>
                </a:lnTo>
                <a:lnTo>
                  <a:pt x="6604562" y="4056228"/>
                </a:lnTo>
                <a:lnTo>
                  <a:pt x="6608342" y="4056228"/>
                </a:lnTo>
                <a:lnTo>
                  <a:pt x="6610087" y="4055782"/>
                </a:lnTo>
                <a:lnTo>
                  <a:pt x="6611540" y="4055558"/>
                </a:lnTo>
                <a:lnTo>
                  <a:pt x="6610377" y="4058458"/>
                </a:lnTo>
                <a:lnTo>
                  <a:pt x="6609796" y="4060689"/>
                </a:lnTo>
                <a:lnTo>
                  <a:pt x="6608632" y="4062696"/>
                </a:lnTo>
                <a:lnTo>
                  <a:pt x="6607179" y="4064034"/>
                </a:lnTo>
                <a:lnTo>
                  <a:pt x="6606016" y="4065149"/>
                </a:lnTo>
                <a:lnTo>
                  <a:pt x="6604562" y="4066041"/>
                </a:lnTo>
                <a:lnTo>
                  <a:pt x="6603109" y="4066488"/>
                </a:lnTo>
                <a:lnTo>
                  <a:pt x="6601364" y="4066934"/>
                </a:lnTo>
                <a:lnTo>
                  <a:pt x="6599620" y="4066934"/>
                </a:lnTo>
                <a:lnTo>
                  <a:pt x="6597875" y="4066488"/>
                </a:lnTo>
                <a:lnTo>
                  <a:pt x="6596131" y="4066041"/>
                </a:lnTo>
                <a:lnTo>
                  <a:pt x="6594387" y="4065149"/>
                </a:lnTo>
                <a:lnTo>
                  <a:pt x="6590607" y="4063142"/>
                </a:lnTo>
                <a:lnTo>
                  <a:pt x="6586537" y="4060465"/>
                </a:lnTo>
                <a:lnTo>
                  <a:pt x="6586828" y="4058681"/>
                </a:lnTo>
                <a:lnTo>
                  <a:pt x="6587700" y="4057566"/>
                </a:lnTo>
                <a:lnTo>
                  <a:pt x="6588281" y="4056450"/>
                </a:lnTo>
                <a:lnTo>
                  <a:pt x="6589735" y="4055782"/>
                </a:lnTo>
                <a:lnTo>
                  <a:pt x="6590898" y="4055558"/>
                </a:lnTo>
                <a:close/>
                <a:moveTo>
                  <a:pt x="6009410" y="4053551"/>
                </a:moveTo>
                <a:lnTo>
                  <a:pt x="6011501" y="4053551"/>
                </a:lnTo>
                <a:lnTo>
                  <a:pt x="6013593" y="4053774"/>
                </a:lnTo>
                <a:lnTo>
                  <a:pt x="6017776" y="4054666"/>
                </a:lnTo>
                <a:lnTo>
                  <a:pt x="6022259" y="4056228"/>
                </a:lnTo>
                <a:lnTo>
                  <a:pt x="6026741" y="4058012"/>
                </a:lnTo>
                <a:lnTo>
                  <a:pt x="6031521" y="4060465"/>
                </a:lnTo>
                <a:lnTo>
                  <a:pt x="6036601" y="4062919"/>
                </a:lnTo>
                <a:lnTo>
                  <a:pt x="6046462" y="4068494"/>
                </a:lnTo>
                <a:lnTo>
                  <a:pt x="6051542" y="4071617"/>
                </a:lnTo>
                <a:lnTo>
                  <a:pt x="6056920" y="4074294"/>
                </a:lnTo>
                <a:lnTo>
                  <a:pt x="6062597" y="4076747"/>
                </a:lnTo>
                <a:lnTo>
                  <a:pt x="6067976" y="4078978"/>
                </a:lnTo>
                <a:lnTo>
                  <a:pt x="6073653" y="4080762"/>
                </a:lnTo>
                <a:lnTo>
                  <a:pt x="6079331" y="4081877"/>
                </a:lnTo>
                <a:lnTo>
                  <a:pt x="6074251" y="4082992"/>
                </a:lnTo>
                <a:lnTo>
                  <a:pt x="6069470" y="4083885"/>
                </a:lnTo>
                <a:lnTo>
                  <a:pt x="6064390" y="4083885"/>
                </a:lnTo>
                <a:lnTo>
                  <a:pt x="6059310" y="4083216"/>
                </a:lnTo>
                <a:lnTo>
                  <a:pt x="6053932" y="4082323"/>
                </a:lnTo>
                <a:lnTo>
                  <a:pt x="6048254" y="4081208"/>
                </a:lnTo>
                <a:lnTo>
                  <a:pt x="6042876" y="4079646"/>
                </a:lnTo>
                <a:lnTo>
                  <a:pt x="6037796" y="4077639"/>
                </a:lnTo>
                <a:lnTo>
                  <a:pt x="6032417" y="4075409"/>
                </a:lnTo>
                <a:lnTo>
                  <a:pt x="6027637" y="4072732"/>
                </a:lnTo>
                <a:lnTo>
                  <a:pt x="6022557" y="4070279"/>
                </a:lnTo>
                <a:lnTo>
                  <a:pt x="6017776" y="4067379"/>
                </a:lnTo>
                <a:lnTo>
                  <a:pt x="6012995" y="4064703"/>
                </a:lnTo>
                <a:lnTo>
                  <a:pt x="6009111" y="4061580"/>
                </a:lnTo>
                <a:lnTo>
                  <a:pt x="6005226" y="4058681"/>
                </a:lnTo>
                <a:lnTo>
                  <a:pt x="6001940" y="4055782"/>
                </a:lnTo>
                <a:lnTo>
                  <a:pt x="6003732" y="4055113"/>
                </a:lnTo>
                <a:lnTo>
                  <a:pt x="6005525" y="4054220"/>
                </a:lnTo>
                <a:lnTo>
                  <a:pt x="6007617" y="4053774"/>
                </a:lnTo>
                <a:close/>
                <a:moveTo>
                  <a:pt x="6219763" y="4043736"/>
                </a:moveTo>
                <a:lnTo>
                  <a:pt x="6221259" y="4045967"/>
                </a:lnTo>
                <a:lnTo>
                  <a:pt x="6223352" y="4047974"/>
                </a:lnTo>
                <a:lnTo>
                  <a:pt x="6227837" y="4051097"/>
                </a:lnTo>
                <a:lnTo>
                  <a:pt x="6229931" y="4052658"/>
                </a:lnTo>
                <a:lnTo>
                  <a:pt x="6231426" y="4055112"/>
                </a:lnTo>
                <a:lnTo>
                  <a:pt x="6232323" y="4056450"/>
                </a:lnTo>
                <a:lnTo>
                  <a:pt x="6232622" y="4057788"/>
                </a:lnTo>
                <a:lnTo>
                  <a:pt x="6232921" y="4059573"/>
                </a:lnTo>
                <a:lnTo>
                  <a:pt x="6232921" y="4061580"/>
                </a:lnTo>
                <a:lnTo>
                  <a:pt x="6222455" y="4062026"/>
                </a:lnTo>
                <a:lnTo>
                  <a:pt x="6213483" y="4062249"/>
                </a:lnTo>
                <a:lnTo>
                  <a:pt x="6197933" y="4062695"/>
                </a:lnTo>
                <a:lnTo>
                  <a:pt x="6191055" y="4062919"/>
                </a:lnTo>
                <a:lnTo>
                  <a:pt x="6184177" y="4063811"/>
                </a:lnTo>
                <a:lnTo>
                  <a:pt x="6176701" y="4064926"/>
                </a:lnTo>
                <a:lnTo>
                  <a:pt x="6168627" y="4066933"/>
                </a:lnTo>
                <a:lnTo>
                  <a:pt x="6171917" y="4063364"/>
                </a:lnTo>
                <a:lnTo>
                  <a:pt x="6173412" y="4060464"/>
                </a:lnTo>
                <a:lnTo>
                  <a:pt x="6174309" y="4057788"/>
                </a:lnTo>
                <a:lnTo>
                  <a:pt x="6174907" y="4055557"/>
                </a:lnTo>
                <a:lnTo>
                  <a:pt x="6175206" y="4050874"/>
                </a:lnTo>
                <a:lnTo>
                  <a:pt x="6176103" y="4047974"/>
                </a:lnTo>
                <a:lnTo>
                  <a:pt x="6177000" y="4044183"/>
                </a:lnTo>
                <a:lnTo>
                  <a:pt x="6189859" y="4043960"/>
                </a:lnTo>
                <a:lnTo>
                  <a:pt x="6189261" y="4045744"/>
                </a:lnTo>
                <a:lnTo>
                  <a:pt x="6188364" y="4047082"/>
                </a:lnTo>
                <a:lnTo>
                  <a:pt x="6186869" y="4047752"/>
                </a:lnTo>
                <a:lnTo>
                  <a:pt x="6185074" y="4048197"/>
                </a:lnTo>
                <a:lnTo>
                  <a:pt x="6181187" y="4048421"/>
                </a:lnTo>
                <a:lnTo>
                  <a:pt x="6177000" y="4048867"/>
                </a:lnTo>
                <a:lnTo>
                  <a:pt x="6177598" y="4050205"/>
                </a:lnTo>
                <a:lnTo>
                  <a:pt x="6178197" y="4051543"/>
                </a:lnTo>
                <a:lnTo>
                  <a:pt x="6179094" y="4052658"/>
                </a:lnTo>
                <a:lnTo>
                  <a:pt x="6179991" y="4053550"/>
                </a:lnTo>
                <a:lnTo>
                  <a:pt x="6182383" y="4055335"/>
                </a:lnTo>
                <a:lnTo>
                  <a:pt x="6185373" y="4056673"/>
                </a:lnTo>
                <a:lnTo>
                  <a:pt x="6188364" y="4057565"/>
                </a:lnTo>
                <a:lnTo>
                  <a:pt x="6191952" y="4057788"/>
                </a:lnTo>
                <a:lnTo>
                  <a:pt x="6195541" y="4057788"/>
                </a:lnTo>
                <a:lnTo>
                  <a:pt x="6199428" y="4057565"/>
                </a:lnTo>
                <a:lnTo>
                  <a:pt x="6203316" y="4056673"/>
                </a:lnTo>
                <a:lnTo>
                  <a:pt x="6206605" y="4055557"/>
                </a:lnTo>
                <a:lnTo>
                  <a:pt x="6209895" y="4054220"/>
                </a:lnTo>
                <a:lnTo>
                  <a:pt x="6212885" y="4052658"/>
                </a:lnTo>
                <a:lnTo>
                  <a:pt x="6215577" y="4050874"/>
                </a:lnTo>
                <a:lnTo>
                  <a:pt x="6217670" y="4048421"/>
                </a:lnTo>
                <a:lnTo>
                  <a:pt x="6219165" y="4046190"/>
                </a:lnTo>
                <a:close/>
                <a:moveTo>
                  <a:pt x="6289671" y="4038384"/>
                </a:moveTo>
                <a:lnTo>
                  <a:pt x="6290554" y="4038384"/>
                </a:lnTo>
                <a:lnTo>
                  <a:pt x="6291144" y="4038820"/>
                </a:lnTo>
                <a:lnTo>
                  <a:pt x="6292912" y="4039476"/>
                </a:lnTo>
                <a:lnTo>
                  <a:pt x="6293796" y="4041003"/>
                </a:lnTo>
                <a:lnTo>
                  <a:pt x="6295859" y="4044497"/>
                </a:lnTo>
                <a:lnTo>
                  <a:pt x="6297922" y="4048428"/>
                </a:lnTo>
                <a:lnTo>
                  <a:pt x="6299101" y="4049738"/>
                </a:lnTo>
                <a:lnTo>
                  <a:pt x="6300574" y="4050830"/>
                </a:lnTo>
                <a:lnTo>
                  <a:pt x="6301458" y="4051267"/>
                </a:lnTo>
                <a:lnTo>
                  <a:pt x="6302048" y="4051267"/>
                </a:lnTo>
                <a:lnTo>
                  <a:pt x="6302932" y="4051267"/>
                </a:lnTo>
                <a:lnTo>
                  <a:pt x="6303816" y="4050830"/>
                </a:lnTo>
                <a:lnTo>
                  <a:pt x="6306174" y="4049738"/>
                </a:lnTo>
                <a:lnTo>
                  <a:pt x="6309121" y="4047336"/>
                </a:lnTo>
                <a:lnTo>
                  <a:pt x="6308532" y="4049738"/>
                </a:lnTo>
                <a:lnTo>
                  <a:pt x="6307647" y="4051704"/>
                </a:lnTo>
                <a:lnTo>
                  <a:pt x="6306468" y="4053669"/>
                </a:lnTo>
                <a:lnTo>
                  <a:pt x="6305585" y="4055416"/>
                </a:lnTo>
                <a:lnTo>
                  <a:pt x="6303816" y="4056945"/>
                </a:lnTo>
                <a:lnTo>
                  <a:pt x="6302343" y="4058255"/>
                </a:lnTo>
                <a:lnTo>
                  <a:pt x="6299101" y="4061093"/>
                </a:lnTo>
                <a:lnTo>
                  <a:pt x="6295269" y="4063277"/>
                </a:lnTo>
                <a:lnTo>
                  <a:pt x="6291733" y="4065243"/>
                </a:lnTo>
                <a:lnTo>
                  <a:pt x="6287607" y="4067426"/>
                </a:lnTo>
                <a:lnTo>
                  <a:pt x="6284070" y="4069610"/>
                </a:lnTo>
                <a:lnTo>
                  <a:pt x="6286428" y="4065461"/>
                </a:lnTo>
                <a:lnTo>
                  <a:pt x="6287607" y="4063059"/>
                </a:lnTo>
                <a:lnTo>
                  <a:pt x="6287902" y="4060657"/>
                </a:lnTo>
                <a:lnTo>
                  <a:pt x="6288197" y="4059128"/>
                </a:lnTo>
                <a:lnTo>
                  <a:pt x="6287902" y="4058255"/>
                </a:lnTo>
                <a:lnTo>
                  <a:pt x="6287607" y="4057599"/>
                </a:lnTo>
                <a:lnTo>
                  <a:pt x="6286723" y="4056726"/>
                </a:lnTo>
                <a:lnTo>
                  <a:pt x="6285839" y="4056071"/>
                </a:lnTo>
                <a:lnTo>
                  <a:pt x="6283776" y="4056071"/>
                </a:lnTo>
                <a:lnTo>
                  <a:pt x="6282008" y="4056071"/>
                </a:lnTo>
                <a:lnTo>
                  <a:pt x="6279650" y="4056726"/>
                </a:lnTo>
                <a:lnTo>
                  <a:pt x="6279355" y="4055634"/>
                </a:lnTo>
                <a:lnTo>
                  <a:pt x="6279650" y="4054106"/>
                </a:lnTo>
                <a:lnTo>
                  <a:pt x="6280239" y="4053451"/>
                </a:lnTo>
                <a:lnTo>
                  <a:pt x="6281124" y="4052359"/>
                </a:lnTo>
                <a:lnTo>
                  <a:pt x="6283187" y="4050394"/>
                </a:lnTo>
                <a:lnTo>
                  <a:pt x="6285249" y="4048428"/>
                </a:lnTo>
                <a:lnTo>
                  <a:pt x="6287313" y="4046681"/>
                </a:lnTo>
                <a:lnTo>
                  <a:pt x="6287902" y="4046245"/>
                </a:lnTo>
                <a:lnTo>
                  <a:pt x="6287902" y="4045371"/>
                </a:lnTo>
                <a:lnTo>
                  <a:pt x="6287607" y="4044717"/>
                </a:lnTo>
                <a:lnTo>
                  <a:pt x="6286723" y="4044280"/>
                </a:lnTo>
                <a:lnTo>
                  <a:pt x="6285839" y="4043625"/>
                </a:lnTo>
                <a:lnTo>
                  <a:pt x="6283776" y="4043406"/>
                </a:lnTo>
                <a:lnTo>
                  <a:pt x="6286134" y="4040567"/>
                </a:lnTo>
                <a:lnTo>
                  <a:pt x="6288197" y="4039039"/>
                </a:lnTo>
                <a:lnTo>
                  <a:pt x="6289081" y="4038820"/>
                </a:lnTo>
                <a:close/>
                <a:moveTo>
                  <a:pt x="6344443" y="4033923"/>
                </a:moveTo>
                <a:lnTo>
                  <a:pt x="6345354" y="4033923"/>
                </a:lnTo>
                <a:lnTo>
                  <a:pt x="6345960" y="4033923"/>
                </a:lnTo>
                <a:lnTo>
                  <a:pt x="6346871" y="4034599"/>
                </a:lnTo>
                <a:lnTo>
                  <a:pt x="6347781" y="4035725"/>
                </a:lnTo>
                <a:lnTo>
                  <a:pt x="6348996" y="4037528"/>
                </a:lnTo>
                <a:lnTo>
                  <a:pt x="6349602" y="4039780"/>
                </a:lnTo>
                <a:lnTo>
                  <a:pt x="6349602" y="4042260"/>
                </a:lnTo>
                <a:lnTo>
                  <a:pt x="6348996" y="4044737"/>
                </a:lnTo>
                <a:lnTo>
                  <a:pt x="6348388" y="4047667"/>
                </a:lnTo>
                <a:lnTo>
                  <a:pt x="6347175" y="4050145"/>
                </a:lnTo>
                <a:lnTo>
                  <a:pt x="6345657" y="4052623"/>
                </a:lnTo>
                <a:lnTo>
                  <a:pt x="6343229" y="4054200"/>
                </a:lnTo>
                <a:lnTo>
                  <a:pt x="6342015" y="4055101"/>
                </a:lnTo>
                <a:lnTo>
                  <a:pt x="6341104" y="4055777"/>
                </a:lnTo>
                <a:lnTo>
                  <a:pt x="6339587" y="4056228"/>
                </a:lnTo>
                <a:lnTo>
                  <a:pt x="6338070" y="4056228"/>
                </a:lnTo>
                <a:lnTo>
                  <a:pt x="6336552" y="4056228"/>
                </a:lnTo>
                <a:lnTo>
                  <a:pt x="6334428" y="4056228"/>
                </a:lnTo>
                <a:lnTo>
                  <a:pt x="6334124" y="4053749"/>
                </a:lnTo>
                <a:lnTo>
                  <a:pt x="6334428" y="4051722"/>
                </a:lnTo>
                <a:lnTo>
                  <a:pt x="6334731" y="4049919"/>
                </a:lnTo>
                <a:lnTo>
                  <a:pt x="6335945" y="4048792"/>
                </a:lnTo>
                <a:lnTo>
                  <a:pt x="6337462" y="4047892"/>
                </a:lnTo>
                <a:lnTo>
                  <a:pt x="6338980" y="4047441"/>
                </a:lnTo>
                <a:lnTo>
                  <a:pt x="6342925" y="4046764"/>
                </a:lnTo>
                <a:lnTo>
                  <a:pt x="6343229" y="4043385"/>
                </a:lnTo>
                <a:lnTo>
                  <a:pt x="6342925" y="4042034"/>
                </a:lnTo>
                <a:lnTo>
                  <a:pt x="6342015" y="4040907"/>
                </a:lnTo>
                <a:lnTo>
                  <a:pt x="6341712" y="4039780"/>
                </a:lnTo>
                <a:lnTo>
                  <a:pt x="6341104" y="4038879"/>
                </a:lnTo>
                <a:lnTo>
                  <a:pt x="6339891" y="4038204"/>
                </a:lnTo>
                <a:lnTo>
                  <a:pt x="6338676" y="4037978"/>
                </a:lnTo>
                <a:lnTo>
                  <a:pt x="6341104" y="4035500"/>
                </a:lnTo>
                <a:lnTo>
                  <a:pt x="6342015" y="4034599"/>
                </a:lnTo>
                <a:lnTo>
                  <a:pt x="6343229" y="4034374"/>
                </a:lnTo>
                <a:close/>
                <a:moveTo>
                  <a:pt x="6534748" y="4029462"/>
                </a:moveTo>
                <a:lnTo>
                  <a:pt x="6535044" y="4030817"/>
                </a:lnTo>
                <a:lnTo>
                  <a:pt x="6535340" y="4032172"/>
                </a:lnTo>
                <a:lnTo>
                  <a:pt x="6535044" y="4033753"/>
                </a:lnTo>
                <a:lnTo>
                  <a:pt x="6534157" y="4034882"/>
                </a:lnTo>
                <a:lnTo>
                  <a:pt x="6533564" y="4036238"/>
                </a:lnTo>
                <a:lnTo>
                  <a:pt x="6532381" y="4037367"/>
                </a:lnTo>
                <a:lnTo>
                  <a:pt x="6529717" y="4039400"/>
                </a:lnTo>
                <a:lnTo>
                  <a:pt x="6526166" y="4041433"/>
                </a:lnTo>
                <a:lnTo>
                  <a:pt x="6522023" y="4043014"/>
                </a:lnTo>
                <a:lnTo>
                  <a:pt x="6517584" y="4044595"/>
                </a:lnTo>
                <a:lnTo>
                  <a:pt x="6512553" y="4045724"/>
                </a:lnTo>
                <a:lnTo>
                  <a:pt x="6507818" y="4046628"/>
                </a:lnTo>
                <a:lnTo>
                  <a:pt x="6502787" y="4047080"/>
                </a:lnTo>
                <a:lnTo>
                  <a:pt x="6498348" y="4047306"/>
                </a:lnTo>
                <a:lnTo>
                  <a:pt x="6493909" y="4047306"/>
                </a:lnTo>
                <a:lnTo>
                  <a:pt x="6490062" y="4047080"/>
                </a:lnTo>
                <a:lnTo>
                  <a:pt x="6487102" y="4046628"/>
                </a:lnTo>
                <a:lnTo>
                  <a:pt x="6485919" y="4045950"/>
                </a:lnTo>
                <a:lnTo>
                  <a:pt x="6485326" y="4045499"/>
                </a:lnTo>
                <a:lnTo>
                  <a:pt x="6484439" y="4044821"/>
                </a:lnTo>
                <a:lnTo>
                  <a:pt x="6484143" y="4043917"/>
                </a:lnTo>
                <a:lnTo>
                  <a:pt x="6484143" y="4043692"/>
                </a:lnTo>
                <a:lnTo>
                  <a:pt x="6484439" y="4043465"/>
                </a:lnTo>
                <a:lnTo>
                  <a:pt x="6485623" y="4042788"/>
                </a:lnTo>
                <a:lnTo>
                  <a:pt x="6490949" y="4041207"/>
                </a:lnTo>
                <a:lnTo>
                  <a:pt x="6498052" y="4039400"/>
                </a:lnTo>
                <a:lnTo>
                  <a:pt x="6506634" y="4037593"/>
                </a:lnTo>
                <a:lnTo>
                  <a:pt x="6515512" y="4035786"/>
                </a:lnTo>
                <a:lnTo>
                  <a:pt x="6524095" y="4033753"/>
                </a:lnTo>
                <a:lnTo>
                  <a:pt x="6527646" y="4032850"/>
                </a:lnTo>
                <a:lnTo>
                  <a:pt x="6530901" y="4031721"/>
                </a:lnTo>
                <a:lnTo>
                  <a:pt x="6533269" y="4030591"/>
                </a:lnTo>
                <a:close/>
                <a:moveTo>
                  <a:pt x="7483376" y="4004482"/>
                </a:moveTo>
                <a:lnTo>
                  <a:pt x="7486055" y="4004482"/>
                </a:lnTo>
                <a:lnTo>
                  <a:pt x="7491413" y="4004705"/>
                </a:lnTo>
                <a:lnTo>
                  <a:pt x="7496474" y="4005373"/>
                </a:lnTo>
                <a:lnTo>
                  <a:pt x="7501534" y="4005597"/>
                </a:lnTo>
                <a:lnTo>
                  <a:pt x="7503617" y="4005373"/>
                </a:lnTo>
                <a:lnTo>
                  <a:pt x="7505701" y="4004705"/>
                </a:lnTo>
                <a:lnTo>
                  <a:pt x="7503320" y="4007381"/>
                </a:lnTo>
                <a:lnTo>
                  <a:pt x="7500343" y="4009165"/>
                </a:lnTo>
                <a:lnTo>
                  <a:pt x="7497366" y="4010949"/>
                </a:lnTo>
                <a:lnTo>
                  <a:pt x="7493497" y="4012288"/>
                </a:lnTo>
                <a:lnTo>
                  <a:pt x="7489925" y="4013180"/>
                </a:lnTo>
                <a:lnTo>
                  <a:pt x="7485162" y="4013849"/>
                </a:lnTo>
                <a:lnTo>
                  <a:pt x="7480697" y="4014296"/>
                </a:lnTo>
                <a:lnTo>
                  <a:pt x="7476233" y="4014296"/>
                </a:lnTo>
                <a:lnTo>
                  <a:pt x="7475935" y="4011618"/>
                </a:lnTo>
                <a:lnTo>
                  <a:pt x="7475935" y="4009165"/>
                </a:lnTo>
                <a:lnTo>
                  <a:pt x="7476530" y="4007381"/>
                </a:lnTo>
                <a:lnTo>
                  <a:pt x="7477721" y="4006042"/>
                </a:lnTo>
                <a:lnTo>
                  <a:pt x="7479209" y="4005373"/>
                </a:lnTo>
                <a:lnTo>
                  <a:pt x="7480995" y="4004705"/>
                </a:lnTo>
                <a:close/>
                <a:moveTo>
                  <a:pt x="7587854" y="3999128"/>
                </a:moveTo>
                <a:lnTo>
                  <a:pt x="7587556" y="4001623"/>
                </a:lnTo>
                <a:lnTo>
                  <a:pt x="7586961" y="4004119"/>
                </a:lnTo>
                <a:lnTo>
                  <a:pt x="7585770" y="4006387"/>
                </a:lnTo>
                <a:lnTo>
                  <a:pt x="7584282" y="4008202"/>
                </a:lnTo>
                <a:lnTo>
                  <a:pt x="7582794" y="4010016"/>
                </a:lnTo>
                <a:lnTo>
                  <a:pt x="7581008" y="4011150"/>
                </a:lnTo>
                <a:lnTo>
                  <a:pt x="7578627" y="4012057"/>
                </a:lnTo>
                <a:lnTo>
                  <a:pt x="7576841" y="4012511"/>
                </a:lnTo>
                <a:lnTo>
                  <a:pt x="7574757" y="4012511"/>
                </a:lnTo>
                <a:lnTo>
                  <a:pt x="7572673" y="4012285"/>
                </a:lnTo>
                <a:lnTo>
                  <a:pt x="7570887" y="4011377"/>
                </a:lnTo>
                <a:lnTo>
                  <a:pt x="7569102" y="4010243"/>
                </a:lnTo>
                <a:lnTo>
                  <a:pt x="7567911" y="4008202"/>
                </a:lnTo>
                <a:lnTo>
                  <a:pt x="7566720" y="4005933"/>
                </a:lnTo>
                <a:lnTo>
                  <a:pt x="7566423" y="4002984"/>
                </a:lnTo>
                <a:lnTo>
                  <a:pt x="7566423" y="3999355"/>
                </a:lnTo>
                <a:close/>
                <a:moveTo>
                  <a:pt x="6871332" y="3997344"/>
                </a:moveTo>
                <a:lnTo>
                  <a:pt x="6872539" y="3998695"/>
                </a:lnTo>
                <a:lnTo>
                  <a:pt x="6873444" y="4000272"/>
                </a:lnTo>
                <a:lnTo>
                  <a:pt x="6874048" y="4002298"/>
                </a:lnTo>
                <a:lnTo>
                  <a:pt x="6874954" y="4004550"/>
                </a:lnTo>
                <a:lnTo>
                  <a:pt x="6875558" y="4009505"/>
                </a:lnTo>
                <a:lnTo>
                  <a:pt x="6875859" y="4015135"/>
                </a:lnTo>
                <a:lnTo>
                  <a:pt x="6873444" y="4011982"/>
                </a:lnTo>
                <a:lnTo>
                  <a:pt x="6870728" y="4009730"/>
                </a:lnTo>
                <a:lnTo>
                  <a:pt x="6868011" y="4008154"/>
                </a:lnTo>
                <a:lnTo>
                  <a:pt x="6864993" y="4007253"/>
                </a:lnTo>
                <a:lnTo>
                  <a:pt x="6862276" y="4006578"/>
                </a:lnTo>
                <a:lnTo>
                  <a:pt x="6859257" y="4006578"/>
                </a:lnTo>
                <a:lnTo>
                  <a:pt x="6856541" y="4007253"/>
                </a:lnTo>
                <a:lnTo>
                  <a:pt x="6853824" y="4008154"/>
                </a:lnTo>
                <a:lnTo>
                  <a:pt x="6850805" y="4009279"/>
                </a:lnTo>
                <a:lnTo>
                  <a:pt x="6848089" y="4010406"/>
                </a:lnTo>
                <a:lnTo>
                  <a:pt x="6842656" y="4013784"/>
                </a:lnTo>
                <a:lnTo>
                  <a:pt x="6832997" y="4020540"/>
                </a:lnTo>
                <a:lnTo>
                  <a:pt x="6833902" y="4018964"/>
                </a:lnTo>
                <a:lnTo>
                  <a:pt x="6834808" y="4016936"/>
                </a:lnTo>
                <a:lnTo>
                  <a:pt x="6835412" y="4014911"/>
                </a:lnTo>
                <a:lnTo>
                  <a:pt x="6836317" y="4012883"/>
                </a:lnTo>
                <a:lnTo>
                  <a:pt x="6836619" y="4007703"/>
                </a:lnTo>
                <a:lnTo>
                  <a:pt x="6836619" y="4002073"/>
                </a:lnTo>
                <a:lnTo>
                  <a:pt x="6842052" y="4002749"/>
                </a:lnTo>
                <a:lnTo>
                  <a:pt x="6846881" y="4002749"/>
                </a:lnTo>
                <a:lnTo>
                  <a:pt x="6851711" y="4002073"/>
                </a:lnTo>
                <a:lnTo>
                  <a:pt x="6855635" y="4001623"/>
                </a:lnTo>
                <a:lnTo>
                  <a:pt x="6859560" y="4000272"/>
                </a:lnTo>
                <a:lnTo>
                  <a:pt x="6863785" y="3999596"/>
                </a:lnTo>
                <a:close/>
                <a:moveTo>
                  <a:pt x="7026474" y="3988570"/>
                </a:moveTo>
                <a:lnTo>
                  <a:pt x="7024390" y="3990800"/>
                </a:lnTo>
                <a:lnTo>
                  <a:pt x="7022605" y="3993031"/>
                </a:lnTo>
                <a:lnTo>
                  <a:pt x="7020521" y="3994815"/>
                </a:lnTo>
                <a:lnTo>
                  <a:pt x="7017842" y="3996599"/>
                </a:lnTo>
                <a:lnTo>
                  <a:pt x="7012782" y="3999499"/>
                </a:lnTo>
                <a:lnTo>
                  <a:pt x="7011259" y="4000373"/>
                </a:lnTo>
                <a:lnTo>
                  <a:pt x="7014447" y="4001038"/>
                </a:lnTo>
                <a:lnTo>
                  <a:pt x="7019692" y="4001915"/>
                </a:lnTo>
                <a:lnTo>
                  <a:pt x="7025229" y="4002791"/>
                </a:lnTo>
                <a:lnTo>
                  <a:pt x="7030766" y="4003229"/>
                </a:lnTo>
                <a:lnTo>
                  <a:pt x="7036558" y="4003448"/>
                </a:lnTo>
                <a:lnTo>
                  <a:pt x="7035701" y="4002622"/>
                </a:lnTo>
                <a:lnTo>
                  <a:pt x="7032427" y="3998161"/>
                </a:lnTo>
                <a:lnTo>
                  <a:pt x="7029748" y="3993477"/>
                </a:lnTo>
                <a:close/>
                <a:moveTo>
                  <a:pt x="7200453" y="3981432"/>
                </a:moveTo>
                <a:lnTo>
                  <a:pt x="7205169" y="3981432"/>
                </a:lnTo>
                <a:lnTo>
                  <a:pt x="7209884" y="3981432"/>
                </a:lnTo>
                <a:lnTo>
                  <a:pt x="7214894" y="3981432"/>
                </a:lnTo>
                <a:lnTo>
                  <a:pt x="7215189" y="3984332"/>
                </a:lnTo>
                <a:lnTo>
                  <a:pt x="7214894" y="3986563"/>
                </a:lnTo>
                <a:lnTo>
                  <a:pt x="7214600" y="3988348"/>
                </a:lnTo>
                <a:lnTo>
                  <a:pt x="7213126" y="3989685"/>
                </a:lnTo>
                <a:lnTo>
                  <a:pt x="7211358" y="3990578"/>
                </a:lnTo>
                <a:lnTo>
                  <a:pt x="7209590" y="3991023"/>
                </a:lnTo>
                <a:lnTo>
                  <a:pt x="7207526" y="3991247"/>
                </a:lnTo>
                <a:lnTo>
                  <a:pt x="7205169" y="3991247"/>
                </a:lnTo>
                <a:lnTo>
                  <a:pt x="7199864" y="3990800"/>
                </a:lnTo>
                <a:lnTo>
                  <a:pt x="7194854" y="3990578"/>
                </a:lnTo>
                <a:lnTo>
                  <a:pt x="7189549" y="3990132"/>
                </a:lnTo>
                <a:lnTo>
                  <a:pt x="7187192" y="3990578"/>
                </a:lnTo>
                <a:lnTo>
                  <a:pt x="7185423" y="3990800"/>
                </a:lnTo>
                <a:lnTo>
                  <a:pt x="7185718" y="3988793"/>
                </a:lnTo>
                <a:lnTo>
                  <a:pt x="7186013" y="3986786"/>
                </a:lnTo>
                <a:lnTo>
                  <a:pt x="7187192" y="3985447"/>
                </a:lnTo>
                <a:lnTo>
                  <a:pt x="7188371" y="3984109"/>
                </a:lnTo>
                <a:lnTo>
                  <a:pt x="7189844" y="3983217"/>
                </a:lnTo>
                <a:lnTo>
                  <a:pt x="7191612" y="3982548"/>
                </a:lnTo>
                <a:lnTo>
                  <a:pt x="7193675" y="3982102"/>
                </a:lnTo>
                <a:lnTo>
                  <a:pt x="7195738" y="3981656"/>
                </a:lnTo>
                <a:close/>
                <a:moveTo>
                  <a:pt x="2042234" y="3980326"/>
                </a:moveTo>
                <a:lnTo>
                  <a:pt x="2032990" y="3980548"/>
                </a:lnTo>
                <a:lnTo>
                  <a:pt x="2028517" y="3980996"/>
                </a:lnTo>
                <a:lnTo>
                  <a:pt x="2024344" y="3981444"/>
                </a:lnTo>
                <a:lnTo>
                  <a:pt x="2020168" y="3982115"/>
                </a:lnTo>
                <a:lnTo>
                  <a:pt x="2016292" y="3983008"/>
                </a:lnTo>
                <a:lnTo>
                  <a:pt x="2012713" y="3984127"/>
                </a:lnTo>
                <a:lnTo>
                  <a:pt x="2009137" y="3985245"/>
                </a:lnTo>
                <a:lnTo>
                  <a:pt x="2005857" y="3986587"/>
                </a:lnTo>
                <a:lnTo>
                  <a:pt x="2003471" y="3988375"/>
                </a:lnTo>
                <a:lnTo>
                  <a:pt x="2000787" y="3989942"/>
                </a:lnTo>
                <a:lnTo>
                  <a:pt x="1998701" y="3991954"/>
                </a:lnTo>
                <a:lnTo>
                  <a:pt x="1997210" y="3994190"/>
                </a:lnTo>
                <a:lnTo>
                  <a:pt x="1996627" y="3995794"/>
                </a:lnTo>
                <a:lnTo>
                  <a:pt x="1997874" y="3997195"/>
                </a:lnTo>
                <a:lnTo>
                  <a:pt x="1999959" y="3998530"/>
                </a:lnTo>
                <a:lnTo>
                  <a:pt x="2002638" y="3999867"/>
                </a:lnTo>
                <a:lnTo>
                  <a:pt x="2005317" y="4000980"/>
                </a:lnTo>
                <a:lnTo>
                  <a:pt x="2010675" y="4003431"/>
                </a:lnTo>
                <a:lnTo>
                  <a:pt x="2013353" y="4004544"/>
                </a:lnTo>
                <a:lnTo>
                  <a:pt x="2015437" y="4005880"/>
                </a:lnTo>
                <a:lnTo>
                  <a:pt x="2017817" y="4007661"/>
                </a:lnTo>
                <a:lnTo>
                  <a:pt x="2019605" y="4009443"/>
                </a:lnTo>
                <a:lnTo>
                  <a:pt x="2021093" y="4011892"/>
                </a:lnTo>
                <a:lnTo>
                  <a:pt x="2022284" y="4014565"/>
                </a:lnTo>
                <a:lnTo>
                  <a:pt x="2023175" y="4017683"/>
                </a:lnTo>
                <a:lnTo>
                  <a:pt x="2023175" y="4021691"/>
                </a:lnTo>
                <a:lnTo>
                  <a:pt x="2027047" y="4019910"/>
                </a:lnTo>
                <a:lnTo>
                  <a:pt x="2031212" y="4018351"/>
                </a:lnTo>
                <a:lnTo>
                  <a:pt x="2035082" y="4016347"/>
                </a:lnTo>
                <a:lnTo>
                  <a:pt x="2038357" y="4014343"/>
                </a:lnTo>
                <a:lnTo>
                  <a:pt x="2041928" y="4011892"/>
                </a:lnTo>
                <a:lnTo>
                  <a:pt x="2044905" y="4009220"/>
                </a:lnTo>
                <a:lnTo>
                  <a:pt x="2047583" y="4006103"/>
                </a:lnTo>
                <a:lnTo>
                  <a:pt x="2050261" y="4002762"/>
                </a:lnTo>
                <a:lnTo>
                  <a:pt x="2052345" y="3999199"/>
                </a:lnTo>
                <a:lnTo>
                  <a:pt x="2054430" y="3995190"/>
                </a:lnTo>
                <a:lnTo>
                  <a:pt x="2055322" y="3990959"/>
                </a:lnTo>
                <a:lnTo>
                  <a:pt x="2056513" y="3986060"/>
                </a:lnTo>
                <a:lnTo>
                  <a:pt x="2057289" y="3981798"/>
                </a:lnTo>
                <a:lnTo>
                  <a:pt x="2050879" y="3980996"/>
                </a:lnTo>
                <a:close/>
                <a:moveTo>
                  <a:pt x="6975277" y="3976080"/>
                </a:moveTo>
                <a:lnTo>
                  <a:pt x="6978254" y="3978757"/>
                </a:lnTo>
                <a:lnTo>
                  <a:pt x="6981230" y="3981879"/>
                </a:lnTo>
                <a:lnTo>
                  <a:pt x="6986886" y="3988348"/>
                </a:lnTo>
                <a:lnTo>
                  <a:pt x="6989863" y="3991470"/>
                </a:lnTo>
                <a:lnTo>
                  <a:pt x="6993434" y="3994146"/>
                </a:lnTo>
                <a:lnTo>
                  <a:pt x="6996089" y="3995969"/>
                </a:lnTo>
                <a:lnTo>
                  <a:pt x="6999293" y="3997094"/>
                </a:lnTo>
                <a:lnTo>
                  <a:pt x="7001693" y="3997837"/>
                </a:lnTo>
                <a:lnTo>
                  <a:pt x="7002959" y="3997046"/>
                </a:lnTo>
                <a:lnTo>
                  <a:pt x="7005043" y="3995707"/>
                </a:lnTo>
                <a:lnTo>
                  <a:pt x="7008615" y="3992585"/>
                </a:lnTo>
                <a:lnTo>
                  <a:pt x="7011592" y="3989239"/>
                </a:lnTo>
                <a:lnTo>
                  <a:pt x="7015163" y="3986117"/>
                </a:lnTo>
                <a:lnTo>
                  <a:pt x="7019032" y="3983217"/>
                </a:lnTo>
                <a:lnTo>
                  <a:pt x="7021117" y="3981879"/>
                </a:lnTo>
                <a:lnTo>
                  <a:pt x="7023497" y="3980987"/>
                </a:lnTo>
                <a:lnTo>
                  <a:pt x="7025581" y="3980094"/>
                </a:lnTo>
                <a:lnTo>
                  <a:pt x="7028557" y="3979648"/>
                </a:lnTo>
                <a:lnTo>
                  <a:pt x="7031832" y="3979648"/>
                </a:lnTo>
                <a:lnTo>
                  <a:pt x="7035106" y="3979648"/>
                </a:lnTo>
                <a:lnTo>
                  <a:pt x="7034809" y="3982772"/>
                </a:lnTo>
                <a:lnTo>
                  <a:pt x="7034809" y="3985447"/>
                </a:lnTo>
                <a:lnTo>
                  <a:pt x="7035106" y="3988124"/>
                </a:lnTo>
                <a:lnTo>
                  <a:pt x="7035701" y="3989908"/>
                </a:lnTo>
                <a:lnTo>
                  <a:pt x="7037190" y="3991470"/>
                </a:lnTo>
                <a:lnTo>
                  <a:pt x="7038976" y="3992585"/>
                </a:lnTo>
                <a:lnTo>
                  <a:pt x="7041059" y="3992808"/>
                </a:lnTo>
                <a:lnTo>
                  <a:pt x="7043738" y="3992808"/>
                </a:lnTo>
                <a:lnTo>
                  <a:pt x="7042250" y="3995707"/>
                </a:lnTo>
                <a:lnTo>
                  <a:pt x="7040761" y="3998830"/>
                </a:lnTo>
                <a:lnTo>
                  <a:pt x="7039869" y="4002399"/>
                </a:lnTo>
                <a:lnTo>
                  <a:pt x="7039571" y="4006637"/>
                </a:lnTo>
                <a:lnTo>
                  <a:pt x="7037785" y="4004630"/>
                </a:lnTo>
                <a:lnTo>
                  <a:pt x="7036578" y="4003467"/>
                </a:lnTo>
                <a:lnTo>
                  <a:pt x="7035137" y="4004982"/>
                </a:lnTo>
                <a:lnTo>
                  <a:pt x="7032806" y="4006078"/>
                </a:lnTo>
                <a:lnTo>
                  <a:pt x="7030183" y="4006954"/>
                </a:lnTo>
                <a:lnTo>
                  <a:pt x="7027269" y="4007392"/>
                </a:lnTo>
                <a:lnTo>
                  <a:pt x="7024063" y="4008050"/>
                </a:lnTo>
                <a:lnTo>
                  <a:pt x="7020858" y="4008050"/>
                </a:lnTo>
                <a:lnTo>
                  <a:pt x="7017069" y="4007612"/>
                </a:lnTo>
                <a:lnTo>
                  <a:pt x="7013864" y="4007174"/>
                </a:lnTo>
                <a:lnTo>
                  <a:pt x="7010367" y="4006516"/>
                </a:lnTo>
                <a:lnTo>
                  <a:pt x="7007161" y="4005640"/>
                </a:lnTo>
                <a:lnTo>
                  <a:pt x="7004247" y="4004544"/>
                </a:lnTo>
                <a:lnTo>
                  <a:pt x="7003870" y="4004374"/>
                </a:lnTo>
                <a:lnTo>
                  <a:pt x="7002067" y="4005298"/>
                </a:lnTo>
                <a:lnTo>
                  <a:pt x="6997006" y="4008421"/>
                </a:lnTo>
                <a:lnTo>
                  <a:pt x="6994922" y="4009982"/>
                </a:lnTo>
                <a:lnTo>
                  <a:pt x="6992542" y="4011990"/>
                </a:lnTo>
                <a:lnTo>
                  <a:pt x="6990160" y="4013997"/>
                </a:lnTo>
                <a:lnTo>
                  <a:pt x="6988374" y="4016227"/>
                </a:lnTo>
                <a:lnTo>
                  <a:pt x="6986886" y="4016227"/>
                </a:lnTo>
                <a:lnTo>
                  <a:pt x="6985397" y="4015559"/>
                </a:lnTo>
                <a:lnTo>
                  <a:pt x="6984207" y="4015112"/>
                </a:lnTo>
                <a:lnTo>
                  <a:pt x="6983017" y="4014220"/>
                </a:lnTo>
                <a:lnTo>
                  <a:pt x="6982421" y="4013105"/>
                </a:lnTo>
                <a:lnTo>
                  <a:pt x="6981528" y="4011990"/>
                </a:lnTo>
                <a:lnTo>
                  <a:pt x="6980635" y="4009090"/>
                </a:lnTo>
                <a:lnTo>
                  <a:pt x="6979742" y="4005745"/>
                </a:lnTo>
                <a:lnTo>
                  <a:pt x="6979742" y="4002176"/>
                </a:lnTo>
                <a:lnTo>
                  <a:pt x="6979742" y="3993923"/>
                </a:lnTo>
                <a:lnTo>
                  <a:pt x="6977956" y="3995707"/>
                </a:lnTo>
                <a:lnTo>
                  <a:pt x="6975872" y="3996823"/>
                </a:lnTo>
                <a:lnTo>
                  <a:pt x="6974384" y="3997046"/>
                </a:lnTo>
                <a:lnTo>
                  <a:pt x="6973492" y="3996823"/>
                </a:lnTo>
                <a:lnTo>
                  <a:pt x="6972301" y="3995930"/>
                </a:lnTo>
                <a:lnTo>
                  <a:pt x="6971407" y="3994592"/>
                </a:lnTo>
                <a:lnTo>
                  <a:pt x="6971110" y="3992585"/>
                </a:lnTo>
                <a:lnTo>
                  <a:pt x="6971110" y="3989685"/>
                </a:lnTo>
                <a:lnTo>
                  <a:pt x="6968729" y="3991693"/>
                </a:lnTo>
                <a:lnTo>
                  <a:pt x="6966645" y="3993477"/>
                </a:lnTo>
                <a:lnTo>
                  <a:pt x="6964264" y="3994815"/>
                </a:lnTo>
                <a:lnTo>
                  <a:pt x="6962180" y="3995707"/>
                </a:lnTo>
                <a:lnTo>
                  <a:pt x="6959799" y="3996154"/>
                </a:lnTo>
                <a:lnTo>
                  <a:pt x="6957418" y="3996823"/>
                </a:lnTo>
                <a:lnTo>
                  <a:pt x="6952953" y="3997046"/>
                </a:lnTo>
                <a:lnTo>
                  <a:pt x="6948488" y="3997714"/>
                </a:lnTo>
                <a:lnTo>
                  <a:pt x="6945809" y="3997938"/>
                </a:lnTo>
                <a:lnTo>
                  <a:pt x="6943726" y="3998384"/>
                </a:lnTo>
                <a:lnTo>
                  <a:pt x="6941047" y="3999276"/>
                </a:lnTo>
                <a:lnTo>
                  <a:pt x="6938368" y="4000391"/>
                </a:lnTo>
                <a:lnTo>
                  <a:pt x="6935689" y="4001953"/>
                </a:lnTo>
                <a:lnTo>
                  <a:pt x="6933010" y="4003737"/>
                </a:lnTo>
                <a:lnTo>
                  <a:pt x="6929736" y="3999945"/>
                </a:lnTo>
                <a:lnTo>
                  <a:pt x="6926759" y="3995707"/>
                </a:lnTo>
                <a:lnTo>
                  <a:pt x="6923188" y="3991693"/>
                </a:lnTo>
                <a:lnTo>
                  <a:pt x="6919913" y="3988124"/>
                </a:lnTo>
                <a:lnTo>
                  <a:pt x="6918127" y="3986340"/>
                </a:lnTo>
                <a:lnTo>
                  <a:pt x="6916044" y="3985002"/>
                </a:lnTo>
                <a:lnTo>
                  <a:pt x="6913960" y="3983887"/>
                </a:lnTo>
                <a:lnTo>
                  <a:pt x="6911281" y="3982772"/>
                </a:lnTo>
                <a:lnTo>
                  <a:pt x="6908602" y="3981879"/>
                </a:lnTo>
                <a:lnTo>
                  <a:pt x="6905626" y="3981432"/>
                </a:lnTo>
                <a:lnTo>
                  <a:pt x="6902054" y="3981432"/>
                </a:lnTo>
                <a:lnTo>
                  <a:pt x="6898482" y="3981879"/>
                </a:lnTo>
                <a:lnTo>
                  <a:pt x="6904138" y="3980094"/>
                </a:lnTo>
                <a:lnTo>
                  <a:pt x="6909793" y="3979202"/>
                </a:lnTo>
                <a:lnTo>
                  <a:pt x="6915448" y="3978533"/>
                </a:lnTo>
                <a:lnTo>
                  <a:pt x="6920509" y="3978533"/>
                </a:lnTo>
                <a:lnTo>
                  <a:pt x="6926164" y="3978533"/>
                </a:lnTo>
                <a:lnTo>
                  <a:pt x="6931522" y="3978757"/>
                </a:lnTo>
                <a:lnTo>
                  <a:pt x="6941642" y="3979648"/>
                </a:lnTo>
                <a:lnTo>
                  <a:pt x="6951465" y="3980317"/>
                </a:lnTo>
                <a:lnTo>
                  <a:pt x="6955930" y="3980317"/>
                </a:lnTo>
                <a:lnTo>
                  <a:pt x="6960692" y="3980317"/>
                </a:lnTo>
                <a:lnTo>
                  <a:pt x="6964264" y="3979872"/>
                </a:lnTo>
                <a:lnTo>
                  <a:pt x="6968431" y="3979202"/>
                </a:lnTo>
                <a:lnTo>
                  <a:pt x="6971705" y="3977864"/>
                </a:lnTo>
                <a:close/>
                <a:moveTo>
                  <a:pt x="7141699" y="3970064"/>
                </a:moveTo>
                <a:lnTo>
                  <a:pt x="7141109" y="3972306"/>
                </a:lnTo>
                <a:lnTo>
                  <a:pt x="7141109" y="3975444"/>
                </a:lnTo>
                <a:lnTo>
                  <a:pt x="7141699" y="3978135"/>
                </a:lnTo>
                <a:lnTo>
                  <a:pt x="7142583" y="3981050"/>
                </a:lnTo>
                <a:lnTo>
                  <a:pt x="7144058" y="3983516"/>
                </a:lnTo>
                <a:lnTo>
                  <a:pt x="7146416" y="3985534"/>
                </a:lnTo>
                <a:lnTo>
                  <a:pt x="7148774" y="3987551"/>
                </a:lnTo>
                <a:lnTo>
                  <a:pt x="7151133" y="3988896"/>
                </a:lnTo>
                <a:lnTo>
                  <a:pt x="7154376" y="3990018"/>
                </a:lnTo>
                <a:lnTo>
                  <a:pt x="7157324" y="3990916"/>
                </a:lnTo>
                <a:lnTo>
                  <a:pt x="7160273" y="3991139"/>
                </a:lnTo>
                <a:lnTo>
                  <a:pt x="7163516" y="3991139"/>
                </a:lnTo>
                <a:lnTo>
                  <a:pt x="7167053" y="3990691"/>
                </a:lnTo>
                <a:lnTo>
                  <a:pt x="7170002" y="3989794"/>
                </a:lnTo>
                <a:lnTo>
                  <a:pt x="7173245" y="3988449"/>
                </a:lnTo>
                <a:lnTo>
                  <a:pt x="7175898" y="3986431"/>
                </a:lnTo>
                <a:lnTo>
                  <a:pt x="7174424" y="3989345"/>
                </a:lnTo>
                <a:lnTo>
                  <a:pt x="7172360" y="3991812"/>
                </a:lnTo>
                <a:lnTo>
                  <a:pt x="7170002" y="3994053"/>
                </a:lnTo>
                <a:lnTo>
                  <a:pt x="7166464" y="3995848"/>
                </a:lnTo>
                <a:lnTo>
                  <a:pt x="7163221" y="3997416"/>
                </a:lnTo>
                <a:lnTo>
                  <a:pt x="7159094" y="3998538"/>
                </a:lnTo>
                <a:lnTo>
                  <a:pt x="7154966" y="4000108"/>
                </a:lnTo>
                <a:lnTo>
                  <a:pt x="7150544" y="4000781"/>
                </a:lnTo>
                <a:lnTo>
                  <a:pt x="7141109" y="4003246"/>
                </a:lnTo>
                <a:lnTo>
                  <a:pt x="7131380" y="4005040"/>
                </a:lnTo>
                <a:lnTo>
                  <a:pt x="7126663" y="4006609"/>
                </a:lnTo>
                <a:lnTo>
                  <a:pt x="7122241" y="4007954"/>
                </a:lnTo>
                <a:lnTo>
                  <a:pt x="7117818" y="4009748"/>
                </a:lnTo>
                <a:lnTo>
                  <a:pt x="7113986" y="4011766"/>
                </a:lnTo>
                <a:lnTo>
                  <a:pt x="7115755" y="4009973"/>
                </a:lnTo>
                <a:lnTo>
                  <a:pt x="7117229" y="4008179"/>
                </a:lnTo>
                <a:lnTo>
                  <a:pt x="7120177" y="4004816"/>
                </a:lnTo>
                <a:lnTo>
                  <a:pt x="7124894" y="3998089"/>
                </a:lnTo>
                <a:lnTo>
                  <a:pt x="7126958" y="3995848"/>
                </a:lnTo>
                <a:lnTo>
                  <a:pt x="7128137" y="3994951"/>
                </a:lnTo>
                <a:lnTo>
                  <a:pt x="7129022" y="3994278"/>
                </a:lnTo>
                <a:lnTo>
                  <a:pt x="7129906" y="3994278"/>
                </a:lnTo>
                <a:lnTo>
                  <a:pt x="7131086" y="3994278"/>
                </a:lnTo>
                <a:lnTo>
                  <a:pt x="7132559" y="3995175"/>
                </a:lnTo>
                <a:lnTo>
                  <a:pt x="7133738" y="3996072"/>
                </a:lnTo>
                <a:lnTo>
                  <a:pt x="7135508" y="3995848"/>
                </a:lnTo>
                <a:lnTo>
                  <a:pt x="7136687" y="3994951"/>
                </a:lnTo>
                <a:lnTo>
                  <a:pt x="7137866" y="3993830"/>
                </a:lnTo>
                <a:lnTo>
                  <a:pt x="7138161" y="3992484"/>
                </a:lnTo>
                <a:lnTo>
                  <a:pt x="7138456" y="3990916"/>
                </a:lnTo>
                <a:lnTo>
                  <a:pt x="7138456" y="3989345"/>
                </a:lnTo>
                <a:lnTo>
                  <a:pt x="7137866" y="3985759"/>
                </a:lnTo>
                <a:lnTo>
                  <a:pt x="7136392" y="3982395"/>
                </a:lnTo>
                <a:lnTo>
                  <a:pt x="7135213" y="3981050"/>
                </a:lnTo>
                <a:lnTo>
                  <a:pt x="7134033" y="3979929"/>
                </a:lnTo>
                <a:lnTo>
                  <a:pt x="7132854" y="3978807"/>
                </a:lnTo>
                <a:lnTo>
                  <a:pt x="7131970" y="3978135"/>
                </a:lnTo>
                <a:lnTo>
                  <a:pt x="7130495" y="3977911"/>
                </a:lnTo>
                <a:lnTo>
                  <a:pt x="7129316" y="3978135"/>
                </a:lnTo>
                <a:lnTo>
                  <a:pt x="7129611" y="3977014"/>
                </a:lnTo>
                <a:lnTo>
                  <a:pt x="7129906" y="3976117"/>
                </a:lnTo>
                <a:lnTo>
                  <a:pt x="7130790" y="3975444"/>
                </a:lnTo>
                <a:lnTo>
                  <a:pt x="7131380" y="3974996"/>
                </a:lnTo>
                <a:lnTo>
                  <a:pt x="7133738" y="3974323"/>
                </a:lnTo>
                <a:lnTo>
                  <a:pt x="7136097" y="3973875"/>
                </a:lnTo>
                <a:lnTo>
                  <a:pt x="7138161" y="3973426"/>
                </a:lnTo>
                <a:lnTo>
                  <a:pt x="7139930" y="3972530"/>
                </a:lnTo>
                <a:lnTo>
                  <a:pt x="7140815" y="3971858"/>
                </a:lnTo>
                <a:lnTo>
                  <a:pt x="7141109" y="3971185"/>
                </a:lnTo>
                <a:close/>
                <a:moveTo>
                  <a:pt x="7765804" y="3967158"/>
                </a:moveTo>
                <a:lnTo>
                  <a:pt x="7764357" y="3969953"/>
                </a:lnTo>
                <a:lnTo>
                  <a:pt x="7763198" y="3972102"/>
                </a:lnTo>
                <a:lnTo>
                  <a:pt x="7762909" y="3973822"/>
                </a:lnTo>
                <a:lnTo>
                  <a:pt x="7763198" y="3974682"/>
                </a:lnTo>
                <a:lnTo>
                  <a:pt x="7763777" y="3975113"/>
                </a:lnTo>
                <a:lnTo>
                  <a:pt x="7764067" y="3975327"/>
                </a:lnTo>
                <a:lnTo>
                  <a:pt x="7765225" y="3975972"/>
                </a:lnTo>
                <a:lnTo>
                  <a:pt x="7767253" y="3976188"/>
                </a:lnTo>
                <a:lnTo>
                  <a:pt x="7770149" y="3976188"/>
                </a:lnTo>
                <a:lnTo>
                  <a:pt x="7774783" y="3975972"/>
                </a:lnTo>
                <a:lnTo>
                  <a:pt x="7773335" y="3977907"/>
                </a:lnTo>
                <a:lnTo>
                  <a:pt x="7772176" y="3979842"/>
                </a:lnTo>
                <a:lnTo>
                  <a:pt x="7770149" y="3981132"/>
                </a:lnTo>
                <a:lnTo>
                  <a:pt x="7768122" y="3982207"/>
                </a:lnTo>
                <a:lnTo>
                  <a:pt x="7765804" y="3983281"/>
                </a:lnTo>
                <a:lnTo>
                  <a:pt x="7763777" y="3984142"/>
                </a:lnTo>
                <a:lnTo>
                  <a:pt x="7760881" y="3984356"/>
                </a:lnTo>
                <a:lnTo>
                  <a:pt x="7758275" y="3985002"/>
                </a:lnTo>
                <a:lnTo>
                  <a:pt x="7757695" y="3982207"/>
                </a:lnTo>
                <a:lnTo>
                  <a:pt x="7757406" y="3980057"/>
                </a:lnTo>
                <a:lnTo>
                  <a:pt x="7756827" y="3978122"/>
                </a:lnTo>
                <a:lnTo>
                  <a:pt x="7755668" y="3976402"/>
                </a:lnTo>
                <a:lnTo>
                  <a:pt x="7754800" y="3974682"/>
                </a:lnTo>
                <a:lnTo>
                  <a:pt x="7754220" y="3972747"/>
                </a:lnTo>
                <a:lnTo>
                  <a:pt x="7753351" y="3970597"/>
                </a:lnTo>
                <a:lnTo>
                  <a:pt x="7753351" y="3967588"/>
                </a:lnTo>
                <a:close/>
                <a:moveTo>
                  <a:pt x="7885810" y="3964481"/>
                </a:moveTo>
                <a:lnTo>
                  <a:pt x="7888191" y="3966042"/>
                </a:lnTo>
                <a:lnTo>
                  <a:pt x="7889978" y="3968050"/>
                </a:lnTo>
                <a:lnTo>
                  <a:pt x="7892954" y="3972510"/>
                </a:lnTo>
                <a:lnTo>
                  <a:pt x="7896228" y="3977417"/>
                </a:lnTo>
                <a:lnTo>
                  <a:pt x="7899205" y="3982102"/>
                </a:lnTo>
                <a:lnTo>
                  <a:pt x="7900097" y="3981878"/>
                </a:lnTo>
                <a:lnTo>
                  <a:pt x="7900693" y="3981656"/>
                </a:lnTo>
                <a:lnTo>
                  <a:pt x="7901884" y="3980540"/>
                </a:lnTo>
                <a:lnTo>
                  <a:pt x="7902479" y="3978756"/>
                </a:lnTo>
                <a:lnTo>
                  <a:pt x="7902776" y="3977195"/>
                </a:lnTo>
                <a:lnTo>
                  <a:pt x="7902776" y="3972956"/>
                </a:lnTo>
                <a:lnTo>
                  <a:pt x="7903372" y="3968273"/>
                </a:lnTo>
                <a:lnTo>
                  <a:pt x="7905753" y="3968273"/>
                </a:lnTo>
                <a:lnTo>
                  <a:pt x="7908134" y="3968273"/>
                </a:lnTo>
                <a:lnTo>
                  <a:pt x="7912897" y="3968942"/>
                </a:lnTo>
                <a:lnTo>
                  <a:pt x="7917957" y="3970057"/>
                </a:lnTo>
                <a:lnTo>
                  <a:pt x="7922422" y="3971619"/>
                </a:lnTo>
                <a:lnTo>
                  <a:pt x="7926887" y="3973403"/>
                </a:lnTo>
                <a:lnTo>
                  <a:pt x="7931351" y="3975633"/>
                </a:lnTo>
                <a:lnTo>
                  <a:pt x="7940282" y="3979872"/>
                </a:lnTo>
                <a:lnTo>
                  <a:pt x="7944746" y="3981656"/>
                </a:lnTo>
                <a:lnTo>
                  <a:pt x="7948913" y="3983217"/>
                </a:lnTo>
                <a:lnTo>
                  <a:pt x="7953378" y="3984778"/>
                </a:lnTo>
                <a:lnTo>
                  <a:pt x="7957545" y="3985224"/>
                </a:lnTo>
                <a:lnTo>
                  <a:pt x="7959629" y="3985447"/>
                </a:lnTo>
                <a:lnTo>
                  <a:pt x="7962010" y="3985447"/>
                </a:lnTo>
                <a:lnTo>
                  <a:pt x="7964094" y="3985224"/>
                </a:lnTo>
                <a:lnTo>
                  <a:pt x="7966475" y="3984778"/>
                </a:lnTo>
                <a:lnTo>
                  <a:pt x="7968857" y="3984109"/>
                </a:lnTo>
                <a:lnTo>
                  <a:pt x="7971237" y="3983217"/>
                </a:lnTo>
                <a:lnTo>
                  <a:pt x="7973619" y="3982102"/>
                </a:lnTo>
                <a:lnTo>
                  <a:pt x="7976297" y="3980763"/>
                </a:lnTo>
                <a:lnTo>
                  <a:pt x="7975405" y="3978979"/>
                </a:lnTo>
                <a:lnTo>
                  <a:pt x="7974809" y="3977864"/>
                </a:lnTo>
                <a:lnTo>
                  <a:pt x="7973321" y="3976748"/>
                </a:lnTo>
                <a:lnTo>
                  <a:pt x="7971833" y="3976302"/>
                </a:lnTo>
                <a:lnTo>
                  <a:pt x="7969749" y="3975856"/>
                </a:lnTo>
                <a:lnTo>
                  <a:pt x="7967963" y="3975856"/>
                </a:lnTo>
                <a:lnTo>
                  <a:pt x="7963796" y="3975856"/>
                </a:lnTo>
                <a:lnTo>
                  <a:pt x="7959332" y="3975856"/>
                </a:lnTo>
                <a:lnTo>
                  <a:pt x="7957545" y="3975856"/>
                </a:lnTo>
                <a:lnTo>
                  <a:pt x="7955462" y="3975633"/>
                </a:lnTo>
                <a:lnTo>
                  <a:pt x="7953676" y="3975411"/>
                </a:lnTo>
                <a:lnTo>
                  <a:pt x="7952187" y="3974518"/>
                </a:lnTo>
                <a:lnTo>
                  <a:pt x="7950997" y="3973625"/>
                </a:lnTo>
                <a:lnTo>
                  <a:pt x="7950401" y="3972065"/>
                </a:lnTo>
                <a:lnTo>
                  <a:pt x="7952187" y="3970504"/>
                </a:lnTo>
                <a:lnTo>
                  <a:pt x="7953974" y="3969834"/>
                </a:lnTo>
                <a:lnTo>
                  <a:pt x="7956057" y="3969165"/>
                </a:lnTo>
                <a:lnTo>
                  <a:pt x="7957843" y="3968942"/>
                </a:lnTo>
                <a:lnTo>
                  <a:pt x="7959629" y="3968942"/>
                </a:lnTo>
                <a:lnTo>
                  <a:pt x="7961712" y="3968942"/>
                </a:lnTo>
                <a:lnTo>
                  <a:pt x="7964987" y="3969834"/>
                </a:lnTo>
                <a:lnTo>
                  <a:pt x="7969154" y="3970280"/>
                </a:lnTo>
                <a:lnTo>
                  <a:pt x="7971237" y="3970504"/>
                </a:lnTo>
                <a:lnTo>
                  <a:pt x="7973619" y="3970280"/>
                </a:lnTo>
                <a:lnTo>
                  <a:pt x="7976000" y="3970057"/>
                </a:lnTo>
                <a:lnTo>
                  <a:pt x="7978382" y="3969388"/>
                </a:lnTo>
                <a:lnTo>
                  <a:pt x="7981655" y="3968719"/>
                </a:lnTo>
                <a:lnTo>
                  <a:pt x="7984632" y="3966935"/>
                </a:lnTo>
                <a:lnTo>
                  <a:pt x="7986418" y="3975633"/>
                </a:lnTo>
                <a:lnTo>
                  <a:pt x="7986716" y="3980540"/>
                </a:lnTo>
                <a:lnTo>
                  <a:pt x="7987311" y="3985224"/>
                </a:lnTo>
                <a:lnTo>
                  <a:pt x="7989097" y="3993923"/>
                </a:lnTo>
                <a:lnTo>
                  <a:pt x="7983144" y="3994815"/>
                </a:lnTo>
                <a:lnTo>
                  <a:pt x="7977488" y="3995484"/>
                </a:lnTo>
                <a:lnTo>
                  <a:pt x="7973024" y="3995930"/>
                </a:lnTo>
                <a:lnTo>
                  <a:pt x="7968857" y="3995930"/>
                </a:lnTo>
                <a:lnTo>
                  <a:pt x="7961117" y="3995930"/>
                </a:lnTo>
                <a:lnTo>
                  <a:pt x="7954569" y="3995484"/>
                </a:lnTo>
                <a:lnTo>
                  <a:pt x="7947425" y="3994815"/>
                </a:lnTo>
                <a:lnTo>
                  <a:pt x="7938495" y="3994368"/>
                </a:lnTo>
                <a:lnTo>
                  <a:pt x="7933435" y="3994368"/>
                </a:lnTo>
                <a:lnTo>
                  <a:pt x="7927482" y="3994592"/>
                </a:lnTo>
                <a:lnTo>
                  <a:pt x="7920041" y="3994815"/>
                </a:lnTo>
                <a:lnTo>
                  <a:pt x="7912301" y="3995484"/>
                </a:lnTo>
                <a:lnTo>
                  <a:pt x="7914087" y="3992584"/>
                </a:lnTo>
                <a:lnTo>
                  <a:pt x="7914980" y="3990578"/>
                </a:lnTo>
                <a:lnTo>
                  <a:pt x="7914683" y="3989016"/>
                </a:lnTo>
                <a:lnTo>
                  <a:pt x="7913790" y="3987454"/>
                </a:lnTo>
                <a:lnTo>
                  <a:pt x="7912301" y="3986786"/>
                </a:lnTo>
                <a:lnTo>
                  <a:pt x="7910516" y="3986117"/>
                </a:lnTo>
                <a:lnTo>
                  <a:pt x="7907837" y="3985447"/>
                </a:lnTo>
                <a:lnTo>
                  <a:pt x="7905158" y="3985224"/>
                </a:lnTo>
                <a:lnTo>
                  <a:pt x="7899800" y="3985224"/>
                </a:lnTo>
                <a:lnTo>
                  <a:pt x="7895037" y="3985002"/>
                </a:lnTo>
                <a:lnTo>
                  <a:pt x="7892954" y="3984778"/>
                </a:lnTo>
                <a:lnTo>
                  <a:pt x="7891466" y="3984109"/>
                </a:lnTo>
                <a:lnTo>
                  <a:pt x="7890870" y="3983217"/>
                </a:lnTo>
                <a:lnTo>
                  <a:pt x="7890870" y="3985224"/>
                </a:lnTo>
                <a:lnTo>
                  <a:pt x="7890572" y="3988123"/>
                </a:lnTo>
                <a:lnTo>
                  <a:pt x="7889680" y="3990131"/>
                </a:lnTo>
                <a:lnTo>
                  <a:pt x="7889084" y="3992138"/>
                </a:lnTo>
                <a:lnTo>
                  <a:pt x="7887299" y="3993253"/>
                </a:lnTo>
                <a:lnTo>
                  <a:pt x="7885810" y="3993923"/>
                </a:lnTo>
                <a:lnTo>
                  <a:pt x="7884322" y="3994592"/>
                </a:lnTo>
                <a:lnTo>
                  <a:pt x="7882238" y="3994592"/>
                </a:lnTo>
                <a:lnTo>
                  <a:pt x="7880155" y="3994368"/>
                </a:lnTo>
                <a:lnTo>
                  <a:pt x="7878071" y="3993700"/>
                </a:lnTo>
                <a:lnTo>
                  <a:pt x="7875690" y="3992584"/>
                </a:lnTo>
                <a:lnTo>
                  <a:pt x="7873607" y="3991469"/>
                </a:lnTo>
                <a:lnTo>
                  <a:pt x="7871225" y="3989685"/>
                </a:lnTo>
                <a:lnTo>
                  <a:pt x="7868844" y="3987454"/>
                </a:lnTo>
                <a:lnTo>
                  <a:pt x="7867058" y="3985224"/>
                </a:lnTo>
                <a:lnTo>
                  <a:pt x="7864974" y="3982771"/>
                </a:lnTo>
                <a:lnTo>
                  <a:pt x="7862891" y="3983662"/>
                </a:lnTo>
                <a:lnTo>
                  <a:pt x="7861700" y="3984778"/>
                </a:lnTo>
                <a:lnTo>
                  <a:pt x="7861105" y="3985447"/>
                </a:lnTo>
                <a:lnTo>
                  <a:pt x="7860807" y="3986786"/>
                </a:lnTo>
                <a:lnTo>
                  <a:pt x="7861105" y="3987901"/>
                </a:lnTo>
                <a:lnTo>
                  <a:pt x="7861403" y="3989016"/>
                </a:lnTo>
                <a:lnTo>
                  <a:pt x="7862593" y="3991246"/>
                </a:lnTo>
                <a:lnTo>
                  <a:pt x="7863784" y="3993477"/>
                </a:lnTo>
                <a:lnTo>
                  <a:pt x="7864082" y="3994815"/>
                </a:lnTo>
                <a:lnTo>
                  <a:pt x="7864379" y="3995930"/>
                </a:lnTo>
                <a:lnTo>
                  <a:pt x="7864379" y="3997045"/>
                </a:lnTo>
                <a:lnTo>
                  <a:pt x="7863784" y="3998607"/>
                </a:lnTo>
                <a:lnTo>
                  <a:pt x="7862593" y="3999722"/>
                </a:lnTo>
                <a:lnTo>
                  <a:pt x="7861105" y="4000837"/>
                </a:lnTo>
                <a:lnTo>
                  <a:pt x="7859616" y="3999944"/>
                </a:lnTo>
                <a:lnTo>
                  <a:pt x="7858128" y="3999276"/>
                </a:lnTo>
                <a:lnTo>
                  <a:pt x="7854557" y="3998160"/>
                </a:lnTo>
                <a:lnTo>
                  <a:pt x="7851282" y="3997714"/>
                </a:lnTo>
                <a:lnTo>
                  <a:pt x="7847115" y="3997492"/>
                </a:lnTo>
                <a:lnTo>
                  <a:pt x="7843245" y="3997714"/>
                </a:lnTo>
                <a:lnTo>
                  <a:pt x="7839674" y="3997714"/>
                </a:lnTo>
                <a:lnTo>
                  <a:pt x="7831637" y="3998160"/>
                </a:lnTo>
                <a:lnTo>
                  <a:pt x="7828362" y="3998607"/>
                </a:lnTo>
                <a:lnTo>
                  <a:pt x="7825386" y="3998607"/>
                </a:lnTo>
                <a:lnTo>
                  <a:pt x="7822707" y="3997938"/>
                </a:lnTo>
                <a:lnTo>
                  <a:pt x="7820326" y="3997492"/>
                </a:lnTo>
                <a:lnTo>
                  <a:pt x="7819433" y="3996822"/>
                </a:lnTo>
                <a:lnTo>
                  <a:pt x="7818540" y="3995930"/>
                </a:lnTo>
                <a:lnTo>
                  <a:pt x="7818242" y="3995038"/>
                </a:lnTo>
                <a:lnTo>
                  <a:pt x="7817945" y="3993923"/>
                </a:lnTo>
                <a:lnTo>
                  <a:pt x="7817349" y="3991469"/>
                </a:lnTo>
                <a:lnTo>
                  <a:pt x="7818242" y="3988123"/>
                </a:lnTo>
                <a:lnTo>
                  <a:pt x="7816159" y="3988347"/>
                </a:lnTo>
                <a:lnTo>
                  <a:pt x="7814670" y="3988123"/>
                </a:lnTo>
                <a:lnTo>
                  <a:pt x="7813182" y="3988123"/>
                </a:lnTo>
                <a:lnTo>
                  <a:pt x="7812289" y="3987454"/>
                </a:lnTo>
                <a:lnTo>
                  <a:pt x="7811396" y="3987008"/>
                </a:lnTo>
                <a:lnTo>
                  <a:pt x="7810503" y="3986117"/>
                </a:lnTo>
                <a:lnTo>
                  <a:pt x="7809908" y="3985002"/>
                </a:lnTo>
                <a:lnTo>
                  <a:pt x="7809610" y="3983662"/>
                </a:lnTo>
                <a:lnTo>
                  <a:pt x="7808122" y="3984778"/>
                </a:lnTo>
                <a:lnTo>
                  <a:pt x="7806932" y="3985893"/>
                </a:lnTo>
                <a:lnTo>
                  <a:pt x="7806634" y="3987232"/>
                </a:lnTo>
                <a:lnTo>
                  <a:pt x="7806038" y="3988570"/>
                </a:lnTo>
                <a:lnTo>
                  <a:pt x="7806634" y="3992138"/>
                </a:lnTo>
                <a:lnTo>
                  <a:pt x="7807229" y="3995038"/>
                </a:lnTo>
                <a:lnTo>
                  <a:pt x="7807526" y="3996599"/>
                </a:lnTo>
                <a:lnTo>
                  <a:pt x="7807526" y="3997938"/>
                </a:lnTo>
                <a:lnTo>
                  <a:pt x="7807229" y="3999276"/>
                </a:lnTo>
                <a:lnTo>
                  <a:pt x="7806634" y="4000391"/>
                </a:lnTo>
                <a:lnTo>
                  <a:pt x="7805145" y="4001284"/>
                </a:lnTo>
                <a:lnTo>
                  <a:pt x="7803062" y="4001952"/>
                </a:lnTo>
                <a:lnTo>
                  <a:pt x="7800383" y="4001952"/>
                </a:lnTo>
                <a:lnTo>
                  <a:pt x="7797109" y="4001952"/>
                </a:lnTo>
                <a:lnTo>
                  <a:pt x="7798895" y="3999276"/>
                </a:lnTo>
                <a:lnTo>
                  <a:pt x="7800383" y="3997045"/>
                </a:lnTo>
                <a:lnTo>
                  <a:pt x="7801276" y="3995038"/>
                </a:lnTo>
                <a:lnTo>
                  <a:pt x="7801276" y="3993477"/>
                </a:lnTo>
                <a:lnTo>
                  <a:pt x="7800383" y="3992138"/>
                </a:lnTo>
                <a:lnTo>
                  <a:pt x="7799490" y="3991246"/>
                </a:lnTo>
                <a:lnTo>
                  <a:pt x="7797704" y="3990131"/>
                </a:lnTo>
                <a:lnTo>
                  <a:pt x="7796216" y="3989462"/>
                </a:lnTo>
                <a:lnTo>
                  <a:pt x="7791751" y="3988347"/>
                </a:lnTo>
                <a:lnTo>
                  <a:pt x="7787286" y="3987232"/>
                </a:lnTo>
                <a:lnTo>
                  <a:pt x="7782821" y="3986117"/>
                </a:lnTo>
                <a:lnTo>
                  <a:pt x="7781035" y="3985224"/>
                </a:lnTo>
                <a:lnTo>
                  <a:pt x="7779547" y="3984109"/>
                </a:lnTo>
                <a:lnTo>
                  <a:pt x="7781630" y="3981878"/>
                </a:lnTo>
                <a:lnTo>
                  <a:pt x="7784012" y="3979648"/>
                </a:lnTo>
                <a:lnTo>
                  <a:pt x="7786691" y="3977864"/>
                </a:lnTo>
                <a:lnTo>
                  <a:pt x="7789072" y="3976302"/>
                </a:lnTo>
                <a:lnTo>
                  <a:pt x="7792346" y="3974518"/>
                </a:lnTo>
                <a:lnTo>
                  <a:pt x="7795322" y="3973403"/>
                </a:lnTo>
                <a:lnTo>
                  <a:pt x="7798299" y="3972288"/>
                </a:lnTo>
                <a:lnTo>
                  <a:pt x="7801574" y="3971395"/>
                </a:lnTo>
                <a:lnTo>
                  <a:pt x="7808420" y="3970057"/>
                </a:lnTo>
                <a:lnTo>
                  <a:pt x="7815563" y="3969165"/>
                </a:lnTo>
                <a:lnTo>
                  <a:pt x="7823005" y="3968942"/>
                </a:lnTo>
                <a:lnTo>
                  <a:pt x="7830446" y="3968719"/>
                </a:lnTo>
                <a:lnTo>
                  <a:pt x="7845626" y="3968942"/>
                </a:lnTo>
                <a:lnTo>
                  <a:pt x="7853068" y="3968942"/>
                </a:lnTo>
                <a:lnTo>
                  <a:pt x="7860807" y="3968719"/>
                </a:lnTo>
                <a:lnTo>
                  <a:pt x="7867355" y="3968273"/>
                </a:lnTo>
                <a:lnTo>
                  <a:pt x="7874201" y="3967604"/>
                </a:lnTo>
                <a:lnTo>
                  <a:pt x="7880155" y="3966265"/>
                </a:lnTo>
                <a:lnTo>
                  <a:pt x="7883429" y="3965150"/>
                </a:lnTo>
                <a:close/>
                <a:moveTo>
                  <a:pt x="2480168" y="3962697"/>
                </a:moveTo>
                <a:lnTo>
                  <a:pt x="2486928" y="3962697"/>
                </a:lnTo>
                <a:lnTo>
                  <a:pt x="2487221" y="3964066"/>
                </a:lnTo>
                <a:lnTo>
                  <a:pt x="2486928" y="3964750"/>
                </a:lnTo>
                <a:lnTo>
                  <a:pt x="2485459" y="3965892"/>
                </a:lnTo>
                <a:lnTo>
                  <a:pt x="2483400" y="3966577"/>
                </a:lnTo>
                <a:lnTo>
                  <a:pt x="2480756" y="3967490"/>
                </a:lnTo>
                <a:lnTo>
                  <a:pt x="2477817" y="3967946"/>
                </a:lnTo>
                <a:lnTo>
                  <a:pt x="2470471" y="3969544"/>
                </a:lnTo>
                <a:lnTo>
                  <a:pt x="2462534" y="3970229"/>
                </a:lnTo>
                <a:lnTo>
                  <a:pt x="2454600" y="3971142"/>
                </a:lnTo>
                <a:lnTo>
                  <a:pt x="2440787" y="3972510"/>
                </a:lnTo>
                <a:lnTo>
                  <a:pt x="2442844" y="3971142"/>
                </a:lnTo>
                <a:lnTo>
                  <a:pt x="2444902" y="3969773"/>
                </a:lnTo>
                <a:lnTo>
                  <a:pt x="2447546" y="3968403"/>
                </a:lnTo>
                <a:lnTo>
                  <a:pt x="2449604" y="3967490"/>
                </a:lnTo>
                <a:lnTo>
                  <a:pt x="2454894" y="3965664"/>
                </a:lnTo>
                <a:lnTo>
                  <a:pt x="2460771" y="3964294"/>
                </a:lnTo>
                <a:lnTo>
                  <a:pt x="2466650" y="3963381"/>
                </a:lnTo>
                <a:lnTo>
                  <a:pt x="2473408" y="3963153"/>
                </a:lnTo>
                <a:close/>
                <a:moveTo>
                  <a:pt x="2619382" y="3961804"/>
                </a:moveTo>
                <a:lnTo>
                  <a:pt x="2618488" y="3964617"/>
                </a:lnTo>
                <a:lnTo>
                  <a:pt x="2617298" y="3966780"/>
                </a:lnTo>
                <a:lnTo>
                  <a:pt x="2615809" y="3968510"/>
                </a:lnTo>
                <a:lnTo>
                  <a:pt x="2613725" y="3969808"/>
                </a:lnTo>
                <a:lnTo>
                  <a:pt x="2612240" y="3970673"/>
                </a:lnTo>
                <a:lnTo>
                  <a:pt x="2610451" y="3970889"/>
                </a:lnTo>
                <a:lnTo>
                  <a:pt x="2608369" y="3971105"/>
                </a:lnTo>
                <a:lnTo>
                  <a:pt x="2606285" y="3971105"/>
                </a:lnTo>
                <a:lnTo>
                  <a:pt x="2602117" y="3970673"/>
                </a:lnTo>
                <a:lnTo>
                  <a:pt x="2597951" y="3970456"/>
                </a:lnTo>
                <a:lnTo>
                  <a:pt x="2595866" y="3970024"/>
                </a:lnTo>
                <a:lnTo>
                  <a:pt x="2593783" y="3970024"/>
                </a:lnTo>
                <a:lnTo>
                  <a:pt x="2591699" y="3970456"/>
                </a:lnTo>
                <a:lnTo>
                  <a:pt x="2589914" y="3970889"/>
                </a:lnTo>
                <a:lnTo>
                  <a:pt x="2587234" y="3971970"/>
                </a:lnTo>
                <a:lnTo>
                  <a:pt x="2585150" y="3973701"/>
                </a:lnTo>
                <a:lnTo>
                  <a:pt x="2584259" y="3974998"/>
                </a:lnTo>
                <a:lnTo>
                  <a:pt x="2583365" y="3976729"/>
                </a:lnTo>
                <a:lnTo>
                  <a:pt x="2583067" y="3978243"/>
                </a:lnTo>
                <a:lnTo>
                  <a:pt x="2583067" y="3979973"/>
                </a:lnTo>
                <a:lnTo>
                  <a:pt x="2583365" y="3982352"/>
                </a:lnTo>
                <a:lnTo>
                  <a:pt x="2583365" y="3983217"/>
                </a:lnTo>
                <a:lnTo>
                  <a:pt x="2582174" y="3982136"/>
                </a:lnTo>
                <a:lnTo>
                  <a:pt x="2572947" y="3970889"/>
                </a:lnTo>
                <a:lnTo>
                  <a:pt x="2575924" y="3969375"/>
                </a:lnTo>
                <a:lnTo>
                  <a:pt x="2579198" y="3967645"/>
                </a:lnTo>
                <a:lnTo>
                  <a:pt x="2581876" y="3966563"/>
                </a:lnTo>
                <a:lnTo>
                  <a:pt x="2584853" y="3965698"/>
                </a:lnTo>
                <a:lnTo>
                  <a:pt x="2587532" y="3965266"/>
                </a:lnTo>
                <a:lnTo>
                  <a:pt x="2590211" y="3964832"/>
                </a:lnTo>
                <a:lnTo>
                  <a:pt x="2595569" y="3964617"/>
                </a:lnTo>
                <a:lnTo>
                  <a:pt x="2600630" y="3964400"/>
                </a:lnTo>
                <a:lnTo>
                  <a:pt x="2606285" y="3964184"/>
                </a:lnTo>
                <a:lnTo>
                  <a:pt x="2609262" y="3963752"/>
                </a:lnTo>
                <a:lnTo>
                  <a:pt x="2612834" y="3963535"/>
                </a:lnTo>
                <a:lnTo>
                  <a:pt x="2616108" y="3962670"/>
                </a:lnTo>
                <a:close/>
                <a:moveTo>
                  <a:pt x="2717010" y="3946637"/>
                </a:moveTo>
                <a:lnTo>
                  <a:pt x="2715834" y="3948178"/>
                </a:lnTo>
                <a:lnTo>
                  <a:pt x="2714364" y="3949720"/>
                </a:lnTo>
                <a:lnTo>
                  <a:pt x="2711424" y="3951921"/>
                </a:lnTo>
                <a:lnTo>
                  <a:pt x="2710250" y="3953022"/>
                </a:lnTo>
                <a:lnTo>
                  <a:pt x="2709955" y="3953903"/>
                </a:lnTo>
                <a:lnTo>
                  <a:pt x="2710250" y="3954343"/>
                </a:lnTo>
                <a:lnTo>
                  <a:pt x="2710836" y="3954563"/>
                </a:lnTo>
                <a:lnTo>
                  <a:pt x="2712894" y="3955444"/>
                </a:lnTo>
                <a:lnTo>
                  <a:pt x="2709367" y="3957645"/>
                </a:lnTo>
                <a:lnTo>
                  <a:pt x="2705544" y="3959406"/>
                </a:lnTo>
                <a:lnTo>
                  <a:pt x="2701722" y="3960948"/>
                </a:lnTo>
                <a:lnTo>
                  <a:pt x="2697607" y="3962048"/>
                </a:lnTo>
                <a:lnTo>
                  <a:pt x="2693198" y="3962708"/>
                </a:lnTo>
                <a:lnTo>
                  <a:pt x="2689082" y="3963369"/>
                </a:lnTo>
                <a:lnTo>
                  <a:pt x="2684673" y="3963590"/>
                </a:lnTo>
                <a:lnTo>
                  <a:pt x="2680264" y="3963369"/>
                </a:lnTo>
                <a:lnTo>
                  <a:pt x="2675855" y="3962929"/>
                </a:lnTo>
                <a:lnTo>
                  <a:pt x="2671444" y="3962708"/>
                </a:lnTo>
                <a:lnTo>
                  <a:pt x="2667035" y="3961828"/>
                </a:lnTo>
                <a:lnTo>
                  <a:pt x="2662331" y="3960948"/>
                </a:lnTo>
                <a:lnTo>
                  <a:pt x="2653805" y="3958746"/>
                </a:lnTo>
                <a:lnTo>
                  <a:pt x="2645574" y="3956324"/>
                </a:lnTo>
                <a:lnTo>
                  <a:pt x="2654686" y="3954563"/>
                </a:lnTo>
                <a:lnTo>
                  <a:pt x="2663212" y="3953242"/>
                </a:lnTo>
                <a:lnTo>
                  <a:pt x="2679086" y="3951262"/>
                </a:lnTo>
                <a:lnTo>
                  <a:pt x="2696138" y="3949280"/>
                </a:lnTo>
                <a:lnTo>
                  <a:pt x="2706427" y="3948178"/>
                </a:lnTo>
                <a:close/>
                <a:moveTo>
                  <a:pt x="1682741" y="3938461"/>
                </a:moveTo>
                <a:lnTo>
                  <a:pt x="1684228" y="3938461"/>
                </a:lnTo>
                <a:lnTo>
                  <a:pt x="1685715" y="3938684"/>
                </a:lnTo>
                <a:lnTo>
                  <a:pt x="1688988" y="3939572"/>
                </a:lnTo>
                <a:lnTo>
                  <a:pt x="1692853" y="3940684"/>
                </a:lnTo>
                <a:lnTo>
                  <a:pt x="1697017" y="3941573"/>
                </a:lnTo>
                <a:lnTo>
                  <a:pt x="1699099" y="3941796"/>
                </a:lnTo>
                <a:lnTo>
                  <a:pt x="1701478" y="3941796"/>
                </a:lnTo>
                <a:lnTo>
                  <a:pt x="1704154" y="3941573"/>
                </a:lnTo>
                <a:lnTo>
                  <a:pt x="1707129" y="3940906"/>
                </a:lnTo>
                <a:lnTo>
                  <a:pt x="1705642" y="3943797"/>
                </a:lnTo>
                <a:lnTo>
                  <a:pt x="1704453" y="3946242"/>
                </a:lnTo>
                <a:lnTo>
                  <a:pt x="1703858" y="3948465"/>
                </a:lnTo>
                <a:lnTo>
                  <a:pt x="1703263" y="3950688"/>
                </a:lnTo>
                <a:lnTo>
                  <a:pt x="1703858" y="3952689"/>
                </a:lnTo>
                <a:lnTo>
                  <a:pt x="1704154" y="3954466"/>
                </a:lnTo>
                <a:lnTo>
                  <a:pt x="1704750" y="3956022"/>
                </a:lnTo>
                <a:lnTo>
                  <a:pt x="1705940" y="3957579"/>
                </a:lnTo>
                <a:lnTo>
                  <a:pt x="1707129" y="3958913"/>
                </a:lnTo>
                <a:lnTo>
                  <a:pt x="1708914" y="3960024"/>
                </a:lnTo>
                <a:lnTo>
                  <a:pt x="1710996" y="3961136"/>
                </a:lnTo>
                <a:lnTo>
                  <a:pt x="1712781" y="3962025"/>
                </a:lnTo>
                <a:lnTo>
                  <a:pt x="1717242" y="3963360"/>
                </a:lnTo>
                <a:lnTo>
                  <a:pt x="1722597" y="3964470"/>
                </a:lnTo>
                <a:lnTo>
                  <a:pt x="1728247" y="3965137"/>
                </a:lnTo>
                <a:lnTo>
                  <a:pt x="1733899" y="3965582"/>
                </a:lnTo>
                <a:lnTo>
                  <a:pt x="1739846" y="3965582"/>
                </a:lnTo>
                <a:lnTo>
                  <a:pt x="1745498" y="3965359"/>
                </a:lnTo>
                <a:lnTo>
                  <a:pt x="1750852" y="3964916"/>
                </a:lnTo>
                <a:lnTo>
                  <a:pt x="1755312" y="3964248"/>
                </a:lnTo>
                <a:lnTo>
                  <a:pt x="1759476" y="3963360"/>
                </a:lnTo>
                <a:lnTo>
                  <a:pt x="1762451" y="3962915"/>
                </a:lnTo>
                <a:lnTo>
                  <a:pt x="1762451" y="3964248"/>
                </a:lnTo>
                <a:lnTo>
                  <a:pt x="1762153" y="3965582"/>
                </a:lnTo>
                <a:lnTo>
                  <a:pt x="1761261" y="3966693"/>
                </a:lnTo>
                <a:lnTo>
                  <a:pt x="1760665" y="3967583"/>
                </a:lnTo>
                <a:lnTo>
                  <a:pt x="1759179" y="3969361"/>
                </a:lnTo>
                <a:lnTo>
                  <a:pt x="1757098" y="3970695"/>
                </a:lnTo>
                <a:lnTo>
                  <a:pt x="1755312" y="3972028"/>
                </a:lnTo>
                <a:lnTo>
                  <a:pt x="1754421" y="3972918"/>
                </a:lnTo>
                <a:lnTo>
                  <a:pt x="1754123" y="3974029"/>
                </a:lnTo>
                <a:lnTo>
                  <a:pt x="1753825" y="3975585"/>
                </a:lnTo>
                <a:lnTo>
                  <a:pt x="1753528" y="3976920"/>
                </a:lnTo>
                <a:lnTo>
                  <a:pt x="1753528" y="3978920"/>
                </a:lnTo>
                <a:lnTo>
                  <a:pt x="1754123" y="3980921"/>
                </a:lnTo>
                <a:lnTo>
                  <a:pt x="1751148" y="3981143"/>
                </a:lnTo>
                <a:lnTo>
                  <a:pt x="1748175" y="3981143"/>
                </a:lnTo>
                <a:lnTo>
                  <a:pt x="1745498" y="3980921"/>
                </a:lnTo>
                <a:lnTo>
                  <a:pt x="1742821" y="3980477"/>
                </a:lnTo>
                <a:lnTo>
                  <a:pt x="1738063" y="3979142"/>
                </a:lnTo>
                <a:lnTo>
                  <a:pt x="1733005" y="3977809"/>
                </a:lnTo>
                <a:lnTo>
                  <a:pt x="1730924" y="3977141"/>
                </a:lnTo>
                <a:lnTo>
                  <a:pt x="1728545" y="3976696"/>
                </a:lnTo>
                <a:lnTo>
                  <a:pt x="1726463" y="3976696"/>
                </a:lnTo>
                <a:lnTo>
                  <a:pt x="1724380" y="3976696"/>
                </a:lnTo>
                <a:lnTo>
                  <a:pt x="1722298" y="3977141"/>
                </a:lnTo>
                <a:lnTo>
                  <a:pt x="1719920" y="3978030"/>
                </a:lnTo>
                <a:lnTo>
                  <a:pt x="1717539" y="3979365"/>
                </a:lnTo>
                <a:lnTo>
                  <a:pt x="1715756" y="3981143"/>
                </a:lnTo>
                <a:lnTo>
                  <a:pt x="1717539" y="3984033"/>
                </a:lnTo>
                <a:lnTo>
                  <a:pt x="1719026" y="3986478"/>
                </a:lnTo>
                <a:lnTo>
                  <a:pt x="1721108" y="3988479"/>
                </a:lnTo>
                <a:lnTo>
                  <a:pt x="1723192" y="3990480"/>
                </a:lnTo>
                <a:lnTo>
                  <a:pt x="1725273" y="3992035"/>
                </a:lnTo>
                <a:lnTo>
                  <a:pt x="1727355" y="3993591"/>
                </a:lnTo>
                <a:lnTo>
                  <a:pt x="1729436" y="3994926"/>
                </a:lnTo>
                <a:lnTo>
                  <a:pt x="1731518" y="3996037"/>
                </a:lnTo>
                <a:lnTo>
                  <a:pt x="1733899" y="3996927"/>
                </a:lnTo>
                <a:lnTo>
                  <a:pt x="1735981" y="3997371"/>
                </a:lnTo>
                <a:lnTo>
                  <a:pt x="1741036" y="3998483"/>
                </a:lnTo>
                <a:lnTo>
                  <a:pt x="1745795" y="3998928"/>
                </a:lnTo>
                <a:lnTo>
                  <a:pt x="1751148" y="3999149"/>
                </a:lnTo>
                <a:lnTo>
                  <a:pt x="1756503" y="3998928"/>
                </a:lnTo>
                <a:lnTo>
                  <a:pt x="1761558" y="3998260"/>
                </a:lnTo>
                <a:lnTo>
                  <a:pt x="1772861" y="3997371"/>
                </a:lnTo>
                <a:lnTo>
                  <a:pt x="1778513" y="3997148"/>
                </a:lnTo>
                <a:lnTo>
                  <a:pt x="1784759" y="3997148"/>
                </a:lnTo>
                <a:lnTo>
                  <a:pt x="1790707" y="3997815"/>
                </a:lnTo>
                <a:lnTo>
                  <a:pt x="1796656" y="3998260"/>
                </a:lnTo>
                <a:lnTo>
                  <a:pt x="1793680" y="3998928"/>
                </a:lnTo>
                <a:lnTo>
                  <a:pt x="1790707" y="3999594"/>
                </a:lnTo>
                <a:lnTo>
                  <a:pt x="1787732" y="4000484"/>
                </a:lnTo>
                <a:lnTo>
                  <a:pt x="1784759" y="4002040"/>
                </a:lnTo>
                <a:lnTo>
                  <a:pt x="1779106" y="4004707"/>
                </a:lnTo>
                <a:lnTo>
                  <a:pt x="1772861" y="4008041"/>
                </a:lnTo>
                <a:lnTo>
                  <a:pt x="1767210" y="4012043"/>
                </a:lnTo>
                <a:lnTo>
                  <a:pt x="1761261" y="4016489"/>
                </a:lnTo>
                <a:lnTo>
                  <a:pt x="1749363" y="4026492"/>
                </a:lnTo>
                <a:lnTo>
                  <a:pt x="1737169" y="4036718"/>
                </a:lnTo>
                <a:lnTo>
                  <a:pt x="1731222" y="4041831"/>
                </a:lnTo>
                <a:lnTo>
                  <a:pt x="1724677" y="4046722"/>
                </a:lnTo>
                <a:lnTo>
                  <a:pt x="1718730" y="4051168"/>
                </a:lnTo>
                <a:lnTo>
                  <a:pt x="1711888" y="4055391"/>
                </a:lnTo>
                <a:lnTo>
                  <a:pt x="1705642" y="4058948"/>
                </a:lnTo>
                <a:lnTo>
                  <a:pt x="1698801" y="4062060"/>
                </a:lnTo>
                <a:lnTo>
                  <a:pt x="1692555" y="4060949"/>
                </a:lnTo>
                <a:lnTo>
                  <a:pt x="1688688" y="4060504"/>
                </a:lnTo>
                <a:lnTo>
                  <a:pt x="1685418" y="4060060"/>
                </a:lnTo>
                <a:lnTo>
                  <a:pt x="1681848" y="4060060"/>
                </a:lnTo>
                <a:lnTo>
                  <a:pt x="1678576" y="4060060"/>
                </a:lnTo>
                <a:lnTo>
                  <a:pt x="1675304" y="4060727"/>
                </a:lnTo>
                <a:lnTo>
                  <a:pt x="1672034" y="4061172"/>
                </a:lnTo>
                <a:lnTo>
                  <a:pt x="1669058" y="4062283"/>
                </a:lnTo>
                <a:lnTo>
                  <a:pt x="1666381" y="4063839"/>
                </a:lnTo>
                <a:lnTo>
                  <a:pt x="1664004" y="4065395"/>
                </a:lnTo>
                <a:lnTo>
                  <a:pt x="1661622" y="4067396"/>
                </a:lnTo>
                <a:lnTo>
                  <a:pt x="1659840" y="4070064"/>
                </a:lnTo>
                <a:lnTo>
                  <a:pt x="1658352" y="4072953"/>
                </a:lnTo>
                <a:lnTo>
                  <a:pt x="1657164" y="4076510"/>
                </a:lnTo>
                <a:lnTo>
                  <a:pt x="1656269" y="4080734"/>
                </a:lnTo>
                <a:lnTo>
                  <a:pt x="1654782" y="4080067"/>
                </a:lnTo>
                <a:lnTo>
                  <a:pt x="1653295" y="4079622"/>
                </a:lnTo>
                <a:lnTo>
                  <a:pt x="1651809" y="4078734"/>
                </a:lnTo>
                <a:lnTo>
                  <a:pt x="1650618" y="4077622"/>
                </a:lnTo>
                <a:lnTo>
                  <a:pt x="1648833" y="4075398"/>
                </a:lnTo>
                <a:lnTo>
                  <a:pt x="1647051" y="4072509"/>
                </a:lnTo>
                <a:lnTo>
                  <a:pt x="1644967" y="4070286"/>
                </a:lnTo>
                <a:lnTo>
                  <a:pt x="1644075" y="4069174"/>
                </a:lnTo>
                <a:lnTo>
                  <a:pt x="1642884" y="4068285"/>
                </a:lnTo>
                <a:lnTo>
                  <a:pt x="1641397" y="4067396"/>
                </a:lnTo>
                <a:lnTo>
                  <a:pt x="1639315" y="4067173"/>
                </a:lnTo>
                <a:lnTo>
                  <a:pt x="1637532" y="4067173"/>
                </a:lnTo>
                <a:lnTo>
                  <a:pt x="1635152" y="4067396"/>
                </a:lnTo>
                <a:lnTo>
                  <a:pt x="1633071" y="4069174"/>
                </a:lnTo>
                <a:lnTo>
                  <a:pt x="1631285" y="4070730"/>
                </a:lnTo>
                <a:lnTo>
                  <a:pt x="1630095" y="4072731"/>
                </a:lnTo>
                <a:lnTo>
                  <a:pt x="1629203" y="4074732"/>
                </a:lnTo>
                <a:lnTo>
                  <a:pt x="1628013" y="4078734"/>
                </a:lnTo>
                <a:lnTo>
                  <a:pt x="1627122" y="4082068"/>
                </a:lnTo>
                <a:lnTo>
                  <a:pt x="1626230" y="4083402"/>
                </a:lnTo>
                <a:lnTo>
                  <a:pt x="1624743" y="4084958"/>
                </a:lnTo>
                <a:lnTo>
                  <a:pt x="1623255" y="4085624"/>
                </a:lnTo>
                <a:lnTo>
                  <a:pt x="1621471" y="4086514"/>
                </a:lnTo>
                <a:lnTo>
                  <a:pt x="1618794" y="4086736"/>
                </a:lnTo>
                <a:lnTo>
                  <a:pt x="1614927" y="4086736"/>
                </a:lnTo>
                <a:lnTo>
                  <a:pt x="1610764" y="4086291"/>
                </a:lnTo>
                <a:lnTo>
                  <a:pt x="1605707" y="4085402"/>
                </a:lnTo>
                <a:lnTo>
                  <a:pt x="1603327" y="4086736"/>
                </a:lnTo>
                <a:lnTo>
                  <a:pt x="1601841" y="4088515"/>
                </a:lnTo>
                <a:lnTo>
                  <a:pt x="1600353" y="4090515"/>
                </a:lnTo>
                <a:lnTo>
                  <a:pt x="1599165" y="4092515"/>
                </a:lnTo>
                <a:lnTo>
                  <a:pt x="1598570" y="4094961"/>
                </a:lnTo>
                <a:lnTo>
                  <a:pt x="1597676" y="4097407"/>
                </a:lnTo>
                <a:lnTo>
                  <a:pt x="1596784" y="4103409"/>
                </a:lnTo>
                <a:lnTo>
                  <a:pt x="1597974" y="4105187"/>
                </a:lnTo>
                <a:lnTo>
                  <a:pt x="1599461" y="4106743"/>
                </a:lnTo>
                <a:lnTo>
                  <a:pt x="1600947" y="4107855"/>
                </a:lnTo>
                <a:lnTo>
                  <a:pt x="1602435" y="4108744"/>
                </a:lnTo>
                <a:lnTo>
                  <a:pt x="1604517" y="4109633"/>
                </a:lnTo>
                <a:lnTo>
                  <a:pt x="1606300" y="4110078"/>
                </a:lnTo>
                <a:lnTo>
                  <a:pt x="1610466" y="4110966"/>
                </a:lnTo>
                <a:lnTo>
                  <a:pt x="1614630" y="4111189"/>
                </a:lnTo>
                <a:lnTo>
                  <a:pt x="1619091" y="4111189"/>
                </a:lnTo>
                <a:lnTo>
                  <a:pt x="1628013" y="4110522"/>
                </a:lnTo>
                <a:lnTo>
                  <a:pt x="1631881" y="4110078"/>
                </a:lnTo>
                <a:lnTo>
                  <a:pt x="1635747" y="4109855"/>
                </a:lnTo>
                <a:lnTo>
                  <a:pt x="1639020" y="4110078"/>
                </a:lnTo>
                <a:lnTo>
                  <a:pt x="1640506" y="4110522"/>
                </a:lnTo>
                <a:lnTo>
                  <a:pt x="1641697" y="4110745"/>
                </a:lnTo>
                <a:lnTo>
                  <a:pt x="1642884" y="4111189"/>
                </a:lnTo>
                <a:lnTo>
                  <a:pt x="1643479" y="4112078"/>
                </a:lnTo>
                <a:lnTo>
                  <a:pt x="1644374" y="4112968"/>
                </a:lnTo>
                <a:lnTo>
                  <a:pt x="1644669" y="4114079"/>
                </a:lnTo>
                <a:lnTo>
                  <a:pt x="1644967" y="4115413"/>
                </a:lnTo>
                <a:lnTo>
                  <a:pt x="1644669" y="4116969"/>
                </a:lnTo>
                <a:lnTo>
                  <a:pt x="1644075" y="4121192"/>
                </a:lnTo>
                <a:lnTo>
                  <a:pt x="1645561" y="4121416"/>
                </a:lnTo>
                <a:lnTo>
                  <a:pt x="1647051" y="4121416"/>
                </a:lnTo>
                <a:lnTo>
                  <a:pt x="1647942" y="4121192"/>
                </a:lnTo>
                <a:lnTo>
                  <a:pt x="1648833" y="4120526"/>
                </a:lnTo>
                <a:lnTo>
                  <a:pt x="1649727" y="4120081"/>
                </a:lnTo>
                <a:lnTo>
                  <a:pt x="1650322" y="4119415"/>
                </a:lnTo>
                <a:lnTo>
                  <a:pt x="1651214" y="4117414"/>
                </a:lnTo>
                <a:lnTo>
                  <a:pt x="1652106" y="4115858"/>
                </a:lnTo>
                <a:lnTo>
                  <a:pt x="1652997" y="4113857"/>
                </a:lnTo>
                <a:lnTo>
                  <a:pt x="1653593" y="4113190"/>
                </a:lnTo>
                <a:lnTo>
                  <a:pt x="1654486" y="4112746"/>
                </a:lnTo>
                <a:lnTo>
                  <a:pt x="1655377" y="4112078"/>
                </a:lnTo>
                <a:lnTo>
                  <a:pt x="1656864" y="4111856"/>
                </a:lnTo>
                <a:lnTo>
                  <a:pt x="1656864" y="4110078"/>
                </a:lnTo>
                <a:lnTo>
                  <a:pt x="1656269" y="4108965"/>
                </a:lnTo>
                <a:lnTo>
                  <a:pt x="1655675" y="4108299"/>
                </a:lnTo>
                <a:lnTo>
                  <a:pt x="1654486" y="4107632"/>
                </a:lnTo>
                <a:lnTo>
                  <a:pt x="1652997" y="4107410"/>
                </a:lnTo>
                <a:lnTo>
                  <a:pt x="1651510" y="4107410"/>
                </a:lnTo>
                <a:lnTo>
                  <a:pt x="1648537" y="4107410"/>
                </a:lnTo>
                <a:lnTo>
                  <a:pt x="1646456" y="4107410"/>
                </a:lnTo>
                <a:lnTo>
                  <a:pt x="1645561" y="4106966"/>
                </a:lnTo>
                <a:lnTo>
                  <a:pt x="1644075" y="4106521"/>
                </a:lnTo>
                <a:lnTo>
                  <a:pt x="1643183" y="4105854"/>
                </a:lnTo>
                <a:lnTo>
                  <a:pt x="1642587" y="4104742"/>
                </a:lnTo>
                <a:lnTo>
                  <a:pt x="1642587" y="4103409"/>
                </a:lnTo>
                <a:lnTo>
                  <a:pt x="1642884" y="4101185"/>
                </a:lnTo>
                <a:lnTo>
                  <a:pt x="1643479" y="4098741"/>
                </a:lnTo>
                <a:lnTo>
                  <a:pt x="1645561" y="4097185"/>
                </a:lnTo>
                <a:lnTo>
                  <a:pt x="1647051" y="4096072"/>
                </a:lnTo>
                <a:lnTo>
                  <a:pt x="1648537" y="4095184"/>
                </a:lnTo>
                <a:lnTo>
                  <a:pt x="1650322" y="4094739"/>
                </a:lnTo>
                <a:lnTo>
                  <a:pt x="1651809" y="4094516"/>
                </a:lnTo>
                <a:lnTo>
                  <a:pt x="1653593" y="4094739"/>
                </a:lnTo>
                <a:lnTo>
                  <a:pt x="1655377" y="4095184"/>
                </a:lnTo>
                <a:lnTo>
                  <a:pt x="1656269" y="4095851"/>
                </a:lnTo>
                <a:lnTo>
                  <a:pt x="1657756" y="4096962"/>
                </a:lnTo>
                <a:lnTo>
                  <a:pt x="1658946" y="4098296"/>
                </a:lnTo>
                <a:lnTo>
                  <a:pt x="1660136" y="4099852"/>
                </a:lnTo>
                <a:lnTo>
                  <a:pt x="1660731" y="4101630"/>
                </a:lnTo>
                <a:lnTo>
                  <a:pt x="1661327" y="4104075"/>
                </a:lnTo>
                <a:lnTo>
                  <a:pt x="1661327" y="4106298"/>
                </a:lnTo>
                <a:lnTo>
                  <a:pt x="1661327" y="4108965"/>
                </a:lnTo>
                <a:lnTo>
                  <a:pt x="1660731" y="4111856"/>
                </a:lnTo>
                <a:lnTo>
                  <a:pt x="1664598" y="4111189"/>
                </a:lnTo>
                <a:lnTo>
                  <a:pt x="1668168" y="4110078"/>
                </a:lnTo>
                <a:lnTo>
                  <a:pt x="1671439" y="4108744"/>
                </a:lnTo>
                <a:lnTo>
                  <a:pt x="1674412" y="4106743"/>
                </a:lnTo>
                <a:lnTo>
                  <a:pt x="1677089" y="4105187"/>
                </a:lnTo>
                <a:lnTo>
                  <a:pt x="1679766" y="4102741"/>
                </a:lnTo>
                <a:lnTo>
                  <a:pt x="1684524" y="4098741"/>
                </a:lnTo>
                <a:lnTo>
                  <a:pt x="1689878" y="4094739"/>
                </a:lnTo>
                <a:lnTo>
                  <a:pt x="1692853" y="4092960"/>
                </a:lnTo>
                <a:lnTo>
                  <a:pt x="1695828" y="4091404"/>
                </a:lnTo>
                <a:lnTo>
                  <a:pt x="1699099" y="4090293"/>
                </a:lnTo>
                <a:lnTo>
                  <a:pt x="1702965" y="4089403"/>
                </a:lnTo>
                <a:lnTo>
                  <a:pt x="1707129" y="4088737"/>
                </a:lnTo>
                <a:lnTo>
                  <a:pt x="1711591" y="4089181"/>
                </a:lnTo>
                <a:lnTo>
                  <a:pt x="1710104" y="4091627"/>
                </a:lnTo>
                <a:lnTo>
                  <a:pt x="1708022" y="4093850"/>
                </a:lnTo>
                <a:lnTo>
                  <a:pt x="1705345" y="4095629"/>
                </a:lnTo>
                <a:lnTo>
                  <a:pt x="1702371" y="4096962"/>
                </a:lnTo>
                <a:lnTo>
                  <a:pt x="1698801" y="4097852"/>
                </a:lnTo>
                <a:lnTo>
                  <a:pt x="1694637" y="4098296"/>
                </a:lnTo>
                <a:lnTo>
                  <a:pt x="1690474" y="4098296"/>
                </a:lnTo>
                <a:lnTo>
                  <a:pt x="1686310" y="4098296"/>
                </a:lnTo>
                <a:lnTo>
                  <a:pt x="1685715" y="4102297"/>
                </a:lnTo>
                <a:lnTo>
                  <a:pt x="1685715" y="4105632"/>
                </a:lnTo>
                <a:lnTo>
                  <a:pt x="1686310" y="4107855"/>
                </a:lnTo>
                <a:lnTo>
                  <a:pt x="1688094" y="4110078"/>
                </a:lnTo>
                <a:lnTo>
                  <a:pt x="1688988" y="4112078"/>
                </a:lnTo>
                <a:lnTo>
                  <a:pt x="1690177" y="4114302"/>
                </a:lnTo>
                <a:lnTo>
                  <a:pt x="1690474" y="4116969"/>
                </a:lnTo>
                <a:lnTo>
                  <a:pt x="1691069" y="4118525"/>
                </a:lnTo>
                <a:lnTo>
                  <a:pt x="1690474" y="4120526"/>
                </a:lnTo>
                <a:lnTo>
                  <a:pt x="1686310" y="4120526"/>
                </a:lnTo>
                <a:lnTo>
                  <a:pt x="1682442" y="4120748"/>
                </a:lnTo>
                <a:lnTo>
                  <a:pt x="1678576" y="4121416"/>
                </a:lnTo>
                <a:lnTo>
                  <a:pt x="1674711" y="4122304"/>
                </a:lnTo>
                <a:lnTo>
                  <a:pt x="1671439" y="4123193"/>
                </a:lnTo>
                <a:lnTo>
                  <a:pt x="1668464" y="4124305"/>
                </a:lnTo>
                <a:lnTo>
                  <a:pt x="1661922" y="4126750"/>
                </a:lnTo>
                <a:lnTo>
                  <a:pt x="1656269" y="4129863"/>
                </a:lnTo>
                <a:lnTo>
                  <a:pt x="1650618" y="4132975"/>
                </a:lnTo>
                <a:lnTo>
                  <a:pt x="1645561" y="4136087"/>
                </a:lnTo>
                <a:lnTo>
                  <a:pt x="1639315" y="4139199"/>
                </a:lnTo>
                <a:lnTo>
                  <a:pt x="1640208" y="4136532"/>
                </a:lnTo>
                <a:lnTo>
                  <a:pt x="1640506" y="4134309"/>
                </a:lnTo>
                <a:lnTo>
                  <a:pt x="1639911" y="4132308"/>
                </a:lnTo>
                <a:lnTo>
                  <a:pt x="1639020" y="4130752"/>
                </a:lnTo>
                <a:lnTo>
                  <a:pt x="1637532" y="4128973"/>
                </a:lnTo>
                <a:lnTo>
                  <a:pt x="1635747" y="4127417"/>
                </a:lnTo>
                <a:lnTo>
                  <a:pt x="1633071" y="4125861"/>
                </a:lnTo>
                <a:lnTo>
                  <a:pt x="1630394" y="4124527"/>
                </a:lnTo>
                <a:lnTo>
                  <a:pt x="1627419" y="4123416"/>
                </a:lnTo>
                <a:lnTo>
                  <a:pt x="1624149" y="4122304"/>
                </a:lnTo>
                <a:lnTo>
                  <a:pt x="1616414" y="4120303"/>
                </a:lnTo>
                <a:lnTo>
                  <a:pt x="1608087" y="4118303"/>
                </a:lnTo>
                <a:lnTo>
                  <a:pt x="1599165" y="4116303"/>
                </a:lnTo>
                <a:lnTo>
                  <a:pt x="1590240" y="4114302"/>
                </a:lnTo>
                <a:lnTo>
                  <a:pt x="1581021" y="4111856"/>
                </a:lnTo>
                <a:lnTo>
                  <a:pt x="1572990" y="4109411"/>
                </a:lnTo>
                <a:lnTo>
                  <a:pt x="1568825" y="4107855"/>
                </a:lnTo>
                <a:lnTo>
                  <a:pt x="1564958" y="4106298"/>
                </a:lnTo>
                <a:lnTo>
                  <a:pt x="1561092" y="4104298"/>
                </a:lnTo>
                <a:lnTo>
                  <a:pt x="1557820" y="4102297"/>
                </a:lnTo>
                <a:lnTo>
                  <a:pt x="1554846" y="4100297"/>
                </a:lnTo>
                <a:lnTo>
                  <a:pt x="1552169" y="4097852"/>
                </a:lnTo>
                <a:lnTo>
                  <a:pt x="1549789" y="4095184"/>
                </a:lnTo>
                <a:lnTo>
                  <a:pt x="1548005" y="4092515"/>
                </a:lnTo>
                <a:lnTo>
                  <a:pt x="1546814" y="4089403"/>
                </a:lnTo>
                <a:lnTo>
                  <a:pt x="1545923" y="4086069"/>
                </a:lnTo>
                <a:lnTo>
                  <a:pt x="1544137" y="4087403"/>
                </a:lnTo>
                <a:lnTo>
                  <a:pt x="1542651" y="4088292"/>
                </a:lnTo>
                <a:lnTo>
                  <a:pt x="1540865" y="4089181"/>
                </a:lnTo>
                <a:lnTo>
                  <a:pt x="1538487" y="4089848"/>
                </a:lnTo>
                <a:lnTo>
                  <a:pt x="1536405" y="4090293"/>
                </a:lnTo>
                <a:lnTo>
                  <a:pt x="1534025" y="4090515"/>
                </a:lnTo>
                <a:lnTo>
                  <a:pt x="1531348" y="4090738"/>
                </a:lnTo>
                <a:lnTo>
                  <a:pt x="1528969" y="4090738"/>
                </a:lnTo>
                <a:lnTo>
                  <a:pt x="1525697" y="4086069"/>
                </a:lnTo>
                <a:lnTo>
                  <a:pt x="1522425" y="4082068"/>
                </a:lnTo>
                <a:lnTo>
                  <a:pt x="1518261" y="4078289"/>
                </a:lnTo>
                <a:lnTo>
                  <a:pt x="1513800" y="4075398"/>
                </a:lnTo>
                <a:lnTo>
                  <a:pt x="1511420" y="4073842"/>
                </a:lnTo>
                <a:lnTo>
                  <a:pt x="1509041" y="4072731"/>
                </a:lnTo>
                <a:lnTo>
                  <a:pt x="1506365" y="4071620"/>
                </a:lnTo>
                <a:lnTo>
                  <a:pt x="1503390" y="4070730"/>
                </a:lnTo>
                <a:lnTo>
                  <a:pt x="1497144" y="4069397"/>
                </a:lnTo>
                <a:lnTo>
                  <a:pt x="1490601" y="4068507"/>
                </a:lnTo>
                <a:lnTo>
                  <a:pt x="1486437" y="4062950"/>
                </a:lnTo>
                <a:lnTo>
                  <a:pt x="1481975" y="4057837"/>
                </a:lnTo>
                <a:lnTo>
                  <a:pt x="1476621" y="4053169"/>
                </a:lnTo>
                <a:lnTo>
                  <a:pt x="1471268" y="4048500"/>
                </a:lnTo>
                <a:lnTo>
                  <a:pt x="1465319" y="4044722"/>
                </a:lnTo>
                <a:lnTo>
                  <a:pt x="1459370" y="4040720"/>
                </a:lnTo>
                <a:lnTo>
                  <a:pt x="1447176" y="4033606"/>
                </a:lnTo>
                <a:lnTo>
                  <a:pt x="1435577" y="4026715"/>
                </a:lnTo>
                <a:lnTo>
                  <a:pt x="1429925" y="4023380"/>
                </a:lnTo>
                <a:lnTo>
                  <a:pt x="1425166" y="4019602"/>
                </a:lnTo>
                <a:lnTo>
                  <a:pt x="1420111" y="4015600"/>
                </a:lnTo>
                <a:lnTo>
                  <a:pt x="1415947" y="4011598"/>
                </a:lnTo>
                <a:lnTo>
                  <a:pt x="1412675" y="4006930"/>
                </a:lnTo>
                <a:lnTo>
                  <a:pt x="1411187" y="4004707"/>
                </a:lnTo>
                <a:lnTo>
                  <a:pt x="1409700" y="4002261"/>
                </a:lnTo>
                <a:lnTo>
                  <a:pt x="1412377" y="4003373"/>
                </a:lnTo>
                <a:lnTo>
                  <a:pt x="1414757" y="4004262"/>
                </a:lnTo>
                <a:lnTo>
                  <a:pt x="1417434" y="4004484"/>
                </a:lnTo>
                <a:lnTo>
                  <a:pt x="1420407" y="4004707"/>
                </a:lnTo>
                <a:lnTo>
                  <a:pt x="1423679" y="4004484"/>
                </a:lnTo>
                <a:lnTo>
                  <a:pt x="1426653" y="4004262"/>
                </a:lnTo>
                <a:lnTo>
                  <a:pt x="1429034" y="4003373"/>
                </a:lnTo>
                <a:lnTo>
                  <a:pt x="1431710" y="4002706"/>
                </a:lnTo>
                <a:lnTo>
                  <a:pt x="1436767" y="4001150"/>
                </a:lnTo>
                <a:lnTo>
                  <a:pt x="1439741" y="3999372"/>
                </a:lnTo>
                <a:lnTo>
                  <a:pt x="1440335" y="3998483"/>
                </a:lnTo>
                <a:lnTo>
                  <a:pt x="1440930" y="3998038"/>
                </a:lnTo>
                <a:lnTo>
                  <a:pt x="1440335" y="3997371"/>
                </a:lnTo>
                <a:lnTo>
                  <a:pt x="1439444" y="3997371"/>
                </a:lnTo>
                <a:lnTo>
                  <a:pt x="1446581" y="3996259"/>
                </a:lnTo>
                <a:lnTo>
                  <a:pt x="1454017" y="3995815"/>
                </a:lnTo>
                <a:lnTo>
                  <a:pt x="1461452" y="3995371"/>
                </a:lnTo>
                <a:lnTo>
                  <a:pt x="1469483" y="3995371"/>
                </a:lnTo>
                <a:lnTo>
                  <a:pt x="1477811" y="3995815"/>
                </a:lnTo>
                <a:lnTo>
                  <a:pt x="1485842" y="3996259"/>
                </a:lnTo>
                <a:lnTo>
                  <a:pt x="1494170" y="3997148"/>
                </a:lnTo>
                <a:lnTo>
                  <a:pt x="1503390" y="3998260"/>
                </a:lnTo>
                <a:lnTo>
                  <a:pt x="1520938" y="4000484"/>
                </a:lnTo>
                <a:lnTo>
                  <a:pt x="1539082" y="4003373"/>
                </a:lnTo>
                <a:lnTo>
                  <a:pt x="1556928" y="4006040"/>
                </a:lnTo>
                <a:lnTo>
                  <a:pt x="1575072" y="4008709"/>
                </a:lnTo>
                <a:lnTo>
                  <a:pt x="1583994" y="4009820"/>
                </a:lnTo>
                <a:lnTo>
                  <a:pt x="1593215" y="4010709"/>
                </a:lnTo>
                <a:lnTo>
                  <a:pt x="1602138" y="4011598"/>
                </a:lnTo>
                <a:lnTo>
                  <a:pt x="1610764" y="4011821"/>
                </a:lnTo>
                <a:lnTo>
                  <a:pt x="1619390" y="4012043"/>
                </a:lnTo>
                <a:lnTo>
                  <a:pt x="1628013" y="4012043"/>
                </a:lnTo>
                <a:lnTo>
                  <a:pt x="1636342" y="4011598"/>
                </a:lnTo>
                <a:lnTo>
                  <a:pt x="1644374" y="4010709"/>
                </a:lnTo>
                <a:lnTo>
                  <a:pt x="1652106" y="4009153"/>
                </a:lnTo>
                <a:lnTo>
                  <a:pt x="1659840" y="4007597"/>
                </a:lnTo>
                <a:lnTo>
                  <a:pt x="1667275" y="4005596"/>
                </a:lnTo>
                <a:lnTo>
                  <a:pt x="1674116" y="4002706"/>
                </a:lnTo>
                <a:lnTo>
                  <a:pt x="1680957" y="3999372"/>
                </a:lnTo>
                <a:lnTo>
                  <a:pt x="1687201" y="3995371"/>
                </a:lnTo>
                <a:lnTo>
                  <a:pt x="1693151" y="3990924"/>
                </a:lnTo>
                <a:lnTo>
                  <a:pt x="1698801" y="3985811"/>
                </a:lnTo>
                <a:lnTo>
                  <a:pt x="1697313" y="3985367"/>
                </a:lnTo>
                <a:lnTo>
                  <a:pt x="1696124" y="3985144"/>
                </a:lnTo>
                <a:lnTo>
                  <a:pt x="1694637" y="3984700"/>
                </a:lnTo>
                <a:lnTo>
                  <a:pt x="1693447" y="3985144"/>
                </a:lnTo>
                <a:lnTo>
                  <a:pt x="1691069" y="3985367"/>
                </a:lnTo>
                <a:lnTo>
                  <a:pt x="1688392" y="3986478"/>
                </a:lnTo>
                <a:lnTo>
                  <a:pt x="1685715" y="3987812"/>
                </a:lnTo>
                <a:lnTo>
                  <a:pt x="1682741" y="3989591"/>
                </a:lnTo>
                <a:lnTo>
                  <a:pt x="1677089" y="3993591"/>
                </a:lnTo>
                <a:lnTo>
                  <a:pt x="1673520" y="3995371"/>
                </a:lnTo>
                <a:lnTo>
                  <a:pt x="1670249" y="3997148"/>
                </a:lnTo>
                <a:lnTo>
                  <a:pt x="1666381" y="3998928"/>
                </a:lnTo>
                <a:lnTo>
                  <a:pt x="1662516" y="4000261"/>
                </a:lnTo>
                <a:lnTo>
                  <a:pt x="1658352" y="4001150"/>
                </a:lnTo>
                <a:lnTo>
                  <a:pt x="1653593" y="4001372"/>
                </a:lnTo>
                <a:lnTo>
                  <a:pt x="1651510" y="4001150"/>
                </a:lnTo>
                <a:lnTo>
                  <a:pt x="1648833" y="4001150"/>
                </a:lnTo>
                <a:lnTo>
                  <a:pt x="1646157" y="4000484"/>
                </a:lnTo>
                <a:lnTo>
                  <a:pt x="1643479" y="4000039"/>
                </a:lnTo>
                <a:lnTo>
                  <a:pt x="1647347" y="3997148"/>
                </a:lnTo>
                <a:lnTo>
                  <a:pt x="1651214" y="3994703"/>
                </a:lnTo>
                <a:lnTo>
                  <a:pt x="1654188" y="3991814"/>
                </a:lnTo>
                <a:lnTo>
                  <a:pt x="1657164" y="3988923"/>
                </a:lnTo>
                <a:lnTo>
                  <a:pt x="1662813" y="3982922"/>
                </a:lnTo>
                <a:lnTo>
                  <a:pt x="1668168" y="3976696"/>
                </a:lnTo>
                <a:lnTo>
                  <a:pt x="1674116" y="3970695"/>
                </a:lnTo>
                <a:lnTo>
                  <a:pt x="1677089" y="3967583"/>
                </a:lnTo>
                <a:lnTo>
                  <a:pt x="1680361" y="3964916"/>
                </a:lnTo>
                <a:lnTo>
                  <a:pt x="1684524" y="3962025"/>
                </a:lnTo>
                <a:lnTo>
                  <a:pt x="1688688" y="3959579"/>
                </a:lnTo>
                <a:lnTo>
                  <a:pt x="1693151" y="3956912"/>
                </a:lnTo>
                <a:lnTo>
                  <a:pt x="1698504" y="3954466"/>
                </a:lnTo>
                <a:lnTo>
                  <a:pt x="1698504" y="3952466"/>
                </a:lnTo>
                <a:lnTo>
                  <a:pt x="1697612" y="3951133"/>
                </a:lnTo>
                <a:lnTo>
                  <a:pt x="1696124" y="3950243"/>
                </a:lnTo>
                <a:lnTo>
                  <a:pt x="1694637" y="3949576"/>
                </a:lnTo>
                <a:lnTo>
                  <a:pt x="1692853" y="3949576"/>
                </a:lnTo>
                <a:lnTo>
                  <a:pt x="1690474" y="3949576"/>
                </a:lnTo>
                <a:lnTo>
                  <a:pt x="1685715" y="3950243"/>
                </a:lnTo>
                <a:lnTo>
                  <a:pt x="1683335" y="3950243"/>
                </a:lnTo>
                <a:lnTo>
                  <a:pt x="1681551" y="3950243"/>
                </a:lnTo>
                <a:lnTo>
                  <a:pt x="1679766" y="3950243"/>
                </a:lnTo>
                <a:lnTo>
                  <a:pt x="1678280" y="3949354"/>
                </a:lnTo>
                <a:lnTo>
                  <a:pt x="1677089" y="3948242"/>
                </a:lnTo>
                <a:lnTo>
                  <a:pt x="1676198" y="3946464"/>
                </a:lnTo>
                <a:lnTo>
                  <a:pt x="1676793" y="3944241"/>
                </a:lnTo>
                <a:lnTo>
                  <a:pt x="1677387" y="3941128"/>
                </a:lnTo>
                <a:lnTo>
                  <a:pt x="1678576" y="3939795"/>
                </a:lnTo>
                <a:lnTo>
                  <a:pt x="1680065" y="3938905"/>
                </a:lnTo>
                <a:lnTo>
                  <a:pt x="1681551" y="3938684"/>
                </a:lnTo>
                <a:close/>
                <a:moveTo>
                  <a:pt x="7937425" y="3933108"/>
                </a:moveTo>
                <a:lnTo>
                  <a:pt x="7940364" y="3933327"/>
                </a:lnTo>
                <a:lnTo>
                  <a:pt x="7943302" y="3934204"/>
                </a:lnTo>
                <a:lnTo>
                  <a:pt x="7946242" y="3935080"/>
                </a:lnTo>
                <a:lnTo>
                  <a:pt x="7952413" y="3937053"/>
                </a:lnTo>
                <a:lnTo>
                  <a:pt x="7958879" y="3939244"/>
                </a:lnTo>
                <a:lnTo>
                  <a:pt x="7964463" y="3941216"/>
                </a:lnTo>
                <a:lnTo>
                  <a:pt x="7967401" y="3941654"/>
                </a:lnTo>
                <a:lnTo>
                  <a:pt x="7970047" y="3941873"/>
                </a:lnTo>
                <a:lnTo>
                  <a:pt x="7970047" y="3943627"/>
                </a:lnTo>
                <a:lnTo>
                  <a:pt x="7970047" y="3944503"/>
                </a:lnTo>
                <a:lnTo>
                  <a:pt x="7969753" y="3944723"/>
                </a:lnTo>
                <a:lnTo>
                  <a:pt x="7969165" y="3945379"/>
                </a:lnTo>
                <a:lnTo>
                  <a:pt x="7968577" y="3945598"/>
                </a:lnTo>
                <a:lnTo>
                  <a:pt x="7966814" y="3945598"/>
                </a:lnTo>
                <a:lnTo>
                  <a:pt x="7964169" y="3945379"/>
                </a:lnTo>
                <a:lnTo>
                  <a:pt x="7961230" y="3944941"/>
                </a:lnTo>
                <a:lnTo>
                  <a:pt x="7954177" y="3943407"/>
                </a:lnTo>
                <a:lnTo>
                  <a:pt x="7945948" y="3941216"/>
                </a:lnTo>
                <a:lnTo>
                  <a:pt x="7937719" y="3939463"/>
                </a:lnTo>
                <a:lnTo>
                  <a:pt x="7933898" y="3938586"/>
                </a:lnTo>
                <a:lnTo>
                  <a:pt x="7929784" y="3938368"/>
                </a:lnTo>
                <a:lnTo>
                  <a:pt x="7926551" y="3938368"/>
                </a:lnTo>
                <a:lnTo>
                  <a:pt x="7923612" y="3938586"/>
                </a:lnTo>
                <a:lnTo>
                  <a:pt x="7925669" y="3936395"/>
                </a:lnTo>
                <a:lnTo>
                  <a:pt x="7928314" y="3934861"/>
                </a:lnTo>
                <a:lnTo>
                  <a:pt x="7931253" y="3933547"/>
                </a:lnTo>
                <a:lnTo>
                  <a:pt x="7934486" y="3933327"/>
                </a:lnTo>
                <a:close/>
                <a:moveTo>
                  <a:pt x="1510760" y="3912588"/>
                </a:moveTo>
                <a:lnTo>
                  <a:pt x="1512818" y="3912588"/>
                </a:lnTo>
                <a:lnTo>
                  <a:pt x="1515170" y="3912588"/>
                </a:lnTo>
                <a:lnTo>
                  <a:pt x="1517228" y="3912810"/>
                </a:lnTo>
                <a:lnTo>
                  <a:pt x="1519874" y="3913252"/>
                </a:lnTo>
                <a:lnTo>
                  <a:pt x="1522519" y="3914137"/>
                </a:lnTo>
                <a:lnTo>
                  <a:pt x="1527810" y="3916126"/>
                </a:lnTo>
                <a:lnTo>
                  <a:pt x="1533397" y="3918557"/>
                </a:lnTo>
                <a:lnTo>
                  <a:pt x="1539275" y="3921432"/>
                </a:lnTo>
                <a:lnTo>
                  <a:pt x="1550447" y="3927621"/>
                </a:lnTo>
                <a:lnTo>
                  <a:pt x="1561325" y="3933369"/>
                </a:lnTo>
                <a:lnTo>
                  <a:pt x="1566028" y="3935801"/>
                </a:lnTo>
                <a:lnTo>
                  <a:pt x="1570438" y="3937348"/>
                </a:lnTo>
                <a:lnTo>
                  <a:pt x="1550447" y="3937570"/>
                </a:lnTo>
                <a:lnTo>
                  <a:pt x="1540746" y="3937570"/>
                </a:lnTo>
                <a:lnTo>
                  <a:pt x="1531045" y="3937128"/>
                </a:lnTo>
                <a:lnTo>
                  <a:pt x="1526341" y="3936906"/>
                </a:lnTo>
                <a:lnTo>
                  <a:pt x="1521932" y="3936243"/>
                </a:lnTo>
                <a:lnTo>
                  <a:pt x="1517815" y="3935801"/>
                </a:lnTo>
                <a:lnTo>
                  <a:pt x="1513700" y="3934917"/>
                </a:lnTo>
                <a:lnTo>
                  <a:pt x="1509584" y="3933811"/>
                </a:lnTo>
                <a:lnTo>
                  <a:pt x="1505762" y="3932264"/>
                </a:lnTo>
                <a:lnTo>
                  <a:pt x="1502528" y="3930937"/>
                </a:lnTo>
                <a:lnTo>
                  <a:pt x="1499000" y="3928947"/>
                </a:lnTo>
                <a:lnTo>
                  <a:pt x="1499589" y="3925632"/>
                </a:lnTo>
                <a:lnTo>
                  <a:pt x="1500176" y="3922537"/>
                </a:lnTo>
                <a:lnTo>
                  <a:pt x="1501058" y="3920105"/>
                </a:lnTo>
                <a:lnTo>
                  <a:pt x="1502234" y="3918115"/>
                </a:lnTo>
                <a:lnTo>
                  <a:pt x="1503704" y="3916126"/>
                </a:lnTo>
                <a:lnTo>
                  <a:pt x="1505174" y="3914799"/>
                </a:lnTo>
                <a:lnTo>
                  <a:pt x="1506644" y="3913915"/>
                </a:lnTo>
                <a:lnTo>
                  <a:pt x="1508408" y="3913031"/>
                </a:lnTo>
                <a:close/>
                <a:moveTo>
                  <a:pt x="1484797" y="3897421"/>
                </a:moveTo>
                <a:lnTo>
                  <a:pt x="1486259" y="3897421"/>
                </a:lnTo>
                <a:lnTo>
                  <a:pt x="1489475" y="3898301"/>
                </a:lnTo>
                <a:lnTo>
                  <a:pt x="1486259" y="3902261"/>
                </a:lnTo>
                <a:lnTo>
                  <a:pt x="1485089" y="3903801"/>
                </a:lnTo>
                <a:lnTo>
                  <a:pt x="1484505" y="3905341"/>
                </a:lnTo>
                <a:lnTo>
                  <a:pt x="1483628" y="3906661"/>
                </a:lnTo>
                <a:lnTo>
                  <a:pt x="1483628" y="3907761"/>
                </a:lnTo>
                <a:lnTo>
                  <a:pt x="1483628" y="3909081"/>
                </a:lnTo>
                <a:lnTo>
                  <a:pt x="1483919" y="3910181"/>
                </a:lnTo>
                <a:lnTo>
                  <a:pt x="1485089" y="3912820"/>
                </a:lnTo>
                <a:lnTo>
                  <a:pt x="1486550" y="3915901"/>
                </a:lnTo>
                <a:lnTo>
                  <a:pt x="1488598" y="3919640"/>
                </a:lnTo>
                <a:lnTo>
                  <a:pt x="1489475" y="3924700"/>
                </a:lnTo>
                <a:lnTo>
                  <a:pt x="1487429" y="3924920"/>
                </a:lnTo>
                <a:lnTo>
                  <a:pt x="1485089" y="3925580"/>
                </a:lnTo>
                <a:lnTo>
                  <a:pt x="1483334" y="3926460"/>
                </a:lnTo>
                <a:lnTo>
                  <a:pt x="1481580" y="3927119"/>
                </a:lnTo>
                <a:lnTo>
                  <a:pt x="1479826" y="3928220"/>
                </a:lnTo>
                <a:lnTo>
                  <a:pt x="1477778" y="3929099"/>
                </a:lnTo>
                <a:lnTo>
                  <a:pt x="1475438" y="3929539"/>
                </a:lnTo>
                <a:lnTo>
                  <a:pt x="1472807" y="3929539"/>
                </a:lnTo>
                <a:lnTo>
                  <a:pt x="1473977" y="3927559"/>
                </a:lnTo>
                <a:lnTo>
                  <a:pt x="1475146" y="3925360"/>
                </a:lnTo>
                <a:lnTo>
                  <a:pt x="1475438" y="3922720"/>
                </a:lnTo>
                <a:lnTo>
                  <a:pt x="1476024" y="3920301"/>
                </a:lnTo>
                <a:lnTo>
                  <a:pt x="1476024" y="3914360"/>
                </a:lnTo>
                <a:lnTo>
                  <a:pt x="1476316" y="3908641"/>
                </a:lnTo>
                <a:lnTo>
                  <a:pt x="1476609" y="3905781"/>
                </a:lnTo>
                <a:lnTo>
                  <a:pt x="1477485" y="3903581"/>
                </a:lnTo>
                <a:lnTo>
                  <a:pt x="1478071" y="3901381"/>
                </a:lnTo>
                <a:lnTo>
                  <a:pt x="1479533" y="3899622"/>
                </a:lnTo>
                <a:lnTo>
                  <a:pt x="1480994" y="3898301"/>
                </a:lnTo>
                <a:lnTo>
                  <a:pt x="1482165" y="3898082"/>
                </a:lnTo>
                <a:lnTo>
                  <a:pt x="1483334" y="3897642"/>
                </a:lnTo>
                <a:close/>
                <a:moveTo>
                  <a:pt x="2244337" y="3843387"/>
                </a:moveTo>
                <a:lnTo>
                  <a:pt x="2242849" y="3843610"/>
                </a:lnTo>
                <a:lnTo>
                  <a:pt x="2241657" y="3844280"/>
                </a:lnTo>
                <a:lnTo>
                  <a:pt x="2241061" y="3844948"/>
                </a:lnTo>
                <a:lnTo>
                  <a:pt x="2240169" y="3846063"/>
                </a:lnTo>
                <a:lnTo>
                  <a:pt x="2239276" y="3848739"/>
                </a:lnTo>
                <a:lnTo>
                  <a:pt x="2238979" y="3851861"/>
                </a:lnTo>
                <a:lnTo>
                  <a:pt x="2238979" y="3854537"/>
                </a:lnTo>
                <a:lnTo>
                  <a:pt x="2238403" y="3857555"/>
                </a:lnTo>
                <a:lnTo>
                  <a:pt x="2243252" y="3854956"/>
                </a:lnTo>
                <a:lnTo>
                  <a:pt x="2247822" y="3852672"/>
                </a:lnTo>
                <a:lnTo>
                  <a:pt x="2253000" y="3850843"/>
                </a:lnTo>
                <a:lnTo>
                  <a:pt x="2253836" y="3850565"/>
                </a:lnTo>
                <a:lnTo>
                  <a:pt x="2250587" y="3848739"/>
                </a:lnTo>
                <a:lnTo>
                  <a:pt x="2248209" y="3846732"/>
                </a:lnTo>
                <a:lnTo>
                  <a:pt x="2245824" y="3844948"/>
                </a:lnTo>
                <a:close/>
                <a:moveTo>
                  <a:pt x="7220707" y="3830509"/>
                </a:moveTo>
                <a:lnTo>
                  <a:pt x="7223060" y="3830509"/>
                </a:lnTo>
                <a:lnTo>
                  <a:pt x="7225414" y="3830509"/>
                </a:lnTo>
                <a:lnTo>
                  <a:pt x="7227178" y="3830925"/>
                </a:lnTo>
                <a:lnTo>
                  <a:pt x="7229237" y="3831342"/>
                </a:lnTo>
                <a:lnTo>
                  <a:pt x="7231297" y="3832174"/>
                </a:lnTo>
                <a:lnTo>
                  <a:pt x="7232767" y="3833007"/>
                </a:lnTo>
                <a:lnTo>
                  <a:pt x="7234238" y="3834256"/>
                </a:lnTo>
                <a:lnTo>
                  <a:pt x="7232473" y="3836337"/>
                </a:lnTo>
                <a:lnTo>
                  <a:pt x="7229826" y="3838211"/>
                </a:lnTo>
                <a:lnTo>
                  <a:pt x="7227178" y="3839461"/>
                </a:lnTo>
                <a:lnTo>
                  <a:pt x="7223648" y="3840501"/>
                </a:lnTo>
                <a:lnTo>
                  <a:pt x="7220413" y="3841750"/>
                </a:lnTo>
                <a:lnTo>
                  <a:pt x="7217177" y="3842166"/>
                </a:lnTo>
                <a:lnTo>
                  <a:pt x="7213059" y="3842791"/>
                </a:lnTo>
                <a:lnTo>
                  <a:pt x="7209235" y="3842999"/>
                </a:lnTo>
                <a:lnTo>
                  <a:pt x="7209235" y="3840501"/>
                </a:lnTo>
                <a:lnTo>
                  <a:pt x="7209529" y="3838420"/>
                </a:lnTo>
                <a:lnTo>
                  <a:pt x="7210411" y="3836546"/>
                </a:lnTo>
                <a:lnTo>
                  <a:pt x="7211588" y="3835088"/>
                </a:lnTo>
                <a:lnTo>
                  <a:pt x="7213059" y="3833840"/>
                </a:lnTo>
                <a:lnTo>
                  <a:pt x="7214824" y="3832383"/>
                </a:lnTo>
                <a:lnTo>
                  <a:pt x="7216588" y="3831550"/>
                </a:lnTo>
                <a:lnTo>
                  <a:pt x="7218648" y="3831133"/>
                </a:lnTo>
                <a:close/>
                <a:moveTo>
                  <a:pt x="7997133" y="3819803"/>
                </a:moveTo>
                <a:lnTo>
                  <a:pt x="7998323" y="3819803"/>
                </a:lnTo>
                <a:lnTo>
                  <a:pt x="7999514" y="3820026"/>
                </a:lnTo>
                <a:lnTo>
                  <a:pt x="8002193" y="3821811"/>
                </a:lnTo>
                <a:lnTo>
                  <a:pt x="8004872" y="3823371"/>
                </a:lnTo>
                <a:lnTo>
                  <a:pt x="8006360" y="3824264"/>
                </a:lnTo>
                <a:lnTo>
                  <a:pt x="8008146" y="3824933"/>
                </a:lnTo>
                <a:lnTo>
                  <a:pt x="8009634" y="3825379"/>
                </a:lnTo>
                <a:lnTo>
                  <a:pt x="8011718" y="3825379"/>
                </a:lnTo>
                <a:lnTo>
                  <a:pt x="8013504" y="3825156"/>
                </a:lnTo>
                <a:lnTo>
                  <a:pt x="8015290" y="3824041"/>
                </a:lnTo>
                <a:lnTo>
                  <a:pt x="8015290" y="3827387"/>
                </a:lnTo>
                <a:lnTo>
                  <a:pt x="8014992" y="3829618"/>
                </a:lnTo>
                <a:lnTo>
                  <a:pt x="8014099" y="3831624"/>
                </a:lnTo>
                <a:lnTo>
                  <a:pt x="8013206" y="3832963"/>
                </a:lnTo>
                <a:lnTo>
                  <a:pt x="8011718" y="3833632"/>
                </a:lnTo>
                <a:lnTo>
                  <a:pt x="8009634" y="3834078"/>
                </a:lnTo>
                <a:lnTo>
                  <a:pt x="8007848" y="3834078"/>
                </a:lnTo>
                <a:lnTo>
                  <a:pt x="8006063" y="3833632"/>
                </a:lnTo>
                <a:lnTo>
                  <a:pt x="8003681" y="3832963"/>
                </a:lnTo>
                <a:lnTo>
                  <a:pt x="8001896" y="3832293"/>
                </a:lnTo>
                <a:lnTo>
                  <a:pt x="7999514" y="3830955"/>
                </a:lnTo>
                <a:lnTo>
                  <a:pt x="7998025" y="3829618"/>
                </a:lnTo>
                <a:lnTo>
                  <a:pt x="7996537" y="3828502"/>
                </a:lnTo>
                <a:lnTo>
                  <a:pt x="7995049" y="3827163"/>
                </a:lnTo>
                <a:lnTo>
                  <a:pt x="7994156" y="3825602"/>
                </a:lnTo>
                <a:lnTo>
                  <a:pt x="7993858" y="3824487"/>
                </a:lnTo>
                <a:lnTo>
                  <a:pt x="7994752" y="3822256"/>
                </a:lnTo>
                <a:lnTo>
                  <a:pt x="7995346" y="3820918"/>
                </a:lnTo>
                <a:lnTo>
                  <a:pt x="7996240" y="3820026"/>
                </a:lnTo>
                <a:close/>
                <a:moveTo>
                  <a:pt x="1910717" y="3796754"/>
                </a:moveTo>
                <a:lnTo>
                  <a:pt x="1911928" y="3796980"/>
                </a:lnTo>
                <a:lnTo>
                  <a:pt x="1912837" y="3797433"/>
                </a:lnTo>
                <a:lnTo>
                  <a:pt x="1914048" y="3797885"/>
                </a:lnTo>
                <a:lnTo>
                  <a:pt x="1914351" y="3798789"/>
                </a:lnTo>
                <a:lnTo>
                  <a:pt x="1915562" y="3800599"/>
                </a:lnTo>
                <a:lnTo>
                  <a:pt x="1915865" y="3802861"/>
                </a:lnTo>
                <a:lnTo>
                  <a:pt x="1916168" y="3805348"/>
                </a:lnTo>
                <a:lnTo>
                  <a:pt x="1916168" y="3810777"/>
                </a:lnTo>
                <a:lnTo>
                  <a:pt x="1923133" y="3811907"/>
                </a:lnTo>
                <a:lnTo>
                  <a:pt x="1929492" y="3812812"/>
                </a:lnTo>
                <a:lnTo>
                  <a:pt x="1935245" y="3813039"/>
                </a:lnTo>
                <a:lnTo>
                  <a:pt x="1941000" y="3813491"/>
                </a:lnTo>
                <a:lnTo>
                  <a:pt x="1950992" y="3813944"/>
                </a:lnTo>
                <a:lnTo>
                  <a:pt x="1955535" y="3814170"/>
                </a:lnTo>
                <a:lnTo>
                  <a:pt x="1959775" y="3815075"/>
                </a:lnTo>
                <a:lnTo>
                  <a:pt x="1959775" y="3816205"/>
                </a:lnTo>
                <a:lnTo>
                  <a:pt x="1959775" y="3817336"/>
                </a:lnTo>
                <a:lnTo>
                  <a:pt x="1959471" y="3818240"/>
                </a:lnTo>
                <a:lnTo>
                  <a:pt x="1958864" y="3818920"/>
                </a:lnTo>
                <a:lnTo>
                  <a:pt x="1957958" y="3819145"/>
                </a:lnTo>
                <a:lnTo>
                  <a:pt x="1957048" y="3819373"/>
                </a:lnTo>
                <a:lnTo>
                  <a:pt x="1955231" y="3819598"/>
                </a:lnTo>
                <a:lnTo>
                  <a:pt x="1955231" y="3828872"/>
                </a:lnTo>
                <a:lnTo>
                  <a:pt x="1954930" y="3826836"/>
                </a:lnTo>
                <a:lnTo>
                  <a:pt x="1953718" y="3825478"/>
                </a:lnTo>
                <a:lnTo>
                  <a:pt x="1952507" y="3823896"/>
                </a:lnTo>
                <a:lnTo>
                  <a:pt x="1951295" y="3822765"/>
                </a:lnTo>
                <a:lnTo>
                  <a:pt x="1949780" y="3821634"/>
                </a:lnTo>
                <a:lnTo>
                  <a:pt x="1948268" y="3820729"/>
                </a:lnTo>
                <a:lnTo>
                  <a:pt x="1944935" y="3819598"/>
                </a:lnTo>
                <a:lnTo>
                  <a:pt x="1940696" y="3818468"/>
                </a:lnTo>
                <a:lnTo>
                  <a:pt x="1936457" y="3818015"/>
                </a:lnTo>
                <a:lnTo>
                  <a:pt x="1927675" y="3817110"/>
                </a:lnTo>
                <a:lnTo>
                  <a:pt x="1923436" y="3816431"/>
                </a:lnTo>
                <a:lnTo>
                  <a:pt x="1919196" y="3815753"/>
                </a:lnTo>
                <a:lnTo>
                  <a:pt x="1915865" y="3814622"/>
                </a:lnTo>
                <a:lnTo>
                  <a:pt x="1914048" y="3813717"/>
                </a:lnTo>
                <a:lnTo>
                  <a:pt x="1912535" y="3812812"/>
                </a:lnTo>
                <a:lnTo>
                  <a:pt x="1911323" y="3811682"/>
                </a:lnTo>
                <a:lnTo>
                  <a:pt x="1910112" y="3810325"/>
                </a:lnTo>
                <a:lnTo>
                  <a:pt x="1908900" y="3808741"/>
                </a:lnTo>
                <a:lnTo>
                  <a:pt x="1908295" y="3806706"/>
                </a:lnTo>
                <a:lnTo>
                  <a:pt x="1907690" y="3804896"/>
                </a:lnTo>
                <a:lnTo>
                  <a:pt x="1907387" y="3802408"/>
                </a:lnTo>
                <a:lnTo>
                  <a:pt x="1907387" y="3800147"/>
                </a:lnTo>
                <a:lnTo>
                  <a:pt x="1907690" y="3797433"/>
                </a:lnTo>
                <a:lnTo>
                  <a:pt x="1909203" y="3796980"/>
                </a:lnTo>
                <a:close/>
                <a:moveTo>
                  <a:pt x="1965732" y="3784117"/>
                </a:moveTo>
                <a:lnTo>
                  <a:pt x="1966922" y="3784786"/>
                </a:lnTo>
                <a:lnTo>
                  <a:pt x="1965732" y="3785008"/>
                </a:lnTo>
                <a:close/>
                <a:moveTo>
                  <a:pt x="1232195" y="3757351"/>
                </a:moveTo>
                <a:lnTo>
                  <a:pt x="1233949" y="3757577"/>
                </a:lnTo>
                <a:lnTo>
                  <a:pt x="1236289" y="3758258"/>
                </a:lnTo>
                <a:lnTo>
                  <a:pt x="1240968" y="3759619"/>
                </a:lnTo>
                <a:lnTo>
                  <a:pt x="1245940" y="3761660"/>
                </a:lnTo>
                <a:lnTo>
                  <a:pt x="1250619" y="3763249"/>
                </a:lnTo>
                <a:lnTo>
                  <a:pt x="1252958" y="3764156"/>
                </a:lnTo>
                <a:lnTo>
                  <a:pt x="1255590" y="3764836"/>
                </a:lnTo>
                <a:lnTo>
                  <a:pt x="1257637" y="3765062"/>
                </a:lnTo>
                <a:lnTo>
                  <a:pt x="1259684" y="3765062"/>
                </a:lnTo>
                <a:lnTo>
                  <a:pt x="1258222" y="3767104"/>
                </a:lnTo>
                <a:lnTo>
                  <a:pt x="1256175" y="3768692"/>
                </a:lnTo>
                <a:lnTo>
                  <a:pt x="1255927" y="3768821"/>
                </a:lnTo>
                <a:lnTo>
                  <a:pt x="1258575" y="3768655"/>
                </a:lnTo>
                <a:lnTo>
                  <a:pt x="1262475" y="3768204"/>
                </a:lnTo>
                <a:lnTo>
                  <a:pt x="1266075" y="3768204"/>
                </a:lnTo>
                <a:lnTo>
                  <a:pt x="1270274" y="3768655"/>
                </a:lnTo>
                <a:lnTo>
                  <a:pt x="1274174" y="3768880"/>
                </a:lnTo>
                <a:lnTo>
                  <a:pt x="1277773" y="3769781"/>
                </a:lnTo>
                <a:lnTo>
                  <a:pt x="1280773" y="3770682"/>
                </a:lnTo>
                <a:lnTo>
                  <a:pt x="1284072" y="3772034"/>
                </a:lnTo>
                <a:lnTo>
                  <a:pt x="1285872" y="3773160"/>
                </a:lnTo>
                <a:lnTo>
                  <a:pt x="1287372" y="3774963"/>
                </a:lnTo>
                <a:lnTo>
                  <a:pt x="1288272" y="3775639"/>
                </a:lnTo>
                <a:lnTo>
                  <a:pt x="1288272" y="3776540"/>
                </a:lnTo>
                <a:lnTo>
                  <a:pt x="1288272" y="3777666"/>
                </a:lnTo>
                <a:lnTo>
                  <a:pt x="1287672" y="3778567"/>
                </a:lnTo>
                <a:lnTo>
                  <a:pt x="1287372" y="3779694"/>
                </a:lnTo>
                <a:lnTo>
                  <a:pt x="1286472" y="3780821"/>
                </a:lnTo>
                <a:lnTo>
                  <a:pt x="1291571" y="3780370"/>
                </a:lnTo>
                <a:lnTo>
                  <a:pt x="1296371" y="3779469"/>
                </a:lnTo>
                <a:lnTo>
                  <a:pt x="1301470" y="3778794"/>
                </a:lnTo>
                <a:lnTo>
                  <a:pt x="1305970" y="3778342"/>
                </a:lnTo>
                <a:lnTo>
                  <a:pt x="1310769" y="3777892"/>
                </a:lnTo>
                <a:lnTo>
                  <a:pt x="1315569" y="3777892"/>
                </a:lnTo>
                <a:lnTo>
                  <a:pt x="1317669" y="3778567"/>
                </a:lnTo>
                <a:lnTo>
                  <a:pt x="1320369" y="3778794"/>
                </a:lnTo>
                <a:lnTo>
                  <a:pt x="1322768" y="3779694"/>
                </a:lnTo>
                <a:lnTo>
                  <a:pt x="1324868" y="3780596"/>
                </a:lnTo>
                <a:lnTo>
                  <a:pt x="1325168" y="3781947"/>
                </a:lnTo>
                <a:lnTo>
                  <a:pt x="1324868" y="3783074"/>
                </a:lnTo>
                <a:lnTo>
                  <a:pt x="1324568" y="3784651"/>
                </a:lnTo>
                <a:lnTo>
                  <a:pt x="1324267" y="3785777"/>
                </a:lnTo>
                <a:lnTo>
                  <a:pt x="1323368" y="3786454"/>
                </a:lnTo>
                <a:lnTo>
                  <a:pt x="1322168" y="3787354"/>
                </a:lnTo>
                <a:lnTo>
                  <a:pt x="1320069" y="3788932"/>
                </a:lnTo>
                <a:lnTo>
                  <a:pt x="1317069" y="3790058"/>
                </a:lnTo>
                <a:lnTo>
                  <a:pt x="1313469" y="3790734"/>
                </a:lnTo>
                <a:lnTo>
                  <a:pt x="1310169" y="3791184"/>
                </a:lnTo>
                <a:lnTo>
                  <a:pt x="1305970" y="3791184"/>
                </a:lnTo>
                <a:lnTo>
                  <a:pt x="1302069" y="3791184"/>
                </a:lnTo>
                <a:lnTo>
                  <a:pt x="1298471" y="3790734"/>
                </a:lnTo>
                <a:lnTo>
                  <a:pt x="1294571" y="3790283"/>
                </a:lnTo>
                <a:lnTo>
                  <a:pt x="1291271" y="3789381"/>
                </a:lnTo>
                <a:lnTo>
                  <a:pt x="1288272" y="3788481"/>
                </a:lnTo>
                <a:lnTo>
                  <a:pt x="1285572" y="3787354"/>
                </a:lnTo>
                <a:lnTo>
                  <a:pt x="1283471" y="3786454"/>
                </a:lnTo>
                <a:lnTo>
                  <a:pt x="1281973" y="3785326"/>
                </a:lnTo>
                <a:lnTo>
                  <a:pt x="1280173" y="3786003"/>
                </a:lnTo>
                <a:lnTo>
                  <a:pt x="1278673" y="3786904"/>
                </a:lnTo>
                <a:lnTo>
                  <a:pt x="1277473" y="3788031"/>
                </a:lnTo>
                <a:lnTo>
                  <a:pt x="1276274" y="3789381"/>
                </a:lnTo>
                <a:lnTo>
                  <a:pt x="1275374" y="3790734"/>
                </a:lnTo>
                <a:lnTo>
                  <a:pt x="1274474" y="3792536"/>
                </a:lnTo>
                <a:lnTo>
                  <a:pt x="1272974" y="3796141"/>
                </a:lnTo>
                <a:lnTo>
                  <a:pt x="1272074" y="3800422"/>
                </a:lnTo>
                <a:lnTo>
                  <a:pt x="1271474" y="3804702"/>
                </a:lnTo>
                <a:lnTo>
                  <a:pt x="1270274" y="3808757"/>
                </a:lnTo>
                <a:lnTo>
                  <a:pt x="1269674" y="3812812"/>
                </a:lnTo>
                <a:lnTo>
                  <a:pt x="1267275" y="3811010"/>
                </a:lnTo>
                <a:lnTo>
                  <a:pt x="1265474" y="3808983"/>
                </a:lnTo>
                <a:lnTo>
                  <a:pt x="1262475" y="3804477"/>
                </a:lnTo>
                <a:lnTo>
                  <a:pt x="1259175" y="3799295"/>
                </a:lnTo>
                <a:lnTo>
                  <a:pt x="1257075" y="3794339"/>
                </a:lnTo>
                <a:lnTo>
                  <a:pt x="1252576" y="3782849"/>
                </a:lnTo>
                <a:lnTo>
                  <a:pt x="1250177" y="3777441"/>
                </a:lnTo>
                <a:lnTo>
                  <a:pt x="1247777" y="3772034"/>
                </a:lnTo>
                <a:lnTo>
                  <a:pt x="1249877" y="3770908"/>
                </a:lnTo>
                <a:lnTo>
                  <a:pt x="1250302" y="3770679"/>
                </a:lnTo>
                <a:lnTo>
                  <a:pt x="1249741" y="3770734"/>
                </a:lnTo>
                <a:lnTo>
                  <a:pt x="1247110" y="3770734"/>
                </a:lnTo>
                <a:lnTo>
                  <a:pt x="1244477" y="3770507"/>
                </a:lnTo>
                <a:lnTo>
                  <a:pt x="1241846" y="3770053"/>
                </a:lnTo>
                <a:lnTo>
                  <a:pt x="1239213" y="3769145"/>
                </a:lnTo>
                <a:lnTo>
                  <a:pt x="1236581" y="3768238"/>
                </a:lnTo>
                <a:lnTo>
                  <a:pt x="1232195" y="3765970"/>
                </a:lnTo>
                <a:lnTo>
                  <a:pt x="1228393" y="3763249"/>
                </a:lnTo>
                <a:lnTo>
                  <a:pt x="1227516" y="3762115"/>
                </a:lnTo>
                <a:lnTo>
                  <a:pt x="1226347" y="3760981"/>
                </a:lnTo>
                <a:lnTo>
                  <a:pt x="1227516" y="3759392"/>
                </a:lnTo>
                <a:lnTo>
                  <a:pt x="1228978" y="3758258"/>
                </a:lnTo>
                <a:lnTo>
                  <a:pt x="1230440" y="3757577"/>
                </a:lnTo>
                <a:close/>
                <a:moveTo>
                  <a:pt x="2101760" y="3740805"/>
                </a:moveTo>
                <a:lnTo>
                  <a:pt x="2099378" y="3741028"/>
                </a:lnTo>
                <a:lnTo>
                  <a:pt x="2095849" y="3741380"/>
                </a:lnTo>
                <a:lnTo>
                  <a:pt x="2096401" y="3742518"/>
                </a:lnTo>
                <a:lnTo>
                  <a:pt x="2097891" y="3744972"/>
                </a:lnTo>
                <a:lnTo>
                  <a:pt x="2099308" y="3746743"/>
                </a:lnTo>
                <a:lnTo>
                  <a:pt x="2107714" y="3745710"/>
                </a:lnTo>
                <a:lnTo>
                  <a:pt x="2107416" y="3743704"/>
                </a:lnTo>
                <a:lnTo>
                  <a:pt x="2106524" y="3742365"/>
                </a:lnTo>
                <a:lnTo>
                  <a:pt x="2105332" y="3741250"/>
                </a:lnTo>
                <a:lnTo>
                  <a:pt x="2103545" y="3741028"/>
                </a:lnTo>
                <a:close/>
                <a:moveTo>
                  <a:pt x="1506449" y="3738616"/>
                </a:moveTo>
                <a:lnTo>
                  <a:pt x="1508836" y="3738616"/>
                </a:lnTo>
                <a:lnTo>
                  <a:pt x="1511520" y="3739063"/>
                </a:lnTo>
                <a:lnTo>
                  <a:pt x="1514204" y="3740183"/>
                </a:lnTo>
                <a:lnTo>
                  <a:pt x="1516589" y="3741751"/>
                </a:lnTo>
                <a:lnTo>
                  <a:pt x="1519274" y="3743317"/>
                </a:lnTo>
                <a:lnTo>
                  <a:pt x="1521661" y="3745557"/>
                </a:lnTo>
                <a:lnTo>
                  <a:pt x="1523747" y="3748244"/>
                </a:lnTo>
                <a:lnTo>
                  <a:pt x="1525836" y="3750931"/>
                </a:lnTo>
                <a:lnTo>
                  <a:pt x="1527029" y="3754066"/>
                </a:lnTo>
                <a:lnTo>
                  <a:pt x="1527626" y="3757425"/>
                </a:lnTo>
                <a:lnTo>
                  <a:pt x="1534485" y="3756977"/>
                </a:lnTo>
                <a:lnTo>
                  <a:pt x="1540450" y="3756753"/>
                </a:lnTo>
                <a:lnTo>
                  <a:pt x="1546117" y="3757200"/>
                </a:lnTo>
                <a:lnTo>
                  <a:pt x="1551783" y="3758097"/>
                </a:lnTo>
                <a:lnTo>
                  <a:pt x="1557451" y="3759440"/>
                </a:lnTo>
                <a:lnTo>
                  <a:pt x="1562820" y="3761455"/>
                </a:lnTo>
                <a:lnTo>
                  <a:pt x="1568485" y="3763694"/>
                </a:lnTo>
                <a:lnTo>
                  <a:pt x="1574453" y="3766382"/>
                </a:lnTo>
                <a:lnTo>
                  <a:pt x="1577138" y="3765485"/>
                </a:lnTo>
                <a:lnTo>
                  <a:pt x="1579224" y="3764366"/>
                </a:lnTo>
                <a:lnTo>
                  <a:pt x="1580715" y="3762575"/>
                </a:lnTo>
                <a:lnTo>
                  <a:pt x="1581908" y="3760560"/>
                </a:lnTo>
                <a:lnTo>
                  <a:pt x="1582803" y="3758097"/>
                </a:lnTo>
                <a:lnTo>
                  <a:pt x="1583399" y="3754962"/>
                </a:lnTo>
                <a:lnTo>
                  <a:pt x="1583399" y="3751827"/>
                </a:lnTo>
                <a:lnTo>
                  <a:pt x="1583103" y="3748244"/>
                </a:lnTo>
                <a:lnTo>
                  <a:pt x="1587576" y="3748692"/>
                </a:lnTo>
                <a:lnTo>
                  <a:pt x="1591451" y="3749364"/>
                </a:lnTo>
                <a:lnTo>
                  <a:pt x="1597716" y="3750931"/>
                </a:lnTo>
                <a:lnTo>
                  <a:pt x="1603084" y="3752499"/>
                </a:lnTo>
                <a:lnTo>
                  <a:pt x="1607856" y="3753618"/>
                </a:lnTo>
                <a:lnTo>
                  <a:pt x="1610244" y="3753842"/>
                </a:lnTo>
                <a:lnTo>
                  <a:pt x="1612628" y="3754066"/>
                </a:lnTo>
                <a:lnTo>
                  <a:pt x="1614717" y="3753842"/>
                </a:lnTo>
                <a:lnTo>
                  <a:pt x="1617402" y="3753170"/>
                </a:lnTo>
                <a:lnTo>
                  <a:pt x="1620086" y="3752499"/>
                </a:lnTo>
                <a:lnTo>
                  <a:pt x="1623067" y="3751379"/>
                </a:lnTo>
                <a:lnTo>
                  <a:pt x="1626348" y="3749587"/>
                </a:lnTo>
                <a:lnTo>
                  <a:pt x="1629927" y="3747573"/>
                </a:lnTo>
                <a:lnTo>
                  <a:pt x="1629628" y="3751827"/>
                </a:lnTo>
                <a:lnTo>
                  <a:pt x="1629032" y="3755633"/>
                </a:lnTo>
                <a:lnTo>
                  <a:pt x="1629628" y="3758544"/>
                </a:lnTo>
                <a:lnTo>
                  <a:pt x="1630225" y="3761455"/>
                </a:lnTo>
                <a:lnTo>
                  <a:pt x="1631118" y="3763694"/>
                </a:lnTo>
                <a:lnTo>
                  <a:pt x="1632611" y="3765710"/>
                </a:lnTo>
                <a:lnTo>
                  <a:pt x="1634103" y="3767053"/>
                </a:lnTo>
                <a:lnTo>
                  <a:pt x="1635891" y="3768620"/>
                </a:lnTo>
                <a:lnTo>
                  <a:pt x="1638277" y="3769516"/>
                </a:lnTo>
                <a:lnTo>
                  <a:pt x="1640365" y="3769964"/>
                </a:lnTo>
                <a:lnTo>
                  <a:pt x="1643049" y="3770636"/>
                </a:lnTo>
                <a:lnTo>
                  <a:pt x="1646032" y="3770636"/>
                </a:lnTo>
                <a:lnTo>
                  <a:pt x="1651997" y="3770636"/>
                </a:lnTo>
                <a:lnTo>
                  <a:pt x="1658856" y="3769964"/>
                </a:lnTo>
                <a:lnTo>
                  <a:pt x="1666015" y="3769516"/>
                </a:lnTo>
                <a:lnTo>
                  <a:pt x="1673173" y="3769068"/>
                </a:lnTo>
                <a:lnTo>
                  <a:pt x="1680927" y="3768844"/>
                </a:lnTo>
                <a:lnTo>
                  <a:pt x="1684209" y="3769068"/>
                </a:lnTo>
                <a:lnTo>
                  <a:pt x="1688085" y="3769516"/>
                </a:lnTo>
                <a:lnTo>
                  <a:pt x="1691365" y="3769964"/>
                </a:lnTo>
                <a:lnTo>
                  <a:pt x="1694647" y="3770859"/>
                </a:lnTo>
                <a:lnTo>
                  <a:pt x="1697630" y="3771980"/>
                </a:lnTo>
                <a:lnTo>
                  <a:pt x="1700910" y="3773323"/>
                </a:lnTo>
                <a:lnTo>
                  <a:pt x="1703892" y="3775115"/>
                </a:lnTo>
                <a:lnTo>
                  <a:pt x="1706279" y="3777353"/>
                </a:lnTo>
                <a:lnTo>
                  <a:pt x="1708665" y="3779816"/>
                </a:lnTo>
                <a:lnTo>
                  <a:pt x="1711051" y="3782951"/>
                </a:lnTo>
                <a:lnTo>
                  <a:pt x="1715227" y="3779816"/>
                </a:lnTo>
                <a:lnTo>
                  <a:pt x="1719700" y="3777577"/>
                </a:lnTo>
                <a:lnTo>
                  <a:pt x="1724471" y="3775561"/>
                </a:lnTo>
                <a:lnTo>
                  <a:pt x="1728945" y="3774218"/>
                </a:lnTo>
                <a:lnTo>
                  <a:pt x="1734314" y="3772875"/>
                </a:lnTo>
                <a:lnTo>
                  <a:pt x="1739682" y="3771980"/>
                </a:lnTo>
                <a:lnTo>
                  <a:pt x="1745349" y="3771308"/>
                </a:lnTo>
                <a:lnTo>
                  <a:pt x="1751016" y="3770859"/>
                </a:lnTo>
                <a:lnTo>
                  <a:pt x="1762647" y="3769964"/>
                </a:lnTo>
                <a:lnTo>
                  <a:pt x="1774577" y="3768844"/>
                </a:lnTo>
                <a:lnTo>
                  <a:pt x="1781139" y="3767949"/>
                </a:lnTo>
                <a:lnTo>
                  <a:pt x="1787403" y="3767053"/>
                </a:lnTo>
                <a:lnTo>
                  <a:pt x="1793963" y="3765710"/>
                </a:lnTo>
                <a:lnTo>
                  <a:pt x="1800228" y="3763918"/>
                </a:lnTo>
                <a:lnTo>
                  <a:pt x="1796052" y="3770859"/>
                </a:lnTo>
                <a:lnTo>
                  <a:pt x="1793963" y="3773994"/>
                </a:lnTo>
                <a:lnTo>
                  <a:pt x="1791279" y="3777129"/>
                </a:lnTo>
                <a:lnTo>
                  <a:pt x="1790087" y="3778473"/>
                </a:lnTo>
                <a:lnTo>
                  <a:pt x="1788298" y="3779592"/>
                </a:lnTo>
                <a:lnTo>
                  <a:pt x="1786807" y="3780712"/>
                </a:lnTo>
                <a:lnTo>
                  <a:pt x="1785018" y="3781608"/>
                </a:lnTo>
                <a:lnTo>
                  <a:pt x="1782630" y="3782056"/>
                </a:lnTo>
                <a:lnTo>
                  <a:pt x="1780245" y="3782503"/>
                </a:lnTo>
                <a:lnTo>
                  <a:pt x="1777858" y="3782503"/>
                </a:lnTo>
                <a:lnTo>
                  <a:pt x="1775175" y="3782503"/>
                </a:lnTo>
                <a:lnTo>
                  <a:pt x="1777261" y="3778696"/>
                </a:lnTo>
                <a:lnTo>
                  <a:pt x="1778455" y="3776233"/>
                </a:lnTo>
                <a:lnTo>
                  <a:pt x="1778753" y="3775115"/>
                </a:lnTo>
                <a:lnTo>
                  <a:pt x="1778455" y="3774443"/>
                </a:lnTo>
                <a:lnTo>
                  <a:pt x="1778455" y="3773994"/>
                </a:lnTo>
                <a:lnTo>
                  <a:pt x="1777858" y="3773547"/>
                </a:lnTo>
                <a:lnTo>
                  <a:pt x="1776965" y="3773547"/>
                </a:lnTo>
                <a:lnTo>
                  <a:pt x="1776069" y="3773547"/>
                </a:lnTo>
                <a:lnTo>
                  <a:pt x="1773683" y="3773994"/>
                </a:lnTo>
                <a:lnTo>
                  <a:pt x="1767122" y="3776009"/>
                </a:lnTo>
                <a:lnTo>
                  <a:pt x="1758769" y="3778473"/>
                </a:lnTo>
                <a:lnTo>
                  <a:pt x="1754596" y="3779592"/>
                </a:lnTo>
                <a:lnTo>
                  <a:pt x="1750420" y="3780488"/>
                </a:lnTo>
                <a:lnTo>
                  <a:pt x="1746841" y="3780936"/>
                </a:lnTo>
                <a:lnTo>
                  <a:pt x="1742963" y="3780712"/>
                </a:lnTo>
                <a:lnTo>
                  <a:pt x="1741175" y="3780488"/>
                </a:lnTo>
                <a:lnTo>
                  <a:pt x="1739682" y="3779816"/>
                </a:lnTo>
                <a:lnTo>
                  <a:pt x="1738191" y="3779144"/>
                </a:lnTo>
                <a:lnTo>
                  <a:pt x="1736700" y="3778249"/>
                </a:lnTo>
                <a:lnTo>
                  <a:pt x="1735805" y="3778473"/>
                </a:lnTo>
                <a:lnTo>
                  <a:pt x="1735507" y="3779144"/>
                </a:lnTo>
                <a:lnTo>
                  <a:pt x="1734016" y="3780936"/>
                </a:lnTo>
                <a:lnTo>
                  <a:pt x="1732525" y="3783623"/>
                </a:lnTo>
                <a:lnTo>
                  <a:pt x="1731332" y="3786086"/>
                </a:lnTo>
                <a:lnTo>
                  <a:pt x="1730139" y="3789221"/>
                </a:lnTo>
                <a:lnTo>
                  <a:pt x="1729840" y="3791684"/>
                </a:lnTo>
                <a:lnTo>
                  <a:pt x="1729542" y="3794147"/>
                </a:lnTo>
                <a:lnTo>
                  <a:pt x="1729840" y="3795267"/>
                </a:lnTo>
                <a:lnTo>
                  <a:pt x="1730139" y="3795714"/>
                </a:lnTo>
                <a:lnTo>
                  <a:pt x="1725665" y="3794595"/>
                </a:lnTo>
                <a:lnTo>
                  <a:pt x="1720893" y="3793475"/>
                </a:lnTo>
                <a:lnTo>
                  <a:pt x="1708069" y="3791684"/>
                </a:lnTo>
                <a:lnTo>
                  <a:pt x="1693454" y="3790116"/>
                </a:lnTo>
                <a:lnTo>
                  <a:pt x="1677646" y="3788101"/>
                </a:lnTo>
                <a:lnTo>
                  <a:pt x="1669893" y="3786758"/>
                </a:lnTo>
                <a:lnTo>
                  <a:pt x="1661840" y="3785191"/>
                </a:lnTo>
                <a:lnTo>
                  <a:pt x="1654085" y="3783623"/>
                </a:lnTo>
                <a:lnTo>
                  <a:pt x="1646330" y="3781831"/>
                </a:lnTo>
                <a:lnTo>
                  <a:pt x="1639173" y="3779368"/>
                </a:lnTo>
                <a:lnTo>
                  <a:pt x="1632909" y="3776682"/>
                </a:lnTo>
                <a:lnTo>
                  <a:pt x="1626944" y="3773547"/>
                </a:lnTo>
                <a:lnTo>
                  <a:pt x="1624259" y="3771980"/>
                </a:lnTo>
                <a:lnTo>
                  <a:pt x="1621575" y="3770188"/>
                </a:lnTo>
                <a:lnTo>
                  <a:pt x="1619785" y="3775115"/>
                </a:lnTo>
                <a:lnTo>
                  <a:pt x="1618593" y="3776682"/>
                </a:lnTo>
                <a:lnTo>
                  <a:pt x="1617402" y="3778249"/>
                </a:lnTo>
                <a:lnTo>
                  <a:pt x="1616208" y="3779592"/>
                </a:lnTo>
                <a:lnTo>
                  <a:pt x="1615014" y="3780488"/>
                </a:lnTo>
                <a:lnTo>
                  <a:pt x="1614121" y="3780936"/>
                </a:lnTo>
                <a:lnTo>
                  <a:pt x="1612926" y="3781608"/>
                </a:lnTo>
                <a:lnTo>
                  <a:pt x="1611435" y="3781831"/>
                </a:lnTo>
                <a:lnTo>
                  <a:pt x="1610244" y="3781831"/>
                </a:lnTo>
                <a:lnTo>
                  <a:pt x="1607259" y="3781608"/>
                </a:lnTo>
                <a:lnTo>
                  <a:pt x="1604574" y="3780712"/>
                </a:lnTo>
                <a:lnTo>
                  <a:pt x="1601891" y="3779816"/>
                </a:lnTo>
                <a:lnTo>
                  <a:pt x="1598910" y="3779144"/>
                </a:lnTo>
                <a:lnTo>
                  <a:pt x="1596223" y="3778249"/>
                </a:lnTo>
                <a:lnTo>
                  <a:pt x="1593540" y="3777801"/>
                </a:lnTo>
                <a:lnTo>
                  <a:pt x="1592644" y="3777801"/>
                </a:lnTo>
                <a:lnTo>
                  <a:pt x="1591154" y="3778249"/>
                </a:lnTo>
                <a:lnTo>
                  <a:pt x="1589961" y="3778473"/>
                </a:lnTo>
                <a:lnTo>
                  <a:pt x="1588767" y="3779144"/>
                </a:lnTo>
                <a:lnTo>
                  <a:pt x="1587576" y="3779816"/>
                </a:lnTo>
                <a:lnTo>
                  <a:pt x="1586382" y="3780936"/>
                </a:lnTo>
                <a:lnTo>
                  <a:pt x="1585786" y="3782503"/>
                </a:lnTo>
                <a:lnTo>
                  <a:pt x="1584591" y="3784071"/>
                </a:lnTo>
                <a:lnTo>
                  <a:pt x="1583103" y="3788773"/>
                </a:lnTo>
                <a:lnTo>
                  <a:pt x="1581908" y="3788325"/>
                </a:lnTo>
                <a:lnTo>
                  <a:pt x="1580715" y="3787877"/>
                </a:lnTo>
                <a:lnTo>
                  <a:pt x="1580118" y="3786981"/>
                </a:lnTo>
                <a:lnTo>
                  <a:pt x="1579224" y="3786086"/>
                </a:lnTo>
                <a:lnTo>
                  <a:pt x="1578627" y="3783623"/>
                </a:lnTo>
                <a:lnTo>
                  <a:pt x="1578329" y="3780488"/>
                </a:lnTo>
                <a:lnTo>
                  <a:pt x="1577734" y="3777353"/>
                </a:lnTo>
                <a:lnTo>
                  <a:pt x="1577434" y="3774443"/>
                </a:lnTo>
                <a:lnTo>
                  <a:pt x="1577138" y="3773323"/>
                </a:lnTo>
                <a:lnTo>
                  <a:pt x="1576241" y="3772203"/>
                </a:lnTo>
                <a:lnTo>
                  <a:pt x="1575644" y="3771308"/>
                </a:lnTo>
                <a:lnTo>
                  <a:pt x="1574453" y="3770859"/>
                </a:lnTo>
                <a:lnTo>
                  <a:pt x="1572661" y="3771980"/>
                </a:lnTo>
                <a:lnTo>
                  <a:pt x="1570573" y="3773098"/>
                </a:lnTo>
                <a:lnTo>
                  <a:pt x="1568784" y="3774218"/>
                </a:lnTo>
                <a:lnTo>
                  <a:pt x="1566995" y="3774890"/>
                </a:lnTo>
                <a:lnTo>
                  <a:pt x="1562820" y="3776009"/>
                </a:lnTo>
                <a:lnTo>
                  <a:pt x="1558942" y="3776233"/>
                </a:lnTo>
                <a:lnTo>
                  <a:pt x="1555064" y="3776009"/>
                </a:lnTo>
                <a:lnTo>
                  <a:pt x="1550889" y="3775338"/>
                </a:lnTo>
                <a:lnTo>
                  <a:pt x="1547310" y="3774218"/>
                </a:lnTo>
                <a:lnTo>
                  <a:pt x="1543433" y="3773098"/>
                </a:lnTo>
                <a:lnTo>
                  <a:pt x="1535977" y="3770188"/>
                </a:lnTo>
                <a:lnTo>
                  <a:pt x="1528520" y="3767725"/>
                </a:lnTo>
                <a:lnTo>
                  <a:pt x="1524941" y="3766829"/>
                </a:lnTo>
                <a:lnTo>
                  <a:pt x="1521661" y="3766382"/>
                </a:lnTo>
                <a:lnTo>
                  <a:pt x="1518081" y="3766382"/>
                </a:lnTo>
                <a:lnTo>
                  <a:pt x="1514801" y="3766829"/>
                </a:lnTo>
                <a:lnTo>
                  <a:pt x="1514502" y="3766605"/>
                </a:lnTo>
                <a:lnTo>
                  <a:pt x="1514204" y="3765933"/>
                </a:lnTo>
                <a:lnTo>
                  <a:pt x="1513309" y="3764814"/>
                </a:lnTo>
                <a:lnTo>
                  <a:pt x="1513010" y="3762799"/>
                </a:lnTo>
                <a:lnTo>
                  <a:pt x="1513010" y="3760560"/>
                </a:lnTo>
                <a:lnTo>
                  <a:pt x="1513010" y="3750484"/>
                </a:lnTo>
                <a:lnTo>
                  <a:pt x="1513010" y="3747796"/>
                </a:lnTo>
                <a:lnTo>
                  <a:pt x="1512414" y="3746004"/>
                </a:lnTo>
                <a:lnTo>
                  <a:pt x="1511818" y="3744437"/>
                </a:lnTo>
                <a:lnTo>
                  <a:pt x="1510924" y="3743542"/>
                </a:lnTo>
                <a:lnTo>
                  <a:pt x="1510326" y="3743317"/>
                </a:lnTo>
                <a:lnTo>
                  <a:pt x="1509432" y="3743542"/>
                </a:lnTo>
                <a:lnTo>
                  <a:pt x="1507642" y="3744214"/>
                </a:lnTo>
                <a:lnTo>
                  <a:pt x="1504958" y="3746004"/>
                </a:lnTo>
                <a:lnTo>
                  <a:pt x="1501976" y="3748692"/>
                </a:lnTo>
                <a:lnTo>
                  <a:pt x="1501379" y="3745557"/>
                </a:lnTo>
                <a:lnTo>
                  <a:pt x="1501379" y="3743094"/>
                </a:lnTo>
                <a:lnTo>
                  <a:pt x="1501677" y="3741079"/>
                </a:lnTo>
                <a:lnTo>
                  <a:pt x="1502870" y="3739735"/>
                </a:lnTo>
                <a:lnTo>
                  <a:pt x="1504361" y="3738840"/>
                </a:lnTo>
                <a:close/>
                <a:moveTo>
                  <a:pt x="1543643" y="3728802"/>
                </a:moveTo>
                <a:lnTo>
                  <a:pt x="1548354" y="3729257"/>
                </a:lnTo>
                <a:lnTo>
                  <a:pt x="1553066" y="3729485"/>
                </a:lnTo>
                <a:lnTo>
                  <a:pt x="1557482" y="3729940"/>
                </a:lnTo>
                <a:lnTo>
                  <a:pt x="1561015" y="3731307"/>
                </a:lnTo>
                <a:lnTo>
                  <a:pt x="1564549" y="3732674"/>
                </a:lnTo>
                <a:lnTo>
                  <a:pt x="1566022" y="3733585"/>
                </a:lnTo>
                <a:lnTo>
                  <a:pt x="1567494" y="3734268"/>
                </a:lnTo>
                <a:lnTo>
                  <a:pt x="1568671" y="3735635"/>
                </a:lnTo>
                <a:lnTo>
                  <a:pt x="1569261" y="3736774"/>
                </a:lnTo>
                <a:lnTo>
                  <a:pt x="1570143" y="3738141"/>
                </a:lnTo>
                <a:lnTo>
                  <a:pt x="1570437" y="3739508"/>
                </a:lnTo>
                <a:lnTo>
                  <a:pt x="1563960" y="3739052"/>
                </a:lnTo>
                <a:lnTo>
                  <a:pt x="1557777" y="3738597"/>
                </a:lnTo>
                <a:lnTo>
                  <a:pt x="1551004" y="3738141"/>
                </a:lnTo>
                <a:lnTo>
                  <a:pt x="1544231" y="3737458"/>
                </a:lnTo>
                <a:lnTo>
                  <a:pt x="1537164" y="3736774"/>
                </a:lnTo>
                <a:lnTo>
                  <a:pt x="1530098" y="3735635"/>
                </a:lnTo>
                <a:lnTo>
                  <a:pt x="1523030" y="3733585"/>
                </a:lnTo>
                <a:lnTo>
                  <a:pt x="1519497" y="3732446"/>
                </a:lnTo>
                <a:lnTo>
                  <a:pt x="1515669" y="3730852"/>
                </a:lnTo>
                <a:lnTo>
                  <a:pt x="1518908" y="3730624"/>
                </a:lnTo>
                <a:lnTo>
                  <a:pt x="1525680" y="3729940"/>
                </a:lnTo>
                <a:lnTo>
                  <a:pt x="1533925" y="3729257"/>
                </a:lnTo>
                <a:close/>
                <a:moveTo>
                  <a:pt x="1741297" y="3726978"/>
                </a:moveTo>
                <a:lnTo>
                  <a:pt x="1740080" y="3727032"/>
                </a:lnTo>
                <a:lnTo>
                  <a:pt x="1740698" y="3727421"/>
                </a:lnTo>
                <a:lnTo>
                  <a:pt x="1741297" y="3727615"/>
                </a:lnTo>
                <a:close/>
                <a:moveTo>
                  <a:pt x="7536360" y="3718243"/>
                </a:moveTo>
                <a:lnTo>
                  <a:pt x="7538146" y="3718243"/>
                </a:lnTo>
                <a:lnTo>
                  <a:pt x="7540230" y="3718452"/>
                </a:lnTo>
                <a:lnTo>
                  <a:pt x="7542015" y="3719078"/>
                </a:lnTo>
                <a:lnTo>
                  <a:pt x="7543802" y="3719496"/>
                </a:lnTo>
                <a:lnTo>
                  <a:pt x="7547969" y="3721166"/>
                </a:lnTo>
                <a:lnTo>
                  <a:pt x="7552136" y="3722837"/>
                </a:lnTo>
                <a:lnTo>
                  <a:pt x="7554220" y="3723046"/>
                </a:lnTo>
                <a:lnTo>
                  <a:pt x="7556304" y="3723255"/>
                </a:lnTo>
                <a:lnTo>
                  <a:pt x="7558685" y="3723255"/>
                </a:lnTo>
                <a:lnTo>
                  <a:pt x="7560471" y="3722837"/>
                </a:lnTo>
                <a:lnTo>
                  <a:pt x="7559875" y="3724298"/>
                </a:lnTo>
                <a:lnTo>
                  <a:pt x="7558685" y="3725760"/>
                </a:lnTo>
                <a:lnTo>
                  <a:pt x="7557196" y="3726387"/>
                </a:lnTo>
                <a:lnTo>
                  <a:pt x="7555113" y="3727221"/>
                </a:lnTo>
                <a:lnTo>
                  <a:pt x="7553327" y="3727849"/>
                </a:lnTo>
                <a:lnTo>
                  <a:pt x="7550946" y="3728057"/>
                </a:lnTo>
                <a:lnTo>
                  <a:pt x="7548565" y="3728057"/>
                </a:lnTo>
                <a:lnTo>
                  <a:pt x="7546183" y="3728057"/>
                </a:lnTo>
                <a:lnTo>
                  <a:pt x="7540825" y="3727221"/>
                </a:lnTo>
                <a:lnTo>
                  <a:pt x="7536360" y="3726178"/>
                </a:lnTo>
                <a:lnTo>
                  <a:pt x="7533086" y="3724925"/>
                </a:lnTo>
                <a:lnTo>
                  <a:pt x="7531598" y="3724089"/>
                </a:lnTo>
                <a:lnTo>
                  <a:pt x="7530705" y="3723255"/>
                </a:lnTo>
                <a:lnTo>
                  <a:pt x="7531896" y="3721166"/>
                </a:lnTo>
                <a:lnTo>
                  <a:pt x="7533384" y="3719914"/>
                </a:lnTo>
                <a:lnTo>
                  <a:pt x="7534872" y="3718869"/>
                </a:lnTo>
                <a:close/>
                <a:moveTo>
                  <a:pt x="2016910" y="3706365"/>
                </a:moveTo>
                <a:lnTo>
                  <a:pt x="2008460" y="3709825"/>
                </a:lnTo>
                <a:lnTo>
                  <a:pt x="2004757" y="3711426"/>
                </a:lnTo>
                <a:lnTo>
                  <a:pt x="2007998" y="3711298"/>
                </a:lnTo>
                <a:lnTo>
                  <a:pt x="2013953" y="3711521"/>
                </a:lnTo>
                <a:lnTo>
                  <a:pt x="2020796" y="3712413"/>
                </a:lnTo>
                <a:lnTo>
                  <a:pt x="2018714" y="3709068"/>
                </a:lnTo>
                <a:close/>
                <a:moveTo>
                  <a:pt x="2203557" y="3701486"/>
                </a:moveTo>
                <a:lnTo>
                  <a:pt x="2203259" y="3704831"/>
                </a:lnTo>
                <a:lnTo>
                  <a:pt x="2203259" y="3707730"/>
                </a:lnTo>
                <a:lnTo>
                  <a:pt x="2203557" y="3709960"/>
                </a:lnTo>
                <a:lnTo>
                  <a:pt x="2204748" y="3711968"/>
                </a:lnTo>
                <a:lnTo>
                  <a:pt x="2205938" y="3713305"/>
                </a:lnTo>
                <a:lnTo>
                  <a:pt x="2207428" y="3714420"/>
                </a:lnTo>
                <a:lnTo>
                  <a:pt x="2209809" y="3714866"/>
                </a:lnTo>
                <a:lnTo>
                  <a:pt x="2212187" y="3714866"/>
                </a:lnTo>
                <a:lnTo>
                  <a:pt x="2210403" y="3716428"/>
                </a:lnTo>
                <a:lnTo>
                  <a:pt x="2208617" y="3717765"/>
                </a:lnTo>
                <a:lnTo>
                  <a:pt x="2206235" y="3718658"/>
                </a:lnTo>
                <a:lnTo>
                  <a:pt x="2203557" y="3718880"/>
                </a:lnTo>
                <a:lnTo>
                  <a:pt x="2200581" y="3719103"/>
                </a:lnTo>
                <a:lnTo>
                  <a:pt x="2197604" y="3718880"/>
                </a:lnTo>
                <a:lnTo>
                  <a:pt x="2194629" y="3718658"/>
                </a:lnTo>
                <a:lnTo>
                  <a:pt x="2191651" y="3717765"/>
                </a:lnTo>
                <a:lnTo>
                  <a:pt x="2188674" y="3716873"/>
                </a:lnTo>
                <a:lnTo>
                  <a:pt x="2185698" y="3715758"/>
                </a:lnTo>
                <a:lnTo>
                  <a:pt x="2183019" y="3714643"/>
                </a:lnTo>
                <a:lnTo>
                  <a:pt x="2180340" y="3713305"/>
                </a:lnTo>
                <a:lnTo>
                  <a:pt x="2177958" y="3711521"/>
                </a:lnTo>
                <a:lnTo>
                  <a:pt x="2176471" y="3709960"/>
                </a:lnTo>
                <a:lnTo>
                  <a:pt x="2174982" y="3708176"/>
                </a:lnTo>
                <a:lnTo>
                  <a:pt x="2173792" y="3706169"/>
                </a:lnTo>
                <a:lnTo>
                  <a:pt x="2171709" y="3708845"/>
                </a:lnTo>
                <a:lnTo>
                  <a:pt x="2169326" y="3711298"/>
                </a:lnTo>
                <a:lnTo>
                  <a:pt x="2167244" y="3713305"/>
                </a:lnTo>
                <a:lnTo>
                  <a:pt x="2164863" y="3714866"/>
                </a:lnTo>
                <a:lnTo>
                  <a:pt x="2162480" y="3716428"/>
                </a:lnTo>
                <a:lnTo>
                  <a:pt x="2160099" y="3717765"/>
                </a:lnTo>
                <a:lnTo>
                  <a:pt x="2157719" y="3718880"/>
                </a:lnTo>
                <a:lnTo>
                  <a:pt x="2155337" y="3719773"/>
                </a:lnTo>
                <a:lnTo>
                  <a:pt x="2150575" y="3720888"/>
                </a:lnTo>
                <a:lnTo>
                  <a:pt x="2146111" y="3721779"/>
                </a:lnTo>
                <a:lnTo>
                  <a:pt x="2141051" y="3722003"/>
                </a:lnTo>
                <a:lnTo>
                  <a:pt x="2136288" y="3722225"/>
                </a:lnTo>
                <a:lnTo>
                  <a:pt x="2126167" y="3722671"/>
                </a:lnTo>
                <a:lnTo>
                  <a:pt x="2120810" y="3722894"/>
                </a:lnTo>
                <a:lnTo>
                  <a:pt x="2115451" y="3723786"/>
                </a:lnTo>
                <a:lnTo>
                  <a:pt x="2110391" y="3725124"/>
                </a:lnTo>
                <a:lnTo>
                  <a:pt x="2104735" y="3727354"/>
                </a:lnTo>
                <a:lnTo>
                  <a:pt x="2101759" y="3728469"/>
                </a:lnTo>
                <a:lnTo>
                  <a:pt x="2099081" y="3730253"/>
                </a:lnTo>
                <a:lnTo>
                  <a:pt x="2096104" y="3731815"/>
                </a:lnTo>
                <a:lnTo>
                  <a:pt x="2094950" y="3732776"/>
                </a:lnTo>
                <a:lnTo>
                  <a:pt x="2096402" y="3732776"/>
                </a:lnTo>
                <a:lnTo>
                  <a:pt x="2100867" y="3732553"/>
                </a:lnTo>
                <a:lnTo>
                  <a:pt x="2105034" y="3731661"/>
                </a:lnTo>
                <a:lnTo>
                  <a:pt x="2108904" y="3730770"/>
                </a:lnTo>
                <a:lnTo>
                  <a:pt x="2113071" y="3729655"/>
                </a:lnTo>
                <a:lnTo>
                  <a:pt x="2120514" y="3727647"/>
                </a:lnTo>
                <a:lnTo>
                  <a:pt x="2119323" y="3730546"/>
                </a:lnTo>
                <a:lnTo>
                  <a:pt x="2118727" y="3733000"/>
                </a:lnTo>
                <a:lnTo>
                  <a:pt x="2118132" y="3735676"/>
                </a:lnTo>
                <a:lnTo>
                  <a:pt x="2118727" y="3737683"/>
                </a:lnTo>
                <a:lnTo>
                  <a:pt x="2119024" y="3739466"/>
                </a:lnTo>
                <a:lnTo>
                  <a:pt x="2119620" y="3741250"/>
                </a:lnTo>
                <a:lnTo>
                  <a:pt x="2120811" y="3742589"/>
                </a:lnTo>
                <a:lnTo>
                  <a:pt x="2122001" y="3743704"/>
                </a:lnTo>
                <a:lnTo>
                  <a:pt x="2123786" y="3745041"/>
                </a:lnTo>
                <a:lnTo>
                  <a:pt x="2125275" y="3745710"/>
                </a:lnTo>
                <a:lnTo>
                  <a:pt x="2127655" y="3746603"/>
                </a:lnTo>
                <a:lnTo>
                  <a:pt x="2129739" y="3747272"/>
                </a:lnTo>
                <a:lnTo>
                  <a:pt x="2134800" y="3747718"/>
                </a:lnTo>
                <a:lnTo>
                  <a:pt x="2140158" y="3747940"/>
                </a:lnTo>
                <a:lnTo>
                  <a:pt x="2145813" y="3747940"/>
                </a:lnTo>
                <a:lnTo>
                  <a:pt x="2151767" y="3747495"/>
                </a:lnTo>
                <a:lnTo>
                  <a:pt x="2163077" y="3746380"/>
                </a:lnTo>
                <a:lnTo>
                  <a:pt x="2173197" y="3745265"/>
                </a:lnTo>
                <a:lnTo>
                  <a:pt x="2177068" y="3745041"/>
                </a:lnTo>
                <a:lnTo>
                  <a:pt x="2180043" y="3745041"/>
                </a:lnTo>
                <a:lnTo>
                  <a:pt x="2179447" y="3742589"/>
                </a:lnTo>
                <a:lnTo>
                  <a:pt x="2178852" y="3741028"/>
                </a:lnTo>
                <a:lnTo>
                  <a:pt x="2177959" y="3739466"/>
                </a:lnTo>
                <a:lnTo>
                  <a:pt x="2176472" y="3738129"/>
                </a:lnTo>
                <a:lnTo>
                  <a:pt x="2174983" y="3737236"/>
                </a:lnTo>
                <a:lnTo>
                  <a:pt x="2173494" y="3736790"/>
                </a:lnTo>
                <a:lnTo>
                  <a:pt x="2171410" y="3736121"/>
                </a:lnTo>
                <a:lnTo>
                  <a:pt x="2169327" y="3736121"/>
                </a:lnTo>
                <a:lnTo>
                  <a:pt x="2164864" y="3735898"/>
                </a:lnTo>
                <a:lnTo>
                  <a:pt x="2159505" y="3736121"/>
                </a:lnTo>
                <a:lnTo>
                  <a:pt x="2154743" y="3736568"/>
                </a:lnTo>
                <a:lnTo>
                  <a:pt x="2150279" y="3736568"/>
                </a:lnTo>
                <a:lnTo>
                  <a:pt x="2154445" y="3733446"/>
                </a:lnTo>
                <a:lnTo>
                  <a:pt x="2158611" y="3730770"/>
                </a:lnTo>
                <a:lnTo>
                  <a:pt x="2162481" y="3728762"/>
                </a:lnTo>
                <a:lnTo>
                  <a:pt x="2167245" y="3726978"/>
                </a:lnTo>
                <a:lnTo>
                  <a:pt x="2171410" y="3725863"/>
                </a:lnTo>
                <a:lnTo>
                  <a:pt x="2175877" y="3724526"/>
                </a:lnTo>
                <a:lnTo>
                  <a:pt x="2180341" y="3724079"/>
                </a:lnTo>
                <a:lnTo>
                  <a:pt x="2184805" y="3723411"/>
                </a:lnTo>
                <a:lnTo>
                  <a:pt x="2189866" y="3723411"/>
                </a:lnTo>
                <a:lnTo>
                  <a:pt x="2194330" y="3723411"/>
                </a:lnTo>
                <a:lnTo>
                  <a:pt x="2199093" y="3723856"/>
                </a:lnTo>
                <a:lnTo>
                  <a:pt x="2203558" y="3724302"/>
                </a:lnTo>
                <a:lnTo>
                  <a:pt x="2213381" y="3726086"/>
                </a:lnTo>
                <a:lnTo>
                  <a:pt x="2223205" y="3727647"/>
                </a:lnTo>
                <a:lnTo>
                  <a:pt x="2243146" y="3732331"/>
                </a:lnTo>
                <a:lnTo>
                  <a:pt x="2252971" y="3734115"/>
                </a:lnTo>
                <a:lnTo>
                  <a:pt x="2263090" y="3735898"/>
                </a:lnTo>
                <a:lnTo>
                  <a:pt x="2268446" y="3736568"/>
                </a:lnTo>
                <a:lnTo>
                  <a:pt x="2273211" y="3737013"/>
                </a:lnTo>
                <a:lnTo>
                  <a:pt x="2278271" y="3737236"/>
                </a:lnTo>
                <a:lnTo>
                  <a:pt x="2283330" y="3737236"/>
                </a:lnTo>
                <a:lnTo>
                  <a:pt x="2288391" y="3737013"/>
                </a:lnTo>
                <a:lnTo>
                  <a:pt x="2293153" y="3736790"/>
                </a:lnTo>
                <a:lnTo>
                  <a:pt x="2298511" y="3735898"/>
                </a:lnTo>
                <a:lnTo>
                  <a:pt x="2303271" y="3734783"/>
                </a:lnTo>
                <a:lnTo>
                  <a:pt x="2303271" y="3736568"/>
                </a:lnTo>
                <a:lnTo>
                  <a:pt x="2303271" y="3737905"/>
                </a:lnTo>
                <a:lnTo>
                  <a:pt x="2304166" y="3739020"/>
                </a:lnTo>
                <a:lnTo>
                  <a:pt x="2304760" y="3740135"/>
                </a:lnTo>
                <a:lnTo>
                  <a:pt x="2305654" y="3740805"/>
                </a:lnTo>
                <a:lnTo>
                  <a:pt x="2306845" y="3741250"/>
                </a:lnTo>
                <a:lnTo>
                  <a:pt x="2308929" y="3742143"/>
                </a:lnTo>
                <a:lnTo>
                  <a:pt x="2311609" y="3743035"/>
                </a:lnTo>
                <a:lnTo>
                  <a:pt x="2313989" y="3743704"/>
                </a:lnTo>
                <a:lnTo>
                  <a:pt x="2314585" y="3744595"/>
                </a:lnTo>
                <a:lnTo>
                  <a:pt x="2315477" y="3745488"/>
                </a:lnTo>
                <a:lnTo>
                  <a:pt x="2315776" y="3746603"/>
                </a:lnTo>
                <a:lnTo>
                  <a:pt x="2316072" y="3747940"/>
                </a:lnTo>
                <a:lnTo>
                  <a:pt x="2319942" y="3746156"/>
                </a:lnTo>
                <a:lnTo>
                  <a:pt x="2323810" y="3744150"/>
                </a:lnTo>
                <a:lnTo>
                  <a:pt x="2325320" y="3743396"/>
                </a:lnTo>
                <a:lnTo>
                  <a:pt x="2321429" y="3741181"/>
                </a:lnTo>
                <a:lnTo>
                  <a:pt x="2317559" y="3738951"/>
                </a:lnTo>
                <a:lnTo>
                  <a:pt x="2314286" y="3736497"/>
                </a:lnTo>
                <a:lnTo>
                  <a:pt x="2317559" y="3735382"/>
                </a:lnTo>
                <a:lnTo>
                  <a:pt x="2320834" y="3734045"/>
                </a:lnTo>
                <a:lnTo>
                  <a:pt x="2326787" y="3732930"/>
                </a:lnTo>
                <a:lnTo>
                  <a:pt x="2332145" y="3732483"/>
                </a:lnTo>
                <a:lnTo>
                  <a:pt x="2336907" y="3731592"/>
                </a:lnTo>
                <a:lnTo>
                  <a:pt x="2341372" y="3730700"/>
                </a:lnTo>
                <a:lnTo>
                  <a:pt x="2344051" y="3730253"/>
                </a:lnTo>
                <a:lnTo>
                  <a:pt x="2346432" y="3729362"/>
                </a:lnTo>
                <a:lnTo>
                  <a:pt x="2348813" y="3728247"/>
                </a:lnTo>
                <a:lnTo>
                  <a:pt x="2351493" y="3726462"/>
                </a:lnTo>
                <a:lnTo>
                  <a:pt x="2354172" y="3724902"/>
                </a:lnTo>
                <a:lnTo>
                  <a:pt x="2356851" y="3722671"/>
                </a:lnTo>
                <a:lnTo>
                  <a:pt x="2336907" y="3720888"/>
                </a:lnTo>
                <a:lnTo>
                  <a:pt x="2318154" y="3719549"/>
                </a:lnTo>
                <a:lnTo>
                  <a:pt x="2300294" y="3718434"/>
                </a:lnTo>
                <a:lnTo>
                  <a:pt x="2282733" y="3716873"/>
                </a:lnTo>
                <a:lnTo>
                  <a:pt x="2273803" y="3716204"/>
                </a:lnTo>
                <a:lnTo>
                  <a:pt x="2264575" y="3714866"/>
                </a:lnTo>
                <a:lnTo>
                  <a:pt x="2255648" y="3713528"/>
                </a:lnTo>
                <a:lnTo>
                  <a:pt x="2245823" y="3711968"/>
                </a:lnTo>
                <a:lnTo>
                  <a:pt x="2236002" y="3709960"/>
                </a:lnTo>
                <a:lnTo>
                  <a:pt x="2225881" y="3707730"/>
                </a:lnTo>
                <a:lnTo>
                  <a:pt x="2214868" y="3704831"/>
                </a:lnTo>
                <a:close/>
                <a:moveTo>
                  <a:pt x="9101765" y="3674379"/>
                </a:moveTo>
                <a:lnTo>
                  <a:pt x="9104470" y="3674379"/>
                </a:lnTo>
                <a:lnTo>
                  <a:pt x="9106874" y="3674825"/>
                </a:lnTo>
                <a:lnTo>
                  <a:pt x="9108677" y="3675048"/>
                </a:lnTo>
                <a:lnTo>
                  <a:pt x="9110480" y="3675494"/>
                </a:lnTo>
                <a:lnTo>
                  <a:pt x="9112284" y="3676387"/>
                </a:lnTo>
                <a:lnTo>
                  <a:pt x="9115289" y="3678395"/>
                </a:lnTo>
                <a:lnTo>
                  <a:pt x="9118295" y="3680179"/>
                </a:lnTo>
                <a:lnTo>
                  <a:pt x="9121301" y="3682186"/>
                </a:lnTo>
                <a:lnTo>
                  <a:pt x="9123104" y="3682632"/>
                </a:lnTo>
                <a:lnTo>
                  <a:pt x="9125207" y="3683301"/>
                </a:lnTo>
                <a:lnTo>
                  <a:pt x="9127311" y="3683301"/>
                </a:lnTo>
                <a:lnTo>
                  <a:pt x="9129716" y="3683301"/>
                </a:lnTo>
                <a:lnTo>
                  <a:pt x="9129716" y="3685978"/>
                </a:lnTo>
                <a:lnTo>
                  <a:pt x="9129716" y="3687093"/>
                </a:lnTo>
                <a:lnTo>
                  <a:pt x="9128814" y="3687986"/>
                </a:lnTo>
                <a:lnTo>
                  <a:pt x="9128513" y="3688877"/>
                </a:lnTo>
                <a:lnTo>
                  <a:pt x="9127612" y="3689770"/>
                </a:lnTo>
                <a:lnTo>
                  <a:pt x="9125508" y="3690885"/>
                </a:lnTo>
                <a:lnTo>
                  <a:pt x="9123104" y="3691331"/>
                </a:lnTo>
                <a:lnTo>
                  <a:pt x="9120398" y="3691331"/>
                </a:lnTo>
                <a:lnTo>
                  <a:pt x="9117393" y="3691107"/>
                </a:lnTo>
                <a:lnTo>
                  <a:pt x="9114087" y="3690438"/>
                </a:lnTo>
                <a:lnTo>
                  <a:pt x="9111082" y="3689323"/>
                </a:lnTo>
                <a:lnTo>
                  <a:pt x="9108077" y="3688208"/>
                </a:lnTo>
                <a:lnTo>
                  <a:pt x="9105371" y="3686646"/>
                </a:lnTo>
                <a:lnTo>
                  <a:pt x="9102967" y="3684639"/>
                </a:lnTo>
                <a:lnTo>
                  <a:pt x="9101164" y="3682632"/>
                </a:lnTo>
                <a:lnTo>
                  <a:pt x="9099661" y="3680179"/>
                </a:lnTo>
                <a:lnTo>
                  <a:pt x="9098759" y="3677502"/>
                </a:lnTo>
                <a:lnTo>
                  <a:pt x="9099360" y="3675048"/>
                </a:lnTo>
                <a:close/>
                <a:moveTo>
                  <a:pt x="7814967" y="3669919"/>
                </a:moveTo>
                <a:lnTo>
                  <a:pt x="7819134" y="3669919"/>
                </a:lnTo>
                <a:lnTo>
                  <a:pt x="7828361" y="3670811"/>
                </a:lnTo>
                <a:lnTo>
                  <a:pt x="7833124" y="3670811"/>
                </a:lnTo>
                <a:lnTo>
                  <a:pt x="7834910" y="3670364"/>
                </a:lnTo>
                <a:lnTo>
                  <a:pt x="7836696" y="3670141"/>
                </a:lnTo>
                <a:lnTo>
                  <a:pt x="7834017" y="3672818"/>
                </a:lnTo>
                <a:lnTo>
                  <a:pt x="7830742" y="3675048"/>
                </a:lnTo>
                <a:lnTo>
                  <a:pt x="7826873" y="3676833"/>
                </a:lnTo>
                <a:lnTo>
                  <a:pt x="7822706" y="3678394"/>
                </a:lnTo>
                <a:lnTo>
                  <a:pt x="7820622" y="3678839"/>
                </a:lnTo>
                <a:lnTo>
                  <a:pt x="7818241" y="3678839"/>
                </a:lnTo>
                <a:lnTo>
                  <a:pt x="7816455" y="3678839"/>
                </a:lnTo>
                <a:lnTo>
                  <a:pt x="7814074" y="3678839"/>
                </a:lnTo>
                <a:lnTo>
                  <a:pt x="7812288" y="3678394"/>
                </a:lnTo>
                <a:lnTo>
                  <a:pt x="7810502" y="3677502"/>
                </a:lnTo>
                <a:lnTo>
                  <a:pt x="7808418" y="3676609"/>
                </a:lnTo>
                <a:lnTo>
                  <a:pt x="7806930" y="3675271"/>
                </a:lnTo>
                <a:lnTo>
                  <a:pt x="7807525" y="3673487"/>
                </a:lnTo>
                <a:lnTo>
                  <a:pt x="7808418" y="3672149"/>
                </a:lnTo>
                <a:lnTo>
                  <a:pt x="7809609" y="3671256"/>
                </a:lnTo>
                <a:lnTo>
                  <a:pt x="7811097" y="3670364"/>
                </a:lnTo>
                <a:lnTo>
                  <a:pt x="7813180" y="3670141"/>
                </a:lnTo>
                <a:close/>
                <a:moveTo>
                  <a:pt x="7932244" y="3659213"/>
                </a:moveTo>
                <a:lnTo>
                  <a:pt x="7934923" y="3659432"/>
                </a:lnTo>
                <a:lnTo>
                  <a:pt x="7937899" y="3660094"/>
                </a:lnTo>
                <a:lnTo>
                  <a:pt x="7940578" y="3661193"/>
                </a:lnTo>
                <a:lnTo>
                  <a:pt x="7946829" y="3664056"/>
                </a:lnTo>
                <a:lnTo>
                  <a:pt x="7953080" y="3666478"/>
                </a:lnTo>
                <a:lnTo>
                  <a:pt x="7956056" y="3667578"/>
                </a:lnTo>
                <a:lnTo>
                  <a:pt x="7958735" y="3668239"/>
                </a:lnTo>
                <a:lnTo>
                  <a:pt x="7960224" y="3668239"/>
                </a:lnTo>
                <a:lnTo>
                  <a:pt x="7961712" y="3667798"/>
                </a:lnTo>
                <a:lnTo>
                  <a:pt x="7962902" y="3667578"/>
                </a:lnTo>
                <a:lnTo>
                  <a:pt x="7964093" y="3667358"/>
                </a:lnTo>
                <a:lnTo>
                  <a:pt x="7965581" y="3666478"/>
                </a:lnTo>
                <a:lnTo>
                  <a:pt x="7966772" y="3665597"/>
                </a:lnTo>
                <a:lnTo>
                  <a:pt x="7967665" y="3664496"/>
                </a:lnTo>
                <a:lnTo>
                  <a:pt x="7968558" y="3662956"/>
                </a:lnTo>
                <a:lnTo>
                  <a:pt x="7970344" y="3663615"/>
                </a:lnTo>
                <a:lnTo>
                  <a:pt x="7970641" y="3664276"/>
                </a:lnTo>
                <a:lnTo>
                  <a:pt x="7971237" y="3664717"/>
                </a:lnTo>
                <a:lnTo>
                  <a:pt x="7971237" y="3665818"/>
                </a:lnTo>
                <a:lnTo>
                  <a:pt x="7970344" y="3667578"/>
                </a:lnTo>
                <a:lnTo>
                  <a:pt x="7969749" y="3669339"/>
                </a:lnTo>
                <a:lnTo>
                  <a:pt x="7968856" y="3671100"/>
                </a:lnTo>
                <a:lnTo>
                  <a:pt x="7968558" y="3673743"/>
                </a:lnTo>
                <a:lnTo>
                  <a:pt x="7968856" y="3676165"/>
                </a:lnTo>
                <a:lnTo>
                  <a:pt x="7957843" y="3673082"/>
                </a:lnTo>
                <a:lnTo>
                  <a:pt x="7947127" y="3670441"/>
                </a:lnTo>
                <a:lnTo>
                  <a:pt x="7936411" y="3667358"/>
                </a:lnTo>
                <a:lnTo>
                  <a:pt x="7931351" y="3665597"/>
                </a:lnTo>
                <a:lnTo>
                  <a:pt x="7925993" y="3663615"/>
                </a:lnTo>
                <a:lnTo>
                  <a:pt x="7927184" y="3662295"/>
                </a:lnTo>
                <a:lnTo>
                  <a:pt x="7927779" y="3661414"/>
                </a:lnTo>
                <a:lnTo>
                  <a:pt x="7928970" y="3660534"/>
                </a:lnTo>
                <a:lnTo>
                  <a:pt x="7930160" y="3660094"/>
                </a:lnTo>
                <a:lnTo>
                  <a:pt x="7931351" y="3659432"/>
                </a:lnTo>
                <a:close/>
                <a:moveTo>
                  <a:pt x="1837551" y="3658170"/>
                </a:moveTo>
                <a:lnTo>
                  <a:pt x="1833200" y="3658246"/>
                </a:lnTo>
                <a:lnTo>
                  <a:pt x="1833980" y="3658412"/>
                </a:lnTo>
                <a:lnTo>
                  <a:pt x="1836045" y="3658412"/>
                </a:lnTo>
                <a:lnTo>
                  <a:pt x="1837519" y="3658193"/>
                </a:lnTo>
                <a:close/>
                <a:moveTo>
                  <a:pt x="1117252" y="3646722"/>
                </a:moveTo>
                <a:lnTo>
                  <a:pt x="1120206" y="3646722"/>
                </a:lnTo>
                <a:lnTo>
                  <a:pt x="1123454" y="3646722"/>
                </a:lnTo>
                <a:lnTo>
                  <a:pt x="1129952" y="3647183"/>
                </a:lnTo>
                <a:lnTo>
                  <a:pt x="1135859" y="3648337"/>
                </a:lnTo>
                <a:lnTo>
                  <a:pt x="1130838" y="3650642"/>
                </a:lnTo>
                <a:lnTo>
                  <a:pt x="1126113" y="3653178"/>
                </a:lnTo>
                <a:lnTo>
                  <a:pt x="1117547" y="3658711"/>
                </a:lnTo>
                <a:lnTo>
                  <a:pt x="1113117" y="3661248"/>
                </a:lnTo>
                <a:lnTo>
                  <a:pt x="1108096" y="3663553"/>
                </a:lnTo>
                <a:lnTo>
                  <a:pt x="1103370" y="3665629"/>
                </a:lnTo>
                <a:lnTo>
                  <a:pt x="1097759" y="3667243"/>
                </a:lnTo>
                <a:lnTo>
                  <a:pt x="1098054" y="3663323"/>
                </a:lnTo>
                <a:lnTo>
                  <a:pt x="1099236" y="3659403"/>
                </a:lnTo>
                <a:lnTo>
                  <a:pt x="1100417" y="3656175"/>
                </a:lnTo>
                <a:lnTo>
                  <a:pt x="1101894" y="3653639"/>
                </a:lnTo>
                <a:lnTo>
                  <a:pt x="1103961" y="3651564"/>
                </a:lnTo>
                <a:lnTo>
                  <a:pt x="1106028" y="3649950"/>
                </a:lnTo>
                <a:lnTo>
                  <a:pt x="1108686" y="3648798"/>
                </a:lnTo>
                <a:lnTo>
                  <a:pt x="1111050" y="3647414"/>
                </a:lnTo>
                <a:lnTo>
                  <a:pt x="1114299" y="3646953"/>
                </a:lnTo>
                <a:close/>
                <a:moveTo>
                  <a:pt x="1656249" y="3638917"/>
                </a:moveTo>
                <a:lnTo>
                  <a:pt x="1652892" y="3640828"/>
                </a:lnTo>
                <a:lnTo>
                  <a:pt x="1644905" y="3645104"/>
                </a:lnTo>
                <a:lnTo>
                  <a:pt x="1644968" y="3645388"/>
                </a:lnTo>
                <a:lnTo>
                  <a:pt x="1644670" y="3646944"/>
                </a:lnTo>
                <a:lnTo>
                  <a:pt x="1644076" y="3651167"/>
                </a:lnTo>
                <a:lnTo>
                  <a:pt x="1645562" y="3651390"/>
                </a:lnTo>
                <a:lnTo>
                  <a:pt x="1647052" y="3651390"/>
                </a:lnTo>
                <a:lnTo>
                  <a:pt x="1647943" y="3651167"/>
                </a:lnTo>
                <a:lnTo>
                  <a:pt x="1648834" y="3650501"/>
                </a:lnTo>
                <a:lnTo>
                  <a:pt x="1649728" y="3650056"/>
                </a:lnTo>
                <a:lnTo>
                  <a:pt x="1650323" y="3649390"/>
                </a:lnTo>
                <a:lnTo>
                  <a:pt x="1651215" y="3647389"/>
                </a:lnTo>
                <a:lnTo>
                  <a:pt x="1652107" y="3645833"/>
                </a:lnTo>
                <a:lnTo>
                  <a:pt x="1652998" y="3643832"/>
                </a:lnTo>
                <a:lnTo>
                  <a:pt x="1653594" y="3643164"/>
                </a:lnTo>
                <a:lnTo>
                  <a:pt x="1654487" y="3642721"/>
                </a:lnTo>
                <a:lnTo>
                  <a:pt x="1655378" y="3642053"/>
                </a:lnTo>
                <a:lnTo>
                  <a:pt x="1656865" y="3641831"/>
                </a:lnTo>
                <a:lnTo>
                  <a:pt x="1656865" y="3640052"/>
                </a:lnTo>
                <a:lnTo>
                  <a:pt x="1656270" y="3638940"/>
                </a:lnTo>
                <a:close/>
                <a:moveTo>
                  <a:pt x="8919207" y="3627241"/>
                </a:moveTo>
                <a:lnTo>
                  <a:pt x="8924918" y="3627241"/>
                </a:lnTo>
                <a:lnTo>
                  <a:pt x="8930929" y="3627465"/>
                </a:lnTo>
                <a:lnTo>
                  <a:pt x="8936639" y="3627688"/>
                </a:lnTo>
                <a:lnTo>
                  <a:pt x="8942349" y="3628357"/>
                </a:lnTo>
                <a:lnTo>
                  <a:pt x="8947158" y="3629249"/>
                </a:lnTo>
                <a:lnTo>
                  <a:pt x="8951366" y="3630142"/>
                </a:lnTo>
                <a:lnTo>
                  <a:pt x="8954973" y="3630811"/>
                </a:lnTo>
                <a:lnTo>
                  <a:pt x="8957076" y="3631926"/>
                </a:lnTo>
                <a:lnTo>
                  <a:pt x="8956776" y="3632595"/>
                </a:lnTo>
                <a:lnTo>
                  <a:pt x="8955874" y="3632817"/>
                </a:lnTo>
                <a:lnTo>
                  <a:pt x="8953770" y="3633487"/>
                </a:lnTo>
                <a:lnTo>
                  <a:pt x="8951065" y="3633710"/>
                </a:lnTo>
                <a:lnTo>
                  <a:pt x="8947759" y="3633710"/>
                </a:lnTo>
                <a:lnTo>
                  <a:pt x="8939043" y="3633041"/>
                </a:lnTo>
                <a:lnTo>
                  <a:pt x="8929426" y="3632372"/>
                </a:lnTo>
                <a:lnTo>
                  <a:pt x="8919508" y="3631926"/>
                </a:lnTo>
                <a:lnTo>
                  <a:pt x="8914699" y="3631926"/>
                </a:lnTo>
                <a:lnTo>
                  <a:pt x="8909891" y="3632595"/>
                </a:lnTo>
                <a:lnTo>
                  <a:pt x="8905682" y="3633041"/>
                </a:lnTo>
                <a:lnTo>
                  <a:pt x="8902376" y="3634379"/>
                </a:lnTo>
                <a:lnTo>
                  <a:pt x="8900573" y="3634825"/>
                </a:lnTo>
                <a:lnTo>
                  <a:pt x="8899371" y="3635717"/>
                </a:lnTo>
                <a:lnTo>
                  <a:pt x="8897869" y="3636832"/>
                </a:lnTo>
                <a:lnTo>
                  <a:pt x="8896667" y="3637947"/>
                </a:lnTo>
                <a:lnTo>
                  <a:pt x="8896065" y="3636609"/>
                </a:lnTo>
                <a:lnTo>
                  <a:pt x="8895464" y="3635048"/>
                </a:lnTo>
                <a:lnTo>
                  <a:pt x="8895164" y="3633932"/>
                </a:lnTo>
                <a:lnTo>
                  <a:pt x="8895464" y="3633041"/>
                </a:lnTo>
                <a:lnTo>
                  <a:pt x="8896366" y="3631926"/>
                </a:lnTo>
                <a:lnTo>
                  <a:pt x="8896967" y="3631257"/>
                </a:lnTo>
                <a:lnTo>
                  <a:pt x="8898169" y="3630364"/>
                </a:lnTo>
                <a:lnTo>
                  <a:pt x="8899672" y="3629696"/>
                </a:lnTo>
                <a:lnTo>
                  <a:pt x="8903579" y="3628580"/>
                </a:lnTo>
                <a:lnTo>
                  <a:pt x="8908087" y="3627688"/>
                </a:lnTo>
                <a:lnTo>
                  <a:pt x="8913497" y="3627465"/>
                </a:lnTo>
                <a:close/>
                <a:moveTo>
                  <a:pt x="1685635" y="3624548"/>
                </a:moveTo>
                <a:lnTo>
                  <a:pt x="1683849" y="3624772"/>
                </a:lnTo>
                <a:lnTo>
                  <a:pt x="1682063" y="3625219"/>
                </a:lnTo>
                <a:lnTo>
                  <a:pt x="1679681" y="3626334"/>
                </a:lnTo>
                <a:lnTo>
                  <a:pt x="1674027" y="3629009"/>
                </a:lnTo>
                <a:lnTo>
                  <a:pt x="1661328" y="3636040"/>
                </a:lnTo>
                <a:lnTo>
                  <a:pt x="1661328" y="3636273"/>
                </a:lnTo>
                <a:lnTo>
                  <a:pt x="1661328" y="3638940"/>
                </a:lnTo>
                <a:lnTo>
                  <a:pt x="1660732" y="3641831"/>
                </a:lnTo>
                <a:lnTo>
                  <a:pt x="1664599" y="3641164"/>
                </a:lnTo>
                <a:lnTo>
                  <a:pt x="1668169" y="3640052"/>
                </a:lnTo>
                <a:lnTo>
                  <a:pt x="1671440" y="3638719"/>
                </a:lnTo>
                <a:lnTo>
                  <a:pt x="1674413" y="3636718"/>
                </a:lnTo>
                <a:lnTo>
                  <a:pt x="1677090" y="3635162"/>
                </a:lnTo>
                <a:lnTo>
                  <a:pt x="1679767" y="3632716"/>
                </a:lnTo>
                <a:lnTo>
                  <a:pt x="1684525" y="3628715"/>
                </a:lnTo>
                <a:lnTo>
                  <a:pt x="1688823" y="3625503"/>
                </a:lnTo>
                <a:lnTo>
                  <a:pt x="1688314" y="3624995"/>
                </a:lnTo>
                <a:lnTo>
                  <a:pt x="1687122" y="3624548"/>
                </a:lnTo>
                <a:close/>
                <a:moveTo>
                  <a:pt x="7887136" y="3614604"/>
                </a:moveTo>
                <a:lnTo>
                  <a:pt x="7889203" y="3616233"/>
                </a:lnTo>
                <a:lnTo>
                  <a:pt x="7890975" y="3618327"/>
                </a:lnTo>
                <a:lnTo>
                  <a:pt x="7894815" y="3622750"/>
                </a:lnTo>
                <a:lnTo>
                  <a:pt x="7896586" y="3624611"/>
                </a:lnTo>
                <a:lnTo>
                  <a:pt x="7898950" y="3626241"/>
                </a:lnTo>
                <a:lnTo>
                  <a:pt x="7901608" y="3627405"/>
                </a:lnTo>
                <a:lnTo>
                  <a:pt x="7904561" y="3628335"/>
                </a:lnTo>
                <a:lnTo>
                  <a:pt x="7903380" y="3629499"/>
                </a:lnTo>
                <a:lnTo>
                  <a:pt x="7901903" y="3630430"/>
                </a:lnTo>
                <a:lnTo>
                  <a:pt x="7900426" y="3630663"/>
                </a:lnTo>
                <a:lnTo>
                  <a:pt x="7898359" y="3630663"/>
                </a:lnTo>
                <a:lnTo>
                  <a:pt x="7896292" y="3630430"/>
                </a:lnTo>
                <a:lnTo>
                  <a:pt x="7893928" y="3629732"/>
                </a:lnTo>
                <a:lnTo>
                  <a:pt x="7889203" y="3628102"/>
                </a:lnTo>
                <a:lnTo>
                  <a:pt x="7883591" y="3626008"/>
                </a:lnTo>
                <a:lnTo>
                  <a:pt x="7880933" y="3625077"/>
                </a:lnTo>
                <a:lnTo>
                  <a:pt x="7877980" y="3624146"/>
                </a:lnTo>
                <a:lnTo>
                  <a:pt x="7875026" y="3623914"/>
                </a:lnTo>
                <a:lnTo>
                  <a:pt x="7872073" y="3623681"/>
                </a:lnTo>
                <a:lnTo>
                  <a:pt x="7869415" y="3623681"/>
                </a:lnTo>
                <a:lnTo>
                  <a:pt x="7866461" y="3624146"/>
                </a:lnTo>
                <a:lnTo>
                  <a:pt x="7866461" y="3622051"/>
                </a:lnTo>
                <a:lnTo>
                  <a:pt x="7866757" y="3620656"/>
                </a:lnTo>
                <a:lnTo>
                  <a:pt x="7867347" y="3619724"/>
                </a:lnTo>
                <a:lnTo>
                  <a:pt x="7868824" y="3619259"/>
                </a:lnTo>
                <a:lnTo>
                  <a:pt x="7870891" y="3619026"/>
                </a:lnTo>
                <a:lnTo>
                  <a:pt x="7872664" y="3619026"/>
                </a:lnTo>
                <a:lnTo>
                  <a:pt x="7876798" y="3619492"/>
                </a:lnTo>
                <a:lnTo>
                  <a:pt x="7880933" y="3619724"/>
                </a:lnTo>
                <a:lnTo>
                  <a:pt x="7882705" y="3619724"/>
                </a:lnTo>
                <a:lnTo>
                  <a:pt x="7884773" y="3619724"/>
                </a:lnTo>
                <a:lnTo>
                  <a:pt x="7885659" y="3619259"/>
                </a:lnTo>
                <a:lnTo>
                  <a:pt x="7886840" y="3618095"/>
                </a:lnTo>
                <a:lnTo>
                  <a:pt x="7887136" y="3616466"/>
                </a:lnTo>
                <a:close/>
                <a:moveTo>
                  <a:pt x="1912747" y="3586861"/>
                </a:moveTo>
                <a:lnTo>
                  <a:pt x="1909174" y="3587307"/>
                </a:lnTo>
                <a:lnTo>
                  <a:pt x="1905901" y="3587530"/>
                </a:lnTo>
                <a:lnTo>
                  <a:pt x="1899054" y="3588869"/>
                </a:lnTo>
                <a:lnTo>
                  <a:pt x="1896217" y="3589763"/>
                </a:lnTo>
                <a:lnTo>
                  <a:pt x="1898460" y="3596297"/>
                </a:lnTo>
                <a:lnTo>
                  <a:pt x="1900247" y="3600312"/>
                </a:lnTo>
                <a:lnTo>
                  <a:pt x="1901436" y="3601872"/>
                </a:lnTo>
                <a:lnTo>
                  <a:pt x="1902912" y="3603641"/>
                </a:lnTo>
                <a:lnTo>
                  <a:pt x="1903223" y="3602249"/>
                </a:lnTo>
                <a:lnTo>
                  <a:pt x="1904413" y="3599349"/>
                </a:lnTo>
                <a:lnTo>
                  <a:pt x="1905901" y="3596450"/>
                </a:lnTo>
                <a:lnTo>
                  <a:pt x="1907869" y="3597004"/>
                </a:lnTo>
                <a:lnTo>
                  <a:pt x="1908283" y="3596520"/>
                </a:lnTo>
                <a:lnTo>
                  <a:pt x="1910069" y="3594290"/>
                </a:lnTo>
                <a:lnTo>
                  <a:pt x="1911260" y="3593398"/>
                </a:lnTo>
                <a:lnTo>
                  <a:pt x="1912450" y="3592952"/>
                </a:lnTo>
                <a:lnTo>
                  <a:pt x="1913343" y="3592283"/>
                </a:lnTo>
                <a:lnTo>
                  <a:pt x="1914831" y="3592283"/>
                </a:lnTo>
                <a:lnTo>
                  <a:pt x="1916023" y="3592729"/>
                </a:lnTo>
                <a:lnTo>
                  <a:pt x="1917212" y="3593175"/>
                </a:lnTo>
                <a:lnTo>
                  <a:pt x="1918701" y="3594067"/>
                </a:lnTo>
                <a:lnTo>
                  <a:pt x="1920487" y="3595405"/>
                </a:lnTo>
                <a:lnTo>
                  <a:pt x="1924059" y="3598750"/>
                </a:lnTo>
                <a:lnTo>
                  <a:pt x="1926143" y="3597189"/>
                </a:lnTo>
                <a:lnTo>
                  <a:pt x="1926858" y="3596501"/>
                </a:lnTo>
                <a:lnTo>
                  <a:pt x="1926142" y="3593997"/>
                </a:lnTo>
                <a:lnTo>
                  <a:pt x="1924951" y="3591544"/>
                </a:lnTo>
                <a:lnTo>
                  <a:pt x="1923164" y="3589537"/>
                </a:lnTo>
                <a:lnTo>
                  <a:pt x="1921380" y="3588422"/>
                </a:lnTo>
                <a:lnTo>
                  <a:pt x="1918700" y="3587530"/>
                </a:lnTo>
                <a:lnTo>
                  <a:pt x="1915723" y="3586861"/>
                </a:lnTo>
                <a:close/>
                <a:moveTo>
                  <a:pt x="1860369" y="3577847"/>
                </a:moveTo>
                <a:lnTo>
                  <a:pt x="1860062" y="3578011"/>
                </a:lnTo>
                <a:lnTo>
                  <a:pt x="1857383" y="3578457"/>
                </a:lnTo>
                <a:lnTo>
                  <a:pt x="1855001" y="3579572"/>
                </a:lnTo>
                <a:lnTo>
                  <a:pt x="1853813" y="3580241"/>
                </a:lnTo>
                <a:lnTo>
                  <a:pt x="1853216" y="3580910"/>
                </a:lnTo>
                <a:lnTo>
                  <a:pt x="1852322" y="3582025"/>
                </a:lnTo>
                <a:lnTo>
                  <a:pt x="1851728" y="3583140"/>
                </a:lnTo>
                <a:lnTo>
                  <a:pt x="1851728" y="3584477"/>
                </a:lnTo>
                <a:lnTo>
                  <a:pt x="1851728" y="3586263"/>
                </a:lnTo>
                <a:lnTo>
                  <a:pt x="1851430" y="3588493"/>
                </a:lnTo>
                <a:lnTo>
                  <a:pt x="1851430" y="3590053"/>
                </a:lnTo>
                <a:lnTo>
                  <a:pt x="1851430" y="3591837"/>
                </a:lnTo>
                <a:lnTo>
                  <a:pt x="1851728" y="3592952"/>
                </a:lnTo>
                <a:lnTo>
                  <a:pt x="1852322" y="3594067"/>
                </a:lnTo>
                <a:lnTo>
                  <a:pt x="1853216" y="3594959"/>
                </a:lnTo>
                <a:lnTo>
                  <a:pt x="1854704" y="3596297"/>
                </a:lnTo>
                <a:lnTo>
                  <a:pt x="1856490" y="3597635"/>
                </a:lnTo>
                <a:lnTo>
                  <a:pt x="1858574" y="3599419"/>
                </a:lnTo>
                <a:lnTo>
                  <a:pt x="1859170" y="3600312"/>
                </a:lnTo>
                <a:lnTo>
                  <a:pt x="1859466" y="3601427"/>
                </a:lnTo>
                <a:lnTo>
                  <a:pt x="1860062" y="3602542"/>
                </a:lnTo>
                <a:lnTo>
                  <a:pt x="1860359" y="3604326"/>
                </a:lnTo>
                <a:lnTo>
                  <a:pt x="1864528" y="3602987"/>
                </a:lnTo>
                <a:lnTo>
                  <a:pt x="1870182" y="3601649"/>
                </a:lnTo>
                <a:lnTo>
                  <a:pt x="1876136" y="3600312"/>
                </a:lnTo>
                <a:lnTo>
                  <a:pt x="1881791" y="3598527"/>
                </a:lnTo>
                <a:lnTo>
                  <a:pt x="1884470" y="3597412"/>
                </a:lnTo>
                <a:lnTo>
                  <a:pt x="1886256" y="3596297"/>
                </a:lnTo>
                <a:lnTo>
                  <a:pt x="1888340" y="3595182"/>
                </a:lnTo>
                <a:lnTo>
                  <a:pt x="1889233" y="3593398"/>
                </a:lnTo>
                <a:lnTo>
                  <a:pt x="1889828" y="3592060"/>
                </a:lnTo>
                <a:lnTo>
                  <a:pt x="1889717" y="3591687"/>
                </a:lnTo>
                <a:lnTo>
                  <a:pt x="1888636" y="3591990"/>
                </a:lnTo>
                <a:lnTo>
                  <a:pt x="1889473" y="3590862"/>
                </a:lnTo>
                <a:lnTo>
                  <a:pt x="1889233" y="3590053"/>
                </a:lnTo>
                <a:lnTo>
                  <a:pt x="1887743" y="3588046"/>
                </a:lnTo>
                <a:lnTo>
                  <a:pt x="1885958" y="3585816"/>
                </a:lnTo>
                <a:lnTo>
                  <a:pt x="1887743" y="3584477"/>
                </a:lnTo>
                <a:lnTo>
                  <a:pt x="1889828" y="3583809"/>
                </a:lnTo>
                <a:lnTo>
                  <a:pt x="1890616" y="3583691"/>
                </a:lnTo>
                <a:lnTo>
                  <a:pt x="1890124" y="3582401"/>
                </a:lnTo>
                <a:lnTo>
                  <a:pt x="1889232" y="3580840"/>
                </a:lnTo>
                <a:lnTo>
                  <a:pt x="1888636" y="3578387"/>
                </a:lnTo>
                <a:lnTo>
                  <a:pt x="1881493" y="3579056"/>
                </a:lnTo>
                <a:lnTo>
                  <a:pt x="1874348" y="3579056"/>
                </a:lnTo>
                <a:lnTo>
                  <a:pt x="1867502" y="3578833"/>
                </a:lnTo>
                <a:lnTo>
                  <a:pt x="1861252" y="3577941"/>
                </a:lnTo>
                <a:close/>
                <a:moveTo>
                  <a:pt x="1831485" y="3575488"/>
                </a:moveTo>
                <a:lnTo>
                  <a:pt x="1825830" y="3575711"/>
                </a:lnTo>
                <a:lnTo>
                  <a:pt x="1820472" y="3576603"/>
                </a:lnTo>
                <a:lnTo>
                  <a:pt x="1817794" y="3577050"/>
                </a:lnTo>
                <a:lnTo>
                  <a:pt x="1815114" y="3577941"/>
                </a:lnTo>
                <a:lnTo>
                  <a:pt x="1812436" y="3579056"/>
                </a:lnTo>
                <a:lnTo>
                  <a:pt x="1810056" y="3580171"/>
                </a:lnTo>
                <a:lnTo>
                  <a:pt x="1807675" y="3581955"/>
                </a:lnTo>
                <a:lnTo>
                  <a:pt x="1804996" y="3583516"/>
                </a:lnTo>
                <a:lnTo>
                  <a:pt x="1802316" y="3585524"/>
                </a:lnTo>
                <a:lnTo>
                  <a:pt x="1800234" y="3587754"/>
                </a:lnTo>
                <a:lnTo>
                  <a:pt x="1797554" y="3589984"/>
                </a:lnTo>
                <a:lnTo>
                  <a:pt x="1795172" y="3592882"/>
                </a:lnTo>
                <a:lnTo>
                  <a:pt x="1795471" y="3595335"/>
                </a:lnTo>
                <a:lnTo>
                  <a:pt x="1796066" y="3597565"/>
                </a:lnTo>
                <a:lnTo>
                  <a:pt x="1796662" y="3599573"/>
                </a:lnTo>
                <a:lnTo>
                  <a:pt x="1797850" y="3601356"/>
                </a:lnTo>
                <a:lnTo>
                  <a:pt x="1799041" y="3602694"/>
                </a:lnTo>
                <a:lnTo>
                  <a:pt x="1800529" y="3604033"/>
                </a:lnTo>
                <a:lnTo>
                  <a:pt x="1803508" y="3606709"/>
                </a:lnTo>
                <a:lnTo>
                  <a:pt x="1806482" y="3609162"/>
                </a:lnTo>
                <a:lnTo>
                  <a:pt x="1809160" y="3612061"/>
                </a:lnTo>
                <a:lnTo>
                  <a:pt x="1810354" y="3613398"/>
                </a:lnTo>
                <a:lnTo>
                  <a:pt x="1810948" y="3615406"/>
                </a:lnTo>
                <a:lnTo>
                  <a:pt x="1811839" y="3617413"/>
                </a:lnTo>
                <a:lnTo>
                  <a:pt x="1812140" y="3619866"/>
                </a:lnTo>
                <a:lnTo>
                  <a:pt x="1812436" y="3622096"/>
                </a:lnTo>
                <a:lnTo>
                  <a:pt x="1812436" y="3624104"/>
                </a:lnTo>
                <a:lnTo>
                  <a:pt x="1812140" y="3625887"/>
                </a:lnTo>
                <a:lnTo>
                  <a:pt x="1811839" y="3627002"/>
                </a:lnTo>
                <a:lnTo>
                  <a:pt x="1810650" y="3628117"/>
                </a:lnTo>
                <a:lnTo>
                  <a:pt x="1809460" y="3628786"/>
                </a:lnTo>
                <a:lnTo>
                  <a:pt x="1806781" y="3629901"/>
                </a:lnTo>
                <a:lnTo>
                  <a:pt x="1803803" y="3631016"/>
                </a:lnTo>
                <a:lnTo>
                  <a:pt x="1802912" y="3631462"/>
                </a:lnTo>
                <a:lnTo>
                  <a:pt x="1801720" y="3632131"/>
                </a:lnTo>
                <a:lnTo>
                  <a:pt x="1800529" y="3633246"/>
                </a:lnTo>
                <a:lnTo>
                  <a:pt x="1799637" y="3634361"/>
                </a:lnTo>
                <a:lnTo>
                  <a:pt x="1799341" y="3635922"/>
                </a:lnTo>
                <a:lnTo>
                  <a:pt x="1799341" y="3637929"/>
                </a:lnTo>
                <a:lnTo>
                  <a:pt x="1796662" y="3638375"/>
                </a:lnTo>
                <a:lnTo>
                  <a:pt x="1793983" y="3638599"/>
                </a:lnTo>
                <a:lnTo>
                  <a:pt x="1791601" y="3638375"/>
                </a:lnTo>
                <a:lnTo>
                  <a:pt x="1788921" y="3637929"/>
                </a:lnTo>
                <a:lnTo>
                  <a:pt x="1783267" y="3636814"/>
                </a:lnTo>
                <a:lnTo>
                  <a:pt x="1777909" y="3635476"/>
                </a:lnTo>
                <a:lnTo>
                  <a:pt x="1772253" y="3633469"/>
                </a:lnTo>
                <a:lnTo>
                  <a:pt x="1766893" y="3631239"/>
                </a:lnTo>
                <a:lnTo>
                  <a:pt x="1761835" y="3629232"/>
                </a:lnTo>
                <a:lnTo>
                  <a:pt x="1756773" y="3627449"/>
                </a:lnTo>
                <a:lnTo>
                  <a:pt x="1752012" y="3626110"/>
                </a:lnTo>
                <a:lnTo>
                  <a:pt x="1747547" y="3625219"/>
                </a:lnTo>
                <a:lnTo>
                  <a:pt x="1745166" y="3624995"/>
                </a:lnTo>
                <a:lnTo>
                  <a:pt x="1742784" y="3625219"/>
                </a:lnTo>
                <a:lnTo>
                  <a:pt x="1740997" y="3625663"/>
                </a:lnTo>
                <a:lnTo>
                  <a:pt x="1739212" y="3626110"/>
                </a:lnTo>
                <a:lnTo>
                  <a:pt x="1737129" y="3627002"/>
                </a:lnTo>
                <a:lnTo>
                  <a:pt x="1735343" y="3628117"/>
                </a:lnTo>
                <a:lnTo>
                  <a:pt x="1733856" y="3629901"/>
                </a:lnTo>
                <a:lnTo>
                  <a:pt x="1732368" y="3631462"/>
                </a:lnTo>
                <a:lnTo>
                  <a:pt x="1730878" y="3633692"/>
                </a:lnTo>
                <a:lnTo>
                  <a:pt x="1729389" y="3636591"/>
                </a:lnTo>
                <a:lnTo>
                  <a:pt x="1728199" y="3639713"/>
                </a:lnTo>
                <a:lnTo>
                  <a:pt x="1727009" y="3643058"/>
                </a:lnTo>
                <a:lnTo>
                  <a:pt x="1724331" y="3643728"/>
                </a:lnTo>
                <a:lnTo>
                  <a:pt x="1721353" y="3643281"/>
                </a:lnTo>
                <a:lnTo>
                  <a:pt x="1718079" y="3643058"/>
                </a:lnTo>
                <a:lnTo>
                  <a:pt x="1715102" y="3642166"/>
                </a:lnTo>
                <a:lnTo>
                  <a:pt x="1712424" y="3641274"/>
                </a:lnTo>
                <a:lnTo>
                  <a:pt x="1709448" y="3640159"/>
                </a:lnTo>
                <a:lnTo>
                  <a:pt x="1703791" y="3637706"/>
                </a:lnTo>
                <a:lnTo>
                  <a:pt x="1698732" y="3635476"/>
                </a:lnTo>
                <a:lnTo>
                  <a:pt x="1694864" y="3633692"/>
                </a:lnTo>
                <a:lnTo>
                  <a:pt x="1692779" y="3633469"/>
                </a:lnTo>
                <a:lnTo>
                  <a:pt x="1691289" y="3633469"/>
                </a:lnTo>
                <a:lnTo>
                  <a:pt x="1689802" y="3633692"/>
                </a:lnTo>
                <a:lnTo>
                  <a:pt x="1689207" y="3634584"/>
                </a:lnTo>
                <a:lnTo>
                  <a:pt x="1689503" y="3631462"/>
                </a:lnTo>
                <a:lnTo>
                  <a:pt x="1689802" y="3629232"/>
                </a:lnTo>
                <a:lnTo>
                  <a:pt x="1689802" y="3628270"/>
                </a:lnTo>
                <a:lnTo>
                  <a:pt x="1686311" y="3628270"/>
                </a:lnTo>
                <a:lnTo>
                  <a:pt x="1685716" y="3632272"/>
                </a:lnTo>
                <a:lnTo>
                  <a:pt x="1685716" y="3635607"/>
                </a:lnTo>
                <a:lnTo>
                  <a:pt x="1686311" y="3637830"/>
                </a:lnTo>
                <a:lnTo>
                  <a:pt x="1688095" y="3640052"/>
                </a:lnTo>
                <a:lnTo>
                  <a:pt x="1688989" y="3642053"/>
                </a:lnTo>
                <a:lnTo>
                  <a:pt x="1690178" y="3644277"/>
                </a:lnTo>
                <a:lnTo>
                  <a:pt x="1690475" y="3646944"/>
                </a:lnTo>
                <a:lnTo>
                  <a:pt x="1691070" y="3648500"/>
                </a:lnTo>
                <a:lnTo>
                  <a:pt x="1690475" y="3650501"/>
                </a:lnTo>
                <a:lnTo>
                  <a:pt x="1686311" y="3650501"/>
                </a:lnTo>
                <a:lnTo>
                  <a:pt x="1682443" y="3650723"/>
                </a:lnTo>
                <a:lnTo>
                  <a:pt x="1678577" y="3651390"/>
                </a:lnTo>
                <a:lnTo>
                  <a:pt x="1674712" y="3652279"/>
                </a:lnTo>
                <a:lnTo>
                  <a:pt x="1671440" y="3653168"/>
                </a:lnTo>
                <a:lnTo>
                  <a:pt x="1668465" y="3654280"/>
                </a:lnTo>
                <a:lnTo>
                  <a:pt x="1661923" y="3656725"/>
                </a:lnTo>
                <a:lnTo>
                  <a:pt x="1656270" y="3659838"/>
                </a:lnTo>
                <a:lnTo>
                  <a:pt x="1650619" y="3662950"/>
                </a:lnTo>
                <a:lnTo>
                  <a:pt x="1645562" y="3666062"/>
                </a:lnTo>
                <a:lnTo>
                  <a:pt x="1639316" y="3669174"/>
                </a:lnTo>
                <a:lnTo>
                  <a:pt x="1640209" y="3666507"/>
                </a:lnTo>
                <a:lnTo>
                  <a:pt x="1640507" y="3664283"/>
                </a:lnTo>
                <a:lnTo>
                  <a:pt x="1639912" y="3662283"/>
                </a:lnTo>
                <a:lnTo>
                  <a:pt x="1639021" y="3660727"/>
                </a:lnTo>
                <a:lnTo>
                  <a:pt x="1637533" y="3658948"/>
                </a:lnTo>
                <a:lnTo>
                  <a:pt x="1635748" y="3657392"/>
                </a:lnTo>
                <a:lnTo>
                  <a:pt x="1633072" y="3655836"/>
                </a:lnTo>
                <a:lnTo>
                  <a:pt x="1630395" y="3654501"/>
                </a:lnTo>
                <a:lnTo>
                  <a:pt x="1627420" y="3653390"/>
                </a:lnTo>
                <a:lnTo>
                  <a:pt x="1627090" y="3653279"/>
                </a:lnTo>
                <a:lnTo>
                  <a:pt x="1626998" y="3653317"/>
                </a:lnTo>
                <a:lnTo>
                  <a:pt x="1622532" y="3654878"/>
                </a:lnTo>
                <a:lnTo>
                  <a:pt x="1618065" y="3655993"/>
                </a:lnTo>
                <a:lnTo>
                  <a:pt x="1613303" y="3657108"/>
                </a:lnTo>
                <a:lnTo>
                  <a:pt x="1608840" y="3658000"/>
                </a:lnTo>
                <a:lnTo>
                  <a:pt x="1604376" y="3658668"/>
                </a:lnTo>
                <a:lnTo>
                  <a:pt x="1599910" y="3658892"/>
                </a:lnTo>
                <a:lnTo>
                  <a:pt x="1595742" y="3658668"/>
                </a:lnTo>
                <a:lnTo>
                  <a:pt x="1591278" y="3658000"/>
                </a:lnTo>
                <a:lnTo>
                  <a:pt x="1591872" y="3660007"/>
                </a:lnTo>
                <a:lnTo>
                  <a:pt x="1593063" y="3661569"/>
                </a:lnTo>
                <a:lnTo>
                  <a:pt x="1595742" y="3664467"/>
                </a:lnTo>
                <a:lnTo>
                  <a:pt x="1596934" y="3665805"/>
                </a:lnTo>
                <a:lnTo>
                  <a:pt x="1598421" y="3667366"/>
                </a:lnTo>
                <a:lnTo>
                  <a:pt x="1599018" y="3669373"/>
                </a:lnTo>
                <a:lnTo>
                  <a:pt x="1599910" y="3671157"/>
                </a:lnTo>
                <a:lnTo>
                  <a:pt x="1613008" y="3671157"/>
                </a:lnTo>
                <a:lnTo>
                  <a:pt x="1626699" y="3671603"/>
                </a:lnTo>
                <a:lnTo>
                  <a:pt x="1639797" y="3671826"/>
                </a:lnTo>
                <a:lnTo>
                  <a:pt x="1652595" y="3672495"/>
                </a:lnTo>
                <a:lnTo>
                  <a:pt x="1678491" y="3674056"/>
                </a:lnTo>
                <a:lnTo>
                  <a:pt x="1704088" y="3675840"/>
                </a:lnTo>
                <a:lnTo>
                  <a:pt x="1755286" y="3679631"/>
                </a:lnTo>
                <a:lnTo>
                  <a:pt x="1781184" y="3681638"/>
                </a:lnTo>
                <a:lnTo>
                  <a:pt x="1807970" y="3682753"/>
                </a:lnTo>
                <a:lnTo>
                  <a:pt x="1806186" y="3684314"/>
                </a:lnTo>
                <a:lnTo>
                  <a:pt x="1803803" y="3684983"/>
                </a:lnTo>
                <a:lnTo>
                  <a:pt x="1798744" y="3686991"/>
                </a:lnTo>
                <a:lnTo>
                  <a:pt x="1793387" y="3688106"/>
                </a:lnTo>
                <a:lnTo>
                  <a:pt x="1787434" y="3688998"/>
                </a:lnTo>
                <a:lnTo>
                  <a:pt x="1781184" y="3689667"/>
                </a:lnTo>
                <a:lnTo>
                  <a:pt x="1774931" y="3690113"/>
                </a:lnTo>
                <a:lnTo>
                  <a:pt x="1761241" y="3691004"/>
                </a:lnTo>
                <a:lnTo>
                  <a:pt x="1754691" y="3691673"/>
                </a:lnTo>
                <a:lnTo>
                  <a:pt x="1748142" y="3692120"/>
                </a:lnTo>
                <a:lnTo>
                  <a:pt x="1741892" y="3693235"/>
                </a:lnTo>
                <a:lnTo>
                  <a:pt x="1735343" y="3694573"/>
                </a:lnTo>
                <a:lnTo>
                  <a:pt x="1729389" y="3696580"/>
                </a:lnTo>
                <a:lnTo>
                  <a:pt x="1726711" y="3697695"/>
                </a:lnTo>
                <a:lnTo>
                  <a:pt x="1724032" y="3699256"/>
                </a:lnTo>
                <a:lnTo>
                  <a:pt x="1721353" y="3700593"/>
                </a:lnTo>
                <a:lnTo>
                  <a:pt x="1719270" y="3702378"/>
                </a:lnTo>
                <a:lnTo>
                  <a:pt x="1716889" y="3704162"/>
                </a:lnTo>
                <a:lnTo>
                  <a:pt x="1714804" y="3706169"/>
                </a:lnTo>
                <a:lnTo>
                  <a:pt x="1711531" y="3706615"/>
                </a:lnTo>
                <a:lnTo>
                  <a:pt x="1709745" y="3706615"/>
                </a:lnTo>
                <a:lnTo>
                  <a:pt x="1708257" y="3706169"/>
                </a:lnTo>
                <a:lnTo>
                  <a:pt x="1707662" y="3705946"/>
                </a:lnTo>
                <a:lnTo>
                  <a:pt x="1707066" y="3705053"/>
                </a:lnTo>
                <a:lnTo>
                  <a:pt x="1707066" y="3704608"/>
                </a:lnTo>
                <a:lnTo>
                  <a:pt x="1707958" y="3702378"/>
                </a:lnTo>
                <a:lnTo>
                  <a:pt x="1709448" y="3699702"/>
                </a:lnTo>
                <a:lnTo>
                  <a:pt x="1710638" y="3696357"/>
                </a:lnTo>
                <a:lnTo>
                  <a:pt x="1711233" y="3694573"/>
                </a:lnTo>
                <a:lnTo>
                  <a:pt x="1711233" y="3692788"/>
                </a:lnTo>
                <a:lnTo>
                  <a:pt x="1710935" y="3690336"/>
                </a:lnTo>
                <a:lnTo>
                  <a:pt x="1710638" y="3688552"/>
                </a:lnTo>
                <a:lnTo>
                  <a:pt x="1696351" y="3688998"/>
                </a:lnTo>
                <a:lnTo>
                  <a:pt x="1682361" y="3689889"/>
                </a:lnTo>
                <a:lnTo>
                  <a:pt x="1668670" y="3691004"/>
                </a:lnTo>
                <a:lnTo>
                  <a:pt x="1655274" y="3692120"/>
                </a:lnTo>
                <a:lnTo>
                  <a:pt x="1629677" y="3695018"/>
                </a:lnTo>
                <a:lnTo>
                  <a:pt x="1604376" y="3697695"/>
                </a:lnTo>
                <a:lnTo>
                  <a:pt x="1579965" y="3700371"/>
                </a:lnTo>
                <a:lnTo>
                  <a:pt x="1568356" y="3701486"/>
                </a:lnTo>
                <a:lnTo>
                  <a:pt x="1556450" y="3702601"/>
                </a:lnTo>
                <a:lnTo>
                  <a:pt x="1544841" y="3703493"/>
                </a:lnTo>
                <a:lnTo>
                  <a:pt x="1533899" y="3703703"/>
                </a:lnTo>
                <a:lnTo>
                  <a:pt x="1538591" y="3704009"/>
                </a:lnTo>
                <a:lnTo>
                  <a:pt x="1551985" y="3705124"/>
                </a:lnTo>
                <a:lnTo>
                  <a:pt x="1580562" y="3707800"/>
                </a:lnTo>
                <a:lnTo>
                  <a:pt x="1638903" y="3713598"/>
                </a:lnTo>
                <a:lnTo>
                  <a:pt x="1667775" y="3716497"/>
                </a:lnTo>
                <a:lnTo>
                  <a:pt x="1681170" y="3717389"/>
                </a:lnTo>
                <a:lnTo>
                  <a:pt x="1694865" y="3718058"/>
                </a:lnTo>
                <a:lnTo>
                  <a:pt x="1698136" y="3718058"/>
                </a:lnTo>
                <a:lnTo>
                  <a:pt x="1701412" y="3717836"/>
                </a:lnTo>
                <a:lnTo>
                  <a:pt x="1705279" y="3716943"/>
                </a:lnTo>
                <a:lnTo>
                  <a:pt x="1709449" y="3715828"/>
                </a:lnTo>
                <a:lnTo>
                  <a:pt x="1717186" y="3713821"/>
                </a:lnTo>
                <a:lnTo>
                  <a:pt x="1721354" y="3713152"/>
                </a:lnTo>
                <a:lnTo>
                  <a:pt x="1725225" y="3712483"/>
                </a:lnTo>
                <a:lnTo>
                  <a:pt x="1728040" y="3712321"/>
                </a:lnTo>
                <a:lnTo>
                  <a:pt x="1729388" y="3709872"/>
                </a:lnTo>
                <a:lnTo>
                  <a:pt x="1731471" y="3706498"/>
                </a:lnTo>
                <a:lnTo>
                  <a:pt x="1732365" y="3708297"/>
                </a:lnTo>
                <a:lnTo>
                  <a:pt x="1732663" y="3709872"/>
                </a:lnTo>
                <a:lnTo>
                  <a:pt x="1733343" y="3712789"/>
                </a:lnTo>
                <a:lnTo>
                  <a:pt x="1734152" y="3713152"/>
                </a:lnTo>
                <a:lnTo>
                  <a:pt x="1735643" y="3713598"/>
                </a:lnTo>
                <a:lnTo>
                  <a:pt x="1737130" y="3714267"/>
                </a:lnTo>
                <a:lnTo>
                  <a:pt x="1738916" y="3714936"/>
                </a:lnTo>
                <a:lnTo>
                  <a:pt x="1739809" y="3716274"/>
                </a:lnTo>
                <a:lnTo>
                  <a:pt x="1741297" y="3717612"/>
                </a:lnTo>
                <a:lnTo>
                  <a:pt x="1742488" y="3719173"/>
                </a:lnTo>
                <a:lnTo>
                  <a:pt x="1743382" y="3720957"/>
                </a:lnTo>
                <a:lnTo>
                  <a:pt x="1743976" y="3723187"/>
                </a:lnTo>
                <a:lnTo>
                  <a:pt x="1744868" y="3725417"/>
                </a:lnTo>
                <a:lnTo>
                  <a:pt x="1745533" y="3728776"/>
                </a:lnTo>
                <a:lnTo>
                  <a:pt x="1749034" y="3728996"/>
                </a:lnTo>
                <a:lnTo>
                  <a:pt x="1748438" y="3730795"/>
                </a:lnTo>
                <a:lnTo>
                  <a:pt x="1748290" y="3731355"/>
                </a:lnTo>
                <a:lnTo>
                  <a:pt x="1752013" y="3731216"/>
                </a:lnTo>
                <a:lnTo>
                  <a:pt x="1758858" y="3731438"/>
                </a:lnTo>
                <a:lnTo>
                  <a:pt x="1765111" y="3731438"/>
                </a:lnTo>
                <a:lnTo>
                  <a:pt x="1771063" y="3731216"/>
                </a:lnTo>
                <a:lnTo>
                  <a:pt x="1774041" y="3730546"/>
                </a:lnTo>
                <a:lnTo>
                  <a:pt x="1776721" y="3730323"/>
                </a:lnTo>
                <a:lnTo>
                  <a:pt x="1779399" y="3729431"/>
                </a:lnTo>
                <a:lnTo>
                  <a:pt x="1781779" y="3728540"/>
                </a:lnTo>
                <a:lnTo>
                  <a:pt x="1783863" y="3727424"/>
                </a:lnTo>
                <a:lnTo>
                  <a:pt x="1785947" y="3725863"/>
                </a:lnTo>
                <a:lnTo>
                  <a:pt x="1787435" y="3724079"/>
                </a:lnTo>
                <a:lnTo>
                  <a:pt x="1788326" y="3721849"/>
                </a:lnTo>
                <a:lnTo>
                  <a:pt x="1790114" y="3722296"/>
                </a:lnTo>
                <a:lnTo>
                  <a:pt x="1791899" y="3723187"/>
                </a:lnTo>
                <a:lnTo>
                  <a:pt x="1793088" y="3724302"/>
                </a:lnTo>
                <a:lnTo>
                  <a:pt x="1794578" y="3725417"/>
                </a:lnTo>
                <a:lnTo>
                  <a:pt x="1796663" y="3728316"/>
                </a:lnTo>
                <a:lnTo>
                  <a:pt x="1798745" y="3730770"/>
                </a:lnTo>
                <a:lnTo>
                  <a:pt x="1801125" y="3733446"/>
                </a:lnTo>
                <a:lnTo>
                  <a:pt x="1802913" y="3734561"/>
                </a:lnTo>
                <a:lnTo>
                  <a:pt x="1804400" y="3735006"/>
                </a:lnTo>
                <a:lnTo>
                  <a:pt x="1806187" y="3735676"/>
                </a:lnTo>
                <a:lnTo>
                  <a:pt x="1808271" y="3735898"/>
                </a:lnTo>
                <a:lnTo>
                  <a:pt x="1810949" y="3735676"/>
                </a:lnTo>
                <a:lnTo>
                  <a:pt x="1813629" y="3735006"/>
                </a:lnTo>
                <a:lnTo>
                  <a:pt x="1815115" y="3734783"/>
                </a:lnTo>
                <a:lnTo>
                  <a:pt x="1816009" y="3733891"/>
                </a:lnTo>
                <a:lnTo>
                  <a:pt x="1817795" y="3732553"/>
                </a:lnTo>
                <a:lnTo>
                  <a:pt x="1818687" y="3731661"/>
                </a:lnTo>
                <a:lnTo>
                  <a:pt x="1819583" y="3731216"/>
                </a:lnTo>
                <a:lnTo>
                  <a:pt x="1820771" y="3730770"/>
                </a:lnTo>
                <a:lnTo>
                  <a:pt x="1822259" y="3730546"/>
                </a:lnTo>
                <a:lnTo>
                  <a:pt x="1823749" y="3730323"/>
                </a:lnTo>
                <a:lnTo>
                  <a:pt x="1824639" y="3729655"/>
                </a:lnTo>
                <a:lnTo>
                  <a:pt x="1824941" y="3728762"/>
                </a:lnTo>
                <a:lnTo>
                  <a:pt x="1824941" y="3727647"/>
                </a:lnTo>
                <a:lnTo>
                  <a:pt x="1824852" y="3726729"/>
                </a:lnTo>
                <a:lnTo>
                  <a:pt x="1822374" y="3726133"/>
                </a:lnTo>
                <a:lnTo>
                  <a:pt x="1818531" y="3725245"/>
                </a:lnTo>
                <a:lnTo>
                  <a:pt x="1814392" y="3724357"/>
                </a:lnTo>
                <a:lnTo>
                  <a:pt x="1810546" y="3723469"/>
                </a:lnTo>
                <a:lnTo>
                  <a:pt x="1805816" y="3723247"/>
                </a:lnTo>
                <a:lnTo>
                  <a:pt x="1801381" y="3723469"/>
                </a:lnTo>
                <a:lnTo>
                  <a:pt x="1796060" y="3723691"/>
                </a:lnTo>
                <a:lnTo>
                  <a:pt x="1795468" y="3721248"/>
                </a:lnTo>
                <a:lnTo>
                  <a:pt x="1795762" y="3719028"/>
                </a:lnTo>
                <a:lnTo>
                  <a:pt x="1796060" y="3717252"/>
                </a:lnTo>
                <a:lnTo>
                  <a:pt x="1797242" y="3715920"/>
                </a:lnTo>
                <a:lnTo>
                  <a:pt x="1798424" y="3715032"/>
                </a:lnTo>
                <a:lnTo>
                  <a:pt x="1799901" y="3714588"/>
                </a:lnTo>
                <a:lnTo>
                  <a:pt x="1801678" y="3714144"/>
                </a:lnTo>
                <a:lnTo>
                  <a:pt x="1804044" y="3714144"/>
                </a:lnTo>
                <a:lnTo>
                  <a:pt x="1808476" y="3714588"/>
                </a:lnTo>
                <a:lnTo>
                  <a:pt x="1813504" y="3715032"/>
                </a:lnTo>
                <a:lnTo>
                  <a:pt x="1817642" y="3715253"/>
                </a:lnTo>
                <a:lnTo>
                  <a:pt x="1819712" y="3715032"/>
                </a:lnTo>
                <a:lnTo>
                  <a:pt x="1821190" y="3714809"/>
                </a:lnTo>
                <a:lnTo>
                  <a:pt x="1819123" y="3711701"/>
                </a:lnTo>
                <a:lnTo>
                  <a:pt x="1817642" y="3708815"/>
                </a:lnTo>
                <a:lnTo>
                  <a:pt x="1816756" y="3706595"/>
                </a:lnTo>
                <a:lnTo>
                  <a:pt x="1816756" y="3704596"/>
                </a:lnTo>
                <a:lnTo>
                  <a:pt x="1817053" y="3702820"/>
                </a:lnTo>
                <a:lnTo>
                  <a:pt x="1817940" y="3701044"/>
                </a:lnTo>
                <a:lnTo>
                  <a:pt x="1820010" y="3697936"/>
                </a:lnTo>
                <a:lnTo>
                  <a:pt x="1821488" y="3696159"/>
                </a:lnTo>
                <a:lnTo>
                  <a:pt x="1822374" y="3694605"/>
                </a:lnTo>
                <a:lnTo>
                  <a:pt x="1823260" y="3692607"/>
                </a:lnTo>
                <a:lnTo>
                  <a:pt x="1823558" y="3690608"/>
                </a:lnTo>
                <a:lnTo>
                  <a:pt x="1823260" y="3688166"/>
                </a:lnTo>
                <a:lnTo>
                  <a:pt x="1822080" y="3685501"/>
                </a:lnTo>
                <a:lnTo>
                  <a:pt x="1820010" y="3682615"/>
                </a:lnTo>
                <a:lnTo>
                  <a:pt x="1817053" y="3678840"/>
                </a:lnTo>
                <a:lnTo>
                  <a:pt x="1825330" y="3681727"/>
                </a:lnTo>
                <a:lnTo>
                  <a:pt x="1833314" y="3683948"/>
                </a:lnTo>
                <a:lnTo>
                  <a:pt x="1841002" y="3685279"/>
                </a:lnTo>
                <a:lnTo>
                  <a:pt x="1845141" y="3685946"/>
                </a:lnTo>
                <a:lnTo>
                  <a:pt x="1848987" y="3686167"/>
                </a:lnTo>
                <a:lnTo>
                  <a:pt x="1857265" y="3686167"/>
                </a:lnTo>
                <a:lnTo>
                  <a:pt x="1865841" y="3685501"/>
                </a:lnTo>
                <a:lnTo>
                  <a:pt x="1874711" y="3684392"/>
                </a:lnTo>
                <a:lnTo>
                  <a:pt x="1884765" y="3682836"/>
                </a:lnTo>
                <a:lnTo>
                  <a:pt x="1884469" y="3686612"/>
                </a:lnTo>
                <a:lnTo>
                  <a:pt x="1884173" y="3689720"/>
                </a:lnTo>
                <a:lnTo>
                  <a:pt x="1883285" y="3690830"/>
                </a:lnTo>
                <a:lnTo>
                  <a:pt x="1882695" y="3692162"/>
                </a:lnTo>
                <a:lnTo>
                  <a:pt x="1881807" y="3692607"/>
                </a:lnTo>
                <a:lnTo>
                  <a:pt x="1880626" y="3693272"/>
                </a:lnTo>
                <a:lnTo>
                  <a:pt x="1879442" y="3693716"/>
                </a:lnTo>
                <a:lnTo>
                  <a:pt x="1878555" y="3693939"/>
                </a:lnTo>
                <a:lnTo>
                  <a:pt x="1875894" y="3694383"/>
                </a:lnTo>
                <a:lnTo>
                  <a:pt x="1872937" y="3693939"/>
                </a:lnTo>
                <a:lnTo>
                  <a:pt x="1869390" y="3693495"/>
                </a:lnTo>
                <a:lnTo>
                  <a:pt x="1862293" y="3692607"/>
                </a:lnTo>
                <a:lnTo>
                  <a:pt x="1858744" y="3692162"/>
                </a:lnTo>
                <a:lnTo>
                  <a:pt x="1855196" y="3692162"/>
                </a:lnTo>
                <a:lnTo>
                  <a:pt x="1851943" y="3692162"/>
                </a:lnTo>
                <a:lnTo>
                  <a:pt x="1848691" y="3692828"/>
                </a:lnTo>
                <a:lnTo>
                  <a:pt x="1846621" y="3693495"/>
                </a:lnTo>
                <a:lnTo>
                  <a:pt x="1845141" y="3694383"/>
                </a:lnTo>
                <a:lnTo>
                  <a:pt x="1843663" y="3695493"/>
                </a:lnTo>
                <a:lnTo>
                  <a:pt x="1842481" y="3696603"/>
                </a:lnTo>
                <a:lnTo>
                  <a:pt x="1842481" y="3700156"/>
                </a:lnTo>
                <a:lnTo>
                  <a:pt x="1843072" y="3703042"/>
                </a:lnTo>
                <a:lnTo>
                  <a:pt x="1843663" y="3705262"/>
                </a:lnTo>
                <a:lnTo>
                  <a:pt x="1844847" y="3707039"/>
                </a:lnTo>
                <a:lnTo>
                  <a:pt x="1846621" y="3708372"/>
                </a:lnTo>
                <a:lnTo>
                  <a:pt x="1848691" y="3709259"/>
                </a:lnTo>
                <a:lnTo>
                  <a:pt x="1850465" y="3709703"/>
                </a:lnTo>
                <a:lnTo>
                  <a:pt x="1853126" y="3709703"/>
                </a:lnTo>
                <a:lnTo>
                  <a:pt x="1855196" y="3709703"/>
                </a:lnTo>
                <a:lnTo>
                  <a:pt x="1857856" y="3709481"/>
                </a:lnTo>
                <a:lnTo>
                  <a:pt x="1863178" y="3708149"/>
                </a:lnTo>
                <a:lnTo>
                  <a:pt x="1867910" y="3706595"/>
                </a:lnTo>
                <a:lnTo>
                  <a:pt x="1872050" y="3705262"/>
                </a:lnTo>
                <a:lnTo>
                  <a:pt x="1871459" y="3708372"/>
                </a:lnTo>
                <a:lnTo>
                  <a:pt x="1870571" y="3710812"/>
                </a:lnTo>
                <a:lnTo>
                  <a:pt x="1869981" y="3712811"/>
                </a:lnTo>
                <a:lnTo>
                  <a:pt x="1868798" y="3714588"/>
                </a:lnTo>
                <a:lnTo>
                  <a:pt x="1867614" y="3715920"/>
                </a:lnTo>
                <a:lnTo>
                  <a:pt x="1866135" y="3716808"/>
                </a:lnTo>
                <a:lnTo>
                  <a:pt x="1864657" y="3717252"/>
                </a:lnTo>
                <a:lnTo>
                  <a:pt x="1863178" y="3717919"/>
                </a:lnTo>
                <a:lnTo>
                  <a:pt x="1861702" y="3717919"/>
                </a:lnTo>
                <a:lnTo>
                  <a:pt x="1859632" y="3717919"/>
                </a:lnTo>
                <a:lnTo>
                  <a:pt x="1856083" y="3717252"/>
                </a:lnTo>
                <a:lnTo>
                  <a:pt x="1852239" y="3716142"/>
                </a:lnTo>
                <a:lnTo>
                  <a:pt x="1848691" y="3714809"/>
                </a:lnTo>
                <a:lnTo>
                  <a:pt x="1844847" y="3713700"/>
                </a:lnTo>
                <a:lnTo>
                  <a:pt x="1841002" y="3712811"/>
                </a:lnTo>
                <a:lnTo>
                  <a:pt x="1839523" y="3712589"/>
                </a:lnTo>
                <a:lnTo>
                  <a:pt x="1838044" y="3712589"/>
                </a:lnTo>
                <a:lnTo>
                  <a:pt x="1836567" y="3712589"/>
                </a:lnTo>
                <a:lnTo>
                  <a:pt x="1835087" y="3712811"/>
                </a:lnTo>
                <a:lnTo>
                  <a:pt x="1833906" y="3713478"/>
                </a:lnTo>
                <a:lnTo>
                  <a:pt x="1833521" y="3713841"/>
                </a:lnTo>
                <a:lnTo>
                  <a:pt x="1835059" y="3716274"/>
                </a:lnTo>
                <a:lnTo>
                  <a:pt x="1837439" y="3720734"/>
                </a:lnTo>
                <a:lnTo>
                  <a:pt x="1839227" y="3723856"/>
                </a:lnTo>
                <a:lnTo>
                  <a:pt x="1840418" y="3724971"/>
                </a:lnTo>
                <a:lnTo>
                  <a:pt x="1841012" y="3725194"/>
                </a:lnTo>
                <a:lnTo>
                  <a:pt x="1841607" y="3724971"/>
                </a:lnTo>
                <a:lnTo>
                  <a:pt x="1841906" y="3724526"/>
                </a:lnTo>
                <a:lnTo>
                  <a:pt x="1842797" y="3723187"/>
                </a:lnTo>
                <a:lnTo>
                  <a:pt x="1843097" y="3720734"/>
                </a:lnTo>
                <a:lnTo>
                  <a:pt x="1843691" y="3716721"/>
                </a:lnTo>
                <a:lnTo>
                  <a:pt x="1848455" y="3718951"/>
                </a:lnTo>
                <a:lnTo>
                  <a:pt x="1853216" y="3721181"/>
                </a:lnTo>
                <a:lnTo>
                  <a:pt x="1863038" y="3724526"/>
                </a:lnTo>
                <a:lnTo>
                  <a:pt x="1873158" y="3727647"/>
                </a:lnTo>
                <a:lnTo>
                  <a:pt x="1883279" y="3730101"/>
                </a:lnTo>
                <a:lnTo>
                  <a:pt x="1893995" y="3731885"/>
                </a:lnTo>
                <a:lnTo>
                  <a:pt x="1904711" y="3733446"/>
                </a:lnTo>
                <a:lnTo>
                  <a:pt x="1915724" y="3734115"/>
                </a:lnTo>
                <a:lnTo>
                  <a:pt x="1927334" y="3734783"/>
                </a:lnTo>
                <a:lnTo>
                  <a:pt x="1938942" y="3735006"/>
                </a:lnTo>
                <a:lnTo>
                  <a:pt x="1951146" y="3735006"/>
                </a:lnTo>
                <a:lnTo>
                  <a:pt x="1962324" y="3734905"/>
                </a:lnTo>
                <a:lnTo>
                  <a:pt x="1964242" y="3733598"/>
                </a:lnTo>
                <a:lnTo>
                  <a:pt x="1967517" y="3730700"/>
                </a:lnTo>
                <a:lnTo>
                  <a:pt x="1974362" y="3725347"/>
                </a:lnTo>
                <a:lnTo>
                  <a:pt x="1977934" y="3722894"/>
                </a:lnTo>
                <a:lnTo>
                  <a:pt x="1981210" y="3719995"/>
                </a:lnTo>
                <a:lnTo>
                  <a:pt x="1984483" y="3717765"/>
                </a:lnTo>
                <a:lnTo>
                  <a:pt x="1988650" y="3715535"/>
                </a:lnTo>
                <a:lnTo>
                  <a:pt x="1992818" y="3713751"/>
                </a:lnTo>
                <a:lnTo>
                  <a:pt x="1995566" y="3712928"/>
                </a:lnTo>
                <a:lnTo>
                  <a:pt x="1995446" y="3712696"/>
                </a:lnTo>
                <a:lnTo>
                  <a:pt x="1993672" y="3709825"/>
                </a:lnTo>
                <a:lnTo>
                  <a:pt x="1992487" y="3708721"/>
                </a:lnTo>
                <a:lnTo>
                  <a:pt x="1991304" y="3708058"/>
                </a:lnTo>
                <a:lnTo>
                  <a:pt x="1989826" y="3707174"/>
                </a:lnTo>
                <a:lnTo>
                  <a:pt x="1988346" y="3706954"/>
                </a:lnTo>
                <a:lnTo>
                  <a:pt x="1988346" y="3704966"/>
                </a:lnTo>
                <a:lnTo>
                  <a:pt x="1988643" y="3703863"/>
                </a:lnTo>
                <a:lnTo>
                  <a:pt x="1989531" y="3702979"/>
                </a:lnTo>
                <a:lnTo>
                  <a:pt x="1990714" y="3702316"/>
                </a:lnTo>
                <a:lnTo>
                  <a:pt x="1991600" y="3702096"/>
                </a:lnTo>
                <a:lnTo>
                  <a:pt x="1993079" y="3701874"/>
                </a:lnTo>
                <a:lnTo>
                  <a:pt x="1996629" y="3701874"/>
                </a:lnTo>
                <a:lnTo>
                  <a:pt x="1998107" y="3701874"/>
                </a:lnTo>
                <a:lnTo>
                  <a:pt x="1999586" y="3701654"/>
                </a:lnTo>
                <a:lnTo>
                  <a:pt x="2000770" y="3701212"/>
                </a:lnTo>
                <a:lnTo>
                  <a:pt x="2001361" y="3700329"/>
                </a:lnTo>
                <a:lnTo>
                  <a:pt x="2002248" y="3699224"/>
                </a:lnTo>
                <a:lnTo>
                  <a:pt x="2002248" y="3698245"/>
                </a:lnTo>
                <a:lnTo>
                  <a:pt x="2000855" y="3698141"/>
                </a:lnTo>
                <a:lnTo>
                  <a:pt x="1998175" y="3698141"/>
                </a:lnTo>
                <a:lnTo>
                  <a:pt x="1995199" y="3698363"/>
                </a:lnTo>
                <a:lnTo>
                  <a:pt x="1992223" y="3698810"/>
                </a:lnTo>
                <a:lnTo>
                  <a:pt x="1988947" y="3699702"/>
                </a:lnTo>
                <a:lnTo>
                  <a:pt x="1983812" y="3701535"/>
                </a:lnTo>
                <a:lnTo>
                  <a:pt x="1983262" y="3702230"/>
                </a:lnTo>
                <a:lnTo>
                  <a:pt x="1980839" y="3704300"/>
                </a:lnTo>
                <a:lnTo>
                  <a:pt x="1978722" y="3706139"/>
                </a:lnTo>
                <a:lnTo>
                  <a:pt x="1976601" y="3707748"/>
                </a:lnTo>
                <a:lnTo>
                  <a:pt x="1976300" y="3708668"/>
                </a:lnTo>
                <a:lnTo>
                  <a:pt x="1975996" y="3709359"/>
                </a:lnTo>
                <a:lnTo>
                  <a:pt x="1976300" y="3709818"/>
                </a:lnTo>
                <a:lnTo>
                  <a:pt x="1977206" y="3710508"/>
                </a:lnTo>
                <a:lnTo>
                  <a:pt x="1978418" y="3710968"/>
                </a:lnTo>
                <a:lnTo>
                  <a:pt x="1980234" y="3711658"/>
                </a:lnTo>
                <a:lnTo>
                  <a:pt x="1981445" y="3713268"/>
                </a:lnTo>
                <a:lnTo>
                  <a:pt x="1981749" y="3714877"/>
                </a:lnTo>
                <a:lnTo>
                  <a:pt x="1981749" y="3715336"/>
                </a:lnTo>
                <a:lnTo>
                  <a:pt x="1980839" y="3715566"/>
                </a:lnTo>
                <a:lnTo>
                  <a:pt x="1979933" y="3715336"/>
                </a:lnTo>
                <a:lnTo>
                  <a:pt x="1978722" y="3714417"/>
                </a:lnTo>
                <a:lnTo>
                  <a:pt x="1976601" y="3713268"/>
                </a:lnTo>
                <a:lnTo>
                  <a:pt x="1975089" y="3711887"/>
                </a:lnTo>
                <a:lnTo>
                  <a:pt x="1973274" y="3710048"/>
                </a:lnTo>
                <a:lnTo>
                  <a:pt x="1971458" y="3708208"/>
                </a:lnTo>
                <a:lnTo>
                  <a:pt x="1971275" y="3707904"/>
                </a:lnTo>
                <a:lnTo>
                  <a:pt x="1970790" y="3708176"/>
                </a:lnTo>
                <a:lnTo>
                  <a:pt x="1964540" y="3711521"/>
                </a:lnTo>
                <a:lnTo>
                  <a:pt x="1953229" y="3717765"/>
                </a:lnTo>
                <a:lnTo>
                  <a:pt x="1948168" y="3720218"/>
                </a:lnTo>
                <a:lnTo>
                  <a:pt x="1943405" y="3722003"/>
                </a:lnTo>
                <a:lnTo>
                  <a:pt x="1941322" y="3722671"/>
                </a:lnTo>
                <a:lnTo>
                  <a:pt x="1939537" y="3722894"/>
                </a:lnTo>
                <a:lnTo>
                  <a:pt x="1937452" y="3722671"/>
                </a:lnTo>
                <a:lnTo>
                  <a:pt x="1935964" y="3722225"/>
                </a:lnTo>
                <a:lnTo>
                  <a:pt x="1935369" y="3719549"/>
                </a:lnTo>
                <a:lnTo>
                  <a:pt x="1935666" y="3717543"/>
                </a:lnTo>
                <a:lnTo>
                  <a:pt x="1935964" y="3715758"/>
                </a:lnTo>
                <a:lnTo>
                  <a:pt x="1937154" y="3714643"/>
                </a:lnTo>
                <a:lnTo>
                  <a:pt x="1938643" y="3713751"/>
                </a:lnTo>
                <a:lnTo>
                  <a:pt x="1940132" y="3713305"/>
                </a:lnTo>
                <a:lnTo>
                  <a:pt x="1943405" y="3712413"/>
                </a:lnTo>
                <a:lnTo>
                  <a:pt x="1945490" y="3711968"/>
                </a:lnTo>
                <a:lnTo>
                  <a:pt x="1946978" y="3711298"/>
                </a:lnTo>
                <a:lnTo>
                  <a:pt x="1948465" y="3710406"/>
                </a:lnTo>
                <a:lnTo>
                  <a:pt x="1949063" y="3709291"/>
                </a:lnTo>
                <a:lnTo>
                  <a:pt x="1949953" y="3707953"/>
                </a:lnTo>
                <a:lnTo>
                  <a:pt x="1950253" y="3705723"/>
                </a:lnTo>
                <a:lnTo>
                  <a:pt x="1949657" y="3703047"/>
                </a:lnTo>
                <a:lnTo>
                  <a:pt x="1948465" y="3699478"/>
                </a:lnTo>
                <a:lnTo>
                  <a:pt x="1953229" y="3701486"/>
                </a:lnTo>
                <a:lnTo>
                  <a:pt x="1955610" y="3701932"/>
                </a:lnTo>
                <a:lnTo>
                  <a:pt x="1957991" y="3702378"/>
                </a:lnTo>
                <a:lnTo>
                  <a:pt x="1959777" y="3702601"/>
                </a:lnTo>
                <a:lnTo>
                  <a:pt x="1961861" y="3702601"/>
                </a:lnTo>
                <a:lnTo>
                  <a:pt x="1964242" y="3702378"/>
                </a:lnTo>
                <a:lnTo>
                  <a:pt x="1966027" y="3701932"/>
                </a:lnTo>
                <a:lnTo>
                  <a:pt x="1967659" y="3701234"/>
                </a:lnTo>
                <a:lnTo>
                  <a:pt x="1967521" y="3700850"/>
                </a:lnTo>
                <a:lnTo>
                  <a:pt x="1966916" y="3698321"/>
                </a:lnTo>
                <a:lnTo>
                  <a:pt x="1966916" y="3695562"/>
                </a:lnTo>
                <a:lnTo>
                  <a:pt x="1967220" y="3693262"/>
                </a:lnTo>
                <a:lnTo>
                  <a:pt x="1968731" y="3694412"/>
                </a:lnTo>
                <a:lnTo>
                  <a:pt x="1970547" y="3695331"/>
                </a:lnTo>
                <a:lnTo>
                  <a:pt x="1972667" y="3696252"/>
                </a:lnTo>
                <a:lnTo>
                  <a:pt x="1974386" y="3696687"/>
                </a:lnTo>
                <a:lnTo>
                  <a:pt x="1974661" y="3696357"/>
                </a:lnTo>
                <a:lnTo>
                  <a:pt x="1975852" y="3694573"/>
                </a:lnTo>
                <a:lnTo>
                  <a:pt x="1977340" y="3692788"/>
                </a:lnTo>
                <a:lnTo>
                  <a:pt x="1978231" y="3690113"/>
                </a:lnTo>
                <a:lnTo>
                  <a:pt x="1974661" y="3689221"/>
                </a:lnTo>
                <a:lnTo>
                  <a:pt x="1969898" y="3688106"/>
                </a:lnTo>
                <a:lnTo>
                  <a:pt x="1964242" y="3687659"/>
                </a:lnTo>
                <a:lnTo>
                  <a:pt x="1961265" y="3687437"/>
                </a:lnTo>
                <a:lnTo>
                  <a:pt x="1958587" y="3687659"/>
                </a:lnTo>
                <a:lnTo>
                  <a:pt x="1955610" y="3687883"/>
                </a:lnTo>
                <a:lnTo>
                  <a:pt x="1952932" y="3688774"/>
                </a:lnTo>
                <a:lnTo>
                  <a:pt x="1950549" y="3689889"/>
                </a:lnTo>
                <a:lnTo>
                  <a:pt x="1948465" y="3691673"/>
                </a:lnTo>
                <a:lnTo>
                  <a:pt x="1946680" y="3693903"/>
                </a:lnTo>
                <a:lnTo>
                  <a:pt x="1945490" y="3696580"/>
                </a:lnTo>
                <a:lnTo>
                  <a:pt x="1944597" y="3699925"/>
                </a:lnTo>
                <a:lnTo>
                  <a:pt x="1944299" y="3704162"/>
                </a:lnTo>
                <a:lnTo>
                  <a:pt x="1936858" y="3700593"/>
                </a:lnTo>
                <a:lnTo>
                  <a:pt x="1929713" y="3697472"/>
                </a:lnTo>
                <a:lnTo>
                  <a:pt x="1922569" y="3695242"/>
                </a:lnTo>
                <a:lnTo>
                  <a:pt x="1918700" y="3694350"/>
                </a:lnTo>
                <a:lnTo>
                  <a:pt x="1915426" y="3693903"/>
                </a:lnTo>
                <a:lnTo>
                  <a:pt x="1911556" y="3693235"/>
                </a:lnTo>
                <a:lnTo>
                  <a:pt x="1908282" y="3693012"/>
                </a:lnTo>
                <a:lnTo>
                  <a:pt x="1904710" y="3693012"/>
                </a:lnTo>
                <a:lnTo>
                  <a:pt x="1901435" y="3693235"/>
                </a:lnTo>
                <a:lnTo>
                  <a:pt x="1898459" y="3693458"/>
                </a:lnTo>
                <a:lnTo>
                  <a:pt x="1894888" y="3694127"/>
                </a:lnTo>
                <a:lnTo>
                  <a:pt x="1891911" y="3694573"/>
                </a:lnTo>
                <a:lnTo>
                  <a:pt x="1888933" y="3695688"/>
                </a:lnTo>
                <a:lnTo>
                  <a:pt x="1889232" y="3693458"/>
                </a:lnTo>
                <a:lnTo>
                  <a:pt x="1889827" y="3691673"/>
                </a:lnTo>
                <a:lnTo>
                  <a:pt x="1890422" y="3689889"/>
                </a:lnTo>
                <a:lnTo>
                  <a:pt x="1891613" y="3688106"/>
                </a:lnTo>
                <a:lnTo>
                  <a:pt x="1893994" y="3685653"/>
                </a:lnTo>
                <a:lnTo>
                  <a:pt x="1896375" y="3683423"/>
                </a:lnTo>
                <a:lnTo>
                  <a:pt x="1899649" y="3681416"/>
                </a:lnTo>
                <a:lnTo>
                  <a:pt x="1902031" y="3679186"/>
                </a:lnTo>
                <a:lnTo>
                  <a:pt x="1903223" y="3677848"/>
                </a:lnTo>
                <a:lnTo>
                  <a:pt x="1904413" y="3676286"/>
                </a:lnTo>
                <a:lnTo>
                  <a:pt x="1905007" y="3674948"/>
                </a:lnTo>
                <a:lnTo>
                  <a:pt x="1905901" y="3672941"/>
                </a:lnTo>
                <a:lnTo>
                  <a:pt x="1904710" y="3670934"/>
                </a:lnTo>
                <a:lnTo>
                  <a:pt x="1903223" y="3669373"/>
                </a:lnTo>
                <a:lnTo>
                  <a:pt x="1901435" y="3667588"/>
                </a:lnTo>
                <a:lnTo>
                  <a:pt x="1899649" y="3666473"/>
                </a:lnTo>
                <a:lnTo>
                  <a:pt x="1896971" y="3665582"/>
                </a:lnTo>
                <a:lnTo>
                  <a:pt x="1894590" y="3664690"/>
                </a:lnTo>
                <a:lnTo>
                  <a:pt x="1891613" y="3664467"/>
                </a:lnTo>
                <a:lnTo>
                  <a:pt x="1888933" y="3664243"/>
                </a:lnTo>
                <a:lnTo>
                  <a:pt x="1891911" y="3663128"/>
                </a:lnTo>
                <a:lnTo>
                  <a:pt x="1894590" y="3661569"/>
                </a:lnTo>
                <a:lnTo>
                  <a:pt x="1897268" y="3660007"/>
                </a:lnTo>
                <a:lnTo>
                  <a:pt x="1899054" y="3658000"/>
                </a:lnTo>
                <a:lnTo>
                  <a:pt x="1899988" y="3657001"/>
                </a:lnTo>
                <a:lnTo>
                  <a:pt x="1880600" y="3657177"/>
                </a:lnTo>
                <a:lnTo>
                  <a:pt x="1855895" y="3657846"/>
                </a:lnTo>
                <a:lnTo>
                  <a:pt x="1840866" y="3658112"/>
                </a:lnTo>
                <a:lnTo>
                  <a:pt x="1840765" y="3658412"/>
                </a:lnTo>
                <a:lnTo>
                  <a:pt x="1840468" y="3659067"/>
                </a:lnTo>
                <a:lnTo>
                  <a:pt x="1839880" y="3659504"/>
                </a:lnTo>
                <a:lnTo>
                  <a:pt x="1839290" y="3660160"/>
                </a:lnTo>
                <a:lnTo>
                  <a:pt x="1838110" y="3660378"/>
                </a:lnTo>
                <a:lnTo>
                  <a:pt x="1839584" y="3661689"/>
                </a:lnTo>
                <a:lnTo>
                  <a:pt x="1840765" y="3663000"/>
                </a:lnTo>
                <a:lnTo>
                  <a:pt x="1844008" y="3665403"/>
                </a:lnTo>
                <a:lnTo>
                  <a:pt x="1845189" y="3666495"/>
                </a:lnTo>
                <a:lnTo>
                  <a:pt x="1846368" y="3668462"/>
                </a:lnTo>
                <a:lnTo>
                  <a:pt x="1846663" y="3670647"/>
                </a:lnTo>
                <a:lnTo>
                  <a:pt x="1846663" y="3673488"/>
                </a:lnTo>
                <a:lnTo>
                  <a:pt x="1844597" y="3672832"/>
                </a:lnTo>
                <a:lnTo>
                  <a:pt x="1842240" y="3672395"/>
                </a:lnTo>
                <a:lnTo>
                  <a:pt x="1839880" y="3671521"/>
                </a:lnTo>
                <a:lnTo>
                  <a:pt x="1838110" y="3670428"/>
                </a:lnTo>
                <a:lnTo>
                  <a:pt x="1834277" y="3668243"/>
                </a:lnTo>
                <a:lnTo>
                  <a:pt x="1831030" y="3665403"/>
                </a:lnTo>
                <a:lnTo>
                  <a:pt x="1824838" y="3660378"/>
                </a:lnTo>
                <a:lnTo>
                  <a:pt x="1821003" y="3657974"/>
                </a:lnTo>
                <a:lnTo>
                  <a:pt x="1817172" y="3656008"/>
                </a:lnTo>
                <a:lnTo>
                  <a:pt x="1815400" y="3654042"/>
                </a:lnTo>
                <a:lnTo>
                  <a:pt x="1814515" y="3652731"/>
                </a:lnTo>
                <a:lnTo>
                  <a:pt x="1814515" y="3652294"/>
                </a:lnTo>
                <a:lnTo>
                  <a:pt x="1815106" y="3652076"/>
                </a:lnTo>
                <a:lnTo>
                  <a:pt x="1815697" y="3652076"/>
                </a:lnTo>
                <a:lnTo>
                  <a:pt x="1817172" y="3652294"/>
                </a:lnTo>
                <a:lnTo>
                  <a:pt x="1819235" y="3652949"/>
                </a:lnTo>
                <a:lnTo>
                  <a:pt x="1823953" y="3654916"/>
                </a:lnTo>
                <a:lnTo>
                  <a:pt x="1829263" y="3657101"/>
                </a:lnTo>
                <a:lnTo>
                  <a:pt x="1830663" y="3657562"/>
                </a:lnTo>
                <a:lnTo>
                  <a:pt x="1830893" y="3655171"/>
                </a:lnTo>
                <a:lnTo>
                  <a:pt x="1831785" y="3652717"/>
                </a:lnTo>
                <a:lnTo>
                  <a:pt x="1832381" y="3650487"/>
                </a:lnTo>
                <a:lnTo>
                  <a:pt x="1833571" y="3648481"/>
                </a:lnTo>
                <a:lnTo>
                  <a:pt x="1834760" y="3646697"/>
                </a:lnTo>
                <a:lnTo>
                  <a:pt x="1836249" y="3645359"/>
                </a:lnTo>
                <a:lnTo>
                  <a:pt x="1838929" y="3642459"/>
                </a:lnTo>
                <a:lnTo>
                  <a:pt x="1840118" y="3641344"/>
                </a:lnTo>
                <a:lnTo>
                  <a:pt x="1840714" y="3640007"/>
                </a:lnTo>
                <a:lnTo>
                  <a:pt x="1841607" y="3638445"/>
                </a:lnTo>
                <a:lnTo>
                  <a:pt x="1841906" y="3636662"/>
                </a:lnTo>
                <a:lnTo>
                  <a:pt x="1841906" y="3634876"/>
                </a:lnTo>
                <a:lnTo>
                  <a:pt x="1841607" y="3632646"/>
                </a:lnTo>
                <a:lnTo>
                  <a:pt x="1840714" y="3629972"/>
                </a:lnTo>
                <a:lnTo>
                  <a:pt x="1839227" y="3626849"/>
                </a:lnTo>
                <a:lnTo>
                  <a:pt x="1845179" y="3627518"/>
                </a:lnTo>
                <a:lnTo>
                  <a:pt x="1851430" y="3628410"/>
                </a:lnTo>
                <a:lnTo>
                  <a:pt x="1863337" y="3630416"/>
                </a:lnTo>
                <a:lnTo>
                  <a:pt x="1874349" y="3632424"/>
                </a:lnTo>
                <a:lnTo>
                  <a:pt x="1880006" y="3632870"/>
                </a:lnTo>
                <a:lnTo>
                  <a:pt x="1885065" y="3633539"/>
                </a:lnTo>
                <a:lnTo>
                  <a:pt x="1890125" y="3633539"/>
                </a:lnTo>
                <a:lnTo>
                  <a:pt x="1895483" y="3633317"/>
                </a:lnTo>
                <a:lnTo>
                  <a:pt x="1900247" y="3632424"/>
                </a:lnTo>
                <a:lnTo>
                  <a:pt x="1905008" y="3630640"/>
                </a:lnTo>
                <a:lnTo>
                  <a:pt x="1910069" y="3628410"/>
                </a:lnTo>
                <a:lnTo>
                  <a:pt x="1914617" y="3625854"/>
                </a:lnTo>
                <a:lnTo>
                  <a:pt x="1914235" y="3625663"/>
                </a:lnTo>
                <a:lnTo>
                  <a:pt x="1910068" y="3622765"/>
                </a:lnTo>
                <a:lnTo>
                  <a:pt x="1908579" y="3621427"/>
                </a:lnTo>
                <a:lnTo>
                  <a:pt x="1907091" y="3619643"/>
                </a:lnTo>
                <a:lnTo>
                  <a:pt x="1905604" y="3617858"/>
                </a:lnTo>
                <a:lnTo>
                  <a:pt x="1904413" y="3616074"/>
                </a:lnTo>
                <a:lnTo>
                  <a:pt x="1903223" y="3614068"/>
                </a:lnTo>
                <a:lnTo>
                  <a:pt x="1902924" y="3612061"/>
                </a:lnTo>
                <a:lnTo>
                  <a:pt x="1902626" y="3609831"/>
                </a:lnTo>
                <a:lnTo>
                  <a:pt x="1902626" y="3608191"/>
                </a:lnTo>
                <a:lnTo>
                  <a:pt x="1899055" y="3607894"/>
                </a:lnTo>
                <a:lnTo>
                  <a:pt x="1894294" y="3607894"/>
                </a:lnTo>
                <a:lnTo>
                  <a:pt x="1889233" y="3608339"/>
                </a:lnTo>
                <a:lnTo>
                  <a:pt x="1887149" y="3609009"/>
                </a:lnTo>
                <a:lnTo>
                  <a:pt x="1885065" y="3609677"/>
                </a:lnTo>
                <a:lnTo>
                  <a:pt x="1882981" y="3610347"/>
                </a:lnTo>
                <a:lnTo>
                  <a:pt x="1881196" y="3611462"/>
                </a:lnTo>
                <a:lnTo>
                  <a:pt x="1879112" y="3612577"/>
                </a:lnTo>
                <a:lnTo>
                  <a:pt x="1877624" y="3614137"/>
                </a:lnTo>
                <a:lnTo>
                  <a:pt x="1876136" y="3615699"/>
                </a:lnTo>
                <a:lnTo>
                  <a:pt x="1874945" y="3617706"/>
                </a:lnTo>
                <a:lnTo>
                  <a:pt x="1874052" y="3619712"/>
                </a:lnTo>
                <a:lnTo>
                  <a:pt x="1873158" y="3621943"/>
                </a:lnTo>
                <a:lnTo>
                  <a:pt x="1868695" y="3619936"/>
                </a:lnTo>
                <a:lnTo>
                  <a:pt x="1863634" y="3618375"/>
                </a:lnTo>
                <a:lnTo>
                  <a:pt x="1858871" y="3616814"/>
                </a:lnTo>
                <a:lnTo>
                  <a:pt x="1853512" y="3615699"/>
                </a:lnTo>
                <a:lnTo>
                  <a:pt x="1848455" y="3614584"/>
                </a:lnTo>
                <a:lnTo>
                  <a:pt x="1843394" y="3613022"/>
                </a:lnTo>
                <a:lnTo>
                  <a:pt x="1838929" y="3611239"/>
                </a:lnTo>
                <a:lnTo>
                  <a:pt x="1836548" y="3610124"/>
                </a:lnTo>
                <a:lnTo>
                  <a:pt x="1834760" y="3608786"/>
                </a:lnTo>
                <a:lnTo>
                  <a:pt x="1835654" y="3601203"/>
                </a:lnTo>
                <a:lnTo>
                  <a:pt x="1836249" y="3594290"/>
                </a:lnTo>
                <a:lnTo>
                  <a:pt x="1837143" y="3591168"/>
                </a:lnTo>
                <a:lnTo>
                  <a:pt x="1837739" y="3588493"/>
                </a:lnTo>
                <a:lnTo>
                  <a:pt x="1838630" y="3585816"/>
                </a:lnTo>
                <a:lnTo>
                  <a:pt x="1839522" y="3583362"/>
                </a:lnTo>
                <a:lnTo>
                  <a:pt x="1841607" y="3581132"/>
                </a:lnTo>
                <a:lnTo>
                  <a:pt x="1843394" y="3579126"/>
                </a:lnTo>
                <a:lnTo>
                  <a:pt x="1845775" y="3577342"/>
                </a:lnTo>
                <a:lnTo>
                  <a:pt x="1847530" y="3576466"/>
                </a:lnTo>
                <a:lnTo>
                  <a:pt x="1842796" y="3575935"/>
                </a:lnTo>
                <a:lnTo>
                  <a:pt x="1837142" y="3575488"/>
                </a:lnTo>
                <a:close/>
                <a:moveTo>
                  <a:pt x="7987906" y="3531633"/>
                </a:moveTo>
                <a:lnTo>
                  <a:pt x="7987906" y="3533907"/>
                </a:lnTo>
                <a:lnTo>
                  <a:pt x="7987608" y="3536180"/>
                </a:lnTo>
                <a:lnTo>
                  <a:pt x="7986418" y="3539819"/>
                </a:lnTo>
                <a:lnTo>
                  <a:pt x="7984631" y="3543458"/>
                </a:lnTo>
                <a:lnTo>
                  <a:pt x="7982250" y="3545960"/>
                </a:lnTo>
                <a:lnTo>
                  <a:pt x="7979572" y="3548461"/>
                </a:lnTo>
                <a:lnTo>
                  <a:pt x="7976893" y="3550507"/>
                </a:lnTo>
                <a:lnTo>
                  <a:pt x="7971237" y="3554829"/>
                </a:lnTo>
                <a:lnTo>
                  <a:pt x="7953675" y="3551418"/>
                </a:lnTo>
                <a:lnTo>
                  <a:pt x="7945639" y="3549599"/>
                </a:lnTo>
                <a:lnTo>
                  <a:pt x="7945043" y="3549599"/>
                </a:lnTo>
                <a:lnTo>
                  <a:pt x="7945043" y="3549370"/>
                </a:lnTo>
                <a:lnTo>
                  <a:pt x="7945639" y="3549143"/>
                </a:lnTo>
                <a:lnTo>
                  <a:pt x="7951889" y="3548461"/>
                </a:lnTo>
                <a:lnTo>
                  <a:pt x="7956056" y="3548006"/>
                </a:lnTo>
                <a:lnTo>
                  <a:pt x="7960819" y="3547097"/>
                </a:lnTo>
                <a:lnTo>
                  <a:pt x="7966177" y="3545960"/>
                </a:lnTo>
                <a:lnTo>
                  <a:pt x="7971237" y="3544595"/>
                </a:lnTo>
                <a:lnTo>
                  <a:pt x="7976595" y="3542321"/>
                </a:lnTo>
                <a:lnTo>
                  <a:pt x="7978976" y="3540956"/>
                </a:lnTo>
                <a:lnTo>
                  <a:pt x="7981060" y="3539592"/>
                </a:lnTo>
                <a:lnTo>
                  <a:pt x="7983441" y="3538000"/>
                </a:lnTo>
                <a:lnTo>
                  <a:pt x="7985227" y="3535953"/>
                </a:lnTo>
                <a:lnTo>
                  <a:pt x="7986715" y="3533907"/>
                </a:lnTo>
                <a:close/>
                <a:moveTo>
                  <a:pt x="7937426" y="3463082"/>
                </a:moveTo>
                <a:lnTo>
                  <a:pt x="7940365" y="3463302"/>
                </a:lnTo>
                <a:lnTo>
                  <a:pt x="7943303" y="3464178"/>
                </a:lnTo>
                <a:lnTo>
                  <a:pt x="7946243" y="3465055"/>
                </a:lnTo>
                <a:lnTo>
                  <a:pt x="7952414" y="3467028"/>
                </a:lnTo>
                <a:lnTo>
                  <a:pt x="7958880" y="3469219"/>
                </a:lnTo>
                <a:lnTo>
                  <a:pt x="7964464" y="3471191"/>
                </a:lnTo>
                <a:lnTo>
                  <a:pt x="7967402" y="3471629"/>
                </a:lnTo>
                <a:lnTo>
                  <a:pt x="7970048" y="3471848"/>
                </a:lnTo>
                <a:lnTo>
                  <a:pt x="7970048" y="3473601"/>
                </a:lnTo>
                <a:lnTo>
                  <a:pt x="7970048" y="3474478"/>
                </a:lnTo>
                <a:lnTo>
                  <a:pt x="7969754" y="3474697"/>
                </a:lnTo>
                <a:lnTo>
                  <a:pt x="7969166" y="3475354"/>
                </a:lnTo>
                <a:lnTo>
                  <a:pt x="7968578" y="3475573"/>
                </a:lnTo>
                <a:lnTo>
                  <a:pt x="7966815" y="3475573"/>
                </a:lnTo>
                <a:lnTo>
                  <a:pt x="7964170" y="3475354"/>
                </a:lnTo>
                <a:lnTo>
                  <a:pt x="7961231" y="3474916"/>
                </a:lnTo>
                <a:lnTo>
                  <a:pt x="7954178" y="3473382"/>
                </a:lnTo>
                <a:lnTo>
                  <a:pt x="7945949" y="3471191"/>
                </a:lnTo>
                <a:lnTo>
                  <a:pt x="7937720" y="3469437"/>
                </a:lnTo>
                <a:lnTo>
                  <a:pt x="7933899" y="3468561"/>
                </a:lnTo>
                <a:lnTo>
                  <a:pt x="7929785" y="3468342"/>
                </a:lnTo>
                <a:lnTo>
                  <a:pt x="7926552" y="3468342"/>
                </a:lnTo>
                <a:lnTo>
                  <a:pt x="7923613" y="3468561"/>
                </a:lnTo>
                <a:lnTo>
                  <a:pt x="7925670" y="3466370"/>
                </a:lnTo>
                <a:lnTo>
                  <a:pt x="7928315" y="3464836"/>
                </a:lnTo>
                <a:lnTo>
                  <a:pt x="7931254" y="3463522"/>
                </a:lnTo>
                <a:lnTo>
                  <a:pt x="7934487" y="3463302"/>
                </a:lnTo>
                <a:close/>
                <a:moveTo>
                  <a:pt x="7300617" y="3458704"/>
                </a:moveTo>
                <a:lnTo>
                  <a:pt x="7294367" y="3458926"/>
                </a:lnTo>
                <a:lnTo>
                  <a:pt x="7288711" y="3459595"/>
                </a:lnTo>
                <a:lnTo>
                  <a:pt x="7286483" y="3459762"/>
                </a:lnTo>
                <a:lnTo>
                  <a:pt x="7287817" y="3463093"/>
                </a:lnTo>
                <a:lnTo>
                  <a:pt x="7289008" y="3465101"/>
                </a:lnTo>
                <a:lnTo>
                  <a:pt x="7290496" y="3467108"/>
                </a:lnTo>
                <a:lnTo>
                  <a:pt x="7291687" y="3468891"/>
                </a:lnTo>
                <a:lnTo>
                  <a:pt x="7293472" y="3470453"/>
                </a:lnTo>
                <a:lnTo>
                  <a:pt x="7294960" y="3471568"/>
                </a:lnTo>
                <a:lnTo>
                  <a:pt x="7297045" y="3472460"/>
                </a:lnTo>
                <a:lnTo>
                  <a:pt x="7297639" y="3469338"/>
                </a:lnTo>
                <a:lnTo>
                  <a:pt x="7298830" y="3466216"/>
                </a:lnTo>
                <a:lnTo>
                  <a:pt x="7300318" y="3463316"/>
                </a:lnTo>
                <a:lnTo>
                  <a:pt x="7301807" y="3460863"/>
                </a:lnTo>
                <a:lnTo>
                  <a:pt x="7303117" y="3458704"/>
                </a:lnTo>
                <a:close/>
                <a:moveTo>
                  <a:pt x="7896838" y="3456690"/>
                </a:moveTo>
                <a:lnTo>
                  <a:pt x="7898978" y="3458227"/>
                </a:lnTo>
                <a:lnTo>
                  <a:pt x="7901119" y="3459326"/>
                </a:lnTo>
                <a:lnTo>
                  <a:pt x="7903564" y="3460204"/>
                </a:lnTo>
                <a:lnTo>
                  <a:pt x="7905704" y="3460863"/>
                </a:lnTo>
                <a:lnTo>
                  <a:pt x="7909067" y="3461302"/>
                </a:lnTo>
                <a:lnTo>
                  <a:pt x="7912124" y="3461522"/>
                </a:lnTo>
                <a:lnTo>
                  <a:pt x="7915181" y="3461302"/>
                </a:lnTo>
                <a:lnTo>
                  <a:pt x="7918543" y="3460863"/>
                </a:lnTo>
                <a:lnTo>
                  <a:pt x="7918849" y="3463717"/>
                </a:lnTo>
                <a:lnTo>
                  <a:pt x="7918543" y="3466133"/>
                </a:lnTo>
                <a:lnTo>
                  <a:pt x="7917321" y="3467891"/>
                </a:lnTo>
                <a:lnTo>
                  <a:pt x="7915792" y="3469208"/>
                </a:lnTo>
                <a:lnTo>
                  <a:pt x="7913958" y="3470306"/>
                </a:lnTo>
                <a:lnTo>
                  <a:pt x="7911512" y="3470745"/>
                </a:lnTo>
                <a:lnTo>
                  <a:pt x="7909372" y="3470965"/>
                </a:lnTo>
                <a:lnTo>
                  <a:pt x="7906927" y="3470745"/>
                </a:lnTo>
                <a:lnTo>
                  <a:pt x="7904176" y="3469867"/>
                </a:lnTo>
                <a:lnTo>
                  <a:pt x="7902036" y="3468769"/>
                </a:lnTo>
                <a:lnTo>
                  <a:pt x="7899895" y="3467670"/>
                </a:lnTo>
                <a:lnTo>
                  <a:pt x="7898062" y="3465914"/>
                </a:lnTo>
                <a:lnTo>
                  <a:pt x="7896838" y="3463938"/>
                </a:lnTo>
                <a:lnTo>
                  <a:pt x="7896227" y="3461741"/>
                </a:lnTo>
                <a:lnTo>
                  <a:pt x="7896227" y="3459546"/>
                </a:lnTo>
                <a:close/>
                <a:moveTo>
                  <a:pt x="9122055" y="3449553"/>
                </a:moveTo>
                <a:lnTo>
                  <a:pt x="9123559" y="3449553"/>
                </a:lnTo>
                <a:lnTo>
                  <a:pt x="9125663" y="3449782"/>
                </a:lnTo>
                <a:lnTo>
                  <a:pt x="9129872" y="3450697"/>
                </a:lnTo>
                <a:lnTo>
                  <a:pt x="9134383" y="3452069"/>
                </a:lnTo>
                <a:lnTo>
                  <a:pt x="9136788" y="3452527"/>
                </a:lnTo>
                <a:lnTo>
                  <a:pt x="9139494" y="3452985"/>
                </a:lnTo>
                <a:lnTo>
                  <a:pt x="9141599" y="3453214"/>
                </a:lnTo>
                <a:lnTo>
                  <a:pt x="9144001" y="3452985"/>
                </a:lnTo>
                <a:lnTo>
                  <a:pt x="9144001" y="3453001"/>
                </a:lnTo>
                <a:lnTo>
                  <a:pt x="9143703" y="3454585"/>
                </a:lnTo>
                <a:lnTo>
                  <a:pt x="9142801" y="3456187"/>
                </a:lnTo>
                <a:lnTo>
                  <a:pt x="9141599" y="3456874"/>
                </a:lnTo>
                <a:lnTo>
                  <a:pt x="9140095" y="3457788"/>
                </a:lnTo>
                <a:lnTo>
                  <a:pt x="9138291" y="3458017"/>
                </a:lnTo>
                <a:lnTo>
                  <a:pt x="9136487" y="3458475"/>
                </a:lnTo>
                <a:lnTo>
                  <a:pt x="9131977" y="3458475"/>
                </a:lnTo>
                <a:lnTo>
                  <a:pt x="9122356" y="3457788"/>
                </a:lnTo>
                <a:lnTo>
                  <a:pt x="9117846" y="3457788"/>
                </a:lnTo>
                <a:lnTo>
                  <a:pt x="9115741" y="3457788"/>
                </a:lnTo>
                <a:lnTo>
                  <a:pt x="9114238" y="3458475"/>
                </a:lnTo>
                <a:lnTo>
                  <a:pt x="9115140" y="3455501"/>
                </a:lnTo>
                <a:lnTo>
                  <a:pt x="9115741" y="3453214"/>
                </a:lnTo>
                <a:lnTo>
                  <a:pt x="9116944" y="3451383"/>
                </a:lnTo>
                <a:lnTo>
                  <a:pt x="9118447" y="3450239"/>
                </a:lnTo>
                <a:lnTo>
                  <a:pt x="9119951" y="3449782"/>
                </a:lnTo>
                <a:close/>
                <a:moveTo>
                  <a:pt x="8662480" y="3443309"/>
                </a:moveTo>
                <a:lnTo>
                  <a:pt x="8664578" y="3443531"/>
                </a:lnTo>
                <a:lnTo>
                  <a:pt x="8667276" y="3443531"/>
                </a:lnTo>
                <a:lnTo>
                  <a:pt x="8672070" y="3444423"/>
                </a:lnTo>
                <a:lnTo>
                  <a:pt x="8678364" y="3445316"/>
                </a:lnTo>
                <a:lnTo>
                  <a:pt x="8681361" y="3445538"/>
                </a:lnTo>
                <a:lnTo>
                  <a:pt x="8684657" y="3445538"/>
                </a:lnTo>
                <a:lnTo>
                  <a:pt x="8688553" y="3445538"/>
                </a:lnTo>
                <a:lnTo>
                  <a:pt x="8692150" y="3445093"/>
                </a:lnTo>
                <a:lnTo>
                  <a:pt x="8693947" y="3446431"/>
                </a:lnTo>
                <a:lnTo>
                  <a:pt x="8693947" y="3446877"/>
                </a:lnTo>
                <a:lnTo>
                  <a:pt x="8693947" y="3447546"/>
                </a:lnTo>
                <a:lnTo>
                  <a:pt x="8693348" y="3447992"/>
                </a:lnTo>
                <a:lnTo>
                  <a:pt x="8693048" y="3448438"/>
                </a:lnTo>
                <a:lnTo>
                  <a:pt x="8691550" y="3449330"/>
                </a:lnTo>
                <a:lnTo>
                  <a:pt x="8689153" y="3449553"/>
                </a:lnTo>
                <a:lnTo>
                  <a:pt x="8686155" y="3449776"/>
                </a:lnTo>
                <a:lnTo>
                  <a:pt x="8678963" y="3449999"/>
                </a:lnTo>
                <a:lnTo>
                  <a:pt x="8662780" y="3449999"/>
                </a:lnTo>
                <a:lnTo>
                  <a:pt x="8655288" y="3449999"/>
                </a:lnTo>
                <a:lnTo>
                  <a:pt x="8651991" y="3449999"/>
                </a:lnTo>
                <a:lnTo>
                  <a:pt x="8649894" y="3450445"/>
                </a:lnTo>
                <a:lnTo>
                  <a:pt x="8651691" y="3447992"/>
                </a:lnTo>
                <a:lnTo>
                  <a:pt x="8654089" y="3446431"/>
                </a:lnTo>
                <a:lnTo>
                  <a:pt x="8655888" y="3445093"/>
                </a:lnTo>
                <a:lnTo>
                  <a:pt x="8658285" y="3444200"/>
                </a:lnTo>
                <a:lnTo>
                  <a:pt x="8660083" y="3443531"/>
                </a:lnTo>
                <a:close/>
                <a:moveTo>
                  <a:pt x="8917962" y="3440632"/>
                </a:moveTo>
                <a:lnTo>
                  <a:pt x="8920408" y="3441990"/>
                </a:lnTo>
                <a:lnTo>
                  <a:pt x="8921936" y="3443121"/>
                </a:lnTo>
                <a:lnTo>
                  <a:pt x="8922548" y="3444706"/>
                </a:lnTo>
                <a:lnTo>
                  <a:pt x="8922548" y="3446064"/>
                </a:lnTo>
                <a:lnTo>
                  <a:pt x="8922548" y="3447875"/>
                </a:lnTo>
                <a:lnTo>
                  <a:pt x="8921936" y="3449234"/>
                </a:lnTo>
                <a:lnTo>
                  <a:pt x="8920713" y="3450366"/>
                </a:lnTo>
                <a:lnTo>
                  <a:pt x="8919185" y="3451723"/>
                </a:lnTo>
                <a:lnTo>
                  <a:pt x="8917045" y="3452856"/>
                </a:lnTo>
                <a:lnTo>
                  <a:pt x="8915210" y="3453762"/>
                </a:lnTo>
                <a:lnTo>
                  <a:pt x="8913376" y="3454667"/>
                </a:lnTo>
                <a:lnTo>
                  <a:pt x="8910625" y="3455345"/>
                </a:lnTo>
                <a:lnTo>
                  <a:pt x="8908179" y="3455799"/>
                </a:lnTo>
                <a:lnTo>
                  <a:pt x="8906039" y="3455799"/>
                </a:lnTo>
                <a:lnTo>
                  <a:pt x="8903288" y="3455572"/>
                </a:lnTo>
                <a:lnTo>
                  <a:pt x="8900842" y="3454667"/>
                </a:lnTo>
                <a:lnTo>
                  <a:pt x="8900231" y="3451723"/>
                </a:lnTo>
                <a:lnTo>
                  <a:pt x="8899925" y="3449460"/>
                </a:lnTo>
                <a:lnTo>
                  <a:pt x="8900231" y="3447875"/>
                </a:lnTo>
                <a:lnTo>
                  <a:pt x="8900842" y="3446744"/>
                </a:lnTo>
                <a:lnTo>
                  <a:pt x="8902065" y="3446064"/>
                </a:lnTo>
                <a:lnTo>
                  <a:pt x="8903593" y="3445838"/>
                </a:lnTo>
                <a:lnTo>
                  <a:pt x="8905428" y="3445612"/>
                </a:lnTo>
                <a:lnTo>
                  <a:pt x="8907568" y="3445612"/>
                </a:lnTo>
                <a:lnTo>
                  <a:pt x="8911236" y="3445838"/>
                </a:lnTo>
                <a:lnTo>
                  <a:pt x="8913376" y="3445838"/>
                </a:lnTo>
                <a:lnTo>
                  <a:pt x="8915210" y="3445612"/>
                </a:lnTo>
                <a:lnTo>
                  <a:pt x="8916434" y="3444932"/>
                </a:lnTo>
                <a:lnTo>
                  <a:pt x="8917656" y="3444027"/>
                </a:lnTo>
                <a:lnTo>
                  <a:pt x="8918267" y="3442669"/>
                </a:lnTo>
                <a:close/>
                <a:moveTo>
                  <a:pt x="7518662" y="3437955"/>
                </a:moveTo>
                <a:lnTo>
                  <a:pt x="7525169" y="3437955"/>
                </a:lnTo>
                <a:lnTo>
                  <a:pt x="7528423" y="3437955"/>
                </a:lnTo>
                <a:lnTo>
                  <a:pt x="7531380" y="3438163"/>
                </a:lnTo>
                <a:lnTo>
                  <a:pt x="7534929" y="3438788"/>
                </a:lnTo>
                <a:lnTo>
                  <a:pt x="7537887" y="3439204"/>
                </a:lnTo>
                <a:lnTo>
                  <a:pt x="7540844" y="3440037"/>
                </a:lnTo>
                <a:lnTo>
                  <a:pt x="7543803" y="3441078"/>
                </a:lnTo>
                <a:lnTo>
                  <a:pt x="7539366" y="3442535"/>
                </a:lnTo>
                <a:lnTo>
                  <a:pt x="7534338" y="3443577"/>
                </a:lnTo>
                <a:lnTo>
                  <a:pt x="7529310" y="3443992"/>
                </a:lnTo>
                <a:lnTo>
                  <a:pt x="7523099" y="3444201"/>
                </a:lnTo>
                <a:lnTo>
                  <a:pt x="7517183" y="3443992"/>
                </a:lnTo>
                <a:lnTo>
                  <a:pt x="7510381" y="3443784"/>
                </a:lnTo>
                <a:lnTo>
                  <a:pt x="7504170" y="3442951"/>
                </a:lnTo>
                <a:lnTo>
                  <a:pt x="7497368" y="3442119"/>
                </a:lnTo>
                <a:lnTo>
                  <a:pt x="7501804" y="3440869"/>
                </a:lnTo>
                <a:lnTo>
                  <a:pt x="7506832" y="3439621"/>
                </a:lnTo>
                <a:lnTo>
                  <a:pt x="7512747" y="3438788"/>
                </a:lnTo>
                <a:close/>
                <a:moveTo>
                  <a:pt x="7306762" y="3413866"/>
                </a:moveTo>
                <a:lnTo>
                  <a:pt x="7308810" y="3414082"/>
                </a:lnTo>
                <a:lnTo>
                  <a:pt x="7310564" y="3414298"/>
                </a:lnTo>
                <a:lnTo>
                  <a:pt x="7312319" y="3415162"/>
                </a:lnTo>
                <a:lnTo>
                  <a:pt x="7316413" y="3416888"/>
                </a:lnTo>
                <a:lnTo>
                  <a:pt x="7320215" y="3418615"/>
                </a:lnTo>
                <a:lnTo>
                  <a:pt x="7323431" y="3420341"/>
                </a:lnTo>
                <a:lnTo>
                  <a:pt x="7324894" y="3420557"/>
                </a:lnTo>
                <a:lnTo>
                  <a:pt x="7326356" y="3420990"/>
                </a:lnTo>
                <a:lnTo>
                  <a:pt x="7327526" y="3420990"/>
                </a:lnTo>
                <a:lnTo>
                  <a:pt x="7328696" y="3420341"/>
                </a:lnTo>
                <a:lnTo>
                  <a:pt x="7329572" y="3419478"/>
                </a:lnTo>
                <a:lnTo>
                  <a:pt x="7330157" y="3417967"/>
                </a:lnTo>
                <a:lnTo>
                  <a:pt x="7332497" y="3420126"/>
                </a:lnTo>
                <a:lnTo>
                  <a:pt x="7333959" y="3421637"/>
                </a:lnTo>
                <a:lnTo>
                  <a:pt x="7334252" y="3423364"/>
                </a:lnTo>
                <a:lnTo>
                  <a:pt x="7333959" y="3423796"/>
                </a:lnTo>
                <a:lnTo>
                  <a:pt x="7333374" y="3424443"/>
                </a:lnTo>
                <a:lnTo>
                  <a:pt x="7332497" y="3425306"/>
                </a:lnTo>
                <a:lnTo>
                  <a:pt x="7330450" y="3426169"/>
                </a:lnTo>
                <a:lnTo>
                  <a:pt x="7328111" y="3426602"/>
                </a:lnTo>
                <a:lnTo>
                  <a:pt x="7324894" y="3426817"/>
                </a:lnTo>
                <a:lnTo>
                  <a:pt x="7318753" y="3427249"/>
                </a:lnTo>
                <a:lnTo>
                  <a:pt x="7312027" y="3427249"/>
                </a:lnTo>
                <a:lnTo>
                  <a:pt x="7305886" y="3427249"/>
                </a:lnTo>
                <a:lnTo>
                  <a:pt x="7300914" y="3427249"/>
                </a:lnTo>
                <a:lnTo>
                  <a:pt x="7300914" y="3426169"/>
                </a:lnTo>
                <a:lnTo>
                  <a:pt x="7300914" y="3424875"/>
                </a:lnTo>
                <a:lnTo>
                  <a:pt x="7301206" y="3424228"/>
                </a:lnTo>
                <a:lnTo>
                  <a:pt x="7301791" y="3423580"/>
                </a:lnTo>
                <a:lnTo>
                  <a:pt x="7302376" y="3423364"/>
                </a:lnTo>
                <a:lnTo>
                  <a:pt x="7303253" y="3423148"/>
                </a:lnTo>
                <a:lnTo>
                  <a:pt x="7305008" y="3422716"/>
                </a:lnTo>
                <a:lnTo>
                  <a:pt x="7305008" y="3414082"/>
                </a:lnTo>
                <a:close/>
                <a:moveTo>
                  <a:pt x="7253290" y="3396916"/>
                </a:moveTo>
                <a:lnTo>
                  <a:pt x="7248527" y="3404323"/>
                </a:lnTo>
                <a:lnTo>
                  <a:pt x="7246146" y="3407808"/>
                </a:lnTo>
                <a:lnTo>
                  <a:pt x="7243169" y="3410641"/>
                </a:lnTo>
                <a:lnTo>
                  <a:pt x="7241383" y="3411947"/>
                </a:lnTo>
                <a:lnTo>
                  <a:pt x="7239300" y="3413037"/>
                </a:lnTo>
                <a:lnTo>
                  <a:pt x="7237513" y="3414126"/>
                </a:lnTo>
                <a:lnTo>
                  <a:pt x="7235132" y="3414780"/>
                </a:lnTo>
                <a:lnTo>
                  <a:pt x="7232751" y="3415434"/>
                </a:lnTo>
                <a:lnTo>
                  <a:pt x="7230072" y="3415651"/>
                </a:lnTo>
                <a:lnTo>
                  <a:pt x="7227096" y="3415651"/>
                </a:lnTo>
                <a:lnTo>
                  <a:pt x="7223524" y="3414997"/>
                </a:lnTo>
                <a:lnTo>
                  <a:pt x="7225905" y="3414126"/>
                </a:lnTo>
                <a:lnTo>
                  <a:pt x="7227691" y="3413037"/>
                </a:lnTo>
                <a:lnTo>
                  <a:pt x="7230965" y="3410858"/>
                </a:lnTo>
                <a:lnTo>
                  <a:pt x="7234537" y="3408244"/>
                </a:lnTo>
                <a:lnTo>
                  <a:pt x="7237811" y="3405412"/>
                </a:lnTo>
                <a:lnTo>
                  <a:pt x="7240788" y="3402580"/>
                </a:lnTo>
                <a:lnTo>
                  <a:pt x="7244657" y="3400401"/>
                </a:lnTo>
                <a:lnTo>
                  <a:pt x="7246444" y="3399312"/>
                </a:lnTo>
                <a:lnTo>
                  <a:pt x="7248527" y="3398223"/>
                </a:lnTo>
                <a:lnTo>
                  <a:pt x="7250611" y="3397787"/>
                </a:lnTo>
                <a:close/>
                <a:moveTo>
                  <a:pt x="7160719" y="3378867"/>
                </a:moveTo>
                <a:lnTo>
                  <a:pt x="7155361" y="3379090"/>
                </a:lnTo>
                <a:lnTo>
                  <a:pt x="7150301" y="3379536"/>
                </a:lnTo>
                <a:lnTo>
                  <a:pt x="7147919" y="3379982"/>
                </a:lnTo>
                <a:lnTo>
                  <a:pt x="7145538" y="3380651"/>
                </a:lnTo>
                <a:lnTo>
                  <a:pt x="7143752" y="3381544"/>
                </a:lnTo>
                <a:lnTo>
                  <a:pt x="7141967" y="3382212"/>
                </a:lnTo>
                <a:lnTo>
                  <a:pt x="7140478" y="3383327"/>
                </a:lnTo>
                <a:lnTo>
                  <a:pt x="7138990" y="3384442"/>
                </a:lnTo>
                <a:lnTo>
                  <a:pt x="7137799" y="3386226"/>
                </a:lnTo>
                <a:lnTo>
                  <a:pt x="7136906" y="3388010"/>
                </a:lnTo>
                <a:lnTo>
                  <a:pt x="7140200" y="3389655"/>
                </a:lnTo>
                <a:lnTo>
                  <a:pt x="7141668" y="3389501"/>
                </a:lnTo>
                <a:lnTo>
                  <a:pt x="7153872" y="3388163"/>
                </a:lnTo>
                <a:lnTo>
                  <a:pt x="7160420" y="3387271"/>
                </a:lnTo>
                <a:lnTo>
                  <a:pt x="7166373" y="3386380"/>
                </a:lnTo>
                <a:lnTo>
                  <a:pt x="7172029" y="3385041"/>
                </a:lnTo>
                <a:lnTo>
                  <a:pt x="7177684" y="3383703"/>
                </a:lnTo>
                <a:lnTo>
                  <a:pt x="7183339" y="3382142"/>
                </a:lnTo>
                <a:lnTo>
                  <a:pt x="7185702" y="3381147"/>
                </a:lnTo>
                <a:lnTo>
                  <a:pt x="7183638" y="3380874"/>
                </a:lnTo>
                <a:lnTo>
                  <a:pt x="7172030" y="3379759"/>
                </a:lnTo>
                <a:lnTo>
                  <a:pt x="7166374" y="3379090"/>
                </a:lnTo>
                <a:close/>
                <a:moveTo>
                  <a:pt x="910831" y="3366582"/>
                </a:moveTo>
                <a:lnTo>
                  <a:pt x="915296" y="3367286"/>
                </a:lnTo>
                <a:lnTo>
                  <a:pt x="919166" y="3368460"/>
                </a:lnTo>
                <a:lnTo>
                  <a:pt x="922440" y="3369869"/>
                </a:lnTo>
                <a:lnTo>
                  <a:pt x="926012" y="3371277"/>
                </a:lnTo>
                <a:lnTo>
                  <a:pt x="929286" y="3372921"/>
                </a:lnTo>
                <a:lnTo>
                  <a:pt x="932561" y="3374330"/>
                </a:lnTo>
                <a:lnTo>
                  <a:pt x="936430" y="3375504"/>
                </a:lnTo>
                <a:lnTo>
                  <a:pt x="940597" y="3375739"/>
                </a:lnTo>
                <a:lnTo>
                  <a:pt x="936728" y="3377616"/>
                </a:lnTo>
                <a:lnTo>
                  <a:pt x="932263" y="3378791"/>
                </a:lnTo>
                <a:lnTo>
                  <a:pt x="927501" y="3379730"/>
                </a:lnTo>
                <a:lnTo>
                  <a:pt x="924821" y="3379965"/>
                </a:lnTo>
                <a:lnTo>
                  <a:pt x="922143" y="3379965"/>
                </a:lnTo>
                <a:lnTo>
                  <a:pt x="919761" y="3379730"/>
                </a:lnTo>
                <a:lnTo>
                  <a:pt x="917975" y="3379025"/>
                </a:lnTo>
                <a:lnTo>
                  <a:pt x="915891" y="3378086"/>
                </a:lnTo>
                <a:lnTo>
                  <a:pt x="914105" y="3376677"/>
                </a:lnTo>
                <a:lnTo>
                  <a:pt x="912618" y="3374799"/>
                </a:lnTo>
                <a:lnTo>
                  <a:pt x="911724" y="3372921"/>
                </a:lnTo>
                <a:lnTo>
                  <a:pt x="911129" y="3369869"/>
                </a:lnTo>
                <a:close/>
                <a:moveTo>
                  <a:pt x="7200452" y="3356187"/>
                </a:moveTo>
                <a:lnTo>
                  <a:pt x="7205168" y="3356187"/>
                </a:lnTo>
                <a:lnTo>
                  <a:pt x="7209883" y="3356187"/>
                </a:lnTo>
                <a:lnTo>
                  <a:pt x="7214893" y="3356187"/>
                </a:lnTo>
                <a:lnTo>
                  <a:pt x="7215188" y="3359087"/>
                </a:lnTo>
                <a:lnTo>
                  <a:pt x="7214893" y="3361318"/>
                </a:lnTo>
                <a:lnTo>
                  <a:pt x="7214706" y="3362457"/>
                </a:lnTo>
                <a:lnTo>
                  <a:pt x="7214825" y="3362358"/>
                </a:lnTo>
                <a:lnTo>
                  <a:pt x="7216589" y="3361524"/>
                </a:lnTo>
                <a:lnTo>
                  <a:pt x="7218649" y="3361108"/>
                </a:lnTo>
                <a:lnTo>
                  <a:pt x="7220708" y="3360484"/>
                </a:lnTo>
                <a:lnTo>
                  <a:pt x="7223061" y="3360484"/>
                </a:lnTo>
                <a:lnTo>
                  <a:pt x="7225415" y="3360484"/>
                </a:lnTo>
                <a:lnTo>
                  <a:pt x="7227179" y="3360900"/>
                </a:lnTo>
                <a:lnTo>
                  <a:pt x="7229238" y="3361316"/>
                </a:lnTo>
                <a:lnTo>
                  <a:pt x="7231298" y="3362149"/>
                </a:lnTo>
                <a:lnTo>
                  <a:pt x="7232768" y="3362982"/>
                </a:lnTo>
                <a:lnTo>
                  <a:pt x="7234239" y="3364231"/>
                </a:lnTo>
                <a:lnTo>
                  <a:pt x="7232474" y="3366312"/>
                </a:lnTo>
                <a:lnTo>
                  <a:pt x="7229827" y="3368186"/>
                </a:lnTo>
                <a:lnTo>
                  <a:pt x="7227179" y="3369435"/>
                </a:lnTo>
                <a:lnTo>
                  <a:pt x="7223649" y="3370476"/>
                </a:lnTo>
                <a:lnTo>
                  <a:pt x="7220414" y="3371725"/>
                </a:lnTo>
                <a:lnTo>
                  <a:pt x="7217178" y="3372141"/>
                </a:lnTo>
                <a:lnTo>
                  <a:pt x="7213060" y="3372766"/>
                </a:lnTo>
                <a:lnTo>
                  <a:pt x="7209236" y="3372974"/>
                </a:lnTo>
                <a:lnTo>
                  <a:pt x="7209236" y="3370476"/>
                </a:lnTo>
                <a:lnTo>
                  <a:pt x="7209530" y="3368395"/>
                </a:lnTo>
                <a:lnTo>
                  <a:pt x="7210412" y="3366521"/>
                </a:lnTo>
                <a:lnTo>
                  <a:pt x="7211383" y="3365319"/>
                </a:lnTo>
                <a:lnTo>
                  <a:pt x="7211357" y="3365332"/>
                </a:lnTo>
                <a:lnTo>
                  <a:pt x="7209589" y="3365778"/>
                </a:lnTo>
                <a:lnTo>
                  <a:pt x="7207525" y="3366001"/>
                </a:lnTo>
                <a:lnTo>
                  <a:pt x="7205168" y="3366001"/>
                </a:lnTo>
                <a:lnTo>
                  <a:pt x="7199863" y="3365554"/>
                </a:lnTo>
                <a:lnTo>
                  <a:pt x="7194853" y="3365332"/>
                </a:lnTo>
                <a:lnTo>
                  <a:pt x="7189548" y="3364886"/>
                </a:lnTo>
                <a:lnTo>
                  <a:pt x="7187191" y="3365332"/>
                </a:lnTo>
                <a:lnTo>
                  <a:pt x="7185422" y="3365554"/>
                </a:lnTo>
                <a:lnTo>
                  <a:pt x="7185717" y="3363548"/>
                </a:lnTo>
                <a:lnTo>
                  <a:pt x="7186012" y="3361540"/>
                </a:lnTo>
                <a:lnTo>
                  <a:pt x="7187191" y="3360202"/>
                </a:lnTo>
                <a:lnTo>
                  <a:pt x="7188370" y="3358863"/>
                </a:lnTo>
                <a:lnTo>
                  <a:pt x="7189843" y="3357971"/>
                </a:lnTo>
                <a:lnTo>
                  <a:pt x="7191611" y="3357303"/>
                </a:lnTo>
                <a:lnTo>
                  <a:pt x="7193674" y="3356856"/>
                </a:lnTo>
                <a:lnTo>
                  <a:pt x="7195737" y="3356410"/>
                </a:lnTo>
                <a:close/>
                <a:moveTo>
                  <a:pt x="7997134" y="3349778"/>
                </a:moveTo>
                <a:lnTo>
                  <a:pt x="7998324" y="3349778"/>
                </a:lnTo>
                <a:lnTo>
                  <a:pt x="7999515" y="3350001"/>
                </a:lnTo>
                <a:lnTo>
                  <a:pt x="8002194" y="3351785"/>
                </a:lnTo>
                <a:lnTo>
                  <a:pt x="8004873" y="3353346"/>
                </a:lnTo>
                <a:lnTo>
                  <a:pt x="8006361" y="3354239"/>
                </a:lnTo>
                <a:lnTo>
                  <a:pt x="8008147" y="3354908"/>
                </a:lnTo>
                <a:lnTo>
                  <a:pt x="8009635" y="3355354"/>
                </a:lnTo>
                <a:lnTo>
                  <a:pt x="8011719" y="3355354"/>
                </a:lnTo>
                <a:lnTo>
                  <a:pt x="8013505" y="3355130"/>
                </a:lnTo>
                <a:lnTo>
                  <a:pt x="8015291" y="3354015"/>
                </a:lnTo>
                <a:lnTo>
                  <a:pt x="8015291" y="3357361"/>
                </a:lnTo>
                <a:lnTo>
                  <a:pt x="8014993" y="3359592"/>
                </a:lnTo>
                <a:lnTo>
                  <a:pt x="8014100" y="3361599"/>
                </a:lnTo>
                <a:lnTo>
                  <a:pt x="8013207" y="3362937"/>
                </a:lnTo>
                <a:lnTo>
                  <a:pt x="8011719" y="3363606"/>
                </a:lnTo>
                <a:lnTo>
                  <a:pt x="8009635" y="3364052"/>
                </a:lnTo>
                <a:lnTo>
                  <a:pt x="8007849" y="3364052"/>
                </a:lnTo>
                <a:lnTo>
                  <a:pt x="8006064" y="3363606"/>
                </a:lnTo>
                <a:lnTo>
                  <a:pt x="8003682" y="3362937"/>
                </a:lnTo>
                <a:lnTo>
                  <a:pt x="8001897" y="3362268"/>
                </a:lnTo>
                <a:lnTo>
                  <a:pt x="7999515" y="3360930"/>
                </a:lnTo>
                <a:lnTo>
                  <a:pt x="7998026" y="3359592"/>
                </a:lnTo>
                <a:lnTo>
                  <a:pt x="7996538" y="3358476"/>
                </a:lnTo>
                <a:lnTo>
                  <a:pt x="7995050" y="3357138"/>
                </a:lnTo>
                <a:lnTo>
                  <a:pt x="7994157" y="3355577"/>
                </a:lnTo>
                <a:lnTo>
                  <a:pt x="7993859" y="3354462"/>
                </a:lnTo>
                <a:lnTo>
                  <a:pt x="7994753" y="3352231"/>
                </a:lnTo>
                <a:lnTo>
                  <a:pt x="7995347" y="3350893"/>
                </a:lnTo>
                <a:lnTo>
                  <a:pt x="7996241" y="3350001"/>
                </a:lnTo>
                <a:close/>
                <a:moveTo>
                  <a:pt x="7765803" y="3341912"/>
                </a:moveTo>
                <a:lnTo>
                  <a:pt x="7764356" y="3344707"/>
                </a:lnTo>
                <a:lnTo>
                  <a:pt x="7763197" y="3346856"/>
                </a:lnTo>
                <a:lnTo>
                  <a:pt x="7762908" y="3348576"/>
                </a:lnTo>
                <a:lnTo>
                  <a:pt x="7763197" y="3349436"/>
                </a:lnTo>
                <a:lnTo>
                  <a:pt x="7763776" y="3349867"/>
                </a:lnTo>
                <a:lnTo>
                  <a:pt x="7764066" y="3350081"/>
                </a:lnTo>
                <a:lnTo>
                  <a:pt x="7765224" y="3350726"/>
                </a:lnTo>
                <a:lnTo>
                  <a:pt x="7767252" y="3350942"/>
                </a:lnTo>
                <a:lnTo>
                  <a:pt x="7770148" y="3350942"/>
                </a:lnTo>
                <a:lnTo>
                  <a:pt x="7774782" y="3350726"/>
                </a:lnTo>
                <a:lnTo>
                  <a:pt x="7773334" y="3352661"/>
                </a:lnTo>
                <a:lnTo>
                  <a:pt x="7772175" y="3354596"/>
                </a:lnTo>
                <a:lnTo>
                  <a:pt x="7770148" y="3355886"/>
                </a:lnTo>
                <a:lnTo>
                  <a:pt x="7768121" y="3356961"/>
                </a:lnTo>
                <a:lnTo>
                  <a:pt x="7765803" y="3358036"/>
                </a:lnTo>
                <a:lnTo>
                  <a:pt x="7763776" y="3358896"/>
                </a:lnTo>
                <a:lnTo>
                  <a:pt x="7760880" y="3359111"/>
                </a:lnTo>
                <a:lnTo>
                  <a:pt x="7758274" y="3359756"/>
                </a:lnTo>
                <a:lnTo>
                  <a:pt x="7757694" y="3356961"/>
                </a:lnTo>
                <a:lnTo>
                  <a:pt x="7757405" y="3354811"/>
                </a:lnTo>
                <a:lnTo>
                  <a:pt x="7756826" y="3352876"/>
                </a:lnTo>
                <a:lnTo>
                  <a:pt x="7755667" y="3351157"/>
                </a:lnTo>
                <a:lnTo>
                  <a:pt x="7754799" y="3349436"/>
                </a:lnTo>
                <a:lnTo>
                  <a:pt x="7754219" y="3347501"/>
                </a:lnTo>
                <a:lnTo>
                  <a:pt x="7753350" y="3345352"/>
                </a:lnTo>
                <a:lnTo>
                  <a:pt x="7753350" y="3342342"/>
                </a:lnTo>
                <a:close/>
                <a:moveTo>
                  <a:pt x="7885809" y="3339235"/>
                </a:moveTo>
                <a:lnTo>
                  <a:pt x="7888190" y="3340796"/>
                </a:lnTo>
                <a:lnTo>
                  <a:pt x="7889977" y="3342804"/>
                </a:lnTo>
                <a:lnTo>
                  <a:pt x="7892953" y="3347265"/>
                </a:lnTo>
                <a:lnTo>
                  <a:pt x="7896227" y="3352171"/>
                </a:lnTo>
                <a:lnTo>
                  <a:pt x="7899204" y="3356856"/>
                </a:lnTo>
                <a:lnTo>
                  <a:pt x="7900096" y="3356632"/>
                </a:lnTo>
                <a:lnTo>
                  <a:pt x="7900692" y="3356410"/>
                </a:lnTo>
                <a:lnTo>
                  <a:pt x="7901883" y="3355294"/>
                </a:lnTo>
                <a:lnTo>
                  <a:pt x="7902478" y="3353510"/>
                </a:lnTo>
                <a:lnTo>
                  <a:pt x="7902775" y="3351949"/>
                </a:lnTo>
                <a:lnTo>
                  <a:pt x="7902775" y="3347711"/>
                </a:lnTo>
                <a:lnTo>
                  <a:pt x="7903371" y="3343027"/>
                </a:lnTo>
                <a:lnTo>
                  <a:pt x="7905752" y="3343027"/>
                </a:lnTo>
                <a:lnTo>
                  <a:pt x="7908133" y="3343027"/>
                </a:lnTo>
                <a:lnTo>
                  <a:pt x="7912896" y="3343696"/>
                </a:lnTo>
                <a:lnTo>
                  <a:pt x="7917956" y="3344811"/>
                </a:lnTo>
                <a:lnTo>
                  <a:pt x="7922421" y="3346373"/>
                </a:lnTo>
                <a:lnTo>
                  <a:pt x="7926886" y="3348157"/>
                </a:lnTo>
                <a:lnTo>
                  <a:pt x="7931350" y="3350387"/>
                </a:lnTo>
                <a:lnTo>
                  <a:pt x="7940281" y="3354626"/>
                </a:lnTo>
                <a:lnTo>
                  <a:pt x="7944745" y="3356410"/>
                </a:lnTo>
                <a:lnTo>
                  <a:pt x="7948912" y="3357971"/>
                </a:lnTo>
                <a:lnTo>
                  <a:pt x="7953377" y="3359532"/>
                </a:lnTo>
                <a:lnTo>
                  <a:pt x="7957544" y="3359978"/>
                </a:lnTo>
                <a:lnTo>
                  <a:pt x="7959628" y="3360201"/>
                </a:lnTo>
                <a:lnTo>
                  <a:pt x="7962009" y="3360201"/>
                </a:lnTo>
                <a:lnTo>
                  <a:pt x="7964093" y="3359978"/>
                </a:lnTo>
                <a:lnTo>
                  <a:pt x="7966474" y="3359532"/>
                </a:lnTo>
                <a:lnTo>
                  <a:pt x="7968856" y="3358863"/>
                </a:lnTo>
                <a:lnTo>
                  <a:pt x="7971236" y="3357971"/>
                </a:lnTo>
                <a:lnTo>
                  <a:pt x="7973618" y="3356856"/>
                </a:lnTo>
                <a:lnTo>
                  <a:pt x="7976296" y="3355517"/>
                </a:lnTo>
                <a:lnTo>
                  <a:pt x="7975404" y="3353733"/>
                </a:lnTo>
                <a:lnTo>
                  <a:pt x="7974808" y="3352618"/>
                </a:lnTo>
                <a:lnTo>
                  <a:pt x="7973320" y="3351502"/>
                </a:lnTo>
                <a:lnTo>
                  <a:pt x="7971832" y="3351056"/>
                </a:lnTo>
                <a:lnTo>
                  <a:pt x="7969748" y="3350611"/>
                </a:lnTo>
                <a:lnTo>
                  <a:pt x="7967962" y="3350611"/>
                </a:lnTo>
                <a:lnTo>
                  <a:pt x="7963795" y="3350611"/>
                </a:lnTo>
                <a:lnTo>
                  <a:pt x="7959331" y="3350611"/>
                </a:lnTo>
                <a:lnTo>
                  <a:pt x="7957544" y="3350611"/>
                </a:lnTo>
                <a:lnTo>
                  <a:pt x="7955461" y="3350387"/>
                </a:lnTo>
                <a:lnTo>
                  <a:pt x="7953675" y="3350165"/>
                </a:lnTo>
                <a:lnTo>
                  <a:pt x="7952186" y="3349272"/>
                </a:lnTo>
                <a:lnTo>
                  <a:pt x="7950996" y="3348380"/>
                </a:lnTo>
                <a:lnTo>
                  <a:pt x="7950400" y="3346819"/>
                </a:lnTo>
                <a:lnTo>
                  <a:pt x="7952186" y="3345258"/>
                </a:lnTo>
                <a:lnTo>
                  <a:pt x="7953973" y="3344588"/>
                </a:lnTo>
                <a:lnTo>
                  <a:pt x="7956056" y="3343920"/>
                </a:lnTo>
                <a:lnTo>
                  <a:pt x="7957842" y="3343696"/>
                </a:lnTo>
                <a:lnTo>
                  <a:pt x="7959628" y="3343696"/>
                </a:lnTo>
                <a:lnTo>
                  <a:pt x="7961711" y="3343696"/>
                </a:lnTo>
                <a:lnTo>
                  <a:pt x="7964986" y="3344588"/>
                </a:lnTo>
                <a:lnTo>
                  <a:pt x="7969153" y="3345035"/>
                </a:lnTo>
                <a:lnTo>
                  <a:pt x="7971236" y="3345258"/>
                </a:lnTo>
                <a:lnTo>
                  <a:pt x="7973618" y="3345035"/>
                </a:lnTo>
                <a:lnTo>
                  <a:pt x="7975999" y="3344811"/>
                </a:lnTo>
                <a:lnTo>
                  <a:pt x="7978381" y="3344142"/>
                </a:lnTo>
                <a:lnTo>
                  <a:pt x="7981654" y="3343473"/>
                </a:lnTo>
                <a:lnTo>
                  <a:pt x="7984631" y="3341689"/>
                </a:lnTo>
                <a:lnTo>
                  <a:pt x="7986417" y="3350387"/>
                </a:lnTo>
                <a:lnTo>
                  <a:pt x="7986715" y="3355294"/>
                </a:lnTo>
                <a:lnTo>
                  <a:pt x="7987310" y="3359978"/>
                </a:lnTo>
                <a:lnTo>
                  <a:pt x="7989096" y="3368677"/>
                </a:lnTo>
                <a:lnTo>
                  <a:pt x="7983143" y="3369569"/>
                </a:lnTo>
                <a:lnTo>
                  <a:pt x="7977487" y="3370239"/>
                </a:lnTo>
                <a:lnTo>
                  <a:pt x="7973023" y="3370684"/>
                </a:lnTo>
                <a:lnTo>
                  <a:pt x="7968856" y="3370684"/>
                </a:lnTo>
                <a:lnTo>
                  <a:pt x="7961116" y="3370684"/>
                </a:lnTo>
                <a:lnTo>
                  <a:pt x="7954568" y="3370239"/>
                </a:lnTo>
                <a:lnTo>
                  <a:pt x="7947424" y="3369569"/>
                </a:lnTo>
                <a:lnTo>
                  <a:pt x="7938494" y="3369123"/>
                </a:lnTo>
                <a:lnTo>
                  <a:pt x="7933434" y="3369123"/>
                </a:lnTo>
                <a:lnTo>
                  <a:pt x="7927481" y="3369346"/>
                </a:lnTo>
                <a:lnTo>
                  <a:pt x="7920040" y="3369569"/>
                </a:lnTo>
                <a:lnTo>
                  <a:pt x="7912300" y="3370239"/>
                </a:lnTo>
                <a:lnTo>
                  <a:pt x="7914086" y="3367338"/>
                </a:lnTo>
                <a:lnTo>
                  <a:pt x="7914979" y="3365332"/>
                </a:lnTo>
                <a:lnTo>
                  <a:pt x="7914682" y="3363770"/>
                </a:lnTo>
                <a:lnTo>
                  <a:pt x="7913789" y="3362208"/>
                </a:lnTo>
                <a:lnTo>
                  <a:pt x="7912300" y="3361540"/>
                </a:lnTo>
                <a:lnTo>
                  <a:pt x="7910515" y="3360871"/>
                </a:lnTo>
                <a:lnTo>
                  <a:pt x="7907836" y="3360201"/>
                </a:lnTo>
                <a:lnTo>
                  <a:pt x="7905157" y="3359978"/>
                </a:lnTo>
                <a:lnTo>
                  <a:pt x="7899799" y="3359978"/>
                </a:lnTo>
                <a:lnTo>
                  <a:pt x="7895036" y="3359756"/>
                </a:lnTo>
                <a:lnTo>
                  <a:pt x="7892953" y="3359532"/>
                </a:lnTo>
                <a:lnTo>
                  <a:pt x="7891465" y="3358863"/>
                </a:lnTo>
                <a:lnTo>
                  <a:pt x="7890869" y="3357971"/>
                </a:lnTo>
                <a:lnTo>
                  <a:pt x="7890869" y="3359978"/>
                </a:lnTo>
                <a:lnTo>
                  <a:pt x="7890571" y="3362877"/>
                </a:lnTo>
                <a:lnTo>
                  <a:pt x="7889679" y="3364885"/>
                </a:lnTo>
                <a:lnTo>
                  <a:pt x="7889083" y="3366893"/>
                </a:lnTo>
                <a:lnTo>
                  <a:pt x="7887298" y="3368008"/>
                </a:lnTo>
                <a:lnTo>
                  <a:pt x="7885809" y="3368677"/>
                </a:lnTo>
                <a:lnTo>
                  <a:pt x="7884321" y="3369346"/>
                </a:lnTo>
                <a:lnTo>
                  <a:pt x="7882237" y="3369346"/>
                </a:lnTo>
                <a:lnTo>
                  <a:pt x="7880154" y="3369123"/>
                </a:lnTo>
                <a:lnTo>
                  <a:pt x="7878070" y="3368454"/>
                </a:lnTo>
                <a:lnTo>
                  <a:pt x="7875689" y="3367338"/>
                </a:lnTo>
                <a:lnTo>
                  <a:pt x="7873606" y="3366223"/>
                </a:lnTo>
                <a:lnTo>
                  <a:pt x="7871224" y="3364439"/>
                </a:lnTo>
                <a:lnTo>
                  <a:pt x="7868843" y="3362208"/>
                </a:lnTo>
                <a:lnTo>
                  <a:pt x="7867057" y="3359978"/>
                </a:lnTo>
                <a:lnTo>
                  <a:pt x="7864973" y="3357525"/>
                </a:lnTo>
                <a:lnTo>
                  <a:pt x="7862890" y="3358417"/>
                </a:lnTo>
                <a:lnTo>
                  <a:pt x="7861699" y="3359532"/>
                </a:lnTo>
                <a:lnTo>
                  <a:pt x="7861104" y="3360201"/>
                </a:lnTo>
                <a:lnTo>
                  <a:pt x="7860806" y="3361540"/>
                </a:lnTo>
                <a:lnTo>
                  <a:pt x="7861104" y="3362655"/>
                </a:lnTo>
                <a:lnTo>
                  <a:pt x="7861402" y="3363770"/>
                </a:lnTo>
                <a:lnTo>
                  <a:pt x="7862592" y="3366000"/>
                </a:lnTo>
                <a:lnTo>
                  <a:pt x="7863783" y="3368231"/>
                </a:lnTo>
                <a:lnTo>
                  <a:pt x="7864081" y="3369569"/>
                </a:lnTo>
                <a:lnTo>
                  <a:pt x="7864378" y="3370684"/>
                </a:lnTo>
                <a:lnTo>
                  <a:pt x="7864378" y="3371799"/>
                </a:lnTo>
                <a:lnTo>
                  <a:pt x="7863783" y="3373361"/>
                </a:lnTo>
                <a:lnTo>
                  <a:pt x="7862592" y="3374476"/>
                </a:lnTo>
                <a:lnTo>
                  <a:pt x="7861104" y="3375591"/>
                </a:lnTo>
                <a:lnTo>
                  <a:pt x="7859615" y="3374699"/>
                </a:lnTo>
                <a:lnTo>
                  <a:pt x="7858127" y="3374030"/>
                </a:lnTo>
                <a:lnTo>
                  <a:pt x="7854556" y="3372914"/>
                </a:lnTo>
                <a:lnTo>
                  <a:pt x="7851281" y="3372469"/>
                </a:lnTo>
                <a:lnTo>
                  <a:pt x="7847114" y="3372246"/>
                </a:lnTo>
                <a:lnTo>
                  <a:pt x="7843244" y="3372469"/>
                </a:lnTo>
                <a:lnTo>
                  <a:pt x="7839673" y="3372469"/>
                </a:lnTo>
                <a:lnTo>
                  <a:pt x="7831636" y="3372914"/>
                </a:lnTo>
                <a:lnTo>
                  <a:pt x="7828361" y="3373361"/>
                </a:lnTo>
                <a:lnTo>
                  <a:pt x="7825385" y="3373361"/>
                </a:lnTo>
                <a:lnTo>
                  <a:pt x="7822706" y="3372692"/>
                </a:lnTo>
                <a:lnTo>
                  <a:pt x="7820325" y="3372246"/>
                </a:lnTo>
                <a:lnTo>
                  <a:pt x="7819432" y="3371576"/>
                </a:lnTo>
                <a:lnTo>
                  <a:pt x="7818539" y="3370684"/>
                </a:lnTo>
                <a:lnTo>
                  <a:pt x="7818241" y="3369792"/>
                </a:lnTo>
                <a:lnTo>
                  <a:pt x="7817944" y="3368677"/>
                </a:lnTo>
                <a:lnTo>
                  <a:pt x="7817348" y="3366223"/>
                </a:lnTo>
                <a:lnTo>
                  <a:pt x="7818241" y="3362877"/>
                </a:lnTo>
                <a:lnTo>
                  <a:pt x="7816158" y="3363101"/>
                </a:lnTo>
                <a:lnTo>
                  <a:pt x="7814669" y="3362877"/>
                </a:lnTo>
                <a:lnTo>
                  <a:pt x="7813181" y="3362877"/>
                </a:lnTo>
                <a:lnTo>
                  <a:pt x="7812288" y="3362208"/>
                </a:lnTo>
                <a:lnTo>
                  <a:pt x="7811395" y="3361762"/>
                </a:lnTo>
                <a:lnTo>
                  <a:pt x="7810502" y="3360871"/>
                </a:lnTo>
                <a:lnTo>
                  <a:pt x="7809907" y="3359756"/>
                </a:lnTo>
                <a:lnTo>
                  <a:pt x="7809609" y="3358417"/>
                </a:lnTo>
                <a:lnTo>
                  <a:pt x="7808121" y="3359532"/>
                </a:lnTo>
                <a:lnTo>
                  <a:pt x="7806931" y="3360647"/>
                </a:lnTo>
                <a:lnTo>
                  <a:pt x="7806633" y="3361986"/>
                </a:lnTo>
                <a:lnTo>
                  <a:pt x="7806037" y="3363324"/>
                </a:lnTo>
                <a:lnTo>
                  <a:pt x="7806633" y="3366893"/>
                </a:lnTo>
                <a:lnTo>
                  <a:pt x="7807228" y="3369792"/>
                </a:lnTo>
                <a:lnTo>
                  <a:pt x="7807525" y="3371354"/>
                </a:lnTo>
                <a:lnTo>
                  <a:pt x="7807525" y="3372692"/>
                </a:lnTo>
                <a:lnTo>
                  <a:pt x="7807228" y="3374030"/>
                </a:lnTo>
                <a:lnTo>
                  <a:pt x="7806633" y="3375145"/>
                </a:lnTo>
                <a:lnTo>
                  <a:pt x="7805144" y="3376038"/>
                </a:lnTo>
                <a:lnTo>
                  <a:pt x="7803061" y="3376706"/>
                </a:lnTo>
                <a:lnTo>
                  <a:pt x="7800382" y="3376706"/>
                </a:lnTo>
                <a:lnTo>
                  <a:pt x="7797108" y="3376706"/>
                </a:lnTo>
                <a:lnTo>
                  <a:pt x="7798894" y="3374030"/>
                </a:lnTo>
                <a:lnTo>
                  <a:pt x="7800382" y="3371799"/>
                </a:lnTo>
                <a:lnTo>
                  <a:pt x="7801275" y="3369792"/>
                </a:lnTo>
                <a:lnTo>
                  <a:pt x="7801275" y="3368231"/>
                </a:lnTo>
                <a:lnTo>
                  <a:pt x="7800382" y="3366893"/>
                </a:lnTo>
                <a:lnTo>
                  <a:pt x="7799489" y="3366000"/>
                </a:lnTo>
                <a:lnTo>
                  <a:pt x="7797703" y="3364885"/>
                </a:lnTo>
                <a:lnTo>
                  <a:pt x="7796215" y="3364216"/>
                </a:lnTo>
                <a:lnTo>
                  <a:pt x="7791750" y="3363101"/>
                </a:lnTo>
                <a:lnTo>
                  <a:pt x="7787285" y="3361986"/>
                </a:lnTo>
                <a:lnTo>
                  <a:pt x="7782820" y="3360871"/>
                </a:lnTo>
                <a:lnTo>
                  <a:pt x="7781034" y="3359978"/>
                </a:lnTo>
                <a:lnTo>
                  <a:pt x="7779546" y="3358863"/>
                </a:lnTo>
                <a:lnTo>
                  <a:pt x="7781629" y="3356632"/>
                </a:lnTo>
                <a:lnTo>
                  <a:pt x="7784011" y="3354402"/>
                </a:lnTo>
                <a:lnTo>
                  <a:pt x="7786690" y="3352618"/>
                </a:lnTo>
                <a:lnTo>
                  <a:pt x="7789071" y="3351056"/>
                </a:lnTo>
                <a:lnTo>
                  <a:pt x="7792345" y="3349272"/>
                </a:lnTo>
                <a:lnTo>
                  <a:pt x="7795321" y="3348157"/>
                </a:lnTo>
                <a:lnTo>
                  <a:pt x="7798298" y="3347042"/>
                </a:lnTo>
                <a:lnTo>
                  <a:pt x="7801573" y="3346150"/>
                </a:lnTo>
                <a:lnTo>
                  <a:pt x="7808419" y="3344811"/>
                </a:lnTo>
                <a:lnTo>
                  <a:pt x="7815562" y="3343920"/>
                </a:lnTo>
                <a:lnTo>
                  <a:pt x="7823004" y="3343696"/>
                </a:lnTo>
                <a:lnTo>
                  <a:pt x="7830445" y="3343473"/>
                </a:lnTo>
                <a:lnTo>
                  <a:pt x="7845625" y="3343696"/>
                </a:lnTo>
                <a:lnTo>
                  <a:pt x="7853067" y="3343696"/>
                </a:lnTo>
                <a:lnTo>
                  <a:pt x="7860806" y="3343473"/>
                </a:lnTo>
                <a:lnTo>
                  <a:pt x="7867354" y="3343027"/>
                </a:lnTo>
                <a:lnTo>
                  <a:pt x="7874200" y="3342358"/>
                </a:lnTo>
                <a:lnTo>
                  <a:pt x="7880154" y="3341020"/>
                </a:lnTo>
                <a:lnTo>
                  <a:pt x="7883428" y="3339905"/>
                </a:lnTo>
                <a:close/>
                <a:moveTo>
                  <a:pt x="8524051" y="3254169"/>
                </a:moveTo>
                <a:lnTo>
                  <a:pt x="8527995" y="3254169"/>
                </a:lnTo>
                <a:lnTo>
                  <a:pt x="8535579" y="3254848"/>
                </a:lnTo>
                <a:lnTo>
                  <a:pt x="8542555" y="3255979"/>
                </a:lnTo>
                <a:lnTo>
                  <a:pt x="8545589" y="3256432"/>
                </a:lnTo>
                <a:lnTo>
                  <a:pt x="8548319" y="3257337"/>
                </a:lnTo>
                <a:lnTo>
                  <a:pt x="8550139" y="3258243"/>
                </a:lnTo>
                <a:lnTo>
                  <a:pt x="8552262" y="3259375"/>
                </a:lnTo>
                <a:lnTo>
                  <a:pt x="8550746" y="3263450"/>
                </a:lnTo>
                <a:lnTo>
                  <a:pt x="8549532" y="3265035"/>
                </a:lnTo>
                <a:lnTo>
                  <a:pt x="8548622" y="3266167"/>
                </a:lnTo>
                <a:lnTo>
                  <a:pt x="8547712" y="3267299"/>
                </a:lnTo>
                <a:lnTo>
                  <a:pt x="8546499" y="3268204"/>
                </a:lnTo>
                <a:lnTo>
                  <a:pt x="8545285" y="3268883"/>
                </a:lnTo>
                <a:lnTo>
                  <a:pt x="8544072" y="3269336"/>
                </a:lnTo>
                <a:lnTo>
                  <a:pt x="8542555" y="3269336"/>
                </a:lnTo>
                <a:lnTo>
                  <a:pt x="8541342" y="3269336"/>
                </a:lnTo>
                <a:lnTo>
                  <a:pt x="8538309" y="3269109"/>
                </a:lnTo>
                <a:lnTo>
                  <a:pt x="8535275" y="3268204"/>
                </a:lnTo>
                <a:lnTo>
                  <a:pt x="8532242" y="3266845"/>
                </a:lnTo>
                <a:lnTo>
                  <a:pt x="8525871" y="3263903"/>
                </a:lnTo>
                <a:lnTo>
                  <a:pt x="8521928" y="3262318"/>
                </a:lnTo>
                <a:lnTo>
                  <a:pt x="8518288" y="3261186"/>
                </a:lnTo>
                <a:lnTo>
                  <a:pt x="8514951" y="3259828"/>
                </a:lnTo>
                <a:lnTo>
                  <a:pt x="8511615" y="3259375"/>
                </a:lnTo>
                <a:lnTo>
                  <a:pt x="8509491" y="3259375"/>
                </a:lnTo>
                <a:lnTo>
                  <a:pt x="8507974" y="3259375"/>
                </a:lnTo>
                <a:lnTo>
                  <a:pt x="8506154" y="3259602"/>
                </a:lnTo>
                <a:lnTo>
                  <a:pt x="8504637" y="3260281"/>
                </a:lnTo>
                <a:lnTo>
                  <a:pt x="8506154" y="3258696"/>
                </a:lnTo>
                <a:lnTo>
                  <a:pt x="8508581" y="3257337"/>
                </a:lnTo>
                <a:lnTo>
                  <a:pt x="8510704" y="3256432"/>
                </a:lnTo>
                <a:lnTo>
                  <a:pt x="8513738" y="3255527"/>
                </a:lnTo>
                <a:lnTo>
                  <a:pt x="8517378" y="3255074"/>
                </a:lnTo>
                <a:lnTo>
                  <a:pt x="8520714" y="3254395"/>
                </a:lnTo>
                <a:close/>
                <a:moveTo>
                  <a:pt x="8444510" y="3252384"/>
                </a:moveTo>
                <a:lnTo>
                  <a:pt x="8446594" y="3252831"/>
                </a:lnTo>
                <a:lnTo>
                  <a:pt x="8448677" y="3253054"/>
                </a:lnTo>
                <a:lnTo>
                  <a:pt x="8450165" y="3253946"/>
                </a:lnTo>
                <a:lnTo>
                  <a:pt x="8451654" y="3255061"/>
                </a:lnTo>
                <a:lnTo>
                  <a:pt x="8452844" y="3256399"/>
                </a:lnTo>
                <a:lnTo>
                  <a:pt x="8454631" y="3259298"/>
                </a:lnTo>
                <a:lnTo>
                  <a:pt x="8457011" y="3261975"/>
                </a:lnTo>
                <a:lnTo>
                  <a:pt x="8457905" y="3263537"/>
                </a:lnTo>
                <a:lnTo>
                  <a:pt x="8459394" y="3264652"/>
                </a:lnTo>
                <a:lnTo>
                  <a:pt x="8460882" y="3265321"/>
                </a:lnTo>
                <a:lnTo>
                  <a:pt x="8462965" y="3265767"/>
                </a:lnTo>
                <a:lnTo>
                  <a:pt x="8465049" y="3265990"/>
                </a:lnTo>
                <a:lnTo>
                  <a:pt x="8467728" y="3265767"/>
                </a:lnTo>
                <a:lnTo>
                  <a:pt x="8466537" y="3267329"/>
                </a:lnTo>
                <a:lnTo>
                  <a:pt x="8465644" y="3268889"/>
                </a:lnTo>
                <a:lnTo>
                  <a:pt x="8464156" y="3270004"/>
                </a:lnTo>
                <a:lnTo>
                  <a:pt x="8462072" y="3270897"/>
                </a:lnTo>
                <a:lnTo>
                  <a:pt x="8460286" y="3271120"/>
                </a:lnTo>
                <a:lnTo>
                  <a:pt x="8458500" y="3271120"/>
                </a:lnTo>
                <a:lnTo>
                  <a:pt x="8456119" y="3270897"/>
                </a:lnTo>
                <a:lnTo>
                  <a:pt x="8453738" y="3270451"/>
                </a:lnTo>
                <a:lnTo>
                  <a:pt x="8451952" y="3269558"/>
                </a:lnTo>
                <a:lnTo>
                  <a:pt x="8450165" y="3268444"/>
                </a:lnTo>
                <a:lnTo>
                  <a:pt x="8448677" y="3267105"/>
                </a:lnTo>
                <a:lnTo>
                  <a:pt x="8447189" y="3265767"/>
                </a:lnTo>
                <a:lnTo>
                  <a:pt x="8445998" y="3263760"/>
                </a:lnTo>
                <a:lnTo>
                  <a:pt x="8445701" y="3261753"/>
                </a:lnTo>
                <a:lnTo>
                  <a:pt x="8445701" y="3259522"/>
                </a:lnTo>
                <a:lnTo>
                  <a:pt x="8446296" y="3257291"/>
                </a:lnTo>
                <a:lnTo>
                  <a:pt x="8444510" y="3258183"/>
                </a:lnTo>
                <a:lnTo>
                  <a:pt x="8442427" y="3259298"/>
                </a:lnTo>
                <a:lnTo>
                  <a:pt x="8440938" y="3260414"/>
                </a:lnTo>
                <a:lnTo>
                  <a:pt x="8440046" y="3261753"/>
                </a:lnTo>
                <a:lnTo>
                  <a:pt x="8439152" y="3263760"/>
                </a:lnTo>
                <a:lnTo>
                  <a:pt x="8438557" y="3265767"/>
                </a:lnTo>
                <a:lnTo>
                  <a:pt x="8437961" y="3268220"/>
                </a:lnTo>
                <a:lnTo>
                  <a:pt x="8437961" y="3270897"/>
                </a:lnTo>
                <a:lnTo>
                  <a:pt x="8434985" y="3270004"/>
                </a:lnTo>
                <a:lnTo>
                  <a:pt x="8433199" y="3268889"/>
                </a:lnTo>
                <a:lnTo>
                  <a:pt x="8431413" y="3267774"/>
                </a:lnTo>
                <a:lnTo>
                  <a:pt x="8430521" y="3266213"/>
                </a:lnTo>
                <a:lnTo>
                  <a:pt x="8429627" y="3265098"/>
                </a:lnTo>
                <a:lnTo>
                  <a:pt x="8429627" y="3263983"/>
                </a:lnTo>
                <a:lnTo>
                  <a:pt x="8430223" y="3262644"/>
                </a:lnTo>
                <a:lnTo>
                  <a:pt x="8430818" y="3261529"/>
                </a:lnTo>
                <a:lnTo>
                  <a:pt x="8432902" y="3258852"/>
                </a:lnTo>
                <a:lnTo>
                  <a:pt x="8435878" y="3256622"/>
                </a:lnTo>
                <a:lnTo>
                  <a:pt x="8438855" y="3254392"/>
                </a:lnTo>
                <a:lnTo>
                  <a:pt x="8441831" y="3252831"/>
                </a:lnTo>
                <a:close/>
                <a:moveTo>
                  <a:pt x="8627570" y="3235433"/>
                </a:moveTo>
                <a:lnTo>
                  <a:pt x="8629653" y="3235659"/>
                </a:lnTo>
                <a:lnTo>
                  <a:pt x="8631439" y="3236340"/>
                </a:lnTo>
                <a:lnTo>
                  <a:pt x="8632928" y="3237020"/>
                </a:lnTo>
                <a:lnTo>
                  <a:pt x="8634416" y="3238608"/>
                </a:lnTo>
                <a:lnTo>
                  <a:pt x="8635606" y="3240196"/>
                </a:lnTo>
                <a:lnTo>
                  <a:pt x="8636202" y="3242465"/>
                </a:lnTo>
                <a:lnTo>
                  <a:pt x="8636797" y="3245413"/>
                </a:lnTo>
                <a:lnTo>
                  <a:pt x="8636202" y="3248588"/>
                </a:lnTo>
                <a:lnTo>
                  <a:pt x="8619235" y="3248816"/>
                </a:lnTo>
                <a:lnTo>
                  <a:pt x="8618937" y="3245640"/>
                </a:lnTo>
                <a:lnTo>
                  <a:pt x="8619235" y="3243145"/>
                </a:lnTo>
                <a:lnTo>
                  <a:pt x="8619831" y="3240877"/>
                </a:lnTo>
                <a:lnTo>
                  <a:pt x="8620723" y="3238835"/>
                </a:lnTo>
                <a:lnTo>
                  <a:pt x="8622510" y="3237474"/>
                </a:lnTo>
                <a:lnTo>
                  <a:pt x="8623998" y="3236340"/>
                </a:lnTo>
                <a:lnTo>
                  <a:pt x="8625783" y="3235659"/>
                </a:lnTo>
                <a:close/>
                <a:moveTo>
                  <a:pt x="9101766" y="3204354"/>
                </a:moveTo>
                <a:lnTo>
                  <a:pt x="9104471" y="3204354"/>
                </a:lnTo>
                <a:lnTo>
                  <a:pt x="9106875" y="3204800"/>
                </a:lnTo>
                <a:lnTo>
                  <a:pt x="9108678" y="3205023"/>
                </a:lnTo>
                <a:lnTo>
                  <a:pt x="9110481" y="3205469"/>
                </a:lnTo>
                <a:lnTo>
                  <a:pt x="9112285" y="3206362"/>
                </a:lnTo>
                <a:lnTo>
                  <a:pt x="9115290" y="3208369"/>
                </a:lnTo>
                <a:lnTo>
                  <a:pt x="9118296" y="3210154"/>
                </a:lnTo>
                <a:lnTo>
                  <a:pt x="9121302" y="3212161"/>
                </a:lnTo>
                <a:lnTo>
                  <a:pt x="9123105" y="3212607"/>
                </a:lnTo>
                <a:lnTo>
                  <a:pt x="9125208" y="3213276"/>
                </a:lnTo>
                <a:lnTo>
                  <a:pt x="9127312" y="3213276"/>
                </a:lnTo>
                <a:lnTo>
                  <a:pt x="9129717" y="3213276"/>
                </a:lnTo>
                <a:lnTo>
                  <a:pt x="9129717" y="3215953"/>
                </a:lnTo>
                <a:lnTo>
                  <a:pt x="9129717" y="3217068"/>
                </a:lnTo>
                <a:lnTo>
                  <a:pt x="9128815" y="3217960"/>
                </a:lnTo>
                <a:lnTo>
                  <a:pt x="9128514" y="3218852"/>
                </a:lnTo>
                <a:lnTo>
                  <a:pt x="9127613" y="3219745"/>
                </a:lnTo>
                <a:lnTo>
                  <a:pt x="9125509" y="3220860"/>
                </a:lnTo>
                <a:lnTo>
                  <a:pt x="9123105" y="3221305"/>
                </a:lnTo>
                <a:lnTo>
                  <a:pt x="9120399" y="3221305"/>
                </a:lnTo>
                <a:lnTo>
                  <a:pt x="9117394" y="3221082"/>
                </a:lnTo>
                <a:lnTo>
                  <a:pt x="9114088" y="3220413"/>
                </a:lnTo>
                <a:lnTo>
                  <a:pt x="9111083" y="3219298"/>
                </a:lnTo>
                <a:lnTo>
                  <a:pt x="9108078" y="3218183"/>
                </a:lnTo>
                <a:lnTo>
                  <a:pt x="9105372" y="3216621"/>
                </a:lnTo>
                <a:lnTo>
                  <a:pt x="9102968" y="3214614"/>
                </a:lnTo>
                <a:lnTo>
                  <a:pt x="9101165" y="3212607"/>
                </a:lnTo>
                <a:lnTo>
                  <a:pt x="9099662" y="3210154"/>
                </a:lnTo>
                <a:lnTo>
                  <a:pt x="9098760" y="3207477"/>
                </a:lnTo>
                <a:lnTo>
                  <a:pt x="9099361" y="3205023"/>
                </a:lnTo>
                <a:close/>
                <a:moveTo>
                  <a:pt x="7814968" y="3199893"/>
                </a:moveTo>
                <a:lnTo>
                  <a:pt x="7819135" y="3199893"/>
                </a:lnTo>
                <a:lnTo>
                  <a:pt x="7828362" y="3200786"/>
                </a:lnTo>
                <a:lnTo>
                  <a:pt x="7833125" y="3200786"/>
                </a:lnTo>
                <a:lnTo>
                  <a:pt x="7834911" y="3200339"/>
                </a:lnTo>
                <a:lnTo>
                  <a:pt x="7836697" y="3200116"/>
                </a:lnTo>
                <a:lnTo>
                  <a:pt x="7834018" y="3202793"/>
                </a:lnTo>
                <a:lnTo>
                  <a:pt x="7830743" y="3205023"/>
                </a:lnTo>
                <a:lnTo>
                  <a:pt x="7826874" y="3206808"/>
                </a:lnTo>
                <a:lnTo>
                  <a:pt x="7822707" y="3208368"/>
                </a:lnTo>
                <a:lnTo>
                  <a:pt x="7820623" y="3208814"/>
                </a:lnTo>
                <a:lnTo>
                  <a:pt x="7818242" y="3208814"/>
                </a:lnTo>
                <a:lnTo>
                  <a:pt x="7816456" y="3208814"/>
                </a:lnTo>
                <a:lnTo>
                  <a:pt x="7814075" y="3208814"/>
                </a:lnTo>
                <a:lnTo>
                  <a:pt x="7812289" y="3208368"/>
                </a:lnTo>
                <a:lnTo>
                  <a:pt x="7810503" y="3207477"/>
                </a:lnTo>
                <a:lnTo>
                  <a:pt x="7808419" y="3206584"/>
                </a:lnTo>
                <a:lnTo>
                  <a:pt x="7806931" y="3205246"/>
                </a:lnTo>
                <a:lnTo>
                  <a:pt x="7807526" y="3203462"/>
                </a:lnTo>
                <a:lnTo>
                  <a:pt x="7808419" y="3202123"/>
                </a:lnTo>
                <a:lnTo>
                  <a:pt x="7809610" y="3201231"/>
                </a:lnTo>
                <a:lnTo>
                  <a:pt x="7811098" y="3200339"/>
                </a:lnTo>
                <a:lnTo>
                  <a:pt x="7813181" y="3200116"/>
                </a:lnTo>
                <a:close/>
                <a:moveTo>
                  <a:pt x="7932245" y="3189187"/>
                </a:moveTo>
                <a:lnTo>
                  <a:pt x="7934924" y="3189407"/>
                </a:lnTo>
                <a:lnTo>
                  <a:pt x="7937900" y="3190068"/>
                </a:lnTo>
                <a:lnTo>
                  <a:pt x="7940579" y="3191168"/>
                </a:lnTo>
                <a:lnTo>
                  <a:pt x="7946830" y="3194031"/>
                </a:lnTo>
                <a:lnTo>
                  <a:pt x="7953081" y="3196453"/>
                </a:lnTo>
                <a:lnTo>
                  <a:pt x="7956057" y="3197553"/>
                </a:lnTo>
                <a:lnTo>
                  <a:pt x="7958736" y="3198214"/>
                </a:lnTo>
                <a:lnTo>
                  <a:pt x="7960225" y="3198214"/>
                </a:lnTo>
                <a:lnTo>
                  <a:pt x="7961713" y="3197773"/>
                </a:lnTo>
                <a:lnTo>
                  <a:pt x="7962903" y="3197553"/>
                </a:lnTo>
                <a:lnTo>
                  <a:pt x="7964094" y="3197333"/>
                </a:lnTo>
                <a:lnTo>
                  <a:pt x="7965582" y="3196453"/>
                </a:lnTo>
                <a:lnTo>
                  <a:pt x="7966773" y="3195572"/>
                </a:lnTo>
                <a:lnTo>
                  <a:pt x="7967666" y="3194471"/>
                </a:lnTo>
                <a:lnTo>
                  <a:pt x="7968559" y="3192930"/>
                </a:lnTo>
                <a:lnTo>
                  <a:pt x="7970345" y="3193590"/>
                </a:lnTo>
                <a:lnTo>
                  <a:pt x="7970642" y="3194251"/>
                </a:lnTo>
                <a:lnTo>
                  <a:pt x="7971238" y="3194692"/>
                </a:lnTo>
                <a:lnTo>
                  <a:pt x="7971238" y="3195792"/>
                </a:lnTo>
                <a:lnTo>
                  <a:pt x="7970345" y="3197553"/>
                </a:lnTo>
                <a:lnTo>
                  <a:pt x="7969750" y="3199314"/>
                </a:lnTo>
                <a:lnTo>
                  <a:pt x="7968857" y="3201075"/>
                </a:lnTo>
                <a:lnTo>
                  <a:pt x="7968559" y="3203718"/>
                </a:lnTo>
                <a:lnTo>
                  <a:pt x="7968857" y="3206139"/>
                </a:lnTo>
                <a:lnTo>
                  <a:pt x="7957844" y="3203057"/>
                </a:lnTo>
                <a:lnTo>
                  <a:pt x="7947128" y="3200416"/>
                </a:lnTo>
                <a:lnTo>
                  <a:pt x="7936412" y="3197333"/>
                </a:lnTo>
                <a:lnTo>
                  <a:pt x="7931352" y="3195572"/>
                </a:lnTo>
                <a:lnTo>
                  <a:pt x="7925994" y="3193590"/>
                </a:lnTo>
                <a:lnTo>
                  <a:pt x="7927185" y="3192270"/>
                </a:lnTo>
                <a:lnTo>
                  <a:pt x="7927780" y="3191389"/>
                </a:lnTo>
                <a:lnTo>
                  <a:pt x="7928971" y="3190509"/>
                </a:lnTo>
                <a:lnTo>
                  <a:pt x="7930161" y="3190068"/>
                </a:lnTo>
                <a:lnTo>
                  <a:pt x="7931352" y="3189407"/>
                </a:lnTo>
                <a:close/>
                <a:moveTo>
                  <a:pt x="748903" y="3156922"/>
                </a:moveTo>
                <a:lnTo>
                  <a:pt x="751901" y="3157364"/>
                </a:lnTo>
                <a:lnTo>
                  <a:pt x="754900" y="3158249"/>
                </a:lnTo>
                <a:lnTo>
                  <a:pt x="761196" y="3160240"/>
                </a:lnTo>
                <a:lnTo>
                  <a:pt x="768091" y="3163114"/>
                </a:lnTo>
                <a:lnTo>
                  <a:pt x="774688" y="3166210"/>
                </a:lnTo>
                <a:lnTo>
                  <a:pt x="781284" y="3169748"/>
                </a:lnTo>
                <a:lnTo>
                  <a:pt x="788480" y="3173507"/>
                </a:lnTo>
                <a:lnTo>
                  <a:pt x="802871" y="3181247"/>
                </a:lnTo>
                <a:lnTo>
                  <a:pt x="810666" y="3185228"/>
                </a:lnTo>
                <a:lnTo>
                  <a:pt x="818462" y="3188766"/>
                </a:lnTo>
                <a:lnTo>
                  <a:pt x="826856" y="3192083"/>
                </a:lnTo>
                <a:lnTo>
                  <a:pt x="835251" y="3195178"/>
                </a:lnTo>
                <a:lnTo>
                  <a:pt x="844246" y="3197832"/>
                </a:lnTo>
                <a:lnTo>
                  <a:pt x="848744" y="3198496"/>
                </a:lnTo>
                <a:lnTo>
                  <a:pt x="853541" y="3199381"/>
                </a:lnTo>
                <a:lnTo>
                  <a:pt x="858038" y="3200043"/>
                </a:lnTo>
                <a:lnTo>
                  <a:pt x="862835" y="3200486"/>
                </a:lnTo>
                <a:lnTo>
                  <a:pt x="867932" y="3200486"/>
                </a:lnTo>
                <a:lnTo>
                  <a:pt x="872729" y="3200486"/>
                </a:lnTo>
                <a:lnTo>
                  <a:pt x="868831" y="3202477"/>
                </a:lnTo>
                <a:lnTo>
                  <a:pt x="865233" y="3204244"/>
                </a:lnTo>
                <a:lnTo>
                  <a:pt x="861035" y="3205571"/>
                </a:lnTo>
                <a:lnTo>
                  <a:pt x="856838" y="3206678"/>
                </a:lnTo>
                <a:lnTo>
                  <a:pt x="852641" y="3207563"/>
                </a:lnTo>
                <a:lnTo>
                  <a:pt x="848144" y="3208447"/>
                </a:lnTo>
                <a:lnTo>
                  <a:pt x="843946" y="3208668"/>
                </a:lnTo>
                <a:lnTo>
                  <a:pt x="839449" y="3208668"/>
                </a:lnTo>
                <a:lnTo>
                  <a:pt x="834952" y="3208668"/>
                </a:lnTo>
                <a:lnTo>
                  <a:pt x="830154" y="3208447"/>
                </a:lnTo>
                <a:lnTo>
                  <a:pt x="825657" y="3207783"/>
                </a:lnTo>
                <a:lnTo>
                  <a:pt x="821160" y="3206898"/>
                </a:lnTo>
                <a:lnTo>
                  <a:pt x="816662" y="3205793"/>
                </a:lnTo>
                <a:lnTo>
                  <a:pt x="812165" y="3204687"/>
                </a:lnTo>
                <a:lnTo>
                  <a:pt x="807668" y="3203361"/>
                </a:lnTo>
                <a:lnTo>
                  <a:pt x="802871" y="3201592"/>
                </a:lnTo>
                <a:lnTo>
                  <a:pt x="798374" y="3200043"/>
                </a:lnTo>
                <a:lnTo>
                  <a:pt x="794177" y="3198054"/>
                </a:lnTo>
                <a:lnTo>
                  <a:pt x="789979" y="3196063"/>
                </a:lnTo>
                <a:lnTo>
                  <a:pt x="786081" y="3193852"/>
                </a:lnTo>
                <a:lnTo>
                  <a:pt x="781883" y="3191199"/>
                </a:lnTo>
                <a:lnTo>
                  <a:pt x="777986" y="3188766"/>
                </a:lnTo>
                <a:lnTo>
                  <a:pt x="774089" y="3186333"/>
                </a:lnTo>
                <a:lnTo>
                  <a:pt x="770490" y="3183237"/>
                </a:lnTo>
                <a:lnTo>
                  <a:pt x="766892" y="3180363"/>
                </a:lnTo>
                <a:lnTo>
                  <a:pt x="763895" y="3177267"/>
                </a:lnTo>
                <a:lnTo>
                  <a:pt x="760896" y="3174171"/>
                </a:lnTo>
                <a:lnTo>
                  <a:pt x="757898" y="3170854"/>
                </a:lnTo>
                <a:lnTo>
                  <a:pt x="755200" y="3167537"/>
                </a:lnTo>
                <a:lnTo>
                  <a:pt x="752801" y="3164219"/>
                </a:lnTo>
                <a:lnTo>
                  <a:pt x="750702" y="3160460"/>
                </a:lnTo>
                <a:close/>
                <a:moveTo>
                  <a:pt x="7866462" y="3152665"/>
                </a:moveTo>
                <a:lnTo>
                  <a:pt x="7866461" y="3152670"/>
                </a:lnTo>
                <a:lnTo>
                  <a:pt x="7866462" y="3152675"/>
                </a:lnTo>
                <a:close/>
                <a:moveTo>
                  <a:pt x="7869438" y="3146649"/>
                </a:moveTo>
                <a:lnTo>
                  <a:pt x="7867950" y="3147764"/>
                </a:lnTo>
                <a:lnTo>
                  <a:pt x="7867354" y="3149325"/>
                </a:lnTo>
                <a:lnTo>
                  <a:pt x="7867006" y="3150240"/>
                </a:lnTo>
                <a:lnTo>
                  <a:pt x="7867348" y="3149699"/>
                </a:lnTo>
                <a:lnTo>
                  <a:pt x="7868825" y="3149234"/>
                </a:lnTo>
                <a:lnTo>
                  <a:pt x="7870892" y="3149001"/>
                </a:lnTo>
                <a:lnTo>
                  <a:pt x="7872665" y="3149001"/>
                </a:lnTo>
                <a:lnTo>
                  <a:pt x="7876799" y="3149467"/>
                </a:lnTo>
                <a:lnTo>
                  <a:pt x="7880934" y="3149699"/>
                </a:lnTo>
                <a:lnTo>
                  <a:pt x="7882706" y="3149699"/>
                </a:lnTo>
                <a:lnTo>
                  <a:pt x="7884774" y="3149699"/>
                </a:lnTo>
                <a:lnTo>
                  <a:pt x="7885660" y="3149234"/>
                </a:lnTo>
                <a:lnTo>
                  <a:pt x="7886326" y="3148578"/>
                </a:lnTo>
                <a:lnTo>
                  <a:pt x="7884619" y="3148433"/>
                </a:lnTo>
                <a:close/>
                <a:moveTo>
                  <a:pt x="7807892" y="3088730"/>
                </a:moveTo>
                <a:lnTo>
                  <a:pt x="7798000" y="3088891"/>
                </a:lnTo>
                <a:lnTo>
                  <a:pt x="7794713" y="3089173"/>
                </a:lnTo>
                <a:lnTo>
                  <a:pt x="7795620" y="3089852"/>
                </a:lnTo>
                <a:lnTo>
                  <a:pt x="7797704" y="3090744"/>
                </a:lnTo>
                <a:lnTo>
                  <a:pt x="7799787" y="3091637"/>
                </a:lnTo>
                <a:lnTo>
                  <a:pt x="7802169" y="3092083"/>
                </a:lnTo>
                <a:lnTo>
                  <a:pt x="7804847" y="3092305"/>
                </a:lnTo>
                <a:lnTo>
                  <a:pt x="7806932" y="3089629"/>
                </a:lnTo>
                <a:close/>
                <a:moveTo>
                  <a:pt x="8327234" y="3088225"/>
                </a:moveTo>
                <a:lnTo>
                  <a:pt x="8326044" y="3090545"/>
                </a:lnTo>
                <a:lnTo>
                  <a:pt x="8324257" y="3092633"/>
                </a:lnTo>
                <a:lnTo>
                  <a:pt x="8322174" y="3094257"/>
                </a:lnTo>
                <a:lnTo>
                  <a:pt x="8320388" y="3095648"/>
                </a:lnTo>
                <a:lnTo>
                  <a:pt x="8317709" y="3097273"/>
                </a:lnTo>
                <a:lnTo>
                  <a:pt x="8315030" y="3098201"/>
                </a:lnTo>
                <a:lnTo>
                  <a:pt x="8312351" y="3098896"/>
                </a:lnTo>
                <a:lnTo>
                  <a:pt x="8309970" y="3099360"/>
                </a:lnTo>
                <a:lnTo>
                  <a:pt x="8306696" y="3099824"/>
                </a:lnTo>
                <a:lnTo>
                  <a:pt x="8303719" y="3099824"/>
                </a:lnTo>
                <a:lnTo>
                  <a:pt x="8298659" y="3099824"/>
                </a:lnTo>
                <a:lnTo>
                  <a:pt x="8293301" y="3099360"/>
                </a:lnTo>
                <a:lnTo>
                  <a:pt x="8289134" y="3098201"/>
                </a:lnTo>
                <a:lnTo>
                  <a:pt x="8290622" y="3097040"/>
                </a:lnTo>
                <a:lnTo>
                  <a:pt x="8292408" y="3095648"/>
                </a:lnTo>
                <a:lnTo>
                  <a:pt x="8294790" y="3094488"/>
                </a:lnTo>
                <a:lnTo>
                  <a:pt x="8297171" y="3094024"/>
                </a:lnTo>
                <a:lnTo>
                  <a:pt x="8301636" y="3092633"/>
                </a:lnTo>
                <a:lnTo>
                  <a:pt x="8306696" y="3091705"/>
                </a:lnTo>
                <a:lnTo>
                  <a:pt x="8317411" y="3090545"/>
                </a:lnTo>
                <a:lnTo>
                  <a:pt x="8322769" y="3089386"/>
                </a:lnTo>
                <a:close/>
                <a:moveTo>
                  <a:pt x="8245074" y="3088225"/>
                </a:moveTo>
                <a:lnTo>
                  <a:pt x="8252939" y="3088462"/>
                </a:lnTo>
                <a:lnTo>
                  <a:pt x="8259594" y="3088699"/>
                </a:lnTo>
                <a:lnTo>
                  <a:pt x="8264131" y="3089172"/>
                </a:lnTo>
                <a:lnTo>
                  <a:pt x="8263829" y="3090593"/>
                </a:lnTo>
                <a:lnTo>
                  <a:pt x="8262921" y="3091776"/>
                </a:lnTo>
                <a:lnTo>
                  <a:pt x="8262316" y="3092960"/>
                </a:lnTo>
                <a:lnTo>
                  <a:pt x="8261409" y="3093906"/>
                </a:lnTo>
                <a:lnTo>
                  <a:pt x="8259291" y="3095090"/>
                </a:lnTo>
                <a:lnTo>
                  <a:pt x="8256569" y="3096037"/>
                </a:lnTo>
                <a:lnTo>
                  <a:pt x="8252939" y="3096510"/>
                </a:lnTo>
                <a:lnTo>
                  <a:pt x="8249612" y="3096510"/>
                </a:lnTo>
                <a:lnTo>
                  <a:pt x="8241444" y="3096273"/>
                </a:lnTo>
                <a:lnTo>
                  <a:pt x="8232672" y="3096037"/>
                </a:lnTo>
                <a:lnTo>
                  <a:pt x="8228135" y="3095563"/>
                </a:lnTo>
                <a:lnTo>
                  <a:pt x="8223900" y="3096037"/>
                </a:lnTo>
                <a:lnTo>
                  <a:pt x="8219666" y="3096273"/>
                </a:lnTo>
                <a:lnTo>
                  <a:pt x="8215431" y="3097220"/>
                </a:lnTo>
                <a:lnTo>
                  <a:pt x="8211801" y="3098404"/>
                </a:lnTo>
                <a:lnTo>
                  <a:pt x="8208171" y="3099824"/>
                </a:lnTo>
                <a:lnTo>
                  <a:pt x="8209684" y="3097457"/>
                </a:lnTo>
                <a:lnTo>
                  <a:pt x="8212406" y="3095326"/>
                </a:lnTo>
                <a:lnTo>
                  <a:pt x="8215431" y="3093669"/>
                </a:lnTo>
                <a:lnTo>
                  <a:pt x="8219060" y="3092013"/>
                </a:lnTo>
                <a:lnTo>
                  <a:pt x="8222690" y="3090829"/>
                </a:lnTo>
                <a:lnTo>
                  <a:pt x="8226925" y="3089882"/>
                </a:lnTo>
                <a:lnTo>
                  <a:pt x="8231160" y="3089409"/>
                </a:lnTo>
                <a:lnTo>
                  <a:pt x="8235698" y="3088699"/>
                </a:lnTo>
                <a:close/>
                <a:moveTo>
                  <a:pt x="8084151" y="3057000"/>
                </a:moveTo>
                <a:lnTo>
                  <a:pt x="8085632" y="3057457"/>
                </a:lnTo>
                <a:lnTo>
                  <a:pt x="8087410" y="3058143"/>
                </a:lnTo>
                <a:lnTo>
                  <a:pt x="8090965" y="3058600"/>
                </a:lnTo>
                <a:lnTo>
                  <a:pt x="8094816" y="3059287"/>
                </a:lnTo>
                <a:lnTo>
                  <a:pt x="8098372" y="3059744"/>
                </a:lnTo>
                <a:lnTo>
                  <a:pt x="8099853" y="3060431"/>
                </a:lnTo>
                <a:lnTo>
                  <a:pt x="8101334" y="3060889"/>
                </a:lnTo>
                <a:lnTo>
                  <a:pt x="8102816" y="3061803"/>
                </a:lnTo>
                <a:lnTo>
                  <a:pt x="8104001" y="3062947"/>
                </a:lnTo>
                <a:lnTo>
                  <a:pt x="8104889" y="3064090"/>
                </a:lnTo>
                <a:lnTo>
                  <a:pt x="8105482" y="3065921"/>
                </a:lnTo>
                <a:lnTo>
                  <a:pt x="8105778" y="3067980"/>
                </a:lnTo>
                <a:lnTo>
                  <a:pt x="8105778" y="3070268"/>
                </a:lnTo>
                <a:lnTo>
                  <a:pt x="8102816" y="3068437"/>
                </a:lnTo>
                <a:lnTo>
                  <a:pt x="8100149" y="3067065"/>
                </a:lnTo>
                <a:lnTo>
                  <a:pt x="8098668" y="3066379"/>
                </a:lnTo>
                <a:lnTo>
                  <a:pt x="8096891" y="3066150"/>
                </a:lnTo>
                <a:lnTo>
                  <a:pt x="8095112" y="3065921"/>
                </a:lnTo>
                <a:lnTo>
                  <a:pt x="8092742" y="3065921"/>
                </a:lnTo>
                <a:lnTo>
                  <a:pt x="8091557" y="3067293"/>
                </a:lnTo>
                <a:lnTo>
                  <a:pt x="8090669" y="3068666"/>
                </a:lnTo>
                <a:lnTo>
                  <a:pt x="8088299" y="3071869"/>
                </a:lnTo>
                <a:lnTo>
                  <a:pt x="8087114" y="3073470"/>
                </a:lnTo>
                <a:lnTo>
                  <a:pt x="8085632" y="3074614"/>
                </a:lnTo>
                <a:lnTo>
                  <a:pt x="8083559" y="3075071"/>
                </a:lnTo>
                <a:lnTo>
                  <a:pt x="8082374" y="3075300"/>
                </a:lnTo>
                <a:lnTo>
                  <a:pt x="8081189" y="3075300"/>
                </a:lnTo>
                <a:lnTo>
                  <a:pt x="8082966" y="3077359"/>
                </a:lnTo>
                <a:lnTo>
                  <a:pt x="8085040" y="3080104"/>
                </a:lnTo>
                <a:lnTo>
                  <a:pt x="8082670" y="3082163"/>
                </a:lnTo>
                <a:lnTo>
                  <a:pt x="8081485" y="3082621"/>
                </a:lnTo>
                <a:lnTo>
                  <a:pt x="8080300" y="3083307"/>
                </a:lnTo>
                <a:lnTo>
                  <a:pt x="8077930" y="3083764"/>
                </a:lnTo>
                <a:lnTo>
                  <a:pt x="8075560" y="3083536"/>
                </a:lnTo>
                <a:lnTo>
                  <a:pt x="8072893" y="3082850"/>
                </a:lnTo>
                <a:lnTo>
                  <a:pt x="8070227" y="3082163"/>
                </a:lnTo>
                <a:lnTo>
                  <a:pt x="8065190" y="3079647"/>
                </a:lnTo>
                <a:lnTo>
                  <a:pt x="8062524" y="3078274"/>
                </a:lnTo>
                <a:lnTo>
                  <a:pt x="8059858" y="3077131"/>
                </a:lnTo>
                <a:lnTo>
                  <a:pt x="8056895" y="3076672"/>
                </a:lnTo>
                <a:lnTo>
                  <a:pt x="8054229" y="3075987"/>
                </a:lnTo>
                <a:lnTo>
                  <a:pt x="8051266" y="3075987"/>
                </a:lnTo>
                <a:lnTo>
                  <a:pt x="8048303" y="3076901"/>
                </a:lnTo>
                <a:lnTo>
                  <a:pt x="8047118" y="3077359"/>
                </a:lnTo>
                <a:lnTo>
                  <a:pt x="8045637" y="3078274"/>
                </a:lnTo>
                <a:lnTo>
                  <a:pt x="8042675" y="3080561"/>
                </a:lnTo>
                <a:lnTo>
                  <a:pt x="8043267" y="3077359"/>
                </a:lnTo>
                <a:lnTo>
                  <a:pt x="8044748" y="3074842"/>
                </a:lnTo>
                <a:lnTo>
                  <a:pt x="8046230" y="3072555"/>
                </a:lnTo>
                <a:lnTo>
                  <a:pt x="8048600" y="3070496"/>
                </a:lnTo>
                <a:lnTo>
                  <a:pt x="8050970" y="3069124"/>
                </a:lnTo>
                <a:lnTo>
                  <a:pt x="8053043" y="3068209"/>
                </a:lnTo>
                <a:lnTo>
                  <a:pt x="8055710" y="3067293"/>
                </a:lnTo>
                <a:lnTo>
                  <a:pt x="8058377" y="3067065"/>
                </a:lnTo>
                <a:lnTo>
                  <a:pt x="8061339" y="3067065"/>
                </a:lnTo>
                <a:lnTo>
                  <a:pt x="8064005" y="3067293"/>
                </a:lnTo>
                <a:lnTo>
                  <a:pt x="8066968" y="3067980"/>
                </a:lnTo>
                <a:lnTo>
                  <a:pt x="8069634" y="3068666"/>
                </a:lnTo>
                <a:lnTo>
                  <a:pt x="8072597" y="3069810"/>
                </a:lnTo>
                <a:lnTo>
                  <a:pt x="8075264" y="3071411"/>
                </a:lnTo>
                <a:lnTo>
                  <a:pt x="8077337" y="3072783"/>
                </a:lnTo>
                <a:lnTo>
                  <a:pt x="8079707" y="3074157"/>
                </a:lnTo>
                <a:lnTo>
                  <a:pt x="8077930" y="3071640"/>
                </a:lnTo>
                <a:lnTo>
                  <a:pt x="8077337" y="3070496"/>
                </a:lnTo>
                <a:lnTo>
                  <a:pt x="8077041" y="3069352"/>
                </a:lnTo>
                <a:lnTo>
                  <a:pt x="8077337" y="3068437"/>
                </a:lnTo>
                <a:lnTo>
                  <a:pt x="8077337" y="3067522"/>
                </a:lnTo>
                <a:lnTo>
                  <a:pt x="8078522" y="3065921"/>
                </a:lnTo>
                <a:lnTo>
                  <a:pt x="8082077" y="3062490"/>
                </a:lnTo>
                <a:lnTo>
                  <a:pt x="8083559" y="3059744"/>
                </a:lnTo>
                <a:close/>
                <a:moveTo>
                  <a:pt x="8132396" y="3048078"/>
                </a:moveTo>
                <a:lnTo>
                  <a:pt x="8134195" y="3048301"/>
                </a:lnTo>
                <a:lnTo>
                  <a:pt x="8135993" y="3048523"/>
                </a:lnTo>
                <a:lnTo>
                  <a:pt x="8139890" y="3050531"/>
                </a:lnTo>
                <a:lnTo>
                  <a:pt x="8144086" y="3052539"/>
                </a:lnTo>
                <a:lnTo>
                  <a:pt x="8148582" y="3054546"/>
                </a:lnTo>
                <a:lnTo>
                  <a:pt x="8150381" y="3055438"/>
                </a:lnTo>
                <a:lnTo>
                  <a:pt x="8152778" y="3055885"/>
                </a:lnTo>
                <a:lnTo>
                  <a:pt x="8155176" y="3055885"/>
                </a:lnTo>
                <a:lnTo>
                  <a:pt x="8156975" y="3055885"/>
                </a:lnTo>
                <a:lnTo>
                  <a:pt x="8156075" y="3058560"/>
                </a:lnTo>
                <a:lnTo>
                  <a:pt x="8155176" y="3061015"/>
                </a:lnTo>
                <a:lnTo>
                  <a:pt x="8153078" y="3063021"/>
                </a:lnTo>
                <a:lnTo>
                  <a:pt x="8151280" y="3064360"/>
                </a:lnTo>
                <a:lnTo>
                  <a:pt x="8148881" y="3065698"/>
                </a:lnTo>
                <a:lnTo>
                  <a:pt x="8146784" y="3067036"/>
                </a:lnTo>
                <a:lnTo>
                  <a:pt x="8144086" y="3067706"/>
                </a:lnTo>
                <a:lnTo>
                  <a:pt x="8141089" y="3068375"/>
                </a:lnTo>
                <a:lnTo>
                  <a:pt x="8134494" y="3069266"/>
                </a:lnTo>
                <a:lnTo>
                  <a:pt x="8127900" y="3069490"/>
                </a:lnTo>
                <a:lnTo>
                  <a:pt x="8121306" y="3069713"/>
                </a:lnTo>
                <a:lnTo>
                  <a:pt x="8114412" y="3070382"/>
                </a:lnTo>
                <a:lnTo>
                  <a:pt x="8114112" y="3068375"/>
                </a:lnTo>
                <a:lnTo>
                  <a:pt x="8115011" y="3066591"/>
                </a:lnTo>
                <a:lnTo>
                  <a:pt x="8115611" y="3065252"/>
                </a:lnTo>
                <a:lnTo>
                  <a:pt x="8117110" y="3064137"/>
                </a:lnTo>
                <a:lnTo>
                  <a:pt x="8118908" y="3063021"/>
                </a:lnTo>
                <a:lnTo>
                  <a:pt x="8121306" y="3062130"/>
                </a:lnTo>
                <a:lnTo>
                  <a:pt x="8125502" y="3060791"/>
                </a:lnTo>
                <a:lnTo>
                  <a:pt x="8129399" y="3059007"/>
                </a:lnTo>
                <a:lnTo>
                  <a:pt x="8130897" y="3058560"/>
                </a:lnTo>
                <a:lnTo>
                  <a:pt x="8131497" y="3057445"/>
                </a:lnTo>
                <a:lnTo>
                  <a:pt x="8131497" y="3056553"/>
                </a:lnTo>
                <a:lnTo>
                  <a:pt x="8131197" y="3054992"/>
                </a:lnTo>
                <a:lnTo>
                  <a:pt x="8129699" y="3053654"/>
                </a:lnTo>
                <a:lnTo>
                  <a:pt x="8127001" y="3051869"/>
                </a:lnTo>
                <a:lnTo>
                  <a:pt x="8128200" y="3050085"/>
                </a:lnTo>
                <a:lnTo>
                  <a:pt x="8129399" y="3048969"/>
                </a:lnTo>
                <a:lnTo>
                  <a:pt x="8130897" y="3048301"/>
                </a:lnTo>
                <a:close/>
                <a:moveTo>
                  <a:pt x="663965" y="3008822"/>
                </a:moveTo>
                <a:lnTo>
                  <a:pt x="667202" y="3009271"/>
                </a:lnTo>
                <a:lnTo>
                  <a:pt x="670732" y="3009943"/>
                </a:lnTo>
                <a:lnTo>
                  <a:pt x="673675" y="3010840"/>
                </a:lnTo>
                <a:lnTo>
                  <a:pt x="676618" y="3011961"/>
                </a:lnTo>
                <a:lnTo>
                  <a:pt x="679560" y="3013081"/>
                </a:lnTo>
                <a:lnTo>
                  <a:pt x="681619" y="3014651"/>
                </a:lnTo>
                <a:lnTo>
                  <a:pt x="686916" y="3018013"/>
                </a:lnTo>
                <a:lnTo>
                  <a:pt x="696037" y="3024738"/>
                </a:lnTo>
                <a:lnTo>
                  <a:pt x="700745" y="3028100"/>
                </a:lnTo>
                <a:lnTo>
                  <a:pt x="706041" y="3031238"/>
                </a:lnTo>
                <a:lnTo>
                  <a:pt x="704864" y="3034153"/>
                </a:lnTo>
                <a:lnTo>
                  <a:pt x="703688" y="3036394"/>
                </a:lnTo>
                <a:lnTo>
                  <a:pt x="702511" y="3037739"/>
                </a:lnTo>
                <a:lnTo>
                  <a:pt x="701039" y="3038861"/>
                </a:lnTo>
                <a:lnTo>
                  <a:pt x="699274" y="3039309"/>
                </a:lnTo>
                <a:lnTo>
                  <a:pt x="697802" y="3039309"/>
                </a:lnTo>
                <a:lnTo>
                  <a:pt x="695449" y="3038861"/>
                </a:lnTo>
                <a:lnTo>
                  <a:pt x="693683" y="3038412"/>
                </a:lnTo>
                <a:lnTo>
                  <a:pt x="688976" y="3036843"/>
                </a:lnTo>
                <a:lnTo>
                  <a:pt x="683974" y="3035498"/>
                </a:lnTo>
                <a:lnTo>
                  <a:pt x="681031" y="3035273"/>
                </a:lnTo>
                <a:lnTo>
                  <a:pt x="678089" y="3035050"/>
                </a:lnTo>
                <a:lnTo>
                  <a:pt x="675440" y="3035273"/>
                </a:lnTo>
                <a:lnTo>
                  <a:pt x="672204" y="3035722"/>
                </a:lnTo>
                <a:lnTo>
                  <a:pt x="672204" y="3039533"/>
                </a:lnTo>
                <a:lnTo>
                  <a:pt x="672498" y="3042223"/>
                </a:lnTo>
                <a:lnTo>
                  <a:pt x="673675" y="3044912"/>
                </a:lnTo>
                <a:lnTo>
                  <a:pt x="674558" y="3046930"/>
                </a:lnTo>
                <a:lnTo>
                  <a:pt x="676618" y="3048275"/>
                </a:lnTo>
                <a:lnTo>
                  <a:pt x="678677" y="3049172"/>
                </a:lnTo>
                <a:lnTo>
                  <a:pt x="681619" y="3049396"/>
                </a:lnTo>
                <a:lnTo>
                  <a:pt x="684857" y="3049396"/>
                </a:lnTo>
                <a:lnTo>
                  <a:pt x="682796" y="3051413"/>
                </a:lnTo>
                <a:lnTo>
                  <a:pt x="680737" y="3052758"/>
                </a:lnTo>
                <a:lnTo>
                  <a:pt x="678383" y="3053431"/>
                </a:lnTo>
                <a:lnTo>
                  <a:pt x="676323" y="3053431"/>
                </a:lnTo>
                <a:lnTo>
                  <a:pt x="674264" y="3052758"/>
                </a:lnTo>
                <a:lnTo>
                  <a:pt x="672204" y="3051637"/>
                </a:lnTo>
                <a:lnTo>
                  <a:pt x="669850" y="3050292"/>
                </a:lnTo>
                <a:lnTo>
                  <a:pt x="668085" y="3048500"/>
                </a:lnTo>
                <a:lnTo>
                  <a:pt x="664260" y="3044016"/>
                </a:lnTo>
                <a:lnTo>
                  <a:pt x="661023" y="3039533"/>
                </a:lnTo>
                <a:lnTo>
                  <a:pt x="655432" y="3031463"/>
                </a:lnTo>
                <a:lnTo>
                  <a:pt x="654844" y="3029221"/>
                </a:lnTo>
                <a:lnTo>
                  <a:pt x="654844" y="3026980"/>
                </a:lnTo>
                <a:lnTo>
                  <a:pt x="655432" y="3025635"/>
                </a:lnTo>
                <a:lnTo>
                  <a:pt x="655726" y="3024290"/>
                </a:lnTo>
                <a:lnTo>
                  <a:pt x="656315" y="3022944"/>
                </a:lnTo>
                <a:lnTo>
                  <a:pt x="657492" y="3021824"/>
                </a:lnTo>
                <a:lnTo>
                  <a:pt x="659552" y="3020254"/>
                </a:lnTo>
                <a:lnTo>
                  <a:pt x="661612" y="3018462"/>
                </a:lnTo>
                <a:lnTo>
                  <a:pt x="662788" y="3017341"/>
                </a:lnTo>
                <a:lnTo>
                  <a:pt x="663671" y="3016220"/>
                </a:lnTo>
                <a:lnTo>
                  <a:pt x="663965" y="3014875"/>
                </a:lnTo>
                <a:lnTo>
                  <a:pt x="664260" y="3013081"/>
                </a:lnTo>
                <a:lnTo>
                  <a:pt x="664260" y="3011064"/>
                </a:lnTo>
                <a:close/>
                <a:moveTo>
                  <a:pt x="8919206" y="3001996"/>
                </a:moveTo>
                <a:lnTo>
                  <a:pt x="8924917" y="3001996"/>
                </a:lnTo>
                <a:lnTo>
                  <a:pt x="8930928" y="3002219"/>
                </a:lnTo>
                <a:lnTo>
                  <a:pt x="8936638" y="3002442"/>
                </a:lnTo>
                <a:lnTo>
                  <a:pt x="8942348" y="3003112"/>
                </a:lnTo>
                <a:lnTo>
                  <a:pt x="8947157" y="3004003"/>
                </a:lnTo>
                <a:lnTo>
                  <a:pt x="8951365" y="3004896"/>
                </a:lnTo>
                <a:lnTo>
                  <a:pt x="8954972" y="3005565"/>
                </a:lnTo>
                <a:lnTo>
                  <a:pt x="8957075" y="3006680"/>
                </a:lnTo>
                <a:lnTo>
                  <a:pt x="8956775" y="3007349"/>
                </a:lnTo>
                <a:lnTo>
                  <a:pt x="8955873" y="3007572"/>
                </a:lnTo>
                <a:lnTo>
                  <a:pt x="8953769" y="3008242"/>
                </a:lnTo>
                <a:lnTo>
                  <a:pt x="8951064" y="3008464"/>
                </a:lnTo>
                <a:lnTo>
                  <a:pt x="8947758" y="3008464"/>
                </a:lnTo>
                <a:lnTo>
                  <a:pt x="8939042" y="3007795"/>
                </a:lnTo>
                <a:lnTo>
                  <a:pt x="8929425" y="3007126"/>
                </a:lnTo>
                <a:lnTo>
                  <a:pt x="8919507" y="3006680"/>
                </a:lnTo>
                <a:lnTo>
                  <a:pt x="8914698" y="3006680"/>
                </a:lnTo>
                <a:lnTo>
                  <a:pt x="8909890" y="3007349"/>
                </a:lnTo>
                <a:lnTo>
                  <a:pt x="8905681" y="3007795"/>
                </a:lnTo>
                <a:lnTo>
                  <a:pt x="8902375" y="3009133"/>
                </a:lnTo>
                <a:lnTo>
                  <a:pt x="8900572" y="3009579"/>
                </a:lnTo>
                <a:lnTo>
                  <a:pt x="8899370" y="3010472"/>
                </a:lnTo>
                <a:lnTo>
                  <a:pt x="8897868" y="3011587"/>
                </a:lnTo>
                <a:lnTo>
                  <a:pt x="8896666" y="3012702"/>
                </a:lnTo>
                <a:lnTo>
                  <a:pt x="8896064" y="3011363"/>
                </a:lnTo>
                <a:lnTo>
                  <a:pt x="8895463" y="3009802"/>
                </a:lnTo>
                <a:lnTo>
                  <a:pt x="8895163" y="3008687"/>
                </a:lnTo>
                <a:lnTo>
                  <a:pt x="8895463" y="3007795"/>
                </a:lnTo>
                <a:lnTo>
                  <a:pt x="8896365" y="3006680"/>
                </a:lnTo>
                <a:lnTo>
                  <a:pt x="8896966" y="3006011"/>
                </a:lnTo>
                <a:lnTo>
                  <a:pt x="8898168" y="3005118"/>
                </a:lnTo>
                <a:lnTo>
                  <a:pt x="8899671" y="3004450"/>
                </a:lnTo>
                <a:lnTo>
                  <a:pt x="8903578" y="3003334"/>
                </a:lnTo>
                <a:lnTo>
                  <a:pt x="8908086" y="3002442"/>
                </a:lnTo>
                <a:lnTo>
                  <a:pt x="8913496" y="3002219"/>
                </a:lnTo>
                <a:close/>
                <a:moveTo>
                  <a:pt x="8723586" y="2985626"/>
                </a:moveTo>
                <a:lnTo>
                  <a:pt x="8725105" y="2985845"/>
                </a:lnTo>
                <a:lnTo>
                  <a:pt x="8726017" y="2986723"/>
                </a:lnTo>
                <a:lnTo>
                  <a:pt x="8727538" y="2988478"/>
                </a:lnTo>
                <a:lnTo>
                  <a:pt x="8730274" y="2992647"/>
                </a:lnTo>
                <a:lnTo>
                  <a:pt x="8731793" y="2994183"/>
                </a:lnTo>
                <a:lnTo>
                  <a:pt x="8733010" y="2994841"/>
                </a:lnTo>
                <a:lnTo>
                  <a:pt x="8734225" y="2995060"/>
                </a:lnTo>
                <a:lnTo>
                  <a:pt x="8735137" y="2995279"/>
                </a:lnTo>
                <a:lnTo>
                  <a:pt x="8737265" y="2995279"/>
                </a:lnTo>
                <a:lnTo>
                  <a:pt x="8739089" y="2994841"/>
                </a:lnTo>
                <a:lnTo>
                  <a:pt x="8741521" y="2993962"/>
                </a:lnTo>
                <a:lnTo>
                  <a:pt x="8743345" y="2995060"/>
                </a:lnTo>
                <a:lnTo>
                  <a:pt x="8743953" y="2996157"/>
                </a:lnTo>
                <a:lnTo>
                  <a:pt x="8743953" y="2997034"/>
                </a:lnTo>
                <a:lnTo>
                  <a:pt x="8743345" y="2997472"/>
                </a:lnTo>
                <a:lnTo>
                  <a:pt x="8741825" y="2998131"/>
                </a:lnTo>
                <a:lnTo>
                  <a:pt x="8739393" y="2998570"/>
                </a:lnTo>
                <a:lnTo>
                  <a:pt x="8736657" y="2999008"/>
                </a:lnTo>
                <a:lnTo>
                  <a:pt x="8734225" y="2999008"/>
                </a:lnTo>
                <a:lnTo>
                  <a:pt x="8727538" y="2999008"/>
                </a:lnTo>
                <a:lnTo>
                  <a:pt x="8724802" y="2998570"/>
                </a:lnTo>
                <a:lnTo>
                  <a:pt x="8721762" y="2998131"/>
                </a:lnTo>
                <a:lnTo>
                  <a:pt x="8719633" y="2997472"/>
                </a:lnTo>
                <a:lnTo>
                  <a:pt x="8717506" y="2996815"/>
                </a:lnTo>
                <a:lnTo>
                  <a:pt x="8715986" y="2995718"/>
                </a:lnTo>
                <a:lnTo>
                  <a:pt x="8715682" y="2994621"/>
                </a:lnTo>
                <a:lnTo>
                  <a:pt x="8715378" y="2993305"/>
                </a:lnTo>
                <a:lnTo>
                  <a:pt x="8715378" y="2992208"/>
                </a:lnTo>
                <a:lnTo>
                  <a:pt x="8715682" y="2991549"/>
                </a:lnTo>
                <a:lnTo>
                  <a:pt x="8716290" y="2990891"/>
                </a:lnTo>
                <a:lnTo>
                  <a:pt x="8716898" y="2990672"/>
                </a:lnTo>
                <a:lnTo>
                  <a:pt x="8717810" y="2990452"/>
                </a:lnTo>
                <a:lnTo>
                  <a:pt x="8719938" y="2990013"/>
                </a:lnTo>
                <a:lnTo>
                  <a:pt x="8721154" y="2990013"/>
                </a:lnTo>
                <a:lnTo>
                  <a:pt x="8721762" y="2990013"/>
                </a:lnTo>
                <a:lnTo>
                  <a:pt x="8722674" y="2989575"/>
                </a:lnTo>
                <a:lnTo>
                  <a:pt x="8722978" y="2988917"/>
                </a:lnTo>
                <a:lnTo>
                  <a:pt x="8723586" y="2987601"/>
                </a:lnTo>
                <a:close/>
                <a:moveTo>
                  <a:pt x="9122056" y="2979528"/>
                </a:moveTo>
                <a:lnTo>
                  <a:pt x="9123560" y="2979528"/>
                </a:lnTo>
                <a:lnTo>
                  <a:pt x="9125664" y="2979757"/>
                </a:lnTo>
                <a:lnTo>
                  <a:pt x="9129873" y="2980672"/>
                </a:lnTo>
                <a:lnTo>
                  <a:pt x="9134384" y="2982044"/>
                </a:lnTo>
                <a:lnTo>
                  <a:pt x="9136789" y="2982502"/>
                </a:lnTo>
                <a:lnTo>
                  <a:pt x="9139495" y="2982959"/>
                </a:lnTo>
                <a:lnTo>
                  <a:pt x="9141600" y="2983188"/>
                </a:lnTo>
                <a:lnTo>
                  <a:pt x="9144002" y="2982960"/>
                </a:lnTo>
                <a:lnTo>
                  <a:pt x="9144002" y="2982976"/>
                </a:lnTo>
                <a:lnTo>
                  <a:pt x="9143704" y="2984560"/>
                </a:lnTo>
                <a:lnTo>
                  <a:pt x="9142802" y="2986162"/>
                </a:lnTo>
                <a:lnTo>
                  <a:pt x="9141600" y="2986848"/>
                </a:lnTo>
                <a:lnTo>
                  <a:pt x="9140096" y="2987763"/>
                </a:lnTo>
                <a:lnTo>
                  <a:pt x="9138292" y="2987992"/>
                </a:lnTo>
                <a:lnTo>
                  <a:pt x="9136488" y="2988449"/>
                </a:lnTo>
                <a:lnTo>
                  <a:pt x="9131978" y="2988449"/>
                </a:lnTo>
                <a:lnTo>
                  <a:pt x="9122357" y="2987763"/>
                </a:lnTo>
                <a:lnTo>
                  <a:pt x="9117847" y="2987763"/>
                </a:lnTo>
                <a:lnTo>
                  <a:pt x="9115742" y="2987763"/>
                </a:lnTo>
                <a:lnTo>
                  <a:pt x="9114239" y="2988449"/>
                </a:lnTo>
                <a:lnTo>
                  <a:pt x="9115141" y="2985476"/>
                </a:lnTo>
                <a:lnTo>
                  <a:pt x="9115742" y="2983188"/>
                </a:lnTo>
                <a:lnTo>
                  <a:pt x="9116945" y="2981358"/>
                </a:lnTo>
                <a:lnTo>
                  <a:pt x="9118448" y="2980214"/>
                </a:lnTo>
                <a:lnTo>
                  <a:pt x="9119952" y="2979757"/>
                </a:lnTo>
                <a:close/>
                <a:moveTo>
                  <a:pt x="8604650" y="2978489"/>
                </a:moveTo>
                <a:lnTo>
                  <a:pt x="8609080" y="2981834"/>
                </a:lnTo>
                <a:lnTo>
                  <a:pt x="8613215" y="2984956"/>
                </a:lnTo>
                <a:lnTo>
                  <a:pt x="8617350" y="2987187"/>
                </a:lnTo>
                <a:lnTo>
                  <a:pt x="8619417" y="2988080"/>
                </a:lnTo>
                <a:lnTo>
                  <a:pt x="8621485" y="2988526"/>
                </a:lnTo>
                <a:lnTo>
                  <a:pt x="8623552" y="2989195"/>
                </a:lnTo>
                <a:lnTo>
                  <a:pt x="8625915" y="2989417"/>
                </a:lnTo>
                <a:lnTo>
                  <a:pt x="8628573" y="2989864"/>
                </a:lnTo>
                <a:lnTo>
                  <a:pt x="8630640" y="2989417"/>
                </a:lnTo>
                <a:lnTo>
                  <a:pt x="8633594" y="2989195"/>
                </a:lnTo>
                <a:lnTo>
                  <a:pt x="8636252" y="2988526"/>
                </a:lnTo>
                <a:lnTo>
                  <a:pt x="8639796" y="2987857"/>
                </a:lnTo>
                <a:lnTo>
                  <a:pt x="8642750" y="2986741"/>
                </a:lnTo>
                <a:lnTo>
                  <a:pt x="8640387" y="2988972"/>
                </a:lnTo>
                <a:lnTo>
                  <a:pt x="8637729" y="2991425"/>
                </a:lnTo>
                <a:lnTo>
                  <a:pt x="8635662" y="2994102"/>
                </a:lnTo>
                <a:lnTo>
                  <a:pt x="8633004" y="2996332"/>
                </a:lnTo>
                <a:lnTo>
                  <a:pt x="8630345" y="2998117"/>
                </a:lnTo>
                <a:lnTo>
                  <a:pt x="8628573" y="2999008"/>
                </a:lnTo>
                <a:lnTo>
                  <a:pt x="8627097" y="2999901"/>
                </a:lnTo>
                <a:lnTo>
                  <a:pt x="8624733" y="3000123"/>
                </a:lnTo>
                <a:lnTo>
                  <a:pt x="8622962" y="3000570"/>
                </a:lnTo>
                <a:lnTo>
                  <a:pt x="8620599" y="3000794"/>
                </a:lnTo>
                <a:lnTo>
                  <a:pt x="8617941" y="3000570"/>
                </a:lnTo>
                <a:lnTo>
                  <a:pt x="8617645" y="2998563"/>
                </a:lnTo>
                <a:lnTo>
                  <a:pt x="8617350" y="2996778"/>
                </a:lnTo>
                <a:lnTo>
                  <a:pt x="8616464" y="2995217"/>
                </a:lnTo>
                <a:lnTo>
                  <a:pt x="8615873" y="2993656"/>
                </a:lnTo>
                <a:lnTo>
                  <a:pt x="8613510" y="2991648"/>
                </a:lnTo>
                <a:lnTo>
                  <a:pt x="8610852" y="2989864"/>
                </a:lnTo>
                <a:lnTo>
                  <a:pt x="8608785" y="2987857"/>
                </a:lnTo>
                <a:lnTo>
                  <a:pt x="8607603" y="2986741"/>
                </a:lnTo>
                <a:lnTo>
                  <a:pt x="8606422" y="2985626"/>
                </a:lnTo>
                <a:lnTo>
                  <a:pt x="8605831" y="2984065"/>
                </a:lnTo>
                <a:lnTo>
                  <a:pt x="8605241" y="2982503"/>
                </a:lnTo>
                <a:lnTo>
                  <a:pt x="8604945" y="2980496"/>
                </a:lnTo>
                <a:close/>
                <a:moveTo>
                  <a:pt x="8662481" y="2973283"/>
                </a:moveTo>
                <a:lnTo>
                  <a:pt x="8664579" y="2973506"/>
                </a:lnTo>
                <a:lnTo>
                  <a:pt x="8667277" y="2973506"/>
                </a:lnTo>
                <a:lnTo>
                  <a:pt x="8672071" y="2974398"/>
                </a:lnTo>
                <a:lnTo>
                  <a:pt x="8678365" y="2975291"/>
                </a:lnTo>
                <a:lnTo>
                  <a:pt x="8681362" y="2975513"/>
                </a:lnTo>
                <a:lnTo>
                  <a:pt x="8684658" y="2975513"/>
                </a:lnTo>
                <a:lnTo>
                  <a:pt x="8688554" y="2975513"/>
                </a:lnTo>
                <a:lnTo>
                  <a:pt x="8692151" y="2975068"/>
                </a:lnTo>
                <a:lnTo>
                  <a:pt x="8693948" y="2976406"/>
                </a:lnTo>
                <a:lnTo>
                  <a:pt x="8693948" y="2976852"/>
                </a:lnTo>
                <a:lnTo>
                  <a:pt x="8693948" y="2977521"/>
                </a:lnTo>
                <a:lnTo>
                  <a:pt x="8693349" y="2977967"/>
                </a:lnTo>
                <a:lnTo>
                  <a:pt x="8693049" y="2978413"/>
                </a:lnTo>
                <a:lnTo>
                  <a:pt x="8691551" y="2979305"/>
                </a:lnTo>
                <a:lnTo>
                  <a:pt x="8689154" y="2979528"/>
                </a:lnTo>
                <a:lnTo>
                  <a:pt x="8686156" y="2979751"/>
                </a:lnTo>
                <a:lnTo>
                  <a:pt x="8678964" y="2979974"/>
                </a:lnTo>
                <a:lnTo>
                  <a:pt x="8662781" y="2979974"/>
                </a:lnTo>
                <a:lnTo>
                  <a:pt x="8655289" y="2979974"/>
                </a:lnTo>
                <a:lnTo>
                  <a:pt x="8651992" y="2979974"/>
                </a:lnTo>
                <a:lnTo>
                  <a:pt x="8649895" y="2980420"/>
                </a:lnTo>
                <a:lnTo>
                  <a:pt x="8651692" y="2977967"/>
                </a:lnTo>
                <a:lnTo>
                  <a:pt x="8654090" y="2976406"/>
                </a:lnTo>
                <a:lnTo>
                  <a:pt x="8655889" y="2975068"/>
                </a:lnTo>
                <a:lnTo>
                  <a:pt x="8658286" y="2974175"/>
                </a:lnTo>
                <a:lnTo>
                  <a:pt x="8660084" y="2973506"/>
                </a:lnTo>
                <a:close/>
                <a:moveTo>
                  <a:pt x="8917963" y="2970607"/>
                </a:moveTo>
                <a:lnTo>
                  <a:pt x="8920409" y="2971965"/>
                </a:lnTo>
                <a:lnTo>
                  <a:pt x="8921937" y="2973096"/>
                </a:lnTo>
                <a:lnTo>
                  <a:pt x="8922549" y="2974681"/>
                </a:lnTo>
                <a:lnTo>
                  <a:pt x="8922549" y="2976039"/>
                </a:lnTo>
                <a:lnTo>
                  <a:pt x="8922549" y="2977850"/>
                </a:lnTo>
                <a:lnTo>
                  <a:pt x="8921937" y="2979209"/>
                </a:lnTo>
                <a:lnTo>
                  <a:pt x="8920714" y="2980341"/>
                </a:lnTo>
                <a:lnTo>
                  <a:pt x="8919186" y="2981698"/>
                </a:lnTo>
                <a:lnTo>
                  <a:pt x="8917046" y="2982830"/>
                </a:lnTo>
                <a:lnTo>
                  <a:pt x="8915211" y="2983736"/>
                </a:lnTo>
                <a:lnTo>
                  <a:pt x="8913377" y="2984641"/>
                </a:lnTo>
                <a:lnTo>
                  <a:pt x="8910626" y="2985320"/>
                </a:lnTo>
                <a:lnTo>
                  <a:pt x="8908180" y="2985774"/>
                </a:lnTo>
                <a:lnTo>
                  <a:pt x="8906040" y="2985774"/>
                </a:lnTo>
                <a:lnTo>
                  <a:pt x="8903289" y="2985547"/>
                </a:lnTo>
                <a:lnTo>
                  <a:pt x="8900843" y="2984641"/>
                </a:lnTo>
                <a:lnTo>
                  <a:pt x="8900232" y="2981698"/>
                </a:lnTo>
                <a:lnTo>
                  <a:pt x="8899926" y="2979435"/>
                </a:lnTo>
                <a:lnTo>
                  <a:pt x="8900232" y="2977850"/>
                </a:lnTo>
                <a:lnTo>
                  <a:pt x="8900843" y="2976719"/>
                </a:lnTo>
                <a:lnTo>
                  <a:pt x="8902066" y="2976039"/>
                </a:lnTo>
                <a:lnTo>
                  <a:pt x="8903594" y="2975813"/>
                </a:lnTo>
                <a:lnTo>
                  <a:pt x="8905429" y="2975587"/>
                </a:lnTo>
                <a:lnTo>
                  <a:pt x="8907569" y="2975587"/>
                </a:lnTo>
                <a:lnTo>
                  <a:pt x="8911237" y="2975813"/>
                </a:lnTo>
                <a:lnTo>
                  <a:pt x="8913377" y="2975813"/>
                </a:lnTo>
                <a:lnTo>
                  <a:pt x="8915211" y="2975587"/>
                </a:lnTo>
                <a:lnTo>
                  <a:pt x="8916435" y="2974907"/>
                </a:lnTo>
                <a:lnTo>
                  <a:pt x="8917657" y="2974002"/>
                </a:lnTo>
                <a:lnTo>
                  <a:pt x="8918268" y="2972644"/>
                </a:lnTo>
                <a:close/>
                <a:moveTo>
                  <a:pt x="8824915" y="2938341"/>
                </a:moveTo>
                <a:lnTo>
                  <a:pt x="8824612" y="2941955"/>
                </a:lnTo>
                <a:lnTo>
                  <a:pt x="8823395" y="2945117"/>
                </a:lnTo>
                <a:lnTo>
                  <a:pt x="8821876" y="2948054"/>
                </a:lnTo>
                <a:lnTo>
                  <a:pt x="8820052" y="2950312"/>
                </a:lnTo>
                <a:lnTo>
                  <a:pt x="8817619" y="2951893"/>
                </a:lnTo>
                <a:lnTo>
                  <a:pt x="8814883" y="2953700"/>
                </a:lnTo>
                <a:lnTo>
                  <a:pt x="8811844" y="2954830"/>
                </a:lnTo>
                <a:lnTo>
                  <a:pt x="8808500" y="2955733"/>
                </a:lnTo>
                <a:lnTo>
                  <a:pt x="8805460" y="2956184"/>
                </a:lnTo>
                <a:lnTo>
                  <a:pt x="8801508" y="2956184"/>
                </a:lnTo>
                <a:lnTo>
                  <a:pt x="8798164" y="2956184"/>
                </a:lnTo>
                <a:lnTo>
                  <a:pt x="8794516" y="2955959"/>
                </a:lnTo>
                <a:lnTo>
                  <a:pt x="8791173" y="2955733"/>
                </a:lnTo>
                <a:lnTo>
                  <a:pt x="8788132" y="2954830"/>
                </a:lnTo>
                <a:lnTo>
                  <a:pt x="8785093" y="2953926"/>
                </a:lnTo>
                <a:lnTo>
                  <a:pt x="8782053" y="2952796"/>
                </a:lnTo>
                <a:lnTo>
                  <a:pt x="8783877" y="2949861"/>
                </a:lnTo>
                <a:lnTo>
                  <a:pt x="8785701" y="2947602"/>
                </a:lnTo>
                <a:lnTo>
                  <a:pt x="8788132" y="2946247"/>
                </a:lnTo>
                <a:lnTo>
                  <a:pt x="8790565" y="2945344"/>
                </a:lnTo>
                <a:lnTo>
                  <a:pt x="8792996" y="2944891"/>
                </a:lnTo>
                <a:lnTo>
                  <a:pt x="8795732" y="2944891"/>
                </a:lnTo>
                <a:lnTo>
                  <a:pt x="8801812" y="2945117"/>
                </a:lnTo>
                <a:lnTo>
                  <a:pt x="8807588" y="2945344"/>
                </a:lnTo>
                <a:lnTo>
                  <a:pt x="8810932" y="2945344"/>
                </a:lnTo>
                <a:lnTo>
                  <a:pt x="8813972" y="2945117"/>
                </a:lnTo>
                <a:lnTo>
                  <a:pt x="8817012" y="2944213"/>
                </a:lnTo>
                <a:lnTo>
                  <a:pt x="8819748" y="2942859"/>
                </a:lnTo>
                <a:lnTo>
                  <a:pt x="8822179" y="2941052"/>
                </a:lnTo>
                <a:close/>
                <a:moveTo>
                  <a:pt x="910832" y="2896557"/>
                </a:moveTo>
                <a:lnTo>
                  <a:pt x="915297" y="2897260"/>
                </a:lnTo>
                <a:lnTo>
                  <a:pt x="919167" y="2898435"/>
                </a:lnTo>
                <a:lnTo>
                  <a:pt x="922441" y="2899844"/>
                </a:lnTo>
                <a:lnTo>
                  <a:pt x="926013" y="2901252"/>
                </a:lnTo>
                <a:lnTo>
                  <a:pt x="929287" y="2902896"/>
                </a:lnTo>
                <a:lnTo>
                  <a:pt x="932562" y="2904305"/>
                </a:lnTo>
                <a:lnTo>
                  <a:pt x="936431" y="2905479"/>
                </a:lnTo>
                <a:lnTo>
                  <a:pt x="940598" y="2905714"/>
                </a:lnTo>
                <a:lnTo>
                  <a:pt x="936729" y="2907591"/>
                </a:lnTo>
                <a:lnTo>
                  <a:pt x="932264" y="2908765"/>
                </a:lnTo>
                <a:lnTo>
                  <a:pt x="927502" y="2909705"/>
                </a:lnTo>
                <a:lnTo>
                  <a:pt x="924822" y="2909940"/>
                </a:lnTo>
                <a:lnTo>
                  <a:pt x="922144" y="2909940"/>
                </a:lnTo>
                <a:lnTo>
                  <a:pt x="919762" y="2909705"/>
                </a:lnTo>
                <a:lnTo>
                  <a:pt x="917976" y="2909000"/>
                </a:lnTo>
                <a:lnTo>
                  <a:pt x="915892" y="2908061"/>
                </a:lnTo>
                <a:lnTo>
                  <a:pt x="914106" y="2906652"/>
                </a:lnTo>
                <a:lnTo>
                  <a:pt x="912619" y="2904774"/>
                </a:lnTo>
                <a:lnTo>
                  <a:pt x="911725" y="2902896"/>
                </a:lnTo>
                <a:lnTo>
                  <a:pt x="911130" y="2899844"/>
                </a:lnTo>
                <a:close/>
                <a:moveTo>
                  <a:pt x="8799913" y="2817007"/>
                </a:moveTo>
                <a:lnTo>
                  <a:pt x="8804973" y="2817007"/>
                </a:lnTo>
                <a:lnTo>
                  <a:pt x="8804973" y="2820386"/>
                </a:lnTo>
                <a:lnTo>
                  <a:pt x="8804973" y="2821963"/>
                </a:lnTo>
                <a:lnTo>
                  <a:pt x="8805865" y="2823089"/>
                </a:lnTo>
                <a:lnTo>
                  <a:pt x="8806461" y="2824216"/>
                </a:lnTo>
                <a:lnTo>
                  <a:pt x="8807354" y="2825117"/>
                </a:lnTo>
                <a:lnTo>
                  <a:pt x="8807950" y="2825568"/>
                </a:lnTo>
                <a:lnTo>
                  <a:pt x="8809438" y="2825793"/>
                </a:lnTo>
                <a:lnTo>
                  <a:pt x="8808544" y="2827595"/>
                </a:lnTo>
                <a:lnTo>
                  <a:pt x="8806461" y="2828947"/>
                </a:lnTo>
                <a:lnTo>
                  <a:pt x="8803485" y="2831200"/>
                </a:lnTo>
                <a:lnTo>
                  <a:pt x="8802889" y="2832326"/>
                </a:lnTo>
                <a:lnTo>
                  <a:pt x="8802294" y="2833228"/>
                </a:lnTo>
                <a:lnTo>
                  <a:pt x="8802889" y="2833904"/>
                </a:lnTo>
                <a:lnTo>
                  <a:pt x="8803187" y="2834354"/>
                </a:lnTo>
                <a:lnTo>
                  <a:pt x="8805568" y="2835030"/>
                </a:lnTo>
                <a:lnTo>
                  <a:pt x="8804675" y="2837058"/>
                </a:lnTo>
                <a:lnTo>
                  <a:pt x="8803485" y="2838409"/>
                </a:lnTo>
                <a:lnTo>
                  <a:pt x="8801996" y="2838861"/>
                </a:lnTo>
                <a:lnTo>
                  <a:pt x="8800806" y="2839311"/>
                </a:lnTo>
                <a:lnTo>
                  <a:pt x="8799317" y="2839311"/>
                </a:lnTo>
                <a:lnTo>
                  <a:pt x="8797829" y="2838634"/>
                </a:lnTo>
                <a:lnTo>
                  <a:pt x="8796340" y="2837734"/>
                </a:lnTo>
                <a:lnTo>
                  <a:pt x="8794555" y="2836607"/>
                </a:lnTo>
                <a:lnTo>
                  <a:pt x="8793364" y="2835256"/>
                </a:lnTo>
                <a:lnTo>
                  <a:pt x="8791876" y="2833454"/>
                </a:lnTo>
                <a:lnTo>
                  <a:pt x="8790685" y="2831651"/>
                </a:lnTo>
                <a:lnTo>
                  <a:pt x="8789494" y="2829849"/>
                </a:lnTo>
                <a:lnTo>
                  <a:pt x="8788900" y="2827821"/>
                </a:lnTo>
                <a:lnTo>
                  <a:pt x="8788006" y="2825793"/>
                </a:lnTo>
                <a:lnTo>
                  <a:pt x="8788006" y="2823765"/>
                </a:lnTo>
                <a:lnTo>
                  <a:pt x="8788006" y="2821963"/>
                </a:lnTo>
                <a:lnTo>
                  <a:pt x="8789494" y="2820386"/>
                </a:lnTo>
                <a:lnTo>
                  <a:pt x="8791281" y="2819485"/>
                </a:lnTo>
                <a:lnTo>
                  <a:pt x="8793067" y="2818809"/>
                </a:lnTo>
                <a:lnTo>
                  <a:pt x="8795150" y="2817908"/>
                </a:lnTo>
                <a:lnTo>
                  <a:pt x="8797234" y="2817232"/>
                </a:lnTo>
                <a:close/>
                <a:moveTo>
                  <a:pt x="8989222" y="2759016"/>
                </a:moveTo>
                <a:lnTo>
                  <a:pt x="8985922" y="2760894"/>
                </a:lnTo>
                <a:lnTo>
                  <a:pt x="8980822" y="2763400"/>
                </a:lnTo>
                <a:lnTo>
                  <a:pt x="8974822" y="2765906"/>
                </a:lnTo>
                <a:lnTo>
                  <a:pt x="8971522" y="2766950"/>
                </a:lnTo>
                <a:lnTo>
                  <a:pt x="8968522" y="2767786"/>
                </a:lnTo>
                <a:lnTo>
                  <a:pt x="8964922" y="2768620"/>
                </a:lnTo>
                <a:lnTo>
                  <a:pt x="8961922" y="2768829"/>
                </a:lnTo>
                <a:lnTo>
                  <a:pt x="8959222" y="2768620"/>
                </a:lnTo>
                <a:lnTo>
                  <a:pt x="8956522" y="2767995"/>
                </a:lnTo>
                <a:lnTo>
                  <a:pt x="8954422" y="2766950"/>
                </a:lnTo>
                <a:lnTo>
                  <a:pt x="8953522" y="2766115"/>
                </a:lnTo>
                <a:lnTo>
                  <a:pt x="8952922" y="2765489"/>
                </a:lnTo>
                <a:lnTo>
                  <a:pt x="8951422" y="2762983"/>
                </a:lnTo>
                <a:lnTo>
                  <a:pt x="8951122" y="2759851"/>
                </a:lnTo>
                <a:lnTo>
                  <a:pt x="8956522" y="2761103"/>
                </a:lnTo>
                <a:lnTo>
                  <a:pt x="8961622" y="2761730"/>
                </a:lnTo>
                <a:lnTo>
                  <a:pt x="8965822" y="2761939"/>
                </a:lnTo>
                <a:lnTo>
                  <a:pt x="8969122" y="2761730"/>
                </a:lnTo>
                <a:lnTo>
                  <a:pt x="8977522" y="2760477"/>
                </a:lnTo>
                <a:lnTo>
                  <a:pt x="8982322" y="2759642"/>
                </a:lnTo>
                <a:close/>
                <a:moveTo>
                  <a:pt x="8911534" y="2756339"/>
                </a:moveTo>
                <a:lnTo>
                  <a:pt x="8916296" y="2756339"/>
                </a:lnTo>
                <a:lnTo>
                  <a:pt x="8918975" y="2756560"/>
                </a:lnTo>
                <a:lnTo>
                  <a:pt x="8921654" y="2757222"/>
                </a:lnTo>
                <a:lnTo>
                  <a:pt x="8923738" y="2757664"/>
                </a:lnTo>
                <a:lnTo>
                  <a:pt x="8926119" y="2758325"/>
                </a:lnTo>
                <a:lnTo>
                  <a:pt x="8928500" y="2759430"/>
                </a:lnTo>
                <a:lnTo>
                  <a:pt x="8930584" y="2760533"/>
                </a:lnTo>
                <a:lnTo>
                  <a:pt x="8932965" y="2761857"/>
                </a:lnTo>
                <a:lnTo>
                  <a:pt x="8934751" y="2763403"/>
                </a:lnTo>
                <a:lnTo>
                  <a:pt x="8936240" y="2765169"/>
                </a:lnTo>
                <a:lnTo>
                  <a:pt x="8938323" y="2767156"/>
                </a:lnTo>
                <a:lnTo>
                  <a:pt x="8939811" y="2769363"/>
                </a:lnTo>
                <a:lnTo>
                  <a:pt x="8940704" y="2772012"/>
                </a:lnTo>
                <a:lnTo>
                  <a:pt x="8941895" y="2774661"/>
                </a:lnTo>
                <a:lnTo>
                  <a:pt x="8942788" y="2777751"/>
                </a:lnTo>
                <a:lnTo>
                  <a:pt x="8939811" y="2774661"/>
                </a:lnTo>
                <a:lnTo>
                  <a:pt x="8936240" y="2772232"/>
                </a:lnTo>
                <a:lnTo>
                  <a:pt x="8932965" y="2770246"/>
                </a:lnTo>
                <a:lnTo>
                  <a:pt x="8929096" y="2768922"/>
                </a:lnTo>
                <a:lnTo>
                  <a:pt x="8925524" y="2767818"/>
                </a:lnTo>
                <a:lnTo>
                  <a:pt x="8921357" y="2767156"/>
                </a:lnTo>
                <a:lnTo>
                  <a:pt x="8917190" y="2766934"/>
                </a:lnTo>
                <a:lnTo>
                  <a:pt x="8913022" y="2767156"/>
                </a:lnTo>
                <a:lnTo>
                  <a:pt x="8908557" y="2767156"/>
                </a:lnTo>
                <a:lnTo>
                  <a:pt x="8903794" y="2767818"/>
                </a:lnTo>
                <a:lnTo>
                  <a:pt x="8894567" y="2768922"/>
                </a:lnTo>
                <a:lnTo>
                  <a:pt x="8884744" y="2770025"/>
                </a:lnTo>
                <a:lnTo>
                  <a:pt x="8879982" y="2770246"/>
                </a:lnTo>
                <a:lnTo>
                  <a:pt x="8874922" y="2770466"/>
                </a:lnTo>
                <a:lnTo>
                  <a:pt x="8877898" y="2768039"/>
                </a:lnTo>
                <a:lnTo>
                  <a:pt x="8881768" y="2765610"/>
                </a:lnTo>
                <a:lnTo>
                  <a:pt x="8885935" y="2763403"/>
                </a:lnTo>
                <a:lnTo>
                  <a:pt x="8890697" y="2760974"/>
                </a:lnTo>
                <a:lnTo>
                  <a:pt x="8895757" y="2759430"/>
                </a:lnTo>
                <a:lnTo>
                  <a:pt x="8900818" y="2758105"/>
                </a:lnTo>
                <a:lnTo>
                  <a:pt x="8906176" y="2756780"/>
                </a:lnTo>
                <a:close/>
                <a:moveTo>
                  <a:pt x="9061939" y="2751878"/>
                </a:moveTo>
                <a:lnTo>
                  <a:pt x="9073757" y="2751878"/>
                </a:lnTo>
                <a:lnTo>
                  <a:pt x="9062529" y="2757593"/>
                </a:lnTo>
                <a:lnTo>
                  <a:pt x="9057802" y="2759792"/>
                </a:lnTo>
                <a:lnTo>
                  <a:pt x="9053666" y="2761330"/>
                </a:lnTo>
                <a:lnTo>
                  <a:pt x="9050120" y="2762429"/>
                </a:lnTo>
                <a:lnTo>
                  <a:pt x="9046280" y="2763528"/>
                </a:lnTo>
                <a:lnTo>
                  <a:pt x="9043030" y="2764188"/>
                </a:lnTo>
                <a:lnTo>
                  <a:pt x="9039188" y="2764627"/>
                </a:lnTo>
                <a:lnTo>
                  <a:pt x="9031802" y="2765067"/>
                </a:lnTo>
                <a:lnTo>
                  <a:pt x="9022052" y="2765286"/>
                </a:lnTo>
                <a:lnTo>
                  <a:pt x="9010235" y="2765727"/>
                </a:lnTo>
                <a:lnTo>
                  <a:pt x="9002552" y="2766385"/>
                </a:lnTo>
                <a:lnTo>
                  <a:pt x="8993984" y="2767045"/>
                </a:lnTo>
                <a:lnTo>
                  <a:pt x="8996939" y="2763968"/>
                </a:lnTo>
                <a:lnTo>
                  <a:pt x="9000485" y="2761330"/>
                </a:lnTo>
                <a:lnTo>
                  <a:pt x="9003734" y="2759132"/>
                </a:lnTo>
                <a:lnTo>
                  <a:pt x="9007871" y="2757153"/>
                </a:lnTo>
                <a:lnTo>
                  <a:pt x="9012302" y="2755835"/>
                </a:lnTo>
                <a:lnTo>
                  <a:pt x="9017325" y="2754515"/>
                </a:lnTo>
                <a:lnTo>
                  <a:pt x="9022052" y="2753636"/>
                </a:lnTo>
                <a:lnTo>
                  <a:pt x="9027666" y="2752978"/>
                </a:lnTo>
                <a:lnTo>
                  <a:pt x="9032984" y="2752538"/>
                </a:lnTo>
                <a:lnTo>
                  <a:pt x="9038597" y="2752318"/>
                </a:lnTo>
                <a:lnTo>
                  <a:pt x="9050120" y="2752318"/>
                </a:lnTo>
                <a:close/>
                <a:moveTo>
                  <a:pt x="9120191" y="2746525"/>
                </a:moveTo>
                <a:lnTo>
                  <a:pt x="9119894" y="2748086"/>
                </a:lnTo>
                <a:lnTo>
                  <a:pt x="9118703" y="2749648"/>
                </a:lnTo>
                <a:lnTo>
                  <a:pt x="9117215" y="2750985"/>
                </a:lnTo>
                <a:lnTo>
                  <a:pt x="9114833" y="2752325"/>
                </a:lnTo>
                <a:lnTo>
                  <a:pt x="9112750" y="2753885"/>
                </a:lnTo>
                <a:lnTo>
                  <a:pt x="9110071" y="2755000"/>
                </a:lnTo>
                <a:lnTo>
                  <a:pt x="9107392" y="2755670"/>
                </a:lnTo>
                <a:lnTo>
                  <a:pt x="9104713" y="2756561"/>
                </a:lnTo>
                <a:lnTo>
                  <a:pt x="9101736" y="2756785"/>
                </a:lnTo>
                <a:lnTo>
                  <a:pt x="9099058" y="2757231"/>
                </a:lnTo>
                <a:lnTo>
                  <a:pt x="9096974" y="2756561"/>
                </a:lnTo>
                <a:lnTo>
                  <a:pt x="9094592" y="2756115"/>
                </a:lnTo>
                <a:lnTo>
                  <a:pt x="9092807" y="2754555"/>
                </a:lnTo>
                <a:lnTo>
                  <a:pt x="9091616" y="2752993"/>
                </a:lnTo>
                <a:lnTo>
                  <a:pt x="9090723" y="2750317"/>
                </a:lnTo>
                <a:lnTo>
                  <a:pt x="9090425" y="2747194"/>
                </a:lnTo>
                <a:lnTo>
                  <a:pt x="9094890" y="2748978"/>
                </a:lnTo>
                <a:lnTo>
                  <a:pt x="9098760" y="2749870"/>
                </a:lnTo>
                <a:lnTo>
                  <a:pt x="9101736" y="2750094"/>
                </a:lnTo>
                <a:lnTo>
                  <a:pt x="9104713" y="2749648"/>
                </a:lnTo>
                <a:lnTo>
                  <a:pt x="9110666" y="2748086"/>
                </a:lnTo>
                <a:lnTo>
                  <a:pt x="9114833" y="2747194"/>
                </a:lnTo>
                <a:close/>
                <a:moveTo>
                  <a:pt x="8964496" y="2655524"/>
                </a:moveTo>
                <a:lnTo>
                  <a:pt x="8967542" y="2655951"/>
                </a:lnTo>
                <a:lnTo>
                  <a:pt x="8970588" y="2656378"/>
                </a:lnTo>
                <a:lnTo>
                  <a:pt x="8973329" y="2657233"/>
                </a:lnTo>
                <a:lnTo>
                  <a:pt x="8976375" y="2658088"/>
                </a:lnTo>
                <a:lnTo>
                  <a:pt x="8979116" y="2659369"/>
                </a:lnTo>
                <a:lnTo>
                  <a:pt x="8981858" y="2660651"/>
                </a:lnTo>
                <a:lnTo>
                  <a:pt x="8984599" y="2662146"/>
                </a:lnTo>
                <a:lnTo>
                  <a:pt x="8986426" y="2663642"/>
                </a:lnTo>
                <a:lnTo>
                  <a:pt x="8988254" y="2665350"/>
                </a:lnTo>
                <a:lnTo>
                  <a:pt x="8990081" y="2666846"/>
                </a:lnTo>
                <a:lnTo>
                  <a:pt x="8991604" y="2668555"/>
                </a:lnTo>
                <a:lnTo>
                  <a:pt x="8989472" y="2669836"/>
                </a:lnTo>
                <a:lnTo>
                  <a:pt x="8987949" y="2670478"/>
                </a:lnTo>
                <a:lnTo>
                  <a:pt x="8986426" y="2670691"/>
                </a:lnTo>
                <a:lnTo>
                  <a:pt x="8984599" y="2670264"/>
                </a:lnTo>
                <a:lnTo>
                  <a:pt x="8982467" y="2669409"/>
                </a:lnTo>
                <a:lnTo>
                  <a:pt x="8980639" y="2668341"/>
                </a:lnTo>
                <a:lnTo>
                  <a:pt x="8976070" y="2665350"/>
                </a:lnTo>
                <a:lnTo>
                  <a:pt x="8971197" y="2662360"/>
                </a:lnTo>
                <a:lnTo>
                  <a:pt x="8968456" y="2661078"/>
                </a:lnTo>
                <a:lnTo>
                  <a:pt x="8965715" y="2660223"/>
                </a:lnTo>
                <a:lnTo>
                  <a:pt x="8962669" y="2659369"/>
                </a:lnTo>
                <a:lnTo>
                  <a:pt x="8959013" y="2659369"/>
                </a:lnTo>
                <a:lnTo>
                  <a:pt x="8955663" y="2659583"/>
                </a:lnTo>
                <a:lnTo>
                  <a:pt x="8952313" y="2660651"/>
                </a:lnTo>
                <a:lnTo>
                  <a:pt x="8954141" y="2658728"/>
                </a:lnTo>
                <a:lnTo>
                  <a:pt x="8956272" y="2657446"/>
                </a:lnTo>
                <a:lnTo>
                  <a:pt x="8959013" y="2656378"/>
                </a:lnTo>
                <a:lnTo>
                  <a:pt x="8961755" y="2655951"/>
                </a:lnTo>
                <a:close/>
                <a:moveTo>
                  <a:pt x="8922547" y="2651955"/>
                </a:moveTo>
                <a:lnTo>
                  <a:pt x="8924384" y="2653084"/>
                </a:lnTo>
                <a:lnTo>
                  <a:pt x="8926833" y="2654214"/>
                </a:lnTo>
                <a:lnTo>
                  <a:pt x="8928977" y="2655117"/>
                </a:lnTo>
                <a:lnTo>
                  <a:pt x="8931425" y="2655795"/>
                </a:lnTo>
                <a:lnTo>
                  <a:pt x="8934181" y="2656246"/>
                </a:lnTo>
                <a:lnTo>
                  <a:pt x="8937242" y="2656472"/>
                </a:lnTo>
                <a:lnTo>
                  <a:pt x="8940611" y="2656246"/>
                </a:lnTo>
                <a:lnTo>
                  <a:pt x="8943978" y="2655795"/>
                </a:lnTo>
                <a:lnTo>
                  <a:pt x="8943672" y="2657375"/>
                </a:lnTo>
                <a:lnTo>
                  <a:pt x="8943366" y="2658731"/>
                </a:lnTo>
                <a:lnTo>
                  <a:pt x="8942141" y="2659860"/>
                </a:lnTo>
                <a:lnTo>
                  <a:pt x="8941529" y="2660764"/>
                </a:lnTo>
                <a:lnTo>
                  <a:pt x="8939998" y="2661216"/>
                </a:lnTo>
                <a:lnTo>
                  <a:pt x="8938773" y="2661893"/>
                </a:lnTo>
                <a:lnTo>
                  <a:pt x="8935712" y="2662797"/>
                </a:lnTo>
                <a:lnTo>
                  <a:pt x="8932956" y="2663926"/>
                </a:lnTo>
                <a:lnTo>
                  <a:pt x="8930201" y="2665055"/>
                </a:lnTo>
                <a:lnTo>
                  <a:pt x="8928977" y="2665959"/>
                </a:lnTo>
                <a:lnTo>
                  <a:pt x="8928364" y="2667088"/>
                </a:lnTo>
                <a:lnTo>
                  <a:pt x="8927445" y="2668218"/>
                </a:lnTo>
                <a:lnTo>
                  <a:pt x="8927139" y="2669799"/>
                </a:lnTo>
                <a:lnTo>
                  <a:pt x="8926221" y="2669573"/>
                </a:lnTo>
                <a:lnTo>
                  <a:pt x="8925302" y="2668895"/>
                </a:lnTo>
                <a:lnTo>
                  <a:pt x="8924690" y="2668443"/>
                </a:lnTo>
                <a:lnTo>
                  <a:pt x="8924078" y="2667540"/>
                </a:lnTo>
                <a:lnTo>
                  <a:pt x="8923159" y="2665282"/>
                </a:lnTo>
                <a:lnTo>
                  <a:pt x="8922853" y="2663023"/>
                </a:lnTo>
                <a:lnTo>
                  <a:pt x="8922853" y="2657375"/>
                </a:lnTo>
                <a:close/>
                <a:moveTo>
                  <a:pt x="1287709" y="2643157"/>
                </a:moveTo>
                <a:lnTo>
                  <a:pt x="1284688" y="2644571"/>
                </a:lnTo>
                <a:lnTo>
                  <a:pt x="1279927" y="2646801"/>
                </a:lnTo>
                <a:lnTo>
                  <a:pt x="1275462" y="2648363"/>
                </a:lnTo>
                <a:lnTo>
                  <a:pt x="1270402" y="2649924"/>
                </a:lnTo>
                <a:lnTo>
                  <a:pt x="1265639" y="2651039"/>
                </a:lnTo>
                <a:lnTo>
                  <a:pt x="1260579" y="2651931"/>
                </a:lnTo>
                <a:lnTo>
                  <a:pt x="1255816" y="2652376"/>
                </a:lnTo>
                <a:lnTo>
                  <a:pt x="1251054" y="2653047"/>
                </a:lnTo>
                <a:lnTo>
                  <a:pt x="1245994" y="2653047"/>
                </a:lnTo>
                <a:lnTo>
                  <a:pt x="1241231" y="2653047"/>
                </a:lnTo>
                <a:lnTo>
                  <a:pt x="1236171" y="2652600"/>
                </a:lnTo>
                <a:lnTo>
                  <a:pt x="1235880" y="2652586"/>
                </a:lnTo>
                <a:lnTo>
                  <a:pt x="1238553" y="2653654"/>
                </a:lnTo>
                <a:lnTo>
                  <a:pt x="1243316" y="2654769"/>
                </a:lnTo>
                <a:lnTo>
                  <a:pt x="1248376" y="2655661"/>
                </a:lnTo>
                <a:lnTo>
                  <a:pt x="1253138" y="2656330"/>
                </a:lnTo>
                <a:lnTo>
                  <a:pt x="1258496" y="2656776"/>
                </a:lnTo>
                <a:lnTo>
                  <a:pt x="1263854" y="2656776"/>
                </a:lnTo>
                <a:lnTo>
                  <a:pt x="1268915" y="2656330"/>
                </a:lnTo>
                <a:lnTo>
                  <a:pt x="1274570" y="2655661"/>
                </a:lnTo>
                <a:lnTo>
                  <a:pt x="1280225" y="2654324"/>
                </a:lnTo>
                <a:lnTo>
                  <a:pt x="1286178" y="2652763"/>
                </a:lnTo>
                <a:lnTo>
                  <a:pt x="1292429" y="2650532"/>
                </a:lnTo>
                <a:lnTo>
                  <a:pt x="1290941" y="2647634"/>
                </a:lnTo>
                <a:lnTo>
                  <a:pt x="1288857" y="2644733"/>
                </a:lnTo>
                <a:close/>
                <a:moveTo>
                  <a:pt x="9101765" y="2579108"/>
                </a:moveTo>
                <a:lnTo>
                  <a:pt x="9104470" y="2579108"/>
                </a:lnTo>
                <a:lnTo>
                  <a:pt x="9106874" y="2579554"/>
                </a:lnTo>
                <a:lnTo>
                  <a:pt x="9108677" y="2579777"/>
                </a:lnTo>
                <a:lnTo>
                  <a:pt x="9110480" y="2580223"/>
                </a:lnTo>
                <a:lnTo>
                  <a:pt x="9112284" y="2581116"/>
                </a:lnTo>
                <a:lnTo>
                  <a:pt x="9115289" y="2583124"/>
                </a:lnTo>
                <a:lnTo>
                  <a:pt x="9118295" y="2584908"/>
                </a:lnTo>
                <a:lnTo>
                  <a:pt x="9121301" y="2586915"/>
                </a:lnTo>
                <a:lnTo>
                  <a:pt x="9123104" y="2587361"/>
                </a:lnTo>
                <a:lnTo>
                  <a:pt x="9125207" y="2588030"/>
                </a:lnTo>
                <a:lnTo>
                  <a:pt x="9127311" y="2588030"/>
                </a:lnTo>
                <a:lnTo>
                  <a:pt x="9129716" y="2588030"/>
                </a:lnTo>
                <a:lnTo>
                  <a:pt x="9129716" y="2590707"/>
                </a:lnTo>
                <a:lnTo>
                  <a:pt x="9129716" y="2591822"/>
                </a:lnTo>
                <a:lnTo>
                  <a:pt x="9128814" y="2592715"/>
                </a:lnTo>
                <a:lnTo>
                  <a:pt x="9128513" y="2593606"/>
                </a:lnTo>
                <a:lnTo>
                  <a:pt x="9127612" y="2594499"/>
                </a:lnTo>
                <a:lnTo>
                  <a:pt x="9125508" y="2595614"/>
                </a:lnTo>
                <a:lnTo>
                  <a:pt x="9123104" y="2596060"/>
                </a:lnTo>
                <a:lnTo>
                  <a:pt x="9120398" y="2596060"/>
                </a:lnTo>
                <a:lnTo>
                  <a:pt x="9117393" y="2595836"/>
                </a:lnTo>
                <a:lnTo>
                  <a:pt x="9114087" y="2595167"/>
                </a:lnTo>
                <a:lnTo>
                  <a:pt x="9111082" y="2594052"/>
                </a:lnTo>
                <a:lnTo>
                  <a:pt x="9108077" y="2592937"/>
                </a:lnTo>
                <a:lnTo>
                  <a:pt x="9105371" y="2591375"/>
                </a:lnTo>
                <a:lnTo>
                  <a:pt x="9102967" y="2589368"/>
                </a:lnTo>
                <a:lnTo>
                  <a:pt x="9101164" y="2587361"/>
                </a:lnTo>
                <a:lnTo>
                  <a:pt x="9099661" y="2584908"/>
                </a:lnTo>
                <a:lnTo>
                  <a:pt x="9098759" y="2582231"/>
                </a:lnTo>
                <a:lnTo>
                  <a:pt x="9099360" y="2579777"/>
                </a:lnTo>
                <a:close/>
                <a:moveTo>
                  <a:pt x="8919207" y="2531970"/>
                </a:moveTo>
                <a:lnTo>
                  <a:pt x="8924918" y="2531970"/>
                </a:lnTo>
                <a:lnTo>
                  <a:pt x="8930929" y="2532194"/>
                </a:lnTo>
                <a:lnTo>
                  <a:pt x="8936639" y="2532417"/>
                </a:lnTo>
                <a:lnTo>
                  <a:pt x="8942349" y="2533086"/>
                </a:lnTo>
                <a:lnTo>
                  <a:pt x="8947158" y="2533978"/>
                </a:lnTo>
                <a:lnTo>
                  <a:pt x="8951366" y="2534871"/>
                </a:lnTo>
                <a:lnTo>
                  <a:pt x="8954973" y="2535540"/>
                </a:lnTo>
                <a:lnTo>
                  <a:pt x="8957076" y="2536655"/>
                </a:lnTo>
                <a:lnTo>
                  <a:pt x="8956776" y="2537324"/>
                </a:lnTo>
                <a:lnTo>
                  <a:pt x="8955874" y="2537546"/>
                </a:lnTo>
                <a:lnTo>
                  <a:pt x="8953770" y="2538216"/>
                </a:lnTo>
                <a:lnTo>
                  <a:pt x="8951065" y="2538439"/>
                </a:lnTo>
                <a:lnTo>
                  <a:pt x="8947759" y="2538439"/>
                </a:lnTo>
                <a:lnTo>
                  <a:pt x="8939043" y="2537770"/>
                </a:lnTo>
                <a:lnTo>
                  <a:pt x="8929426" y="2537101"/>
                </a:lnTo>
                <a:lnTo>
                  <a:pt x="8919508" y="2536655"/>
                </a:lnTo>
                <a:lnTo>
                  <a:pt x="8914699" y="2536655"/>
                </a:lnTo>
                <a:lnTo>
                  <a:pt x="8909891" y="2537324"/>
                </a:lnTo>
                <a:lnTo>
                  <a:pt x="8905682" y="2537770"/>
                </a:lnTo>
                <a:lnTo>
                  <a:pt x="8902376" y="2539108"/>
                </a:lnTo>
                <a:lnTo>
                  <a:pt x="8900573" y="2539554"/>
                </a:lnTo>
                <a:lnTo>
                  <a:pt x="8899371" y="2540446"/>
                </a:lnTo>
                <a:lnTo>
                  <a:pt x="8897869" y="2541561"/>
                </a:lnTo>
                <a:lnTo>
                  <a:pt x="8896667" y="2542676"/>
                </a:lnTo>
                <a:lnTo>
                  <a:pt x="8896065" y="2541338"/>
                </a:lnTo>
                <a:lnTo>
                  <a:pt x="8895464" y="2539777"/>
                </a:lnTo>
                <a:lnTo>
                  <a:pt x="8895164" y="2538661"/>
                </a:lnTo>
                <a:lnTo>
                  <a:pt x="8895464" y="2537770"/>
                </a:lnTo>
                <a:lnTo>
                  <a:pt x="8896366" y="2536655"/>
                </a:lnTo>
                <a:lnTo>
                  <a:pt x="8896967" y="2535986"/>
                </a:lnTo>
                <a:lnTo>
                  <a:pt x="8898169" y="2535093"/>
                </a:lnTo>
                <a:lnTo>
                  <a:pt x="8899672" y="2534425"/>
                </a:lnTo>
                <a:lnTo>
                  <a:pt x="8903579" y="2533309"/>
                </a:lnTo>
                <a:lnTo>
                  <a:pt x="8908087" y="2532417"/>
                </a:lnTo>
                <a:lnTo>
                  <a:pt x="8913497" y="2532194"/>
                </a:lnTo>
                <a:close/>
                <a:moveTo>
                  <a:pt x="8604651" y="2508464"/>
                </a:moveTo>
                <a:lnTo>
                  <a:pt x="8609081" y="2511809"/>
                </a:lnTo>
                <a:lnTo>
                  <a:pt x="8613216" y="2514931"/>
                </a:lnTo>
                <a:lnTo>
                  <a:pt x="8617351" y="2517162"/>
                </a:lnTo>
                <a:lnTo>
                  <a:pt x="8619418" y="2518055"/>
                </a:lnTo>
                <a:lnTo>
                  <a:pt x="8621486" y="2518501"/>
                </a:lnTo>
                <a:lnTo>
                  <a:pt x="8623553" y="2519170"/>
                </a:lnTo>
                <a:lnTo>
                  <a:pt x="8625916" y="2519392"/>
                </a:lnTo>
                <a:lnTo>
                  <a:pt x="8628574" y="2519839"/>
                </a:lnTo>
                <a:lnTo>
                  <a:pt x="8630641" y="2519392"/>
                </a:lnTo>
                <a:lnTo>
                  <a:pt x="8633595" y="2519170"/>
                </a:lnTo>
                <a:lnTo>
                  <a:pt x="8636253" y="2518501"/>
                </a:lnTo>
                <a:lnTo>
                  <a:pt x="8639797" y="2517831"/>
                </a:lnTo>
                <a:lnTo>
                  <a:pt x="8642751" y="2516715"/>
                </a:lnTo>
                <a:lnTo>
                  <a:pt x="8640388" y="2518946"/>
                </a:lnTo>
                <a:lnTo>
                  <a:pt x="8637730" y="2521400"/>
                </a:lnTo>
                <a:lnTo>
                  <a:pt x="8635663" y="2524076"/>
                </a:lnTo>
                <a:lnTo>
                  <a:pt x="8633005" y="2526306"/>
                </a:lnTo>
                <a:lnTo>
                  <a:pt x="8630346" y="2528092"/>
                </a:lnTo>
                <a:lnTo>
                  <a:pt x="8628574" y="2528983"/>
                </a:lnTo>
                <a:lnTo>
                  <a:pt x="8627098" y="2529876"/>
                </a:lnTo>
                <a:lnTo>
                  <a:pt x="8624734" y="2530098"/>
                </a:lnTo>
                <a:lnTo>
                  <a:pt x="8622963" y="2530545"/>
                </a:lnTo>
                <a:lnTo>
                  <a:pt x="8620600" y="2530768"/>
                </a:lnTo>
                <a:lnTo>
                  <a:pt x="8617942" y="2530545"/>
                </a:lnTo>
                <a:lnTo>
                  <a:pt x="8617646" y="2528537"/>
                </a:lnTo>
                <a:lnTo>
                  <a:pt x="8617351" y="2526753"/>
                </a:lnTo>
                <a:lnTo>
                  <a:pt x="8616465" y="2525191"/>
                </a:lnTo>
                <a:lnTo>
                  <a:pt x="8615874" y="2523631"/>
                </a:lnTo>
                <a:lnTo>
                  <a:pt x="8613511" y="2521623"/>
                </a:lnTo>
                <a:lnTo>
                  <a:pt x="8610853" y="2519839"/>
                </a:lnTo>
                <a:lnTo>
                  <a:pt x="8608786" y="2517831"/>
                </a:lnTo>
                <a:lnTo>
                  <a:pt x="8607604" y="2516715"/>
                </a:lnTo>
                <a:lnTo>
                  <a:pt x="8606423" y="2515600"/>
                </a:lnTo>
                <a:lnTo>
                  <a:pt x="8605832" y="2514040"/>
                </a:lnTo>
                <a:lnTo>
                  <a:pt x="8605242" y="2512478"/>
                </a:lnTo>
                <a:lnTo>
                  <a:pt x="8604946" y="2510471"/>
                </a:lnTo>
                <a:close/>
                <a:moveTo>
                  <a:pt x="1060969" y="2508464"/>
                </a:moveTo>
                <a:lnTo>
                  <a:pt x="1063399" y="2508903"/>
                </a:lnTo>
                <a:lnTo>
                  <a:pt x="1064918" y="2509121"/>
                </a:lnTo>
                <a:lnTo>
                  <a:pt x="1066437" y="2510000"/>
                </a:lnTo>
                <a:lnTo>
                  <a:pt x="1067347" y="2510877"/>
                </a:lnTo>
                <a:lnTo>
                  <a:pt x="1068562" y="2511974"/>
                </a:lnTo>
                <a:lnTo>
                  <a:pt x="1070992" y="2514168"/>
                </a:lnTo>
                <a:lnTo>
                  <a:pt x="1072815" y="2516361"/>
                </a:lnTo>
                <a:lnTo>
                  <a:pt x="1074334" y="2517239"/>
                </a:lnTo>
                <a:lnTo>
                  <a:pt x="1075852" y="2517678"/>
                </a:lnTo>
                <a:lnTo>
                  <a:pt x="1077371" y="2518336"/>
                </a:lnTo>
                <a:lnTo>
                  <a:pt x="1079497" y="2518336"/>
                </a:lnTo>
                <a:lnTo>
                  <a:pt x="1082231" y="2517897"/>
                </a:lnTo>
                <a:lnTo>
                  <a:pt x="1084661" y="2517458"/>
                </a:lnTo>
                <a:lnTo>
                  <a:pt x="1084357" y="2519433"/>
                </a:lnTo>
                <a:lnTo>
                  <a:pt x="1083749" y="2521407"/>
                </a:lnTo>
                <a:lnTo>
                  <a:pt x="1083142" y="2523163"/>
                </a:lnTo>
                <a:lnTo>
                  <a:pt x="1082231" y="2524698"/>
                </a:lnTo>
                <a:lnTo>
                  <a:pt x="1079801" y="2527331"/>
                </a:lnTo>
                <a:lnTo>
                  <a:pt x="1077067" y="2529744"/>
                </a:lnTo>
                <a:lnTo>
                  <a:pt x="1074030" y="2531499"/>
                </a:lnTo>
                <a:lnTo>
                  <a:pt x="1070689" y="2533035"/>
                </a:lnTo>
                <a:lnTo>
                  <a:pt x="1066741" y="2534131"/>
                </a:lnTo>
                <a:lnTo>
                  <a:pt x="1062792" y="2535228"/>
                </a:lnTo>
                <a:lnTo>
                  <a:pt x="1062792" y="2533035"/>
                </a:lnTo>
                <a:lnTo>
                  <a:pt x="1062488" y="2530841"/>
                </a:lnTo>
                <a:lnTo>
                  <a:pt x="1062184" y="2528866"/>
                </a:lnTo>
                <a:lnTo>
                  <a:pt x="1060969" y="2527111"/>
                </a:lnTo>
                <a:lnTo>
                  <a:pt x="1059147" y="2524039"/>
                </a:lnTo>
                <a:lnTo>
                  <a:pt x="1056717" y="2521407"/>
                </a:lnTo>
                <a:lnTo>
                  <a:pt x="1055199" y="2518774"/>
                </a:lnTo>
                <a:lnTo>
                  <a:pt x="1054894" y="2517458"/>
                </a:lnTo>
                <a:lnTo>
                  <a:pt x="1054894" y="2516142"/>
                </a:lnTo>
                <a:lnTo>
                  <a:pt x="1054894" y="2514387"/>
                </a:lnTo>
                <a:lnTo>
                  <a:pt x="1055502" y="2512632"/>
                </a:lnTo>
                <a:lnTo>
                  <a:pt x="1056717" y="2510877"/>
                </a:lnTo>
                <a:lnTo>
                  <a:pt x="1058539" y="2508903"/>
                </a:lnTo>
                <a:close/>
                <a:moveTo>
                  <a:pt x="8436869" y="2493149"/>
                </a:moveTo>
                <a:lnTo>
                  <a:pt x="8439485" y="2493372"/>
                </a:lnTo>
                <a:lnTo>
                  <a:pt x="8441520" y="2494041"/>
                </a:lnTo>
                <a:lnTo>
                  <a:pt x="8444137" y="2494933"/>
                </a:lnTo>
                <a:lnTo>
                  <a:pt x="8446463" y="2496048"/>
                </a:lnTo>
                <a:lnTo>
                  <a:pt x="8448207" y="2497610"/>
                </a:lnTo>
                <a:lnTo>
                  <a:pt x="8450243" y="2499394"/>
                </a:lnTo>
                <a:lnTo>
                  <a:pt x="8451987" y="2501625"/>
                </a:lnTo>
                <a:lnTo>
                  <a:pt x="8453150" y="2503855"/>
                </a:lnTo>
                <a:lnTo>
                  <a:pt x="8453441" y="2506532"/>
                </a:lnTo>
                <a:lnTo>
                  <a:pt x="8453441" y="2509208"/>
                </a:lnTo>
                <a:lnTo>
                  <a:pt x="8451115" y="2509208"/>
                </a:lnTo>
                <a:lnTo>
                  <a:pt x="8449370" y="2509208"/>
                </a:lnTo>
                <a:lnTo>
                  <a:pt x="8447917" y="2508762"/>
                </a:lnTo>
                <a:lnTo>
                  <a:pt x="8446172" y="2508092"/>
                </a:lnTo>
                <a:lnTo>
                  <a:pt x="8443556" y="2506755"/>
                </a:lnTo>
                <a:lnTo>
                  <a:pt x="8440939" y="2504970"/>
                </a:lnTo>
                <a:lnTo>
                  <a:pt x="8438613" y="2502962"/>
                </a:lnTo>
                <a:lnTo>
                  <a:pt x="8435705" y="2501625"/>
                </a:lnTo>
                <a:lnTo>
                  <a:pt x="8434252" y="2501178"/>
                </a:lnTo>
                <a:lnTo>
                  <a:pt x="8432507" y="2500732"/>
                </a:lnTo>
                <a:lnTo>
                  <a:pt x="8430763" y="2500510"/>
                </a:lnTo>
                <a:lnTo>
                  <a:pt x="8428437" y="2500732"/>
                </a:lnTo>
                <a:lnTo>
                  <a:pt x="8428728" y="2498279"/>
                </a:lnTo>
                <a:lnTo>
                  <a:pt x="8429891" y="2496495"/>
                </a:lnTo>
                <a:lnTo>
                  <a:pt x="8431054" y="2494933"/>
                </a:lnTo>
                <a:lnTo>
                  <a:pt x="8432798" y="2494041"/>
                </a:lnTo>
                <a:lnTo>
                  <a:pt x="8434543" y="2493372"/>
                </a:lnTo>
                <a:close/>
                <a:moveTo>
                  <a:pt x="8824916" y="2468316"/>
                </a:moveTo>
                <a:lnTo>
                  <a:pt x="8824613" y="2471929"/>
                </a:lnTo>
                <a:lnTo>
                  <a:pt x="8823396" y="2475092"/>
                </a:lnTo>
                <a:lnTo>
                  <a:pt x="8821877" y="2478029"/>
                </a:lnTo>
                <a:lnTo>
                  <a:pt x="8820053" y="2480287"/>
                </a:lnTo>
                <a:lnTo>
                  <a:pt x="8817620" y="2481868"/>
                </a:lnTo>
                <a:lnTo>
                  <a:pt x="8814884" y="2483675"/>
                </a:lnTo>
                <a:lnTo>
                  <a:pt x="8811845" y="2484804"/>
                </a:lnTo>
                <a:lnTo>
                  <a:pt x="8808501" y="2485707"/>
                </a:lnTo>
                <a:lnTo>
                  <a:pt x="8805461" y="2486159"/>
                </a:lnTo>
                <a:lnTo>
                  <a:pt x="8801509" y="2486159"/>
                </a:lnTo>
                <a:lnTo>
                  <a:pt x="8798165" y="2486159"/>
                </a:lnTo>
                <a:lnTo>
                  <a:pt x="8794517" y="2485934"/>
                </a:lnTo>
                <a:lnTo>
                  <a:pt x="8791174" y="2485707"/>
                </a:lnTo>
                <a:lnTo>
                  <a:pt x="8788133" y="2484804"/>
                </a:lnTo>
                <a:lnTo>
                  <a:pt x="8785094" y="2483900"/>
                </a:lnTo>
                <a:lnTo>
                  <a:pt x="8782054" y="2482771"/>
                </a:lnTo>
                <a:lnTo>
                  <a:pt x="8783878" y="2479836"/>
                </a:lnTo>
                <a:lnTo>
                  <a:pt x="8785702" y="2477577"/>
                </a:lnTo>
                <a:lnTo>
                  <a:pt x="8788133" y="2476221"/>
                </a:lnTo>
                <a:lnTo>
                  <a:pt x="8790566" y="2475318"/>
                </a:lnTo>
                <a:lnTo>
                  <a:pt x="8792997" y="2474866"/>
                </a:lnTo>
                <a:lnTo>
                  <a:pt x="8795733" y="2474866"/>
                </a:lnTo>
                <a:lnTo>
                  <a:pt x="8801813" y="2475092"/>
                </a:lnTo>
                <a:lnTo>
                  <a:pt x="8807589" y="2475318"/>
                </a:lnTo>
                <a:lnTo>
                  <a:pt x="8810933" y="2475318"/>
                </a:lnTo>
                <a:lnTo>
                  <a:pt x="8813973" y="2475092"/>
                </a:lnTo>
                <a:lnTo>
                  <a:pt x="8817013" y="2474188"/>
                </a:lnTo>
                <a:lnTo>
                  <a:pt x="8819749" y="2472834"/>
                </a:lnTo>
                <a:lnTo>
                  <a:pt x="8822180" y="2471026"/>
                </a:lnTo>
                <a:close/>
                <a:moveTo>
                  <a:pt x="993754" y="2399632"/>
                </a:moveTo>
                <a:lnTo>
                  <a:pt x="992392" y="2399874"/>
                </a:lnTo>
                <a:lnTo>
                  <a:pt x="981081" y="2402327"/>
                </a:lnTo>
                <a:lnTo>
                  <a:pt x="970365" y="2404781"/>
                </a:lnTo>
                <a:lnTo>
                  <a:pt x="960244" y="2407456"/>
                </a:lnTo>
                <a:lnTo>
                  <a:pt x="950422" y="2410578"/>
                </a:lnTo>
                <a:lnTo>
                  <a:pt x="931074" y="2416154"/>
                </a:lnTo>
                <a:lnTo>
                  <a:pt x="921252" y="2419053"/>
                </a:lnTo>
                <a:lnTo>
                  <a:pt x="911429" y="2421506"/>
                </a:lnTo>
                <a:lnTo>
                  <a:pt x="901606" y="2423959"/>
                </a:lnTo>
                <a:lnTo>
                  <a:pt x="891486" y="2425966"/>
                </a:lnTo>
                <a:lnTo>
                  <a:pt x="880770" y="2427750"/>
                </a:lnTo>
                <a:lnTo>
                  <a:pt x="869757" y="2428865"/>
                </a:lnTo>
                <a:lnTo>
                  <a:pt x="858446" y="2429311"/>
                </a:lnTo>
                <a:lnTo>
                  <a:pt x="846242" y="2429311"/>
                </a:lnTo>
                <a:lnTo>
                  <a:pt x="846242" y="2433325"/>
                </a:lnTo>
                <a:lnTo>
                  <a:pt x="847135" y="2436447"/>
                </a:lnTo>
                <a:lnTo>
                  <a:pt x="848028" y="2438900"/>
                </a:lnTo>
                <a:lnTo>
                  <a:pt x="850112" y="2441131"/>
                </a:lnTo>
                <a:lnTo>
                  <a:pt x="851898" y="2442915"/>
                </a:lnTo>
                <a:lnTo>
                  <a:pt x="854279" y="2444252"/>
                </a:lnTo>
                <a:lnTo>
                  <a:pt x="859041" y="2447151"/>
                </a:lnTo>
                <a:lnTo>
                  <a:pt x="857850" y="2449158"/>
                </a:lnTo>
                <a:lnTo>
                  <a:pt x="856362" y="2450273"/>
                </a:lnTo>
                <a:lnTo>
                  <a:pt x="854577" y="2451389"/>
                </a:lnTo>
                <a:lnTo>
                  <a:pt x="852791" y="2452057"/>
                </a:lnTo>
                <a:lnTo>
                  <a:pt x="850410" y="2452504"/>
                </a:lnTo>
                <a:lnTo>
                  <a:pt x="848028" y="2452726"/>
                </a:lnTo>
                <a:lnTo>
                  <a:pt x="843266" y="2453619"/>
                </a:lnTo>
                <a:lnTo>
                  <a:pt x="840885" y="2453841"/>
                </a:lnTo>
                <a:lnTo>
                  <a:pt x="839098" y="2454511"/>
                </a:lnTo>
                <a:lnTo>
                  <a:pt x="837312" y="2455402"/>
                </a:lnTo>
                <a:lnTo>
                  <a:pt x="835824" y="2456517"/>
                </a:lnTo>
                <a:lnTo>
                  <a:pt x="834336" y="2458079"/>
                </a:lnTo>
                <a:lnTo>
                  <a:pt x="833443" y="2460086"/>
                </a:lnTo>
                <a:lnTo>
                  <a:pt x="833145" y="2462316"/>
                </a:lnTo>
                <a:lnTo>
                  <a:pt x="833443" y="2465438"/>
                </a:lnTo>
                <a:lnTo>
                  <a:pt x="828978" y="2463877"/>
                </a:lnTo>
                <a:lnTo>
                  <a:pt x="824514" y="2461647"/>
                </a:lnTo>
                <a:lnTo>
                  <a:pt x="820048" y="2459862"/>
                </a:lnTo>
                <a:lnTo>
                  <a:pt x="815286" y="2457856"/>
                </a:lnTo>
                <a:lnTo>
                  <a:pt x="810225" y="2456741"/>
                </a:lnTo>
                <a:lnTo>
                  <a:pt x="807547" y="2456072"/>
                </a:lnTo>
                <a:lnTo>
                  <a:pt x="804570" y="2455849"/>
                </a:lnTo>
                <a:lnTo>
                  <a:pt x="801594" y="2455849"/>
                </a:lnTo>
                <a:lnTo>
                  <a:pt x="800996" y="2455849"/>
                </a:lnTo>
                <a:lnTo>
                  <a:pt x="803676" y="2458460"/>
                </a:lnTo>
                <a:lnTo>
                  <a:pt x="807248" y="2461136"/>
                </a:lnTo>
                <a:lnTo>
                  <a:pt x="810820" y="2464036"/>
                </a:lnTo>
                <a:lnTo>
                  <a:pt x="814690" y="2466265"/>
                </a:lnTo>
                <a:lnTo>
                  <a:pt x="819155" y="2468495"/>
                </a:lnTo>
                <a:lnTo>
                  <a:pt x="823322" y="2470725"/>
                </a:lnTo>
                <a:lnTo>
                  <a:pt x="832847" y="2474734"/>
                </a:lnTo>
                <a:lnTo>
                  <a:pt x="842372" y="2478748"/>
                </a:lnTo>
                <a:lnTo>
                  <a:pt x="852194" y="2482539"/>
                </a:lnTo>
                <a:lnTo>
                  <a:pt x="862017" y="2486553"/>
                </a:lnTo>
                <a:lnTo>
                  <a:pt x="871542" y="2491013"/>
                </a:lnTo>
                <a:lnTo>
                  <a:pt x="876007" y="2493243"/>
                </a:lnTo>
                <a:lnTo>
                  <a:pt x="880472" y="2495920"/>
                </a:lnTo>
                <a:lnTo>
                  <a:pt x="884639" y="2498596"/>
                </a:lnTo>
                <a:lnTo>
                  <a:pt x="888508" y="2501717"/>
                </a:lnTo>
                <a:lnTo>
                  <a:pt x="892080" y="2504840"/>
                </a:lnTo>
                <a:lnTo>
                  <a:pt x="895653" y="2508185"/>
                </a:lnTo>
                <a:lnTo>
                  <a:pt x="898629" y="2512199"/>
                </a:lnTo>
                <a:lnTo>
                  <a:pt x="901307" y="2516213"/>
                </a:lnTo>
                <a:lnTo>
                  <a:pt x="903391" y="2520451"/>
                </a:lnTo>
                <a:lnTo>
                  <a:pt x="904880" y="2525133"/>
                </a:lnTo>
                <a:lnTo>
                  <a:pt x="914107" y="2528032"/>
                </a:lnTo>
                <a:lnTo>
                  <a:pt x="923036" y="2530486"/>
                </a:lnTo>
                <a:lnTo>
                  <a:pt x="931966" y="2532716"/>
                </a:lnTo>
                <a:lnTo>
                  <a:pt x="941491" y="2535168"/>
                </a:lnTo>
                <a:lnTo>
                  <a:pt x="951016" y="2536953"/>
                </a:lnTo>
                <a:lnTo>
                  <a:pt x="960243" y="2538960"/>
                </a:lnTo>
                <a:lnTo>
                  <a:pt x="970066" y="2540521"/>
                </a:lnTo>
                <a:lnTo>
                  <a:pt x="979889" y="2541859"/>
                </a:lnTo>
                <a:lnTo>
                  <a:pt x="989414" y="2542751"/>
                </a:lnTo>
                <a:lnTo>
                  <a:pt x="999237" y="2543420"/>
                </a:lnTo>
                <a:lnTo>
                  <a:pt x="1008464" y="2544089"/>
                </a:lnTo>
                <a:lnTo>
                  <a:pt x="1017989" y="2544311"/>
                </a:lnTo>
                <a:lnTo>
                  <a:pt x="1026918" y="2544089"/>
                </a:lnTo>
                <a:lnTo>
                  <a:pt x="1036443" y="2543866"/>
                </a:lnTo>
                <a:lnTo>
                  <a:pt x="1045076" y="2542974"/>
                </a:lnTo>
                <a:lnTo>
                  <a:pt x="1053708" y="2541859"/>
                </a:lnTo>
                <a:lnTo>
                  <a:pt x="1054005" y="2544089"/>
                </a:lnTo>
                <a:lnTo>
                  <a:pt x="1054303" y="2545873"/>
                </a:lnTo>
                <a:lnTo>
                  <a:pt x="1054005" y="2547211"/>
                </a:lnTo>
                <a:lnTo>
                  <a:pt x="1053708" y="2548549"/>
                </a:lnTo>
                <a:lnTo>
                  <a:pt x="1053410" y="2549664"/>
                </a:lnTo>
                <a:lnTo>
                  <a:pt x="1052517" y="2550556"/>
                </a:lnTo>
                <a:lnTo>
                  <a:pt x="1050731" y="2552341"/>
                </a:lnTo>
                <a:lnTo>
                  <a:pt x="1048647" y="2553678"/>
                </a:lnTo>
                <a:lnTo>
                  <a:pt x="1046862" y="2555016"/>
                </a:lnTo>
                <a:lnTo>
                  <a:pt x="1046564" y="2555908"/>
                </a:lnTo>
                <a:lnTo>
                  <a:pt x="1045671" y="2557023"/>
                </a:lnTo>
                <a:lnTo>
                  <a:pt x="1045374" y="2558584"/>
                </a:lnTo>
                <a:lnTo>
                  <a:pt x="1045374" y="2559922"/>
                </a:lnTo>
                <a:lnTo>
                  <a:pt x="1051326" y="2562152"/>
                </a:lnTo>
                <a:lnTo>
                  <a:pt x="1058172" y="2563491"/>
                </a:lnTo>
                <a:lnTo>
                  <a:pt x="1065316" y="2564606"/>
                </a:lnTo>
                <a:lnTo>
                  <a:pt x="1072460" y="2565721"/>
                </a:lnTo>
                <a:lnTo>
                  <a:pt x="1087045" y="2567505"/>
                </a:lnTo>
                <a:lnTo>
                  <a:pt x="1094784" y="2568396"/>
                </a:lnTo>
                <a:lnTo>
                  <a:pt x="1097991" y="2568897"/>
                </a:lnTo>
                <a:lnTo>
                  <a:pt x="1098054" y="2568052"/>
                </a:lnTo>
                <a:lnTo>
                  <a:pt x="1098326" y="2567149"/>
                </a:lnTo>
                <a:lnTo>
                  <a:pt x="1096746" y="2567346"/>
                </a:lnTo>
                <a:lnTo>
                  <a:pt x="1093516" y="2567346"/>
                </a:lnTo>
                <a:lnTo>
                  <a:pt x="1092049" y="2567346"/>
                </a:lnTo>
                <a:lnTo>
                  <a:pt x="1090874" y="2566688"/>
                </a:lnTo>
                <a:lnTo>
                  <a:pt x="1089700" y="2566249"/>
                </a:lnTo>
                <a:lnTo>
                  <a:pt x="1089406" y="2565370"/>
                </a:lnTo>
                <a:lnTo>
                  <a:pt x="1089113" y="2564053"/>
                </a:lnTo>
                <a:lnTo>
                  <a:pt x="1088526" y="2562296"/>
                </a:lnTo>
                <a:lnTo>
                  <a:pt x="1088233" y="2559879"/>
                </a:lnTo>
                <a:lnTo>
                  <a:pt x="1088233" y="2557903"/>
                </a:lnTo>
                <a:lnTo>
                  <a:pt x="1088233" y="2556147"/>
                </a:lnTo>
                <a:lnTo>
                  <a:pt x="1089113" y="2555048"/>
                </a:lnTo>
                <a:lnTo>
                  <a:pt x="1089994" y="2554170"/>
                </a:lnTo>
                <a:lnTo>
                  <a:pt x="1091168" y="2553292"/>
                </a:lnTo>
                <a:lnTo>
                  <a:pt x="1092929" y="2553072"/>
                </a:lnTo>
                <a:lnTo>
                  <a:pt x="1094398" y="2553072"/>
                </a:lnTo>
                <a:lnTo>
                  <a:pt x="1098214" y="2553072"/>
                </a:lnTo>
                <a:lnTo>
                  <a:pt x="1102325" y="2553292"/>
                </a:lnTo>
                <a:lnTo>
                  <a:pt x="1106434" y="2553731"/>
                </a:lnTo>
                <a:lnTo>
                  <a:pt x="1107902" y="2553731"/>
                </a:lnTo>
                <a:lnTo>
                  <a:pt x="1108639" y="2553547"/>
                </a:lnTo>
                <a:lnTo>
                  <a:pt x="1108686" y="2553527"/>
                </a:lnTo>
                <a:lnTo>
                  <a:pt x="1111050" y="2552143"/>
                </a:lnTo>
                <a:lnTo>
                  <a:pt x="1114299" y="2551682"/>
                </a:lnTo>
                <a:lnTo>
                  <a:pt x="1117252" y="2551451"/>
                </a:lnTo>
                <a:lnTo>
                  <a:pt x="1120206" y="2551451"/>
                </a:lnTo>
                <a:lnTo>
                  <a:pt x="1123454" y="2551451"/>
                </a:lnTo>
                <a:lnTo>
                  <a:pt x="1129952" y="2551912"/>
                </a:lnTo>
                <a:lnTo>
                  <a:pt x="1135859" y="2553066"/>
                </a:lnTo>
                <a:lnTo>
                  <a:pt x="1130838" y="2555371"/>
                </a:lnTo>
                <a:lnTo>
                  <a:pt x="1126113" y="2557907"/>
                </a:lnTo>
                <a:lnTo>
                  <a:pt x="1117547" y="2563440"/>
                </a:lnTo>
                <a:lnTo>
                  <a:pt x="1113117" y="2565977"/>
                </a:lnTo>
                <a:lnTo>
                  <a:pt x="1108096" y="2568282"/>
                </a:lnTo>
                <a:lnTo>
                  <a:pt x="1104259" y="2569967"/>
                </a:lnTo>
                <a:lnTo>
                  <a:pt x="1108774" y="2570850"/>
                </a:lnTo>
                <a:lnTo>
                  <a:pt x="1115025" y="2572856"/>
                </a:lnTo>
                <a:lnTo>
                  <a:pt x="1118002" y="2573971"/>
                </a:lnTo>
                <a:lnTo>
                  <a:pt x="1120681" y="2575086"/>
                </a:lnTo>
                <a:lnTo>
                  <a:pt x="1123360" y="2576425"/>
                </a:lnTo>
                <a:lnTo>
                  <a:pt x="1126039" y="2578208"/>
                </a:lnTo>
                <a:lnTo>
                  <a:pt x="1128717" y="2580216"/>
                </a:lnTo>
                <a:lnTo>
                  <a:pt x="1130503" y="2582223"/>
                </a:lnTo>
                <a:lnTo>
                  <a:pt x="1132289" y="2584453"/>
                </a:lnTo>
                <a:lnTo>
                  <a:pt x="1134373" y="2586906"/>
                </a:lnTo>
                <a:lnTo>
                  <a:pt x="1135861" y="2589806"/>
                </a:lnTo>
                <a:lnTo>
                  <a:pt x="1136754" y="2592927"/>
                </a:lnTo>
                <a:lnTo>
                  <a:pt x="1137945" y="2596049"/>
                </a:lnTo>
                <a:lnTo>
                  <a:pt x="1138837" y="2599617"/>
                </a:lnTo>
                <a:lnTo>
                  <a:pt x="1146577" y="2600509"/>
                </a:lnTo>
                <a:lnTo>
                  <a:pt x="1149188" y="2600835"/>
                </a:lnTo>
                <a:lnTo>
                  <a:pt x="1150446" y="2598856"/>
                </a:lnTo>
                <a:lnTo>
                  <a:pt x="1153423" y="2593727"/>
                </a:lnTo>
                <a:lnTo>
                  <a:pt x="1160864" y="2592612"/>
                </a:lnTo>
                <a:lnTo>
                  <a:pt x="1168900" y="2591497"/>
                </a:lnTo>
                <a:lnTo>
                  <a:pt x="1176343" y="2590827"/>
                </a:lnTo>
                <a:lnTo>
                  <a:pt x="1183783" y="2590605"/>
                </a:lnTo>
                <a:lnTo>
                  <a:pt x="1198369" y="2590605"/>
                </a:lnTo>
                <a:lnTo>
                  <a:pt x="1211466" y="2590382"/>
                </a:lnTo>
                <a:lnTo>
                  <a:pt x="1217716" y="2590158"/>
                </a:lnTo>
                <a:lnTo>
                  <a:pt x="1223968" y="2589490"/>
                </a:lnTo>
                <a:lnTo>
                  <a:pt x="1226855" y="2589009"/>
                </a:lnTo>
                <a:lnTo>
                  <a:pt x="1226052" y="2586753"/>
                </a:lnTo>
                <a:lnTo>
                  <a:pt x="1225457" y="2582739"/>
                </a:lnTo>
                <a:lnTo>
                  <a:pt x="1224861" y="2578948"/>
                </a:lnTo>
                <a:lnTo>
                  <a:pt x="1224563" y="2574710"/>
                </a:lnTo>
                <a:lnTo>
                  <a:pt x="1227242" y="2574710"/>
                </a:lnTo>
                <a:lnTo>
                  <a:pt x="1229922" y="2574710"/>
                </a:lnTo>
                <a:lnTo>
                  <a:pt x="1232600" y="2574710"/>
                </a:lnTo>
                <a:lnTo>
                  <a:pt x="1234982" y="2574710"/>
                </a:lnTo>
                <a:lnTo>
                  <a:pt x="1237363" y="2574265"/>
                </a:lnTo>
                <a:lnTo>
                  <a:pt x="1239149" y="2573595"/>
                </a:lnTo>
                <a:lnTo>
                  <a:pt x="1239581" y="2573272"/>
                </a:lnTo>
                <a:lnTo>
                  <a:pt x="1239148" y="2573210"/>
                </a:lnTo>
                <a:lnTo>
                  <a:pt x="1234087" y="2571649"/>
                </a:lnTo>
                <a:lnTo>
                  <a:pt x="1228730" y="2570311"/>
                </a:lnTo>
                <a:lnTo>
                  <a:pt x="1223968" y="2568972"/>
                </a:lnTo>
                <a:lnTo>
                  <a:pt x="1218907" y="2567189"/>
                </a:lnTo>
                <a:lnTo>
                  <a:pt x="1214145" y="2565183"/>
                </a:lnTo>
                <a:lnTo>
                  <a:pt x="1209382" y="2563397"/>
                </a:lnTo>
                <a:lnTo>
                  <a:pt x="1200750" y="2558715"/>
                </a:lnTo>
                <a:lnTo>
                  <a:pt x="1192714" y="2554255"/>
                </a:lnTo>
                <a:lnTo>
                  <a:pt x="1184677" y="2549572"/>
                </a:lnTo>
                <a:lnTo>
                  <a:pt x="1176640" y="2544442"/>
                </a:lnTo>
                <a:lnTo>
                  <a:pt x="1161757" y="2534630"/>
                </a:lnTo>
                <a:lnTo>
                  <a:pt x="1154316" y="2529724"/>
                </a:lnTo>
                <a:lnTo>
                  <a:pt x="1146279" y="2525264"/>
                </a:lnTo>
                <a:lnTo>
                  <a:pt x="1137945" y="2521250"/>
                </a:lnTo>
                <a:lnTo>
                  <a:pt x="1133777" y="2519688"/>
                </a:lnTo>
                <a:lnTo>
                  <a:pt x="1129312" y="2517905"/>
                </a:lnTo>
                <a:lnTo>
                  <a:pt x="1125145" y="2516567"/>
                </a:lnTo>
                <a:lnTo>
                  <a:pt x="1120383" y="2515006"/>
                </a:lnTo>
                <a:lnTo>
                  <a:pt x="1115323" y="2514337"/>
                </a:lnTo>
                <a:lnTo>
                  <a:pt x="1110560" y="2512998"/>
                </a:lnTo>
                <a:lnTo>
                  <a:pt x="1109667" y="2512330"/>
                </a:lnTo>
                <a:lnTo>
                  <a:pt x="1109370" y="2511438"/>
                </a:lnTo>
                <a:lnTo>
                  <a:pt x="1108179" y="2508762"/>
                </a:lnTo>
                <a:lnTo>
                  <a:pt x="1106691" y="2503855"/>
                </a:lnTo>
                <a:lnTo>
                  <a:pt x="1105500" y="2501625"/>
                </a:lnTo>
                <a:lnTo>
                  <a:pt x="1104904" y="2500733"/>
                </a:lnTo>
                <a:lnTo>
                  <a:pt x="1104012" y="2499841"/>
                </a:lnTo>
                <a:lnTo>
                  <a:pt x="1103118" y="2499618"/>
                </a:lnTo>
                <a:lnTo>
                  <a:pt x="1101631" y="2499173"/>
                </a:lnTo>
                <a:lnTo>
                  <a:pt x="1099547" y="2499173"/>
                </a:lnTo>
                <a:lnTo>
                  <a:pt x="1097761" y="2499841"/>
                </a:lnTo>
                <a:lnTo>
                  <a:pt x="1098058" y="2496273"/>
                </a:lnTo>
                <a:lnTo>
                  <a:pt x="1098356" y="2492705"/>
                </a:lnTo>
                <a:lnTo>
                  <a:pt x="1099249" y="2489583"/>
                </a:lnTo>
                <a:lnTo>
                  <a:pt x="1100439" y="2486684"/>
                </a:lnTo>
                <a:lnTo>
                  <a:pt x="1101631" y="2483785"/>
                </a:lnTo>
                <a:lnTo>
                  <a:pt x="1102523" y="2481332"/>
                </a:lnTo>
                <a:lnTo>
                  <a:pt x="1104012" y="2478656"/>
                </a:lnTo>
                <a:lnTo>
                  <a:pt x="1105500" y="2476426"/>
                </a:lnTo>
                <a:lnTo>
                  <a:pt x="1107583" y="2474418"/>
                </a:lnTo>
                <a:lnTo>
                  <a:pt x="1109370" y="2472412"/>
                </a:lnTo>
                <a:lnTo>
                  <a:pt x="1113537" y="2469067"/>
                </a:lnTo>
                <a:lnTo>
                  <a:pt x="1118002" y="2465944"/>
                </a:lnTo>
                <a:lnTo>
                  <a:pt x="1123360" y="2463491"/>
                </a:lnTo>
                <a:lnTo>
                  <a:pt x="1119490" y="2463714"/>
                </a:lnTo>
                <a:lnTo>
                  <a:pt x="1115918" y="2463491"/>
                </a:lnTo>
                <a:lnTo>
                  <a:pt x="1112346" y="2463268"/>
                </a:lnTo>
                <a:lnTo>
                  <a:pt x="1109072" y="2462599"/>
                </a:lnTo>
                <a:lnTo>
                  <a:pt x="1105500" y="2461708"/>
                </a:lnTo>
                <a:lnTo>
                  <a:pt x="1102226" y="2460593"/>
                </a:lnTo>
                <a:lnTo>
                  <a:pt x="1095082" y="2458139"/>
                </a:lnTo>
                <a:lnTo>
                  <a:pt x="1087045" y="2455018"/>
                </a:lnTo>
                <a:lnTo>
                  <a:pt x="1078116" y="2451895"/>
                </a:lnTo>
                <a:lnTo>
                  <a:pt x="1073353" y="2450557"/>
                </a:lnTo>
                <a:lnTo>
                  <a:pt x="1067697" y="2448996"/>
                </a:lnTo>
                <a:lnTo>
                  <a:pt x="1061447" y="2447659"/>
                </a:lnTo>
                <a:lnTo>
                  <a:pt x="1055196" y="2446320"/>
                </a:lnTo>
                <a:lnTo>
                  <a:pt x="1058172" y="2444758"/>
                </a:lnTo>
                <a:lnTo>
                  <a:pt x="1060554" y="2443643"/>
                </a:lnTo>
                <a:lnTo>
                  <a:pt x="1061447" y="2442306"/>
                </a:lnTo>
                <a:lnTo>
                  <a:pt x="1061447" y="2440522"/>
                </a:lnTo>
                <a:lnTo>
                  <a:pt x="1061447" y="2438961"/>
                </a:lnTo>
                <a:lnTo>
                  <a:pt x="1060851" y="2437623"/>
                </a:lnTo>
                <a:lnTo>
                  <a:pt x="1059066" y="2434501"/>
                </a:lnTo>
                <a:lnTo>
                  <a:pt x="1057577" y="2431602"/>
                </a:lnTo>
                <a:lnTo>
                  <a:pt x="1056982" y="2430487"/>
                </a:lnTo>
                <a:lnTo>
                  <a:pt x="1057577" y="2429372"/>
                </a:lnTo>
                <a:lnTo>
                  <a:pt x="1058470" y="2428703"/>
                </a:lnTo>
                <a:lnTo>
                  <a:pt x="1060554" y="2428257"/>
                </a:lnTo>
                <a:lnTo>
                  <a:pt x="1063530" y="2428034"/>
                </a:lnTo>
                <a:lnTo>
                  <a:pt x="1067995" y="2428034"/>
                </a:lnTo>
                <a:lnTo>
                  <a:pt x="1066805" y="2426249"/>
                </a:lnTo>
                <a:lnTo>
                  <a:pt x="1065316" y="2424912"/>
                </a:lnTo>
                <a:lnTo>
                  <a:pt x="1063530" y="2424019"/>
                </a:lnTo>
                <a:lnTo>
                  <a:pt x="1061447" y="2423128"/>
                </a:lnTo>
                <a:lnTo>
                  <a:pt x="1059363" y="2422904"/>
                </a:lnTo>
                <a:lnTo>
                  <a:pt x="1056684" y="2422904"/>
                </a:lnTo>
                <a:lnTo>
                  <a:pt x="1054303" y="2423128"/>
                </a:lnTo>
                <a:lnTo>
                  <a:pt x="1051922" y="2423797"/>
                </a:lnTo>
                <a:lnTo>
                  <a:pt x="1049541" y="2424243"/>
                </a:lnTo>
                <a:lnTo>
                  <a:pt x="1046862" y="2425134"/>
                </a:lnTo>
                <a:lnTo>
                  <a:pt x="1045076" y="2426249"/>
                </a:lnTo>
                <a:lnTo>
                  <a:pt x="1042695" y="2427364"/>
                </a:lnTo>
                <a:lnTo>
                  <a:pt x="1041206" y="2428479"/>
                </a:lnTo>
                <a:lnTo>
                  <a:pt x="1039718" y="2429818"/>
                </a:lnTo>
                <a:lnTo>
                  <a:pt x="1038527" y="2431379"/>
                </a:lnTo>
                <a:lnTo>
                  <a:pt x="1038230" y="2432717"/>
                </a:lnTo>
                <a:lnTo>
                  <a:pt x="1034955" y="2431602"/>
                </a:lnTo>
                <a:lnTo>
                  <a:pt x="1032276" y="2430487"/>
                </a:lnTo>
                <a:lnTo>
                  <a:pt x="1027812" y="2428257"/>
                </a:lnTo>
                <a:lnTo>
                  <a:pt x="1024239" y="2425581"/>
                </a:lnTo>
                <a:lnTo>
                  <a:pt x="1021263" y="2423797"/>
                </a:lnTo>
                <a:lnTo>
                  <a:pt x="1018287" y="2421789"/>
                </a:lnTo>
                <a:lnTo>
                  <a:pt x="1016501" y="2421121"/>
                </a:lnTo>
                <a:lnTo>
                  <a:pt x="1014417" y="2420674"/>
                </a:lnTo>
                <a:lnTo>
                  <a:pt x="1012631" y="2420005"/>
                </a:lnTo>
                <a:lnTo>
                  <a:pt x="1009952" y="2419783"/>
                </a:lnTo>
                <a:lnTo>
                  <a:pt x="1007274" y="2419559"/>
                </a:lnTo>
                <a:lnTo>
                  <a:pt x="1003999" y="2419559"/>
                </a:lnTo>
                <a:lnTo>
                  <a:pt x="1003999" y="2417329"/>
                </a:lnTo>
                <a:lnTo>
                  <a:pt x="1003701" y="2414876"/>
                </a:lnTo>
                <a:lnTo>
                  <a:pt x="1002511" y="2413092"/>
                </a:lnTo>
                <a:lnTo>
                  <a:pt x="1001618" y="2411085"/>
                </a:lnTo>
                <a:lnTo>
                  <a:pt x="999237" y="2407740"/>
                </a:lnTo>
                <a:lnTo>
                  <a:pt x="996855" y="2404619"/>
                </a:lnTo>
                <a:lnTo>
                  <a:pt x="994474" y="2401719"/>
                </a:lnTo>
                <a:lnTo>
                  <a:pt x="993879" y="2400381"/>
                </a:lnTo>
                <a:close/>
                <a:moveTo>
                  <a:pt x="1020073" y="2382926"/>
                </a:moveTo>
                <a:lnTo>
                  <a:pt x="1019478" y="2383149"/>
                </a:lnTo>
                <a:lnTo>
                  <a:pt x="1018585" y="2383372"/>
                </a:lnTo>
                <a:lnTo>
                  <a:pt x="1017692" y="2384487"/>
                </a:lnTo>
                <a:lnTo>
                  <a:pt x="1016800" y="2386048"/>
                </a:lnTo>
                <a:lnTo>
                  <a:pt x="1016502" y="2387832"/>
                </a:lnTo>
                <a:lnTo>
                  <a:pt x="1015906" y="2392069"/>
                </a:lnTo>
                <a:lnTo>
                  <a:pt x="1015906" y="2396306"/>
                </a:lnTo>
                <a:lnTo>
                  <a:pt x="1009501" y="2397125"/>
                </a:lnTo>
                <a:lnTo>
                  <a:pt x="1012036" y="2400381"/>
                </a:lnTo>
                <a:lnTo>
                  <a:pt x="1017989" y="2407964"/>
                </a:lnTo>
                <a:lnTo>
                  <a:pt x="1020966" y="2411309"/>
                </a:lnTo>
                <a:lnTo>
                  <a:pt x="1024835" y="2414654"/>
                </a:lnTo>
                <a:lnTo>
                  <a:pt x="1028407" y="2417553"/>
                </a:lnTo>
                <a:lnTo>
                  <a:pt x="1032574" y="2420229"/>
                </a:lnTo>
                <a:lnTo>
                  <a:pt x="1037039" y="2422236"/>
                </a:lnTo>
                <a:lnTo>
                  <a:pt x="1039718" y="2423128"/>
                </a:lnTo>
                <a:lnTo>
                  <a:pt x="1042397" y="2423797"/>
                </a:lnTo>
                <a:lnTo>
                  <a:pt x="1042099" y="2420898"/>
                </a:lnTo>
                <a:lnTo>
                  <a:pt x="1041206" y="2418668"/>
                </a:lnTo>
                <a:lnTo>
                  <a:pt x="1040016" y="2416884"/>
                </a:lnTo>
                <a:lnTo>
                  <a:pt x="1038527" y="2415545"/>
                </a:lnTo>
                <a:lnTo>
                  <a:pt x="1036741" y="2414430"/>
                </a:lnTo>
                <a:lnTo>
                  <a:pt x="1034955" y="2413315"/>
                </a:lnTo>
                <a:lnTo>
                  <a:pt x="1030491" y="2411754"/>
                </a:lnTo>
                <a:lnTo>
                  <a:pt x="1028109" y="2411085"/>
                </a:lnTo>
                <a:lnTo>
                  <a:pt x="1026324" y="2410194"/>
                </a:lnTo>
                <a:lnTo>
                  <a:pt x="1024239" y="2408855"/>
                </a:lnTo>
                <a:lnTo>
                  <a:pt x="1022751" y="2407294"/>
                </a:lnTo>
                <a:lnTo>
                  <a:pt x="1021560" y="2405734"/>
                </a:lnTo>
                <a:lnTo>
                  <a:pt x="1020966" y="2403504"/>
                </a:lnTo>
                <a:lnTo>
                  <a:pt x="1020966" y="2400381"/>
                </a:lnTo>
                <a:lnTo>
                  <a:pt x="1020966" y="2396813"/>
                </a:lnTo>
                <a:lnTo>
                  <a:pt x="1022751" y="2397260"/>
                </a:lnTo>
                <a:lnTo>
                  <a:pt x="1023942" y="2397260"/>
                </a:lnTo>
                <a:lnTo>
                  <a:pt x="1025133" y="2396813"/>
                </a:lnTo>
                <a:lnTo>
                  <a:pt x="1026324" y="2396589"/>
                </a:lnTo>
                <a:lnTo>
                  <a:pt x="1026918" y="2396145"/>
                </a:lnTo>
                <a:lnTo>
                  <a:pt x="1027812" y="2395252"/>
                </a:lnTo>
                <a:lnTo>
                  <a:pt x="1028407" y="2393468"/>
                </a:lnTo>
                <a:lnTo>
                  <a:pt x="1029300" y="2391461"/>
                </a:lnTo>
                <a:lnTo>
                  <a:pt x="1030491" y="2389899"/>
                </a:lnTo>
                <a:lnTo>
                  <a:pt x="1031086" y="2389008"/>
                </a:lnTo>
                <a:lnTo>
                  <a:pt x="1031979" y="2388562"/>
                </a:lnTo>
                <a:lnTo>
                  <a:pt x="1032574" y="2387893"/>
                </a:lnTo>
                <a:lnTo>
                  <a:pt x="1033764" y="2387893"/>
                </a:lnTo>
                <a:lnTo>
                  <a:pt x="1031556" y="2383080"/>
                </a:lnTo>
                <a:close/>
                <a:moveTo>
                  <a:pt x="9122055" y="2354282"/>
                </a:moveTo>
                <a:lnTo>
                  <a:pt x="9123559" y="2354282"/>
                </a:lnTo>
                <a:lnTo>
                  <a:pt x="9125663" y="2354511"/>
                </a:lnTo>
                <a:lnTo>
                  <a:pt x="9129872" y="2355426"/>
                </a:lnTo>
                <a:lnTo>
                  <a:pt x="9134383" y="2356798"/>
                </a:lnTo>
                <a:lnTo>
                  <a:pt x="9136788" y="2357256"/>
                </a:lnTo>
                <a:lnTo>
                  <a:pt x="9139494" y="2357714"/>
                </a:lnTo>
                <a:lnTo>
                  <a:pt x="9141599" y="2357943"/>
                </a:lnTo>
                <a:lnTo>
                  <a:pt x="9144001" y="2357714"/>
                </a:lnTo>
                <a:lnTo>
                  <a:pt x="9144001" y="2357730"/>
                </a:lnTo>
                <a:lnTo>
                  <a:pt x="9143703" y="2359314"/>
                </a:lnTo>
                <a:lnTo>
                  <a:pt x="9142801" y="2360916"/>
                </a:lnTo>
                <a:lnTo>
                  <a:pt x="9141599" y="2361603"/>
                </a:lnTo>
                <a:lnTo>
                  <a:pt x="9140095" y="2362517"/>
                </a:lnTo>
                <a:lnTo>
                  <a:pt x="9138291" y="2362746"/>
                </a:lnTo>
                <a:lnTo>
                  <a:pt x="9136487" y="2363204"/>
                </a:lnTo>
                <a:lnTo>
                  <a:pt x="9131977" y="2363204"/>
                </a:lnTo>
                <a:lnTo>
                  <a:pt x="9122356" y="2362517"/>
                </a:lnTo>
                <a:lnTo>
                  <a:pt x="9117846" y="2362517"/>
                </a:lnTo>
                <a:lnTo>
                  <a:pt x="9115741" y="2362517"/>
                </a:lnTo>
                <a:lnTo>
                  <a:pt x="9114238" y="2363204"/>
                </a:lnTo>
                <a:lnTo>
                  <a:pt x="9115140" y="2360230"/>
                </a:lnTo>
                <a:lnTo>
                  <a:pt x="9115741" y="2357943"/>
                </a:lnTo>
                <a:lnTo>
                  <a:pt x="9116944" y="2356112"/>
                </a:lnTo>
                <a:lnTo>
                  <a:pt x="9118447" y="2354968"/>
                </a:lnTo>
                <a:lnTo>
                  <a:pt x="9119951" y="2354511"/>
                </a:lnTo>
                <a:close/>
                <a:moveTo>
                  <a:pt x="8799914" y="2346981"/>
                </a:moveTo>
                <a:lnTo>
                  <a:pt x="8804974" y="2346981"/>
                </a:lnTo>
                <a:lnTo>
                  <a:pt x="8804974" y="2350361"/>
                </a:lnTo>
                <a:lnTo>
                  <a:pt x="8804974" y="2351938"/>
                </a:lnTo>
                <a:lnTo>
                  <a:pt x="8805866" y="2353064"/>
                </a:lnTo>
                <a:lnTo>
                  <a:pt x="8806462" y="2354191"/>
                </a:lnTo>
                <a:lnTo>
                  <a:pt x="8807355" y="2355092"/>
                </a:lnTo>
                <a:lnTo>
                  <a:pt x="8807951" y="2355542"/>
                </a:lnTo>
                <a:lnTo>
                  <a:pt x="8809439" y="2355768"/>
                </a:lnTo>
                <a:lnTo>
                  <a:pt x="8808545" y="2357570"/>
                </a:lnTo>
                <a:lnTo>
                  <a:pt x="8806462" y="2358922"/>
                </a:lnTo>
                <a:lnTo>
                  <a:pt x="8803486" y="2361175"/>
                </a:lnTo>
                <a:lnTo>
                  <a:pt x="8802890" y="2362301"/>
                </a:lnTo>
                <a:lnTo>
                  <a:pt x="8802295" y="2363202"/>
                </a:lnTo>
                <a:lnTo>
                  <a:pt x="8802890" y="2363879"/>
                </a:lnTo>
                <a:lnTo>
                  <a:pt x="8803188" y="2364329"/>
                </a:lnTo>
                <a:lnTo>
                  <a:pt x="8805569" y="2365005"/>
                </a:lnTo>
                <a:lnTo>
                  <a:pt x="8804676" y="2367033"/>
                </a:lnTo>
                <a:lnTo>
                  <a:pt x="8803486" y="2368384"/>
                </a:lnTo>
                <a:lnTo>
                  <a:pt x="8801997" y="2368836"/>
                </a:lnTo>
                <a:lnTo>
                  <a:pt x="8800807" y="2369286"/>
                </a:lnTo>
                <a:lnTo>
                  <a:pt x="8799318" y="2369286"/>
                </a:lnTo>
                <a:lnTo>
                  <a:pt x="8797830" y="2368609"/>
                </a:lnTo>
                <a:lnTo>
                  <a:pt x="8796341" y="2367709"/>
                </a:lnTo>
                <a:lnTo>
                  <a:pt x="8794556" y="2366582"/>
                </a:lnTo>
                <a:lnTo>
                  <a:pt x="8793365" y="2365231"/>
                </a:lnTo>
                <a:lnTo>
                  <a:pt x="8791877" y="2363429"/>
                </a:lnTo>
                <a:lnTo>
                  <a:pt x="8790686" y="2361626"/>
                </a:lnTo>
                <a:lnTo>
                  <a:pt x="8789495" y="2359824"/>
                </a:lnTo>
                <a:lnTo>
                  <a:pt x="8788901" y="2357795"/>
                </a:lnTo>
                <a:lnTo>
                  <a:pt x="8788007" y="2355768"/>
                </a:lnTo>
                <a:lnTo>
                  <a:pt x="8788007" y="2353740"/>
                </a:lnTo>
                <a:lnTo>
                  <a:pt x="8788007" y="2351938"/>
                </a:lnTo>
                <a:lnTo>
                  <a:pt x="8789495" y="2350361"/>
                </a:lnTo>
                <a:lnTo>
                  <a:pt x="8791282" y="2349460"/>
                </a:lnTo>
                <a:lnTo>
                  <a:pt x="8793068" y="2348784"/>
                </a:lnTo>
                <a:lnTo>
                  <a:pt x="8795151" y="2347883"/>
                </a:lnTo>
                <a:lnTo>
                  <a:pt x="8797235" y="2347207"/>
                </a:lnTo>
                <a:close/>
                <a:moveTo>
                  <a:pt x="8917962" y="2345361"/>
                </a:moveTo>
                <a:lnTo>
                  <a:pt x="8920408" y="2346719"/>
                </a:lnTo>
                <a:lnTo>
                  <a:pt x="8921936" y="2347850"/>
                </a:lnTo>
                <a:lnTo>
                  <a:pt x="8922548" y="2349435"/>
                </a:lnTo>
                <a:lnTo>
                  <a:pt x="8922548" y="2350793"/>
                </a:lnTo>
                <a:lnTo>
                  <a:pt x="8922548" y="2352604"/>
                </a:lnTo>
                <a:lnTo>
                  <a:pt x="8921936" y="2353963"/>
                </a:lnTo>
                <a:lnTo>
                  <a:pt x="8920713" y="2355095"/>
                </a:lnTo>
                <a:lnTo>
                  <a:pt x="8919185" y="2356452"/>
                </a:lnTo>
                <a:lnTo>
                  <a:pt x="8917045" y="2357585"/>
                </a:lnTo>
                <a:lnTo>
                  <a:pt x="8915210" y="2358491"/>
                </a:lnTo>
                <a:lnTo>
                  <a:pt x="8913376" y="2359396"/>
                </a:lnTo>
                <a:lnTo>
                  <a:pt x="8910625" y="2360074"/>
                </a:lnTo>
                <a:lnTo>
                  <a:pt x="8908179" y="2360528"/>
                </a:lnTo>
                <a:lnTo>
                  <a:pt x="8906039" y="2360528"/>
                </a:lnTo>
                <a:lnTo>
                  <a:pt x="8903288" y="2360301"/>
                </a:lnTo>
                <a:lnTo>
                  <a:pt x="8900842" y="2359396"/>
                </a:lnTo>
                <a:lnTo>
                  <a:pt x="8900231" y="2356452"/>
                </a:lnTo>
                <a:lnTo>
                  <a:pt x="8899925" y="2354189"/>
                </a:lnTo>
                <a:lnTo>
                  <a:pt x="8900231" y="2352604"/>
                </a:lnTo>
                <a:lnTo>
                  <a:pt x="8900842" y="2351473"/>
                </a:lnTo>
                <a:lnTo>
                  <a:pt x="8902065" y="2350793"/>
                </a:lnTo>
                <a:lnTo>
                  <a:pt x="8903593" y="2350567"/>
                </a:lnTo>
                <a:lnTo>
                  <a:pt x="8905428" y="2350341"/>
                </a:lnTo>
                <a:lnTo>
                  <a:pt x="8907568" y="2350341"/>
                </a:lnTo>
                <a:lnTo>
                  <a:pt x="8911236" y="2350567"/>
                </a:lnTo>
                <a:lnTo>
                  <a:pt x="8913376" y="2350567"/>
                </a:lnTo>
                <a:lnTo>
                  <a:pt x="8915210" y="2350341"/>
                </a:lnTo>
                <a:lnTo>
                  <a:pt x="8916434" y="2349661"/>
                </a:lnTo>
                <a:lnTo>
                  <a:pt x="8917656" y="2348756"/>
                </a:lnTo>
                <a:lnTo>
                  <a:pt x="8918267" y="2347398"/>
                </a:lnTo>
                <a:close/>
                <a:moveTo>
                  <a:pt x="8989223" y="2288990"/>
                </a:moveTo>
                <a:lnTo>
                  <a:pt x="8985923" y="2290869"/>
                </a:lnTo>
                <a:lnTo>
                  <a:pt x="8980823" y="2293375"/>
                </a:lnTo>
                <a:lnTo>
                  <a:pt x="8974823" y="2295881"/>
                </a:lnTo>
                <a:lnTo>
                  <a:pt x="8971523" y="2296925"/>
                </a:lnTo>
                <a:lnTo>
                  <a:pt x="8968523" y="2297760"/>
                </a:lnTo>
                <a:lnTo>
                  <a:pt x="8964923" y="2298595"/>
                </a:lnTo>
                <a:lnTo>
                  <a:pt x="8961923" y="2298804"/>
                </a:lnTo>
                <a:lnTo>
                  <a:pt x="8959223" y="2298595"/>
                </a:lnTo>
                <a:lnTo>
                  <a:pt x="8956523" y="2297969"/>
                </a:lnTo>
                <a:lnTo>
                  <a:pt x="8954423" y="2296925"/>
                </a:lnTo>
                <a:lnTo>
                  <a:pt x="8953523" y="2296090"/>
                </a:lnTo>
                <a:lnTo>
                  <a:pt x="8952923" y="2295464"/>
                </a:lnTo>
                <a:lnTo>
                  <a:pt x="8951423" y="2292958"/>
                </a:lnTo>
                <a:lnTo>
                  <a:pt x="8951123" y="2289826"/>
                </a:lnTo>
                <a:lnTo>
                  <a:pt x="8956523" y="2291078"/>
                </a:lnTo>
                <a:lnTo>
                  <a:pt x="8961623" y="2291704"/>
                </a:lnTo>
                <a:lnTo>
                  <a:pt x="8965823" y="2291913"/>
                </a:lnTo>
                <a:lnTo>
                  <a:pt x="8969123" y="2291704"/>
                </a:lnTo>
                <a:lnTo>
                  <a:pt x="8977523" y="2290452"/>
                </a:lnTo>
                <a:lnTo>
                  <a:pt x="8982323" y="2289617"/>
                </a:lnTo>
                <a:close/>
                <a:moveTo>
                  <a:pt x="8911535" y="2286314"/>
                </a:moveTo>
                <a:lnTo>
                  <a:pt x="8916297" y="2286314"/>
                </a:lnTo>
                <a:lnTo>
                  <a:pt x="8918976" y="2286535"/>
                </a:lnTo>
                <a:lnTo>
                  <a:pt x="8921655" y="2287197"/>
                </a:lnTo>
                <a:lnTo>
                  <a:pt x="8923739" y="2287639"/>
                </a:lnTo>
                <a:lnTo>
                  <a:pt x="8926120" y="2288300"/>
                </a:lnTo>
                <a:lnTo>
                  <a:pt x="8928501" y="2289405"/>
                </a:lnTo>
                <a:lnTo>
                  <a:pt x="8930585" y="2290508"/>
                </a:lnTo>
                <a:lnTo>
                  <a:pt x="8932966" y="2291832"/>
                </a:lnTo>
                <a:lnTo>
                  <a:pt x="8934752" y="2293378"/>
                </a:lnTo>
                <a:lnTo>
                  <a:pt x="8936241" y="2295144"/>
                </a:lnTo>
                <a:lnTo>
                  <a:pt x="8938324" y="2297130"/>
                </a:lnTo>
                <a:lnTo>
                  <a:pt x="8939812" y="2299337"/>
                </a:lnTo>
                <a:lnTo>
                  <a:pt x="8940705" y="2301986"/>
                </a:lnTo>
                <a:lnTo>
                  <a:pt x="8941896" y="2304636"/>
                </a:lnTo>
                <a:lnTo>
                  <a:pt x="8942789" y="2307726"/>
                </a:lnTo>
                <a:lnTo>
                  <a:pt x="8939812" y="2304636"/>
                </a:lnTo>
                <a:lnTo>
                  <a:pt x="8936241" y="2302207"/>
                </a:lnTo>
                <a:lnTo>
                  <a:pt x="8932966" y="2300220"/>
                </a:lnTo>
                <a:lnTo>
                  <a:pt x="8929097" y="2298896"/>
                </a:lnTo>
                <a:lnTo>
                  <a:pt x="8925525" y="2297793"/>
                </a:lnTo>
                <a:lnTo>
                  <a:pt x="8921358" y="2297130"/>
                </a:lnTo>
                <a:lnTo>
                  <a:pt x="8917191" y="2296909"/>
                </a:lnTo>
                <a:lnTo>
                  <a:pt x="8913023" y="2297130"/>
                </a:lnTo>
                <a:lnTo>
                  <a:pt x="8908558" y="2297130"/>
                </a:lnTo>
                <a:lnTo>
                  <a:pt x="8903795" y="2297793"/>
                </a:lnTo>
                <a:lnTo>
                  <a:pt x="8894568" y="2298896"/>
                </a:lnTo>
                <a:lnTo>
                  <a:pt x="8884745" y="2300000"/>
                </a:lnTo>
                <a:lnTo>
                  <a:pt x="8879983" y="2300220"/>
                </a:lnTo>
                <a:lnTo>
                  <a:pt x="8874923" y="2300441"/>
                </a:lnTo>
                <a:lnTo>
                  <a:pt x="8877899" y="2298013"/>
                </a:lnTo>
                <a:lnTo>
                  <a:pt x="8881769" y="2295585"/>
                </a:lnTo>
                <a:lnTo>
                  <a:pt x="8885936" y="2293378"/>
                </a:lnTo>
                <a:lnTo>
                  <a:pt x="8890698" y="2290949"/>
                </a:lnTo>
                <a:lnTo>
                  <a:pt x="8895758" y="2289405"/>
                </a:lnTo>
                <a:lnTo>
                  <a:pt x="8900819" y="2288080"/>
                </a:lnTo>
                <a:lnTo>
                  <a:pt x="8906177" y="2286755"/>
                </a:lnTo>
                <a:close/>
                <a:moveTo>
                  <a:pt x="9061940" y="2281853"/>
                </a:moveTo>
                <a:lnTo>
                  <a:pt x="9073758" y="2281853"/>
                </a:lnTo>
                <a:lnTo>
                  <a:pt x="9062530" y="2287568"/>
                </a:lnTo>
                <a:lnTo>
                  <a:pt x="9057803" y="2289766"/>
                </a:lnTo>
                <a:lnTo>
                  <a:pt x="9053667" y="2291304"/>
                </a:lnTo>
                <a:lnTo>
                  <a:pt x="9050121" y="2292404"/>
                </a:lnTo>
                <a:lnTo>
                  <a:pt x="9046281" y="2293503"/>
                </a:lnTo>
                <a:lnTo>
                  <a:pt x="9043031" y="2294162"/>
                </a:lnTo>
                <a:lnTo>
                  <a:pt x="9039189" y="2294602"/>
                </a:lnTo>
                <a:lnTo>
                  <a:pt x="9031803" y="2295042"/>
                </a:lnTo>
                <a:lnTo>
                  <a:pt x="9022053" y="2295261"/>
                </a:lnTo>
                <a:lnTo>
                  <a:pt x="9010236" y="2295701"/>
                </a:lnTo>
                <a:lnTo>
                  <a:pt x="9002553" y="2296360"/>
                </a:lnTo>
                <a:lnTo>
                  <a:pt x="8993985" y="2297020"/>
                </a:lnTo>
                <a:lnTo>
                  <a:pt x="8996940" y="2293943"/>
                </a:lnTo>
                <a:lnTo>
                  <a:pt x="9000486" y="2291304"/>
                </a:lnTo>
                <a:lnTo>
                  <a:pt x="9003735" y="2289107"/>
                </a:lnTo>
                <a:lnTo>
                  <a:pt x="9007872" y="2287128"/>
                </a:lnTo>
                <a:lnTo>
                  <a:pt x="9012303" y="2285810"/>
                </a:lnTo>
                <a:lnTo>
                  <a:pt x="9017326" y="2284490"/>
                </a:lnTo>
                <a:lnTo>
                  <a:pt x="9022053" y="2283611"/>
                </a:lnTo>
                <a:lnTo>
                  <a:pt x="9027667" y="2282952"/>
                </a:lnTo>
                <a:lnTo>
                  <a:pt x="9032985" y="2282512"/>
                </a:lnTo>
                <a:lnTo>
                  <a:pt x="9038598" y="2282293"/>
                </a:lnTo>
                <a:lnTo>
                  <a:pt x="9050121" y="2282293"/>
                </a:lnTo>
                <a:close/>
                <a:moveTo>
                  <a:pt x="9120192" y="2276500"/>
                </a:moveTo>
                <a:lnTo>
                  <a:pt x="9119895" y="2278061"/>
                </a:lnTo>
                <a:lnTo>
                  <a:pt x="9118704" y="2279623"/>
                </a:lnTo>
                <a:lnTo>
                  <a:pt x="9117216" y="2280960"/>
                </a:lnTo>
                <a:lnTo>
                  <a:pt x="9114834" y="2282299"/>
                </a:lnTo>
                <a:lnTo>
                  <a:pt x="9112751" y="2283860"/>
                </a:lnTo>
                <a:lnTo>
                  <a:pt x="9110072" y="2284975"/>
                </a:lnTo>
                <a:lnTo>
                  <a:pt x="9107393" y="2285644"/>
                </a:lnTo>
                <a:lnTo>
                  <a:pt x="9104714" y="2286536"/>
                </a:lnTo>
                <a:lnTo>
                  <a:pt x="9101737" y="2286759"/>
                </a:lnTo>
                <a:lnTo>
                  <a:pt x="9099059" y="2287206"/>
                </a:lnTo>
                <a:lnTo>
                  <a:pt x="9096975" y="2286536"/>
                </a:lnTo>
                <a:lnTo>
                  <a:pt x="9094593" y="2286090"/>
                </a:lnTo>
                <a:lnTo>
                  <a:pt x="9092808" y="2284529"/>
                </a:lnTo>
                <a:lnTo>
                  <a:pt x="9091617" y="2282968"/>
                </a:lnTo>
                <a:lnTo>
                  <a:pt x="9090724" y="2280292"/>
                </a:lnTo>
                <a:lnTo>
                  <a:pt x="9090426" y="2277168"/>
                </a:lnTo>
                <a:lnTo>
                  <a:pt x="9094891" y="2278953"/>
                </a:lnTo>
                <a:lnTo>
                  <a:pt x="9098761" y="2279845"/>
                </a:lnTo>
                <a:lnTo>
                  <a:pt x="9101737" y="2280068"/>
                </a:lnTo>
                <a:lnTo>
                  <a:pt x="9104714" y="2279623"/>
                </a:lnTo>
                <a:lnTo>
                  <a:pt x="9110667" y="2278061"/>
                </a:lnTo>
                <a:lnTo>
                  <a:pt x="9114834" y="2277168"/>
                </a:lnTo>
                <a:close/>
                <a:moveTo>
                  <a:pt x="8964497" y="2185498"/>
                </a:moveTo>
                <a:lnTo>
                  <a:pt x="8967543" y="2185926"/>
                </a:lnTo>
                <a:lnTo>
                  <a:pt x="8970589" y="2186353"/>
                </a:lnTo>
                <a:lnTo>
                  <a:pt x="8973330" y="2187208"/>
                </a:lnTo>
                <a:lnTo>
                  <a:pt x="8976376" y="2188062"/>
                </a:lnTo>
                <a:lnTo>
                  <a:pt x="8979117" y="2189343"/>
                </a:lnTo>
                <a:lnTo>
                  <a:pt x="8981859" y="2190626"/>
                </a:lnTo>
                <a:lnTo>
                  <a:pt x="8984600" y="2192120"/>
                </a:lnTo>
                <a:lnTo>
                  <a:pt x="8986427" y="2193616"/>
                </a:lnTo>
                <a:lnTo>
                  <a:pt x="8988255" y="2195325"/>
                </a:lnTo>
                <a:lnTo>
                  <a:pt x="8990082" y="2196821"/>
                </a:lnTo>
                <a:lnTo>
                  <a:pt x="8991605" y="2198530"/>
                </a:lnTo>
                <a:lnTo>
                  <a:pt x="8989473" y="2199811"/>
                </a:lnTo>
                <a:lnTo>
                  <a:pt x="8987950" y="2200452"/>
                </a:lnTo>
                <a:lnTo>
                  <a:pt x="8986427" y="2200666"/>
                </a:lnTo>
                <a:lnTo>
                  <a:pt x="8984600" y="2200239"/>
                </a:lnTo>
                <a:lnTo>
                  <a:pt x="8982468" y="2199384"/>
                </a:lnTo>
                <a:lnTo>
                  <a:pt x="8980640" y="2198316"/>
                </a:lnTo>
                <a:lnTo>
                  <a:pt x="8976071" y="2195325"/>
                </a:lnTo>
                <a:lnTo>
                  <a:pt x="8971198" y="2192334"/>
                </a:lnTo>
                <a:lnTo>
                  <a:pt x="8968457" y="2191053"/>
                </a:lnTo>
                <a:lnTo>
                  <a:pt x="8965716" y="2190198"/>
                </a:lnTo>
                <a:lnTo>
                  <a:pt x="8962670" y="2189343"/>
                </a:lnTo>
                <a:lnTo>
                  <a:pt x="8959014" y="2189343"/>
                </a:lnTo>
                <a:lnTo>
                  <a:pt x="8955664" y="2189557"/>
                </a:lnTo>
                <a:lnTo>
                  <a:pt x="8952314" y="2190626"/>
                </a:lnTo>
                <a:lnTo>
                  <a:pt x="8954142" y="2188703"/>
                </a:lnTo>
                <a:lnTo>
                  <a:pt x="8956273" y="2187421"/>
                </a:lnTo>
                <a:lnTo>
                  <a:pt x="8959014" y="2186353"/>
                </a:lnTo>
                <a:lnTo>
                  <a:pt x="8961756" y="2185926"/>
                </a:lnTo>
                <a:close/>
                <a:moveTo>
                  <a:pt x="8922548" y="2181930"/>
                </a:moveTo>
                <a:lnTo>
                  <a:pt x="8924385" y="2183059"/>
                </a:lnTo>
                <a:lnTo>
                  <a:pt x="8926834" y="2184189"/>
                </a:lnTo>
                <a:lnTo>
                  <a:pt x="8928978" y="2185092"/>
                </a:lnTo>
                <a:lnTo>
                  <a:pt x="8931426" y="2185769"/>
                </a:lnTo>
                <a:lnTo>
                  <a:pt x="8934182" y="2186221"/>
                </a:lnTo>
                <a:lnTo>
                  <a:pt x="8937243" y="2186447"/>
                </a:lnTo>
                <a:lnTo>
                  <a:pt x="8940612" y="2186221"/>
                </a:lnTo>
                <a:lnTo>
                  <a:pt x="8943979" y="2185769"/>
                </a:lnTo>
                <a:lnTo>
                  <a:pt x="8943673" y="2187350"/>
                </a:lnTo>
                <a:lnTo>
                  <a:pt x="8943367" y="2188706"/>
                </a:lnTo>
                <a:lnTo>
                  <a:pt x="8942142" y="2189835"/>
                </a:lnTo>
                <a:lnTo>
                  <a:pt x="8941530" y="2190739"/>
                </a:lnTo>
                <a:lnTo>
                  <a:pt x="8939999" y="2191191"/>
                </a:lnTo>
                <a:lnTo>
                  <a:pt x="8938774" y="2191867"/>
                </a:lnTo>
                <a:lnTo>
                  <a:pt x="8935713" y="2192772"/>
                </a:lnTo>
                <a:lnTo>
                  <a:pt x="8932957" y="2193901"/>
                </a:lnTo>
                <a:lnTo>
                  <a:pt x="8930202" y="2195030"/>
                </a:lnTo>
                <a:lnTo>
                  <a:pt x="8928978" y="2195934"/>
                </a:lnTo>
                <a:lnTo>
                  <a:pt x="8928365" y="2197063"/>
                </a:lnTo>
                <a:lnTo>
                  <a:pt x="8927446" y="2198193"/>
                </a:lnTo>
                <a:lnTo>
                  <a:pt x="8927140" y="2199774"/>
                </a:lnTo>
                <a:lnTo>
                  <a:pt x="8926222" y="2199547"/>
                </a:lnTo>
                <a:lnTo>
                  <a:pt x="8925303" y="2198870"/>
                </a:lnTo>
                <a:lnTo>
                  <a:pt x="8924691" y="2198418"/>
                </a:lnTo>
                <a:lnTo>
                  <a:pt x="8924079" y="2197515"/>
                </a:lnTo>
                <a:lnTo>
                  <a:pt x="8923160" y="2195256"/>
                </a:lnTo>
                <a:lnTo>
                  <a:pt x="8922854" y="2192998"/>
                </a:lnTo>
                <a:lnTo>
                  <a:pt x="8922854" y="2187350"/>
                </a:lnTo>
                <a:close/>
                <a:moveTo>
                  <a:pt x="2622" y="2127363"/>
                </a:moveTo>
                <a:lnTo>
                  <a:pt x="4661" y="2127363"/>
                </a:lnTo>
                <a:lnTo>
                  <a:pt x="6991" y="2127807"/>
                </a:lnTo>
                <a:lnTo>
                  <a:pt x="8740" y="2128248"/>
                </a:lnTo>
                <a:lnTo>
                  <a:pt x="10196" y="2128914"/>
                </a:lnTo>
                <a:lnTo>
                  <a:pt x="13692" y="2130464"/>
                </a:lnTo>
                <a:lnTo>
                  <a:pt x="16314" y="2132458"/>
                </a:lnTo>
                <a:lnTo>
                  <a:pt x="21266" y="2136885"/>
                </a:lnTo>
                <a:lnTo>
                  <a:pt x="24180" y="2138879"/>
                </a:lnTo>
                <a:lnTo>
                  <a:pt x="27385" y="2140651"/>
                </a:lnTo>
                <a:lnTo>
                  <a:pt x="25346" y="2145301"/>
                </a:lnTo>
                <a:lnTo>
                  <a:pt x="23306" y="2149509"/>
                </a:lnTo>
                <a:lnTo>
                  <a:pt x="20975" y="2153938"/>
                </a:lnTo>
                <a:lnTo>
                  <a:pt x="19227" y="2158590"/>
                </a:lnTo>
                <a:lnTo>
                  <a:pt x="15149" y="2155489"/>
                </a:lnTo>
                <a:lnTo>
                  <a:pt x="11070" y="2152388"/>
                </a:lnTo>
                <a:lnTo>
                  <a:pt x="7283" y="2149289"/>
                </a:lnTo>
                <a:lnTo>
                  <a:pt x="4079" y="2145967"/>
                </a:lnTo>
                <a:lnTo>
                  <a:pt x="2622" y="2143972"/>
                </a:lnTo>
                <a:lnTo>
                  <a:pt x="1456" y="2142201"/>
                </a:lnTo>
                <a:lnTo>
                  <a:pt x="874" y="2140208"/>
                </a:lnTo>
                <a:lnTo>
                  <a:pt x="291" y="2137994"/>
                </a:lnTo>
                <a:lnTo>
                  <a:pt x="0" y="2135557"/>
                </a:lnTo>
                <a:lnTo>
                  <a:pt x="291" y="2133122"/>
                </a:lnTo>
                <a:lnTo>
                  <a:pt x="1165" y="2130464"/>
                </a:lnTo>
                <a:close/>
                <a:moveTo>
                  <a:pt x="9101766" y="2109083"/>
                </a:moveTo>
                <a:lnTo>
                  <a:pt x="9104471" y="2109083"/>
                </a:lnTo>
                <a:lnTo>
                  <a:pt x="9106875" y="2109529"/>
                </a:lnTo>
                <a:lnTo>
                  <a:pt x="9108678" y="2109752"/>
                </a:lnTo>
                <a:lnTo>
                  <a:pt x="9110481" y="2110198"/>
                </a:lnTo>
                <a:lnTo>
                  <a:pt x="9112285" y="2111091"/>
                </a:lnTo>
                <a:lnTo>
                  <a:pt x="9115290" y="2113098"/>
                </a:lnTo>
                <a:lnTo>
                  <a:pt x="9118296" y="2114883"/>
                </a:lnTo>
                <a:lnTo>
                  <a:pt x="9121302" y="2116890"/>
                </a:lnTo>
                <a:lnTo>
                  <a:pt x="9123105" y="2117336"/>
                </a:lnTo>
                <a:lnTo>
                  <a:pt x="9125208" y="2118005"/>
                </a:lnTo>
                <a:lnTo>
                  <a:pt x="9127312" y="2118005"/>
                </a:lnTo>
                <a:lnTo>
                  <a:pt x="9129717" y="2118005"/>
                </a:lnTo>
                <a:lnTo>
                  <a:pt x="9129717" y="2120682"/>
                </a:lnTo>
                <a:lnTo>
                  <a:pt x="9129717" y="2121797"/>
                </a:lnTo>
                <a:lnTo>
                  <a:pt x="9128815" y="2122689"/>
                </a:lnTo>
                <a:lnTo>
                  <a:pt x="9128514" y="2123581"/>
                </a:lnTo>
                <a:lnTo>
                  <a:pt x="9127613" y="2124474"/>
                </a:lnTo>
                <a:lnTo>
                  <a:pt x="9125509" y="2125589"/>
                </a:lnTo>
                <a:lnTo>
                  <a:pt x="9123105" y="2126034"/>
                </a:lnTo>
                <a:lnTo>
                  <a:pt x="9120399" y="2126034"/>
                </a:lnTo>
                <a:lnTo>
                  <a:pt x="9117394" y="2125811"/>
                </a:lnTo>
                <a:lnTo>
                  <a:pt x="9114088" y="2125142"/>
                </a:lnTo>
                <a:lnTo>
                  <a:pt x="9111083" y="2124027"/>
                </a:lnTo>
                <a:lnTo>
                  <a:pt x="9108078" y="2122912"/>
                </a:lnTo>
                <a:lnTo>
                  <a:pt x="9105372" y="2121350"/>
                </a:lnTo>
                <a:lnTo>
                  <a:pt x="9102968" y="2119343"/>
                </a:lnTo>
                <a:lnTo>
                  <a:pt x="9101165" y="2117336"/>
                </a:lnTo>
                <a:lnTo>
                  <a:pt x="9099662" y="2114883"/>
                </a:lnTo>
                <a:lnTo>
                  <a:pt x="9098760" y="2112206"/>
                </a:lnTo>
                <a:lnTo>
                  <a:pt x="9099361" y="2109752"/>
                </a:lnTo>
                <a:close/>
                <a:moveTo>
                  <a:pt x="173174" y="2047961"/>
                </a:moveTo>
                <a:lnTo>
                  <a:pt x="177041" y="2047961"/>
                </a:lnTo>
                <a:lnTo>
                  <a:pt x="180312" y="2047961"/>
                </a:lnTo>
                <a:lnTo>
                  <a:pt x="184179" y="2048183"/>
                </a:lnTo>
                <a:lnTo>
                  <a:pt x="187748" y="2048629"/>
                </a:lnTo>
                <a:lnTo>
                  <a:pt x="191616" y="2049521"/>
                </a:lnTo>
                <a:lnTo>
                  <a:pt x="199646" y="2051525"/>
                </a:lnTo>
                <a:lnTo>
                  <a:pt x="207083" y="2054423"/>
                </a:lnTo>
                <a:lnTo>
                  <a:pt x="214817" y="2057097"/>
                </a:lnTo>
                <a:lnTo>
                  <a:pt x="222848" y="2060216"/>
                </a:lnTo>
                <a:lnTo>
                  <a:pt x="238018" y="2066456"/>
                </a:lnTo>
                <a:lnTo>
                  <a:pt x="245157" y="2069353"/>
                </a:lnTo>
                <a:lnTo>
                  <a:pt x="251701" y="2071358"/>
                </a:lnTo>
                <a:lnTo>
                  <a:pt x="249916" y="2072473"/>
                </a:lnTo>
                <a:lnTo>
                  <a:pt x="249024" y="2073811"/>
                </a:lnTo>
                <a:lnTo>
                  <a:pt x="248429" y="2074924"/>
                </a:lnTo>
                <a:lnTo>
                  <a:pt x="248429" y="2076260"/>
                </a:lnTo>
                <a:lnTo>
                  <a:pt x="248726" y="2077820"/>
                </a:lnTo>
                <a:lnTo>
                  <a:pt x="249024" y="2079380"/>
                </a:lnTo>
                <a:lnTo>
                  <a:pt x="250511" y="2082501"/>
                </a:lnTo>
                <a:lnTo>
                  <a:pt x="251701" y="2085620"/>
                </a:lnTo>
                <a:lnTo>
                  <a:pt x="252296" y="2087404"/>
                </a:lnTo>
                <a:lnTo>
                  <a:pt x="252296" y="2088740"/>
                </a:lnTo>
                <a:lnTo>
                  <a:pt x="251701" y="2090078"/>
                </a:lnTo>
                <a:lnTo>
                  <a:pt x="251106" y="2091637"/>
                </a:lnTo>
                <a:lnTo>
                  <a:pt x="249618" y="2092752"/>
                </a:lnTo>
                <a:lnTo>
                  <a:pt x="247239" y="2093865"/>
                </a:lnTo>
                <a:lnTo>
                  <a:pt x="251701" y="2098991"/>
                </a:lnTo>
                <a:lnTo>
                  <a:pt x="256758" y="2103671"/>
                </a:lnTo>
                <a:lnTo>
                  <a:pt x="261517" y="2108127"/>
                </a:lnTo>
                <a:lnTo>
                  <a:pt x="266870" y="2112361"/>
                </a:lnTo>
                <a:lnTo>
                  <a:pt x="277877" y="2120607"/>
                </a:lnTo>
                <a:lnTo>
                  <a:pt x="288585" y="2128407"/>
                </a:lnTo>
                <a:lnTo>
                  <a:pt x="293939" y="2132640"/>
                </a:lnTo>
                <a:lnTo>
                  <a:pt x="299293" y="2136876"/>
                </a:lnTo>
                <a:lnTo>
                  <a:pt x="304053" y="2141332"/>
                </a:lnTo>
                <a:lnTo>
                  <a:pt x="308514" y="2146234"/>
                </a:lnTo>
                <a:lnTo>
                  <a:pt x="312976" y="2151582"/>
                </a:lnTo>
                <a:lnTo>
                  <a:pt x="317140" y="2157154"/>
                </a:lnTo>
                <a:lnTo>
                  <a:pt x="320709" y="2163170"/>
                </a:lnTo>
                <a:lnTo>
                  <a:pt x="323684" y="2169633"/>
                </a:lnTo>
                <a:lnTo>
                  <a:pt x="325469" y="2169856"/>
                </a:lnTo>
                <a:lnTo>
                  <a:pt x="326956" y="2169856"/>
                </a:lnTo>
                <a:lnTo>
                  <a:pt x="328443" y="2169633"/>
                </a:lnTo>
                <a:lnTo>
                  <a:pt x="329633" y="2169410"/>
                </a:lnTo>
                <a:lnTo>
                  <a:pt x="331418" y="2168295"/>
                </a:lnTo>
                <a:lnTo>
                  <a:pt x="333500" y="2166735"/>
                </a:lnTo>
                <a:lnTo>
                  <a:pt x="335582" y="2165399"/>
                </a:lnTo>
                <a:lnTo>
                  <a:pt x="336772" y="2164730"/>
                </a:lnTo>
                <a:lnTo>
                  <a:pt x="337962" y="2164507"/>
                </a:lnTo>
                <a:lnTo>
                  <a:pt x="339449" y="2164285"/>
                </a:lnTo>
                <a:lnTo>
                  <a:pt x="340936" y="2164285"/>
                </a:lnTo>
                <a:lnTo>
                  <a:pt x="342721" y="2164507"/>
                </a:lnTo>
                <a:lnTo>
                  <a:pt x="344803" y="2165175"/>
                </a:lnTo>
                <a:lnTo>
                  <a:pt x="344208" y="2168741"/>
                </a:lnTo>
                <a:lnTo>
                  <a:pt x="344208" y="2172084"/>
                </a:lnTo>
                <a:lnTo>
                  <a:pt x="344803" y="2175650"/>
                </a:lnTo>
                <a:lnTo>
                  <a:pt x="345101" y="2178323"/>
                </a:lnTo>
                <a:lnTo>
                  <a:pt x="345696" y="2180998"/>
                </a:lnTo>
                <a:lnTo>
                  <a:pt x="346588" y="2183450"/>
                </a:lnTo>
                <a:lnTo>
                  <a:pt x="347778" y="2185454"/>
                </a:lnTo>
                <a:lnTo>
                  <a:pt x="349265" y="2187682"/>
                </a:lnTo>
                <a:lnTo>
                  <a:pt x="354917" y="2184564"/>
                </a:lnTo>
                <a:lnTo>
                  <a:pt x="357891" y="2183225"/>
                </a:lnTo>
                <a:lnTo>
                  <a:pt x="360568" y="2182112"/>
                </a:lnTo>
                <a:lnTo>
                  <a:pt x="363543" y="2181221"/>
                </a:lnTo>
                <a:lnTo>
                  <a:pt x="366219" y="2180552"/>
                </a:lnTo>
                <a:lnTo>
                  <a:pt x="368302" y="2180552"/>
                </a:lnTo>
                <a:lnTo>
                  <a:pt x="370682" y="2180552"/>
                </a:lnTo>
                <a:lnTo>
                  <a:pt x="372466" y="2181221"/>
                </a:lnTo>
                <a:lnTo>
                  <a:pt x="374548" y="2182336"/>
                </a:lnTo>
                <a:lnTo>
                  <a:pt x="375441" y="2183895"/>
                </a:lnTo>
                <a:lnTo>
                  <a:pt x="376333" y="2185900"/>
                </a:lnTo>
                <a:lnTo>
                  <a:pt x="376631" y="2188797"/>
                </a:lnTo>
                <a:lnTo>
                  <a:pt x="376631" y="2192141"/>
                </a:lnTo>
                <a:lnTo>
                  <a:pt x="376035" y="2196151"/>
                </a:lnTo>
                <a:lnTo>
                  <a:pt x="374548" y="2200830"/>
                </a:lnTo>
                <a:lnTo>
                  <a:pt x="377523" y="2200608"/>
                </a:lnTo>
                <a:lnTo>
                  <a:pt x="380795" y="2200830"/>
                </a:lnTo>
                <a:lnTo>
                  <a:pt x="384067" y="2200830"/>
                </a:lnTo>
                <a:lnTo>
                  <a:pt x="387339" y="2200830"/>
                </a:lnTo>
                <a:lnTo>
                  <a:pt x="388826" y="2200608"/>
                </a:lnTo>
                <a:lnTo>
                  <a:pt x="389718" y="2200385"/>
                </a:lnTo>
                <a:lnTo>
                  <a:pt x="390909" y="2199494"/>
                </a:lnTo>
                <a:lnTo>
                  <a:pt x="391800" y="2198602"/>
                </a:lnTo>
                <a:lnTo>
                  <a:pt x="392098" y="2197489"/>
                </a:lnTo>
                <a:lnTo>
                  <a:pt x="392098" y="2195928"/>
                </a:lnTo>
                <a:lnTo>
                  <a:pt x="392098" y="2194146"/>
                </a:lnTo>
                <a:lnTo>
                  <a:pt x="391206" y="2191696"/>
                </a:lnTo>
                <a:lnTo>
                  <a:pt x="393883" y="2194146"/>
                </a:lnTo>
                <a:lnTo>
                  <a:pt x="395965" y="2197043"/>
                </a:lnTo>
                <a:lnTo>
                  <a:pt x="399534" y="2203505"/>
                </a:lnTo>
                <a:lnTo>
                  <a:pt x="401022" y="2206625"/>
                </a:lnTo>
                <a:lnTo>
                  <a:pt x="403104" y="2209298"/>
                </a:lnTo>
                <a:lnTo>
                  <a:pt x="405781" y="2212196"/>
                </a:lnTo>
                <a:lnTo>
                  <a:pt x="406674" y="2213088"/>
                </a:lnTo>
                <a:lnTo>
                  <a:pt x="408160" y="2214202"/>
                </a:lnTo>
                <a:lnTo>
                  <a:pt x="410540" y="2214648"/>
                </a:lnTo>
                <a:lnTo>
                  <a:pt x="412325" y="2215093"/>
                </a:lnTo>
                <a:lnTo>
                  <a:pt x="413812" y="2214648"/>
                </a:lnTo>
                <a:lnTo>
                  <a:pt x="415002" y="2214202"/>
                </a:lnTo>
                <a:lnTo>
                  <a:pt x="415894" y="2213310"/>
                </a:lnTo>
                <a:lnTo>
                  <a:pt x="416192" y="2212196"/>
                </a:lnTo>
                <a:lnTo>
                  <a:pt x="416787" y="2209298"/>
                </a:lnTo>
                <a:lnTo>
                  <a:pt x="417679" y="2206847"/>
                </a:lnTo>
                <a:lnTo>
                  <a:pt x="417976" y="2205734"/>
                </a:lnTo>
                <a:lnTo>
                  <a:pt x="418869" y="2204842"/>
                </a:lnTo>
                <a:lnTo>
                  <a:pt x="420059" y="2204174"/>
                </a:lnTo>
                <a:lnTo>
                  <a:pt x="420951" y="2203951"/>
                </a:lnTo>
                <a:lnTo>
                  <a:pt x="423033" y="2204174"/>
                </a:lnTo>
                <a:lnTo>
                  <a:pt x="425115" y="2204842"/>
                </a:lnTo>
                <a:lnTo>
                  <a:pt x="426305" y="2208852"/>
                </a:lnTo>
                <a:lnTo>
                  <a:pt x="427792" y="2211973"/>
                </a:lnTo>
                <a:lnTo>
                  <a:pt x="429577" y="2214648"/>
                </a:lnTo>
                <a:lnTo>
                  <a:pt x="431957" y="2216875"/>
                </a:lnTo>
                <a:lnTo>
                  <a:pt x="434634" y="2218881"/>
                </a:lnTo>
                <a:lnTo>
                  <a:pt x="437311" y="2220886"/>
                </a:lnTo>
                <a:lnTo>
                  <a:pt x="442962" y="2224230"/>
                </a:lnTo>
                <a:lnTo>
                  <a:pt x="448614" y="2227572"/>
                </a:lnTo>
                <a:lnTo>
                  <a:pt x="451588" y="2229578"/>
                </a:lnTo>
                <a:lnTo>
                  <a:pt x="453671" y="2231807"/>
                </a:lnTo>
                <a:lnTo>
                  <a:pt x="455753" y="2234481"/>
                </a:lnTo>
                <a:lnTo>
                  <a:pt x="457538" y="2237600"/>
                </a:lnTo>
                <a:lnTo>
                  <a:pt x="458727" y="2240942"/>
                </a:lnTo>
                <a:lnTo>
                  <a:pt x="459322" y="2245177"/>
                </a:lnTo>
                <a:lnTo>
                  <a:pt x="460809" y="2243840"/>
                </a:lnTo>
                <a:lnTo>
                  <a:pt x="462891" y="2242502"/>
                </a:lnTo>
                <a:lnTo>
                  <a:pt x="464677" y="2242057"/>
                </a:lnTo>
                <a:lnTo>
                  <a:pt x="467056" y="2241387"/>
                </a:lnTo>
                <a:lnTo>
                  <a:pt x="468841" y="2241166"/>
                </a:lnTo>
                <a:lnTo>
                  <a:pt x="470625" y="2240942"/>
                </a:lnTo>
                <a:lnTo>
                  <a:pt x="472707" y="2241166"/>
                </a:lnTo>
                <a:lnTo>
                  <a:pt x="474493" y="2241387"/>
                </a:lnTo>
                <a:lnTo>
                  <a:pt x="476872" y="2242057"/>
                </a:lnTo>
                <a:lnTo>
                  <a:pt x="478657" y="2242947"/>
                </a:lnTo>
                <a:lnTo>
                  <a:pt x="482821" y="2244955"/>
                </a:lnTo>
                <a:lnTo>
                  <a:pt x="486390" y="2247628"/>
                </a:lnTo>
                <a:lnTo>
                  <a:pt x="490258" y="2250748"/>
                </a:lnTo>
                <a:lnTo>
                  <a:pt x="494125" y="2254536"/>
                </a:lnTo>
                <a:lnTo>
                  <a:pt x="497694" y="2258771"/>
                </a:lnTo>
                <a:lnTo>
                  <a:pt x="501263" y="2263004"/>
                </a:lnTo>
                <a:lnTo>
                  <a:pt x="504238" y="2267462"/>
                </a:lnTo>
                <a:lnTo>
                  <a:pt x="507212" y="2271918"/>
                </a:lnTo>
                <a:lnTo>
                  <a:pt x="509890" y="2276375"/>
                </a:lnTo>
                <a:lnTo>
                  <a:pt x="512566" y="2280831"/>
                </a:lnTo>
                <a:lnTo>
                  <a:pt x="514351" y="2285066"/>
                </a:lnTo>
                <a:lnTo>
                  <a:pt x="508997" y="2288630"/>
                </a:lnTo>
                <a:lnTo>
                  <a:pt x="504238" y="2291305"/>
                </a:lnTo>
                <a:lnTo>
                  <a:pt x="499181" y="2293534"/>
                </a:lnTo>
                <a:lnTo>
                  <a:pt x="494422" y="2295540"/>
                </a:lnTo>
                <a:lnTo>
                  <a:pt x="489663" y="2296654"/>
                </a:lnTo>
                <a:lnTo>
                  <a:pt x="484903" y="2297544"/>
                </a:lnTo>
                <a:lnTo>
                  <a:pt x="480144" y="2297767"/>
                </a:lnTo>
                <a:lnTo>
                  <a:pt x="475682" y="2297767"/>
                </a:lnTo>
                <a:lnTo>
                  <a:pt x="471220" y="2297544"/>
                </a:lnTo>
                <a:lnTo>
                  <a:pt x="466461" y="2296654"/>
                </a:lnTo>
                <a:lnTo>
                  <a:pt x="461999" y="2295540"/>
                </a:lnTo>
                <a:lnTo>
                  <a:pt x="457240" y="2294425"/>
                </a:lnTo>
                <a:lnTo>
                  <a:pt x="452779" y="2292865"/>
                </a:lnTo>
                <a:lnTo>
                  <a:pt x="448019" y="2291083"/>
                </a:lnTo>
                <a:lnTo>
                  <a:pt x="438798" y="2287071"/>
                </a:lnTo>
                <a:lnTo>
                  <a:pt x="419463" y="2277935"/>
                </a:lnTo>
                <a:lnTo>
                  <a:pt x="409350" y="2273255"/>
                </a:lnTo>
                <a:lnTo>
                  <a:pt x="398345" y="2268798"/>
                </a:lnTo>
                <a:lnTo>
                  <a:pt x="393288" y="2266793"/>
                </a:lnTo>
                <a:lnTo>
                  <a:pt x="387339" y="2265233"/>
                </a:lnTo>
                <a:lnTo>
                  <a:pt x="381687" y="2263450"/>
                </a:lnTo>
                <a:lnTo>
                  <a:pt x="375144" y="2262113"/>
                </a:lnTo>
                <a:lnTo>
                  <a:pt x="369195" y="2260998"/>
                </a:lnTo>
                <a:lnTo>
                  <a:pt x="362650" y="2260107"/>
                </a:lnTo>
                <a:lnTo>
                  <a:pt x="356106" y="2259886"/>
                </a:lnTo>
                <a:lnTo>
                  <a:pt x="349265" y="2259439"/>
                </a:lnTo>
                <a:lnTo>
                  <a:pt x="348968" y="2254536"/>
                </a:lnTo>
                <a:lnTo>
                  <a:pt x="348075" y="2249633"/>
                </a:lnTo>
                <a:lnTo>
                  <a:pt x="346885" y="2245622"/>
                </a:lnTo>
                <a:lnTo>
                  <a:pt x="345398" y="2242057"/>
                </a:lnTo>
                <a:lnTo>
                  <a:pt x="343614" y="2238938"/>
                </a:lnTo>
                <a:lnTo>
                  <a:pt x="340936" y="2236041"/>
                </a:lnTo>
                <a:lnTo>
                  <a:pt x="338259" y="2233812"/>
                </a:lnTo>
                <a:lnTo>
                  <a:pt x="334987" y="2232253"/>
                </a:lnTo>
                <a:lnTo>
                  <a:pt x="331418" y="2231138"/>
                </a:lnTo>
                <a:lnTo>
                  <a:pt x="328146" y="2230024"/>
                </a:lnTo>
                <a:lnTo>
                  <a:pt x="323982" y="2229578"/>
                </a:lnTo>
                <a:lnTo>
                  <a:pt x="319818" y="2229354"/>
                </a:lnTo>
                <a:lnTo>
                  <a:pt x="315653" y="2229578"/>
                </a:lnTo>
                <a:lnTo>
                  <a:pt x="311489" y="2230469"/>
                </a:lnTo>
                <a:lnTo>
                  <a:pt x="307027" y="2231583"/>
                </a:lnTo>
                <a:lnTo>
                  <a:pt x="302565" y="2232697"/>
                </a:lnTo>
                <a:lnTo>
                  <a:pt x="299888" y="2231138"/>
                </a:lnTo>
                <a:lnTo>
                  <a:pt x="298104" y="2228909"/>
                </a:lnTo>
                <a:lnTo>
                  <a:pt x="296319" y="2226012"/>
                </a:lnTo>
                <a:lnTo>
                  <a:pt x="295129" y="2222892"/>
                </a:lnTo>
                <a:lnTo>
                  <a:pt x="294237" y="2219327"/>
                </a:lnTo>
                <a:lnTo>
                  <a:pt x="293939" y="2215093"/>
                </a:lnTo>
                <a:lnTo>
                  <a:pt x="293939" y="2210858"/>
                </a:lnTo>
                <a:lnTo>
                  <a:pt x="293939" y="2205956"/>
                </a:lnTo>
                <a:lnTo>
                  <a:pt x="288288" y="2206625"/>
                </a:lnTo>
                <a:lnTo>
                  <a:pt x="282933" y="2206625"/>
                </a:lnTo>
                <a:lnTo>
                  <a:pt x="278174" y="2206179"/>
                </a:lnTo>
                <a:lnTo>
                  <a:pt x="273117" y="2205956"/>
                </a:lnTo>
                <a:lnTo>
                  <a:pt x="268656" y="2205065"/>
                </a:lnTo>
                <a:lnTo>
                  <a:pt x="264194" y="2204174"/>
                </a:lnTo>
                <a:lnTo>
                  <a:pt x="260030" y="2203059"/>
                </a:lnTo>
                <a:lnTo>
                  <a:pt x="255865" y="2201721"/>
                </a:lnTo>
                <a:lnTo>
                  <a:pt x="248429" y="2206847"/>
                </a:lnTo>
                <a:lnTo>
                  <a:pt x="240992" y="2212196"/>
                </a:lnTo>
                <a:lnTo>
                  <a:pt x="226715" y="2223115"/>
                </a:lnTo>
                <a:lnTo>
                  <a:pt x="211842" y="2234704"/>
                </a:lnTo>
                <a:lnTo>
                  <a:pt x="204406" y="2240051"/>
                </a:lnTo>
                <a:lnTo>
                  <a:pt x="196375" y="2245622"/>
                </a:lnTo>
                <a:lnTo>
                  <a:pt x="188641" y="2250748"/>
                </a:lnTo>
                <a:lnTo>
                  <a:pt x="180015" y="2255874"/>
                </a:lnTo>
                <a:lnTo>
                  <a:pt x="170794" y="2260331"/>
                </a:lnTo>
                <a:lnTo>
                  <a:pt x="161573" y="2264564"/>
                </a:lnTo>
                <a:lnTo>
                  <a:pt x="156218" y="2266348"/>
                </a:lnTo>
                <a:lnTo>
                  <a:pt x="151460" y="2267907"/>
                </a:lnTo>
                <a:lnTo>
                  <a:pt x="145808" y="2269690"/>
                </a:lnTo>
                <a:lnTo>
                  <a:pt x="140454" y="2271027"/>
                </a:lnTo>
                <a:lnTo>
                  <a:pt x="134505" y="2272141"/>
                </a:lnTo>
                <a:lnTo>
                  <a:pt x="128853" y="2273255"/>
                </a:lnTo>
                <a:lnTo>
                  <a:pt x="122309" y="2274146"/>
                </a:lnTo>
                <a:lnTo>
                  <a:pt x="116063" y="2275037"/>
                </a:lnTo>
                <a:lnTo>
                  <a:pt x="113981" y="2269912"/>
                </a:lnTo>
                <a:lnTo>
                  <a:pt x="112196" y="2267015"/>
                </a:lnTo>
                <a:lnTo>
                  <a:pt x="111006" y="2265902"/>
                </a:lnTo>
                <a:lnTo>
                  <a:pt x="110411" y="2265456"/>
                </a:lnTo>
                <a:lnTo>
                  <a:pt x="109221" y="2264787"/>
                </a:lnTo>
                <a:lnTo>
                  <a:pt x="108032" y="2264564"/>
                </a:lnTo>
                <a:lnTo>
                  <a:pt x="105950" y="2264341"/>
                </a:lnTo>
                <a:lnTo>
                  <a:pt x="102975" y="2264118"/>
                </a:lnTo>
                <a:lnTo>
                  <a:pt x="99405" y="2263450"/>
                </a:lnTo>
                <a:lnTo>
                  <a:pt x="97323" y="2262558"/>
                </a:lnTo>
                <a:lnTo>
                  <a:pt x="94943" y="2261443"/>
                </a:lnTo>
                <a:lnTo>
                  <a:pt x="98810" y="2259216"/>
                </a:lnTo>
                <a:lnTo>
                  <a:pt x="102083" y="2256765"/>
                </a:lnTo>
                <a:lnTo>
                  <a:pt x="105057" y="2253868"/>
                </a:lnTo>
                <a:lnTo>
                  <a:pt x="108329" y="2250971"/>
                </a:lnTo>
                <a:lnTo>
                  <a:pt x="113981" y="2244955"/>
                </a:lnTo>
                <a:lnTo>
                  <a:pt x="119632" y="2238270"/>
                </a:lnTo>
                <a:lnTo>
                  <a:pt x="130340" y="2224897"/>
                </a:lnTo>
                <a:lnTo>
                  <a:pt x="135992" y="2217990"/>
                </a:lnTo>
                <a:lnTo>
                  <a:pt x="141644" y="2211528"/>
                </a:lnTo>
                <a:lnTo>
                  <a:pt x="140454" y="2210413"/>
                </a:lnTo>
                <a:lnTo>
                  <a:pt x="139562" y="2209298"/>
                </a:lnTo>
                <a:lnTo>
                  <a:pt x="138669" y="2205956"/>
                </a:lnTo>
                <a:lnTo>
                  <a:pt x="137777" y="2202390"/>
                </a:lnTo>
                <a:lnTo>
                  <a:pt x="137479" y="2198380"/>
                </a:lnTo>
                <a:lnTo>
                  <a:pt x="137182" y="2189242"/>
                </a:lnTo>
                <a:lnTo>
                  <a:pt x="137479" y="2180329"/>
                </a:lnTo>
                <a:lnTo>
                  <a:pt x="140454" y="2181667"/>
                </a:lnTo>
                <a:lnTo>
                  <a:pt x="142833" y="2182780"/>
                </a:lnTo>
                <a:lnTo>
                  <a:pt x="144916" y="2183450"/>
                </a:lnTo>
                <a:lnTo>
                  <a:pt x="146403" y="2183450"/>
                </a:lnTo>
                <a:lnTo>
                  <a:pt x="147593" y="2183225"/>
                </a:lnTo>
                <a:lnTo>
                  <a:pt x="148485" y="2182558"/>
                </a:lnTo>
                <a:lnTo>
                  <a:pt x="148782" y="2181667"/>
                </a:lnTo>
                <a:lnTo>
                  <a:pt x="148782" y="2180552"/>
                </a:lnTo>
                <a:lnTo>
                  <a:pt x="147890" y="2177879"/>
                </a:lnTo>
                <a:lnTo>
                  <a:pt x="146105" y="2174091"/>
                </a:lnTo>
                <a:lnTo>
                  <a:pt x="144320" y="2170525"/>
                </a:lnTo>
                <a:lnTo>
                  <a:pt x="141644" y="2166735"/>
                </a:lnTo>
                <a:lnTo>
                  <a:pt x="141644" y="2170079"/>
                </a:lnTo>
                <a:lnTo>
                  <a:pt x="140751" y="2172976"/>
                </a:lnTo>
                <a:lnTo>
                  <a:pt x="139264" y="2174981"/>
                </a:lnTo>
                <a:lnTo>
                  <a:pt x="137479" y="2176763"/>
                </a:lnTo>
                <a:lnTo>
                  <a:pt x="134802" y="2177433"/>
                </a:lnTo>
                <a:lnTo>
                  <a:pt x="131828" y="2178323"/>
                </a:lnTo>
                <a:lnTo>
                  <a:pt x="128258" y="2178547"/>
                </a:lnTo>
                <a:lnTo>
                  <a:pt x="124986" y="2178547"/>
                </a:lnTo>
                <a:lnTo>
                  <a:pt x="116657" y="2178547"/>
                </a:lnTo>
                <a:lnTo>
                  <a:pt x="108032" y="2178323"/>
                </a:lnTo>
                <a:lnTo>
                  <a:pt x="103868" y="2178547"/>
                </a:lnTo>
                <a:lnTo>
                  <a:pt x="99405" y="2178993"/>
                </a:lnTo>
                <a:lnTo>
                  <a:pt x="94943" y="2179438"/>
                </a:lnTo>
                <a:lnTo>
                  <a:pt x="90779" y="2180552"/>
                </a:lnTo>
                <a:lnTo>
                  <a:pt x="89590" y="2177433"/>
                </a:lnTo>
                <a:lnTo>
                  <a:pt x="88103" y="2174312"/>
                </a:lnTo>
                <a:lnTo>
                  <a:pt x="84830" y="2168964"/>
                </a:lnTo>
                <a:lnTo>
                  <a:pt x="83641" y="2166068"/>
                </a:lnTo>
                <a:lnTo>
                  <a:pt x="82451" y="2162502"/>
                </a:lnTo>
                <a:lnTo>
                  <a:pt x="82153" y="2158714"/>
                </a:lnTo>
                <a:lnTo>
                  <a:pt x="82451" y="2153811"/>
                </a:lnTo>
                <a:lnTo>
                  <a:pt x="85128" y="2153811"/>
                </a:lnTo>
                <a:lnTo>
                  <a:pt x="88103" y="2154034"/>
                </a:lnTo>
                <a:lnTo>
                  <a:pt x="95241" y="2155147"/>
                </a:lnTo>
                <a:lnTo>
                  <a:pt x="102975" y="2156040"/>
                </a:lnTo>
                <a:lnTo>
                  <a:pt x="106544" y="2156486"/>
                </a:lnTo>
                <a:lnTo>
                  <a:pt x="110114" y="2156486"/>
                </a:lnTo>
                <a:lnTo>
                  <a:pt x="113386" y="2156040"/>
                </a:lnTo>
                <a:lnTo>
                  <a:pt x="116657" y="2155147"/>
                </a:lnTo>
                <a:lnTo>
                  <a:pt x="118145" y="2154702"/>
                </a:lnTo>
                <a:lnTo>
                  <a:pt x="119335" y="2153811"/>
                </a:lnTo>
                <a:lnTo>
                  <a:pt x="120524" y="2152920"/>
                </a:lnTo>
                <a:lnTo>
                  <a:pt x="121715" y="2151805"/>
                </a:lnTo>
                <a:lnTo>
                  <a:pt x="122904" y="2150691"/>
                </a:lnTo>
                <a:lnTo>
                  <a:pt x="123499" y="2149131"/>
                </a:lnTo>
                <a:lnTo>
                  <a:pt x="124391" y="2147349"/>
                </a:lnTo>
                <a:lnTo>
                  <a:pt x="124689" y="2145343"/>
                </a:lnTo>
                <a:lnTo>
                  <a:pt x="124986" y="2140886"/>
                </a:lnTo>
                <a:lnTo>
                  <a:pt x="124689" y="2135537"/>
                </a:lnTo>
                <a:lnTo>
                  <a:pt x="130935" y="2132640"/>
                </a:lnTo>
                <a:lnTo>
                  <a:pt x="137479" y="2130413"/>
                </a:lnTo>
                <a:lnTo>
                  <a:pt x="144618" y="2128407"/>
                </a:lnTo>
                <a:lnTo>
                  <a:pt x="151757" y="2126847"/>
                </a:lnTo>
                <a:lnTo>
                  <a:pt x="159194" y="2125288"/>
                </a:lnTo>
                <a:lnTo>
                  <a:pt x="166629" y="2123949"/>
                </a:lnTo>
                <a:lnTo>
                  <a:pt x="182097" y="2121721"/>
                </a:lnTo>
                <a:lnTo>
                  <a:pt x="189831" y="2120607"/>
                </a:lnTo>
                <a:lnTo>
                  <a:pt x="197267" y="2119271"/>
                </a:lnTo>
                <a:lnTo>
                  <a:pt x="204406" y="2117487"/>
                </a:lnTo>
                <a:lnTo>
                  <a:pt x="211247" y="2115481"/>
                </a:lnTo>
                <a:lnTo>
                  <a:pt x="217791" y="2113030"/>
                </a:lnTo>
                <a:lnTo>
                  <a:pt x="224038" y="2110134"/>
                </a:lnTo>
                <a:lnTo>
                  <a:pt x="227013" y="2108797"/>
                </a:lnTo>
                <a:lnTo>
                  <a:pt x="229689" y="2107013"/>
                </a:lnTo>
                <a:lnTo>
                  <a:pt x="232367" y="2105008"/>
                </a:lnTo>
                <a:lnTo>
                  <a:pt x="234746" y="2103225"/>
                </a:lnTo>
                <a:lnTo>
                  <a:pt x="231771" y="2095204"/>
                </a:lnTo>
                <a:lnTo>
                  <a:pt x="230284" y="2091860"/>
                </a:lnTo>
                <a:lnTo>
                  <a:pt x="228797" y="2088740"/>
                </a:lnTo>
                <a:lnTo>
                  <a:pt x="227309" y="2086291"/>
                </a:lnTo>
                <a:lnTo>
                  <a:pt x="225525" y="2084061"/>
                </a:lnTo>
                <a:lnTo>
                  <a:pt x="223443" y="2081610"/>
                </a:lnTo>
                <a:lnTo>
                  <a:pt x="221658" y="2080050"/>
                </a:lnTo>
                <a:lnTo>
                  <a:pt x="219873" y="2078489"/>
                </a:lnTo>
                <a:lnTo>
                  <a:pt x="217494" y="2077374"/>
                </a:lnTo>
                <a:lnTo>
                  <a:pt x="215411" y="2076707"/>
                </a:lnTo>
                <a:lnTo>
                  <a:pt x="213329" y="2075815"/>
                </a:lnTo>
                <a:lnTo>
                  <a:pt x="211247" y="2075592"/>
                </a:lnTo>
                <a:lnTo>
                  <a:pt x="208570" y="2075148"/>
                </a:lnTo>
                <a:lnTo>
                  <a:pt x="206191" y="2075148"/>
                </a:lnTo>
                <a:lnTo>
                  <a:pt x="204108" y="2075148"/>
                </a:lnTo>
                <a:lnTo>
                  <a:pt x="198755" y="2076260"/>
                </a:lnTo>
                <a:lnTo>
                  <a:pt x="193400" y="2077820"/>
                </a:lnTo>
                <a:lnTo>
                  <a:pt x="188344" y="2079826"/>
                </a:lnTo>
                <a:lnTo>
                  <a:pt x="182692" y="2082277"/>
                </a:lnTo>
                <a:lnTo>
                  <a:pt x="170496" y="2088072"/>
                </a:lnTo>
                <a:lnTo>
                  <a:pt x="158598" y="2094758"/>
                </a:lnTo>
                <a:lnTo>
                  <a:pt x="158896" y="2091637"/>
                </a:lnTo>
                <a:lnTo>
                  <a:pt x="158896" y="2088963"/>
                </a:lnTo>
                <a:lnTo>
                  <a:pt x="158896" y="2086734"/>
                </a:lnTo>
                <a:lnTo>
                  <a:pt x="158003" y="2085176"/>
                </a:lnTo>
                <a:lnTo>
                  <a:pt x="157409" y="2083392"/>
                </a:lnTo>
                <a:lnTo>
                  <a:pt x="156218" y="2082055"/>
                </a:lnTo>
                <a:lnTo>
                  <a:pt x="154731" y="2080941"/>
                </a:lnTo>
                <a:lnTo>
                  <a:pt x="153542" y="2079826"/>
                </a:lnTo>
                <a:lnTo>
                  <a:pt x="150269" y="2078044"/>
                </a:lnTo>
                <a:lnTo>
                  <a:pt x="147295" y="2076260"/>
                </a:lnTo>
                <a:lnTo>
                  <a:pt x="144320" y="2074701"/>
                </a:lnTo>
                <a:lnTo>
                  <a:pt x="142833" y="2073588"/>
                </a:lnTo>
                <a:lnTo>
                  <a:pt x="141644" y="2072028"/>
                </a:lnTo>
                <a:lnTo>
                  <a:pt x="143726" y="2067793"/>
                </a:lnTo>
                <a:lnTo>
                  <a:pt x="146105" y="2064005"/>
                </a:lnTo>
                <a:lnTo>
                  <a:pt x="148782" y="2060663"/>
                </a:lnTo>
                <a:lnTo>
                  <a:pt x="151460" y="2057765"/>
                </a:lnTo>
                <a:lnTo>
                  <a:pt x="153839" y="2055314"/>
                </a:lnTo>
                <a:lnTo>
                  <a:pt x="157111" y="2053308"/>
                </a:lnTo>
                <a:lnTo>
                  <a:pt x="160085" y="2051303"/>
                </a:lnTo>
                <a:lnTo>
                  <a:pt x="163060" y="2050188"/>
                </a:lnTo>
                <a:lnTo>
                  <a:pt x="166332" y="2049074"/>
                </a:lnTo>
                <a:lnTo>
                  <a:pt x="169901" y="2048183"/>
                </a:lnTo>
                <a:close/>
                <a:moveTo>
                  <a:pt x="547951" y="2030116"/>
                </a:moveTo>
                <a:lnTo>
                  <a:pt x="549728" y="2030116"/>
                </a:lnTo>
                <a:lnTo>
                  <a:pt x="551209" y="2030116"/>
                </a:lnTo>
                <a:lnTo>
                  <a:pt x="555061" y="2030337"/>
                </a:lnTo>
                <a:lnTo>
                  <a:pt x="558912" y="2031219"/>
                </a:lnTo>
                <a:lnTo>
                  <a:pt x="562468" y="2032544"/>
                </a:lnTo>
                <a:lnTo>
                  <a:pt x="566319" y="2034307"/>
                </a:lnTo>
                <a:lnTo>
                  <a:pt x="570170" y="2036291"/>
                </a:lnTo>
                <a:lnTo>
                  <a:pt x="577873" y="2039821"/>
                </a:lnTo>
                <a:lnTo>
                  <a:pt x="581724" y="2041805"/>
                </a:lnTo>
                <a:lnTo>
                  <a:pt x="585872" y="2043569"/>
                </a:lnTo>
                <a:lnTo>
                  <a:pt x="590316" y="2044672"/>
                </a:lnTo>
                <a:lnTo>
                  <a:pt x="594760" y="2045776"/>
                </a:lnTo>
                <a:lnTo>
                  <a:pt x="599203" y="2045995"/>
                </a:lnTo>
                <a:lnTo>
                  <a:pt x="601573" y="2045995"/>
                </a:lnTo>
                <a:lnTo>
                  <a:pt x="603648" y="2045776"/>
                </a:lnTo>
                <a:lnTo>
                  <a:pt x="600092" y="2047759"/>
                </a:lnTo>
                <a:lnTo>
                  <a:pt x="595945" y="2048863"/>
                </a:lnTo>
                <a:lnTo>
                  <a:pt x="592093" y="2049744"/>
                </a:lnTo>
                <a:lnTo>
                  <a:pt x="587946" y="2049744"/>
                </a:lnTo>
                <a:lnTo>
                  <a:pt x="583502" y="2049304"/>
                </a:lnTo>
                <a:lnTo>
                  <a:pt x="579354" y="2048421"/>
                </a:lnTo>
                <a:lnTo>
                  <a:pt x="575206" y="2047759"/>
                </a:lnTo>
                <a:lnTo>
                  <a:pt x="570763" y="2046216"/>
                </a:lnTo>
                <a:lnTo>
                  <a:pt x="566615" y="2044672"/>
                </a:lnTo>
                <a:lnTo>
                  <a:pt x="562468" y="2042908"/>
                </a:lnTo>
                <a:lnTo>
                  <a:pt x="554764" y="2039379"/>
                </a:lnTo>
                <a:lnTo>
                  <a:pt x="547062" y="2035630"/>
                </a:lnTo>
                <a:lnTo>
                  <a:pt x="540544" y="2032984"/>
                </a:lnTo>
                <a:lnTo>
                  <a:pt x="542322" y="2031880"/>
                </a:lnTo>
                <a:lnTo>
                  <a:pt x="544099" y="2031219"/>
                </a:lnTo>
                <a:lnTo>
                  <a:pt x="546173" y="2030780"/>
                </a:lnTo>
                <a:close/>
                <a:moveTo>
                  <a:pt x="8436870" y="2023123"/>
                </a:moveTo>
                <a:lnTo>
                  <a:pt x="8439486" y="2023347"/>
                </a:lnTo>
                <a:lnTo>
                  <a:pt x="8441521" y="2024016"/>
                </a:lnTo>
                <a:lnTo>
                  <a:pt x="8444138" y="2024908"/>
                </a:lnTo>
                <a:lnTo>
                  <a:pt x="8446464" y="2026023"/>
                </a:lnTo>
                <a:lnTo>
                  <a:pt x="8448208" y="2027584"/>
                </a:lnTo>
                <a:lnTo>
                  <a:pt x="8450244" y="2029369"/>
                </a:lnTo>
                <a:lnTo>
                  <a:pt x="8451988" y="2031600"/>
                </a:lnTo>
                <a:lnTo>
                  <a:pt x="8453151" y="2033830"/>
                </a:lnTo>
                <a:lnTo>
                  <a:pt x="8453442" y="2036506"/>
                </a:lnTo>
                <a:lnTo>
                  <a:pt x="8453442" y="2039183"/>
                </a:lnTo>
                <a:lnTo>
                  <a:pt x="8451116" y="2039183"/>
                </a:lnTo>
                <a:lnTo>
                  <a:pt x="8449371" y="2039183"/>
                </a:lnTo>
                <a:lnTo>
                  <a:pt x="8447918" y="2038737"/>
                </a:lnTo>
                <a:lnTo>
                  <a:pt x="8446173" y="2038067"/>
                </a:lnTo>
                <a:lnTo>
                  <a:pt x="8443557" y="2036730"/>
                </a:lnTo>
                <a:lnTo>
                  <a:pt x="8440940" y="2034945"/>
                </a:lnTo>
                <a:lnTo>
                  <a:pt x="8438614" y="2032937"/>
                </a:lnTo>
                <a:lnTo>
                  <a:pt x="8435706" y="2031600"/>
                </a:lnTo>
                <a:lnTo>
                  <a:pt x="8434253" y="2031153"/>
                </a:lnTo>
                <a:lnTo>
                  <a:pt x="8432508" y="2030707"/>
                </a:lnTo>
                <a:lnTo>
                  <a:pt x="8430764" y="2030485"/>
                </a:lnTo>
                <a:lnTo>
                  <a:pt x="8428438" y="2030707"/>
                </a:lnTo>
                <a:lnTo>
                  <a:pt x="8428729" y="2028254"/>
                </a:lnTo>
                <a:lnTo>
                  <a:pt x="8429892" y="2026469"/>
                </a:lnTo>
                <a:lnTo>
                  <a:pt x="8431055" y="2024908"/>
                </a:lnTo>
                <a:lnTo>
                  <a:pt x="8432799" y="2024016"/>
                </a:lnTo>
                <a:lnTo>
                  <a:pt x="8434544" y="2023347"/>
                </a:lnTo>
                <a:close/>
                <a:moveTo>
                  <a:pt x="8327234" y="1992954"/>
                </a:moveTo>
                <a:lnTo>
                  <a:pt x="8326044" y="1995274"/>
                </a:lnTo>
                <a:lnTo>
                  <a:pt x="8324257" y="1997362"/>
                </a:lnTo>
                <a:lnTo>
                  <a:pt x="8322174" y="1998986"/>
                </a:lnTo>
                <a:lnTo>
                  <a:pt x="8320388" y="2000377"/>
                </a:lnTo>
                <a:lnTo>
                  <a:pt x="8317709" y="2002002"/>
                </a:lnTo>
                <a:lnTo>
                  <a:pt x="8315030" y="2002930"/>
                </a:lnTo>
                <a:lnTo>
                  <a:pt x="8312351" y="2003625"/>
                </a:lnTo>
                <a:lnTo>
                  <a:pt x="8309970" y="2004089"/>
                </a:lnTo>
                <a:lnTo>
                  <a:pt x="8306696" y="2004553"/>
                </a:lnTo>
                <a:lnTo>
                  <a:pt x="8303719" y="2004553"/>
                </a:lnTo>
                <a:lnTo>
                  <a:pt x="8298659" y="2004553"/>
                </a:lnTo>
                <a:lnTo>
                  <a:pt x="8293301" y="2004089"/>
                </a:lnTo>
                <a:lnTo>
                  <a:pt x="8289134" y="2002930"/>
                </a:lnTo>
                <a:lnTo>
                  <a:pt x="8290622" y="2001769"/>
                </a:lnTo>
                <a:lnTo>
                  <a:pt x="8292408" y="2000377"/>
                </a:lnTo>
                <a:lnTo>
                  <a:pt x="8294790" y="1999217"/>
                </a:lnTo>
                <a:lnTo>
                  <a:pt x="8297171" y="1998753"/>
                </a:lnTo>
                <a:lnTo>
                  <a:pt x="8301636" y="1997362"/>
                </a:lnTo>
                <a:lnTo>
                  <a:pt x="8306696" y="1996434"/>
                </a:lnTo>
                <a:lnTo>
                  <a:pt x="8317411" y="1995274"/>
                </a:lnTo>
                <a:lnTo>
                  <a:pt x="8322769" y="1994115"/>
                </a:lnTo>
                <a:close/>
                <a:moveTo>
                  <a:pt x="8245074" y="1992954"/>
                </a:moveTo>
                <a:lnTo>
                  <a:pt x="8252939" y="1993191"/>
                </a:lnTo>
                <a:lnTo>
                  <a:pt x="8259594" y="1993428"/>
                </a:lnTo>
                <a:lnTo>
                  <a:pt x="8264131" y="1993901"/>
                </a:lnTo>
                <a:lnTo>
                  <a:pt x="8263829" y="1995322"/>
                </a:lnTo>
                <a:lnTo>
                  <a:pt x="8262921" y="1996505"/>
                </a:lnTo>
                <a:lnTo>
                  <a:pt x="8262316" y="1997689"/>
                </a:lnTo>
                <a:lnTo>
                  <a:pt x="8261409" y="1998635"/>
                </a:lnTo>
                <a:lnTo>
                  <a:pt x="8259291" y="1999819"/>
                </a:lnTo>
                <a:lnTo>
                  <a:pt x="8256569" y="2000766"/>
                </a:lnTo>
                <a:lnTo>
                  <a:pt x="8252939" y="2001239"/>
                </a:lnTo>
                <a:lnTo>
                  <a:pt x="8249612" y="2001239"/>
                </a:lnTo>
                <a:lnTo>
                  <a:pt x="8241444" y="2001002"/>
                </a:lnTo>
                <a:lnTo>
                  <a:pt x="8232672" y="2000766"/>
                </a:lnTo>
                <a:lnTo>
                  <a:pt x="8228135" y="2000292"/>
                </a:lnTo>
                <a:lnTo>
                  <a:pt x="8223900" y="2000766"/>
                </a:lnTo>
                <a:lnTo>
                  <a:pt x="8219666" y="2001002"/>
                </a:lnTo>
                <a:lnTo>
                  <a:pt x="8215431" y="2001949"/>
                </a:lnTo>
                <a:lnTo>
                  <a:pt x="8211801" y="2003133"/>
                </a:lnTo>
                <a:lnTo>
                  <a:pt x="8208171" y="2004553"/>
                </a:lnTo>
                <a:lnTo>
                  <a:pt x="8209684" y="2002186"/>
                </a:lnTo>
                <a:lnTo>
                  <a:pt x="8212406" y="2000055"/>
                </a:lnTo>
                <a:lnTo>
                  <a:pt x="8215431" y="1998398"/>
                </a:lnTo>
                <a:lnTo>
                  <a:pt x="8219060" y="1996742"/>
                </a:lnTo>
                <a:lnTo>
                  <a:pt x="8222690" y="1995558"/>
                </a:lnTo>
                <a:lnTo>
                  <a:pt x="8226925" y="1994611"/>
                </a:lnTo>
                <a:lnTo>
                  <a:pt x="8231160" y="1994138"/>
                </a:lnTo>
                <a:lnTo>
                  <a:pt x="8235698" y="1993428"/>
                </a:lnTo>
                <a:close/>
                <a:moveTo>
                  <a:pt x="8136140" y="1987442"/>
                </a:moveTo>
                <a:lnTo>
                  <a:pt x="8138521" y="1987442"/>
                </a:lnTo>
                <a:lnTo>
                  <a:pt x="8140902" y="1987665"/>
                </a:lnTo>
                <a:lnTo>
                  <a:pt x="8142390" y="1988557"/>
                </a:lnTo>
                <a:lnTo>
                  <a:pt x="8143878" y="1989673"/>
                </a:lnTo>
                <a:lnTo>
                  <a:pt x="8144772" y="1990788"/>
                </a:lnTo>
                <a:lnTo>
                  <a:pt x="8145665" y="1992349"/>
                </a:lnTo>
                <a:lnTo>
                  <a:pt x="8147451" y="1995471"/>
                </a:lnTo>
                <a:lnTo>
                  <a:pt x="8149534" y="1998595"/>
                </a:lnTo>
                <a:lnTo>
                  <a:pt x="8150427" y="1999933"/>
                </a:lnTo>
                <a:lnTo>
                  <a:pt x="8151915" y="2000825"/>
                </a:lnTo>
                <a:lnTo>
                  <a:pt x="8153999" y="2001489"/>
                </a:lnTo>
                <a:lnTo>
                  <a:pt x="8156082" y="2001711"/>
                </a:lnTo>
                <a:lnTo>
                  <a:pt x="8158761" y="2001042"/>
                </a:lnTo>
                <a:lnTo>
                  <a:pt x="8161738" y="2000380"/>
                </a:lnTo>
                <a:lnTo>
                  <a:pt x="8160845" y="2001935"/>
                </a:lnTo>
                <a:lnTo>
                  <a:pt x="8158761" y="2003497"/>
                </a:lnTo>
                <a:lnTo>
                  <a:pt x="8156976" y="2004612"/>
                </a:lnTo>
                <a:lnTo>
                  <a:pt x="8154594" y="2005057"/>
                </a:lnTo>
                <a:lnTo>
                  <a:pt x="8152511" y="2005281"/>
                </a:lnTo>
                <a:lnTo>
                  <a:pt x="8149832" y="2005281"/>
                </a:lnTo>
                <a:lnTo>
                  <a:pt x="8147451" y="2004834"/>
                </a:lnTo>
                <a:lnTo>
                  <a:pt x="8144772" y="2004165"/>
                </a:lnTo>
                <a:lnTo>
                  <a:pt x="8142688" y="2003050"/>
                </a:lnTo>
                <a:lnTo>
                  <a:pt x="8140307" y="2001711"/>
                </a:lnTo>
                <a:lnTo>
                  <a:pt x="8138521" y="1999933"/>
                </a:lnTo>
                <a:lnTo>
                  <a:pt x="8137032" y="1998149"/>
                </a:lnTo>
                <a:lnTo>
                  <a:pt x="8136140" y="1995695"/>
                </a:lnTo>
                <a:lnTo>
                  <a:pt x="8135544" y="1993241"/>
                </a:lnTo>
                <a:lnTo>
                  <a:pt x="8135544" y="1990342"/>
                </a:lnTo>
                <a:close/>
                <a:moveTo>
                  <a:pt x="8132396" y="1952807"/>
                </a:moveTo>
                <a:lnTo>
                  <a:pt x="8134195" y="1953030"/>
                </a:lnTo>
                <a:lnTo>
                  <a:pt x="8135993" y="1953252"/>
                </a:lnTo>
                <a:lnTo>
                  <a:pt x="8139890" y="1955260"/>
                </a:lnTo>
                <a:lnTo>
                  <a:pt x="8144086" y="1957267"/>
                </a:lnTo>
                <a:lnTo>
                  <a:pt x="8148582" y="1959275"/>
                </a:lnTo>
                <a:lnTo>
                  <a:pt x="8150381" y="1960167"/>
                </a:lnTo>
                <a:lnTo>
                  <a:pt x="8152778" y="1960614"/>
                </a:lnTo>
                <a:lnTo>
                  <a:pt x="8155176" y="1960614"/>
                </a:lnTo>
                <a:lnTo>
                  <a:pt x="8156975" y="1960614"/>
                </a:lnTo>
                <a:lnTo>
                  <a:pt x="8156075" y="1963289"/>
                </a:lnTo>
                <a:lnTo>
                  <a:pt x="8155176" y="1965744"/>
                </a:lnTo>
                <a:lnTo>
                  <a:pt x="8153078" y="1967750"/>
                </a:lnTo>
                <a:lnTo>
                  <a:pt x="8151280" y="1969089"/>
                </a:lnTo>
                <a:lnTo>
                  <a:pt x="8148881" y="1970427"/>
                </a:lnTo>
                <a:lnTo>
                  <a:pt x="8146784" y="1971765"/>
                </a:lnTo>
                <a:lnTo>
                  <a:pt x="8144086" y="1972434"/>
                </a:lnTo>
                <a:lnTo>
                  <a:pt x="8141089" y="1973104"/>
                </a:lnTo>
                <a:lnTo>
                  <a:pt x="8134494" y="1973995"/>
                </a:lnTo>
                <a:lnTo>
                  <a:pt x="8127900" y="1974219"/>
                </a:lnTo>
                <a:lnTo>
                  <a:pt x="8121306" y="1974442"/>
                </a:lnTo>
                <a:lnTo>
                  <a:pt x="8114412" y="1975111"/>
                </a:lnTo>
                <a:lnTo>
                  <a:pt x="8114112" y="1973104"/>
                </a:lnTo>
                <a:lnTo>
                  <a:pt x="8115011" y="1971320"/>
                </a:lnTo>
                <a:lnTo>
                  <a:pt x="8115611" y="1969981"/>
                </a:lnTo>
                <a:lnTo>
                  <a:pt x="8117110" y="1968866"/>
                </a:lnTo>
                <a:lnTo>
                  <a:pt x="8118908" y="1967750"/>
                </a:lnTo>
                <a:lnTo>
                  <a:pt x="8121306" y="1966859"/>
                </a:lnTo>
                <a:lnTo>
                  <a:pt x="8125502" y="1965520"/>
                </a:lnTo>
                <a:lnTo>
                  <a:pt x="8129399" y="1963736"/>
                </a:lnTo>
                <a:lnTo>
                  <a:pt x="8130897" y="1963289"/>
                </a:lnTo>
                <a:lnTo>
                  <a:pt x="8131497" y="1962174"/>
                </a:lnTo>
                <a:lnTo>
                  <a:pt x="8131497" y="1961282"/>
                </a:lnTo>
                <a:lnTo>
                  <a:pt x="8131197" y="1959721"/>
                </a:lnTo>
                <a:lnTo>
                  <a:pt x="8129699" y="1958382"/>
                </a:lnTo>
                <a:lnTo>
                  <a:pt x="8127001" y="1956598"/>
                </a:lnTo>
                <a:lnTo>
                  <a:pt x="8128200" y="1954814"/>
                </a:lnTo>
                <a:lnTo>
                  <a:pt x="8129399" y="1953698"/>
                </a:lnTo>
                <a:lnTo>
                  <a:pt x="8130897" y="1953030"/>
                </a:lnTo>
                <a:close/>
                <a:moveTo>
                  <a:pt x="8723586" y="1890355"/>
                </a:moveTo>
                <a:lnTo>
                  <a:pt x="8725105" y="1890574"/>
                </a:lnTo>
                <a:lnTo>
                  <a:pt x="8726017" y="1891452"/>
                </a:lnTo>
                <a:lnTo>
                  <a:pt x="8727538" y="1893207"/>
                </a:lnTo>
                <a:lnTo>
                  <a:pt x="8730274" y="1897376"/>
                </a:lnTo>
                <a:lnTo>
                  <a:pt x="8731793" y="1898912"/>
                </a:lnTo>
                <a:lnTo>
                  <a:pt x="8733010" y="1899570"/>
                </a:lnTo>
                <a:lnTo>
                  <a:pt x="8734225" y="1899789"/>
                </a:lnTo>
                <a:lnTo>
                  <a:pt x="8735137" y="1900008"/>
                </a:lnTo>
                <a:lnTo>
                  <a:pt x="8737265" y="1900008"/>
                </a:lnTo>
                <a:lnTo>
                  <a:pt x="8739089" y="1899570"/>
                </a:lnTo>
                <a:lnTo>
                  <a:pt x="8741521" y="1898691"/>
                </a:lnTo>
                <a:lnTo>
                  <a:pt x="8743345" y="1899789"/>
                </a:lnTo>
                <a:lnTo>
                  <a:pt x="8743953" y="1900886"/>
                </a:lnTo>
                <a:lnTo>
                  <a:pt x="8743953" y="1901763"/>
                </a:lnTo>
                <a:lnTo>
                  <a:pt x="8743345" y="1902201"/>
                </a:lnTo>
                <a:lnTo>
                  <a:pt x="8741825" y="1902860"/>
                </a:lnTo>
                <a:lnTo>
                  <a:pt x="8739393" y="1903299"/>
                </a:lnTo>
                <a:lnTo>
                  <a:pt x="8736657" y="1903737"/>
                </a:lnTo>
                <a:lnTo>
                  <a:pt x="8734225" y="1903737"/>
                </a:lnTo>
                <a:lnTo>
                  <a:pt x="8727538" y="1903737"/>
                </a:lnTo>
                <a:lnTo>
                  <a:pt x="8724802" y="1903299"/>
                </a:lnTo>
                <a:lnTo>
                  <a:pt x="8721762" y="1902860"/>
                </a:lnTo>
                <a:lnTo>
                  <a:pt x="8719633" y="1902201"/>
                </a:lnTo>
                <a:lnTo>
                  <a:pt x="8717506" y="1901544"/>
                </a:lnTo>
                <a:lnTo>
                  <a:pt x="8715986" y="1900447"/>
                </a:lnTo>
                <a:lnTo>
                  <a:pt x="8715682" y="1899350"/>
                </a:lnTo>
                <a:lnTo>
                  <a:pt x="8715378" y="1898034"/>
                </a:lnTo>
                <a:lnTo>
                  <a:pt x="8715378" y="1896937"/>
                </a:lnTo>
                <a:lnTo>
                  <a:pt x="8715682" y="1896278"/>
                </a:lnTo>
                <a:lnTo>
                  <a:pt x="8716290" y="1895620"/>
                </a:lnTo>
                <a:lnTo>
                  <a:pt x="8716898" y="1895401"/>
                </a:lnTo>
                <a:lnTo>
                  <a:pt x="8717810" y="1895181"/>
                </a:lnTo>
                <a:lnTo>
                  <a:pt x="8719938" y="1894742"/>
                </a:lnTo>
                <a:lnTo>
                  <a:pt x="8721154" y="1894742"/>
                </a:lnTo>
                <a:lnTo>
                  <a:pt x="8721762" y="1894742"/>
                </a:lnTo>
                <a:lnTo>
                  <a:pt x="8722674" y="1894304"/>
                </a:lnTo>
                <a:lnTo>
                  <a:pt x="8722978" y="1893646"/>
                </a:lnTo>
                <a:lnTo>
                  <a:pt x="8723586" y="1892330"/>
                </a:lnTo>
                <a:close/>
                <a:moveTo>
                  <a:pt x="9122056" y="1884256"/>
                </a:moveTo>
                <a:lnTo>
                  <a:pt x="9123560" y="1884256"/>
                </a:lnTo>
                <a:lnTo>
                  <a:pt x="9125664" y="1884486"/>
                </a:lnTo>
                <a:lnTo>
                  <a:pt x="9129873" y="1885401"/>
                </a:lnTo>
                <a:lnTo>
                  <a:pt x="9134384" y="1886773"/>
                </a:lnTo>
                <a:lnTo>
                  <a:pt x="9136789" y="1887231"/>
                </a:lnTo>
                <a:lnTo>
                  <a:pt x="9139495" y="1887688"/>
                </a:lnTo>
                <a:lnTo>
                  <a:pt x="9141600" y="1887917"/>
                </a:lnTo>
                <a:lnTo>
                  <a:pt x="9144002" y="1887689"/>
                </a:lnTo>
                <a:lnTo>
                  <a:pt x="9144002" y="1887704"/>
                </a:lnTo>
                <a:lnTo>
                  <a:pt x="9143704" y="1889289"/>
                </a:lnTo>
                <a:lnTo>
                  <a:pt x="9142802" y="1890891"/>
                </a:lnTo>
                <a:lnTo>
                  <a:pt x="9141600" y="1891577"/>
                </a:lnTo>
                <a:lnTo>
                  <a:pt x="9140096" y="1892492"/>
                </a:lnTo>
                <a:lnTo>
                  <a:pt x="9138292" y="1892721"/>
                </a:lnTo>
                <a:lnTo>
                  <a:pt x="9136488" y="1893178"/>
                </a:lnTo>
                <a:lnTo>
                  <a:pt x="9131978" y="1893178"/>
                </a:lnTo>
                <a:lnTo>
                  <a:pt x="9122357" y="1892492"/>
                </a:lnTo>
                <a:lnTo>
                  <a:pt x="9117847" y="1892492"/>
                </a:lnTo>
                <a:lnTo>
                  <a:pt x="9115742" y="1892492"/>
                </a:lnTo>
                <a:lnTo>
                  <a:pt x="9114239" y="1893178"/>
                </a:lnTo>
                <a:lnTo>
                  <a:pt x="9115141" y="1890205"/>
                </a:lnTo>
                <a:lnTo>
                  <a:pt x="9115742" y="1887917"/>
                </a:lnTo>
                <a:lnTo>
                  <a:pt x="9116945" y="1886087"/>
                </a:lnTo>
                <a:lnTo>
                  <a:pt x="9118448" y="1884943"/>
                </a:lnTo>
                <a:lnTo>
                  <a:pt x="9119952" y="1884486"/>
                </a:lnTo>
                <a:close/>
                <a:moveTo>
                  <a:pt x="8604650" y="1883218"/>
                </a:moveTo>
                <a:lnTo>
                  <a:pt x="8609080" y="1886563"/>
                </a:lnTo>
                <a:lnTo>
                  <a:pt x="8613215" y="1889685"/>
                </a:lnTo>
                <a:lnTo>
                  <a:pt x="8617350" y="1891916"/>
                </a:lnTo>
                <a:lnTo>
                  <a:pt x="8619417" y="1892809"/>
                </a:lnTo>
                <a:lnTo>
                  <a:pt x="8621485" y="1893255"/>
                </a:lnTo>
                <a:lnTo>
                  <a:pt x="8623552" y="1893924"/>
                </a:lnTo>
                <a:lnTo>
                  <a:pt x="8625915" y="1894146"/>
                </a:lnTo>
                <a:lnTo>
                  <a:pt x="8628573" y="1894593"/>
                </a:lnTo>
                <a:lnTo>
                  <a:pt x="8630640" y="1894146"/>
                </a:lnTo>
                <a:lnTo>
                  <a:pt x="8633594" y="1893924"/>
                </a:lnTo>
                <a:lnTo>
                  <a:pt x="8636252" y="1893255"/>
                </a:lnTo>
                <a:lnTo>
                  <a:pt x="8639796" y="1892585"/>
                </a:lnTo>
                <a:lnTo>
                  <a:pt x="8642750" y="1891470"/>
                </a:lnTo>
                <a:lnTo>
                  <a:pt x="8640387" y="1893701"/>
                </a:lnTo>
                <a:lnTo>
                  <a:pt x="8637729" y="1896154"/>
                </a:lnTo>
                <a:lnTo>
                  <a:pt x="8635662" y="1898831"/>
                </a:lnTo>
                <a:lnTo>
                  <a:pt x="8633004" y="1901061"/>
                </a:lnTo>
                <a:lnTo>
                  <a:pt x="8630345" y="1902846"/>
                </a:lnTo>
                <a:lnTo>
                  <a:pt x="8628573" y="1903737"/>
                </a:lnTo>
                <a:lnTo>
                  <a:pt x="8627097" y="1904630"/>
                </a:lnTo>
                <a:lnTo>
                  <a:pt x="8624733" y="1904852"/>
                </a:lnTo>
                <a:lnTo>
                  <a:pt x="8622962" y="1905299"/>
                </a:lnTo>
                <a:lnTo>
                  <a:pt x="8620599" y="1905523"/>
                </a:lnTo>
                <a:lnTo>
                  <a:pt x="8617941" y="1905299"/>
                </a:lnTo>
                <a:lnTo>
                  <a:pt x="8617645" y="1903292"/>
                </a:lnTo>
                <a:lnTo>
                  <a:pt x="8617350" y="1901507"/>
                </a:lnTo>
                <a:lnTo>
                  <a:pt x="8616464" y="1899946"/>
                </a:lnTo>
                <a:lnTo>
                  <a:pt x="8615873" y="1898385"/>
                </a:lnTo>
                <a:lnTo>
                  <a:pt x="8613510" y="1896377"/>
                </a:lnTo>
                <a:lnTo>
                  <a:pt x="8610852" y="1894593"/>
                </a:lnTo>
                <a:lnTo>
                  <a:pt x="8608785" y="1892585"/>
                </a:lnTo>
                <a:lnTo>
                  <a:pt x="8607603" y="1891470"/>
                </a:lnTo>
                <a:lnTo>
                  <a:pt x="8606422" y="1890355"/>
                </a:lnTo>
                <a:lnTo>
                  <a:pt x="8605831" y="1888794"/>
                </a:lnTo>
                <a:lnTo>
                  <a:pt x="8605241" y="1887232"/>
                </a:lnTo>
                <a:lnTo>
                  <a:pt x="8604945" y="1885225"/>
                </a:lnTo>
                <a:close/>
                <a:moveTo>
                  <a:pt x="8662481" y="1878012"/>
                </a:moveTo>
                <a:lnTo>
                  <a:pt x="8664579" y="1878235"/>
                </a:lnTo>
                <a:lnTo>
                  <a:pt x="8667277" y="1878235"/>
                </a:lnTo>
                <a:lnTo>
                  <a:pt x="8672071" y="1879127"/>
                </a:lnTo>
                <a:lnTo>
                  <a:pt x="8678365" y="1880020"/>
                </a:lnTo>
                <a:lnTo>
                  <a:pt x="8681362" y="1880242"/>
                </a:lnTo>
                <a:lnTo>
                  <a:pt x="8684658" y="1880242"/>
                </a:lnTo>
                <a:lnTo>
                  <a:pt x="8688554" y="1880242"/>
                </a:lnTo>
                <a:lnTo>
                  <a:pt x="8692151" y="1879797"/>
                </a:lnTo>
                <a:lnTo>
                  <a:pt x="8693948" y="1881135"/>
                </a:lnTo>
                <a:lnTo>
                  <a:pt x="8693948" y="1881581"/>
                </a:lnTo>
                <a:lnTo>
                  <a:pt x="8693948" y="1882250"/>
                </a:lnTo>
                <a:lnTo>
                  <a:pt x="8693349" y="1882696"/>
                </a:lnTo>
                <a:lnTo>
                  <a:pt x="8693049" y="1883142"/>
                </a:lnTo>
                <a:lnTo>
                  <a:pt x="8691551" y="1884034"/>
                </a:lnTo>
                <a:lnTo>
                  <a:pt x="8689154" y="1884256"/>
                </a:lnTo>
                <a:lnTo>
                  <a:pt x="8686156" y="1884480"/>
                </a:lnTo>
                <a:lnTo>
                  <a:pt x="8678964" y="1884703"/>
                </a:lnTo>
                <a:lnTo>
                  <a:pt x="8662781" y="1884703"/>
                </a:lnTo>
                <a:lnTo>
                  <a:pt x="8655289" y="1884703"/>
                </a:lnTo>
                <a:lnTo>
                  <a:pt x="8651992" y="1884703"/>
                </a:lnTo>
                <a:lnTo>
                  <a:pt x="8649895" y="1885149"/>
                </a:lnTo>
                <a:lnTo>
                  <a:pt x="8651692" y="1882696"/>
                </a:lnTo>
                <a:lnTo>
                  <a:pt x="8654090" y="1881135"/>
                </a:lnTo>
                <a:lnTo>
                  <a:pt x="8655889" y="1879797"/>
                </a:lnTo>
                <a:lnTo>
                  <a:pt x="8658286" y="1878904"/>
                </a:lnTo>
                <a:lnTo>
                  <a:pt x="8660084" y="1878235"/>
                </a:lnTo>
                <a:close/>
                <a:moveTo>
                  <a:pt x="8917963" y="1875336"/>
                </a:moveTo>
                <a:lnTo>
                  <a:pt x="8920409" y="1876694"/>
                </a:lnTo>
                <a:lnTo>
                  <a:pt x="8921937" y="1877825"/>
                </a:lnTo>
                <a:lnTo>
                  <a:pt x="8922549" y="1879410"/>
                </a:lnTo>
                <a:lnTo>
                  <a:pt x="8922549" y="1880768"/>
                </a:lnTo>
                <a:lnTo>
                  <a:pt x="8922549" y="1882579"/>
                </a:lnTo>
                <a:lnTo>
                  <a:pt x="8921937" y="1883938"/>
                </a:lnTo>
                <a:lnTo>
                  <a:pt x="8920714" y="1885070"/>
                </a:lnTo>
                <a:lnTo>
                  <a:pt x="8919186" y="1886427"/>
                </a:lnTo>
                <a:lnTo>
                  <a:pt x="8917046" y="1887559"/>
                </a:lnTo>
                <a:lnTo>
                  <a:pt x="8915211" y="1888465"/>
                </a:lnTo>
                <a:lnTo>
                  <a:pt x="8913377" y="1889370"/>
                </a:lnTo>
                <a:lnTo>
                  <a:pt x="8910626" y="1890049"/>
                </a:lnTo>
                <a:lnTo>
                  <a:pt x="8908180" y="1890503"/>
                </a:lnTo>
                <a:lnTo>
                  <a:pt x="8906040" y="1890503"/>
                </a:lnTo>
                <a:lnTo>
                  <a:pt x="8903289" y="1890276"/>
                </a:lnTo>
                <a:lnTo>
                  <a:pt x="8900843" y="1889370"/>
                </a:lnTo>
                <a:lnTo>
                  <a:pt x="8900232" y="1886427"/>
                </a:lnTo>
                <a:lnTo>
                  <a:pt x="8899926" y="1884164"/>
                </a:lnTo>
                <a:lnTo>
                  <a:pt x="8900232" y="1882579"/>
                </a:lnTo>
                <a:lnTo>
                  <a:pt x="8900843" y="1881448"/>
                </a:lnTo>
                <a:lnTo>
                  <a:pt x="8902066" y="1880768"/>
                </a:lnTo>
                <a:lnTo>
                  <a:pt x="8903594" y="1880542"/>
                </a:lnTo>
                <a:lnTo>
                  <a:pt x="8905429" y="1880316"/>
                </a:lnTo>
                <a:lnTo>
                  <a:pt x="8907569" y="1880316"/>
                </a:lnTo>
                <a:lnTo>
                  <a:pt x="8911237" y="1880542"/>
                </a:lnTo>
                <a:lnTo>
                  <a:pt x="8913377" y="1880542"/>
                </a:lnTo>
                <a:lnTo>
                  <a:pt x="8915211" y="1880316"/>
                </a:lnTo>
                <a:lnTo>
                  <a:pt x="8916435" y="1879636"/>
                </a:lnTo>
                <a:lnTo>
                  <a:pt x="8917657" y="1878731"/>
                </a:lnTo>
                <a:lnTo>
                  <a:pt x="8918268" y="1877373"/>
                </a:lnTo>
                <a:close/>
                <a:moveTo>
                  <a:pt x="8824915" y="1843070"/>
                </a:moveTo>
                <a:lnTo>
                  <a:pt x="8824612" y="1846684"/>
                </a:lnTo>
                <a:lnTo>
                  <a:pt x="8823395" y="1849846"/>
                </a:lnTo>
                <a:lnTo>
                  <a:pt x="8821876" y="1852783"/>
                </a:lnTo>
                <a:lnTo>
                  <a:pt x="8820052" y="1855041"/>
                </a:lnTo>
                <a:lnTo>
                  <a:pt x="8817619" y="1856622"/>
                </a:lnTo>
                <a:lnTo>
                  <a:pt x="8814883" y="1858429"/>
                </a:lnTo>
                <a:lnTo>
                  <a:pt x="8811844" y="1859559"/>
                </a:lnTo>
                <a:lnTo>
                  <a:pt x="8808500" y="1860462"/>
                </a:lnTo>
                <a:lnTo>
                  <a:pt x="8805460" y="1860913"/>
                </a:lnTo>
                <a:lnTo>
                  <a:pt x="8801508" y="1860913"/>
                </a:lnTo>
                <a:lnTo>
                  <a:pt x="8798164" y="1860913"/>
                </a:lnTo>
                <a:lnTo>
                  <a:pt x="8794516" y="1860688"/>
                </a:lnTo>
                <a:lnTo>
                  <a:pt x="8791173" y="1860462"/>
                </a:lnTo>
                <a:lnTo>
                  <a:pt x="8788132" y="1859559"/>
                </a:lnTo>
                <a:lnTo>
                  <a:pt x="8785093" y="1858654"/>
                </a:lnTo>
                <a:lnTo>
                  <a:pt x="8782053" y="1857525"/>
                </a:lnTo>
                <a:lnTo>
                  <a:pt x="8783877" y="1854590"/>
                </a:lnTo>
                <a:lnTo>
                  <a:pt x="8785701" y="1852331"/>
                </a:lnTo>
                <a:lnTo>
                  <a:pt x="8788132" y="1850976"/>
                </a:lnTo>
                <a:lnTo>
                  <a:pt x="8790565" y="1850073"/>
                </a:lnTo>
                <a:lnTo>
                  <a:pt x="8792996" y="1849620"/>
                </a:lnTo>
                <a:lnTo>
                  <a:pt x="8795732" y="1849620"/>
                </a:lnTo>
                <a:lnTo>
                  <a:pt x="8801812" y="1849846"/>
                </a:lnTo>
                <a:lnTo>
                  <a:pt x="8807588" y="1850073"/>
                </a:lnTo>
                <a:lnTo>
                  <a:pt x="8810932" y="1850073"/>
                </a:lnTo>
                <a:lnTo>
                  <a:pt x="8813972" y="1849846"/>
                </a:lnTo>
                <a:lnTo>
                  <a:pt x="8817012" y="1848942"/>
                </a:lnTo>
                <a:lnTo>
                  <a:pt x="8819748" y="1847588"/>
                </a:lnTo>
                <a:lnTo>
                  <a:pt x="8822179" y="1845781"/>
                </a:lnTo>
                <a:close/>
                <a:moveTo>
                  <a:pt x="662803" y="1819039"/>
                </a:moveTo>
                <a:lnTo>
                  <a:pt x="664374" y="1822741"/>
                </a:lnTo>
                <a:lnTo>
                  <a:pt x="667351" y="1827647"/>
                </a:lnTo>
                <a:lnTo>
                  <a:pt x="665564" y="1830101"/>
                </a:lnTo>
                <a:lnTo>
                  <a:pt x="663481" y="1832330"/>
                </a:lnTo>
                <a:lnTo>
                  <a:pt x="661100" y="1834337"/>
                </a:lnTo>
                <a:lnTo>
                  <a:pt x="658421" y="1836345"/>
                </a:lnTo>
                <a:lnTo>
                  <a:pt x="655742" y="1838129"/>
                </a:lnTo>
                <a:lnTo>
                  <a:pt x="653658" y="1840359"/>
                </a:lnTo>
                <a:lnTo>
                  <a:pt x="651575" y="1842811"/>
                </a:lnTo>
                <a:lnTo>
                  <a:pt x="650682" y="1845934"/>
                </a:lnTo>
                <a:lnTo>
                  <a:pt x="653658" y="1847941"/>
                </a:lnTo>
                <a:lnTo>
                  <a:pt x="656635" y="1849278"/>
                </a:lnTo>
                <a:lnTo>
                  <a:pt x="659910" y="1850394"/>
                </a:lnTo>
                <a:lnTo>
                  <a:pt x="663481" y="1850617"/>
                </a:lnTo>
                <a:lnTo>
                  <a:pt x="666755" y="1850617"/>
                </a:lnTo>
                <a:lnTo>
                  <a:pt x="670029" y="1850171"/>
                </a:lnTo>
                <a:lnTo>
                  <a:pt x="673602" y="1849056"/>
                </a:lnTo>
                <a:lnTo>
                  <a:pt x="676876" y="1847941"/>
                </a:lnTo>
                <a:lnTo>
                  <a:pt x="679852" y="1845934"/>
                </a:lnTo>
                <a:lnTo>
                  <a:pt x="682829" y="1843927"/>
                </a:lnTo>
                <a:lnTo>
                  <a:pt x="685508" y="1841696"/>
                </a:lnTo>
                <a:lnTo>
                  <a:pt x="687889" y="1839243"/>
                </a:lnTo>
                <a:lnTo>
                  <a:pt x="689675" y="1836567"/>
                </a:lnTo>
                <a:lnTo>
                  <a:pt x="691163" y="1833446"/>
                </a:lnTo>
                <a:lnTo>
                  <a:pt x="692354" y="1830770"/>
                </a:lnTo>
                <a:lnTo>
                  <a:pt x="692621" y="1827975"/>
                </a:lnTo>
                <a:lnTo>
                  <a:pt x="692353" y="1827926"/>
                </a:lnTo>
                <a:lnTo>
                  <a:pt x="684911" y="1825920"/>
                </a:lnTo>
                <a:lnTo>
                  <a:pt x="677768" y="1823912"/>
                </a:lnTo>
                <a:lnTo>
                  <a:pt x="670624" y="1821906"/>
                </a:lnTo>
                <a:lnTo>
                  <a:pt x="663778" y="1819452"/>
                </a:lnTo>
                <a:close/>
                <a:moveTo>
                  <a:pt x="859137" y="1804038"/>
                </a:moveTo>
                <a:lnTo>
                  <a:pt x="858445" y="1804065"/>
                </a:lnTo>
                <a:lnTo>
                  <a:pt x="846241" y="1804065"/>
                </a:lnTo>
                <a:lnTo>
                  <a:pt x="846241" y="1808079"/>
                </a:lnTo>
                <a:lnTo>
                  <a:pt x="847134" y="1811202"/>
                </a:lnTo>
                <a:lnTo>
                  <a:pt x="848027" y="1813654"/>
                </a:lnTo>
                <a:lnTo>
                  <a:pt x="850111" y="1815885"/>
                </a:lnTo>
                <a:lnTo>
                  <a:pt x="851897" y="1817669"/>
                </a:lnTo>
                <a:lnTo>
                  <a:pt x="854278" y="1819006"/>
                </a:lnTo>
                <a:lnTo>
                  <a:pt x="858441" y="1821541"/>
                </a:lnTo>
                <a:lnTo>
                  <a:pt x="858441" y="1818358"/>
                </a:lnTo>
                <a:lnTo>
                  <a:pt x="858441" y="1809783"/>
                </a:lnTo>
                <a:lnTo>
                  <a:pt x="858739" y="1805604"/>
                </a:lnTo>
                <a:close/>
                <a:moveTo>
                  <a:pt x="910832" y="1801286"/>
                </a:moveTo>
                <a:lnTo>
                  <a:pt x="915297" y="1801989"/>
                </a:lnTo>
                <a:lnTo>
                  <a:pt x="919167" y="1803164"/>
                </a:lnTo>
                <a:lnTo>
                  <a:pt x="922441" y="1804573"/>
                </a:lnTo>
                <a:lnTo>
                  <a:pt x="926013" y="1805981"/>
                </a:lnTo>
                <a:lnTo>
                  <a:pt x="929287" y="1807624"/>
                </a:lnTo>
                <a:lnTo>
                  <a:pt x="932562" y="1809034"/>
                </a:lnTo>
                <a:lnTo>
                  <a:pt x="936431" y="1810208"/>
                </a:lnTo>
                <a:lnTo>
                  <a:pt x="940598" y="1810443"/>
                </a:lnTo>
                <a:lnTo>
                  <a:pt x="936729" y="1812320"/>
                </a:lnTo>
                <a:lnTo>
                  <a:pt x="932264" y="1813494"/>
                </a:lnTo>
                <a:lnTo>
                  <a:pt x="927502" y="1814434"/>
                </a:lnTo>
                <a:lnTo>
                  <a:pt x="924822" y="1814669"/>
                </a:lnTo>
                <a:lnTo>
                  <a:pt x="922144" y="1814669"/>
                </a:lnTo>
                <a:lnTo>
                  <a:pt x="919762" y="1814434"/>
                </a:lnTo>
                <a:lnTo>
                  <a:pt x="917976" y="1813729"/>
                </a:lnTo>
                <a:lnTo>
                  <a:pt x="915892" y="1812790"/>
                </a:lnTo>
                <a:lnTo>
                  <a:pt x="914106" y="1811381"/>
                </a:lnTo>
                <a:lnTo>
                  <a:pt x="912619" y="1809503"/>
                </a:lnTo>
                <a:lnTo>
                  <a:pt x="911725" y="1807624"/>
                </a:lnTo>
                <a:lnTo>
                  <a:pt x="911130" y="1804573"/>
                </a:lnTo>
                <a:close/>
                <a:moveTo>
                  <a:pt x="939226" y="1788559"/>
                </a:moveTo>
                <a:lnTo>
                  <a:pt x="931073" y="1790908"/>
                </a:lnTo>
                <a:lnTo>
                  <a:pt x="921251" y="1793807"/>
                </a:lnTo>
                <a:lnTo>
                  <a:pt x="911428" y="1796260"/>
                </a:lnTo>
                <a:lnTo>
                  <a:pt x="901605" y="1798713"/>
                </a:lnTo>
                <a:lnTo>
                  <a:pt x="891485" y="1800720"/>
                </a:lnTo>
                <a:lnTo>
                  <a:pt x="880769" y="1802504"/>
                </a:lnTo>
                <a:lnTo>
                  <a:pt x="879378" y="1802645"/>
                </a:lnTo>
                <a:lnTo>
                  <a:pt x="878682" y="1805604"/>
                </a:lnTo>
                <a:lnTo>
                  <a:pt x="877193" y="1810442"/>
                </a:lnTo>
                <a:lnTo>
                  <a:pt x="875705" y="1814840"/>
                </a:lnTo>
                <a:lnTo>
                  <a:pt x="873622" y="1818799"/>
                </a:lnTo>
                <a:lnTo>
                  <a:pt x="872431" y="1820339"/>
                </a:lnTo>
                <a:lnTo>
                  <a:pt x="870943" y="1822096"/>
                </a:lnTo>
                <a:lnTo>
                  <a:pt x="869455" y="1823416"/>
                </a:lnTo>
                <a:lnTo>
                  <a:pt x="867966" y="1824736"/>
                </a:lnTo>
                <a:lnTo>
                  <a:pt x="865585" y="1825615"/>
                </a:lnTo>
                <a:lnTo>
                  <a:pt x="863799" y="1826496"/>
                </a:lnTo>
                <a:lnTo>
                  <a:pt x="861120" y="1827155"/>
                </a:lnTo>
                <a:lnTo>
                  <a:pt x="858441" y="1827594"/>
                </a:lnTo>
                <a:lnTo>
                  <a:pt x="858441" y="1822915"/>
                </a:lnTo>
                <a:lnTo>
                  <a:pt x="857849" y="1823912"/>
                </a:lnTo>
                <a:lnTo>
                  <a:pt x="856361" y="1825027"/>
                </a:lnTo>
                <a:lnTo>
                  <a:pt x="854576" y="1826143"/>
                </a:lnTo>
                <a:lnTo>
                  <a:pt x="852790" y="1826811"/>
                </a:lnTo>
                <a:lnTo>
                  <a:pt x="850409" y="1827258"/>
                </a:lnTo>
                <a:lnTo>
                  <a:pt x="848027" y="1827480"/>
                </a:lnTo>
                <a:lnTo>
                  <a:pt x="843265" y="1828373"/>
                </a:lnTo>
                <a:lnTo>
                  <a:pt x="840884" y="1828595"/>
                </a:lnTo>
                <a:lnTo>
                  <a:pt x="839097" y="1829265"/>
                </a:lnTo>
                <a:lnTo>
                  <a:pt x="837311" y="1830156"/>
                </a:lnTo>
                <a:lnTo>
                  <a:pt x="835823" y="1831271"/>
                </a:lnTo>
                <a:lnTo>
                  <a:pt x="834335" y="1832833"/>
                </a:lnTo>
                <a:lnTo>
                  <a:pt x="833442" y="1834840"/>
                </a:lnTo>
                <a:lnTo>
                  <a:pt x="833144" y="1837070"/>
                </a:lnTo>
                <a:lnTo>
                  <a:pt x="833442" y="1840192"/>
                </a:lnTo>
                <a:lnTo>
                  <a:pt x="828977" y="1838631"/>
                </a:lnTo>
                <a:lnTo>
                  <a:pt x="824513" y="1836402"/>
                </a:lnTo>
                <a:lnTo>
                  <a:pt x="820047" y="1834616"/>
                </a:lnTo>
                <a:lnTo>
                  <a:pt x="815285" y="1832610"/>
                </a:lnTo>
                <a:lnTo>
                  <a:pt x="810224" y="1831495"/>
                </a:lnTo>
                <a:lnTo>
                  <a:pt x="807546" y="1830827"/>
                </a:lnTo>
                <a:lnTo>
                  <a:pt x="804569" y="1830603"/>
                </a:lnTo>
                <a:lnTo>
                  <a:pt x="801593" y="1830603"/>
                </a:lnTo>
                <a:lnTo>
                  <a:pt x="798021" y="1830603"/>
                </a:lnTo>
                <a:lnTo>
                  <a:pt x="794747" y="1831271"/>
                </a:lnTo>
                <a:lnTo>
                  <a:pt x="790877" y="1831718"/>
                </a:lnTo>
                <a:lnTo>
                  <a:pt x="790877" y="1834394"/>
                </a:lnTo>
                <a:lnTo>
                  <a:pt x="791174" y="1836846"/>
                </a:lnTo>
                <a:lnTo>
                  <a:pt x="792068" y="1838854"/>
                </a:lnTo>
                <a:lnTo>
                  <a:pt x="793259" y="1840415"/>
                </a:lnTo>
                <a:lnTo>
                  <a:pt x="794449" y="1842199"/>
                </a:lnTo>
                <a:lnTo>
                  <a:pt x="795937" y="1843314"/>
                </a:lnTo>
                <a:lnTo>
                  <a:pt x="797723" y="1844429"/>
                </a:lnTo>
                <a:lnTo>
                  <a:pt x="799509" y="1845098"/>
                </a:lnTo>
                <a:lnTo>
                  <a:pt x="795342" y="1843983"/>
                </a:lnTo>
                <a:lnTo>
                  <a:pt x="791174" y="1842868"/>
                </a:lnTo>
                <a:lnTo>
                  <a:pt x="781055" y="1840861"/>
                </a:lnTo>
                <a:lnTo>
                  <a:pt x="769744" y="1839076"/>
                </a:lnTo>
                <a:lnTo>
                  <a:pt x="756944" y="1837739"/>
                </a:lnTo>
                <a:lnTo>
                  <a:pt x="743550" y="1835955"/>
                </a:lnTo>
                <a:lnTo>
                  <a:pt x="729263" y="1834394"/>
                </a:lnTo>
                <a:lnTo>
                  <a:pt x="714677" y="1832164"/>
                </a:lnTo>
                <a:lnTo>
                  <a:pt x="699794" y="1829265"/>
                </a:lnTo>
                <a:lnTo>
                  <a:pt x="693237" y="1828085"/>
                </a:lnTo>
                <a:lnTo>
                  <a:pt x="696223" y="1830323"/>
                </a:lnTo>
                <a:lnTo>
                  <a:pt x="700093" y="1833222"/>
                </a:lnTo>
                <a:lnTo>
                  <a:pt x="703962" y="1835451"/>
                </a:lnTo>
                <a:lnTo>
                  <a:pt x="708427" y="1837682"/>
                </a:lnTo>
                <a:lnTo>
                  <a:pt x="712892" y="1839690"/>
                </a:lnTo>
                <a:lnTo>
                  <a:pt x="717655" y="1841474"/>
                </a:lnTo>
                <a:lnTo>
                  <a:pt x="726882" y="1844818"/>
                </a:lnTo>
                <a:lnTo>
                  <a:pt x="731347" y="1846826"/>
                </a:lnTo>
                <a:lnTo>
                  <a:pt x="736110" y="1848833"/>
                </a:lnTo>
                <a:lnTo>
                  <a:pt x="739979" y="1851063"/>
                </a:lnTo>
                <a:lnTo>
                  <a:pt x="744146" y="1853292"/>
                </a:lnTo>
                <a:lnTo>
                  <a:pt x="748016" y="1856192"/>
                </a:lnTo>
                <a:lnTo>
                  <a:pt x="751290" y="1859537"/>
                </a:lnTo>
                <a:lnTo>
                  <a:pt x="753969" y="1863104"/>
                </a:lnTo>
                <a:lnTo>
                  <a:pt x="756350" y="1867342"/>
                </a:lnTo>
                <a:lnTo>
                  <a:pt x="756945" y="1873364"/>
                </a:lnTo>
                <a:lnTo>
                  <a:pt x="756945" y="1878939"/>
                </a:lnTo>
                <a:lnTo>
                  <a:pt x="756945" y="1884067"/>
                </a:lnTo>
                <a:lnTo>
                  <a:pt x="756350" y="1888751"/>
                </a:lnTo>
                <a:lnTo>
                  <a:pt x="755457" y="1893211"/>
                </a:lnTo>
                <a:lnTo>
                  <a:pt x="754564" y="1897225"/>
                </a:lnTo>
                <a:lnTo>
                  <a:pt x="753373" y="1901462"/>
                </a:lnTo>
                <a:lnTo>
                  <a:pt x="751885" y="1905253"/>
                </a:lnTo>
                <a:lnTo>
                  <a:pt x="748314" y="1912390"/>
                </a:lnTo>
                <a:lnTo>
                  <a:pt x="745337" y="1919749"/>
                </a:lnTo>
                <a:lnTo>
                  <a:pt x="742062" y="1927108"/>
                </a:lnTo>
                <a:lnTo>
                  <a:pt x="740872" y="1931122"/>
                </a:lnTo>
                <a:lnTo>
                  <a:pt x="739681" y="1935136"/>
                </a:lnTo>
                <a:lnTo>
                  <a:pt x="741170" y="1938481"/>
                </a:lnTo>
                <a:lnTo>
                  <a:pt x="743551" y="1941157"/>
                </a:lnTo>
                <a:lnTo>
                  <a:pt x="745635" y="1943834"/>
                </a:lnTo>
                <a:lnTo>
                  <a:pt x="748016" y="1946063"/>
                </a:lnTo>
                <a:lnTo>
                  <a:pt x="750992" y="1948294"/>
                </a:lnTo>
                <a:lnTo>
                  <a:pt x="753969" y="1950078"/>
                </a:lnTo>
                <a:lnTo>
                  <a:pt x="756945" y="1951639"/>
                </a:lnTo>
                <a:lnTo>
                  <a:pt x="760517" y="1953200"/>
                </a:lnTo>
                <a:lnTo>
                  <a:pt x="767661" y="1955652"/>
                </a:lnTo>
                <a:lnTo>
                  <a:pt x="775102" y="1957882"/>
                </a:lnTo>
                <a:lnTo>
                  <a:pt x="790581" y="1961451"/>
                </a:lnTo>
                <a:lnTo>
                  <a:pt x="790878" y="1966357"/>
                </a:lnTo>
                <a:lnTo>
                  <a:pt x="792069" y="1970817"/>
                </a:lnTo>
                <a:lnTo>
                  <a:pt x="793557" y="1974831"/>
                </a:lnTo>
                <a:lnTo>
                  <a:pt x="795343" y="1978845"/>
                </a:lnTo>
                <a:lnTo>
                  <a:pt x="797724" y="1982190"/>
                </a:lnTo>
                <a:lnTo>
                  <a:pt x="800701" y="1985535"/>
                </a:lnTo>
                <a:lnTo>
                  <a:pt x="803677" y="1988435"/>
                </a:lnTo>
                <a:lnTo>
                  <a:pt x="807249" y="1991110"/>
                </a:lnTo>
                <a:lnTo>
                  <a:pt x="810821" y="1994010"/>
                </a:lnTo>
                <a:lnTo>
                  <a:pt x="814691" y="1996240"/>
                </a:lnTo>
                <a:lnTo>
                  <a:pt x="819156" y="1998470"/>
                </a:lnTo>
                <a:lnTo>
                  <a:pt x="823323" y="2000700"/>
                </a:lnTo>
                <a:lnTo>
                  <a:pt x="832848" y="2004709"/>
                </a:lnTo>
                <a:lnTo>
                  <a:pt x="842373" y="2008723"/>
                </a:lnTo>
                <a:lnTo>
                  <a:pt x="852195" y="2012514"/>
                </a:lnTo>
                <a:lnTo>
                  <a:pt x="862018" y="2016528"/>
                </a:lnTo>
                <a:lnTo>
                  <a:pt x="871543" y="2020988"/>
                </a:lnTo>
                <a:lnTo>
                  <a:pt x="876008" y="2023218"/>
                </a:lnTo>
                <a:lnTo>
                  <a:pt x="880473" y="2025895"/>
                </a:lnTo>
                <a:lnTo>
                  <a:pt x="884640" y="2028571"/>
                </a:lnTo>
                <a:lnTo>
                  <a:pt x="888509" y="2031692"/>
                </a:lnTo>
                <a:lnTo>
                  <a:pt x="892081" y="2034815"/>
                </a:lnTo>
                <a:lnTo>
                  <a:pt x="895654" y="2038160"/>
                </a:lnTo>
                <a:lnTo>
                  <a:pt x="898630" y="2042174"/>
                </a:lnTo>
                <a:lnTo>
                  <a:pt x="901308" y="2046188"/>
                </a:lnTo>
                <a:lnTo>
                  <a:pt x="903392" y="2050426"/>
                </a:lnTo>
                <a:lnTo>
                  <a:pt x="904881" y="2055108"/>
                </a:lnTo>
                <a:lnTo>
                  <a:pt x="914108" y="2058007"/>
                </a:lnTo>
                <a:lnTo>
                  <a:pt x="923037" y="2060460"/>
                </a:lnTo>
                <a:lnTo>
                  <a:pt x="931967" y="2062690"/>
                </a:lnTo>
                <a:lnTo>
                  <a:pt x="941492" y="2065143"/>
                </a:lnTo>
                <a:lnTo>
                  <a:pt x="951017" y="2066928"/>
                </a:lnTo>
                <a:lnTo>
                  <a:pt x="960244" y="2068935"/>
                </a:lnTo>
                <a:lnTo>
                  <a:pt x="970067" y="2070495"/>
                </a:lnTo>
                <a:lnTo>
                  <a:pt x="979890" y="2071834"/>
                </a:lnTo>
                <a:lnTo>
                  <a:pt x="989415" y="2072725"/>
                </a:lnTo>
                <a:lnTo>
                  <a:pt x="998421" y="2073339"/>
                </a:lnTo>
                <a:lnTo>
                  <a:pt x="1001618" y="2071448"/>
                </a:lnTo>
                <a:lnTo>
                  <a:pt x="1007274" y="2067880"/>
                </a:lnTo>
                <a:lnTo>
                  <a:pt x="1012929" y="2064089"/>
                </a:lnTo>
                <a:lnTo>
                  <a:pt x="1018287" y="2059852"/>
                </a:lnTo>
                <a:lnTo>
                  <a:pt x="1023049" y="2055615"/>
                </a:lnTo>
                <a:lnTo>
                  <a:pt x="1028109" y="2051378"/>
                </a:lnTo>
                <a:lnTo>
                  <a:pt x="1032872" y="2046918"/>
                </a:lnTo>
                <a:lnTo>
                  <a:pt x="1037634" y="2042235"/>
                </a:lnTo>
                <a:lnTo>
                  <a:pt x="1042099" y="2037105"/>
                </a:lnTo>
                <a:lnTo>
                  <a:pt x="1046266" y="2031977"/>
                </a:lnTo>
                <a:lnTo>
                  <a:pt x="1049838" y="2032645"/>
                </a:lnTo>
                <a:lnTo>
                  <a:pt x="1053708" y="2032645"/>
                </a:lnTo>
                <a:lnTo>
                  <a:pt x="1056982" y="2032199"/>
                </a:lnTo>
                <a:lnTo>
                  <a:pt x="1060554" y="2031754"/>
                </a:lnTo>
                <a:lnTo>
                  <a:pt x="1063530" y="2030639"/>
                </a:lnTo>
                <a:lnTo>
                  <a:pt x="1066209" y="2029078"/>
                </a:lnTo>
                <a:lnTo>
                  <a:pt x="1069186" y="2027517"/>
                </a:lnTo>
                <a:lnTo>
                  <a:pt x="1071864" y="2025509"/>
                </a:lnTo>
                <a:lnTo>
                  <a:pt x="1073948" y="2023279"/>
                </a:lnTo>
                <a:lnTo>
                  <a:pt x="1076627" y="2021049"/>
                </a:lnTo>
                <a:lnTo>
                  <a:pt x="1081092" y="2015698"/>
                </a:lnTo>
                <a:lnTo>
                  <a:pt x="1085259" y="2009899"/>
                </a:lnTo>
                <a:lnTo>
                  <a:pt x="1089724" y="2004101"/>
                </a:lnTo>
                <a:lnTo>
                  <a:pt x="1093891" y="1998525"/>
                </a:lnTo>
                <a:lnTo>
                  <a:pt x="1098951" y="1993174"/>
                </a:lnTo>
                <a:lnTo>
                  <a:pt x="1101035" y="1990498"/>
                </a:lnTo>
                <a:lnTo>
                  <a:pt x="1101305" y="1990251"/>
                </a:lnTo>
                <a:lnTo>
                  <a:pt x="1095083" y="1988114"/>
                </a:lnTo>
                <a:lnTo>
                  <a:pt x="1087046" y="1984993"/>
                </a:lnTo>
                <a:lnTo>
                  <a:pt x="1078117" y="1981870"/>
                </a:lnTo>
                <a:lnTo>
                  <a:pt x="1073354" y="1980532"/>
                </a:lnTo>
                <a:lnTo>
                  <a:pt x="1067698" y="1978971"/>
                </a:lnTo>
                <a:lnTo>
                  <a:pt x="1061448" y="1977633"/>
                </a:lnTo>
                <a:lnTo>
                  <a:pt x="1055197" y="1976295"/>
                </a:lnTo>
                <a:lnTo>
                  <a:pt x="1058173" y="1974733"/>
                </a:lnTo>
                <a:lnTo>
                  <a:pt x="1060555" y="1973618"/>
                </a:lnTo>
                <a:lnTo>
                  <a:pt x="1061448" y="1972281"/>
                </a:lnTo>
                <a:lnTo>
                  <a:pt x="1061448" y="1970497"/>
                </a:lnTo>
                <a:lnTo>
                  <a:pt x="1061448" y="1968936"/>
                </a:lnTo>
                <a:lnTo>
                  <a:pt x="1060852" y="1967597"/>
                </a:lnTo>
                <a:lnTo>
                  <a:pt x="1059067" y="1964476"/>
                </a:lnTo>
                <a:lnTo>
                  <a:pt x="1057578" y="1961577"/>
                </a:lnTo>
                <a:lnTo>
                  <a:pt x="1056983" y="1960462"/>
                </a:lnTo>
                <a:lnTo>
                  <a:pt x="1057578" y="1959347"/>
                </a:lnTo>
                <a:lnTo>
                  <a:pt x="1058471" y="1958677"/>
                </a:lnTo>
                <a:lnTo>
                  <a:pt x="1060555" y="1958232"/>
                </a:lnTo>
                <a:lnTo>
                  <a:pt x="1063531" y="1958008"/>
                </a:lnTo>
                <a:lnTo>
                  <a:pt x="1067996" y="1958008"/>
                </a:lnTo>
                <a:lnTo>
                  <a:pt x="1066806" y="1956224"/>
                </a:lnTo>
                <a:lnTo>
                  <a:pt x="1065317" y="1954887"/>
                </a:lnTo>
                <a:lnTo>
                  <a:pt x="1063531" y="1953994"/>
                </a:lnTo>
                <a:lnTo>
                  <a:pt x="1061448" y="1953103"/>
                </a:lnTo>
                <a:lnTo>
                  <a:pt x="1059364" y="1952879"/>
                </a:lnTo>
                <a:lnTo>
                  <a:pt x="1056685" y="1952879"/>
                </a:lnTo>
                <a:lnTo>
                  <a:pt x="1054304" y="1953103"/>
                </a:lnTo>
                <a:lnTo>
                  <a:pt x="1051923" y="1953772"/>
                </a:lnTo>
                <a:lnTo>
                  <a:pt x="1049542" y="1954218"/>
                </a:lnTo>
                <a:lnTo>
                  <a:pt x="1046863" y="1955109"/>
                </a:lnTo>
                <a:lnTo>
                  <a:pt x="1045077" y="1956224"/>
                </a:lnTo>
                <a:lnTo>
                  <a:pt x="1042696" y="1957339"/>
                </a:lnTo>
                <a:lnTo>
                  <a:pt x="1041207" y="1958454"/>
                </a:lnTo>
                <a:lnTo>
                  <a:pt x="1039719" y="1959792"/>
                </a:lnTo>
                <a:lnTo>
                  <a:pt x="1038528" y="1961353"/>
                </a:lnTo>
                <a:lnTo>
                  <a:pt x="1038231" y="1962692"/>
                </a:lnTo>
                <a:lnTo>
                  <a:pt x="1034956" y="1961577"/>
                </a:lnTo>
                <a:lnTo>
                  <a:pt x="1032277" y="1960462"/>
                </a:lnTo>
                <a:lnTo>
                  <a:pt x="1027813" y="1958232"/>
                </a:lnTo>
                <a:lnTo>
                  <a:pt x="1024240" y="1955556"/>
                </a:lnTo>
                <a:lnTo>
                  <a:pt x="1021264" y="1953772"/>
                </a:lnTo>
                <a:lnTo>
                  <a:pt x="1018288" y="1951764"/>
                </a:lnTo>
                <a:lnTo>
                  <a:pt x="1016502" y="1951096"/>
                </a:lnTo>
                <a:lnTo>
                  <a:pt x="1014418" y="1950649"/>
                </a:lnTo>
                <a:lnTo>
                  <a:pt x="1012632" y="1949980"/>
                </a:lnTo>
                <a:lnTo>
                  <a:pt x="1009953" y="1949757"/>
                </a:lnTo>
                <a:lnTo>
                  <a:pt x="1007275" y="1949534"/>
                </a:lnTo>
                <a:lnTo>
                  <a:pt x="1004000" y="1949534"/>
                </a:lnTo>
                <a:lnTo>
                  <a:pt x="1004000" y="1947304"/>
                </a:lnTo>
                <a:lnTo>
                  <a:pt x="1003702" y="1944851"/>
                </a:lnTo>
                <a:lnTo>
                  <a:pt x="1002512" y="1943067"/>
                </a:lnTo>
                <a:lnTo>
                  <a:pt x="1001619" y="1941060"/>
                </a:lnTo>
                <a:lnTo>
                  <a:pt x="999238" y="1937715"/>
                </a:lnTo>
                <a:lnTo>
                  <a:pt x="996856" y="1934594"/>
                </a:lnTo>
                <a:lnTo>
                  <a:pt x="994475" y="1931694"/>
                </a:lnTo>
                <a:lnTo>
                  <a:pt x="993880" y="1930356"/>
                </a:lnTo>
                <a:lnTo>
                  <a:pt x="993582" y="1928572"/>
                </a:lnTo>
                <a:lnTo>
                  <a:pt x="993582" y="1927234"/>
                </a:lnTo>
                <a:lnTo>
                  <a:pt x="993582" y="1925673"/>
                </a:lnTo>
                <a:lnTo>
                  <a:pt x="994177" y="1924334"/>
                </a:lnTo>
                <a:lnTo>
                  <a:pt x="995665" y="1922551"/>
                </a:lnTo>
                <a:lnTo>
                  <a:pt x="992987" y="1922551"/>
                </a:lnTo>
                <a:lnTo>
                  <a:pt x="990903" y="1923219"/>
                </a:lnTo>
                <a:lnTo>
                  <a:pt x="988819" y="1924112"/>
                </a:lnTo>
                <a:lnTo>
                  <a:pt x="987331" y="1925227"/>
                </a:lnTo>
                <a:lnTo>
                  <a:pt x="985546" y="1926119"/>
                </a:lnTo>
                <a:lnTo>
                  <a:pt x="983759" y="1926788"/>
                </a:lnTo>
                <a:lnTo>
                  <a:pt x="981378" y="1927457"/>
                </a:lnTo>
                <a:lnTo>
                  <a:pt x="978700" y="1927234"/>
                </a:lnTo>
                <a:lnTo>
                  <a:pt x="978402" y="1925449"/>
                </a:lnTo>
                <a:lnTo>
                  <a:pt x="978402" y="1923888"/>
                </a:lnTo>
                <a:lnTo>
                  <a:pt x="979294" y="1920989"/>
                </a:lnTo>
                <a:lnTo>
                  <a:pt x="980188" y="1918759"/>
                </a:lnTo>
                <a:lnTo>
                  <a:pt x="981378" y="1916753"/>
                </a:lnTo>
                <a:lnTo>
                  <a:pt x="982569" y="1914523"/>
                </a:lnTo>
                <a:lnTo>
                  <a:pt x="983164" y="1912293"/>
                </a:lnTo>
                <a:lnTo>
                  <a:pt x="983759" y="1908948"/>
                </a:lnTo>
                <a:lnTo>
                  <a:pt x="982867" y="1904710"/>
                </a:lnTo>
                <a:lnTo>
                  <a:pt x="985248" y="1905825"/>
                </a:lnTo>
                <a:lnTo>
                  <a:pt x="987927" y="1906494"/>
                </a:lnTo>
                <a:lnTo>
                  <a:pt x="992094" y="1909170"/>
                </a:lnTo>
                <a:lnTo>
                  <a:pt x="995665" y="1911847"/>
                </a:lnTo>
                <a:lnTo>
                  <a:pt x="999535" y="1914968"/>
                </a:lnTo>
                <a:lnTo>
                  <a:pt x="1002809" y="1918759"/>
                </a:lnTo>
                <a:lnTo>
                  <a:pt x="1005786" y="1922327"/>
                </a:lnTo>
                <a:lnTo>
                  <a:pt x="1012037" y="1930356"/>
                </a:lnTo>
                <a:lnTo>
                  <a:pt x="1017990" y="1937938"/>
                </a:lnTo>
                <a:lnTo>
                  <a:pt x="1020967" y="1941283"/>
                </a:lnTo>
                <a:lnTo>
                  <a:pt x="1024836" y="1944628"/>
                </a:lnTo>
                <a:lnTo>
                  <a:pt x="1028408" y="1947528"/>
                </a:lnTo>
                <a:lnTo>
                  <a:pt x="1032575" y="1950203"/>
                </a:lnTo>
                <a:lnTo>
                  <a:pt x="1037040" y="1952211"/>
                </a:lnTo>
                <a:lnTo>
                  <a:pt x="1039719" y="1953103"/>
                </a:lnTo>
                <a:lnTo>
                  <a:pt x="1042398" y="1953772"/>
                </a:lnTo>
                <a:lnTo>
                  <a:pt x="1042100" y="1950872"/>
                </a:lnTo>
                <a:lnTo>
                  <a:pt x="1041207" y="1948643"/>
                </a:lnTo>
                <a:lnTo>
                  <a:pt x="1040017" y="1946858"/>
                </a:lnTo>
                <a:lnTo>
                  <a:pt x="1038528" y="1945520"/>
                </a:lnTo>
                <a:lnTo>
                  <a:pt x="1036742" y="1944405"/>
                </a:lnTo>
                <a:lnTo>
                  <a:pt x="1034956" y="1943290"/>
                </a:lnTo>
                <a:lnTo>
                  <a:pt x="1030492" y="1941729"/>
                </a:lnTo>
                <a:lnTo>
                  <a:pt x="1028110" y="1941060"/>
                </a:lnTo>
                <a:lnTo>
                  <a:pt x="1026325" y="1940168"/>
                </a:lnTo>
                <a:lnTo>
                  <a:pt x="1024240" y="1938830"/>
                </a:lnTo>
                <a:lnTo>
                  <a:pt x="1022752" y="1937269"/>
                </a:lnTo>
                <a:lnTo>
                  <a:pt x="1021561" y="1935708"/>
                </a:lnTo>
                <a:lnTo>
                  <a:pt x="1020967" y="1933479"/>
                </a:lnTo>
                <a:lnTo>
                  <a:pt x="1020967" y="1930356"/>
                </a:lnTo>
                <a:lnTo>
                  <a:pt x="1020967" y="1926788"/>
                </a:lnTo>
                <a:lnTo>
                  <a:pt x="1022752" y="1927234"/>
                </a:lnTo>
                <a:lnTo>
                  <a:pt x="1023943" y="1927234"/>
                </a:lnTo>
                <a:lnTo>
                  <a:pt x="1025134" y="1926788"/>
                </a:lnTo>
                <a:lnTo>
                  <a:pt x="1026325" y="1926564"/>
                </a:lnTo>
                <a:lnTo>
                  <a:pt x="1026919" y="1926119"/>
                </a:lnTo>
                <a:lnTo>
                  <a:pt x="1027813" y="1925227"/>
                </a:lnTo>
                <a:lnTo>
                  <a:pt x="1028408" y="1923442"/>
                </a:lnTo>
                <a:lnTo>
                  <a:pt x="1029301" y="1921436"/>
                </a:lnTo>
                <a:lnTo>
                  <a:pt x="1030492" y="1919874"/>
                </a:lnTo>
                <a:lnTo>
                  <a:pt x="1031087" y="1918983"/>
                </a:lnTo>
                <a:lnTo>
                  <a:pt x="1031980" y="1918537"/>
                </a:lnTo>
                <a:lnTo>
                  <a:pt x="1032575" y="1917868"/>
                </a:lnTo>
                <a:lnTo>
                  <a:pt x="1033765" y="1917868"/>
                </a:lnTo>
                <a:lnTo>
                  <a:pt x="1030492" y="1910732"/>
                </a:lnTo>
                <a:lnTo>
                  <a:pt x="1026325" y="1904264"/>
                </a:lnTo>
                <a:lnTo>
                  <a:pt x="1021561" y="1898020"/>
                </a:lnTo>
                <a:lnTo>
                  <a:pt x="1016800" y="1892668"/>
                </a:lnTo>
                <a:lnTo>
                  <a:pt x="1011442" y="1887762"/>
                </a:lnTo>
                <a:lnTo>
                  <a:pt x="1006381" y="1883079"/>
                </a:lnTo>
                <a:lnTo>
                  <a:pt x="1000131" y="1879288"/>
                </a:lnTo>
                <a:lnTo>
                  <a:pt x="993880" y="1876166"/>
                </a:lnTo>
                <a:lnTo>
                  <a:pt x="990663" y="1874742"/>
                </a:lnTo>
                <a:lnTo>
                  <a:pt x="990307" y="1875194"/>
                </a:lnTo>
                <a:lnTo>
                  <a:pt x="988521" y="1877622"/>
                </a:lnTo>
                <a:lnTo>
                  <a:pt x="987331" y="1880050"/>
                </a:lnTo>
                <a:lnTo>
                  <a:pt x="987033" y="1881154"/>
                </a:lnTo>
                <a:lnTo>
                  <a:pt x="987033" y="1882037"/>
                </a:lnTo>
                <a:lnTo>
                  <a:pt x="987033" y="1883140"/>
                </a:lnTo>
                <a:lnTo>
                  <a:pt x="987331" y="1884023"/>
                </a:lnTo>
                <a:lnTo>
                  <a:pt x="988521" y="1885127"/>
                </a:lnTo>
                <a:lnTo>
                  <a:pt x="989712" y="1886011"/>
                </a:lnTo>
                <a:lnTo>
                  <a:pt x="991498" y="1886893"/>
                </a:lnTo>
                <a:lnTo>
                  <a:pt x="994177" y="1887335"/>
                </a:lnTo>
                <a:lnTo>
                  <a:pt x="993581" y="1889321"/>
                </a:lnTo>
                <a:lnTo>
                  <a:pt x="992688" y="1890425"/>
                </a:lnTo>
                <a:lnTo>
                  <a:pt x="992093" y="1891086"/>
                </a:lnTo>
                <a:lnTo>
                  <a:pt x="990902" y="1891086"/>
                </a:lnTo>
                <a:lnTo>
                  <a:pt x="989712" y="1890645"/>
                </a:lnTo>
                <a:lnTo>
                  <a:pt x="988521" y="1889983"/>
                </a:lnTo>
                <a:lnTo>
                  <a:pt x="985842" y="1888217"/>
                </a:lnTo>
                <a:lnTo>
                  <a:pt x="983164" y="1885789"/>
                </a:lnTo>
                <a:lnTo>
                  <a:pt x="979889" y="1883803"/>
                </a:lnTo>
                <a:lnTo>
                  <a:pt x="978400" y="1883140"/>
                </a:lnTo>
                <a:lnTo>
                  <a:pt x="976615" y="1882699"/>
                </a:lnTo>
                <a:lnTo>
                  <a:pt x="974531" y="1882699"/>
                </a:lnTo>
                <a:lnTo>
                  <a:pt x="972745" y="1883140"/>
                </a:lnTo>
                <a:lnTo>
                  <a:pt x="974233" y="1880050"/>
                </a:lnTo>
                <a:lnTo>
                  <a:pt x="976020" y="1877622"/>
                </a:lnTo>
                <a:lnTo>
                  <a:pt x="978400" y="1875415"/>
                </a:lnTo>
                <a:lnTo>
                  <a:pt x="981079" y="1873648"/>
                </a:lnTo>
                <a:lnTo>
                  <a:pt x="983758" y="1872324"/>
                </a:lnTo>
                <a:lnTo>
                  <a:pt x="983996" y="1872244"/>
                </a:lnTo>
                <a:lnTo>
                  <a:pt x="980783" y="1871259"/>
                </a:lnTo>
                <a:lnTo>
                  <a:pt x="977211" y="1870590"/>
                </a:lnTo>
                <a:lnTo>
                  <a:pt x="973639" y="1869922"/>
                </a:lnTo>
                <a:lnTo>
                  <a:pt x="970067" y="1869699"/>
                </a:lnTo>
                <a:lnTo>
                  <a:pt x="966496" y="1869252"/>
                </a:lnTo>
                <a:lnTo>
                  <a:pt x="962923" y="1869029"/>
                </a:lnTo>
                <a:lnTo>
                  <a:pt x="959352" y="1869252"/>
                </a:lnTo>
                <a:lnTo>
                  <a:pt x="955482" y="1869699"/>
                </a:lnTo>
                <a:lnTo>
                  <a:pt x="951613" y="1869922"/>
                </a:lnTo>
                <a:lnTo>
                  <a:pt x="947445" y="1870590"/>
                </a:lnTo>
                <a:lnTo>
                  <a:pt x="943873" y="1871259"/>
                </a:lnTo>
                <a:lnTo>
                  <a:pt x="940004" y="1872374"/>
                </a:lnTo>
                <a:lnTo>
                  <a:pt x="935837" y="1873489"/>
                </a:lnTo>
                <a:lnTo>
                  <a:pt x="932860" y="1870813"/>
                </a:lnTo>
                <a:lnTo>
                  <a:pt x="930479" y="1868584"/>
                </a:lnTo>
                <a:lnTo>
                  <a:pt x="928693" y="1866354"/>
                </a:lnTo>
                <a:lnTo>
                  <a:pt x="927502" y="1863900"/>
                </a:lnTo>
                <a:lnTo>
                  <a:pt x="927204" y="1862117"/>
                </a:lnTo>
                <a:lnTo>
                  <a:pt x="926907" y="1860109"/>
                </a:lnTo>
                <a:lnTo>
                  <a:pt x="926907" y="1858102"/>
                </a:lnTo>
                <a:lnTo>
                  <a:pt x="927204" y="1855872"/>
                </a:lnTo>
                <a:lnTo>
                  <a:pt x="928693" y="1851412"/>
                </a:lnTo>
                <a:lnTo>
                  <a:pt x="930181" y="1845391"/>
                </a:lnTo>
                <a:lnTo>
                  <a:pt x="931074" y="1842046"/>
                </a:lnTo>
                <a:lnTo>
                  <a:pt x="931372" y="1838032"/>
                </a:lnTo>
                <a:lnTo>
                  <a:pt x="931669" y="1833572"/>
                </a:lnTo>
                <a:lnTo>
                  <a:pt x="931669" y="1828665"/>
                </a:lnTo>
                <a:lnTo>
                  <a:pt x="948636" y="1828443"/>
                </a:lnTo>
                <a:lnTo>
                  <a:pt x="945957" y="1826435"/>
                </a:lnTo>
                <a:lnTo>
                  <a:pt x="943873" y="1824205"/>
                </a:lnTo>
                <a:lnTo>
                  <a:pt x="942385" y="1821975"/>
                </a:lnTo>
                <a:lnTo>
                  <a:pt x="941790" y="1821084"/>
                </a:lnTo>
                <a:lnTo>
                  <a:pt x="941790" y="1819968"/>
                </a:lnTo>
                <a:lnTo>
                  <a:pt x="942385" y="1819076"/>
                </a:lnTo>
                <a:lnTo>
                  <a:pt x="942683" y="1817961"/>
                </a:lnTo>
                <a:lnTo>
                  <a:pt x="943278" y="1817515"/>
                </a:lnTo>
                <a:lnTo>
                  <a:pt x="944469" y="1816623"/>
                </a:lnTo>
                <a:lnTo>
                  <a:pt x="945957" y="1815955"/>
                </a:lnTo>
                <a:lnTo>
                  <a:pt x="948041" y="1815508"/>
                </a:lnTo>
                <a:lnTo>
                  <a:pt x="950125" y="1815285"/>
                </a:lnTo>
                <a:lnTo>
                  <a:pt x="952803" y="1814840"/>
                </a:lnTo>
                <a:lnTo>
                  <a:pt x="951613" y="1810379"/>
                </a:lnTo>
                <a:lnTo>
                  <a:pt x="950125" y="1806142"/>
                </a:lnTo>
                <a:lnTo>
                  <a:pt x="948338" y="1802351"/>
                </a:lnTo>
                <a:lnTo>
                  <a:pt x="945957" y="1798560"/>
                </a:lnTo>
                <a:lnTo>
                  <a:pt x="944171" y="1794992"/>
                </a:lnTo>
                <a:lnTo>
                  <a:pt x="941492" y="1791424"/>
                </a:lnTo>
                <a:close/>
                <a:moveTo>
                  <a:pt x="8799913" y="1721736"/>
                </a:moveTo>
                <a:lnTo>
                  <a:pt x="8804973" y="1721736"/>
                </a:lnTo>
                <a:lnTo>
                  <a:pt x="8804973" y="1725115"/>
                </a:lnTo>
                <a:lnTo>
                  <a:pt x="8804973" y="1726692"/>
                </a:lnTo>
                <a:lnTo>
                  <a:pt x="8805865" y="1727818"/>
                </a:lnTo>
                <a:lnTo>
                  <a:pt x="8806461" y="1728945"/>
                </a:lnTo>
                <a:lnTo>
                  <a:pt x="8807354" y="1729846"/>
                </a:lnTo>
                <a:lnTo>
                  <a:pt x="8807950" y="1730297"/>
                </a:lnTo>
                <a:lnTo>
                  <a:pt x="8809438" y="1730522"/>
                </a:lnTo>
                <a:lnTo>
                  <a:pt x="8808544" y="1732324"/>
                </a:lnTo>
                <a:lnTo>
                  <a:pt x="8806461" y="1733676"/>
                </a:lnTo>
                <a:lnTo>
                  <a:pt x="8803485" y="1735929"/>
                </a:lnTo>
                <a:lnTo>
                  <a:pt x="8802889" y="1737055"/>
                </a:lnTo>
                <a:lnTo>
                  <a:pt x="8802294" y="1737957"/>
                </a:lnTo>
                <a:lnTo>
                  <a:pt x="8802889" y="1738633"/>
                </a:lnTo>
                <a:lnTo>
                  <a:pt x="8803187" y="1739083"/>
                </a:lnTo>
                <a:lnTo>
                  <a:pt x="8805568" y="1739759"/>
                </a:lnTo>
                <a:lnTo>
                  <a:pt x="8804675" y="1741787"/>
                </a:lnTo>
                <a:lnTo>
                  <a:pt x="8803485" y="1743138"/>
                </a:lnTo>
                <a:lnTo>
                  <a:pt x="8801996" y="1743590"/>
                </a:lnTo>
                <a:lnTo>
                  <a:pt x="8800806" y="1744040"/>
                </a:lnTo>
                <a:lnTo>
                  <a:pt x="8799317" y="1744040"/>
                </a:lnTo>
                <a:lnTo>
                  <a:pt x="8797829" y="1743363"/>
                </a:lnTo>
                <a:lnTo>
                  <a:pt x="8796340" y="1742463"/>
                </a:lnTo>
                <a:lnTo>
                  <a:pt x="8794555" y="1741336"/>
                </a:lnTo>
                <a:lnTo>
                  <a:pt x="8793364" y="1739985"/>
                </a:lnTo>
                <a:lnTo>
                  <a:pt x="8791876" y="1738183"/>
                </a:lnTo>
                <a:lnTo>
                  <a:pt x="8790685" y="1736380"/>
                </a:lnTo>
                <a:lnTo>
                  <a:pt x="8789494" y="1734578"/>
                </a:lnTo>
                <a:lnTo>
                  <a:pt x="8788900" y="1732550"/>
                </a:lnTo>
                <a:lnTo>
                  <a:pt x="8788006" y="1730522"/>
                </a:lnTo>
                <a:lnTo>
                  <a:pt x="8788006" y="1728494"/>
                </a:lnTo>
                <a:lnTo>
                  <a:pt x="8788006" y="1726692"/>
                </a:lnTo>
                <a:lnTo>
                  <a:pt x="8789494" y="1725115"/>
                </a:lnTo>
                <a:lnTo>
                  <a:pt x="8791281" y="1724214"/>
                </a:lnTo>
                <a:lnTo>
                  <a:pt x="8793067" y="1723538"/>
                </a:lnTo>
                <a:lnTo>
                  <a:pt x="8795150" y="1722637"/>
                </a:lnTo>
                <a:lnTo>
                  <a:pt x="8797234" y="1721961"/>
                </a:lnTo>
                <a:close/>
                <a:moveTo>
                  <a:pt x="8989222" y="1663745"/>
                </a:moveTo>
                <a:lnTo>
                  <a:pt x="8985922" y="1665623"/>
                </a:lnTo>
                <a:lnTo>
                  <a:pt x="8980822" y="1668129"/>
                </a:lnTo>
                <a:lnTo>
                  <a:pt x="8974822" y="1670635"/>
                </a:lnTo>
                <a:lnTo>
                  <a:pt x="8971522" y="1671679"/>
                </a:lnTo>
                <a:lnTo>
                  <a:pt x="8968522" y="1672515"/>
                </a:lnTo>
                <a:lnTo>
                  <a:pt x="8964922" y="1673349"/>
                </a:lnTo>
                <a:lnTo>
                  <a:pt x="8961922" y="1673558"/>
                </a:lnTo>
                <a:lnTo>
                  <a:pt x="8959222" y="1673349"/>
                </a:lnTo>
                <a:lnTo>
                  <a:pt x="8956522" y="1672724"/>
                </a:lnTo>
                <a:lnTo>
                  <a:pt x="8954422" y="1671679"/>
                </a:lnTo>
                <a:lnTo>
                  <a:pt x="8953522" y="1670844"/>
                </a:lnTo>
                <a:lnTo>
                  <a:pt x="8952922" y="1670218"/>
                </a:lnTo>
                <a:lnTo>
                  <a:pt x="8951422" y="1667712"/>
                </a:lnTo>
                <a:lnTo>
                  <a:pt x="8951122" y="1664580"/>
                </a:lnTo>
                <a:lnTo>
                  <a:pt x="8956522" y="1665832"/>
                </a:lnTo>
                <a:lnTo>
                  <a:pt x="8961622" y="1666459"/>
                </a:lnTo>
                <a:lnTo>
                  <a:pt x="8965822" y="1666668"/>
                </a:lnTo>
                <a:lnTo>
                  <a:pt x="8969122" y="1666459"/>
                </a:lnTo>
                <a:lnTo>
                  <a:pt x="8977522" y="1665206"/>
                </a:lnTo>
                <a:lnTo>
                  <a:pt x="8982322" y="1664371"/>
                </a:lnTo>
                <a:close/>
                <a:moveTo>
                  <a:pt x="8911534" y="1661068"/>
                </a:moveTo>
                <a:lnTo>
                  <a:pt x="8916296" y="1661068"/>
                </a:lnTo>
                <a:lnTo>
                  <a:pt x="8918975" y="1661289"/>
                </a:lnTo>
                <a:lnTo>
                  <a:pt x="8921654" y="1661951"/>
                </a:lnTo>
                <a:lnTo>
                  <a:pt x="8923738" y="1662393"/>
                </a:lnTo>
                <a:lnTo>
                  <a:pt x="8926119" y="1663054"/>
                </a:lnTo>
                <a:lnTo>
                  <a:pt x="8928500" y="1664159"/>
                </a:lnTo>
                <a:lnTo>
                  <a:pt x="8930584" y="1665262"/>
                </a:lnTo>
                <a:lnTo>
                  <a:pt x="8932965" y="1666586"/>
                </a:lnTo>
                <a:lnTo>
                  <a:pt x="8934751" y="1668132"/>
                </a:lnTo>
                <a:lnTo>
                  <a:pt x="8936240" y="1669898"/>
                </a:lnTo>
                <a:lnTo>
                  <a:pt x="8938323" y="1671885"/>
                </a:lnTo>
                <a:lnTo>
                  <a:pt x="8939811" y="1674092"/>
                </a:lnTo>
                <a:lnTo>
                  <a:pt x="8940704" y="1676741"/>
                </a:lnTo>
                <a:lnTo>
                  <a:pt x="8941895" y="1679390"/>
                </a:lnTo>
                <a:lnTo>
                  <a:pt x="8942788" y="1682480"/>
                </a:lnTo>
                <a:lnTo>
                  <a:pt x="8939811" y="1679390"/>
                </a:lnTo>
                <a:lnTo>
                  <a:pt x="8936240" y="1676961"/>
                </a:lnTo>
                <a:lnTo>
                  <a:pt x="8932965" y="1674975"/>
                </a:lnTo>
                <a:lnTo>
                  <a:pt x="8929096" y="1673651"/>
                </a:lnTo>
                <a:lnTo>
                  <a:pt x="8925524" y="1672547"/>
                </a:lnTo>
                <a:lnTo>
                  <a:pt x="8921357" y="1671885"/>
                </a:lnTo>
                <a:lnTo>
                  <a:pt x="8917190" y="1671663"/>
                </a:lnTo>
                <a:lnTo>
                  <a:pt x="8913022" y="1671885"/>
                </a:lnTo>
                <a:lnTo>
                  <a:pt x="8908557" y="1671885"/>
                </a:lnTo>
                <a:lnTo>
                  <a:pt x="8903794" y="1672547"/>
                </a:lnTo>
                <a:lnTo>
                  <a:pt x="8894567" y="1673651"/>
                </a:lnTo>
                <a:lnTo>
                  <a:pt x="8884744" y="1674754"/>
                </a:lnTo>
                <a:lnTo>
                  <a:pt x="8879982" y="1674975"/>
                </a:lnTo>
                <a:lnTo>
                  <a:pt x="8874922" y="1675195"/>
                </a:lnTo>
                <a:lnTo>
                  <a:pt x="8877898" y="1672768"/>
                </a:lnTo>
                <a:lnTo>
                  <a:pt x="8881768" y="1670339"/>
                </a:lnTo>
                <a:lnTo>
                  <a:pt x="8885935" y="1668132"/>
                </a:lnTo>
                <a:lnTo>
                  <a:pt x="8890697" y="1665703"/>
                </a:lnTo>
                <a:lnTo>
                  <a:pt x="8895757" y="1664159"/>
                </a:lnTo>
                <a:lnTo>
                  <a:pt x="8900818" y="1662834"/>
                </a:lnTo>
                <a:lnTo>
                  <a:pt x="8906176" y="1661509"/>
                </a:lnTo>
                <a:close/>
                <a:moveTo>
                  <a:pt x="2623" y="1657338"/>
                </a:moveTo>
                <a:lnTo>
                  <a:pt x="4662" y="1657338"/>
                </a:lnTo>
                <a:lnTo>
                  <a:pt x="6992" y="1657782"/>
                </a:lnTo>
                <a:lnTo>
                  <a:pt x="8741" y="1658223"/>
                </a:lnTo>
                <a:lnTo>
                  <a:pt x="10197" y="1658889"/>
                </a:lnTo>
                <a:lnTo>
                  <a:pt x="13693" y="1660438"/>
                </a:lnTo>
                <a:lnTo>
                  <a:pt x="16315" y="1662433"/>
                </a:lnTo>
                <a:lnTo>
                  <a:pt x="21267" y="1666860"/>
                </a:lnTo>
                <a:lnTo>
                  <a:pt x="24181" y="1668854"/>
                </a:lnTo>
                <a:lnTo>
                  <a:pt x="27386" y="1670626"/>
                </a:lnTo>
                <a:lnTo>
                  <a:pt x="25347" y="1675276"/>
                </a:lnTo>
                <a:lnTo>
                  <a:pt x="23307" y="1679484"/>
                </a:lnTo>
                <a:lnTo>
                  <a:pt x="20976" y="1683912"/>
                </a:lnTo>
                <a:lnTo>
                  <a:pt x="19228" y="1688564"/>
                </a:lnTo>
                <a:lnTo>
                  <a:pt x="15150" y="1685464"/>
                </a:lnTo>
                <a:lnTo>
                  <a:pt x="11071" y="1682363"/>
                </a:lnTo>
                <a:lnTo>
                  <a:pt x="7284" y="1679263"/>
                </a:lnTo>
                <a:lnTo>
                  <a:pt x="4080" y="1675941"/>
                </a:lnTo>
                <a:lnTo>
                  <a:pt x="2623" y="1673947"/>
                </a:lnTo>
                <a:lnTo>
                  <a:pt x="1457" y="1672175"/>
                </a:lnTo>
                <a:lnTo>
                  <a:pt x="875" y="1670183"/>
                </a:lnTo>
                <a:lnTo>
                  <a:pt x="292" y="1667968"/>
                </a:lnTo>
                <a:lnTo>
                  <a:pt x="1" y="1665532"/>
                </a:lnTo>
                <a:lnTo>
                  <a:pt x="292" y="1663097"/>
                </a:lnTo>
                <a:lnTo>
                  <a:pt x="1166" y="1660438"/>
                </a:lnTo>
                <a:close/>
                <a:moveTo>
                  <a:pt x="9061939" y="1656607"/>
                </a:moveTo>
                <a:lnTo>
                  <a:pt x="9073757" y="1656607"/>
                </a:lnTo>
                <a:lnTo>
                  <a:pt x="9062529" y="1662322"/>
                </a:lnTo>
                <a:lnTo>
                  <a:pt x="9057802" y="1664521"/>
                </a:lnTo>
                <a:lnTo>
                  <a:pt x="9053666" y="1666059"/>
                </a:lnTo>
                <a:lnTo>
                  <a:pt x="9050120" y="1667158"/>
                </a:lnTo>
                <a:lnTo>
                  <a:pt x="9046280" y="1668257"/>
                </a:lnTo>
                <a:lnTo>
                  <a:pt x="9043030" y="1668917"/>
                </a:lnTo>
                <a:lnTo>
                  <a:pt x="9039188" y="1669356"/>
                </a:lnTo>
                <a:lnTo>
                  <a:pt x="9031802" y="1669796"/>
                </a:lnTo>
                <a:lnTo>
                  <a:pt x="9022052" y="1670015"/>
                </a:lnTo>
                <a:lnTo>
                  <a:pt x="9010235" y="1670456"/>
                </a:lnTo>
                <a:lnTo>
                  <a:pt x="9002552" y="1671114"/>
                </a:lnTo>
                <a:lnTo>
                  <a:pt x="8993984" y="1671774"/>
                </a:lnTo>
                <a:lnTo>
                  <a:pt x="8996939" y="1668697"/>
                </a:lnTo>
                <a:lnTo>
                  <a:pt x="9000485" y="1666059"/>
                </a:lnTo>
                <a:lnTo>
                  <a:pt x="9003734" y="1663861"/>
                </a:lnTo>
                <a:lnTo>
                  <a:pt x="9007871" y="1661882"/>
                </a:lnTo>
                <a:lnTo>
                  <a:pt x="9012302" y="1660564"/>
                </a:lnTo>
                <a:lnTo>
                  <a:pt x="9017325" y="1659244"/>
                </a:lnTo>
                <a:lnTo>
                  <a:pt x="9022052" y="1658365"/>
                </a:lnTo>
                <a:lnTo>
                  <a:pt x="9027666" y="1657706"/>
                </a:lnTo>
                <a:lnTo>
                  <a:pt x="9032984" y="1657267"/>
                </a:lnTo>
                <a:lnTo>
                  <a:pt x="9038597" y="1657047"/>
                </a:lnTo>
                <a:lnTo>
                  <a:pt x="9050120" y="1657047"/>
                </a:lnTo>
                <a:close/>
                <a:moveTo>
                  <a:pt x="9120191" y="1651254"/>
                </a:moveTo>
                <a:lnTo>
                  <a:pt x="9119894" y="1652815"/>
                </a:lnTo>
                <a:lnTo>
                  <a:pt x="9118703" y="1654377"/>
                </a:lnTo>
                <a:lnTo>
                  <a:pt x="9117215" y="1655714"/>
                </a:lnTo>
                <a:lnTo>
                  <a:pt x="9114833" y="1657053"/>
                </a:lnTo>
                <a:lnTo>
                  <a:pt x="9112750" y="1658614"/>
                </a:lnTo>
                <a:lnTo>
                  <a:pt x="9110071" y="1659729"/>
                </a:lnTo>
                <a:lnTo>
                  <a:pt x="9107392" y="1660399"/>
                </a:lnTo>
                <a:lnTo>
                  <a:pt x="9104713" y="1661290"/>
                </a:lnTo>
                <a:lnTo>
                  <a:pt x="9101736" y="1661514"/>
                </a:lnTo>
                <a:lnTo>
                  <a:pt x="9099058" y="1661960"/>
                </a:lnTo>
                <a:lnTo>
                  <a:pt x="9096974" y="1661290"/>
                </a:lnTo>
                <a:lnTo>
                  <a:pt x="9094592" y="1660844"/>
                </a:lnTo>
                <a:lnTo>
                  <a:pt x="9092807" y="1659283"/>
                </a:lnTo>
                <a:lnTo>
                  <a:pt x="9091616" y="1657722"/>
                </a:lnTo>
                <a:lnTo>
                  <a:pt x="9090723" y="1655046"/>
                </a:lnTo>
                <a:lnTo>
                  <a:pt x="9090425" y="1651923"/>
                </a:lnTo>
                <a:lnTo>
                  <a:pt x="9094890" y="1653707"/>
                </a:lnTo>
                <a:lnTo>
                  <a:pt x="9098760" y="1654599"/>
                </a:lnTo>
                <a:lnTo>
                  <a:pt x="9101736" y="1654823"/>
                </a:lnTo>
                <a:lnTo>
                  <a:pt x="9104713" y="1654377"/>
                </a:lnTo>
                <a:lnTo>
                  <a:pt x="9110666" y="1652815"/>
                </a:lnTo>
                <a:lnTo>
                  <a:pt x="9114833" y="1651923"/>
                </a:lnTo>
                <a:close/>
                <a:moveTo>
                  <a:pt x="8964496" y="1560252"/>
                </a:moveTo>
                <a:lnTo>
                  <a:pt x="8967542" y="1560680"/>
                </a:lnTo>
                <a:lnTo>
                  <a:pt x="8970588" y="1561107"/>
                </a:lnTo>
                <a:lnTo>
                  <a:pt x="8973329" y="1561962"/>
                </a:lnTo>
                <a:lnTo>
                  <a:pt x="8976375" y="1562816"/>
                </a:lnTo>
                <a:lnTo>
                  <a:pt x="8979116" y="1564098"/>
                </a:lnTo>
                <a:lnTo>
                  <a:pt x="8981858" y="1565380"/>
                </a:lnTo>
                <a:lnTo>
                  <a:pt x="8984599" y="1566875"/>
                </a:lnTo>
                <a:lnTo>
                  <a:pt x="8986426" y="1568371"/>
                </a:lnTo>
                <a:lnTo>
                  <a:pt x="8988254" y="1570079"/>
                </a:lnTo>
                <a:lnTo>
                  <a:pt x="8990081" y="1571575"/>
                </a:lnTo>
                <a:lnTo>
                  <a:pt x="8991604" y="1573284"/>
                </a:lnTo>
                <a:lnTo>
                  <a:pt x="8989472" y="1574565"/>
                </a:lnTo>
                <a:lnTo>
                  <a:pt x="8987949" y="1575206"/>
                </a:lnTo>
                <a:lnTo>
                  <a:pt x="8986426" y="1575420"/>
                </a:lnTo>
                <a:lnTo>
                  <a:pt x="8984599" y="1574993"/>
                </a:lnTo>
                <a:lnTo>
                  <a:pt x="8982467" y="1574138"/>
                </a:lnTo>
                <a:lnTo>
                  <a:pt x="8980639" y="1573070"/>
                </a:lnTo>
                <a:lnTo>
                  <a:pt x="8976070" y="1570079"/>
                </a:lnTo>
                <a:lnTo>
                  <a:pt x="8971197" y="1567089"/>
                </a:lnTo>
                <a:lnTo>
                  <a:pt x="8968456" y="1565807"/>
                </a:lnTo>
                <a:lnTo>
                  <a:pt x="8965715" y="1564952"/>
                </a:lnTo>
                <a:lnTo>
                  <a:pt x="8962669" y="1564098"/>
                </a:lnTo>
                <a:lnTo>
                  <a:pt x="8959013" y="1564098"/>
                </a:lnTo>
                <a:lnTo>
                  <a:pt x="8955663" y="1564312"/>
                </a:lnTo>
                <a:lnTo>
                  <a:pt x="8952313" y="1565380"/>
                </a:lnTo>
                <a:lnTo>
                  <a:pt x="8954141" y="1563457"/>
                </a:lnTo>
                <a:lnTo>
                  <a:pt x="8956272" y="1562175"/>
                </a:lnTo>
                <a:lnTo>
                  <a:pt x="8959013" y="1561107"/>
                </a:lnTo>
                <a:lnTo>
                  <a:pt x="8961755" y="1560680"/>
                </a:lnTo>
                <a:close/>
                <a:moveTo>
                  <a:pt x="8922547" y="1556684"/>
                </a:moveTo>
                <a:lnTo>
                  <a:pt x="8924384" y="1557813"/>
                </a:lnTo>
                <a:lnTo>
                  <a:pt x="8926833" y="1558943"/>
                </a:lnTo>
                <a:lnTo>
                  <a:pt x="8928977" y="1559846"/>
                </a:lnTo>
                <a:lnTo>
                  <a:pt x="8931425" y="1560524"/>
                </a:lnTo>
                <a:lnTo>
                  <a:pt x="8934181" y="1560975"/>
                </a:lnTo>
                <a:lnTo>
                  <a:pt x="8937242" y="1561201"/>
                </a:lnTo>
                <a:lnTo>
                  <a:pt x="8940611" y="1560975"/>
                </a:lnTo>
                <a:lnTo>
                  <a:pt x="8943978" y="1560524"/>
                </a:lnTo>
                <a:lnTo>
                  <a:pt x="8943672" y="1562104"/>
                </a:lnTo>
                <a:lnTo>
                  <a:pt x="8943366" y="1563460"/>
                </a:lnTo>
                <a:lnTo>
                  <a:pt x="8942141" y="1564589"/>
                </a:lnTo>
                <a:lnTo>
                  <a:pt x="8941529" y="1565493"/>
                </a:lnTo>
                <a:lnTo>
                  <a:pt x="8939998" y="1565945"/>
                </a:lnTo>
                <a:lnTo>
                  <a:pt x="8938773" y="1566622"/>
                </a:lnTo>
                <a:lnTo>
                  <a:pt x="8935712" y="1567526"/>
                </a:lnTo>
                <a:lnTo>
                  <a:pt x="8932956" y="1568655"/>
                </a:lnTo>
                <a:lnTo>
                  <a:pt x="8930201" y="1569784"/>
                </a:lnTo>
                <a:lnTo>
                  <a:pt x="8928977" y="1570688"/>
                </a:lnTo>
                <a:lnTo>
                  <a:pt x="8928364" y="1571817"/>
                </a:lnTo>
                <a:lnTo>
                  <a:pt x="8927445" y="1572947"/>
                </a:lnTo>
                <a:lnTo>
                  <a:pt x="8927139" y="1574528"/>
                </a:lnTo>
                <a:lnTo>
                  <a:pt x="8926221" y="1574301"/>
                </a:lnTo>
                <a:lnTo>
                  <a:pt x="8925302" y="1573624"/>
                </a:lnTo>
                <a:lnTo>
                  <a:pt x="8924690" y="1573172"/>
                </a:lnTo>
                <a:lnTo>
                  <a:pt x="8924078" y="1572269"/>
                </a:lnTo>
                <a:lnTo>
                  <a:pt x="8923159" y="1570011"/>
                </a:lnTo>
                <a:lnTo>
                  <a:pt x="8922853" y="1567752"/>
                </a:lnTo>
                <a:lnTo>
                  <a:pt x="8922853" y="1562104"/>
                </a:lnTo>
                <a:close/>
                <a:moveTo>
                  <a:pt x="1092929" y="1457801"/>
                </a:moveTo>
                <a:lnTo>
                  <a:pt x="1094398" y="1457801"/>
                </a:lnTo>
                <a:lnTo>
                  <a:pt x="1098214" y="1457801"/>
                </a:lnTo>
                <a:lnTo>
                  <a:pt x="1102325" y="1458021"/>
                </a:lnTo>
                <a:lnTo>
                  <a:pt x="1106434" y="1458460"/>
                </a:lnTo>
                <a:lnTo>
                  <a:pt x="1107902" y="1458460"/>
                </a:lnTo>
                <a:lnTo>
                  <a:pt x="1109664" y="1458021"/>
                </a:lnTo>
                <a:lnTo>
                  <a:pt x="1109664" y="1471417"/>
                </a:lnTo>
                <a:lnTo>
                  <a:pt x="1108196" y="1470977"/>
                </a:lnTo>
                <a:lnTo>
                  <a:pt x="1107022" y="1470977"/>
                </a:lnTo>
                <a:lnTo>
                  <a:pt x="1103792" y="1471197"/>
                </a:lnTo>
                <a:lnTo>
                  <a:pt x="1096746" y="1472075"/>
                </a:lnTo>
                <a:lnTo>
                  <a:pt x="1093516" y="1472075"/>
                </a:lnTo>
                <a:lnTo>
                  <a:pt x="1092049" y="1472075"/>
                </a:lnTo>
                <a:lnTo>
                  <a:pt x="1090874" y="1471417"/>
                </a:lnTo>
                <a:lnTo>
                  <a:pt x="1089700" y="1470977"/>
                </a:lnTo>
                <a:lnTo>
                  <a:pt x="1089406" y="1470099"/>
                </a:lnTo>
                <a:lnTo>
                  <a:pt x="1089113" y="1468782"/>
                </a:lnTo>
                <a:lnTo>
                  <a:pt x="1088526" y="1467024"/>
                </a:lnTo>
                <a:lnTo>
                  <a:pt x="1088233" y="1464608"/>
                </a:lnTo>
                <a:lnTo>
                  <a:pt x="1088233" y="1462632"/>
                </a:lnTo>
                <a:lnTo>
                  <a:pt x="1088233" y="1460876"/>
                </a:lnTo>
                <a:lnTo>
                  <a:pt x="1089113" y="1459777"/>
                </a:lnTo>
                <a:lnTo>
                  <a:pt x="1089994" y="1458899"/>
                </a:lnTo>
                <a:lnTo>
                  <a:pt x="1091168" y="1458021"/>
                </a:lnTo>
                <a:close/>
                <a:moveTo>
                  <a:pt x="8604651" y="1413193"/>
                </a:moveTo>
                <a:lnTo>
                  <a:pt x="8609081" y="1416538"/>
                </a:lnTo>
                <a:lnTo>
                  <a:pt x="8613216" y="1419660"/>
                </a:lnTo>
                <a:lnTo>
                  <a:pt x="8617351" y="1421891"/>
                </a:lnTo>
                <a:lnTo>
                  <a:pt x="8619418" y="1422784"/>
                </a:lnTo>
                <a:lnTo>
                  <a:pt x="8621486" y="1423229"/>
                </a:lnTo>
                <a:lnTo>
                  <a:pt x="8623553" y="1423899"/>
                </a:lnTo>
                <a:lnTo>
                  <a:pt x="8625916" y="1424121"/>
                </a:lnTo>
                <a:lnTo>
                  <a:pt x="8628574" y="1424568"/>
                </a:lnTo>
                <a:lnTo>
                  <a:pt x="8630641" y="1424121"/>
                </a:lnTo>
                <a:lnTo>
                  <a:pt x="8633595" y="1423899"/>
                </a:lnTo>
                <a:lnTo>
                  <a:pt x="8636253" y="1423229"/>
                </a:lnTo>
                <a:lnTo>
                  <a:pt x="8639797" y="1422560"/>
                </a:lnTo>
                <a:lnTo>
                  <a:pt x="8642751" y="1421444"/>
                </a:lnTo>
                <a:lnTo>
                  <a:pt x="8640388" y="1423675"/>
                </a:lnTo>
                <a:lnTo>
                  <a:pt x="8637730" y="1426129"/>
                </a:lnTo>
                <a:lnTo>
                  <a:pt x="8635663" y="1428805"/>
                </a:lnTo>
                <a:lnTo>
                  <a:pt x="8633005" y="1431035"/>
                </a:lnTo>
                <a:lnTo>
                  <a:pt x="8630346" y="1432820"/>
                </a:lnTo>
                <a:lnTo>
                  <a:pt x="8628574" y="1433712"/>
                </a:lnTo>
                <a:lnTo>
                  <a:pt x="8627098" y="1434605"/>
                </a:lnTo>
                <a:lnTo>
                  <a:pt x="8624734" y="1434827"/>
                </a:lnTo>
                <a:lnTo>
                  <a:pt x="8622963" y="1435274"/>
                </a:lnTo>
                <a:lnTo>
                  <a:pt x="8620600" y="1435497"/>
                </a:lnTo>
                <a:lnTo>
                  <a:pt x="8617942" y="1435274"/>
                </a:lnTo>
                <a:lnTo>
                  <a:pt x="8617646" y="1433266"/>
                </a:lnTo>
                <a:lnTo>
                  <a:pt x="8617351" y="1431482"/>
                </a:lnTo>
                <a:lnTo>
                  <a:pt x="8616465" y="1429920"/>
                </a:lnTo>
                <a:lnTo>
                  <a:pt x="8615874" y="1428360"/>
                </a:lnTo>
                <a:lnTo>
                  <a:pt x="8613511" y="1426352"/>
                </a:lnTo>
                <a:lnTo>
                  <a:pt x="8610853" y="1424568"/>
                </a:lnTo>
                <a:lnTo>
                  <a:pt x="8608786" y="1422560"/>
                </a:lnTo>
                <a:lnTo>
                  <a:pt x="8607604" y="1421444"/>
                </a:lnTo>
                <a:lnTo>
                  <a:pt x="8606423" y="1420329"/>
                </a:lnTo>
                <a:lnTo>
                  <a:pt x="8605832" y="1418769"/>
                </a:lnTo>
                <a:lnTo>
                  <a:pt x="8605242" y="1417207"/>
                </a:lnTo>
                <a:lnTo>
                  <a:pt x="8604946" y="1415200"/>
                </a:lnTo>
                <a:close/>
                <a:moveTo>
                  <a:pt x="1060969" y="1413193"/>
                </a:moveTo>
                <a:lnTo>
                  <a:pt x="1063399" y="1413632"/>
                </a:lnTo>
                <a:lnTo>
                  <a:pt x="1064918" y="1413850"/>
                </a:lnTo>
                <a:lnTo>
                  <a:pt x="1066437" y="1414729"/>
                </a:lnTo>
                <a:lnTo>
                  <a:pt x="1067347" y="1415606"/>
                </a:lnTo>
                <a:lnTo>
                  <a:pt x="1068562" y="1416703"/>
                </a:lnTo>
                <a:lnTo>
                  <a:pt x="1070992" y="1418897"/>
                </a:lnTo>
                <a:lnTo>
                  <a:pt x="1072815" y="1421090"/>
                </a:lnTo>
                <a:lnTo>
                  <a:pt x="1074334" y="1421967"/>
                </a:lnTo>
                <a:lnTo>
                  <a:pt x="1075852" y="1422407"/>
                </a:lnTo>
                <a:lnTo>
                  <a:pt x="1077371" y="1423065"/>
                </a:lnTo>
                <a:lnTo>
                  <a:pt x="1079497" y="1423065"/>
                </a:lnTo>
                <a:lnTo>
                  <a:pt x="1082231" y="1422626"/>
                </a:lnTo>
                <a:lnTo>
                  <a:pt x="1084661" y="1422187"/>
                </a:lnTo>
                <a:lnTo>
                  <a:pt x="1084357" y="1424162"/>
                </a:lnTo>
                <a:lnTo>
                  <a:pt x="1083749" y="1426136"/>
                </a:lnTo>
                <a:lnTo>
                  <a:pt x="1083142" y="1427892"/>
                </a:lnTo>
                <a:lnTo>
                  <a:pt x="1082231" y="1429427"/>
                </a:lnTo>
                <a:lnTo>
                  <a:pt x="1079801" y="1432060"/>
                </a:lnTo>
                <a:lnTo>
                  <a:pt x="1077067" y="1434473"/>
                </a:lnTo>
                <a:lnTo>
                  <a:pt x="1074030" y="1436228"/>
                </a:lnTo>
                <a:lnTo>
                  <a:pt x="1070689" y="1437764"/>
                </a:lnTo>
                <a:lnTo>
                  <a:pt x="1066741" y="1438860"/>
                </a:lnTo>
                <a:lnTo>
                  <a:pt x="1062792" y="1439957"/>
                </a:lnTo>
                <a:lnTo>
                  <a:pt x="1062792" y="1437764"/>
                </a:lnTo>
                <a:lnTo>
                  <a:pt x="1062488" y="1435570"/>
                </a:lnTo>
                <a:lnTo>
                  <a:pt x="1062184" y="1433595"/>
                </a:lnTo>
                <a:lnTo>
                  <a:pt x="1060969" y="1431840"/>
                </a:lnTo>
                <a:lnTo>
                  <a:pt x="1059147" y="1428768"/>
                </a:lnTo>
                <a:lnTo>
                  <a:pt x="1056717" y="1426136"/>
                </a:lnTo>
                <a:lnTo>
                  <a:pt x="1055199" y="1423503"/>
                </a:lnTo>
                <a:lnTo>
                  <a:pt x="1054894" y="1422187"/>
                </a:lnTo>
                <a:lnTo>
                  <a:pt x="1054894" y="1420871"/>
                </a:lnTo>
                <a:lnTo>
                  <a:pt x="1054894" y="1419116"/>
                </a:lnTo>
                <a:lnTo>
                  <a:pt x="1055502" y="1417361"/>
                </a:lnTo>
                <a:lnTo>
                  <a:pt x="1056717" y="1415606"/>
                </a:lnTo>
                <a:lnTo>
                  <a:pt x="1058539" y="1413632"/>
                </a:lnTo>
                <a:close/>
                <a:moveTo>
                  <a:pt x="8436869" y="1397878"/>
                </a:moveTo>
                <a:lnTo>
                  <a:pt x="8439485" y="1398101"/>
                </a:lnTo>
                <a:lnTo>
                  <a:pt x="8441520" y="1398770"/>
                </a:lnTo>
                <a:lnTo>
                  <a:pt x="8444137" y="1399662"/>
                </a:lnTo>
                <a:lnTo>
                  <a:pt x="8446463" y="1400777"/>
                </a:lnTo>
                <a:lnTo>
                  <a:pt x="8448207" y="1402339"/>
                </a:lnTo>
                <a:lnTo>
                  <a:pt x="8450243" y="1404123"/>
                </a:lnTo>
                <a:lnTo>
                  <a:pt x="8451987" y="1406354"/>
                </a:lnTo>
                <a:lnTo>
                  <a:pt x="8453150" y="1408584"/>
                </a:lnTo>
                <a:lnTo>
                  <a:pt x="8453441" y="1411261"/>
                </a:lnTo>
                <a:lnTo>
                  <a:pt x="8453441" y="1413937"/>
                </a:lnTo>
                <a:lnTo>
                  <a:pt x="8451115" y="1413937"/>
                </a:lnTo>
                <a:lnTo>
                  <a:pt x="8449370" y="1413937"/>
                </a:lnTo>
                <a:lnTo>
                  <a:pt x="8447917" y="1413491"/>
                </a:lnTo>
                <a:lnTo>
                  <a:pt x="8446172" y="1412821"/>
                </a:lnTo>
                <a:lnTo>
                  <a:pt x="8443556" y="1411484"/>
                </a:lnTo>
                <a:lnTo>
                  <a:pt x="8440939" y="1409699"/>
                </a:lnTo>
                <a:lnTo>
                  <a:pt x="8438613" y="1407691"/>
                </a:lnTo>
                <a:lnTo>
                  <a:pt x="8435705" y="1406354"/>
                </a:lnTo>
                <a:lnTo>
                  <a:pt x="8434252" y="1405907"/>
                </a:lnTo>
                <a:lnTo>
                  <a:pt x="8432507" y="1405461"/>
                </a:lnTo>
                <a:lnTo>
                  <a:pt x="8430763" y="1405239"/>
                </a:lnTo>
                <a:lnTo>
                  <a:pt x="8428437" y="1405461"/>
                </a:lnTo>
                <a:lnTo>
                  <a:pt x="8428728" y="1403008"/>
                </a:lnTo>
                <a:lnTo>
                  <a:pt x="8429891" y="1401224"/>
                </a:lnTo>
                <a:lnTo>
                  <a:pt x="8431054" y="1399662"/>
                </a:lnTo>
                <a:lnTo>
                  <a:pt x="8432798" y="1398770"/>
                </a:lnTo>
                <a:lnTo>
                  <a:pt x="8434543" y="1398101"/>
                </a:lnTo>
                <a:close/>
                <a:moveTo>
                  <a:pt x="8824916" y="1373045"/>
                </a:moveTo>
                <a:lnTo>
                  <a:pt x="8824613" y="1376658"/>
                </a:lnTo>
                <a:lnTo>
                  <a:pt x="8823396" y="1379821"/>
                </a:lnTo>
                <a:lnTo>
                  <a:pt x="8821877" y="1382758"/>
                </a:lnTo>
                <a:lnTo>
                  <a:pt x="8820053" y="1385016"/>
                </a:lnTo>
                <a:lnTo>
                  <a:pt x="8817620" y="1386597"/>
                </a:lnTo>
                <a:lnTo>
                  <a:pt x="8814884" y="1388404"/>
                </a:lnTo>
                <a:lnTo>
                  <a:pt x="8811845" y="1389533"/>
                </a:lnTo>
                <a:lnTo>
                  <a:pt x="8808501" y="1390436"/>
                </a:lnTo>
                <a:lnTo>
                  <a:pt x="8805461" y="1390888"/>
                </a:lnTo>
                <a:lnTo>
                  <a:pt x="8801509" y="1390888"/>
                </a:lnTo>
                <a:lnTo>
                  <a:pt x="8798165" y="1390888"/>
                </a:lnTo>
                <a:lnTo>
                  <a:pt x="8794517" y="1390663"/>
                </a:lnTo>
                <a:lnTo>
                  <a:pt x="8791174" y="1390436"/>
                </a:lnTo>
                <a:lnTo>
                  <a:pt x="8788133" y="1389533"/>
                </a:lnTo>
                <a:lnTo>
                  <a:pt x="8785094" y="1388629"/>
                </a:lnTo>
                <a:lnTo>
                  <a:pt x="8782054" y="1387500"/>
                </a:lnTo>
                <a:lnTo>
                  <a:pt x="8783878" y="1384565"/>
                </a:lnTo>
                <a:lnTo>
                  <a:pt x="8785702" y="1382306"/>
                </a:lnTo>
                <a:lnTo>
                  <a:pt x="8788133" y="1380950"/>
                </a:lnTo>
                <a:lnTo>
                  <a:pt x="8790566" y="1380047"/>
                </a:lnTo>
                <a:lnTo>
                  <a:pt x="8792997" y="1379595"/>
                </a:lnTo>
                <a:lnTo>
                  <a:pt x="8795733" y="1379595"/>
                </a:lnTo>
                <a:lnTo>
                  <a:pt x="8801813" y="1379821"/>
                </a:lnTo>
                <a:lnTo>
                  <a:pt x="8807589" y="1380047"/>
                </a:lnTo>
                <a:lnTo>
                  <a:pt x="8810933" y="1380047"/>
                </a:lnTo>
                <a:lnTo>
                  <a:pt x="8813973" y="1379821"/>
                </a:lnTo>
                <a:lnTo>
                  <a:pt x="8817013" y="1378917"/>
                </a:lnTo>
                <a:lnTo>
                  <a:pt x="8819749" y="1377562"/>
                </a:lnTo>
                <a:lnTo>
                  <a:pt x="8822180" y="1375755"/>
                </a:lnTo>
                <a:close/>
                <a:moveTo>
                  <a:pt x="859138" y="1334012"/>
                </a:moveTo>
                <a:lnTo>
                  <a:pt x="858446" y="1334040"/>
                </a:lnTo>
                <a:lnTo>
                  <a:pt x="846242" y="1334040"/>
                </a:lnTo>
                <a:lnTo>
                  <a:pt x="846242" y="1338054"/>
                </a:lnTo>
                <a:lnTo>
                  <a:pt x="847135" y="1341176"/>
                </a:lnTo>
                <a:lnTo>
                  <a:pt x="848028" y="1343629"/>
                </a:lnTo>
                <a:lnTo>
                  <a:pt x="850112" y="1345860"/>
                </a:lnTo>
                <a:lnTo>
                  <a:pt x="851898" y="1347644"/>
                </a:lnTo>
                <a:lnTo>
                  <a:pt x="854279" y="1348981"/>
                </a:lnTo>
                <a:lnTo>
                  <a:pt x="858442" y="1351516"/>
                </a:lnTo>
                <a:lnTo>
                  <a:pt x="858442" y="1348333"/>
                </a:lnTo>
                <a:lnTo>
                  <a:pt x="858442" y="1339757"/>
                </a:lnTo>
                <a:lnTo>
                  <a:pt x="858740" y="1335579"/>
                </a:lnTo>
                <a:close/>
                <a:moveTo>
                  <a:pt x="1208938" y="1265157"/>
                </a:moveTo>
                <a:lnTo>
                  <a:pt x="1194798" y="1267585"/>
                </a:lnTo>
                <a:lnTo>
                  <a:pt x="1167116" y="1272936"/>
                </a:lnTo>
                <a:lnTo>
                  <a:pt x="1139434" y="1278066"/>
                </a:lnTo>
                <a:lnTo>
                  <a:pt x="1126040" y="1280295"/>
                </a:lnTo>
                <a:lnTo>
                  <a:pt x="1112049" y="1282526"/>
                </a:lnTo>
                <a:lnTo>
                  <a:pt x="1097762" y="1284533"/>
                </a:lnTo>
                <a:lnTo>
                  <a:pt x="1083177" y="1285870"/>
                </a:lnTo>
                <a:lnTo>
                  <a:pt x="1067996" y="1286985"/>
                </a:lnTo>
                <a:lnTo>
                  <a:pt x="1055922" y="1287695"/>
                </a:lnTo>
                <a:lnTo>
                  <a:pt x="1056252" y="1288089"/>
                </a:lnTo>
                <a:lnTo>
                  <a:pt x="1058384" y="1290482"/>
                </a:lnTo>
                <a:lnTo>
                  <a:pt x="1059907" y="1293310"/>
                </a:lnTo>
                <a:lnTo>
                  <a:pt x="1060820" y="1295705"/>
                </a:lnTo>
                <a:lnTo>
                  <a:pt x="1061734" y="1298533"/>
                </a:lnTo>
                <a:lnTo>
                  <a:pt x="1062039" y="1301362"/>
                </a:lnTo>
                <a:lnTo>
                  <a:pt x="1058993" y="1300926"/>
                </a:lnTo>
                <a:lnTo>
                  <a:pt x="1056252" y="1300491"/>
                </a:lnTo>
                <a:lnTo>
                  <a:pt x="1054120" y="1299404"/>
                </a:lnTo>
                <a:lnTo>
                  <a:pt x="1051987" y="1297880"/>
                </a:lnTo>
                <a:lnTo>
                  <a:pt x="1050465" y="1296357"/>
                </a:lnTo>
                <a:lnTo>
                  <a:pt x="1049247" y="1294400"/>
                </a:lnTo>
                <a:lnTo>
                  <a:pt x="1046809" y="1290264"/>
                </a:lnTo>
                <a:lnTo>
                  <a:pt x="1045641" y="1287878"/>
                </a:lnTo>
                <a:lnTo>
                  <a:pt x="1036742" y="1287878"/>
                </a:lnTo>
                <a:lnTo>
                  <a:pt x="1020073" y="1287655"/>
                </a:lnTo>
                <a:lnTo>
                  <a:pt x="1019478" y="1287878"/>
                </a:lnTo>
                <a:lnTo>
                  <a:pt x="1018585" y="1288101"/>
                </a:lnTo>
                <a:lnTo>
                  <a:pt x="1017692" y="1289216"/>
                </a:lnTo>
                <a:lnTo>
                  <a:pt x="1016800" y="1290777"/>
                </a:lnTo>
                <a:lnTo>
                  <a:pt x="1016502" y="1292561"/>
                </a:lnTo>
                <a:lnTo>
                  <a:pt x="1015906" y="1296798"/>
                </a:lnTo>
                <a:lnTo>
                  <a:pt x="1015906" y="1301034"/>
                </a:lnTo>
                <a:lnTo>
                  <a:pt x="1003702" y="1302596"/>
                </a:lnTo>
                <a:lnTo>
                  <a:pt x="992392" y="1304603"/>
                </a:lnTo>
                <a:lnTo>
                  <a:pt x="981081" y="1307056"/>
                </a:lnTo>
                <a:lnTo>
                  <a:pt x="970365" y="1309510"/>
                </a:lnTo>
                <a:lnTo>
                  <a:pt x="960244" y="1312185"/>
                </a:lnTo>
                <a:lnTo>
                  <a:pt x="950422" y="1315307"/>
                </a:lnTo>
                <a:lnTo>
                  <a:pt x="931074" y="1320883"/>
                </a:lnTo>
                <a:lnTo>
                  <a:pt x="921252" y="1323782"/>
                </a:lnTo>
                <a:lnTo>
                  <a:pt x="911429" y="1326235"/>
                </a:lnTo>
                <a:lnTo>
                  <a:pt x="901606" y="1328688"/>
                </a:lnTo>
                <a:lnTo>
                  <a:pt x="891486" y="1330694"/>
                </a:lnTo>
                <a:lnTo>
                  <a:pt x="880770" y="1332479"/>
                </a:lnTo>
                <a:lnTo>
                  <a:pt x="879379" y="1332620"/>
                </a:lnTo>
                <a:lnTo>
                  <a:pt x="878683" y="1335579"/>
                </a:lnTo>
                <a:lnTo>
                  <a:pt x="877194" y="1340417"/>
                </a:lnTo>
                <a:lnTo>
                  <a:pt x="875706" y="1344815"/>
                </a:lnTo>
                <a:lnTo>
                  <a:pt x="873623" y="1348774"/>
                </a:lnTo>
                <a:lnTo>
                  <a:pt x="872432" y="1350314"/>
                </a:lnTo>
                <a:lnTo>
                  <a:pt x="870944" y="1352071"/>
                </a:lnTo>
                <a:lnTo>
                  <a:pt x="869456" y="1353390"/>
                </a:lnTo>
                <a:lnTo>
                  <a:pt x="867967" y="1354711"/>
                </a:lnTo>
                <a:lnTo>
                  <a:pt x="865586" y="1355590"/>
                </a:lnTo>
                <a:lnTo>
                  <a:pt x="863800" y="1356471"/>
                </a:lnTo>
                <a:lnTo>
                  <a:pt x="861121" y="1357130"/>
                </a:lnTo>
                <a:lnTo>
                  <a:pt x="858442" y="1357569"/>
                </a:lnTo>
                <a:lnTo>
                  <a:pt x="858442" y="1352890"/>
                </a:lnTo>
                <a:lnTo>
                  <a:pt x="857850" y="1353887"/>
                </a:lnTo>
                <a:lnTo>
                  <a:pt x="856362" y="1355002"/>
                </a:lnTo>
                <a:lnTo>
                  <a:pt x="854577" y="1356118"/>
                </a:lnTo>
                <a:lnTo>
                  <a:pt x="852791" y="1356786"/>
                </a:lnTo>
                <a:lnTo>
                  <a:pt x="850410" y="1357233"/>
                </a:lnTo>
                <a:lnTo>
                  <a:pt x="848028" y="1357455"/>
                </a:lnTo>
                <a:lnTo>
                  <a:pt x="843266" y="1358348"/>
                </a:lnTo>
                <a:lnTo>
                  <a:pt x="840885" y="1358570"/>
                </a:lnTo>
                <a:lnTo>
                  <a:pt x="839098" y="1359239"/>
                </a:lnTo>
                <a:lnTo>
                  <a:pt x="837312" y="1360131"/>
                </a:lnTo>
                <a:lnTo>
                  <a:pt x="835824" y="1361246"/>
                </a:lnTo>
                <a:lnTo>
                  <a:pt x="834336" y="1362808"/>
                </a:lnTo>
                <a:lnTo>
                  <a:pt x="833443" y="1364815"/>
                </a:lnTo>
                <a:lnTo>
                  <a:pt x="833145" y="1367044"/>
                </a:lnTo>
                <a:lnTo>
                  <a:pt x="833443" y="1370167"/>
                </a:lnTo>
                <a:lnTo>
                  <a:pt x="828978" y="1368606"/>
                </a:lnTo>
                <a:lnTo>
                  <a:pt x="824514" y="1366376"/>
                </a:lnTo>
                <a:lnTo>
                  <a:pt x="820048" y="1364591"/>
                </a:lnTo>
                <a:lnTo>
                  <a:pt x="815286" y="1362585"/>
                </a:lnTo>
                <a:lnTo>
                  <a:pt x="810225" y="1361470"/>
                </a:lnTo>
                <a:lnTo>
                  <a:pt x="807547" y="1360801"/>
                </a:lnTo>
                <a:lnTo>
                  <a:pt x="804570" y="1360578"/>
                </a:lnTo>
                <a:lnTo>
                  <a:pt x="801594" y="1360578"/>
                </a:lnTo>
                <a:lnTo>
                  <a:pt x="800996" y="1360578"/>
                </a:lnTo>
                <a:lnTo>
                  <a:pt x="803676" y="1363189"/>
                </a:lnTo>
                <a:lnTo>
                  <a:pt x="807248" y="1365865"/>
                </a:lnTo>
                <a:lnTo>
                  <a:pt x="810820" y="1368765"/>
                </a:lnTo>
                <a:lnTo>
                  <a:pt x="814690" y="1370994"/>
                </a:lnTo>
                <a:lnTo>
                  <a:pt x="819155" y="1373224"/>
                </a:lnTo>
                <a:lnTo>
                  <a:pt x="823322" y="1375454"/>
                </a:lnTo>
                <a:lnTo>
                  <a:pt x="832847" y="1379463"/>
                </a:lnTo>
                <a:lnTo>
                  <a:pt x="842372" y="1383477"/>
                </a:lnTo>
                <a:lnTo>
                  <a:pt x="852194" y="1387268"/>
                </a:lnTo>
                <a:lnTo>
                  <a:pt x="862017" y="1391282"/>
                </a:lnTo>
                <a:lnTo>
                  <a:pt x="871542" y="1395742"/>
                </a:lnTo>
                <a:lnTo>
                  <a:pt x="876007" y="1397972"/>
                </a:lnTo>
                <a:lnTo>
                  <a:pt x="880472" y="1400649"/>
                </a:lnTo>
                <a:lnTo>
                  <a:pt x="884639" y="1403325"/>
                </a:lnTo>
                <a:lnTo>
                  <a:pt x="888508" y="1406446"/>
                </a:lnTo>
                <a:lnTo>
                  <a:pt x="892080" y="1409569"/>
                </a:lnTo>
                <a:lnTo>
                  <a:pt x="895653" y="1412914"/>
                </a:lnTo>
                <a:lnTo>
                  <a:pt x="898629" y="1416928"/>
                </a:lnTo>
                <a:lnTo>
                  <a:pt x="901307" y="1420942"/>
                </a:lnTo>
                <a:lnTo>
                  <a:pt x="903391" y="1425180"/>
                </a:lnTo>
                <a:lnTo>
                  <a:pt x="904880" y="1429862"/>
                </a:lnTo>
                <a:lnTo>
                  <a:pt x="914107" y="1432761"/>
                </a:lnTo>
                <a:lnTo>
                  <a:pt x="923036" y="1435215"/>
                </a:lnTo>
                <a:lnTo>
                  <a:pt x="931966" y="1437445"/>
                </a:lnTo>
                <a:lnTo>
                  <a:pt x="941491" y="1439897"/>
                </a:lnTo>
                <a:lnTo>
                  <a:pt x="951016" y="1441682"/>
                </a:lnTo>
                <a:lnTo>
                  <a:pt x="960243" y="1443689"/>
                </a:lnTo>
                <a:lnTo>
                  <a:pt x="970066" y="1445250"/>
                </a:lnTo>
                <a:lnTo>
                  <a:pt x="979889" y="1446588"/>
                </a:lnTo>
                <a:lnTo>
                  <a:pt x="989414" y="1447480"/>
                </a:lnTo>
                <a:lnTo>
                  <a:pt x="999237" y="1448149"/>
                </a:lnTo>
                <a:lnTo>
                  <a:pt x="1008464" y="1448818"/>
                </a:lnTo>
                <a:lnTo>
                  <a:pt x="1017989" y="1449040"/>
                </a:lnTo>
                <a:lnTo>
                  <a:pt x="1026918" y="1448818"/>
                </a:lnTo>
                <a:lnTo>
                  <a:pt x="1036443" y="1448595"/>
                </a:lnTo>
                <a:lnTo>
                  <a:pt x="1045076" y="1447703"/>
                </a:lnTo>
                <a:lnTo>
                  <a:pt x="1053708" y="1446588"/>
                </a:lnTo>
                <a:lnTo>
                  <a:pt x="1054005" y="1448818"/>
                </a:lnTo>
                <a:lnTo>
                  <a:pt x="1054303" y="1450602"/>
                </a:lnTo>
                <a:lnTo>
                  <a:pt x="1054005" y="1451940"/>
                </a:lnTo>
                <a:lnTo>
                  <a:pt x="1053708" y="1453278"/>
                </a:lnTo>
                <a:lnTo>
                  <a:pt x="1053410" y="1454393"/>
                </a:lnTo>
                <a:lnTo>
                  <a:pt x="1052517" y="1455285"/>
                </a:lnTo>
                <a:lnTo>
                  <a:pt x="1050731" y="1457070"/>
                </a:lnTo>
                <a:lnTo>
                  <a:pt x="1048647" y="1458407"/>
                </a:lnTo>
                <a:lnTo>
                  <a:pt x="1046862" y="1459745"/>
                </a:lnTo>
                <a:lnTo>
                  <a:pt x="1046564" y="1460637"/>
                </a:lnTo>
                <a:lnTo>
                  <a:pt x="1045671" y="1461752"/>
                </a:lnTo>
                <a:lnTo>
                  <a:pt x="1045374" y="1463313"/>
                </a:lnTo>
                <a:lnTo>
                  <a:pt x="1045374" y="1464651"/>
                </a:lnTo>
                <a:lnTo>
                  <a:pt x="1051326" y="1466881"/>
                </a:lnTo>
                <a:lnTo>
                  <a:pt x="1058172" y="1468220"/>
                </a:lnTo>
                <a:lnTo>
                  <a:pt x="1065316" y="1469335"/>
                </a:lnTo>
                <a:lnTo>
                  <a:pt x="1072460" y="1470450"/>
                </a:lnTo>
                <a:lnTo>
                  <a:pt x="1087045" y="1472234"/>
                </a:lnTo>
                <a:lnTo>
                  <a:pt x="1094784" y="1473125"/>
                </a:lnTo>
                <a:lnTo>
                  <a:pt x="1101928" y="1474240"/>
                </a:lnTo>
                <a:lnTo>
                  <a:pt x="1108774" y="1475579"/>
                </a:lnTo>
                <a:lnTo>
                  <a:pt x="1115025" y="1477585"/>
                </a:lnTo>
                <a:lnTo>
                  <a:pt x="1118002" y="1478700"/>
                </a:lnTo>
                <a:lnTo>
                  <a:pt x="1120681" y="1479815"/>
                </a:lnTo>
                <a:lnTo>
                  <a:pt x="1123360" y="1481154"/>
                </a:lnTo>
                <a:lnTo>
                  <a:pt x="1126039" y="1482937"/>
                </a:lnTo>
                <a:lnTo>
                  <a:pt x="1128717" y="1484945"/>
                </a:lnTo>
                <a:lnTo>
                  <a:pt x="1130503" y="1486952"/>
                </a:lnTo>
                <a:lnTo>
                  <a:pt x="1132289" y="1489182"/>
                </a:lnTo>
                <a:lnTo>
                  <a:pt x="1134373" y="1491634"/>
                </a:lnTo>
                <a:lnTo>
                  <a:pt x="1135861" y="1494535"/>
                </a:lnTo>
                <a:lnTo>
                  <a:pt x="1136754" y="1497656"/>
                </a:lnTo>
                <a:lnTo>
                  <a:pt x="1137945" y="1500778"/>
                </a:lnTo>
                <a:lnTo>
                  <a:pt x="1138837" y="1504346"/>
                </a:lnTo>
                <a:lnTo>
                  <a:pt x="1146577" y="1505238"/>
                </a:lnTo>
                <a:lnTo>
                  <a:pt x="1153720" y="1506130"/>
                </a:lnTo>
                <a:lnTo>
                  <a:pt x="1161460" y="1507245"/>
                </a:lnTo>
                <a:lnTo>
                  <a:pt x="1164592" y="1507992"/>
                </a:lnTo>
                <a:lnTo>
                  <a:pt x="1166521" y="1502727"/>
                </a:lnTo>
                <a:lnTo>
                  <a:pt x="1168009" y="1496705"/>
                </a:lnTo>
                <a:lnTo>
                  <a:pt x="1169497" y="1490908"/>
                </a:lnTo>
                <a:lnTo>
                  <a:pt x="1170390" y="1484442"/>
                </a:lnTo>
                <a:lnTo>
                  <a:pt x="1170390" y="1477529"/>
                </a:lnTo>
                <a:lnTo>
                  <a:pt x="1170092" y="1474183"/>
                </a:lnTo>
                <a:lnTo>
                  <a:pt x="1169199" y="1470615"/>
                </a:lnTo>
                <a:lnTo>
                  <a:pt x="1168604" y="1466823"/>
                </a:lnTo>
                <a:lnTo>
                  <a:pt x="1167414" y="1463033"/>
                </a:lnTo>
                <a:lnTo>
                  <a:pt x="1176046" y="1463033"/>
                </a:lnTo>
                <a:lnTo>
                  <a:pt x="1184678" y="1462141"/>
                </a:lnTo>
                <a:lnTo>
                  <a:pt x="1193012" y="1461026"/>
                </a:lnTo>
                <a:lnTo>
                  <a:pt x="1200751" y="1459018"/>
                </a:lnTo>
                <a:lnTo>
                  <a:pt x="1208490" y="1456790"/>
                </a:lnTo>
                <a:lnTo>
                  <a:pt x="1215634" y="1454335"/>
                </a:lnTo>
                <a:lnTo>
                  <a:pt x="1222778" y="1450767"/>
                </a:lnTo>
                <a:lnTo>
                  <a:pt x="1229922" y="1447422"/>
                </a:lnTo>
                <a:lnTo>
                  <a:pt x="1236767" y="1443408"/>
                </a:lnTo>
                <a:lnTo>
                  <a:pt x="1238256" y="1442505"/>
                </a:lnTo>
                <a:lnTo>
                  <a:pt x="1238256" y="1440190"/>
                </a:lnTo>
                <a:lnTo>
                  <a:pt x="1238851" y="1437960"/>
                </a:lnTo>
                <a:lnTo>
                  <a:pt x="1239149" y="1435730"/>
                </a:lnTo>
                <a:lnTo>
                  <a:pt x="1241232" y="1431048"/>
                </a:lnTo>
                <a:lnTo>
                  <a:pt x="1243911" y="1427256"/>
                </a:lnTo>
                <a:lnTo>
                  <a:pt x="1246292" y="1423019"/>
                </a:lnTo>
                <a:lnTo>
                  <a:pt x="1249567" y="1419005"/>
                </a:lnTo>
                <a:lnTo>
                  <a:pt x="1252841" y="1414991"/>
                </a:lnTo>
                <a:lnTo>
                  <a:pt x="1255817" y="1410531"/>
                </a:lnTo>
                <a:lnTo>
                  <a:pt x="1258496" y="1406071"/>
                </a:lnTo>
                <a:lnTo>
                  <a:pt x="1261175" y="1400941"/>
                </a:lnTo>
                <a:lnTo>
                  <a:pt x="1262663" y="1395589"/>
                </a:lnTo>
                <a:lnTo>
                  <a:pt x="1263259" y="1392690"/>
                </a:lnTo>
                <a:lnTo>
                  <a:pt x="1263854" y="1389569"/>
                </a:lnTo>
                <a:lnTo>
                  <a:pt x="1263854" y="1386224"/>
                </a:lnTo>
                <a:lnTo>
                  <a:pt x="1263854" y="1382879"/>
                </a:lnTo>
                <a:lnTo>
                  <a:pt x="1263259" y="1379310"/>
                </a:lnTo>
                <a:lnTo>
                  <a:pt x="1262663" y="1375296"/>
                </a:lnTo>
                <a:lnTo>
                  <a:pt x="1268319" y="1376634"/>
                </a:lnTo>
                <a:lnTo>
                  <a:pt x="1273975" y="1377749"/>
                </a:lnTo>
                <a:lnTo>
                  <a:pt x="1278737" y="1378418"/>
                </a:lnTo>
                <a:lnTo>
                  <a:pt x="1278940" y="1378418"/>
                </a:lnTo>
                <a:lnTo>
                  <a:pt x="1272485" y="1369878"/>
                </a:lnTo>
                <a:lnTo>
                  <a:pt x="1263258" y="1358282"/>
                </a:lnTo>
                <a:lnTo>
                  <a:pt x="1258793" y="1352708"/>
                </a:lnTo>
                <a:lnTo>
                  <a:pt x="1254031" y="1347133"/>
                </a:lnTo>
                <a:lnTo>
                  <a:pt x="1248970" y="1341558"/>
                </a:lnTo>
                <a:lnTo>
                  <a:pt x="1243315" y="1336874"/>
                </a:lnTo>
                <a:lnTo>
                  <a:pt x="1237660" y="1331968"/>
                </a:lnTo>
                <a:lnTo>
                  <a:pt x="1231706" y="1327954"/>
                </a:lnTo>
                <a:lnTo>
                  <a:pt x="1218610" y="1290266"/>
                </a:lnTo>
                <a:close/>
                <a:moveTo>
                  <a:pt x="8799914" y="1251710"/>
                </a:moveTo>
                <a:lnTo>
                  <a:pt x="8804974" y="1251710"/>
                </a:lnTo>
                <a:lnTo>
                  <a:pt x="8804974" y="1255090"/>
                </a:lnTo>
                <a:lnTo>
                  <a:pt x="8804974" y="1256667"/>
                </a:lnTo>
                <a:lnTo>
                  <a:pt x="8805866" y="1257793"/>
                </a:lnTo>
                <a:lnTo>
                  <a:pt x="8806462" y="1258920"/>
                </a:lnTo>
                <a:lnTo>
                  <a:pt x="8807355" y="1259821"/>
                </a:lnTo>
                <a:lnTo>
                  <a:pt x="8807951" y="1260271"/>
                </a:lnTo>
                <a:lnTo>
                  <a:pt x="8809439" y="1260497"/>
                </a:lnTo>
                <a:lnTo>
                  <a:pt x="8808545" y="1262299"/>
                </a:lnTo>
                <a:lnTo>
                  <a:pt x="8806462" y="1263651"/>
                </a:lnTo>
                <a:lnTo>
                  <a:pt x="8803486" y="1265904"/>
                </a:lnTo>
                <a:lnTo>
                  <a:pt x="8802890" y="1267030"/>
                </a:lnTo>
                <a:lnTo>
                  <a:pt x="8802295" y="1267931"/>
                </a:lnTo>
                <a:lnTo>
                  <a:pt x="8802890" y="1268608"/>
                </a:lnTo>
                <a:lnTo>
                  <a:pt x="8803188" y="1269058"/>
                </a:lnTo>
                <a:lnTo>
                  <a:pt x="8805569" y="1269734"/>
                </a:lnTo>
                <a:lnTo>
                  <a:pt x="8804676" y="1271762"/>
                </a:lnTo>
                <a:lnTo>
                  <a:pt x="8803486" y="1273113"/>
                </a:lnTo>
                <a:lnTo>
                  <a:pt x="8801997" y="1273564"/>
                </a:lnTo>
                <a:lnTo>
                  <a:pt x="8800807" y="1274015"/>
                </a:lnTo>
                <a:lnTo>
                  <a:pt x="8799318" y="1274015"/>
                </a:lnTo>
                <a:lnTo>
                  <a:pt x="8797830" y="1273338"/>
                </a:lnTo>
                <a:lnTo>
                  <a:pt x="8796341" y="1272438"/>
                </a:lnTo>
                <a:lnTo>
                  <a:pt x="8794556" y="1271311"/>
                </a:lnTo>
                <a:lnTo>
                  <a:pt x="8793365" y="1269960"/>
                </a:lnTo>
                <a:lnTo>
                  <a:pt x="8791877" y="1268157"/>
                </a:lnTo>
                <a:lnTo>
                  <a:pt x="8790686" y="1266355"/>
                </a:lnTo>
                <a:lnTo>
                  <a:pt x="8789495" y="1264553"/>
                </a:lnTo>
                <a:lnTo>
                  <a:pt x="8788901" y="1262524"/>
                </a:lnTo>
                <a:lnTo>
                  <a:pt x="8788007" y="1260497"/>
                </a:lnTo>
                <a:lnTo>
                  <a:pt x="8788007" y="1258469"/>
                </a:lnTo>
                <a:lnTo>
                  <a:pt x="8788007" y="1256667"/>
                </a:lnTo>
                <a:lnTo>
                  <a:pt x="8789495" y="1255090"/>
                </a:lnTo>
                <a:lnTo>
                  <a:pt x="8791282" y="1254189"/>
                </a:lnTo>
                <a:lnTo>
                  <a:pt x="8793068" y="1253513"/>
                </a:lnTo>
                <a:lnTo>
                  <a:pt x="8795151" y="1252611"/>
                </a:lnTo>
                <a:lnTo>
                  <a:pt x="8797235" y="1251936"/>
                </a:lnTo>
                <a:close/>
                <a:moveTo>
                  <a:pt x="8989223" y="1193719"/>
                </a:moveTo>
                <a:lnTo>
                  <a:pt x="8985923" y="1195598"/>
                </a:lnTo>
                <a:lnTo>
                  <a:pt x="8980823" y="1198104"/>
                </a:lnTo>
                <a:lnTo>
                  <a:pt x="8974823" y="1200610"/>
                </a:lnTo>
                <a:lnTo>
                  <a:pt x="8971523" y="1201654"/>
                </a:lnTo>
                <a:lnTo>
                  <a:pt x="8968523" y="1202489"/>
                </a:lnTo>
                <a:lnTo>
                  <a:pt x="8964923" y="1203324"/>
                </a:lnTo>
                <a:lnTo>
                  <a:pt x="8961923" y="1203533"/>
                </a:lnTo>
                <a:lnTo>
                  <a:pt x="8959223" y="1203324"/>
                </a:lnTo>
                <a:lnTo>
                  <a:pt x="8956523" y="1202698"/>
                </a:lnTo>
                <a:lnTo>
                  <a:pt x="8954423" y="1201654"/>
                </a:lnTo>
                <a:lnTo>
                  <a:pt x="8953523" y="1200819"/>
                </a:lnTo>
                <a:lnTo>
                  <a:pt x="8952923" y="1200192"/>
                </a:lnTo>
                <a:lnTo>
                  <a:pt x="8951423" y="1197687"/>
                </a:lnTo>
                <a:lnTo>
                  <a:pt x="8951123" y="1194555"/>
                </a:lnTo>
                <a:lnTo>
                  <a:pt x="8956523" y="1195807"/>
                </a:lnTo>
                <a:lnTo>
                  <a:pt x="8961623" y="1196433"/>
                </a:lnTo>
                <a:lnTo>
                  <a:pt x="8965823" y="1196642"/>
                </a:lnTo>
                <a:lnTo>
                  <a:pt x="8969123" y="1196433"/>
                </a:lnTo>
                <a:lnTo>
                  <a:pt x="8977523" y="1195181"/>
                </a:lnTo>
                <a:lnTo>
                  <a:pt x="8982323" y="1194346"/>
                </a:lnTo>
                <a:close/>
                <a:moveTo>
                  <a:pt x="8911535" y="1191042"/>
                </a:moveTo>
                <a:lnTo>
                  <a:pt x="8916297" y="1191042"/>
                </a:lnTo>
                <a:lnTo>
                  <a:pt x="8918976" y="1191264"/>
                </a:lnTo>
                <a:lnTo>
                  <a:pt x="8921655" y="1191925"/>
                </a:lnTo>
                <a:lnTo>
                  <a:pt x="8923739" y="1192368"/>
                </a:lnTo>
                <a:lnTo>
                  <a:pt x="8926120" y="1193029"/>
                </a:lnTo>
                <a:lnTo>
                  <a:pt x="8928501" y="1194134"/>
                </a:lnTo>
                <a:lnTo>
                  <a:pt x="8930585" y="1195237"/>
                </a:lnTo>
                <a:lnTo>
                  <a:pt x="8932966" y="1196561"/>
                </a:lnTo>
                <a:lnTo>
                  <a:pt x="8934752" y="1198107"/>
                </a:lnTo>
                <a:lnTo>
                  <a:pt x="8936241" y="1199873"/>
                </a:lnTo>
                <a:lnTo>
                  <a:pt x="8938324" y="1201859"/>
                </a:lnTo>
                <a:lnTo>
                  <a:pt x="8939812" y="1204066"/>
                </a:lnTo>
                <a:lnTo>
                  <a:pt x="8940705" y="1206715"/>
                </a:lnTo>
                <a:lnTo>
                  <a:pt x="8941896" y="1209365"/>
                </a:lnTo>
                <a:lnTo>
                  <a:pt x="8942789" y="1212455"/>
                </a:lnTo>
                <a:lnTo>
                  <a:pt x="8939812" y="1209365"/>
                </a:lnTo>
                <a:lnTo>
                  <a:pt x="8936241" y="1206936"/>
                </a:lnTo>
                <a:lnTo>
                  <a:pt x="8932966" y="1204949"/>
                </a:lnTo>
                <a:lnTo>
                  <a:pt x="8929097" y="1203625"/>
                </a:lnTo>
                <a:lnTo>
                  <a:pt x="8925525" y="1202522"/>
                </a:lnTo>
                <a:lnTo>
                  <a:pt x="8921358" y="1201859"/>
                </a:lnTo>
                <a:lnTo>
                  <a:pt x="8917191" y="1201638"/>
                </a:lnTo>
                <a:lnTo>
                  <a:pt x="8913023" y="1201859"/>
                </a:lnTo>
                <a:lnTo>
                  <a:pt x="8908558" y="1201859"/>
                </a:lnTo>
                <a:lnTo>
                  <a:pt x="8903795" y="1202522"/>
                </a:lnTo>
                <a:lnTo>
                  <a:pt x="8894568" y="1203625"/>
                </a:lnTo>
                <a:lnTo>
                  <a:pt x="8884745" y="1204729"/>
                </a:lnTo>
                <a:lnTo>
                  <a:pt x="8879983" y="1204949"/>
                </a:lnTo>
                <a:lnTo>
                  <a:pt x="8874923" y="1205170"/>
                </a:lnTo>
                <a:lnTo>
                  <a:pt x="8877899" y="1202742"/>
                </a:lnTo>
                <a:lnTo>
                  <a:pt x="8881769" y="1200314"/>
                </a:lnTo>
                <a:lnTo>
                  <a:pt x="8885936" y="1198107"/>
                </a:lnTo>
                <a:lnTo>
                  <a:pt x="8890698" y="1195678"/>
                </a:lnTo>
                <a:lnTo>
                  <a:pt x="8895758" y="1194134"/>
                </a:lnTo>
                <a:lnTo>
                  <a:pt x="8900819" y="1192809"/>
                </a:lnTo>
                <a:lnTo>
                  <a:pt x="8906177" y="1191484"/>
                </a:lnTo>
                <a:close/>
                <a:moveTo>
                  <a:pt x="9061940" y="1186582"/>
                </a:moveTo>
                <a:lnTo>
                  <a:pt x="9073758" y="1186582"/>
                </a:lnTo>
                <a:lnTo>
                  <a:pt x="9062530" y="1192297"/>
                </a:lnTo>
                <a:lnTo>
                  <a:pt x="9057803" y="1194495"/>
                </a:lnTo>
                <a:lnTo>
                  <a:pt x="9053667" y="1196033"/>
                </a:lnTo>
                <a:lnTo>
                  <a:pt x="9050121" y="1197133"/>
                </a:lnTo>
                <a:lnTo>
                  <a:pt x="9046281" y="1198232"/>
                </a:lnTo>
                <a:lnTo>
                  <a:pt x="9043031" y="1198891"/>
                </a:lnTo>
                <a:lnTo>
                  <a:pt x="9039189" y="1199330"/>
                </a:lnTo>
                <a:lnTo>
                  <a:pt x="9031803" y="1199771"/>
                </a:lnTo>
                <a:lnTo>
                  <a:pt x="9022053" y="1199990"/>
                </a:lnTo>
                <a:lnTo>
                  <a:pt x="9010236" y="1200430"/>
                </a:lnTo>
                <a:lnTo>
                  <a:pt x="9002553" y="1201089"/>
                </a:lnTo>
                <a:lnTo>
                  <a:pt x="8993985" y="1201749"/>
                </a:lnTo>
                <a:lnTo>
                  <a:pt x="8996940" y="1198672"/>
                </a:lnTo>
                <a:lnTo>
                  <a:pt x="9000486" y="1196033"/>
                </a:lnTo>
                <a:lnTo>
                  <a:pt x="9003735" y="1193836"/>
                </a:lnTo>
                <a:lnTo>
                  <a:pt x="9007872" y="1191857"/>
                </a:lnTo>
                <a:lnTo>
                  <a:pt x="9012303" y="1190539"/>
                </a:lnTo>
                <a:lnTo>
                  <a:pt x="9017326" y="1189219"/>
                </a:lnTo>
                <a:lnTo>
                  <a:pt x="9022053" y="1188340"/>
                </a:lnTo>
                <a:lnTo>
                  <a:pt x="9027667" y="1187681"/>
                </a:lnTo>
                <a:lnTo>
                  <a:pt x="9032985" y="1187241"/>
                </a:lnTo>
                <a:lnTo>
                  <a:pt x="9038598" y="1187022"/>
                </a:lnTo>
                <a:lnTo>
                  <a:pt x="9050121" y="1187022"/>
                </a:lnTo>
                <a:close/>
                <a:moveTo>
                  <a:pt x="9120192" y="1181229"/>
                </a:moveTo>
                <a:lnTo>
                  <a:pt x="9119895" y="1182790"/>
                </a:lnTo>
                <a:lnTo>
                  <a:pt x="9118704" y="1184352"/>
                </a:lnTo>
                <a:lnTo>
                  <a:pt x="9117216" y="1185689"/>
                </a:lnTo>
                <a:lnTo>
                  <a:pt x="9114834" y="1187028"/>
                </a:lnTo>
                <a:lnTo>
                  <a:pt x="9112751" y="1188589"/>
                </a:lnTo>
                <a:lnTo>
                  <a:pt x="9110072" y="1189704"/>
                </a:lnTo>
                <a:lnTo>
                  <a:pt x="9107393" y="1190373"/>
                </a:lnTo>
                <a:lnTo>
                  <a:pt x="9104714" y="1191265"/>
                </a:lnTo>
                <a:lnTo>
                  <a:pt x="9101737" y="1191488"/>
                </a:lnTo>
                <a:lnTo>
                  <a:pt x="9099059" y="1191935"/>
                </a:lnTo>
                <a:lnTo>
                  <a:pt x="9096975" y="1191265"/>
                </a:lnTo>
                <a:lnTo>
                  <a:pt x="9094593" y="1190819"/>
                </a:lnTo>
                <a:lnTo>
                  <a:pt x="9092808" y="1189258"/>
                </a:lnTo>
                <a:lnTo>
                  <a:pt x="9091617" y="1187697"/>
                </a:lnTo>
                <a:lnTo>
                  <a:pt x="9090724" y="1185021"/>
                </a:lnTo>
                <a:lnTo>
                  <a:pt x="9090426" y="1181897"/>
                </a:lnTo>
                <a:lnTo>
                  <a:pt x="9094891" y="1183681"/>
                </a:lnTo>
                <a:lnTo>
                  <a:pt x="9098761" y="1184574"/>
                </a:lnTo>
                <a:lnTo>
                  <a:pt x="9101737" y="1184797"/>
                </a:lnTo>
                <a:lnTo>
                  <a:pt x="9104714" y="1184352"/>
                </a:lnTo>
                <a:lnTo>
                  <a:pt x="9110667" y="1182790"/>
                </a:lnTo>
                <a:lnTo>
                  <a:pt x="9114834" y="1181897"/>
                </a:lnTo>
                <a:close/>
                <a:moveTo>
                  <a:pt x="8964497" y="1090227"/>
                </a:moveTo>
                <a:lnTo>
                  <a:pt x="8967543" y="1090655"/>
                </a:lnTo>
                <a:lnTo>
                  <a:pt x="8970589" y="1091082"/>
                </a:lnTo>
                <a:lnTo>
                  <a:pt x="8973330" y="1091937"/>
                </a:lnTo>
                <a:lnTo>
                  <a:pt x="8976376" y="1092791"/>
                </a:lnTo>
                <a:lnTo>
                  <a:pt x="8979117" y="1094072"/>
                </a:lnTo>
                <a:lnTo>
                  <a:pt x="8981859" y="1095354"/>
                </a:lnTo>
                <a:lnTo>
                  <a:pt x="8984600" y="1096849"/>
                </a:lnTo>
                <a:lnTo>
                  <a:pt x="8986427" y="1098345"/>
                </a:lnTo>
                <a:lnTo>
                  <a:pt x="8988255" y="1100054"/>
                </a:lnTo>
                <a:lnTo>
                  <a:pt x="8990082" y="1101550"/>
                </a:lnTo>
                <a:lnTo>
                  <a:pt x="8991605" y="1103259"/>
                </a:lnTo>
                <a:lnTo>
                  <a:pt x="8989473" y="1104540"/>
                </a:lnTo>
                <a:lnTo>
                  <a:pt x="8987950" y="1105181"/>
                </a:lnTo>
                <a:lnTo>
                  <a:pt x="8986427" y="1105395"/>
                </a:lnTo>
                <a:lnTo>
                  <a:pt x="8984600" y="1104967"/>
                </a:lnTo>
                <a:lnTo>
                  <a:pt x="8982468" y="1104113"/>
                </a:lnTo>
                <a:lnTo>
                  <a:pt x="8980640" y="1103045"/>
                </a:lnTo>
                <a:lnTo>
                  <a:pt x="8976071" y="1100054"/>
                </a:lnTo>
                <a:lnTo>
                  <a:pt x="8971198" y="1097063"/>
                </a:lnTo>
                <a:lnTo>
                  <a:pt x="8968457" y="1095782"/>
                </a:lnTo>
                <a:lnTo>
                  <a:pt x="8965716" y="1094927"/>
                </a:lnTo>
                <a:lnTo>
                  <a:pt x="8962670" y="1094072"/>
                </a:lnTo>
                <a:lnTo>
                  <a:pt x="8959014" y="1094072"/>
                </a:lnTo>
                <a:lnTo>
                  <a:pt x="8955664" y="1094286"/>
                </a:lnTo>
                <a:lnTo>
                  <a:pt x="8952314" y="1095354"/>
                </a:lnTo>
                <a:lnTo>
                  <a:pt x="8954142" y="1093432"/>
                </a:lnTo>
                <a:lnTo>
                  <a:pt x="8956273" y="1092150"/>
                </a:lnTo>
                <a:lnTo>
                  <a:pt x="8959014" y="1091082"/>
                </a:lnTo>
                <a:lnTo>
                  <a:pt x="8961756" y="1090655"/>
                </a:lnTo>
                <a:close/>
                <a:moveTo>
                  <a:pt x="8922548" y="1086659"/>
                </a:moveTo>
                <a:lnTo>
                  <a:pt x="8924385" y="1087788"/>
                </a:lnTo>
                <a:lnTo>
                  <a:pt x="8926834" y="1088918"/>
                </a:lnTo>
                <a:lnTo>
                  <a:pt x="8928978" y="1089821"/>
                </a:lnTo>
                <a:lnTo>
                  <a:pt x="8931426" y="1090498"/>
                </a:lnTo>
                <a:lnTo>
                  <a:pt x="8934182" y="1090950"/>
                </a:lnTo>
                <a:lnTo>
                  <a:pt x="8937243" y="1091176"/>
                </a:lnTo>
                <a:lnTo>
                  <a:pt x="8940612" y="1090950"/>
                </a:lnTo>
                <a:lnTo>
                  <a:pt x="8943979" y="1090498"/>
                </a:lnTo>
                <a:lnTo>
                  <a:pt x="8943673" y="1092079"/>
                </a:lnTo>
                <a:lnTo>
                  <a:pt x="8943367" y="1093435"/>
                </a:lnTo>
                <a:lnTo>
                  <a:pt x="8942142" y="1094564"/>
                </a:lnTo>
                <a:lnTo>
                  <a:pt x="8941530" y="1095468"/>
                </a:lnTo>
                <a:lnTo>
                  <a:pt x="8939999" y="1095920"/>
                </a:lnTo>
                <a:lnTo>
                  <a:pt x="8938774" y="1096596"/>
                </a:lnTo>
                <a:lnTo>
                  <a:pt x="8935713" y="1097500"/>
                </a:lnTo>
                <a:lnTo>
                  <a:pt x="8932957" y="1098630"/>
                </a:lnTo>
                <a:lnTo>
                  <a:pt x="8930202" y="1099759"/>
                </a:lnTo>
                <a:lnTo>
                  <a:pt x="8928978" y="1100663"/>
                </a:lnTo>
                <a:lnTo>
                  <a:pt x="8928365" y="1101792"/>
                </a:lnTo>
                <a:lnTo>
                  <a:pt x="8927446" y="1102922"/>
                </a:lnTo>
                <a:lnTo>
                  <a:pt x="8927140" y="1104503"/>
                </a:lnTo>
                <a:lnTo>
                  <a:pt x="8926222" y="1104276"/>
                </a:lnTo>
                <a:lnTo>
                  <a:pt x="8925303" y="1103599"/>
                </a:lnTo>
                <a:lnTo>
                  <a:pt x="8924691" y="1103147"/>
                </a:lnTo>
                <a:lnTo>
                  <a:pt x="8924079" y="1102244"/>
                </a:lnTo>
                <a:lnTo>
                  <a:pt x="8923160" y="1099985"/>
                </a:lnTo>
                <a:lnTo>
                  <a:pt x="8922854" y="1097727"/>
                </a:lnTo>
                <a:lnTo>
                  <a:pt x="8922854" y="1092079"/>
                </a:lnTo>
                <a:close/>
                <a:moveTo>
                  <a:pt x="2622" y="1032092"/>
                </a:moveTo>
                <a:lnTo>
                  <a:pt x="4661" y="1032092"/>
                </a:lnTo>
                <a:lnTo>
                  <a:pt x="6991" y="1032536"/>
                </a:lnTo>
                <a:lnTo>
                  <a:pt x="8740" y="1032977"/>
                </a:lnTo>
                <a:lnTo>
                  <a:pt x="10196" y="1033643"/>
                </a:lnTo>
                <a:lnTo>
                  <a:pt x="13692" y="1035193"/>
                </a:lnTo>
                <a:lnTo>
                  <a:pt x="16314" y="1037187"/>
                </a:lnTo>
                <a:lnTo>
                  <a:pt x="21266" y="1041614"/>
                </a:lnTo>
                <a:lnTo>
                  <a:pt x="24180" y="1043608"/>
                </a:lnTo>
                <a:lnTo>
                  <a:pt x="27385" y="1045380"/>
                </a:lnTo>
                <a:lnTo>
                  <a:pt x="25346" y="1050030"/>
                </a:lnTo>
                <a:lnTo>
                  <a:pt x="23306" y="1054238"/>
                </a:lnTo>
                <a:lnTo>
                  <a:pt x="20975" y="1058667"/>
                </a:lnTo>
                <a:lnTo>
                  <a:pt x="19227" y="1063318"/>
                </a:lnTo>
                <a:lnTo>
                  <a:pt x="15149" y="1060218"/>
                </a:lnTo>
                <a:lnTo>
                  <a:pt x="11070" y="1057117"/>
                </a:lnTo>
                <a:lnTo>
                  <a:pt x="7283" y="1054018"/>
                </a:lnTo>
                <a:lnTo>
                  <a:pt x="4079" y="1050696"/>
                </a:lnTo>
                <a:lnTo>
                  <a:pt x="2622" y="1048701"/>
                </a:lnTo>
                <a:lnTo>
                  <a:pt x="1456" y="1046930"/>
                </a:lnTo>
                <a:lnTo>
                  <a:pt x="874" y="1044937"/>
                </a:lnTo>
                <a:lnTo>
                  <a:pt x="291" y="1042723"/>
                </a:lnTo>
                <a:lnTo>
                  <a:pt x="0" y="1040286"/>
                </a:lnTo>
                <a:lnTo>
                  <a:pt x="291" y="1037851"/>
                </a:lnTo>
                <a:lnTo>
                  <a:pt x="1165" y="1035193"/>
                </a:lnTo>
                <a:close/>
                <a:moveTo>
                  <a:pt x="173174" y="952690"/>
                </a:moveTo>
                <a:lnTo>
                  <a:pt x="177041" y="952690"/>
                </a:lnTo>
                <a:lnTo>
                  <a:pt x="180312" y="952690"/>
                </a:lnTo>
                <a:lnTo>
                  <a:pt x="184179" y="952912"/>
                </a:lnTo>
                <a:lnTo>
                  <a:pt x="187748" y="953358"/>
                </a:lnTo>
                <a:lnTo>
                  <a:pt x="191616" y="954250"/>
                </a:lnTo>
                <a:lnTo>
                  <a:pt x="199646" y="956254"/>
                </a:lnTo>
                <a:lnTo>
                  <a:pt x="207083" y="959152"/>
                </a:lnTo>
                <a:lnTo>
                  <a:pt x="214817" y="961826"/>
                </a:lnTo>
                <a:lnTo>
                  <a:pt x="222848" y="964945"/>
                </a:lnTo>
                <a:lnTo>
                  <a:pt x="238018" y="971185"/>
                </a:lnTo>
                <a:lnTo>
                  <a:pt x="245157" y="974082"/>
                </a:lnTo>
                <a:lnTo>
                  <a:pt x="251701" y="976087"/>
                </a:lnTo>
                <a:lnTo>
                  <a:pt x="249916" y="977202"/>
                </a:lnTo>
                <a:lnTo>
                  <a:pt x="249024" y="978540"/>
                </a:lnTo>
                <a:lnTo>
                  <a:pt x="248429" y="979653"/>
                </a:lnTo>
                <a:lnTo>
                  <a:pt x="248429" y="980989"/>
                </a:lnTo>
                <a:lnTo>
                  <a:pt x="248726" y="982549"/>
                </a:lnTo>
                <a:lnTo>
                  <a:pt x="249024" y="984109"/>
                </a:lnTo>
                <a:lnTo>
                  <a:pt x="250511" y="987230"/>
                </a:lnTo>
                <a:lnTo>
                  <a:pt x="251701" y="990349"/>
                </a:lnTo>
                <a:lnTo>
                  <a:pt x="252296" y="992133"/>
                </a:lnTo>
                <a:lnTo>
                  <a:pt x="252296" y="993469"/>
                </a:lnTo>
                <a:lnTo>
                  <a:pt x="251701" y="994807"/>
                </a:lnTo>
                <a:lnTo>
                  <a:pt x="251106" y="996366"/>
                </a:lnTo>
                <a:lnTo>
                  <a:pt x="249618" y="997481"/>
                </a:lnTo>
                <a:lnTo>
                  <a:pt x="247239" y="998594"/>
                </a:lnTo>
                <a:lnTo>
                  <a:pt x="251701" y="1003720"/>
                </a:lnTo>
                <a:lnTo>
                  <a:pt x="256758" y="1008400"/>
                </a:lnTo>
                <a:lnTo>
                  <a:pt x="261517" y="1012856"/>
                </a:lnTo>
                <a:lnTo>
                  <a:pt x="266870" y="1017090"/>
                </a:lnTo>
                <a:lnTo>
                  <a:pt x="277877" y="1025336"/>
                </a:lnTo>
                <a:lnTo>
                  <a:pt x="288585" y="1033136"/>
                </a:lnTo>
                <a:lnTo>
                  <a:pt x="293939" y="1037369"/>
                </a:lnTo>
                <a:lnTo>
                  <a:pt x="299293" y="1041605"/>
                </a:lnTo>
                <a:lnTo>
                  <a:pt x="304053" y="1046061"/>
                </a:lnTo>
                <a:lnTo>
                  <a:pt x="308514" y="1050963"/>
                </a:lnTo>
                <a:lnTo>
                  <a:pt x="312976" y="1056311"/>
                </a:lnTo>
                <a:lnTo>
                  <a:pt x="317140" y="1061883"/>
                </a:lnTo>
                <a:lnTo>
                  <a:pt x="320709" y="1067899"/>
                </a:lnTo>
                <a:lnTo>
                  <a:pt x="323684" y="1074362"/>
                </a:lnTo>
                <a:lnTo>
                  <a:pt x="325469" y="1074585"/>
                </a:lnTo>
                <a:lnTo>
                  <a:pt x="326956" y="1074585"/>
                </a:lnTo>
                <a:lnTo>
                  <a:pt x="328443" y="1074362"/>
                </a:lnTo>
                <a:lnTo>
                  <a:pt x="329633" y="1074139"/>
                </a:lnTo>
                <a:lnTo>
                  <a:pt x="331418" y="1073024"/>
                </a:lnTo>
                <a:lnTo>
                  <a:pt x="333500" y="1071464"/>
                </a:lnTo>
                <a:lnTo>
                  <a:pt x="335582" y="1070128"/>
                </a:lnTo>
                <a:lnTo>
                  <a:pt x="336772" y="1069459"/>
                </a:lnTo>
                <a:lnTo>
                  <a:pt x="337962" y="1069236"/>
                </a:lnTo>
                <a:lnTo>
                  <a:pt x="339449" y="1069014"/>
                </a:lnTo>
                <a:lnTo>
                  <a:pt x="340936" y="1069014"/>
                </a:lnTo>
                <a:lnTo>
                  <a:pt x="342721" y="1069236"/>
                </a:lnTo>
                <a:lnTo>
                  <a:pt x="344803" y="1069904"/>
                </a:lnTo>
                <a:lnTo>
                  <a:pt x="344208" y="1073470"/>
                </a:lnTo>
                <a:lnTo>
                  <a:pt x="344208" y="1076813"/>
                </a:lnTo>
                <a:lnTo>
                  <a:pt x="344803" y="1080379"/>
                </a:lnTo>
                <a:lnTo>
                  <a:pt x="345101" y="1083052"/>
                </a:lnTo>
                <a:lnTo>
                  <a:pt x="345696" y="1085727"/>
                </a:lnTo>
                <a:lnTo>
                  <a:pt x="346588" y="1088179"/>
                </a:lnTo>
                <a:lnTo>
                  <a:pt x="347778" y="1090183"/>
                </a:lnTo>
                <a:lnTo>
                  <a:pt x="349265" y="1092411"/>
                </a:lnTo>
                <a:lnTo>
                  <a:pt x="354917" y="1089293"/>
                </a:lnTo>
                <a:lnTo>
                  <a:pt x="357891" y="1087954"/>
                </a:lnTo>
                <a:lnTo>
                  <a:pt x="360568" y="1086841"/>
                </a:lnTo>
                <a:lnTo>
                  <a:pt x="363543" y="1085950"/>
                </a:lnTo>
                <a:lnTo>
                  <a:pt x="366219" y="1085281"/>
                </a:lnTo>
                <a:lnTo>
                  <a:pt x="368302" y="1085281"/>
                </a:lnTo>
                <a:lnTo>
                  <a:pt x="370682" y="1085281"/>
                </a:lnTo>
                <a:lnTo>
                  <a:pt x="372466" y="1085950"/>
                </a:lnTo>
                <a:lnTo>
                  <a:pt x="374548" y="1087065"/>
                </a:lnTo>
                <a:lnTo>
                  <a:pt x="375441" y="1088624"/>
                </a:lnTo>
                <a:lnTo>
                  <a:pt x="376333" y="1090629"/>
                </a:lnTo>
                <a:lnTo>
                  <a:pt x="376631" y="1093526"/>
                </a:lnTo>
                <a:lnTo>
                  <a:pt x="376631" y="1096869"/>
                </a:lnTo>
                <a:lnTo>
                  <a:pt x="376035" y="1100880"/>
                </a:lnTo>
                <a:lnTo>
                  <a:pt x="374548" y="1105559"/>
                </a:lnTo>
                <a:lnTo>
                  <a:pt x="377523" y="1105337"/>
                </a:lnTo>
                <a:lnTo>
                  <a:pt x="380795" y="1105559"/>
                </a:lnTo>
                <a:lnTo>
                  <a:pt x="384067" y="1105559"/>
                </a:lnTo>
                <a:lnTo>
                  <a:pt x="387339" y="1105559"/>
                </a:lnTo>
                <a:lnTo>
                  <a:pt x="388826" y="1105337"/>
                </a:lnTo>
                <a:lnTo>
                  <a:pt x="389718" y="1105114"/>
                </a:lnTo>
                <a:lnTo>
                  <a:pt x="390909" y="1104223"/>
                </a:lnTo>
                <a:lnTo>
                  <a:pt x="391800" y="1103331"/>
                </a:lnTo>
                <a:lnTo>
                  <a:pt x="392098" y="1102218"/>
                </a:lnTo>
                <a:lnTo>
                  <a:pt x="392098" y="1100657"/>
                </a:lnTo>
                <a:lnTo>
                  <a:pt x="392098" y="1098875"/>
                </a:lnTo>
                <a:lnTo>
                  <a:pt x="391206" y="1096425"/>
                </a:lnTo>
                <a:lnTo>
                  <a:pt x="393883" y="1098875"/>
                </a:lnTo>
                <a:lnTo>
                  <a:pt x="395965" y="1101772"/>
                </a:lnTo>
                <a:lnTo>
                  <a:pt x="399534" y="1108234"/>
                </a:lnTo>
                <a:lnTo>
                  <a:pt x="401022" y="1111354"/>
                </a:lnTo>
                <a:lnTo>
                  <a:pt x="403104" y="1114027"/>
                </a:lnTo>
                <a:lnTo>
                  <a:pt x="405781" y="1116925"/>
                </a:lnTo>
                <a:lnTo>
                  <a:pt x="406674" y="1117817"/>
                </a:lnTo>
                <a:lnTo>
                  <a:pt x="408160" y="1118931"/>
                </a:lnTo>
                <a:lnTo>
                  <a:pt x="410540" y="1119376"/>
                </a:lnTo>
                <a:lnTo>
                  <a:pt x="412325" y="1119822"/>
                </a:lnTo>
                <a:lnTo>
                  <a:pt x="413812" y="1119376"/>
                </a:lnTo>
                <a:lnTo>
                  <a:pt x="415002" y="1118931"/>
                </a:lnTo>
                <a:lnTo>
                  <a:pt x="415894" y="1118039"/>
                </a:lnTo>
                <a:lnTo>
                  <a:pt x="416192" y="1116925"/>
                </a:lnTo>
                <a:lnTo>
                  <a:pt x="416787" y="1114027"/>
                </a:lnTo>
                <a:lnTo>
                  <a:pt x="417679" y="1111576"/>
                </a:lnTo>
                <a:lnTo>
                  <a:pt x="417976" y="1110463"/>
                </a:lnTo>
                <a:lnTo>
                  <a:pt x="418869" y="1109571"/>
                </a:lnTo>
                <a:lnTo>
                  <a:pt x="420059" y="1108903"/>
                </a:lnTo>
                <a:lnTo>
                  <a:pt x="420951" y="1108680"/>
                </a:lnTo>
                <a:lnTo>
                  <a:pt x="423033" y="1108903"/>
                </a:lnTo>
                <a:lnTo>
                  <a:pt x="425115" y="1109571"/>
                </a:lnTo>
                <a:lnTo>
                  <a:pt x="426305" y="1113581"/>
                </a:lnTo>
                <a:lnTo>
                  <a:pt x="427792" y="1116702"/>
                </a:lnTo>
                <a:lnTo>
                  <a:pt x="429577" y="1119376"/>
                </a:lnTo>
                <a:lnTo>
                  <a:pt x="431957" y="1121604"/>
                </a:lnTo>
                <a:lnTo>
                  <a:pt x="434634" y="1123610"/>
                </a:lnTo>
                <a:lnTo>
                  <a:pt x="437311" y="1125615"/>
                </a:lnTo>
                <a:lnTo>
                  <a:pt x="442962" y="1128959"/>
                </a:lnTo>
                <a:lnTo>
                  <a:pt x="448614" y="1132301"/>
                </a:lnTo>
                <a:lnTo>
                  <a:pt x="451588" y="1134307"/>
                </a:lnTo>
                <a:lnTo>
                  <a:pt x="453671" y="1136536"/>
                </a:lnTo>
                <a:lnTo>
                  <a:pt x="455753" y="1139210"/>
                </a:lnTo>
                <a:lnTo>
                  <a:pt x="457538" y="1142329"/>
                </a:lnTo>
                <a:lnTo>
                  <a:pt x="458727" y="1145671"/>
                </a:lnTo>
                <a:lnTo>
                  <a:pt x="459322" y="1149906"/>
                </a:lnTo>
                <a:lnTo>
                  <a:pt x="460809" y="1148569"/>
                </a:lnTo>
                <a:lnTo>
                  <a:pt x="462891" y="1147231"/>
                </a:lnTo>
                <a:lnTo>
                  <a:pt x="464677" y="1146785"/>
                </a:lnTo>
                <a:lnTo>
                  <a:pt x="467056" y="1146116"/>
                </a:lnTo>
                <a:lnTo>
                  <a:pt x="468841" y="1145895"/>
                </a:lnTo>
                <a:lnTo>
                  <a:pt x="470625" y="1145671"/>
                </a:lnTo>
                <a:lnTo>
                  <a:pt x="472707" y="1145895"/>
                </a:lnTo>
                <a:lnTo>
                  <a:pt x="474493" y="1146116"/>
                </a:lnTo>
                <a:lnTo>
                  <a:pt x="476872" y="1146785"/>
                </a:lnTo>
                <a:lnTo>
                  <a:pt x="478657" y="1147676"/>
                </a:lnTo>
                <a:lnTo>
                  <a:pt x="482821" y="1149684"/>
                </a:lnTo>
                <a:lnTo>
                  <a:pt x="486390" y="1152357"/>
                </a:lnTo>
                <a:lnTo>
                  <a:pt x="490258" y="1155477"/>
                </a:lnTo>
                <a:lnTo>
                  <a:pt x="494125" y="1159265"/>
                </a:lnTo>
                <a:lnTo>
                  <a:pt x="497694" y="1163500"/>
                </a:lnTo>
                <a:lnTo>
                  <a:pt x="501263" y="1167733"/>
                </a:lnTo>
                <a:lnTo>
                  <a:pt x="504238" y="1172191"/>
                </a:lnTo>
                <a:lnTo>
                  <a:pt x="507212" y="1176647"/>
                </a:lnTo>
                <a:lnTo>
                  <a:pt x="509890" y="1181104"/>
                </a:lnTo>
                <a:lnTo>
                  <a:pt x="512566" y="1185560"/>
                </a:lnTo>
                <a:lnTo>
                  <a:pt x="514351" y="1189795"/>
                </a:lnTo>
                <a:lnTo>
                  <a:pt x="508997" y="1193359"/>
                </a:lnTo>
                <a:lnTo>
                  <a:pt x="504238" y="1196034"/>
                </a:lnTo>
                <a:lnTo>
                  <a:pt x="499181" y="1198263"/>
                </a:lnTo>
                <a:lnTo>
                  <a:pt x="494422" y="1200269"/>
                </a:lnTo>
                <a:lnTo>
                  <a:pt x="489663" y="1201383"/>
                </a:lnTo>
                <a:lnTo>
                  <a:pt x="484903" y="1202273"/>
                </a:lnTo>
                <a:lnTo>
                  <a:pt x="480144" y="1202496"/>
                </a:lnTo>
                <a:lnTo>
                  <a:pt x="475682" y="1202496"/>
                </a:lnTo>
                <a:lnTo>
                  <a:pt x="471220" y="1202273"/>
                </a:lnTo>
                <a:lnTo>
                  <a:pt x="466461" y="1201383"/>
                </a:lnTo>
                <a:lnTo>
                  <a:pt x="461999" y="1200269"/>
                </a:lnTo>
                <a:lnTo>
                  <a:pt x="457240" y="1199154"/>
                </a:lnTo>
                <a:lnTo>
                  <a:pt x="452779" y="1197594"/>
                </a:lnTo>
                <a:lnTo>
                  <a:pt x="448019" y="1195812"/>
                </a:lnTo>
                <a:lnTo>
                  <a:pt x="438798" y="1191799"/>
                </a:lnTo>
                <a:lnTo>
                  <a:pt x="419463" y="1182664"/>
                </a:lnTo>
                <a:lnTo>
                  <a:pt x="409350" y="1177984"/>
                </a:lnTo>
                <a:lnTo>
                  <a:pt x="398345" y="1173527"/>
                </a:lnTo>
                <a:lnTo>
                  <a:pt x="393288" y="1171521"/>
                </a:lnTo>
                <a:lnTo>
                  <a:pt x="387339" y="1169962"/>
                </a:lnTo>
                <a:lnTo>
                  <a:pt x="381687" y="1168179"/>
                </a:lnTo>
                <a:lnTo>
                  <a:pt x="375144" y="1166842"/>
                </a:lnTo>
                <a:lnTo>
                  <a:pt x="369195" y="1165727"/>
                </a:lnTo>
                <a:lnTo>
                  <a:pt x="362650" y="1164836"/>
                </a:lnTo>
                <a:lnTo>
                  <a:pt x="356106" y="1164615"/>
                </a:lnTo>
                <a:lnTo>
                  <a:pt x="349265" y="1164168"/>
                </a:lnTo>
                <a:lnTo>
                  <a:pt x="348968" y="1159265"/>
                </a:lnTo>
                <a:lnTo>
                  <a:pt x="348075" y="1154362"/>
                </a:lnTo>
                <a:lnTo>
                  <a:pt x="346885" y="1150351"/>
                </a:lnTo>
                <a:lnTo>
                  <a:pt x="345398" y="1146785"/>
                </a:lnTo>
                <a:lnTo>
                  <a:pt x="343614" y="1143667"/>
                </a:lnTo>
                <a:lnTo>
                  <a:pt x="340936" y="1140769"/>
                </a:lnTo>
                <a:lnTo>
                  <a:pt x="338259" y="1138541"/>
                </a:lnTo>
                <a:lnTo>
                  <a:pt x="334987" y="1136981"/>
                </a:lnTo>
                <a:lnTo>
                  <a:pt x="331418" y="1135867"/>
                </a:lnTo>
                <a:lnTo>
                  <a:pt x="328146" y="1134752"/>
                </a:lnTo>
                <a:lnTo>
                  <a:pt x="323982" y="1134307"/>
                </a:lnTo>
                <a:lnTo>
                  <a:pt x="319818" y="1134083"/>
                </a:lnTo>
                <a:lnTo>
                  <a:pt x="315653" y="1134307"/>
                </a:lnTo>
                <a:lnTo>
                  <a:pt x="311489" y="1135198"/>
                </a:lnTo>
                <a:lnTo>
                  <a:pt x="307027" y="1136312"/>
                </a:lnTo>
                <a:lnTo>
                  <a:pt x="302565" y="1137426"/>
                </a:lnTo>
                <a:lnTo>
                  <a:pt x="299888" y="1135867"/>
                </a:lnTo>
                <a:lnTo>
                  <a:pt x="298104" y="1133638"/>
                </a:lnTo>
                <a:lnTo>
                  <a:pt x="296319" y="1130741"/>
                </a:lnTo>
                <a:lnTo>
                  <a:pt x="295129" y="1127621"/>
                </a:lnTo>
                <a:lnTo>
                  <a:pt x="294237" y="1124056"/>
                </a:lnTo>
                <a:lnTo>
                  <a:pt x="293939" y="1119822"/>
                </a:lnTo>
                <a:lnTo>
                  <a:pt x="293939" y="1115587"/>
                </a:lnTo>
                <a:lnTo>
                  <a:pt x="293939" y="1110685"/>
                </a:lnTo>
                <a:lnTo>
                  <a:pt x="288288" y="1111354"/>
                </a:lnTo>
                <a:lnTo>
                  <a:pt x="282933" y="1111354"/>
                </a:lnTo>
                <a:lnTo>
                  <a:pt x="278174" y="1110908"/>
                </a:lnTo>
                <a:lnTo>
                  <a:pt x="273117" y="1110685"/>
                </a:lnTo>
                <a:lnTo>
                  <a:pt x="268656" y="1109794"/>
                </a:lnTo>
                <a:lnTo>
                  <a:pt x="264194" y="1108903"/>
                </a:lnTo>
                <a:lnTo>
                  <a:pt x="260030" y="1107788"/>
                </a:lnTo>
                <a:lnTo>
                  <a:pt x="255865" y="1106450"/>
                </a:lnTo>
                <a:lnTo>
                  <a:pt x="248429" y="1111576"/>
                </a:lnTo>
                <a:lnTo>
                  <a:pt x="240992" y="1116925"/>
                </a:lnTo>
                <a:lnTo>
                  <a:pt x="226715" y="1127844"/>
                </a:lnTo>
                <a:lnTo>
                  <a:pt x="211842" y="1139433"/>
                </a:lnTo>
                <a:lnTo>
                  <a:pt x="204406" y="1144780"/>
                </a:lnTo>
                <a:lnTo>
                  <a:pt x="196375" y="1150351"/>
                </a:lnTo>
                <a:lnTo>
                  <a:pt x="188641" y="1155477"/>
                </a:lnTo>
                <a:lnTo>
                  <a:pt x="180015" y="1160603"/>
                </a:lnTo>
                <a:lnTo>
                  <a:pt x="170794" y="1165060"/>
                </a:lnTo>
                <a:lnTo>
                  <a:pt x="161573" y="1169292"/>
                </a:lnTo>
                <a:lnTo>
                  <a:pt x="156218" y="1171077"/>
                </a:lnTo>
                <a:lnTo>
                  <a:pt x="151460" y="1172636"/>
                </a:lnTo>
                <a:lnTo>
                  <a:pt x="145808" y="1174419"/>
                </a:lnTo>
                <a:lnTo>
                  <a:pt x="140454" y="1175756"/>
                </a:lnTo>
                <a:lnTo>
                  <a:pt x="134505" y="1176870"/>
                </a:lnTo>
                <a:lnTo>
                  <a:pt x="128853" y="1177984"/>
                </a:lnTo>
                <a:lnTo>
                  <a:pt x="122309" y="1178875"/>
                </a:lnTo>
                <a:lnTo>
                  <a:pt x="116063" y="1179766"/>
                </a:lnTo>
                <a:lnTo>
                  <a:pt x="113981" y="1174641"/>
                </a:lnTo>
                <a:lnTo>
                  <a:pt x="112196" y="1171744"/>
                </a:lnTo>
                <a:lnTo>
                  <a:pt x="111006" y="1170631"/>
                </a:lnTo>
                <a:lnTo>
                  <a:pt x="110411" y="1170185"/>
                </a:lnTo>
                <a:lnTo>
                  <a:pt x="109221" y="1169516"/>
                </a:lnTo>
                <a:lnTo>
                  <a:pt x="108032" y="1169292"/>
                </a:lnTo>
                <a:lnTo>
                  <a:pt x="105950" y="1169070"/>
                </a:lnTo>
                <a:lnTo>
                  <a:pt x="102975" y="1168847"/>
                </a:lnTo>
                <a:lnTo>
                  <a:pt x="99405" y="1168179"/>
                </a:lnTo>
                <a:lnTo>
                  <a:pt x="97323" y="1167287"/>
                </a:lnTo>
                <a:lnTo>
                  <a:pt x="94943" y="1166172"/>
                </a:lnTo>
                <a:lnTo>
                  <a:pt x="98810" y="1163945"/>
                </a:lnTo>
                <a:lnTo>
                  <a:pt x="102083" y="1161494"/>
                </a:lnTo>
                <a:lnTo>
                  <a:pt x="105057" y="1158597"/>
                </a:lnTo>
                <a:lnTo>
                  <a:pt x="108329" y="1155700"/>
                </a:lnTo>
                <a:lnTo>
                  <a:pt x="113981" y="1149684"/>
                </a:lnTo>
                <a:lnTo>
                  <a:pt x="119632" y="1142998"/>
                </a:lnTo>
                <a:lnTo>
                  <a:pt x="130340" y="1129626"/>
                </a:lnTo>
                <a:lnTo>
                  <a:pt x="135992" y="1122719"/>
                </a:lnTo>
                <a:lnTo>
                  <a:pt x="141644" y="1116257"/>
                </a:lnTo>
                <a:lnTo>
                  <a:pt x="140454" y="1115142"/>
                </a:lnTo>
                <a:lnTo>
                  <a:pt x="139562" y="1114027"/>
                </a:lnTo>
                <a:lnTo>
                  <a:pt x="138669" y="1110685"/>
                </a:lnTo>
                <a:lnTo>
                  <a:pt x="137777" y="1107119"/>
                </a:lnTo>
                <a:lnTo>
                  <a:pt x="137479" y="1103109"/>
                </a:lnTo>
                <a:lnTo>
                  <a:pt x="137182" y="1093971"/>
                </a:lnTo>
                <a:lnTo>
                  <a:pt x="137479" y="1085058"/>
                </a:lnTo>
                <a:lnTo>
                  <a:pt x="140454" y="1086396"/>
                </a:lnTo>
                <a:lnTo>
                  <a:pt x="142833" y="1087509"/>
                </a:lnTo>
                <a:lnTo>
                  <a:pt x="144916" y="1088179"/>
                </a:lnTo>
                <a:lnTo>
                  <a:pt x="146403" y="1088179"/>
                </a:lnTo>
                <a:lnTo>
                  <a:pt x="147593" y="1087954"/>
                </a:lnTo>
                <a:lnTo>
                  <a:pt x="148485" y="1087287"/>
                </a:lnTo>
                <a:lnTo>
                  <a:pt x="148782" y="1086396"/>
                </a:lnTo>
                <a:lnTo>
                  <a:pt x="148782" y="1085281"/>
                </a:lnTo>
                <a:lnTo>
                  <a:pt x="147890" y="1082608"/>
                </a:lnTo>
                <a:lnTo>
                  <a:pt x="146105" y="1078820"/>
                </a:lnTo>
                <a:lnTo>
                  <a:pt x="144320" y="1075254"/>
                </a:lnTo>
                <a:lnTo>
                  <a:pt x="141644" y="1071464"/>
                </a:lnTo>
                <a:lnTo>
                  <a:pt x="141644" y="1074808"/>
                </a:lnTo>
                <a:lnTo>
                  <a:pt x="140751" y="1077705"/>
                </a:lnTo>
                <a:lnTo>
                  <a:pt x="139264" y="1079710"/>
                </a:lnTo>
                <a:lnTo>
                  <a:pt x="137479" y="1081492"/>
                </a:lnTo>
                <a:lnTo>
                  <a:pt x="134802" y="1082162"/>
                </a:lnTo>
                <a:lnTo>
                  <a:pt x="131828" y="1083052"/>
                </a:lnTo>
                <a:lnTo>
                  <a:pt x="128258" y="1083276"/>
                </a:lnTo>
                <a:lnTo>
                  <a:pt x="124986" y="1083276"/>
                </a:lnTo>
                <a:lnTo>
                  <a:pt x="116657" y="1083276"/>
                </a:lnTo>
                <a:lnTo>
                  <a:pt x="108032" y="1083052"/>
                </a:lnTo>
                <a:lnTo>
                  <a:pt x="103868" y="1083276"/>
                </a:lnTo>
                <a:lnTo>
                  <a:pt x="99405" y="1083722"/>
                </a:lnTo>
                <a:lnTo>
                  <a:pt x="94943" y="1084167"/>
                </a:lnTo>
                <a:lnTo>
                  <a:pt x="90779" y="1085281"/>
                </a:lnTo>
                <a:lnTo>
                  <a:pt x="89590" y="1082162"/>
                </a:lnTo>
                <a:lnTo>
                  <a:pt x="88103" y="1079041"/>
                </a:lnTo>
                <a:lnTo>
                  <a:pt x="84830" y="1073693"/>
                </a:lnTo>
                <a:lnTo>
                  <a:pt x="83641" y="1070797"/>
                </a:lnTo>
                <a:lnTo>
                  <a:pt x="82451" y="1067231"/>
                </a:lnTo>
                <a:lnTo>
                  <a:pt x="82153" y="1063443"/>
                </a:lnTo>
                <a:lnTo>
                  <a:pt x="82451" y="1058540"/>
                </a:lnTo>
                <a:lnTo>
                  <a:pt x="85128" y="1058540"/>
                </a:lnTo>
                <a:lnTo>
                  <a:pt x="88103" y="1058763"/>
                </a:lnTo>
                <a:lnTo>
                  <a:pt x="95241" y="1059876"/>
                </a:lnTo>
                <a:lnTo>
                  <a:pt x="102975" y="1060769"/>
                </a:lnTo>
                <a:lnTo>
                  <a:pt x="106544" y="1061215"/>
                </a:lnTo>
                <a:lnTo>
                  <a:pt x="110114" y="1061215"/>
                </a:lnTo>
                <a:lnTo>
                  <a:pt x="113386" y="1060769"/>
                </a:lnTo>
                <a:lnTo>
                  <a:pt x="116657" y="1059876"/>
                </a:lnTo>
                <a:lnTo>
                  <a:pt x="118145" y="1059431"/>
                </a:lnTo>
                <a:lnTo>
                  <a:pt x="119335" y="1058540"/>
                </a:lnTo>
                <a:lnTo>
                  <a:pt x="120524" y="1057649"/>
                </a:lnTo>
                <a:lnTo>
                  <a:pt x="121715" y="1056534"/>
                </a:lnTo>
                <a:lnTo>
                  <a:pt x="122904" y="1055420"/>
                </a:lnTo>
                <a:lnTo>
                  <a:pt x="123499" y="1053860"/>
                </a:lnTo>
                <a:lnTo>
                  <a:pt x="124391" y="1052078"/>
                </a:lnTo>
                <a:lnTo>
                  <a:pt x="124689" y="1050072"/>
                </a:lnTo>
                <a:lnTo>
                  <a:pt x="124986" y="1045615"/>
                </a:lnTo>
                <a:lnTo>
                  <a:pt x="124689" y="1040266"/>
                </a:lnTo>
                <a:lnTo>
                  <a:pt x="130935" y="1037369"/>
                </a:lnTo>
                <a:lnTo>
                  <a:pt x="137479" y="1035142"/>
                </a:lnTo>
                <a:lnTo>
                  <a:pt x="144618" y="1033136"/>
                </a:lnTo>
                <a:lnTo>
                  <a:pt x="151757" y="1031576"/>
                </a:lnTo>
                <a:lnTo>
                  <a:pt x="159194" y="1030017"/>
                </a:lnTo>
                <a:lnTo>
                  <a:pt x="166629" y="1028678"/>
                </a:lnTo>
                <a:lnTo>
                  <a:pt x="182097" y="1026450"/>
                </a:lnTo>
                <a:lnTo>
                  <a:pt x="189831" y="1025336"/>
                </a:lnTo>
                <a:lnTo>
                  <a:pt x="197267" y="1024000"/>
                </a:lnTo>
                <a:lnTo>
                  <a:pt x="204406" y="1022216"/>
                </a:lnTo>
                <a:lnTo>
                  <a:pt x="211247" y="1020210"/>
                </a:lnTo>
                <a:lnTo>
                  <a:pt x="217791" y="1017759"/>
                </a:lnTo>
                <a:lnTo>
                  <a:pt x="224038" y="1014863"/>
                </a:lnTo>
                <a:lnTo>
                  <a:pt x="227013" y="1013526"/>
                </a:lnTo>
                <a:lnTo>
                  <a:pt x="229689" y="1011742"/>
                </a:lnTo>
                <a:lnTo>
                  <a:pt x="232367" y="1009737"/>
                </a:lnTo>
                <a:lnTo>
                  <a:pt x="234746" y="1007954"/>
                </a:lnTo>
                <a:lnTo>
                  <a:pt x="231771" y="999933"/>
                </a:lnTo>
                <a:lnTo>
                  <a:pt x="230284" y="996589"/>
                </a:lnTo>
                <a:lnTo>
                  <a:pt x="228797" y="993469"/>
                </a:lnTo>
                <a:lnTo>
                  <a:pt x="227309" y="991020"/>
                </a:lnTo>
                <a:lnTo>
                  <a:pt x="225525" y="988790"/>
                </a:lnTo>
                <a:lnTo>
                  <a:pt x="223443" y="986339"/>
                </a:lnTo>
                <a:lnTo>
                  <a:pt x="221658" y="984779"/>
                </a:lnTo>
                <a:lnTo>
                  <a:pt x="219873" y="983218"/>
                </a:lnTo>
                <a:lnTo>
                  <a:pt x="217494" y="982103"/>
                </a:lnTo>
                <a:lnTo>
                  <a:pt x="215411" y="981436"/>
                </a:lnTo>
                <a:lnTo>
                  <a:pt x="213329" y="980544"/>
                </a:lnTo>
                <a:lnTo>
                  <a:pt x="211247" y="980321"/>
                </a:lnTo>
                <a:lnTo>
                  <a:pt x="208570" y="979877"/>
                </a:lnTo>
                <a:lnTo>
                  <a:pt x="206191" y="979877"/>
                </a:lnTo>
                <a:lnTo>
                  <a:pt x="204108" y="979877"/>
                </a:lnTo>
                <a:lnTo>
                  <a:pt x="198755" y="980989"/>
                </a:lnTo>
                <a:lnTo>
                  <a:pt x="193400" y="982549"/>
                </a:lnTo>
                <a:lnTo>
                  <a:pt x="188344" y="984555"/>
                </a:lnTo>
                <a:lnTo>
                  <a:pt x="182692" y="987006"/>
                </a:lnTo>
                <a:lnTo>
                  <a:pt x="170496" y="992801"/>
                </a:lnTo>
                <a:lnTo>
                  <a:pt x="158598" y="999487"/>
                </a:lnTo>
                <a:lnTo>
                  <a:pt x="158896" y="996366"/>
                </a:lnTo>
                <a:lnTo>
                  <a:pt x="158896" y="993692"/>
                </a:lnTo>
                <a:lnTo>
                  <a:pt x="158896" y="991463"/>
                </a:lnTo>
                <a:lnTo>
                  <a:pt x="158003" y="989905"/>
                </a:lnTo>
                <a:lnTo>
                  <a:pt x="157409" y="988121"/>
                </a:lnTo>
                <a:lnTo>
                  <a:pt x="156218" y="986784"/>
                </a:lnTo>
                <a:lnTo>
                  <a:pt x="154731" y="985670"/>
                </a:lnTo>
                <a:lnTo>
                  <a:pt x="153542" y="984555"/>
                </a:lnTo>
                <a:lnTo>
                  <a:pt x="150269" y="982773"/>
                </a:lnTo>
                <a:lnTo>
                  <a:pt x="147295" y="980989"/>
                </a:lnTo>
                <a:lnTo>
                  <a:pt x="144320" y="979429"/>
                </a:lnTo>
                <a:lnTo>
                  <a:pt x="142833" y="978317"/>
                </a:lnTo>
                <a:lnTo>
                  <a:pt x="141644" y="976757"/>
                </a:lnTo>
                <a:lnTo>
                  <a:pt x="143726" y="972522"/>
                </a:lnTo>
                <a:lnTo>
                  <a:pt x="146105" y="968734"/>
                </a:lnTo>
                <a:lnTo>
                  <a:pt x="148782" y="965392"/>
                </a:lnTo>
                <a:lnTo>
                  <a:pt x="151460" y="962494"/>
                </a:lnTo>
                <a:lnTo>
                  <a:pt x="153839" y="960043"/>
                </a:lnTo>
                <a:lnTo>
                  <a:pt x="157111" y="958036"/>
                </a:lnTo>
                <a:lnTo>
                  <a:pt x="160085" y="956032"/>
                </a:lnTo>
                <a:lnTo>
                  <a:pt x="163060" y="954917"/>
                </a:lnTo>
                <a:lnTo>
                  <a:pt x="166332" y="953803"/>
                </a:lnTo>
                <a:lnTo>
                  <a:pt x="169901" y="952912"/>
                </a:lnTo>
                <a:close/>
                <a:moveTo>
                  <a:pt x="547951" y="934845"/>
                </a:moveTo>
                <a:lnTo>
                  <a:pt x="549728" y="934845"/>
                </a:lnTo>
                <a:lnTo>
                  <a:pt x="551209" y="934845"/>
                </a:lnTo>
                <a:lnTo>
                  <a:pt x="555061" y="935066"/>
                </a:lnTo>
                <a:lnTo>
                  <a:pt x="558912" y="935948"/>
                </a:lnTo>
                <a:lnTo>
                  <a:pt x="562468" y="937273"/>
                </a:lnTo>
                <a:lnTo>
                  <a:pt x="566319" y="939036"/>
                </a:lnTo>
                <a:lnTo>
                  <a:pt x="570170" y="941020"/>
                </a:lnTo>
                <a:lnTo>
                  <a:pt x="577873" y="944550"/>
                </a:lnTo>
                <a:lnTo>
                  <a:pt x="581724" y="946534"/>
                </a:lnTo>
                <a:lnTo>
                  <a:pt x="585872" y="948298"/>
                </a:lnTo>
                <a:lnTo>
                  <a:pt x="590316" y="949401"/>
                </a:lnTo>
                <a:lnTo>
                  <a:pt x="594760" y="950505"/>
                </a:lnTo>
                <a:lnTo>
                  <a:pt x="599203" y="950724"/>
                </a:lnTo>
                <a:lnTo>
                  <a:pt x="601573" y="950724"/>
                </a:lnTo>
                <a:lnTo>
                  <a:pt x="603648" y="950505"/>
                </a:lnTo>
                <a:lnTo>
                  <a:pt x="600092" y="952488"/>
                </a:lnTo>
                <a:lnTo>
                  <a:pt x="595945" y="953592"/>
                </a:lnTo>
                <a:lnTo>
                  <a:pt x="592093" y="954473"/>
                </a:lnTo>
                <a:lnTo>
                  <a:pt x="587946" y="954473"/>
                </a:lnTo>
                <a:lnTo>
                  <a:pt x="583502" y="954033"/>
                </a:lnTo>
                <a:lnTo>
                  <a:pt x="579354" y="953150"/>
                </a:lnTo>
                <a:lnTo>
                  <a:pt x="575206" y="952488"/>
                </a:lnTo>
                <a:lnTo>
                  <a:pt x="570763" y="950945"/>
                </a:lnTo>
                <a:lnTo>
                  <a:pt x="566615" y="949401"/>
                </a:lnTo>
                <a:lnTo>
                  <a:pt x="562468" y="947637"/>
                </a:lnTo>
                <a:lnTo>
                  <a:pt x="554764" y="944108"/>
                </a:lnTo>
                <a:lnTo>
                  <a:pt x="547062" y="940359"/>
                </a:lnTo>
                <a:lnTo>
                  <a:pt x="540544" y="937713"/>
                </a:lnTo>
                <a:lnTo>
                  <a:pt x="542322" y="936609"/>
                </a:lnTo>
                <a:lnTo>
                  <a:pt x="544099" y="935948"/>
                </a:lnTo>
                <a:lnTo>
                  <a:pt x="546173" y="935508"/>
                </a:lnTo>
                <a:close/>
                <a:moveTo>
                  <a:pt x="8436870" y="927852"/>
                </a:moveTo>
                <a:lnTo>
                  <a:pt x="8439486" y="928076"/>
                </a:lnTo>
                <a:lnTo>
                  <a:pt x="8441521" y="928745"/>
                </a:lnTo>
                <a:lnTo>
                  <a:pt x="8444138" y="929637"/>
                </a:lnTo>
                <a:lnTo>
                  <a:pt x="8446464" y="930752"/>
                </a:lnTo>
                <a:lnTo>
                  <a:pt x="8448208" y="932313"/>
                </a:lnTo>
                <a:lnTo>
                  <a:pt x="8450244" y="934098"/>
                </a:lnTo>
                <a:lnTo>
                  <a:pt x="8451988" y="936328"/>
                </a:lnTo>
                <a:lnTo>
                  <a:pt x="8453151" y="938559"/>
                </a:lnTo>
                <a:lnTo>
                  <a:pt x="8453442" y="941235"/>
                </a:lnTo>
                <a:lnTo>
                  <a:pt x="8453442" y="943912"/>
                </a:lnTo>
                <a:lnTo>
                  <a:pt x="8451116" y="943912"/>
                </a:lnTo>
                <a:lnTo>
                  <a:pt x="8449371" y="943912"/>
                </a:lnTo>
                <a:lnTo>
                  <a:pt x="8447918" y="943466"/>
                </a:lnTo>
                <a:lnTo>
                  <a:pt x="8446173" y="942796"/>
                </a:lnTo>
                <a:lnTo>
                  <a:pt x="8443557" y="941459"/>
                </a:lnTo>
                <a:lnTo>
                  <a:pt x="8440940" y="939673"/>
                </a:lnTo>
                <a:lnTo>
                  <a:pt x="8438614" y="937666"/>
                </a:lnTo>
                <a:lnTo>
                  <a:pt x="8435706" y="936328"/>
                </a:lnTo>
                <a:lnTo>
                  <a:pt x="8434253" y="935882"/>
                </a:lnTo>
                <a:lnTo>
                  <a:pt x="8432508" y="935436"/>
                </a:lnTo>
                <a:lnTo>
                  <a:pt x="8430764" y="935213"/>
                </a:lnTo>
                <a:lnTo>
                  <a:pt x="8428438" y="935436"/>
                </a:lnTo>
                <a:lnTo>
                  <a:pt x="8428729" y="932983"/>
                </a:lnTo>
                <a:lnTo>
                  <a:pt x="8429892" y="931198"/>
                </a:lnTo>
                <a:lnTo>
                  <a:pt x="8431055" y="929637"/>
                </a:lnTo>
                <a:lnTo>
                  <a:pt x="8432799" y="928745"/>
                </a:lnTo>
                <a:lnTo>
                  <a:pt x="8434544" y="928076"/>
                </a:lnTo>
                <a:close/>
                <a:moveTo>
                  <a:pt x="8136140" y="892171"/>
                </a:moveTo>
                <a:lnTo>
                  <a:pt x="8138521" y="892171"/>
                </a:lnTo>
                <a:lnTo>
                  <a:pt x="8140902" y="892394"/>
                </a:lnTo>
                <a:lnTo>
                  <a:pt x="8142390" y="893286"/>
                </a:lnTo>
                <a:lnTo>
                  <a:pt x="8143878" y="894402"/>
                </a:lnTo>
                <a:lnTo>
                  <a:pt x="8144772" y="895517"/>
                </a:lnTo>
                <a:lnTo>
                  <a:pt x="8145665" y="897077"/>
                </a:lnTo>
                <a:lnTo>
                  <a:pt x="8147451" y="900200"/>
                </a:lnTo>
                <a:lnTo>
                  <a:pt x="8149534" y="903324"/>
                </a:lnTo>
                <a:lnTo>
                  <a:pt x="8150427" y="904662"/>
                </a:lnTo>
                <a:lnTo>
                  <a:pt x="8151915" y="905553"/>
                </a:lnTo>
                <a:lnTo>
                  <a:pt x="8153999" y="906218"/>
                </a:lnTo>
                <a:lnTo>
                  <a:pt x="8156082" y="906440"/>
                </a:lnTo>
                <a:lnTo>
                  <a:pt x="8158761" y="905771"/>
                </a:lnTo>
                <a:lnTo>
                  <a:pt x="8161738" y="905109"/>
                </a:lnTo>
                <a:lnTo>
                  <a:pt x="8160845" y="906664"/>
                </a:lnTo>
                <a:lnTo>
                  <a:pt x="8158761" y="908225"/>
                </a:lnTo>
                <a:lnTo>
                  <a:pt x="8156976" y="909340"/>
                </a:lnTo>
                <a:lnTo>
                  <a:pt x="8154594" y="909786"/>
                </a:lnTo>
                <a:lnTo>
                  <a:pt x="8152511" y="910010"/>
                </a:lnTo>
                <a:lnTo>
                  <a:pt x="8149832" y="910010"/>
                </a:lnTo>
                <a:lnTo>
                  <a:pt x="8147451" y="909563"/>
                </a:lnTo>
                <a:lnTo>
                  <a:pt x="8144772" y="908894"/>
                </a:lnTo>
                <a:lnTo>
                  <a:pt x="8142688" y="907779"/>
                </a:lnTo>
                <a:lnTo>
                  <a:pt x="8140307" y="906440"/>
                </a:lnTo>
                <a:lnTo>
                  <a:pt x="8138521" y="904662"/>
                </a:lnTo>
                <a:lnTo>
                  <a:pt x="8137032" y="902878"/>
                </a:lnTo>
                <a:lnTo>
                  <a:pt x="8136140" y="900424"/>
                </a:lnTo>
                <a:lnTo>
                  <a:pt x="8135544" y="897970"/>
                </a:lnTo>
                <a:lnTo>
                  <a:pt x="8135544" y="895071"/>
                </a:lnTo>
                <a:close/>
                <a:moveTo>
                  <a:pt x="6927058" y="795814"/>
                </a:moveTo>
                <a:lnTo>
                  <a:pt x="6925882" y="798491"/>
                </a:lnTo>
                <a:lnTo>
                  <a:pt x="6924117" y="800680"/>
                </a:lnTo>
                <a:lnTo>
                  <a:pt x="6921763" y="802628"/>
                </a:lnTo>
                <a:lnTo>
                  <a:pt x="6919116" y="803844"/>
                </a:lnTo>
                <a:lnTo>
                  <a:pt x="6916763" y="805059"/>
                </a:lnTo>
                <a:lnTo>
                  <a:pt x="6913233" y="805546"/>
                </a:lnTo>
                <a:lnTo>
                  <a:pt x="6909997" y="806276"/>
                </a:lnTo>
                <a:lnTo>
                  <a:pt x="6906468" y="806519"/>
                </a:lnTo>
                <a:lnTo>
                  <a:pt x="6899113" y="806519"/>
                </a:lnTo>
                <a:lnTo>
                  <a:pt x="6891760" y="806276"/>
                </a:lnTo>
                <a:lnTo>
                  <a:pt x="6884406" y="806276"/>
                </a:lnTo>
                <a:lnTo>
                  <a:pt x="6877052" y="806519"/>
                </a:lnTo>
                <a:lnTo>
                  <a:pt x="6879111" y="804329"/>
                </a:lnTo>
                <a:lnTo>
                  <a:pt x="6881170" y="802628"/>
                </a:lnTo>
                <a:lnTo>
                  <a:pt x="6883524" y="801410"/>
                </a:lnTo>
                <a:lnTo>
                  <a:pt x="6885877" y="800193"/>
                </a:lnTo>
                <a:lnTo>
                  <a:pt x="6888230" y="799220"/>
                </a:lnTo>
                <a:lnTo>
                  <a:pt x="6890878" y="798491"/>
                </a:lnTo>
                <a:lnTo>
                  <a:pt x="6896467" y="797517"/>
                </a:lnTo>
                <a:lnTo>
                  <a:pt x="6902938" y="797273"/>
                </a:lnTo>
                <a:lnTo>
                  <a:pt x="6909997" y="797030"/>
                </a:lnTo>
                <a:lnTo>
                  <a:pt x="6918234" y="796787"/>
                </a:lnTo>
                <a:close/>
                <a:moveTo>
                  <a:pt x="994177" y="774404"/>
                </a:moveTo>
                <a:lnTo>
                  <a:pt x="992391" y="777273"/>
                </a:lnTo>
                <a:lnTo>
                  <a:pt x="990307" y="779923"/>
                </a:lnTo>
                <a:lnTo>
                  <a:pt x="988521" y="782351"/>
                </a:lnTo>
                <a:lnTo>
                  <a:pt x="987331" y="784779"/>
                </a:lnTo>
                <a:lnTo>
                  <a:pt x="987033" y="785883"/>
                </a:lnTo>
                <a:lnTo>
                  <a:pt x="987033" y="786766"/>
                </a:lnTo>
                <a:lnTo>
                  <a:pt x="987033" y="787869"/>
                </a:lnTo>
                <a:lnTo>
                  <a:pt x="987331" y="788752"/>
                </a:lnTo>
                <a:lnTo>
                  <a:pt x="988521" y="789856"/>
                </a:lnTo>
                <a:lnTo>
                  <a:pt x="989712" y="790740"/>
                </a:lnTo>
                <a:lnTo>
                  <a:pt x="991498" y="791622"/>
                </a:lnTo>
                <a:lnTo>
                  <a:pt x="994177" y="792064"/>
                </a:lnTo>
                <a:lnTo>
                  <a:pt x="993581" y="794050"/>
                </a:lnTo>
                <a:lnTo>
                  <a:pt x="992688" y="795154"/>
                </a:lnTo>
                <a:lnTo>
                  <a:pt x="992093" y="795815"/>
                </a:lnTo>
                <a:lnTo>
                  <a:pt x="990902" y="795815"/>
                </a:lnTo>
                <a:lnTo>
                  <a:pt x="989712" y="795374"/>
                </a:lnTo>
                <a:lnTo>
                  <a:pt x="988521" y="794712"/>
                </a:lnTo>
                <a:lnTo>
                  <a:pt x="985842" y="792946"/>
                </a:lnTo>
                <a:lnTo>
                  <a:pt x="983164" y="790518"/>
                </a:lnTo>
                <a:lnTo>
                  <a:pt x="979889" y="788532"/>
                </a:lnTo>
                <a:lnTo>
                  <a:pt x="978400" y="787869"/>
                </a:lnTo>
                <a:lnTo>
                  <a:pt x="976615" y="787428"/>
                </a:lnTo>
                <a:lnTo>
                  <a:pt x="974531" y="787428"/>
                </a:lnTo>
                <a:lnTo>
                  <a:pt x="972745" y="787869"/>
                </a:lnTo>
                <a:lnTo>
                  <a:pt x="974233" y="784779"/>
                </a:lnTo>
                <a:lnTo>
                  <a:pt x="976020" y="782351"/>
                </a:lnTo>
                <a:lnTo>
                  <a:pt x="978400" y="780144"/>
                </a:lnTo>
                <a:lnTo>
                  <a:pt x="981079" y="778377"/>
                </a:lnTo>
                <a:lnTo>
                  <a:pt x="983758" y="777053"/>
                </a:lnTo>
                <a:lnTo>
                  <a:pt x="987033" y="775950"/>
                </a:lnTo>
                <a:lnTo>
                  <a:pt x="990307" y="775067"/>
                </a:lnTo>
                <a:close/>
                <a:moveTo>
                  <a:pt x="6406755" y="751205"/>
                </a:moveTo>
                <a:lnTo>
                  <a:pt x="6406443" y="753364"/>
                </a:lnTo>
                <a:lnTo>
                  <a:pt x="6406131" y="755306"/>
                </a:lnTo>
                <a:lnTo>
                  <a:pt x="6405196" y="757248"/>
                </a:lnTo>
                <a:lnTo>
                  <a:pt x="6404261" y="758544"/>
                </a:lnTo>
                <a:lnTo>
                  <a:pt x="6403013" y="759623"/>
                </a:lnTo>
                <a:lnTo>
                  <a:pt x="6401454" y="760487"/>
                </a:lnTo>
                <a:lnTo>
                  <a:pt x="6399895" y="761350"/>
                </a:lnTo>
                <a:lnTo>
                  <a:pt x="6397712" y="761998"/>
                </a:lnTo>
                <a:lnTo>
                  <a:pt x="6393346" y="763077"/>
                </a:lnTo>
                <a:lnTo>
                  <a:pt x="6389293" y="763509"/>
                </a:lnTo>
                <a:lnTo>
                  <a:pt x="6384303" y="764155"/>
                </a:lnTo>
                <a:lnTo>
                  <a:pt x="6380561" y="764587"/>
                </a:lnTo>
                <a:lnTo>
                  <a:pt x="6380561" y="762430"/>
                </a:lnTo>
                <a:lnTo>
                  <a:pt x="6380873" y="760270"/>
                </a:lnTo>
                <a:lnTo>
                  <a:pt x="6381808" y="758544"/>
                </a:lnTo>
                <a:lnTo>
                  <a:pt x="6382744" y="757248"/>
                </a:lnTo>
                <a:lnTo>
                  <a:pt x="6383992" y="756169"/>
                </a:lnTo>
                <a:lnTo>
                  <a:pt x="6385550" y="755306"/>
                </a:lnTo>
                <a:lnTo>
                  <a:pt x="6387109" y="754443"/>
                </a:lnTo>
                <a:lnTo>
                  <a:pt x="6389293" y="754011"/>
                </a:lnTo>
                <a:lnTo>
                  <a:pt x="6393346" y="752933"/>
                </a:lnTo>
                <a:lnTo>
                  <a:pt x="6397712" y="752284"/>
                </a:lnTo>
                <a:lnTo>
                  <a:pt x="6402701" y="751852"/>
                </a:lnTo>
                <a:close/>
                <a:moveTo>
                  <a:pt x="6456845" y="749420"/>
                </a:moveTo>
                <a:lnTo>
                  <a:pt x="6458892" y="749420"/>
                </a:lnTo>
                <a:lnTo>
                  <a:pt x="6461524" y="749861"/>
                </a:lnTo>
                <a:lnTo>
                  <a:pt x="6460061" y="752727"/>
                </a:lnTo>
                <a:lnTo>
                  <a:pt x="6458600" y="755813"/>
                </a:lnTo>
                <a:lnTo>
                  <a:pt x="6457430" y="759119"/>
                </a:lnTo>
                <a:lnTo>
                  <a:pt x="6456260" y="762205"/>
                </a:lnTo>
                <a:lnTo>
                  <a:pt x="6454798" y="764630"/>
                </a:lnTo>
                <a:lnTo>
                  <a:pt x="6453920" y="765952"/>
                </a:lnTo>
                <a:lnTo>
                  <a:pt x="6452166" y="767056"/>
                </a:lnTo>
                <a:lnTo>
                  <a:pt x="6451289" y="767495"/>
                </a:lnTo>
                <a:lnTo>
                  <a:pt x="6449242" y="768156"/>
                </a:lnTo>
                <a:lnTo>
                  <a:pt x="6447487" y="768156"/>
                </a:lnTo>
                <a:lnTo>
                  <a:pt x="6444855" y="767716"/>
                </a:lnTo>
                <a:lnTo>
                  <a:pt x="6446318" y="760222"/>
                </a:lnTo>
                <a:lnTo>
                  <a:pt x="6447194" y="756915"/>
                </a:lnTo>
                <a:lnTo>
                  <a:pt x="6448657" y="753829"/>
                </a:lnTo>
                <a:lnTo>
                  <a:pt x="6449242" y="752727"/>
                </a:lnTo>
                <a:lnTo>
                  <a:pt x="6450411" y="751624"/>
                </a:lnTo>
                <a:lnTo>
                  <a:pt x="6451581" y="750743"/>
                </a:lnTo>
                <a:lnTo>
                  <a:pt x="6453044" y="749861"/>
                </a:lnTo>
                <a:lnTo>
                  <a:pt x="6454798" y="749641"/>
                </a:lnTo>
                <a:close/>
                <a:moveTo>
                  <a:pt x="6821093" y="726225"/>
                </a:moveTo>
                <a:lnTo>
                  <a:pt x="6818693" y="728653"/>
                </a:lnTo>
                <a:lnTo>
                  <a:pt x="6815993" y="730860"/>
                </a:lnTo>
                <a:lnTo>
                  <a:pt x="6812993" y="733509"/>
                </a:lnTo>
                <a:lnTo>
                  <a:pt x="6810893" y="735717"/>
                </a:lnTo>
                <a:lnTo>
                  <a:pt x="6809993" y="736820"/>
                </a:lnTo>
                <a:lnTo>
                  <a:pt x="6809693" y="737925"/>
                </a:lnTo>
                <a:lnTo>
                  <a:pt x="6809693" y="739028"/>
                </a:lnTo>
                <a:lnTo>
                  <a:pt x="6809993" y="740131"/>
                </a:lnTo>
                <a:lnTo>
                  <a:pt x="6810893" y="741234"/>
                </a:lnTo>
                <a:lnTo>
                  <a:pt x="6812393" y="742118"/>
                </a:lnTo>
                <a:lnTo>
                  <a:pt x="6814193" y="743222"/>
                </a:lnTo>
                <a:lnTo>
                  <a:pt x="6817193" y="744105"/>
                </a:lnTo>
                <a:lnTo>
                  <a:pt x="6818093" y="745650"/>
                </a:lnTo>
                <a:lnTo>
                  <a:pt x="6818393" y="746974"/>
                </a:lnTo>
                <a:lnTo>
                  <a:pt x="6818093" y="747415"/>
                </a:lnTo>
                <a:lnTo>
                  <a:pt x="6817493" y="747415"/>
                </a:lnTo>
                <a:lnTo>
                  <a:pt x="6816593" y="747637"/>
                </a:lnTo>
                <a:lnTo>
                  <a:pt x="6815093" y="747194"/>
                </a:lnTo>
                <a:lnTo>
                  <a:pt x="6812993" y="746532"/>
                </a:lnTo>
                <a:lnTo>
                  <a:pt x="6807893" y="744546"/>
                </a:lnTo>
                <a:lnTo>
                  <a:pt x="6801593" y="742339"/>
                </a:lnTo>
                <a:lnTo>
                  <a:pt x="6798293" y="741234"/>
                </a:lnTo>
                <a:lnTo>
                  <a:pt x="6795293" y="740352"/>
                </a:lnTo>
                <a:lnTo>
                  <a:pt x="6791693" y="739911"/>
                </a:lnTo>
                <a:lnTo>
                  <a:pt x="6788693" y="739689"/>
                </a:lnTo>
                <a:lnTo>
                  <a:pt x="6785693" y="739689"/>
                </a:lnTo>
                <a:lnTo>
                  <a:pt x="6782993" y="740131"/>
                </a:lnTo>
                <a:lnTo>
                  <a:pt x="6784193" y="737925"/>
                </a:lnTo>
                <a:lnTo>
                  <a:pt x="6785393" y="736158"/>
                </a:lnTo>
                <a:lnTo>
                  <a:pt x="6787193" y="734613"/>
                </a:lnTo>
                <a:lnTo>
                  <a:pt x="6788693" y="733288"/>
                </a:lnTo>
                <a:lnTo>
                  <a:pt x="6791093" y="732183"/>
                </a:lnTo>
                <a:lnTo>
                  <a:pt x="6793193" y="730860"/>
                </a:lnTo>
                <a:lnTo>
                  <a:pt x="6795593" y="730197"/>
                </a:lnTo>
                <a:lnTo>
                  <a:pt x="6798293" y="729315"/>
                </a:lnTo>
                <a:lnTo>
                  <a:pt x="6803693" y="728432"/>
                </a:lnTo>
                <a:lnTo>
                  <a:pt x="6809693" y="727549"/>
                </a:lnTo>
                <a:close/>
                <a:moveTo>
                  <a:pt x="7024438" y="722655"/>
                </a:moveTo>
                <a:lnTo>
                  <a:pt x="7028262" y="722655"/>
                </a:lnTo>
                <a:lnTo>
                  <a:pt x="7026203" y="726750"/>
                </a:lnTo>
                <a:lnTo>
                  <a:pt x="7023556" y="730388"/>
                </a:lnTo>
                <a:lnTo>
                  <a:pt x="7021202" y="733799"/>
                </a:lnTo>
                <a:lnTo>
                  <a:pt x="7017967" y="736982"/>
                </a:lnTo>
                <a:lnTo>
                  <a:pt x="7015024" y="739484"/>
                </a:lnTo>
                <a:lnTo>
                  <a:pt x="7011495" y="742213"/>
                </a:lnTo>
                <a:lnTo>
                  <a:pt x="7007671" y="744259"/>
                </a:lnTo>
                <a:lnTo>
                  <a:pt x="7003552" y="745852"/>
                </a:lnTo>
                <a:lnTo>
                  <a:pt x="7003258" y="744715"/>
                </a:lnTo>
                <a:lnTo>
                  <a:pt x="7003552" y="743578"/>
                </a:lnTo>
                <a:lnTo>
                  <a:pt x="7003846" y="742440"/>
                </a:lnTo>
                <a:lnTo>
                  <a:pt x="7005023" y="741304"/>
                </a:lnTo>
                <a:lnTo>
                  <a:pt x="7007083" y="739257"/>
                </a:lnTo>
                <a:lnTo>
                  <a:pt x="7009141" y="737665"/>
                </a:lnTo>
                <a:lnTo>
                  <a:pt x="7010907" y="735845"/>
                </a:lnTo>
                <a:lnTo>
                  <a:pt x="7011495" y="735164"/>
                </a:lnTo>
                <a:lnTo>
                  <a:pt x="7011789" y="734481"/>
                </a:lnTo>
                <a:lnTo>
                  <a:pt x="7011495" y="733799"/>
                </a:lnTo>
                <a:lnTo>
                  <a:pt x="7010612" y="733344"/>
                </a:lnTo>
                <a:lnTo>
                  <a:pt x="7009435" y="732662"/>
                </a:lnTo>
                <a:lnTo>
                  <a:pt x="7007671" y="732207"/>
                </a:lnTo>
                <a:lnTo>
                  <a:pt x="7009141" y="729705"/>
                </a:lnTo>
                <a:lnTo>
                  <a:pt x="7010612" y="727886"/>
                </a:lnTo>
                <a:lnTo>
                  <a:pt x="7012966" y="726066"/>
                </a:lnTo>
                <a:lnTo>
                  <a:pt x="7015613" y="724703"/>
                </a:lnTo>
                <a:lnTo>
                  <a:pt x="7017967" y="723792"/>
                </a:lnTo>
                <a:lnTo>
                  <a:pt x="7021202" y="722884"/>
                </a:lnTo>
                <a:close/>
                <a:moveTo>
                  <a:pt x="6942678" y="719979"/>
                </a:moveTo>
                <a:lnTo>
                  <a:pt x="6946564" y="719979"/>
                </a:lnTo>
                <a:lnTo>
                  <a:pt x="6951345" y="719979"/>
                </a:lnTo>
                <a:lnTo>
                  <a:pt x="6959414" y="720851"/>
                </a:lnTo>
                <a:lnTo>
                  <a:pt x="6967782" y="721939"/>
                </a:lnTo>
                <a:lnTo>
                  <a:pt x="6975552" y="723029"/>
                </a:lnTo>
                <a:lnTo>
                  <a:pt x="6978839" y="723246"/>
                </a:lnTo>
                <a:lnTo>
                  <a:pt x="6981828" y="723682"/>
                </a:lnTo>
                <a:lnTo>
                  <a:pt x="6978541" y="725206"/>
                </a:lnTo>
                <a:lnTo>
                  <a:pt x="6974656" y="726731"/>
                </a:lnTo>
                <a:lnTo>
                  <a:pt x="6971368" y="728037"/>
                </a:lnTo>
                <a:lnTo>
                  <a:pt x="6967483" y="728908"/>
                </a:lnTo>
                <a:lnTo>
                  <a:pt x="6963299" y="729562"/>
                </a:lnTo>
                <a:lnTo>
                  <a:pt x="6959414" y="730215"/>
                </a:lnTo>
                <a:lnTo>
                  <a:pt x="6951345" y="731086"/>
                </a:lnTo>
                <a:lnTo>
                  <a:pt x="6942678" y="731304"/>
                </a:lnTo>
                <a:lnTo>
                  <a:pt x="6933712" y="731304"/>
                </a:lnTo>
                <a:lnTo>
                  <a:pt x="6916379" y="730650"/>
                </a:lnTo>
                <a:lnTo>
                  <a:pt x="6907712" y="730650"/>
                </a:lnTo>
                <a:lnTo>
                  <a:pt x="6899046" y="731086"/>
                </a:lnTo>
                <a:lnTo>
                  <a:pt x="6890379" y="731521"/>
                </a:lnTo>
                <a:lnTo>
                  <a:pt x="6886494" y="732175"/>
                </a:lnTo>
                <a:lnTo>
                  <a:pt x="6882310" y="733045"/>
                </a:lnTo>
                <a:lnTo>
                  <a:pt x="6878724" y="733699"/>
                </a:lnTo>
                <a:lnTo>
                  <a:pt x="6874540" y="735224"/>
                </a:lnTo>
                <a:lnTo>
                  <a:pt x="6871252" y="736530"/>
                </a:lnTo>
                <a:lnTo>
                  <a:pt x="6867367" y="738273"/>
                </a:lnTo>
                <a:lnTo>
                  <a:pt x="6863781" y="740015"/>
                </a:lnTo>
                <a:lnTo>
                  <a:pt x="6860494" y="742410"/>
                </a:lnTo>
                <a:lnTo>
                  <a:pt x="6857505" y="744806"/>
                </a:lnTo>
                <a:lnTo>
                  <a:pt x="6854517" y="747637"/>
                </a:lnTo>
                <a:lnTo>
                  <a:pt x="6853620" y="745677"/>
                </a:lnTo>
                <a:lnTo>
                  <a:pt x="6852723" y="743935"/>
                </a:lnTo>
                <a:lnTo>
                  <a:pt x="6851528" y="742628"/>
                </a:lnTo>
                <a:lnTo>
                  <a:pt x="6849436" y="741539"/>
                </a:lnTo>
                <a:lnTo>
                  <a:pt x="6846149" y="739579"/>
                </a:lnTo>
                <a:lnTo>
                  <a:pt x="6842264" y="737837"/>
                </a:lnTo>
                <a:lnTo>
                  <a:pt x="6838976" y="736313"/>
                </a:lnTo>
                <a:lnTo>
                  <a:pt x="6837482" y="735224"/>
                </a:lnTo>
                <a:lnTo>
                  <a:pt x="6835988" y="733699"/>
                </a:lnTo>
                <a:lnTo>
                  <a:pt x="6834792" y="732392"/>
                </a:lnTo>
                <a:lnTo>
                  <a:pt x="6833597" y="730432"/>
                </a:lnTo>
                <a:lnTo>
                  <a:pt x="6833298" y="728255"/>
                </a:lnTo>
                <a:lnTo>
                  <a:pt x="6832999" y="725860"/>
                </a:lnTo>
                <a:lnTo>
                  <a:pt x="6840471" y="727384"/>
                </a:lnTo>
                <a:lnTo>
                  <a:pt x="6847643" y="728473"/>
                </a:lnTo>
                <a:lnTo>
                  <a:pt x="6854217" y="728908"/>
                </a:lnTo>
                <a:lnTo>
                  <a:pt x="6860195" y="728473"/>
                </a:lnTo>
                <a:lnTo>
                  <a:pt x="6866172" y="728037"/>
                </a:lnTo>
                <a:lnTo>
                  <a:pt x="6871552" y="726947"/>
                </a:lnTo>
                <a:lnTo>
                  <a:pt x="6881713" y="724988"/>
                </a:lnTo>
                <a:lnTo>
                  <a:pt x="6886494" y="723899"/>
                </a:lnTo>
                <a:lnTo>
                  <a:pt x="6891574" y="723029"/>
                </a:lnTo>
                <a:lnTo>
                  <a:pt x="6896057" y="722811"/>
                </a:lnTo>
                <a:lnTo>
                  <a:pt x="6900839" y="722592"/>
                </a:lnTo>
                <a:lnTo>
                  <a:pt x="6905920" y="723029"/>
                </a:lnTo>
                <a:lnTo>
                  <a:pt x="6911299" y="724117"/>
                </a:lnTo>
                <a:lnTo>
                  <a:pt x="6913690" y="724988"/>
                </a:lnTo>
                <a:lnTo>
                  <a:pt x="6916379" y="726077"/>
                </a:lnTo>
                <a:lnTo>
                  <a:pt x="6922057" y="728908"/>
                </a:lnTo>
                <a:lnTo>
                  <a:pt x="6924747" y="726077"/>
                </a:lnTo>
                <a:lnTo>
                  <a:pt x="6927736" y="724117"/>
                </a:lnTo>
                <a:lnTo>
                  <a:pt x="6931322" y="722592"/>
                </a:lnTo>
                <a:lnTo>
                  <a:pt x="6934908" y="721068"/>
                </a:lnTo>
                <a:lnTo>
                  <a:pt x="6938793" y="720633"/>
                </a:lnTo>
                <a:close/>
                <a:moveTo>
                  <a:pt x="5692379" y="716411"/>
                </a:moveTo>
                <a:lnTo>
                  <a:pt x="5694760" y="717304"/>
                </a:lnTo>
                <a:lnTo>
                  <a:pt x="5693570" y="717304"/>
                </a:lnTo>
                <a:close/>
                <a:moveTo>
                  <a:pt x="6237091" y="712842"/>
                </a:moveTo>
                <a:lnTo>
                  <a:pt x="6240067" y="713281"/>
                </a:lnTo>
                <a:lnTo>
                  <a:pt x="6243342" y="713500"/>
                </a:lnTo>
                <a:lnTo>
                  <a:pt x="6246914" y="714375"/>
                </a:lnTo>
                <a:lnTo>
                  <a:pt x="6253165" y="715910"/>
                </a:lnTo>
                <a:lnTo>
                  <a:pt x="6259713" y="718101"/>
                </a:lnTo>
                <a:lnTo>
                  <a:pt x="6265071" y="720073"/>
                </a:lnTo>
                <a:lnTo>
                  <a:pt x="6269833" y="721827"/>
                </a:lnTo>
                <a:lnTo>
                  <a:pt x="6267750" y="723360"/>
                </a:lnTo>
                <a:lnTo>
                  <a:pt x="6265666" y="724894"/>
                </a:lnTo>
                <a:lnTo>
                  <a:pt x="6262987" y="725332"/>
                </a:lnTo>
                <a:lnTo>
                  <a:pt x="6260308" y="725332"/>
                </a:lnTo>
                <a:lnTo>
                  <a:pt x="6257629" y="725113"/>
                </a:lnTo>
                <a:lnTo>
                  <a:pt x="6254950" y="724456"/>
                </a:lnTo>
                <a:lnTo>
                  <a:pt x="6249295" y="722703"/>
                </a:lnTo>
                <a:lnTo>
                  <a:pt x="6243044" y="720073"/>
                </a:lnTo>
                <a:lnTo>
                  <a:pt x="6240067" y="718978"/>
                </a:lnTo>
                <a:lnTo>
                  <a:pt x="6236496" y="718101"/>
                </a:lnTo>
                <a:lnTo>
                  <a:pt x="6233519" y="717663"/>
                </a:lnTo>
                <a:lnTo>
                  <a:pt x="6230245" y="717443"/>
                </a:lnTo>
                <a:lnTo>
                  <a:pt x="6226971" y="717443"/>
                </a:lnTo>
                <a:lnTo>
                  <a:pt x="6223399" y="717881"/>
                </a:lnTo>
                <a:lnTo>
                  <a:pt x="6225780" y="715910"/>
                </a:lnTo>
                <a:lnTo>
                  <a:pt x="6227863" y="714596"/>
                </a:lnTo>
                <a:lnTo>
                  <a:pt x="6230840" y="713500"/>
                </a:lnTo>
                <a:lnTo>
                  <a:pt x="6233519" y="713281"/>
                </a:lnTo>
                <a:close/>
                <a:moveTo>
                  <a:pt x="6426014" y="705704"/>
                </a:moveTo>
                <a:lnTo>
                  <a:pt x="6428740" y="705928"/>
                </a:lnTo>
                <a:lnTo>
                  <a:pt x="6434192" y="706820"/>
                </a:lnTo>
                <a:lnTo>
                  <a:pt x="6439644" y="707935"/>
                </a:lnTo>
                <a:lnTo>
                  <a:pt x="6444187" y="709049"/>
                </a:lnTo>
                <a:lnTo>
                  <a:pt x="6446610" y="709273"/>
                </a:lnTo>
                <a:lnTo>
                  <a:pt x="6448427" y="709719"/>
                </a:lnTo>
                <a:lnTo>
                  <a:pt x="6446610" y="711504"/>
                </a:lnTo>
                <a:lnTo>
                  <a:pt x="6444187" y="713065"/>
                </a:lnTo>
                <a:lnTo>
                  <a:pt x="6442370" y="714180"/>
                </a:lnTo>
                <a:lnTo>
                  <a:pt x="6439946" y="714404"/>
                </a:lnTo>
                <a:lnTo>
                  <a:pt x="6438129" y="714626"/>
                </a:lnTo>
                <a:lnTo>
                  <a:pt x="6435707" y="714404"/>
                </a:lnTo>
                <a:lnTo>
                  <a:pt x="6431163" y="713512"/>
                </a:lnTo>
                <a:lnTo>
                  <a:pt x="6426620" y="712395"/>
                </a:lnTo>
                <a:lnTo>
                  <a:pt x="6424197" y="711949"/>
                </a:lnTo>
                <a:lnTo>
                  <a:pt x="6422077" y="711949"/>
                </a:lnTo>
                <a:lnTo>
                  <a:pt x="6419957" y="711949"/>
                </a:lnTo>
                <a:lnTo>
                  <a:pt x="6417836" y="712395"/>
                </a:lnTo>
                <a:lnTo>
                  <a:pt x="6415716" y="713289"/>
                </a:lnTo>
                <a:lnTo>
                  <a:pt x="6413899" y="714626"/>
                </a:lnTo>
                <a:lnTo>
                  <a:pt x="6414808" y="711949"/>
                </a:lnTo>
                <a:lnTo>
                  <a:pt x="6415716" y="709719"/>
                </a:lnTo>
                <a:lnTo>
                  <a:pt x="6417230" y="708159"/>
                </a:lnTo>
                <a:lnTo>
                  <a:pt x="6419351" y="707043"/>
                </a:lnTo>
                <a:lnTo>
                  <a:pt x="6421471" y="706151"/>
                </a:lnTo>
                <a:lnTo>
                  <a:pt x="6423894" y="705928"/>
                </a:lnTo>
                <a:close/>
                <a:moveTo>
                  <a:pt x="862906" y="701097"/>
                </a:moveTo>
                <a:lnTo>
                  <a:pt x="864395" y="702197"/>
                </a:lnTo>
                <a:lnTo>
                  <a:pt x="865883" y="703515"/>
                </a:lnTo>
                <a:lnTo>
                  <a:pt x="867966" y="703955"/>
                </a:lnTo>
                <a:lnTo>
                  <a:pt x="870050" y="704835"/>
                </a:lnTo>
                <a:lnTo>
                  <a:pt x="872134" y="705055"/>
                </a:lnTo>
                <a:lnTo>
                  <a:pt x="874515" y="705276"/>
                </a:lnTo>
                <a:lnTo>
                  <a:pt x="879872" y="705276"/>
                </a:lnTo>
                <a:lnTo>
                  <a:pt x="878682" y="710333"/>
                </a:lnTo>
                <a:lnTo>
                  <a:pt x="877193" y="715171"/>
                </a:lnTo>
                <a:lnTo>
                  <a:pt x="875705" y="719569"/>
                </a:lnTo>
                <a:lnTo>
                  <a:pt x="873622" y="723528"/>
                </a:lnTo>
                <a:lnTo>
                  <a:pt x="872431" y="725068"/>
                </a:lnTo>
                <a:lnTo>
                  <a:pt x="870943" y="726825"/>
                </a:lnTo>
                <a:lnTo>
                  <a:pt x="869455" y="728144"/>
                </a:lnTo>
                <a:lnTo>
                  <a:pt x="867966" y="729465"/>
                </a:lnTo>
                <a:lnTo>
                  <a:pt x="865585" y="730344"/>
                </a:lnTo>
                <a:lnTo>
                  <a:pt x="863799" y="731225"/>
                </a:lnTo>
                <a:lnTo>
                  <a:pt x="861120" y="731884"/>
                </a:lnTo>
                <a:lnTo>
                  <a:pt x="858441" y="732323"/>
                </a:lnTo>
                <a:lnTo>
                  <a:pt x="858441" y="723087"/>
                </a:lnTo>
                <a:lnTo>
                  <a:pt x="858441" y="714512"/>
                </a:lnTo>
                <a:lnTo>
                  <a:pt x="858739" y="710333"/>
                </a:lnTo>
                <a:lnTo>
                  <a:pt x="859632" y="706815"/>
                </a:lnTo>
                <a:lnTo>
                  <a:pt x="861120" y="703736"/>
                </a:lnTo>
                <a:lnTo>
                  <a:pt x="861716" y="702197"/>
                </a:lnTo>
                <a:close/>
                <a:moveTo>
                  <a:pt x="5285733" y="675372"/>
                </a:moveTo>
                <a:lnTo>
                  <a:pt x="5287499" y="675372"/>
                </a:lnTo>
                <a:lnTo>
                  <a:pt x="5288970" y="675827"/>
                </a:lnTo>
                <a:lnTo>
                  <a:pt x="5290442" y="676511"/>
                </a:lnTo>
                <a:lnTo>
                  <a:pt x="5292502" y="677425"/>
                </a:lnTo>
                <a:lnTo>
                  <a:pt x="5295151" y="679023"/>
                </a:lnTo>
                <a:lnTo>
                  <a:pt x="5297505" y="680848"/>
                </a:lnTo>
                <a:lnTo>
                  <a:pt x="5298683" y="681077"/>
                </a:lnTo>
                <a:lnTo>
                  <a:pt x="5299860" y="681077"/>
                </a:lnTo>
                <a:lnTo>
                  <a:pt x="5300743" y="680848"/>
                </a:lnTo>
                <a:lnTo>
                  <a:pt x="5301332" y="679935"/>
                </a:lnTo>
                <a:lnTo>
                  <a:pt x="5302215" y="678566"/>
                </a:lnTo>
                <a:lnTo>
                  <a:pt x="5302803" y="676284"/>
                </a:lnTo>
                <a:lnTo>
                  <a:pt x="5305452" y="677882"/>
                </a:lnTo>
                <a:lnTo>
                  <a:pt x="5306924" y="679707"/>
                </a:lnTo>
                <a:lnTo>
                  <a:pt x="5307807" y="680848"/>
                </a:lnTo>
                <a:lnTo>
                  <a:pt x="5307218" y="681990"/>
                </a:lnTo>
                <a:lnTo>
                  <a:pt x="5306629" y="682902"/>
                </a:lnTo>
                <a:lnTo>
                  <a:pt x="5305452" y="683815"/>
                </a:lnTo>
                <a:lnTo>
                  <a:pt x="5301626" y="685185"/>
                </a:lnTo>
                <a:lnTo>
                  <a:pt x="5297211" y="686555"/>
                </a:lnTo>
                <a:lnTo>
                  <a:pt x="5295445" y="687467"/>
                </a:lnTo>
                <a:lnTo>
                  <a:pt x="5293680" y="688608"/>
                </a:lnTo>
                <a:lnTo>
                  <a:pt x="5291619" y="689750"/>
                </a:lnTo>
                <a:lnTo>
                  <a:pt x="5291031" y="691118"/>
                </a:lnTo>
                <a:lnTo>
                  <a:pt x="5290148" y="692944"/>
                </a:lnTo>
                <a:lnTo>
                  <a:pt x="5290442" y="694998"/>
                </a:lnTo>
                <a:lnTo>
                  <a:pt x="5288088" y="694086"/>
                </a:lnTo>
                <a:lnTo>
                  <a:pt x="5286027" y="692944"/>
                </a:lnTo>
                <a:lnTo>
                  <a:pt x="5284261" y="691575"/>
                </a:lnTo>
                <a:lnTo>
                  <a:pt x="5283084" y="689291"/>
                </a:lnTo>
                <a:lnTo>
                  <a:pt x="5282496" y="686555"/>
                </a:lnTo>
                <a:lnTo>
                  <a:pt x="5281907" y="683815"/>
                </a:lnTo>
                <a:lnTo>
                  <a:pt x="5281613" y="680164"/>
                </a:lnTo>
                <a:lnTo>
                  <a:pt x="5281907" y="676511"/>
                </a:lnTo>
                <a:lnTo>
                  <a:pt x="5283967" y="675598"/>
                </a:lnTo>
                <a:close/>
                <a:moveTo>
                  <a:pt x="4930586" y="674479"/>
                </a:moveTo>
                <a:lnTo>
                  <a:pt x="4931458" y="674892"/>
                </a:lnTo>
                <a:lnTo>
                  <a:pt x="4933203" y="675307"/>
                </a:lnTo>
                <a:lnTo>
                  <a:pt x="4936691" y="676964"/>
                </a:lnTo>
                <a:lnTo>
                  <a:pt x="4940471" y="678827"/>
                </a:lnTo>
                <a:lnTo>
                  <a:pt x="4943960" y="680277"/>
                </a:lnTo>
                <a:lnTo>
                  <a:pt x="4946286" y="680899"/>
                </a:lnTo>
                <a:lnTo>
                  <a:pt x="4948030" y="681313"/>
                </a:lnTo>
                <a:lnTo>
                  <a:pt x="4950065" y="681313"/>
                </a:lnTo>
                <a:lnTo>
                  <a:pt x="4951810" y="681313"/>
                </a:lnTo>
                <a:lnTo>
                  <a:pt x="4951519" y="682970"/>
                </a:lnTo>
                <a:lnTo>
                  <a:pt x="4950647" y="684006"/>
                </a:lnTo>
                <a:lnTo>
                  <a:pt x="4950065" y="685042"/>
                </a:lnTo>
                <a:lnTo>
                  <a:pt x="4948612" y="685455"/>
                </a:lnTo>
                <a:lnTo>
                  <a:pt x="4947158" y="685870"/>
                </a:lnTo>
                <a:lnTo>
                  <a:pt x="4945414" y="686076"/>
                </a:lnTo>
                <a:lnTo>
                  <a:pt x="4941925" y="686076"/>
                </a:lnTo>
                <a:lnTo>
                  <a:pt x="4933784" y="685249"/>
                </a:lnTo>
                <a:lnTo>
                  <a:pt x="4930004" y="685249"/>
                </a:lnTo>
                <a:lnTo>
                  <a:pt x="4928260" y="685455"/>
                </a:lnTo>
                <a:lnTo>
                  <a:pt x="4926806" y="685870"/>
                </a:lnTo>
                <a:lnTo>
                  <a:pt x="4928551" y="682970"/>
                </a:lnTo>
                <a:lnTo>
                  <a:pt x="4929423" y="681521"/>
                </a:lnTo>
                <a:lnTo>
                  <a:pt x="4929714" y="680485"/>
                </a:lnTo>
                <a:lnTo>
                  <a:pt x="4929714" y="679448"/>
                </a:lnTo>
                <a:lnTo>
                  <a:pt x="4929423" y="678414"/>
                </a:lnTo>
                <a:lnTo>
                  <a:pt x="4928260" y="677999"/>
                </a:lnTo>
                <a:lnTo>
                  <a:pt x="4926806" y="677378"/>
                </a:lnTo>
                <a:lnTo>
                  <a:pt x="4927097" y="676136"/>
                </a:lnTo>
                <a:lnTo>
                  <a:pt x="4928260" y="675100"/>
                </a:lnTo>
                <a:lnTo>
                  <a:pt x="4929132" y="674892"/>
                </a:lnTo>
                <a:close/>
                <a:moveTo>
                  <a:pt x="6678963" y="668234"/>
                </a:moveTo>
                <a:lnTo>
                  <a:pt x="6681669" y="668234"/>
                </a:lnTo>
                <a:lnTo>
                  <a:pt x="6683473" y="668234"/>
                </a:lnTo>
                <a:lnTo>
                  <a:pt x="6685878" y="668459"/>
                </a:lnTo>
                <a:lnTo>
                  <a:pt x="6687682" y="669136"/>
                </a:lnTo>
                <a:lnTo>
                  <a:pt x="6689186" y="669812"/>
                </a:lnTo>
                <a:lnTo>
                  <a:pt x="6690689" y="670940"/>
                </a:lnTo>
                <a:lnTo>
                  <a:pt x="6691892" y="672519"/>
                </a:lnTo>
                <a:lnTo>
                  <a:pt x="6692493" y="674096"/>
                </a:lnTo>
                <a:lnTo>
                  <a:pt x="6693395" y="676124"/>
                </a:lnTo>
                <a:lnTo>
                  <a:pt x="6693696" y="678832"/>
                </a:lnTo>
                <a:lnTo>
                  <a:pt x="6691892" y="678832"/>
                </a:lnTo>
                <a:lnTo>
                  <a:pt x="6690388" y="678832"/>
                </a:lnTo>
                <a:lnTo>
                  <a:pt x="6689186" y="678381"/>
                </a:lnTo>
                <a:lnTo>
                  <a:pt x="6687983" y="678155"/>
                </a:lnTo>
                <a:lnTo>
                  <a:pt x="6686781" y="677254"/>
                </a:lnTo>
                <a:lnTo>
                  <a:pt x="6686179" y="676352"/>
                </a:lnTo>
                <a:lnTo>
                  <a:pt x="6685878" y="675675"/>
                </a:lnTo>
                <a:lnTo>
                  <a:pt x="6684976" y="674096"/>
                </a:lnTo>
                <a:lnTo>
                  <a:pt x="6683473" y="674774"/>
                </a:lnTo>
                <a:lnTo>
                  <a:pt x="6682571" y="675224"/>
                </a:lnTo>
                <a:lnTo>
                  <a:pt x="6682270" y="676124"/>
                </a:lnTo>
                <a:lnTo>
                  <a:pt x="6682270" y="677028"/>
                </a:lnTo>
                <a:lnTo>
                  <a:pt x="6682571" y="677479"/>
                </a:lnTo>
                <a:lnTo>
                  <a:pt x="6683473" y="678155"/>
                </a:lnTo>
                <a:lnTo>
                  <a:pt x="6684075" y="678832"/>
                </a:lnTo>
                <a:lnTo>
                  <a:pt x="6685277" y="678832"/>
                </a:lnTo>
                <a:lnTo>
                  <a:pt x="6683172" y="680636"/>
                </a:lnTo>
                <a:lnTo>
                  <a:pt x="6680767" y="681762"/>
                </a:lnTo>
                <a:lnTo>
                  <a:pt x="6677760" y="682892"/>
                </a:lnTo>
                <a:lnTo>
                  <a:pt x="6674754" y="683567"/>
                </a:lnTo>
                <a:lnTo>
                  <a:pt x="6671146" y="683793"/>
                </a:lnTo>
                <a:lnTo>
                  <a:pt x="6667538" y="684244"/>
                </a:lnTo>
                <a:lnTo>
                  <a:pt x="6660021" y="684244"/>
                </a:lnTo>
                <a:lnTo>
                  <a:pt x="6652204" y="684244"/>
                </a:lnTo>
                <a:lnTo>
                  <a:pt x="6648897" y="684470"/>
                </a:lnTo>
                <a:lnTo>
                  <a:pt x="6644988" y="684695"/>
                </a:lnTo>
                <a:lnTo>
                  <a:pt x="6641982" y="685371"/>
                </a:lnTo>
                <a:lnTo>
                  <a:pt x="6638975" y="685822"/>
                </a:lnTo>
                <a:lnTo>
                  <a:pt x="6636269" y="687174"/>
                </a:lnTo>
                <a:lnTo>
                  <a:pt x="6634164" y="688753"/>
                </a:lnTo>
                <a:lnTo>
                  <a:pt x="6634465" y="687853"/>
                </a:lnTo>
                <a:lnTo>
                  <a:pt x="6636269" y="686499"/>
                </a:lnTo>
                <a:lnTo>
                  <a:pt x="6642884" y="682215"/>
                </a:lnTo>
                <a:lnTo>
                  <a:pt x="6647394" y="679960"/>
                </a:lnTo>
                <a:lnTo>
                  <a:pt x="6652204" y="677254"/>
                </a:lnTo>
                <a:lnTo>
                  <a:pt x="6657616" y="674774"/>
                </a:lnTo>
                <a:lnTo>
                  <a:pt x="6663028" y="672519"/>
                </a:lnTo>
                <a:lnTo>
                  <a:pt x="6668741" y="670488"/>
                </a:lnTo>
                <a:lnTo>
                  <a:pt x="6673852" y="669136"/>
                </a:lnTo>
                <a:close/>
                <a:moveTo>
                  <a:pt x="5527350" y="663773"/>
                </a:moveTo>
                <a:lnTo>
                  <a:pt x="5530093" y="663999"/>
                </a:lnTo>
                <a:lnTo>
                  <a:pt x="5532835" y="664225"/>
                </a:lnTo>
                <a:lnTo>
                  <a:pt x="5532835" y="678047"/>
                </a:lnTo>
                <a:lnTo>
                  <a:pt x="5531616" y="677366"/>
                </a:lnTo>
                <a:lnTo>
                  <a:pt x="5530093" y="677140"/>
                </a:lnTo>
                <a:lnTo>
                  <a:pt x="5526436" y="676688"/>
                </a:lnTo>
                <a:lnTo>
                  <a:pt x="5521255" y="676235"/>
                </a:lnTo>
                <a:lnTo>
                  <a:pt x="5515465" y="676235"/>
                </a:lnTo>
                <a:lnTo>
                  <a:pt x="5503275" y="676235"/>
                </a:lnTo>
                <a:lnTo>
                  <a:pt x="5491999" y="676915"/>
                </a:lnTo>
                <a:lnTo>
                  <a:pt x="5483771" y="677140"/>
                </a:lnTo>
                <a:lnTo>
                  <a:pt x="5481942" y="677140"/>
                </a:lnTo>
                <a:lnTo>
                  <a:pt x="5481638" y="677140"/>
                </a:lnTo>
                <a:lnTo>
                  <a:pt x="5487124" y="676007"/>
                </a:lnTo>
                <a:lnTo>
                  <a:pt x="5502361" y="673969"/>
                </a:lnTo>
                <a:lnTo>
                  <a:pt x="5506018" y="672383"/>
                </a:lnTo>
                <a:lnTo>
                  <a:pt x="5509065" y="670343"/>
                </a:lnTo>
                <a:lnTo>
                  <a:pt x="5512112" y="668531"/>
                </a:lnTo>
                <a:lnTo>
                  <a:pt x="5515465" y="666492"/>
                </a:lnTo>
                <a:lnTo>
                  <a:pt x="5519122" y="665132"/>
                </a:lnTo>
                <a:lnTo>
                  <a:pt x="5520950" y="664680"/>
                </a:lnTo>
                <a:lnTo>
                  <a:pt x="5522779" y="664225"/>
                </a:lnTo>
                <a:lnTo>
                  <a:pt x="5525217" y="663999"/>
                </a:lnTo>
                <a:close/>
                <a:moveTo>
                  <a:pt x="5629573" y="662880"/>
                </a:moveTo>
                <a:lnTo>
                  <a:pt x="5628978" y="666246"/>
                </a:lnTo>
                <a:lnTo>
                  <a:pt x="5628681" y="668939"/>
                </a:lnTo>
                <a:lnTo>
                  <a:pt x="5628978" y="670285"/>
                </a:lnTo>
                <a:lnTo>
                  <a:pt x="5629871" y="671182"/>
                </a:lnTo>
                <a:lnTo>
                  <a:pt x="5630467" y="671406"/>
                </a:lnTo>
                <a:lnTo>
                  <a:pt x="5631359" y="671182"/>
                </a:lnTo>
                <a:lnTo>
                  <a:pt x="5633443" y="669387"/>
                </a:lnTo>
                <a:lnTo>
                  <a:pt x="5636122" y="667593"/>
                </a:lnTo>
                <a:lnTo>
                  <a:pt x="5637610" y="667144"/>
                </a:lnTo>
                <a:lnTo>
                  <a:pt x="5638801" y="666919"/>
                </a:lnTo>
                <a:lnTo>
                  <a:pt x="5639992" y="667144"/>
                </a:lnTo>
                <a:lnTo>
                  <a:pt x="5641182" y="668042"/>
                </a:lnTo>
                <a:lnTo>
                  <a:pt x="5641777" y="669387"/>
                </a:lnTo>
                <a:lnTo>
                  <a:pt x="5642373" y="671631"/>
                </a:lnTo>
                <a:lnTo>
                  <a:pt x="5641182" y="673427"/>
                </a:lnTo>
                <a:lnTo>
                  <a:pt x="5639992" y="674547"/>
                </a:lnTo>
                <a:lnTo>
                  <a:pt x="5638503" y="675670"/>
                </a:lnTo>
                <a:lnTo>
                  <a:pt x="5636717" y="676793"/>
                </a:lnTo>
                <a:lnTo>
                  <a:pt x="5634634" y="677241"/>
                </a:lnTo>
                <a:lnTo>
                  <a:pt x="5632550" y="678138"/>
                </a:lnTo>
                <a:lnTo>
                  <a:pt x="5627490" y="679035"/>
                </a:lnTo>
                <a:lnTo>
                  <a:pt x="5622430" y="679260"/>
                </a:lnTo>
                <a:lnTo>
                  <a:pt x="5616775" y="679709"/>
                </a:lnTo>
                <a:lnTo>
                  <a:pt x="5604273" y="679260"/>
                </a:lnTo>
                <a:lnTo>
                  <a:pt x="5597725" y="679260"/>
                </a:lnTo>
                <a:lnTo>
                  <a:pt x="5591473" y="679260"/>
                </a:lnTo>
                <a:lnTo>
                  <a:pt x="5585521" y="679933"/>
                </a:lnTo>
                <a:lnTo>
                  <a:pt x="5579269" y="680831"/>
                </a:lnTo>
                <a:lnTo>
                  <a:pt x="5576888" y="681279"/>
                </a:lnTo>
                <a:lnTo>
                  <a:pt x="5574209" y="682178"/>
                </a:lnTo>
                <a:lnTo>
                  <a:pt x="5571531" y="683298"/>
                </a:lnTo>
                <a:lnTo>
                  <a:pt x="5569150" y="684420"/>
                </a:lnTo>
                <a:lnTo>
                  <a:pt x="5567065" y="685543"/>
                </a:lnTo>
                <a:lnTo>
                  <a:pt x="5564982" y="687337"/>
                </a:lnTo>
                <a:lnTo>
                  <a:pt x="5563494" y="688908"/>
                </a:lnTo>
                <a:lnTo>
                  <a:pt x="5561708" y="690928"/>
                </a:lnTo>
                <a:lnTo>
                  <a:pt x="5562006" y="692049"/>
                </a:lnTo>
                <a:lnTo>
                  <a:pt x="5562898" y="692947"/>
                </a:lnTo>
                <a:lnTo>
                  <a:pt x="5563494" y="693621"/>
                </a:lnTo>
                <a:lnTo>
                  <a:pt x="5564387" y="694068"/>
                </a:lnTo>
                <a:lnTo>
                  <a:pt x="5566173" y="694967"/>
                </a:lnTo>
                <a:lnTo>
                  <a:pt x="5568554" y="695190"/>
                </a:lnTo>
                <a:lnTo>
                  <a:pt x="5573614" y="695190"/>
                </a:lnTo>
                <a:lnTo>
                  <a:pt x="5576293" y="695190"/>
                </a:lnTo>
                <a:lnTo>
                  <a:pt x="5578972" y="695190"/>
                </a:lnTo>
                <a:lnTo>
                  <a:pt x="5579269" y="696313"/>
                </a:lnTo>
                <a:lnTo>
                  <a:pt x="5579269" y="697210"/>
                </a:lnTo>
                <a:lnTo>
                  <a:pt x="5578972" y="697883"/>
                </a:lnTo>
                <a:lnTo>
                  <a:pt x="5578675" y="698556"/>
                </a:lnTo>
                <a:lnTo>
                  <a:pt x="5578377" y="699006"/>
                </a:lnTo>
                <a:lnTo>
                  <a:pt x="5577484" y="699454"/>
                </a:lnTo>
                <a:lnTo>
                  <a:pt x="5575698" y="700127"/>
                </a:lnTo>
                <a:lnTo>
                  <a:pt x="5573019" y="700352"/>
                </a:lnTo>
                <a:lnTo>
                  <a:pt x="5570042" y="700127"/>
                </a:lnTo>
                <a:lnTo>
                  <a:pt x="5566471" y="699454"/>
                </a:lnTo>
                <a:lnTo>
                  <a:pt x="5563196" y="698556"/>
                </a:lnTo>
                <a:lnTo>
                  <a:pt x="5559327" y="697434"/>
                </a:lnTo>
                <a:lnTo>
                  <a:pt x="5556052" y="696088"/>
                </a:lnTo>
                <a:lnTo>
                  <a:pt x="5553076" y="694294"/>
                </a:lnTo>
                <a:lnTo>
                  <a:pt x="5550100" y="692275"/>
                </a:lnTo>
                <a:lnTo>
                  <a:pt x="5547718" y="690030"/>
                </a:lnTo>
                <a:lnTo>
                  <a:pt x="5545932" y="687563"/>
                </a:lnTo>
                <a:lnTo>
                  <a:pt x="5545039" y="685095"/>
                </a:lnTo>
                <a:lnTo>
                  <a:pt x="5544742" y="683523"/>
                </a:lnTo>
                <a:lnTo>
                  <a:pt x="5544742" y="682178"/>
                </a:lnTo>
                <a:lnTo>
                  <a:pt x="5555755" y="682401"/>
                </a:lnTo>
                <a:lnTo>
                  <a:pt x="5559327" y="682178"/>
                </a:lnTo>
                <a:lnTo>
                  <a:pt x="5560815" y="681952"/>
                </a:lnTo>
                <a:lnTo>
                  <a:pt x="5562303" y="681279"/>
                </a:lnTo>
                <a:lnTo>
                  <a:pt x="5563494" y="680831"/>
                </a:lnTo>
                <a:lnTo>
                  <a:pt x="5564089" y="679933"/>
                </a:lnTo>
                <a:lnTo>
                  <a:pt x="5564684" y="678812"/>
                </a:lnTo>
                <a:lnTo>
                  <a:pt x="5564684" y="677241"/>
                </a:lnTo>
                <a:lnTo>
                  <a:pt x="5564387" y="675670"/>
                </a:lnTo>
                <a:lnTo>
                  <a:pt x="5564089" y="673650"/>
                </a:lnTo>
                <a:lnTo>
                  <a:pt x="5561708" y="668265"/>
                </a:lnTo>
                <a:lnTo>
                  <a:pt x="5565577" y="670061"/>
                </a:lnTo>
                <a:lnTo>
                  <a:pt x="5569150" y="671406"/>
                </a:lnTo>
                <a:lnTo>
                  <a:pt x="5573317" y="671854"/>
                </a:lnTo>
                <a:lnTo>
                  <a:pt x="5577484" y="672529"/>
                </a:lnTo>
                <a:lnTo>
                  <a:pt x="5581651" y="672529"/>
                </a:lnTo>
                <a:lnTo>
                  <a:pt x="5585818" y="672529"/>
                </a:lnTo>
                <a:lnTo>
                  <a:pt x="5589985" y="671854"/>
                </a:lnTo>
                <a:lnTo>
                  <a:pt x="5594450" y="671406"/>
                </a:lnTo>
                <a:lnTo>
                  <a:pt x="5603082" y="669612"/>
                </a:lnTo>
                <a:lnTo>
                  <a:pt x="5611714" y="667369"/>
                </a:lnTo>
                <a:lnTo>
                  <a:pt x="5620644" y="665123"/>
                </a:lnTo>
                <a:close/>
                <a:moveTo>
                  <a:pt x="5686260" y="659312"/>
                </a:moveTo>
                <a:lnTo>
                  <a:pt x="5688697" y="659745"/>
                </a:lnTo>
                <a:lnTo>
                  <a:pt x="5690524" y="659962"/>
                </a:lnTo>
                <a:lnTo>
                  <a:pt x="5692961" y="660831"/>
                </a:lnTo>
                <a:lnTo>
                  <a:pt x="5695093" y="661482"/>
                </a:lnTo>
                <a:lnTo>
                  <a:pt x="5697529" y="663000"/>
                </a:lnTo>
                <a:lnTo>
                  <a:pt x="5699966" y="664303"/>
                </a:lnTo>
                <a:lnTo>
                  <a:pt x="5701794" y="665605"/>
                </a:lnTo>
                <a:lnTo>
                  <a:pt x="5703316" y="667559"/>
                </a:lnTo>
                <a:lnTo>
                  <a:pt x="5704840" y="669295"/>
                </a:lnTo>
                <a:lnTo>
                  <a:pt x="5706058" y="671248"/>
                </a:lnTo>
                <a:lnTo>
                  <a:pt x="5706362" y="673418"/>
                </a:lnTo>
                <a:lnTo>
                  <a:pt x="5706667" y="675372"/>
                </a:lnTo>
                <a:lnTo>
                  <a:pt x="5704535" y="675372"/>
                </a:lnTo>
                <a:lnTo>
                  <a:pt x="5702098" y="674720"/>
                </a:lnTo>
                <a:lnTo>
                  <a:pt x="5700575" y="674286"/>
                </a:lnTo>
                <a:lnTo>
                  <a:pt x="5698748" y="673635"/>
                </a:lnTo>
                <a:lnTo>
                  <a:pt x="5695702" y="671682"/>
                </a:lnTo>
                <a:lnTo>
                  <a:pt x="5692961" y="669512"/>
                </a:lnTo>
                <a:lnTo>
                  <a:pt x="5690220" y="667340"/>
                </a:lnTo>
                <a:lnTo>
                  <a:pt x="5687478" y="665170"/>
                </a:lnTo>
                <a:lnTo>
                  <a:pt x="5685955" y="664303"/>
                </a:lnTo>
                <a:lnTo>
                  <a:pt x="5684432" y="663435"/>
                </a:lnTo>
                <a:lnTo>
                  <a:pt x="5682604" y="663000"/>
                </a:lnTo>
                <a:lnTo>
                  <a:pt x="5680473" y="662350"/>
                </a:lnTo>
                <a:lnTo>
                  <a:pt x="5681386" y="661265"/>
                </a:lnTo>
                <a:lnTo>
                  <a:pt x="5682910" y="660180"/>
                </a:lnTo>
                <a:lnTo>
                  <a:pt x="5684432" y="659745"/>
                </a:lnTo>
                <a:close/>
                <a:moveTo>
                  <a:pt x="6498136" y="654851"/>
                </a:moveTo>
                <a:lnTo>
                  <a:pt x="6496349" y="657319"/>
                </a:lnTo>
                <a:lnTo>
                  <a:pt x="6495159" y="660012"/>
                </a:lnTo>
                <a:lnTo>
                  <a:pt x="6495159" y="662481"/>
                </a:lnTo>
                <a:lnTo>
                  <a:pt x="6495159" y="663378"/>
                </a:lnTo>
                <a:lnTo>
                  <a:pt x="6495755" y="664500"/>
                </a:lnTo>
                <a:lnTo>
                  <a:pt x="6496349" y="665398"/>
                </a:lnTo>
                <a:lnTo>
                  <a:pt x="6497243" y="666296"/>
                </a:lnTo>
                <a:lnTo>
                  <a:pt x="6498136" y="666970"/>
                </a:lnTo>
                <a:lnTo>
                  <a:pt x="6499624" y="667642"/>
                </a:lnTo>
                <a:lnTo>
                  <a:pt x="6501112" y="668091"/>
                </a:lnTo>
                <a:lnTo>
                  <a:pt x="6502601" y="668540"/>
                </a:lnTo>
                <a:lnTo>
                  <a:pt x="6504684" y="668540"/>
                </a:lnTo>
                <a:lnTo>
                  <a:pt x="6506768" y="668540"/>
                </a:lnTo>
                <a:lnTo>
                  <a:pt x="6504982" y="669663"/>
                </a:lnTo>
                <a:lnTo>
                  <a:pt x="6503493" y="671009"/>
                </a:lnTo>
                <a:lnTo>
                  <a:pt x="6502005" y="672803"/>
                </a:lnTo>
                <a:lnTo>
                  <a:pt x="6500814" y="674375"/>
                </a:lnTo>
                <a:lnTo>
                  <a:pt x="6498434" y="678189"/>
                </a:lnTo>
                <a:lnTo>
                  <a:pt x="6496349" y="682005"/>
                </a:lnTo>
                <a:lnTo>
                  <a:pt x="6493671" y="685820"/>
                </a:lnTo>
                <a:lnTo>
                  <a:pt x="6492480" y="687166"/>
                </a:lnTo>
                <a:lnTo>
                  <a:pt x="6490694" y="688737"/>
                </a:lnTo>
                <a:lnTo>
                  <a:pt x="6488611" y="689859"/>
                </a:lnTo>
                <a:lnTo>
                  <a:pt x="6486824" y="690532"/>
                </a:lnTo>
                <a:lnTo>
                  <a:pt x="6484146" y="691206"/>
                </a:lnTo>
                <a:lnTo>
                  <a:pt x="6481467" y="691430"/>
                </a:lnTo>
                <a:lnTo>
                  <a:pt x="6480872" y="688289"/>
                </a:lnTo>
                <a:lnTo>
                  <a:pt x="6480574" y="685820"/>
                </a:lnTo>
                <a:lnTo>
                  <a:pt x="6480574" y="683800"/>
                </a:lnTo>
                <a:lnTo>
                  <a:pt x="6481169" y="682005"/>
                </a:lnTo>
                <a:lnTo>
                  <a:pt x="6482062" y="680658"/>
                </a:lnTo>
                <a:lnTo>
                  <a:pt x="6482955" y="679536"/>
                </a:lnTo>
                <a:lnTo>
                  <a:pt x="6484146" y="678639"/>
                </a:lnTo>
                <a:lnTo>
                  <a:pt x="6485634" y="677742"/>
                </a:lnTo>
                <a:lnTo>
                  <a:pt x="6489206" y="677067"/>
                </a:lnTo>
                <a:lnTo>
                  <a:pt x="6492480" y="676170"/>
                </a:lnTo>
                <a:lnTo>
                  <a:pt x="6494266" y="675497"/>
                </a:lnTo>
                <a:lnTo>
                  <a:pt x="6495755" y="675048"/>
                </a:lnTo>
                <a:lnTo>
                  <a:pt x="6496945" y="674150"/>
                </a:lnTo>
                <a:lnTo>
                  <a:pt x="6498136" y="673029"/>
                </a:lnTo>
                <a:lnTo>
                  <a:pt x="6496647" y="671009"/>
                </a:lnTo>
                <a:lnTo>
                  <a:pt x="6494861" y="668990"/>
                </a:lnTo>
                <a:lnTo>
                  <a:pt x="6492480" y="667416"/>
                </a:lnTo>
                <a:lnTo>
                  <a:pt x="6490099" y="665847"/>
                </a:lnTo>
                <a:lnTo>
                  <a:pt x="6485634" y="662705"/>
                </a:lnTo>
                <a:lnTo>
                  <a:pt x="6481169" y="659787"/>
                </a:lnTo>
                <a:lnTo>
                  <a:pt x="6481467" y="658441"/>
                </a:lnTo>
                <a:lnTo>
                  <a:pt x="6482062" y="657768"/>
                </a:lnTo>
                <a:lnTo>
                  <a:pt x="6482657" y="657094"/>
                </a:lnTo>
                <a:lnTo>
                  <a:pt x="6483551" y="656645"/>
                </a:lnTo>
                <a:lnTo>
                  <a:pt x="6485336" y="655747"/>
                </a:lnTo>
                <a:lnTo>
                  <a:pt x="6487718" y="655525"/>
                </a:lnTo>
                <a:lnTo>
                  <a:pt x="6492778" y="655075"/>
                </a:lnTo>
                <a:lnTo>
                  <a:pt x="6495457" y="655075"/>
                </a:lnTo>
                <a:close/>
                <a:moveTo>
                  <a:pt x="6515263" y="653958"/>
                </a:moveTo>
                <a:lnTo>
                  <a:pt x="6516421" y="654865"/>
                </a:lnTo>
                <a:lnTo>
                  <a:pt x="6517580" y="655998"/>
                </a:lnTo>
                <a:lnTo>
                  <a:pt x="6519607" y="658266"/>
                </a:lnTo>
                <a:lnTo>
                  <a:pt x="6521055" y="660986"/>
                </a:lnTo>
                <a:lnTo>
                  <a:pt x="6522503" y="663934"/>
                </a:lnTo>
                <a:lnTo>
                  <a:pt x="6524530" y="666881"/>
                </a:lnTo>
                <a:lnTo>
                  <a:pt x="6526268" y="669148"/>
                </a:lnTo>
                <a:lnTo>
                  <a:pt x="6527426" y="670282"/>
                </a:lnTo>
                <a:lnTo>
                  <a:pt x="6528875" y="671187"/>
                </a:lnTo>
                <a:lnTo>
                  <a:pt x="6530322" y="671642"/>
                </a:lnTo>
                <a:lnTo>
                  <a:pt x="6531770" y="671869"/>
                </a:lnTo>
                <a:lnTo>
                  <a:pt x="6531770" y="673681"/>
                </a:lnTo>
                <a:lnTo>
                  <a:pt x="6531481" y="675494"/>
                </a:lnTo>
                <a:lnTo>
                  <a:pt x="6530612" y="676629"/>
                </a:lnTo>
                <a:lnTo>
                  <a:pt x="6530033" y="677762"/>
                </a:lnTo>
                <a:lnTo>
                  <a:pt x="6528875" y="678896"/>
                </a:lnTo>
                <a:lnTo>
                  <a:pt x="6527716" y="679348"/>
                </a:lnTo>
                <a:lnTo>
                  <a:pt x="6526557" y="680257"/>
                </a:lnTo>
                <a:lnTo>
                  <a:pt x="6525110" y="680483"/>
                </a:lnTo>
                <a:lnTo>
                  <a:pt x="6522213" y="681389"/>
                </a:lnTo>
                <a:lnTo>
                  <a:pt x="6519027" y="681616"/>
                </a:lnTo>
                <a:lnTo>
                  <a:pt x="6515263" y="681616"/>
                </a:lnTo>
                <a:lnTo>
                  <a:pt x="6511498" y="681389"/>
                </a:lnTo>
                <a:lnTo>
                  <a:pt x="6510339" y="676856"/>
                </a:lnTo>
                <a:lnTo>
                  <a:pt x="6510918" y="672776"/>
                </a:lnTo>
                <a:lnTo>
                  <a:pt x="6511208" y="669374"/>
                </a:lnTo>
                <a:lnTo>
                  <a:pt x="6512366" y="666427"/>
                </a:lnTo>
                <a:lnTo>
                  <a:pt x="6514104" y="660760"/>
                </a:lnTo>
                <a:lnTo>
                  <a:pt x="6514973" y="657585"/>
                </a:lnTo>
                <a:close/>
                <a:moveTo>
                  <a:pt x="1037062" y="649351"/>
                </a:moveTo>
                <a:lnTo>
                  <a:pt x="1038281" y="649351"/>
                </a:lnTo>
                <a:lnTo>
                  <a:pt x="1039803" y="649569"/>
                </a:lnTo>
                <a:lnTo>
                  <a:pt x="1041631" y="650440"/>
                </a:lnTo>
                <a:lnTo>
                  <a:pt x="1043763" y="651310"/>
                </a:lnTo>
                <a:lnTo>
                  <a:pt x="1045590" y="652615"/>
                </a:lnTo>
                <a:lnTo>
                  <a:pt x="1050159" y="656314"/>
                </a:lnTo>
                <a:lnTo>
                  <a:pt x="1054423" y="660666"/>
                </a:lnTo>
                <a:lnTo>
                  <a:pt x="1056251" y="662843"/>
                </a:lnTo>
                <a:lnTo>
                  <a:pt x="1058383" y="665236"/>
                </a:lnTo>
                <a:lnTo>
                  <a:pt x="1059906" y="668065"/>
                </a:lnTo>
                <a:lnTo>
                  <a:pt x="1060819" y="670459"/>
                </a:lnTo>
                <a:lnTo>
                  <a:pt x="1061733" y="673287"/>
                </a:lnTo>
                <a:lnTo>
                  <a:pt x="1062038" y="676116"/>
                </a:lnTo>
                <a:lnTo>
                  <a:pt x="1058992" y="675681"/>
                </a:lnTo>
                <a:lnTo>
                  <a:pt x="1056251" y="675245"/>
                </a:lnTo>
                <a:lnTo>
                  <a:pt x="1054119" y="674158"/>
                </a:lnTo>
                <a:lnTo>
                  <a:pt x="1051986" y="672634"/>
                </a:lnTo>
                <a:lnTo>
                  <a:pt x="1050464" y="671111"/>
                </a:lnTo>
                <a:lnTo>
                  <a:pt x="1049246" y="669154"/>
                </a:lnTo>
                <a:lnTo>
                  <a:pt x="1046808" y="665018"/>
                </a:lnTo>
                <a:lnTo>
                  <a:pt x="1044677" y="660666"/>
                </a:lnTo>
                <a:lnTo>
                  <a:pt x="1042545" y="656314"/>
                </a:lnTo>
                <a:lnTo>
                  <a:pt x="1041326" y="654356"/>
                </a:lnTo>
                <a:lnTo>
                  <a:pt x="1039803" y="652615"/>
                </a:lnTo>
                <a:lnTo>
                  <a:pt x="1037976" y="651092"/>
                </a:lnTo>
                <a:lnTo>
                  <a:pt x="1035844" y="650004"/>
                </a:lnTo>
                <a:close/>
                <a:moveTo>
                  <a:pt x="6578205" y="634331"/>
                </a:moveTo>
                <a:lnTo>
                  <a:pt x="6586539" y="635009"/>
                </a:lnTo>
                <a:lnTo>
                  <a:pt x="6590706" y="635234"/>
                </a:lnTo>
                <a:lnTo>
                  <a:pt x="6594576" y="635910"/>
                </a:lnTo>
                <a:lnTo>
                  <a:pt x="6598148" y="636587"/>
                </a:lnTo>
                <a:lnTo>
                  <a:pt x="6602018" y="637491"/>
                </a:lnTo>
                <a:lnTo>
                  <a:pt x="6605291" y="638619"/>
                </a:lnTo>
                <a:lnTo>
                  <a:pt x="6608566" y="640199"/>
                </a:lnTo>
                <a:lnTo>
                  <a:pt x="6611543" y="641553"/>
                </a:lnTo>
                <a:lnTo>
                  <a:pt x="6613626" y="643583"/>
                </a:lnTo>
                <a:lnTo>
                  <a:pt x="6616007" y="645615"/>
                </a:lnTo>
                <a:lnTo>
                  <a:pt x="6618091" y="647420"/>
                </a:lnTo>
                <a:lnTo>
                  <a:pt x="6619579" y="650127"/>
                </a:lnTo>
                <a:lnTo>
                  <a:pt x="6620770" y="652610"/>
                </a:lnTo>
                <a:lnTo>
                  <a:pt x="6628806" y="653513"/>
                </a:lnTo>
                <a:lnTo>
                  <a:pt x="6634760" y="654189"/>
                </a:lnTo>
                <a:lnTo>
                  <a:pt x="6644880" y="654416"/>
                </a:lnTo>
                <a:lnTo>
                  <a:pt x="6649345" y="654642"/>
                </a:lnTo>
                <a:lnTo>
                  <a:pt x="6654405" y="654867"/>
                </a:lnTo>
                <a:lnTo>
                  <a:pt x="6660358" y="655544"/>
                </a:lnTo>
                <a:lnTo>
                  <a:pt x="6667502" y="656447"/>
                </a:lnTo>
                <a:lnTo>
                  <a:pt x="6664525" y="658027"/>
                </a:lnTo>
                <a:lnTo>
                  <a:pt x="6661548" y="659606"/>
                </a:lnTo>
                <a:lnTo>
                  <a:pt x="6655000" y="662314"/>
                </a:lnTo>
                <a:lnTo>
                  <a:pt x="6647856" y="664571"/>
                </a:lnTo>
                <a:lnTo>
                  <a:pt x="6640118" y="666602"/>
                </a:lnTo>
                <a:lnTo>
                  <a:pt x="6631783" y="667955"/>
                </a:lnTo>
                <a:lnTo>
                  <a:pt x="6623448" y="669536"/>
                </a:lnTo>
                <a:lnTo>
                  <a:pt x="6614816" y="670664"/>
                </a:lnTo>
                <a:lnTo>
                  <a:pt x="6606185" y="671116"/>
                </a:lnTo>
                <a:lnTo>
                  <a:pt x="6597255" y="672018"/>
                </a:lnTo>
                <a:lnTo>
                  <a:pt x="6588623" y="672243"/>
                </a:lnTo>
                <a:lnTo>
                  <a:pt x="6571954" y="672695"/>
                </a:lnTo>
                <a:lnTo>
                  <a:pt x="6557369" y="672695"/>
                </a:lnTo>
                <a:lnTo>
                  <a:pt x="6544868" y="672018"/>
                </a:lnTo>
                <a:lnTo>
                  <a:pt x="6545462" y="670890"/>
                </a:lnTo>
                <a:lnTo>
                  <a:pt x="6546653" y="669761"/>
                </a:lnTo>
                <a:lnTo>
                  <a:pt x="6547844" y="668858"/>
                </a:lnTo>
                <a:lnTo>
                  <a:pt x="6549332" y="667955"/>
                </a:lnTo>
                <a:lnTo>
                  <a:pt x="6553202" y="666602"/>
                </a:lnTo>
                <a:lnTo>
                  <a:pt x="6557369" y="665474"/>
                </a:lnTo>
                <a:lnTo>
                  <a:pt x="6562429" y="665022"/>
                </a:lnTo>
                <a:lnTo>
                  <a:pt x="6567787" y="664571"/>
                </a:lnTo>
                <a:lnTo>
                  <a:pt x="6573443" y="664571"/>
                </a:lnTo>
                <a:lnTo>
                  <a:pt x="6579693" y="665022"/>
                </a:lnTo>
                <a:lnTo>
                  <a:pt x="6592195" y="665474"/>
                </a:lnTo>
                <a:lnTo>
                  <a:pt x="6604696" y="666377"/>
                </a:lnTo>
                <a:lnTo>
                  <a:pt x="6616007" y="666602"/>
                </a:lnTo>
                <a:lnTo>
                  <a:pt x="6620770" y="666602"/>
                </a:lnTo>
                <a:lnTo>
                  <a:pt x="6625235" y="666377"/>
                </a:lnTo>
                <a:lnTo>
                  <a:pt x="6625830" y="664119"/>
                </a:lnTo>
                <a:lnTo>
                  <a:pt x="6625830" y="662089"/>
                </a:lnTo>
                <a:lnTo>
                  <a:pt x="6624937" y="660057"/>
                </a:lnTo>
                <a:lnTo>
                  <a:pt x="6623746" y="658252"/>
                </a:lnTo>
                <a:lnTo>
                  <a:pt x="6621960" y="656672"/>
                </a:lnTo>
                <a:lnTo>
                  <a:pt x="6619579" y="654867"/>
                </a:lnTo>
                <a:lnTo>
                  <a:pt x="6617198" y="653288"/>
                </a:lnTo>
                <a:lnTo>
                  <a:pt x="6614221" y="651482"/>
                </a:lnTo>
                <a:lnTo>
                  <a:pt x="6607970" y="648548"/>
                </a:lnTo>
                <a:lnTo>
                  <a:pt x="6601720" y="645615"/>
                </a:lnTo>
                <a:lnTo>
                  <a:pt x="6595766" y="642681"/>
                </a:lnTo>
                <a:lnTo>
                  <a:pt x="6593385" y="640875"/>
                </a:lnTo>
                <a:lnTo>
                  <a:pt x="6591004" y="639522"/>
                </a:lnTo>
                <a:lnTo>
                  <a:pt x="6591004" y="640650"/>
                </a:lnTo>
                <a:lnTo>
                  <a:pt x="6590706" y="641778"/>
                </a:lnTo>
                <a:lnTo>
                  <a:pt x="6590111" y="642906"/>
                </a:lnTo>
                <a:lnTo>
                  <a:pt x="6589218" y="643810"/>
                </a:lnTo>
                <a:lnTo>
                  <a:pt x="6588623" y="644712"/>
                </a:lnTo>
                <a:lnTo>
                  <a:pt x="6587432" y="645162"/>
                </a:lnTo>
                <a:lnTo>
                  <a:pt x="6583860" y="646292"/>
                </a:lnTo>
                <a:lnTo>
                  <a:pt x="6580289" y="647420"/>
                </a:lnTo>
                <a:lnTo>
                  <a:pt x="6576121" y="648097"/>
                </a:lnTo>
                <a:lnTo>
                  <a:pt x="6570764" y="648548"/>
                </a:lnTo>
                <a:lnTo>
                  <a:pt x="6565406" y="648999"/>
                </a:lnTo>
                <a:lnTo>
                  <a:pt x="6553499" y="649225"/>
                </a:lnTo>
                <a:lnTo>
                  <a:pt x="6540402" y="649225"/>
                </a:lnTo>
                <a:lnTo>
                  <a:pt x="6527603" y="649225"/>
                </a:lnTo>
                <a:lnTo>
                  <a:pt x="6521055" y="649451"/>
                </a:lnTo>
                <a:lnTo>
                  <a:pt x="6515102" y="649902"/>
                </a:lnTo>
                <a:lnTo>
                  <a:pt x="6516590" y="648323"/>
                </a:lnTo>
                <a:lnTo>
                  <a:pt x="6518376" y="647195"/>
                </a:lnTo>
                <a:lnTo>
                  <a:pt x="6523436" y="644712"/>
                </a:lnTo>
                <a:lnTo>
                  <a:pt x="6529389" y="642456"/>
                </a:lnTo>
                <a:lnTo>
                  <a:pt x="6536533" y="640199"/>
                </a:lnTo>
                <a:lnTo>
                  <a:pt x="6543974" y="638168"/>
                </a:lnTo>
                <a:lnTo>
                  <a:pt x="6552308" y="636587"/>
                </a:lnTo>
                <a:lnTo>
                  <a:pt x="6560941" y="635460"/>
                </a:lnTo>
                <a:lnTo>
                  <a:pt x="6569573" y="634782"/>
                </a:lnTo>
                <a:close/>
                <a:moveTo>
                  <a:pt x="6784472" y="631655"/>
                </a:moveTo>
                <a:lnTo>
                  <a:pt x="6789090" y="631655"/>
                </a:lnTo>
                <a:lnTo>
                  <a:pt x="6793708" y="631655"/>
                </a:lnTo>
                <a:lnTo>
                  <a:pt x="6793708" y="633936"/>
                </a:lnTo>
                <a:lnTo>
                  <a:pt x="6792842" y="635991"/>
                </a:lnTo>
                <a:lnTo>
                  <a:pt x="6791976" y="637360"/>
                </a:lnTo>
                <a:lnTo>
                  <a:pt x="6790822" y="638501"/>
                </a:lnTo>
                <a:lnTo>
                  <a:pt x="6789378" y="639642"/>
                </a:lnTo>
                <a:lnTo>
                  <a:pt x="6787647" y="640328"/>
                </a:lnTo>
                <a:lnTo>
                  <a:pt x="6785626" y="640784"/>
                </a:lnTo>
                <a:lnTo>
                  <a:pt x="6783894" y="641013"/>
                </a:lnTo>
                <a:lnTo>
                  <a:pt x="6778988" y="641468"/>
                </a:lnTo>
                <a:lnTo>
                  <a:pt x="6774369" y="641468"/>
                </a:lnTo>
                <a:lnTo>
                  <a:pt x="6769752" y="641013"/>
                </a:lnTo>
                <a:lnTo>
                  <a:pt x="6765133" y="641468"/>
                </a:lnTo>
                <a:lnTo>
                  <a:pt x="6765999" y="639642"/>
                </a:lnTo>
                <a:lnTo>
                  <a:pt x="6767154" y="638273"/>
                </a:lnTo>
                <a:lnTo>
                  <a:pt x="6768019" y="636676"/>
                </a:lnTo>
                <a:lnTo>
                  <a:pt x="6769752" y="635991"/>
                </a:lnTo>
                <a:lnTo>
                  <a:pt x="6771195" y="634851"/>
                </a:lnTo>
                <a:lnTo>
                  <a:pt x="6772638" y="633936"/>
                </a:lnTo>
                <a:lnTo>
                  <a:pt x="6776101" y="632795"/>
                </a:lnTo>
                <a:lnTo>
                  <a:pt x="6780142" y="632111"/>
                </a:lnTo>
                <a:close/>
                <a:moveTo>
                  <a:pt x="6749166" y="627194"/>
                </a:moveTo>
                <a:lnTo>
                  <a:pt x="6751515" y="627194"/>
                </a:lnTo>
                <a:lnTo>
                  <a:pt x="6753570" y="627654"/>
                </a:lnTo>
                <a:lnTo>
                  <a:pt x="6756212" y="628113"/>
                </a:lnTo>
                <a:lnTo>
                  <a:pt x="6756799" y="630412"/>
                </a:lnTo>
                <a:lnTo>
                  <a:pt x="6756212" y="632708"/>
                </a:lnTo>
                <a:lnTo>
                  <a:pt x="6756212" y="634776"/>
                </a:lnTo>
                <a:lnTo>
                  <a:pt x="6755625" y="636616"/>
                </a:lnTo>
                <a:lnTo>
                  <a:pt x="6754744" y="637995"/>
                </a:lnTo>
                <a:lnTo>
                  <a:pt x="6753570" y="639144"/>
                </a:lnTo>
                <a:lnTo>
                  <a:pt x="6752689" y="640064"/>
                </a:lnTo>
                <a:lnTo>
                  <a:pt x="6751221" y="640982"/>
                </a:lnTo>
                <a:lnTo>
                  <a:pt x="6749753" y="641441"/>
                </a:lnTo>
                <a:lnTo>
                  <a:pt x="6747698" y="641901"/>
                </a:lnTo>
                <a:lnTo>
                  <a:pt x="6744175" y="642361"/>
                </a:lnTo>
                <a:lnTo>
                  <a:pt x="6740065" y="642361"/>
                </a:lnTo>
                <a:lnTo>
                  <a:pt x="6735368" y="642361"/>
                </a:lnTo>
                <a:lnTo>
                  <a:pt x="6736542" y="638914"/>
                </a:lnTo>
                <a:lnTo>
                  <a:pt x="6737717" y="635466"/>
                </a:lnTo>
                <a:lnTo>
                  <a:pt x="6739185" y="632479"/>
                </a:lnTo>
                <a:lnTo>
                  <a:pt x="6741533" y="630182"/>
                </a:lnTo>
                <a:lnTo>
                  <a:pt x="6742414" y="629261"/>
                </a:lnTo>
                <a:lnTo>
                  <a:pt x="6744175" y="628342"/>
                </a:lnTo>
                <a:lnTo>
                  <a:pt x="6745643" y="627883"/>
                </a:lnTo>
                <a:lnTo>
                  <a:pt x="6747405" y="627654"/>
                </a:lnTo>
                <a:close/>
                <a:moveTo>
                  <a:pt x="997803" y="627047"/>
                </a:moveTo>
                <a:lnTo>
                  <a:pt x="1001591" y="627501"/>
                </a:lnTo>
                <a:lnTo>
                  <a:pt x="1005088" y="628409"/>
                </a:lnTo>
                <a:lnTo>
                  <a:pt x="1007420" y="629772"/>
                </a:lnTo>
                <a:lnTo>
                  <a:pt x="1009751" y="631816"/>
                </a:lnTo>
                <a:lnTo>
                  <a:pt x="1012082" y="634541"/>
                </a:lnTo>
                <a:lnTo>
                  <a:pt x="1012956" y="637493"/>
                </a:lnTo>
                <a:lnTo>
                  <a:pt x="1014122" y="641127"/>
                </a:lnTo>
                <a:lnTo>
                  <a:pt x="1014414" y="645441"/>
                </a:lnTo>
                <a:lnTo>
                  <a:pt x="1010916" y="645896"/>
                </a:lnTo>
                <a:lnTo>
                  <a:pt x="1007420" y="646577"/>
                </a:lnTo>
                <a:lnTo>
                  <a:pt x="1001883" y="648166"/>
                </a:lnTo>
                <a:lnTo>
                  <a:pt x="997220" y="649983"/>
                </a:lnTo>
                <a:lnTo>
                  <a:pt x="992558" y="651346"/>
                </a:lnTo>
                <a:lnTo>
                  <a:pt x="990226" y="651574"/>
                </a:lnTo>
                <a:lnTo>
                  <a:pt x="988478" y="652027"/>
                </a:lnTo>
                <a:lnTo>
                  <a:pt x="986146" y="651574"/>
                </a:lnTo>
                <a:lnTo>
                  <a:pt x="983523" y="651346"/>
                </a:lnTo>
                <a:lnTo>
                  <a:pt x="981483" y="650439"/>
                </a:lnTo>
                <a:lnTo>
                  <a:pt x="978861" y="649303"/>
                </a:lnTo>
                <a:lnTo>
                  <a:pt x="975947" y="647712"/>
                </a:lnTo>
                <a:lnTo>
                  <a:pt x="972741" y="645668"/>
                </a:lnTo>
                <a:lnTo>
                  <a:pt x="973324" y="644533"/>
                </a:lnTo>
                <a:lnTo>
                  <a:pt x="973615" y="643624"/>
                </a:lnTo>
                <a:lnTo>
                  <a:pt x="974490" y="642718"/>
                </a:lnTo>
                <a:lnTo>
                  <a:pt x="975364" y="642262"/>
                </a:lnTo>
                <a:lnTo>
                  <a:pt x="977404" y="641354"/>
                </a:lnTo>
                <a:lnTo>
                  <a:pt x="979443" y="641127"/>
                </a:lnTo>
                <a:lnTo>
                  <a:pt x="981775" y="641354"/>
                </a:lnTo>
                <a:lnTo>
                  <a:pt x="983523" y="642262"/>
                </a:lnTo>
                <a:lnTo>
                  <a:pt x="984398" y="642718"/>
                </a:lnTo>
                <a:lnTo>
                  <a:pt x="984980" y="643624"/>
                </a:lnTo>
                <a:lnTo>
                  <a:pt x="985272" y="644533"/>
                </a:lnTo>
                <a:lnTo>
                  <a:pt x="985272" y="645441"/>
                </a:lnTo>
                <a:lnTo>
                  <a:pt x="990226" y="642490"/>
                </a:lnTo>
                <a:lnTo>
                  <a:pt x="991974" y="640673"/>
                </a:lnTo>
                <a:lnTo>
                  <a:pt x="994306" y="639083"/>
                </a:lnTo>
                <a:lnTo>
                  <a:pt x="995763" y="636812"/>
                </a:lnTo>
                <a:lnTo>
                  <a:pt x="997220" y="634087"/>
                </a:lnTo>
                <a:lnTo>
                  <a:pt x="997512" y="630907"/>
                </a:lnTo>
                <a:close/>
                <a:moveTo>
                  <a:pt x="6861673" y="625409"/>
                </a:moveTo>
                <a:lnTo>
                  <a:pt x="6863451" y="625637"/>
                </a:lnTo>
                <a:lnTo>
                  <a:pt x="6864932" y="625864"/>
                </a:lnTo>
                <a:lnTo>
                  <a:pt x="6866413" y="626317"/>
                </a:lnTo>
                <a:lnTo>
                  <a:pt x="6867599" y="626774"/>
                </a:lnTo>
                <a:lnTo>
                  <a:pt x="6870265" y="628137"/>
                </a:lnTo>
                <a:lnTo>
                  <a:pt x="6872339" y="629727"/>
                </a:lnTo>
                <a:lnTo>
                  <a:pt x="6873525" y="630182"/>
                </a:lnTo>
                <a:lnTo>
                  <a:pt x="6875006" y="630635"/>
                </a:lnTo>
                <a:lnTo>
                  <a:pt x="6876487" y="630864"/>
                </a:lnTo>
                <a:lnTo>
                  <a:pt x="6878561" y="631091"/>
                </a:lnTo>
                <a:lnTo>
                  <a:pt x="6880339" y="630864"/>
                </a:lnTo>
                <a:lnTo>
                  <a:pt x="6882413" y="630182"/>
                </a:lnTo>
                <a:lnTo>
                  <a:pt x="6883006" y="634499"/>
                </a:lnTo>
                <a:lnTo>
                  <a:pt x="6882117" y="637908"/>
                </a:lnTo>
                <a:lnTo>
                  <a:pt x="6881821" y="639044"/>
                </a:lnTo>
                <a:lnTo>
                  <a:pt x="6880932" y="639953"/>
                </a:lnTo>
                <a:lnTo>
                  <a:pt x="6880339" y="640636"/>
                </a:lnTo>
                <a:lnTo>
                  <a:pt x="6879450" y="641090"/>
                </a:lnTo>
                <a:lnTo>
                  <a:pt x="6878857" y="641544"/>
                </a:lnTo>
                <a:lnTo>
                  <a:pt x="6877672" y="641772"/>
                </a:lnTo>
                <a:lnTo>
                  <a:pt x="6875302" y="641544"/>
                </a:lnTo>
                <a:lnTo>
                  <a:pt x="6873228" y="640863"/>
                </a:lnTo>
                <a:lnTo>
                  <a:pt x="6870562" y="639953"/>
                </a:lnTo>
                <a:lnTo>
                  <a:pt x="6866117" y="638364"/>
                </a:lnTo>
                <a:lnTo>
                  <a:pt x="6864043" y="637908"/>
                </a:lnTo>
                <a:lnTo>
                  <a:pt x="6862562" y="637682"/>
                </a:lnTo>
                <a:lnTo>
                  <a:pt x="6861970" y="637682"/>
                </a:lnTo>
                <a:lnTo>
                  <a:pt x="6861673" y="637908"/>
                </a:lnTo>
                <a:lnTo>
                  <a:pt x="6861081" y="638590"/>
                </a:lnTo>
                <a:lnTo>
                  <a:pt x="6860785" y="639044"/>
                </a:lnTo>
                <a:lnTo>
                  <a:pt x="6860785" y="641090"/>
                </a:lnTo>
                <a:lnTo>
                  <a:pt x="6861970" y="644271"/>
                </a:lnTo>
                <a:lnTo>
                  <a:pt x="6861673" y="646317"/>
                </a:lnTo>
                <a:lnTo>
                  <a:pt x="6861081" y="647680"/>
                </a:lnTo>
                <a:lnTo>
                  <a:pt x="6860488" y="648589"/>
                </a:lnTo>
                <a:lnTo>
                  <a:pt x="6859599" y="649272"/>
                </a:lnTo>
                <a:lnTo>
                  <a:pt x="6858710" y="649498"/>
                </a:lnTo>
                <a:lnTo>
                  <a:pt x="6857525" y="649498"/>
                </a:lnTo>
                <a:lnTo>
                  <a:pt x="6856044" y="649272"/>
                </a:lnTo>
                <a:lnTo>
                  <a:pt x="6854859" y="648589"/>
                </a:lnTo>
                <a:lnTo>
                  <a:pt x="6852488" y="646998"/>
                </a:lnTo>
                <a:lnTo>
                  <a:pt x="6850710" y="644725"/>
                </a:lnTo>
                <a:lnTo>
                  <a:pt x="6849229" y="642226"/>
                </a:lnTo>
                <a:lnTo>
                  <a:pt x="6849229" y="641090"/>
                </a:lnTo>
                <a:lnTo>
                  <a:pt x="6849229" y="639953"/>
                </a:lnTo>
                <a:lnTo>
                  <a:pt x="6839451" y="640636"/>
                </a:lnTo>
                <a:lnTo>
                  <a:pt x="6831452" y="640863"/>
                </a:lnTo>
                <a:lnTo>
                  <a:pt x="6826119" y="640863"/>
                </a:lnTo>
                <a:lnTo>
                  <a:pt x="6821971" y="640636"/>
                </a:lnTo>
                <a:lnTo>
                  <a:pt x="6819600" y="639953"/>
                </a:lnTo>
                <a:lnTo>
                  <a:pt x="6818712" y="639500"/>
                </a:lnTo>
                <a:lnTo>
                  <a:pt x="6818712" y="639044"/>
                </a:lnTo>
                <a:lnTo>
                  <a:pt x="6818712" y="638590"/>
                </a:lnTo>
                <a:lnTo>
                  <a:pt x="6819304" y="638364"/>
                </a:lnTo>
                <a:lnTo>
                  <a:pt x="6820785" y="637454"/>
                </a:lnTo>
                <a:lnTo>
                  <a:pt x="6822860" y="636318"/>
                </a:lnTo>
                <a:lnTo>
                  <a:pt x="6826415" y="635409"/>
                </a:lnTo>
                <a:lnTo>
                  <a:pt x="6830563" y="634953"/>
                </a:lnTo>
                <a:lnTo>
                  <a:pt x="6834711" y="634272"/>
                </a:lnTo>
                <a:lnTo>
                  <a:pt x="6839451" y="634045"/>
                </a:lnTo>
                <a:lnTo>
                  <a:pt x="6843896" y="634045"/>
                </a:lnTo>
                <a:lnTo>
                  <a:pt x="6848933" y="634499"/>
                </a:lnTo>
                <a:lnTo>
                  <a:pt x="6853377" y="635409"/>
                </a:lnTo>
                <a:lnTo>
                  <a:pt x="6854562" y="635182"/>
                </a:lnTo>
                <a:lnTo>
                  <a:pt x="6855451" y="634272"/>
                </a:lnTo>
                <a:lnTo>
                  <a:pt x="6856044" y="633364"/>
                </a:lnTo>
                <a:lnTo>
                  <a:pt x="6856340" y="632000"/>
                </a:lnTo>
                <a:lnTo>
                  <a:pt x="6856932" y="629046"/>
                </a:lnTo>
                <a:lnTo>
                  <a:pt x="6857525" y="626317"/>
                </a:lnTo>
                <a:lnTo>
                  <a:pt x="6859599" y="625637"/>
                </a:lnTo>
                <a:close/>
                <a:moveTo>
                  <a:pt x="6675241" y="624518"/>
                </a:moveTo>
                <a:lnTo>
                  <a:pt x="6683277" y="626573"/>
                </a:lnTo>
                <a:lnTo>
                  <a:pt x="6690124" y="628174"/>
                </a:lnTo>
                <a:lnTo>
                  <a:pt x="6700245" y="631374"/>
                </a:lnTo>
                <a:lnTo>
                  <a:pt x="6705304" y="632974"/>
                </a:lnTo>
                <a:lnTo>
                  <a:pt x="6710960" y="634574"/>
                </a:lnTo>
                <a:lnTo>
                  <a:pt x="6717806" y="636175"/>
                </a:lnTo>
                <a:lnTo>
                  <a:pt x="6725843" y="637546"/>
                </a:lnTo>
                <a:lnTo>
                  <a:pt x="6725843" y="639603"/>
                </a:lnTo>
                <a:lnTo>
                  <a:pt x="6725545" y="640975"/>
                </a:lnTo>
                <a:lnTo>
                  <a:pt x="6724950" y="642116"/>
                </a:lnTo>
                <a:lnTo>
                  <a:pt x="6723759" y="643032"/>
                </a:lnTo>
                <a:lnTo>
                  <a:pt x="6722568" y="643489"/>
                </a:lnTo>
                <a:lnTo>
                  <a:pt x="6721080" y="644175"/>
                </a:lnTo>
                <a:lnTo>
                  <a:pt x="6719592" y="644175"/>
                </a:lnTo>
                <a:lnTo>
                  <a:pt x="6717806" y="644175"/>
                </a:lnTo>
                <a:lnTo>
                  <a:pt x="6713639" y="643261"/>
                </a:lnTo>
                <a:lnTo>
                  <a:pt x="6708876" y="642116"/>
                </a:lnTo>
                <a:lnTo>
                  <a:pt x="6699351" y="639146"/>
                </a:lnTo>
                <a:lnTo>
                  <a:pt x="6694291" y="638002"/>
                </a:lnTo>
                <a:lnTo>
                  <a:pt x="6689826" y="637318"/>
                </a:lnTo>
                <a:lnTo>
                  <a:pt x="6688041" y="636860"/>
                </a:lnTo>
                <a:lnTo>
                  <a:pt x="6685956" y="636860"/>
                </a:lnTo>
                <a:lnTo>
                  <a:pt x="6684171" y="636860"/>
                </a:lnTo>
                <a:lnTo>
                  <a:pt x="6682683" y="637546"/>
                </a:lnTo>
                <a:lnTo>
                  <a:pt x="6681194" y="638002"/>
                </a:lnTo>
                <a:lnTo>
                  <a:pt x="6680004" y="638917"/>
                </a:lnTo>
                <a:lnTo>
                  <a:pt x="6679408" y="640060"/>
                </a:lnTo>
                <a:lnTo>
                  <a:pt x="6678813" y="641890"/>
                </a:lnTo>
                <a:lnTo>
                  <a:pt x="6678515" y="643946"/>
                </a:lnTo>
                <a:lnTo>
                  <a:pt x="6678515" y="646232"/>
                </a:lnTo>
                <a:lnTo>
                  <a:pt x="6678813" y="648975"/>
                </a:lnTo>
                <a:lnTo>
                  <a:pt x="6679706" y="652175"/>
                </a:lnTo>
                <a:lnTo>
                  <a:pt x="6677325" y="649660"/>
                </a:lnTo>
                <a:lnTo>
                  <a:pt x="6675539" y="646460"/>
                </a:lnTo>
                <a:lnTo>
                  <a:pt x="6673752" y="642803"/>
                </a:lnTo>
                <a:lnTo>
                  <a:pt x="6672562" y="638917"/>
                </a:lnTo>
                <a:lnTo>
                  <a:pt x="6672264" y="635031"/>
                </a:lnTo>
                <a:lnTo>
                  <a:pt x="6672264" y="631145"/>
                </a:lnTo>
                <a:lnTo>
                  <a:pt x="6672562" y="629318"/>
                </a:lnTo>
                <a:lnTo>
                  <a:pt x="6673158" y="627718"/>
                </a:lnTo>
                <a:lnTo>
                  <a:pt x="6674050" y="625889"/>
                </a:lnTo>
                <a:close/>
                <a:moveTo>
                  <a:pt x="6918700" y="623625"/>
                </a:moveTo>
                <a:lnTo>
                  <a:pt x="6922909" y="623625"/>
                </a:lnTo>
                <a:lnTo>
                  <a:pt x="6926818" y="623625"/>
                </a:lnTo>
                <a:lnTo>
                  <a:pt x="6931027" y="624062"/>
                </a:lnTo>
                <a:lnTo>
                  <a:pt x="6935838" y="624715"/>
                </a:lnTo>
                <a:lnTo>
                  <a:pt x="6939445" y="625586"/>
                </a:lnTo>
                <a:lnTo>
                  <a:pt x="6943655" y="626675"/>
                </a:lnTo>
                <a:lnTo>
                  <a:pt x="6947563" y="627764"/>
                </a:lnTo>
                <a:lnTo>
                  <a:pt x="6950871" y="629071"/>
                </a:lnTo>
                <a:lnTo>
                  <a:pt x="6949368" y="631904"/>
                </a:lnTo>
                <a:lnTo>
                  <a:pt x="6947864" y="634953"/>
                </a:lnTo>
                <a:lnTo>
                  <a:pt x="6946963" y="638222"/>
                </a:lnTo>
                <a:lnTo>
                  <a:pt x="6946963" y="642361"/>
                </a:lnTo>
                <a:lnTo>
                  <a:pt x="6943054" y="640182"/>
                </a:lnTo>
                <a:lnTo>
                  <a:pt x="6939445" y="638222"/>
                </a:lnTo>
                <a:lnTo>
                  <a:pt x="6936439" y="636479"/>
                </a:lnTo>
                <a:lnTo>
                  <a:pt x="6933433" y="635390"/>
                </a:lnTo>
                <a:lnTo>
                  <a:pt x="6930727" y="634953"/>
                </a:lnTo>
                <a:lnTo>
                  <a:pt x="6928021" y="634301"/>
                </a:lnTo>
                <a:lnTo>
                  <a:pt x="6925315" y="634082"/>
                </a:lnTo>
                <a:lnTo>
                  <a:pt x="6922909" y="634301"/>
                </a:lnTo>
                <a:lnTo>
                  <a:pt x="6917197" y="634953"/>
                </a:lnTo>
                <a:lnTo>
                  <a:pt x="6910282" y="636261"/>
                </a:lnTo>
                <a:lnTo>
                  <a:pt x="6901863" y="637568"/>
                </a:lnTo>
                <a:lnTo>
                  <a:pt x="6891340" y="639093"/>
                </a:lnTo>
                <a:lnTo>
                  <a:pt x="6893444" y="635390"/>
                </a:lnTo>
                <a:lnTo>
                  <a:pt x="6896150" y="632340"/>
                </a:lnTo>
                <a:lnTo>
                  <a:pt x="6899157" y="629942"/>
                </a:lnTo>
                <a:lnTo>
                  <a:pt x="6902464" y="627764"/>
                </a:lnTo>
                <a:lnTo>
                  <a:pt x="6906373" y="626021"/>
                </a:lnTo>
                <a:lnTo>
                  <a:pt x="6910282" y="624931"/>
                </a:lnTo>
                <a:lnTo>
                  <a:pt x="6914491" y="624062"/>
                </a:lnTo>
                <a:close/>
                <a:moveTo>
                  <a:pt x="891779" y="614556"/>
                </a:moveTo>
                <a:lnTo>
                  <a:pt x="898572" y="617041"/>
                </a:lnTo>
                <a:lnTo>
                  <a:pt x="904184" y="618396"/>
                </a:lnTo>
                <a:lnTo>
                  <a:pt x="908909" y="619978"/>
                </a:lnTo>
                <a:lnTo>
                  <a:pt x="913044" y="621333"/>
                </a:lnTo>
                <a:lnTo>
                  <a:pt x="916883" y="622688"/>
                </a:lnTo>
                <a:lnTo>
                  <a:pt x="920428" y="625173"/>
                </a:lnTo>
                <a:lnTo>
                  <a:pt x="924858" y="628108"/>
                </a:lnTo>
                <a:lnTo>
                  <a:pt x="929879" y="632400"/>
                </a:lnTo>
                <a:lnTo>
                  <a:pt x="926335" y="632174"/>
                </a:lnTo>
                <a:lnTo>
                  <a:pt x="921905" y="631722"/>
                </a:lnTo>
                <a:lnTo>
                  <a:pt x="916883" y="631045"/>
                </a:lnTo>
                <a:lnTo>
                  <a:pt x="910681" y="630141"/>
                </a:lnTo>
                <a:lnTo>
                  <a:pt x="908319" y="629238"/>
                </a:lnTo>
                <a:lnTo>
                  <a:pt x="905069" y="628108"/>
                </a:lnTo>
                <a:lnTo>
                  <a:pt x="902707" y="626754"/>
                </a:lnTo>
                <a:lnTo>
                  <a:pt x="900049" y="625173"/>
                </a:lnTo>
                <a:lnTo>
                  <a:pt x="897390" y="623139"/>
                </a:lnTo>
                <a:lnTo>
                  <a:pt x="895619" y="620882"/>
                </a:lnTo>
                <a:lnTo>
                  <a:pt x="893256" y="617945"/>
                </a:lnTo>
                <a:close/>
                <a:moveTo>
                  <a:pt x="4675584" y="599536"/>
                </a:moveTo>
                <a:lnTo>
                  <a:pt x="4669959" y="602611"/>
                </a:lnTo>
                <a:lnTo>
                  <a:pt x="4664038" y="605904"/>
                </a:lnTo>
                <a:lnTo>
                  <a:pt x="4657229" y="608979"/>
                </a:lnTo>
                <a:lnTo>
                  <a:pt x="4653676" y="610517"/>
                </a:lnTo>
                <a:lnTo>
                  <a:pt x="4650123" y="611834"/>
                </a:lnTo>
                <a:lnTo>
                  <a:pt x="4646275" y="612713"/>
                </a:lnTo>
                <a:lnTo>
                  <a:pt x="4642427" y="613371"/>
                </a:lnTo>
                <a:lnTo>
                  <a:pt x="4638874" y="613811"/>
                </a:lnTo>
                <a:lnTo>
                  <a:pt x="4635025" y="613811"/>
                </a:lnTo>
                <a:lnTo>
                  <a:pt x="4631473" y="613371"/>
                </a:lnTo>
                <a:lnTo>
                  <a:pt x="4627624" y="612713"/>
                </a:lnTo>
                <a:lnTo>
                  <a:pt x="4624368" y="611176"/>
                </a:lnTo>
                <a:lnTo>
                  <a:pt x="4620815" y="609200"/>
                </a:lnTo>
                <a:lnTo>
                  <a:pt x="4623480" y="607882"/>
                </a:lnTo>
                <a:lnTo>
                  <a:pt x="4626144" y="606783"/>
                </a:lnTo>
                <a:lnTo>
                  <a:pt x="4629400" y="605685"/>
                </a:lnTo>
                <a:lnTo>
                  <a:pt x="4632361" y="605026"/>
                </a:lnTo>
                <a:lnTo>
                  <a:pt x="4639466" y="603928"/>
                </a:lnTo>
                <a:lnTo>
                  <a:pt x="4647163" y="603270"/>
                </a:lnTo>
                <a:lnTo>
                  <a:pt x="4654564" y="602611"/>
                </a:lnTo>
                <a:lnTo>
                  <a:pt x="4661670" y="602171"/>
                </a:lnTo>
                <a:lnTo>
                  <a:pt x="4668774" y="601294"/>
                </a:lnTo>
                <a:lnTo>
                  <a:pt x="4672031" y="600414"/>
                </a:lnTo>
                <a:close/>
                <a:moveTo>
                  <a:pt x="4417199" y="593291"/>
                </a:moveTo>
                <a:lnTo>
                  <a:pt x="4419834" y="593291"/>
                </a:lnTo>
                <a:lnTo>
                  <a:pt x="4421591" y="593749"/>
                </a:lnTo>
                <a:lnTo>
                  <a:pt x="4423349" y="594662"/>
                </a:lnTo>
                <a:lnTo>
                  <a:pt x="4425397" y="595577"/>
                </a:lnTo>
                <a:lnTo>
                  <a:pt x="4427155" y="596718"/>
                </a:lnTo>
                <a:lnTo>
                  <a:pt x="4428910" y="597404"/>
                </a:lnTo>
                <a:lnTo>
                  <a:pt x="4431251" y="597861"/>
                </a:lnTo>
                <a:lnTo>
                  <a:pt x="4433889" y="597633"/>
                </a:lnTo>
                <a:lnTo>
                  <a:pt x="4432131" y="600602"/>
                </a:lnTo>
                <a:lnTo>
                  <a:pt x="4430667" y="602887"/>
                </a:lnTo>
                <a:lnTo>
                  <a:pt x="4428619" y="604715"/>
                </a:lnTo>
                <a:lnTo>
                  <a:pt x="4427155" y="606314"/>
                </a:lnTo>
                <a:lnTo>
                  <a:pt x="4425397" y="607458"/>
                </a:lnTo>
                <a:lnTo>
                  <a:pt x="4423933" y="608371"/>
                </a:lnTo>
                <a:lnTo>
                  <a:pt x="4421885" y="609056"/>
                </a:lnTo>
                <a:lnTo>
                  <a:pt x="4420127" y="609514"/>
                </a:lnTo>
                <a:lnTo>
                  <a:pt x="4416322" y="609971"/>
                </a:lnTo>
                <a:lnTo>
                  <a:pt x="4411636" y="610427"/>
                </a:lnTo>
                <a:lnTo>
                  <a:pt x="4406366" y="610885"/>
                </a:lnTo>
                <a:lnTo>
                  <a:pt x="4403439" y="611113"/>
                </a:lnTo>
                <a:lnTo>
                  <a:pt x="4400511" y="612028"/>
                </a:lnTo>
                <a:lnTo>
                  <a:pt x="4399048" y="610885"/>
                </a:lnTo>
                <a:lnTo>
                  <a:pt x="4398169" y="609971"/>
                </a:lnTo>
                <a:lnTo>
                  <a:pt x="4398755" y="609514"/>
                </a:lnTo>
                <a:lnTo>
                  <a:pt x="4399340" y="608828"/>
                </a:lnTo>
                <a:lnTo>
                  <a:pt x="4402855" y="607458"/>
                </a:lnTo>
                <a:lnTo>
                  <a:pt x="4406951" y="606314"/>
                </a:lnTo>
                <a:lnTo>
                  <a:pt x="4409003" y="605401"/>
                </a:lnTo>
                <a:lnTo>
                  <a:pt x="4411344" y="604488"/>
                </a:lnTo>
                <a:lnTo>
                  <a:pt x="4413394" y="603344"/>
                </a:lnTo>
                <a:lnTo>
                  <a:pt x="4415442" y="601975"/>
                </a:lnTo>
                <a:lnTo>
                  <a:pt x="4416905" y="600146"/>
                </a:lnTo>
                <a:lnTo>
                  <a:pt x="4417492" y="598090"/>
                </a:lnTo>
                <a:lnTo>
                  <a:pt x="4417492" y="595805"/>
                </a:lnTo>
                <a:close/>
                <a:moveTo>
                  <a:pt x="4315123" y="586154"/>
                </a:moveTo>
                <a:lnTo>
                  <a:pt x="4319291" y="586154"/>
                </a:lnTo>
                <a:lnTo>
                  <a:pt x="4327924" y="586154"/>
                </a:lnTo>
                <a:lnTo>
                  <a:pt x="4326136" y="589277"/>
                </a:lnTo>
                <a:lnTo>
                  <a:pt x="4325245" y="590839"/>
                </a:lnTo>
                <a:lnTo>
                  <a:pt x="4324945" y="591954"/>
                </a:lnTo>
                <a:lnTo>
                  <a:pt x="4324945" y="593069"/>
                </a:lnTo>
                <a:lnTo>
                  <a:pt x="4325245" y="594184"/>
                </a:lnTo>
                <a:lnTo>
                  <a:pt x="4326435" y="594630"/>
                </a:lnTo>
                <a:lnTo>
                  <a:pt x="4327924" y="595299"/>
                </a:lnTo>
                <a:lnTo>
                  <a:pt x="4326435" y="596637"/>
                </a:lnTo>
                <a:lnTo>
                  <a:pt x="4324945" y="597529"/>
                </a:lnTo>
                <a:lnTo>
                  <a:pt x="4323755" y="597753"/>
                </a:lnTo>
                <a:lnTo>
                  <a:pt x="4322861" y="597753"/>
                </a:lnTo>
                <a:lnTo>
                  <a:pt x="4321672" y="597529"/>
                </a:lnTo>
                <a:lnTo>
                  <a:pt x="4320482" y="597084"/>
                </a:lnTo>
                <a:lnTo>
                  <a:pt x="4318099" y="595299"/>
                </a:lnTo>
                <a:lnTo>
                  <a:pt x="4316016" y="593515"/>
                </a:lnTo>
                <a:lnTo>
                  <a:pt x="4314529" y="593069"/>
                </a:lnTo>
                <a:lnTo>
                  <a:pt x="4312444" y="592846"/>
                </a:lnTo>
                <a:lnTo>
                  <a:pt x="4310658" y="592846"/>
                </a:lnTo>
                <a:lnTo>
                  <a:pt x="4308574" y="593069"/>
                </a:lnTo>
                <a:lnTo>
                  <a:pt x="4305895" y="594184"/>
                </a:lnTo>
                <a:lnTo>
                  <a:pt x="4302919" y="595522"/>
                </a:lnTo>
                <a:lnTo>
                  <a:pt x="4302919" y="593515"/>
                </a:lnTo>
                <a:lnTo>
                  <a:pt x="4303514" y="591954"/>
                </a:lnTo>
                <a:lnTo>
                  <a:pt x="4304407" y="590391"/>
                </a:lnTo>
                <a:lnTo>
                  <a:pt x="4305002" y="589277"/>
                </a:lnTo>
                <a:lnTo>
                  <a:pt x="4306492" y="588161"/>
                </a:lnTo>
                <a:lnTo>
                  <a:pt x="4307681" y="587715"/>
                </a:lnTo>
                <a:lnTo>
                  <a:pt x="4309466" y="587046"/>
                </a:lnTo>
                <a:lnTo>
                  <a:pt x="4310957" y="586600"/>
                </a:lnTo>
                <a:close/>
                <a:moveTo>
                  <a:pt x="4293989" y="586154"/>
                </a:moveTo>
                <a:lnTo>
                  <a:pt x="4293989" y="589865"/>
                </a:lnTo>
                <a:lnTo>
                  <a:pt x="4293989" y="591490"/>
                </a:lnTo>
                <a:lnTo>
                  <a:pt x="4294882" y="592650"/>
                </a:lnTo>
                <a:lnTo>
                  <a:pt x="4295179" y="593809"/>
                </a:lnTo>
                <a:lnTo>
                  <a:pt x="4296371" y="594272"/>
                </a:lnTo>
                <a:lnTo>
                  <a:pt x="4297264" y="595201"/>
                </a:lnTo>
                <a:lnTo>
                  <a:pt x="4298156" y="595433"/>
                </a:lnTo>
                <a:lnTo>
                  <a:pt x="4296073" y="596360"/>
                </a:lnTo>
                <a:lnTo>
                  <a:pt x="4293393" y="597055"/>
                </a:lnTo>
                <a:lnTo>
                  <a:pt x="4291013" y="597521"/>
                </a:lnTo>
                <a:lnTo>
                  <a:pt x="4288335" y="597753"/>
                </a:lnTo>
                <a:lnTo>
                  <a:pt x="4283273" y="597753"/>
                </a:lnTo>
                <a:lnTo>
                  <a:pt x="4277620" y="597521"/>
                </a:lnTo>
                <a:lnTo>
                  <a:pt x="4265414" y="596592"/>
                </a:lnTo>
                <a:lnTo>
                  <a:pt x="4258868" y="596360"/>
                </a:lnTo>
                <a:lnTo>
                  <a:pt x="4251721" y="596128"/>
                </a:lnTo>
                <a:lnTo>
                  <a:pt x="4253510" y="594272"/>
                </a:lnTo>
                <a:lnTo>
                  <a:pt x="4255293" y="593113"/>
                </a:lnTo>
                <a:lnTo>
                  <a:pt x="4257675" y="591953"/>
                </a:lnTo>
                <a:lnTo>
                  <a:pt x="4260355" y="591490"/>
                </a:lnTo>
                <a:lnTo>
                  <a:pt x="4263331" y="591025"/>
                </a:lnTo>
                <a:lnTo>
                  <a:pt x="4266009" y="590793"/>
                </a:lnTo>
                <a:lnTo>
                  <a:pt x="4272262" y="590560"/>
                </a:lnTo>
                <a:lnTo>
                  <a:pt x="4278810" y="590560"/>
                </a:lnTo>
                <a:lnTo>
                  <a:pt x="4284761" y="589865"/>
                </a:lnTo>
                <a:lnTo>
                  <a:pt x="4287441" y="589633"/>
                </a:lnTo>
                <a:lnTo>
                  <a:pt x="4290119" y="588706"/>
                </a:lnTo>
                <a:lnTo>
                  <a:pt x="4292204" y="587546"/>
                </a:lnTo>
                <a:close/>
                <a:moveTo>
                  <a:pt x="916782" y="583331"/>
                </a:moveTo>
                <a:lnTo>
                  <a:pt x="920078" y="585095"/>
                </a:lnTo>
                <a:lnTo>
                  <a:pt x="924573" y="586418"/>
                </a:lnTo>
                <a:lnTo>
                  <a:pt x="929966" y="587741"/>
                </a:lnTo>
                <a:lnTo>
                  <a:pt x="935960" y="589285"/>
                </a:lnTo>
                <a:lnTo>
                  <a:pt x="949743" y="591710"/>
                </a:lnTo>
                <a:lnTo>
                  <a:pt x="956636" y="593035"/>
                </a:lnTo>
                <a:lnTo>
                  <a:pt x="963828" y="594799"/>
                </a:lnTo>
                <a:lnTo>
                  <a:pt x="971019" y="596783"/>
                </a:lnTo>
                <a:lnTo>
                  <a:pt x="977612" y="598989"/>
                </a:lnTo>
                <a:lnTo>
                  <a:pt x="984204" y="601856"/>
                </a:lnTo>
                <a:lnTo>
                  <a:pt x="990197" y="604723"/>
                </a:lnTo>
                <a:lnTo>
                  <a:pt x="992894" y="606487"/>
                </a:lnTo>
                <a:lnTo>
                  <a:pt x="995591" y="608251"/>
                </a:lnTo>
                <a:lnTo>
                  <a:pt x="998288" y="610456"/>
                </a:lnTo>
                <a:lnTo>
                  <a:pt x="1000086" y="612441"/>
                </a:lnTo>
                <a:lnTo>
                  <a:pt x="1001883" y="614868"/>
                </a:lnTo>
                <a:lnTo>
                  <a:pt x="1003981" y="617073"/>
                </a:lnTo>
                <a:lnTo>
                  <a:pt x="1005180" y="619939"/>
                </a:lnTo>
                <a:lnTo>
                  <a:pt x="1006079" y="622587"/>
                </a:lnTo>
                <a:lnTo>
                  <a:pt x="1003382" y="620823"/>
                </a:lnTo>
                <a:lnTo>
                  <a:pt x="1000985" y="619057"/>
                </a:lnTo>
                <a:lnTo>
                  <a:pt x="998288" y="617734"/>
                </a:lnTo>
                <a:lnTo>
                  <a:pt x="995591" y="616191"/>
                </a:lnTo>
                <a:lnTo>
                  <a:pt x="989598" y="613986"/>
                </a:lnTo>
                <a:lnTo>
                  <a:pt x="983305" y="612441"/>
                </a:lnTo>
                <a:lnTo>
                  <a:pt x="977312" y="610898"/>
                </a:lnTo>
                <a:lnTo>
                  <a:pt x="971318" y="609796"/>
                </a:lnTo>
                <a:lnTo>
                  <a:pt x="958734" y="607590"/>
                </a:lnTo>
                <a:lnTo>
                  <a:pt x="952440" y="606487"/>
                </a:lnTo>
                <a:lnTo>
                  <a:pt x="946747" y="604723"/>
                </a:lnTo>
                <a:lnTo>
                  <a:pt x="940754" y="603179"/>
                </a:lnTo>
                <a:lnTo>
                  <a:pt x="935360" y="600533"/>
                </a:lnTo>
                <a:lnTo>
                  <a:pt x="932664" y="599209"/>
                </a:lnTo>
                <a:lnTo>
                  <a:pt x="929966" y="597665"/>
                </a:lnTo>
                <a:lnTo>
                  <a:pt x="927269" y="595901"/>
                </a:lnTo>
                <a:lnTo>
                  <a:pt x="925172" y="593696"/>
                </a:lnTo>
                <a:lnTo>
                  <a:pt x="922775" y="591491"/>
                </a:lnTo>
                <a:lnTo>
                  <a:pt x="920677" y="588845"/>
                </a:lnTo>
                <a:lnTo>
                  <a:pt x="918579" y="586418"/>
                </a:lnTo>
                <a:close/>
                <a:moveTo>
                  <a:pt x="883147" y="575301"/>
                </a:moveTo>
                <a:lnTo>
                  <a:pt x="885230" y="575530"/>
                </a:lnTo>
                <a:lnTo>
                  <a:pt x="891481" y="576674"/>
                </a:lnTo>
                <a:lnTo>
                  <a:pt x="898923" y="578504"/>
                </a:lnTo>
                <a:lnTo>
                  <a:pt x="903090" y="579876"/>
                </a:lnTo>
                <a:lnTo>
                  <a:pt x="906959" y="581021"/>
                </a:lnTo>
                <a:lnTo>
                  <a:pt x="910234" y="582851"/>
                </a:lnTo>
                <a:lnTo>
                  <a:pt x="913211" y="584223"/>
                </a:lnTo>
                <a:lnTo>
                  <a:pt x="915294" y="586282"/>
                </a:lnTo>
                <a:lnTo>
                  <a:pt x="915890" y="587197"/>
                </a:lnTo>
                <a:lnTo>
                  <a:pt x="916782" y="587883"/>
                </a:lnTo>
                <a:lnTo>
                  <a:pt x="914996" y="590171"/>
                </a:lnTo>
                <a:lnTo>
                  <a:pt x="913211" y="592002"/>
                </a:lnTo>
                <a:lnTo>
                  <a:pt x="911722" y="592916"/>
                </a:lnTo>
                <a:lnTo>
                  <a:pt x="909936" y="593144"/>
                </a:lnTo>
                <a:lnTo>
                  <a:pt x="908448" y="592916"/>
                </a:lnTo>
                <a:lnTo>
                  <a:pt x="906662" y="592230"/>
                </a:lnTo>
                <a:lnTo>
                  <a:pt x="905174" y="591086"/>
                </a:lnTo>
                <a:lnTo>
                  <a:pt x="903686" y="589713"/>
                </a:lnTo>
                <a:lnTo>
                  <a:pt x="900113" y="586511"/>
                </a:lnTo>
                <a:lnTo>
                  <a:pt x="897137" y="583080"/>
                </a:lnTo>
                <a:lnTo>
                  <a:pt x="894160" y="580334"/>
                </a:lnTo>
                <a:lnTo>
                  <a:pt x="892672" y="579190"/>
                </a:lnTo>
                <a:lnTo>
                  <a:pt x="891184" y="578962"/>
                </a:lnTo>
                <a:lnTo>
                  <a:pt x="886719" y="577589"/>
                </a:lnTo>
                <a:lnTo>
                  <a:pt x="883742" y="576446"/>
                </a:lnTo>
                <a:lnTo>
                  <a:pt x="882254" y="575759"/>
                </a:lnTo>
                <a:lnTo>
                  <a:pt x="882254" y="575530"/>
                </a:lnTo>
                <a:close/>
                <a:moveTo>
                  <a:pt x="4645041" y="572771"/>
                </a:moveTo>
                <a:lnTo>
                  <a:pt x="4645911" y="573217"/>
                </a:lnTo>
                <a:lnTo>
                  <a:pt x="4646781" y="573663"/>
                </a:lnTo>
                <a:lnTo>
                  <a:pt x="4647361" y="574333"/>
                </a:lnTo>
                <a:lnTo>
                  <a:pt x="4647941" y="575002"/>
                </a:lnTo>
                <a:lnTo>
                  <a:pt x="4648521" y="577455"/>
                </a:lnTo>
                <a:lnTo>
                  <a:pt x="4649100" y="579686"/>
                </a:lnTo>
                <a:lnTo>
                  <a:pt x="4649100" y="585261"/>
                </a:lnTo>
                <a:lnTo>
                  <a:pt x="4649390" y="590615"/>
                </a:lnTo>
                <a:lnTo>
                  <a:pt x="4647071" y="590615"/>
                </a:lnTo>
                <a:lnTo>
                  <a:pt x="4644462" y="590838"/>
                </a:lnTo>
                <a:lnTo>
                  <a:pt x="4641853" y="591730"/>
                </a:lnTo>
                <a:lnTo>
                  <a:pt x="4638954" y="592622"/>
                </a:lnTo>
                <a:lnTo>
                  <a:pt x="4633156" y="594183"/>
                </a:lnTo>
                <a:lnTo>
                  <a:pt x="4630257" y="595075"/>
                </a:lnTo>
                <a:lnTo>
                  <a:pt x="4627359" y="595745"/>
                </a:lnTo>
                <a:lnTo>
                  <a:pt x="4624749" y="595967"/>
                </a:lnTo>
                <a:lnTo>
                  <a:pt x="4622140" y="595967"/>
                </a:lnTo>
                <a:lnTo>
                  <a:pt x="4620401" y="595299"/>
                </a:lnTo>
                <a:lnTo>
                  <a:pt x="4619241" y="595075"/>
                </a:lnTo>
                <a:lnTo>
                  <a:pt x="4618662" y="594183"/>
                </a:lnTo>
                <a:lnTo>
                  <a:pt x="4617792" y="593737"/>
                </a:lnTo>
                <a:lnTo>
                  <a:pt x="4616922" y="592622"/>
                </a:lnTo>
                <a:lnTo>
                  <a:pt x="4616343" y="589945"/>
                </a:lnTo>
                <a:lnTo>
                  <a:pt x="4616052" y="586599"/>
                </a:lnTo>
                <a:lnTo>
                  <a:pt x="4616343" y="582139"/>
                </a:lnTo>
                <a:lnTo>
                  <a:pt x="4618951" y="583031"/>
                </a:lnTo>
                <a:lnTo>
                  <a:pt x="4620981" y="583924"/>
                </a:lnTo>
                <a:lnTo>
                  <a:pt x="4626199" y="585708"/>
                </a:lnTo>
                <a:lnTo>
                  <a:pt x="4631417" y="587491"/>
                </a:lnTo>
                <a:lnTo>
                  <a:pt x="4633446" y="588384"/>
                </a:lnTo>
                <a:lnTo>
                  <a:pt x="4635765" y="588608"/>
                </a:lnTo>
                <a:lnTo>
                  <a:pt x="4637505" y="588608"/>
                </a:lnTo>
                <a:lnTo>
                  <a:pt x="4639534" y="588384"/>
                </a:lnTo>
                <a:lnTo>
                  <a:pt x="4641273" y="587491"/>
                </a:lnTo>
                <a:lnTo>
                  <a:pt x="4642433" y="586154"/>
                </a:lnTo>
                <a:lnTo>
                  <a:pt x="4643592" y="583924"/>
                </a:lnTo>
                <a:lnTo>
                  <a:pt x="4644462" y="581024"/>
                </a:lnTo>
                <a:lnTo>
                  <a:pt x="4645041" y="577455"/>
                </a:lnTo>
                <a:close/>
                <a:moveTo>
                  <a:pt x="4301729" y="572770"/>
                </a:moveTo>
                <a:lnTo>
                  <a:pt x="4298467" y="575196"/>
                </a:lnTo>
                <a:lnTo>
                  <a:pt x="4294614" y="576959"/>
                </a:lnTo>
                <a:lnTo>
                  <a:pt x="4290464" y="578282"/>
                </a:lnTo>
                <a:lnTo>
                  <a:pt x="4286314" y="579163"/>
                </a:lnTo>
                <a:lnTo>
                  <a:pt x="4281869" y="579825"/>
                </a:lnTo>
                <a:lnTo>
                  <a:pt x="4277125" y="580045"/>
                </a:lnTo>
                <a:lnTo>
                  <a:pt x="4267345" y="580486"/>
                </a:lnTo>
                <a:lnTo>
                  <a:pt x="4262008" y="580925"/>
                </a:lnTo>
                <a:lnTo>
                  <a:pt x="4257264" y="581146"/>
                </a:lnTo>
                <a:lnTo>
                  <a:pt x="4252227" y="581808"/>
                </a:lnTo>
                <a:lnTo>
                  <a:pt x="4247482" y="582910"/>
                </a:lnTo>
                <a:lnTo>
                  <a:pt x="4243038" y="584232"/>
                </a:lnTo>
                <a:lnTo>
                  <a:pt x="4238590" y="585776"/>
                </a:lnTo>
                <a:lnTo>
                  <a:pt x="4233847" y="588420"/>
                </a:lnTo>
                <a:lnTo>
                  <a:pt x="4232071" y="589743"/>
                </a:lnTo>
                <a:lnTo>
                  <a:pt x="4230290" y="591506"/>
                </a:lnTo>
                <a:lnTo>
                  <a:pt x="4231477" y="589303"/>
                </a:lnTo>
                <a:lnTo>
                  <a:pt x="4232959" y="587319"/>
                </a:lnTo>
                <a:lnTo>
                  <a:pt x="4234440" y="585336"/>
                </a:lnTo>
                <a:lnTo>
                  <a:pt x="4235922" y="583571"/>
                </a:lnTo>
                <a:lnTo>
                  <a:pt x="4237702" y="582248"/>
                </a:lnTo>
                <a:lnTo>
                  <a:pt x="4239183" y="580925"/>
                </a:lnTo>
                <a:lnTo>
                  <a:pt x="4243333" y="578722"/>
                </a:lnTo>
                <a:lnTo>
                  <a:pt x="4247482" y="576959"/>
                </a:lnTo>
                <a:lnTo>
                  <a:pt x="4251929" y="575636"/>
                </a:lnTo>
                <a:lnTo>
                  <a:pt x="4256971" y="574755"/>
                </a:lnTo>
                <a:lnTo>
                  <a:pt x="4261711" y="574093"/>
                </a:lnTo>
                <a:lnTo>
                  <a:pt x="4266455" y="573872"/>
                </a:lnTo>
                <a:lnTo>
                  <a:pt x="4271788" y="573872"/>
                </a:lnTo>
                <a:lnTo>
                  <a:pt x="4282462" y="573872"/>
                </a:lnTo>
                <a:lnTo>
                  <a:pt x="4292539" y="573652"/>
                </a:lnTo>
                <a:lnTo>
                  <a:pt x="4297282" y="573432"/>
                </a:lnTo>
                <a:close/>
                <a:moveTo>
                  <a:pt x="5162551" y="565633"/>
                </a:moveTo>
                <a:lnTo>
                  <a:pt x="5162551" y="583478"/>
                </a:lnTo>
                <a:lnTo>
                  <a:pt x="5161361" y="582586"/>
                </a:lnTo>
                <a:lnTo>
                  <a:pt x="5160467" y="581694"/>
                </a:lnTo>
                <a:lnTo>
                  <a:pt x="5158979" y="580800"/>
                </a:lnTo>
                <a:lnTo>
                  <a:pt x="5157193" y="580355"/>
                </a:lnTo>
                <a:lnTo>
                  <a:pt x="5153919" y="579462"/>
                </a:lnTo>
                <a:lnTo>
                  <a:pt x="5150049" y="579240"/>
                </a:lnTo>
                <a:lnTo>
                  <a:pt x="5146180" y="579240"/>
                </a:lnTo>
                <a:lnTo>
                  <a:pt x="5141417" y="579240"/>
                </a:lnTo>
                <a:lnTo>
                  <a:pt x="5132785" y="579462"/>
                </a:lnTo>
                <a:lnTo>
                  <a:pt x="5133380" y="577009"/>
                </a:lnTo>
                <a:lnTo>
                  <a:pt x="5133976" y="575002"/>
                </a:lnTo>
                <a:lnTo>
                  <a:pt x="5134868" y="572995"/>
                </a:lnTo>
                <a:lnTo>
                  <a:pt x="5136357" y="571657"/>
                </a:lnTo>
                <a:lnTo>
                  <a:pt x="5137845" y="570318"/>
                </a:lnTo>
                <a:lnTo>
                  <a:pt x="5139631" y="569648"/>
                </a:lnTo>
                <a:lnTo>
                  <a:pt x="5142013" y="568979"/>
                </a:lnTo>
                <a:lnTo>
                  <a:pt x="5143799" y="568533"/>
                </a:lnTo>
                <a:lnTo>
                  <a:pt x="5148561" y="567864"/>
                </a:lnTo>
                <a:lnTo>
                  <a:pt x="5153621" y="567419"/>
                </a:lnTo>
                <a:lnTo>
                  <a:pt x="5158384" y="566749"/>
                </a:lnTo>
                <a:lnTo>
                  <a:pt x="5160467" y="566080"/>
                </a:lnTo>
                <a:close/>
                <a:moveTo>
                  <a:pt x="2623" y="562067"/>
                </a:moveTo>
                <a:lnTo>
                  <a:pt x="4662" y="562067"/>
                </a:lnTo>
                <a:lnTo>
                  <a:pt x="6992" y="562511"/>
                </a:lnTo>
                <a:lnTo>
                  <a:pt x="8741" y="562952"/>
                </a:lnTo>
                <a:lnTo>
                  <a:pt x="10197" y="563618"/>
                </a:lnTo>
                <a:lnTo>
                  <a:pt x="13693" y="565167"/>
                </a:lnTo>
                <a:lnTo>
                  <a:pt x="16315" y="567161"/>
                </a:lnTo>
                <a:lnTo>
                  <a:pt x="21267" y="571589"/>
                </a:lnTo>
                <a:lnTo>
                  <a:pt x="24181" y="573583"/>
                </a:lnTo>
                <a:lnTo>
                  <a:pt x="27386" y="575355"/>
                </a:lnTo>
                <a:lnTo>
                  <a:pt x="25347" y="580005"/>
                </a:lnTo>
                <a:lnTo>
                  <a:pt x="23307" y="584213"/>
                </a:lnTo>
                <a:lnTo>
                  <a:pt x="20976" y="588641"/>
                </a:lnTo>
                <a:lnTo>
                  <a:pt x="19228" y="593293"/>
                </a:lnTo>
                <a:lnTo>
                  <a:pt x="15150" y="590193"/>
                </a:lnTo>
                <a:lnTo>
                  <a:pt x="11071" y="587092"/>
                </a:lnTo>
                <a:lnTo>
                  <a:pt x="7284" y="583992"/>
                </a:lnTo>
                <a:lnTo>
                  <a:pt x="4080" y="580670"/>
                </a:lnTo>
                <a:lnTo>
                  <a:pt x="2623" y="578676"/>
                </a:lnTo>
                <a:lnTo>
                  <a:pt x="1457" y="576904"/>
                </a:lnTo>
                <a:lnTo>
                  <a:pt x="875" y="574912"/>
                </a:lnTo>
                <a:lnTo>
                  <a:pt x="292" y="572697"/>
                </a:lnTo>
                <a:lnTo>
                  <a:pt x="1" y="570261"/>
                </a:lnTo>
                <a:lnTo>
                  <a:pt x="292" y="567826"/>
                </a:lnTo>
                <a:lnTo>
                  <a:pt x="1166" y="565167"/>
                </a:lnTo>
                <a:close/>
                <a:moveTo>
                  <a:pt x="5258220" y="558497"/>
                </a:moveTo>
                <a:lnTo>
                  <a:pt x="5261758" y="558497"/>
                </a:lnTo>
                <a:lnTo>
                  <a:pt x="5265296" y="559159"/>
                </a:lnTo>
                <a:lnTo>
                  <a:pt x="5268834" y="559820"/>
                </a:lnTo>
                <a:lnTo>
                  <a:pt x="5270603" y="561363"/>
                </a:lnTo>
                <a:lnTo>
                  <a:pt x="5270898" y="562466"/>
                </a:lnTo>
                <a:lnTo>
                  <a:pt x="5270898" y="562686"/>
                </a:lnTo>
                <a:lnTo>
                  <a:pt x="5270603" y="563348"/>
                </a:lnTo>
                <a:lnTo>
                  <a:pt x="5269424" y="563568"/>
                </a:lnTo>
                <a:lnTo>
                  <a:pt x="5267655" y="564010"/>
                </a:lnTo>
                <a:lnTo>
                  <a:pt x="5265296" y="564010"/>
                </a:lnTo>
                <a:lnTo>
                  <a:pt x="5259695" y="564672"/>
                </a:lnTo>
                <a:lnTo>
                  <a:pt x="5256746" y="565113"/>
                </a:lnTo>
                <a:lnTo>
                  <a:pt x="5253798" y="565774"/>
                </a:lnTo>
                <a:lnTo>
                  <a:pt x="5251145" y="566657"/>
                </a:lnTo>
                <a:lnTo>
                  <a:pt x="5249081" y="567759"/>
                </a:lnTo>
                <a:lnTo>
                  <a:pt x="5248196" y="568641"/>
                </a:lnTo>
                <a:lnTo>
                  <a:pt x="5247312" y="569303"/>
                </a:lnTo>
                <a:lnTo>
                  <a:pt x="5247017" y="570405"/>
                </a:lnTo>
                <a:lnTo>
                  <a:pt x="5246722" y="571728"/>
                </a:lnTo>
                <a:lnTo>
                  <a:pt x="5246722" y="573053"/>
                </a:lnTo>
                <a:lnTo>
                  <a:pt x="5246722" y="574376"/>
                </a:lnTo>
                <a:lnTo>
                  <a:pt x="5247017" y="576139"/>
                </a:lnTo>
                <a:lnTo>
                  <a:pt x="5247902" y="578124"/>
                </a:lnTo>
                <a:lnTo>
                  <a:pt x="5244364" y="576360"/>
                </a:lnTo>
                <a:lnTo>
                  <a:pt x="5242300" y="574376"/>
                </a:lnTo>
                <a:lnTo>
                  <a:pt x="5240826" y="572831"/>
                </a:lnTo>
                <a:lnTo>
                  <a:pt x="5239941" y="570847"/>
                </a:lnTo>
                <a:lnTo>
                  <a:pt x="5239941" y="568862"/>
                </a:lnTo>
                <a:lnTo>
                  <a:pt x="5240236" y="566876"/>
                </a:lnTo>
                <a:lnTo>
                  <a:pt x="5241710" y="565113"/>
                </a:lnTo>
                <a:lnTo>
                  <a:pt x="5243774" y="563568"/>
                </a:lnTo>
                <a:lnTo>
                  <a:pt x="5245838" y="561805"/>
                </a:lnTo>
                <a:lnTo>
                  <a:pt x="5248491" y="560703"/>
                </a:lnTo>
                <a:lnTo>
                  <a:pt x="5251439" y="559600"/>
                </a:lnTo>
                <a:lnTo>
                  <a:pt x="5254388" y="559159"/>
                </a:lnTo>
                <a:close/>
                <a:moveTo>
                  <a:pt x="609179" y="537086"/>
                </a:moveTo>
                <a:lnTo>
                  <a:pt x="612418" y="537310"/>
                </a:lnTo>
                <a:lnTo>
                  <a:pt x="617424" y="537980"/>
                </a:lnTo>
                <a:lnTo>
                  <a:pt x="619485" y="538204"/>
                </a:lnTo>
                <a:lnTo>
                  <a:pt x="620369" y="538876"/>
                </a:lnTo>
                <a:lnTo>
                  <a:pt x="617424" y="541113"/>
                </a:lnTo>
                <a:lnTo>
                  <a:pt x="615363" y="543126"/>
                </a:lnTo>
                <a:lnTo>
                  <a:pt x="613891" y="544915"/>
                </a:lnTo>
                <a:lnTo>
                  <a:pt x="613007" y="547376"/>
                </a:lnTo>
                <a:lnTo>
                  <a:pt x="612713" y="549167"/>
                </a:lnTo>
                <a:lnTo>
                  <a:pt x="613007" y="551181"/>
                </a:lnTo>
                <a:lnTo>
                  <a:pt x="613891" y="553417"/>
                </a:lnTo>
                <a:lnTo>
                  <a:pt x="614774" y="555431"/>
                </a:lnTo>
                <a:lnTo>
                  <a:pt x="617718" y="559904"/>
                </a:lnTo>
                <a:lnTo>
                  <a:pt x="620957" y="564604"/>
                </a:lnTo>
                <a:lnTo>
                  <a:pt x="622430" y="567064"/>
                </a:lnTo>
                <a:lnTo>
                  <a:pt x="623313" y="569525"/>
                </a:lnTo>
                <a:lnTo>
                  <a:pt x="624197" y="572210"/>
                </a:lnTo>
                <a:lnTo>
                  <a:pt x="625080" y="574894"/>
                </a:lnTo>
                <a:lnTo>
                  <a:pt x="620957" y="579593"/>
                </a:lnTo>
                <a:lnTo>
                  <a:pt x="616835" y="584066"/>
                </a:lnTo>
                <a:lnTo>
                  <a:pt x="613007" y="588540"/>
                </a:lnTo>
                <a:lnTo>
                  <a:pt x="610063" y="592792"/>
                </a:lnTo>
                <a:lnTo>
                  <a:pt x="608885" y="595028"/>
                </a:lnTo>
                <a:lnTo>
                  <a:pt x="608296" y="597266"/>
                </a:lnTo>
                <a:lnTo>
                  <a:pt x="607412" y="599280"/>
                </a:lnTo>
                <a:lnTo>
                  <a:pt x="607412" y="601517"/>
                </a:lnTo>
                <a:lnTo>
                  <a:pt x="607707" y="603755"/>
                </a:lnTo>
                <a:lnTo>
                  <a:pt x="608885" y="606438"/>
                </a:lnTo>
                <a:lnTo>
                  <a:pt x="610063" y="608676"/>
                </a:lnTo>
                <a:lnTo>
                  <a:pt x="612418" y="611137"/>
                </a:lnTo>
                <a:lnTo>
                  <a:pt x="606235" y="608676"/>
                </a:lnTo>
                <a:lnTo>
                  <a:pt x="600346" y="606215"/>
                </a:lnTo>
                <a:lnTo>
                  <a:pt x="594457" y="603529"/>
                </a:lnTo>
                <a:lnTo>
                  <a:pt x="588567" y="600846"/>
                </a:lnTo>
                <a:lnTo>
                  <a:pt x="583267" y="597714"/>
                </a:lnTo>
                <a:lnTo>
                  <a:pt x="580617" y="595924"/>
                </a:lnTo>
                <a:lnTo>
                  <a:pt x="577967" y="593911"/>
                </a:lnTo>
                <a:lnTo>
                  <a:pt x="575906" y="591898"/>
                </a:lnTo>
                <a:lnTo>
                  <a:pt x="573845" y="589660"/>
                </a:lnTo>
                <a:lnTo>
                  <a:pt x="572078" y="587199"/>
                </a:lnTo>
                <a:lnTo>
                  <a:pt x="570311" y="584290"/>
                </a:lnTo>
                <a:lnTo>
                  <a:pt x="577378" y="585408"/>
                </a:lnTo>
                <a:lnTo>
                  <a:pt x="580617" y="585633"/>
                </a:lnTo>
                <a:lnTo>
                  <a:pt x="584445" y="586081"/>
                </a:lnTo>
                <a:lnTo>
                  <a:pt x="587390" y="585633"/>
                </a:lnTo>
                <a:lnTo>
                  <a:pt x="590629" y="585408"/>
                </a:lnTo>
                <a:lnTo>
                  <a:pt x="593279" y="584514"/>
                </a:lnTo>
                <a:lnTo>
                  <a:pt x="595929" y="583172"/>
                </a:lnTo>
                <a:lnTo>
                  <a:pt x="597990" y="581158"/>
                </a:lnTo>
                <a:lnTo>
                  <a:pt x="600051" y="578920"/>
                </a:lnTo>
                <a:lnTo>
                  <a:pt x="601523" y="575788"/>
                </a:lnTo>
                <a:lnTo>
                  <a:pt x="602112" y="571985"/>
                </a:lnTo>
                <a:lnTo>
                  <a:pt x="602702" y="567289"/>
                </a:lnTo>
                <a:lnTo>
                  <a:pt x="602112" y="561694"/>
                </a:lnTo>
                <a:lnTo>
                  <a:pt x="601523" y="555431"/>
                </a:lnTo>
                <a:lnTo>
                  <a:pt x="599757" y="548049"/>
                </a:lnTo>
                <a:lnTo>
                  <a:pt x="597107" y="548049"/>
                </a:lnTo>
                <a:lnTo>
                  <a:pt x="595046" y="548719"/>
                </a:lnTo>
                <a:lnTo>
                  <a:pt x="593279" y="549614"/>
                </a:lnTo>
                <a:lnTo>
                  <a:pt x="591512" y="550285"/>
                </a:lnTo>
                <a:lnTo>
                  <a:pt x="589451" y="551404"/>
                </a:lnTo>
                <a:lnTo>
                  <a:pt x="587684" y="552299"/>
                </a:lnTo>
                <a:lnTo>
                  <a:pt x="585329" y="552746"/>
                </a:lnTo>
                <a:lnTo>
                  <a:pt x="582973" y="552746"/>
                </a:lnTo>
                <a:lnTo>
                  <a:pt x="583267" y="549614"/>
                </a:lnTo>
                <a:lnTo>
                  <a:pt x="584445" y="546928"/>
                </a:lnTo>
                <a:lnTo>
                  <a:pt x="585917" y="544694"/>
                </a:lnTo>
                <a:lnTo>
                  <a:pt x="587978" y="542679"/>
                </a:lnTo>
                <a:lnTo>
                  <a:pt x="590629" y="541337"/>
                </a:lnTo>
                <a:lnTo>
                  <a:pt x="593279" y="539994"/>
                </a:lnTo>
                <a:lnTo>
                  <a:pt x="596223" y="538876"/>
                </a:lnTo>
                <a:lnTo>
                  <a:pt x="599757" y="538204"/>
                </a:lnTo>
                <a:lnTo>
                  <a:pt x="602996" y="537756"/>
                </a:lnTo>
                <a:lnTo>
                  <a:pt x="606235" y="537310"/>
                </a:lnTo>
                <a:close/>
                <a:moveTo>
                  <a:pt x="4286452" y="531732"/>
                </a:moveTo>
                <a:lnTo>
                  <a:pt x="4289772" y="531732"/>
                </a:lnTo>
                <a:lnTo>
                  <a:pt x="4293094" y="531732"/>
                </a:lnTo>
                <a:lnTo>
                  <a:pt x="4300033" y="532401"/>
                </a:lnTo>
                <a:lnTo>
                  <a:pt x="4306374" y="533516"/>
                </a:lnTo>
                <a:lnTo>
                  <a:pt x="4309091" y="534184"/>
                </a:lnTo>
                <a:lnTo>
                  <a:pt x="4311506" y="534853"/>
                </a:lnTo>
                <a:lnTo>
                  <a:pt x="4313317" y="535746"/>
                </a:lnTo>
                <a:lnTo>
                  <a:pt x="4314824" y="536861"/>
                </a:lnTo>
                <a:lnTo>
                  <a:pt x="4313617" y="538423"/>
                </a:lnTo>
                <a:lnTo>
                  <a:pt x="4311805" y="539760"/>
                </a:lnTo>
                <a:lnTo>
                  <a:pt x="4309391" y="540653"/>
                </a:lnTo>
                <a:lnTo>
                  <a:pt x="4306675" y="541322"/>
                </a:lnTo>
                <a:lnTo>
                  <a:pt x="4303656" y="541991"/>
                </a:lnTo>
                <a:lnTo>
                  <a:pt x="4300336" y="542214"/>
                </a:lnTo>
                <a:lnTo>
                  <a:pt x="4297318" y="542437"/>
                </a:lnTo>
                <a:lnTo>
                  <a:pt x="4293697" y="542437"/>
                </a:lnTo>
                <a:lnTo>
                  <a:pt x="4287055" y="541991"/>
                </a:lnTo>
                <a:lnTo>
                  <a:pt x="4280415" y="540877"/>
                </a:lnTo>
                <a:lnTo>
                  <a:pt x="4277698" y="539985"/>
                </a:lnTo>
                <a:lnTo>
                  <a:pt x="4275583" y="539091"/>
                </a:lnTo>
                <a:lnTo>
                  <a:pt x="4273474" y="538423"/>
                </a:lnTo>
                <a:lnTo>
                  <a:pt x="4271962" y="537530"/>
                </a:lnTo>
                <a:lnTo>
                  <a:pt x="4273169" y="535746"/>
                </a:lnTo>
                <a:lnTo>
                  <a:pt x="4274980" y="534631"/>
                </a:lnTo>
                <a:lnTo>
                  <a:pt x="4277396" y="533516"/>
                </a:lnTo>
                <a:lnTo>
                  <a:pt x="4280112" y="532623"/>
                </a:lnTo>
                <a:lnTo>
                  <a:pt x="4283131" y="532177"/>
                </a:lnTo>
                <a:close/>
                <a:moveTo>
                  <a:pt x="4254854" y="528162"/>
                </a:moveTo>
                <a:lnTo>
                  <a:pt x="4256317" y="528388"/>
                </a:lnTo>
                <a:lnTo>
                  <a:pt x="4258951" y="529062"/>
                </a:lnTo>
                <a:lnTo>
                  <a:pt x="4261581" y="530188"/>
                </a:lnTo>
                <a:lnTo>
                  <a:pt x="4263630" y="531989"/>
                </a:lnTo>
                <a:lnTo>
                  <a:pt x="4263630" y="534013"/>
                </a:lnTo>
                <a:lnTo>
                  <a:pt x="4263337" y="536264"/>
                </a:lnTo>
                <a:lnTo>
                  <a:pt x="4262458" y="538740"/>
                </a:lnTo>
                <a:lnTo>
                  <a:pt x="4261581" y="540991"/>
                </a:lnTo>
                <a:lnTo>
                  <a:pt x="4258951" y="545716"/>
                </a:lnTo>
                <a:lnTo>
                  <a:pt x="4257195" y="547967"/>
                </a:lnTo>
                <a:lnTo>
                  <a:pt x="4255440" y="549768"/>
                </a:lnTo>
                <a:lnTo>
                  <a:pt x="4253687" y="551343"/>
                </a:lnTo>
                <a:lnTo>
                  <a:pt x="4252224" y="552693"/>
                </a:lnTo>
                <a:lnTo>
                  <a:pt x="4250761" y="553144"/>
                </a:lnTo>
                <a:lnTo>
                  <a:pt x="4249591" y="553144"/>
                </a:lnTo>
                <a:lnTo>
                  <a:pt x="4249007" y="552919"/>
                </a:lnTo>
                <a:lnTo>
                  <a:pt x="4248423" y="552693"/>
                </a:lnTo>
                <a:lnTo>
                  <a:pt x="4247547" y="551118"/>
                </a:lnTo>
                <a:lnTo>
                  <a:pt x="4246959" y="548867"/>
                </a:lnTo>
                <a:lnTo>
                  <a:pt x="4246959" y="545941"/>
                </a:lnTo>
                <a:lnTo>
                  <a:pt x="4255440" y="545941"/>
                </a:lnTo>
                <a:lnTo>
                  <a:pt x="4255440" y="543242"/>
                </a:lnTo>
                <a:lnTo>
                  <a:pt x="4255440" y="541216"/>
                </a:lnTo>
                <a:lnTo>
                  <a:pt x="4254854" y="539866"/>
                </a:lnTo>
                <a:lnTo>
                  <a:pt x="4253687" y="538740"/>
                </a:lnTo>
                <a:lnTo>
                  <a:pt x="4252224" y="537840"/>
                </a:lnTo>
                <a:lnTo>
                  <a:pt x="4250761" y="537614"/>
                </a:lnTo>
                <a:lnTo>
                  <a:pt x="4246959" y="536939"/>
                </a:lnTo>
                <a:lnTo>
                  <a:pt x="4247547" y="534914"/>
                </a:lnTo>
                <a:lnTo>
                  <a:pt x="4247836" y="533564"/>
                </a:lnTo>
                <a:lnTo>
                  <a:pt x="4248423" y="531989"/>
                </a:lnTo>
                <a:lnTo>
                  <a:pt x="4249299" y="530862"/>
                </a:lnTo>
                <a:lnTo>
                  <a:pt x="4250469" y="529738"/>
                </a:lnTo>
                <a:lnTo>
                  <a:pt x="4251638" y="529288"/>
                </a:lnTo>
                <a:lnTo>
                  <a:pt x="4252515" y="528613"/>
                </a:lnTo>
                <a:lnTo>
                  <a:pt x="4253687" y="528388"/>
                </a:lnTo>
                <a:close/>
                <a:moveTo>
                  <a:pt x="5408385" y="519241"/>
                </a:moveTo>
                <a:lnTo>
                  <a:pt x="5410454" y="519241"/>
                </a:lnTo>
                <a:lnTo>
                  <a:pt x="5412819" y="519241"/>
                </a:lnTo>
                <a:lnTo>
                  <a:pt x="5415478" y="519678"/>
                </a:lnTo>
                <a:lnTo>
                  <a:pt x="5421093" y="520767"/>
                </a:lnTo>
                <a:lnTo>
                  <a:pt x="5427005" y="521857"/>
                </a:lnTo>
                <a:lnTo>
                  <a:pt x="5433211" y="522512"/>
                </a:lnTo>
                <a:lnTo>
                  <a:pt x="5436758" y="522512"/>
                </a:lnTo>
                <a:lnTo>
                  <a:pt x="5439713" y="522512"/>
                </a:lnTo>
                <a:lnTo>
                  <a:pt x="5442964" y="522076"/>
                </a:lnTo>
                <a:lnTo>
                  <a:pt x="5445920" y="521203"/>
                </a:lnTo>
                <a:lnTo>
                  <a:pt x="5443851" y="523821"/>
                </a:lnTo>
                <a:lnTo>
                  <a:pt x="5441487" y="525566"/>
                </a:lnTo>
                <a:lnTo>
                  <a:pt x="5439417" y="527091"/>
                </a:lnTo>
                <a:lnTo>
                  <a:pt x="5436758" y="528183"/>
                </a:lnTo>
                <a:lnTo>
                  <a:pt x="5434393" y="528620"/>
                </a:lnTo>
                <a:lnTo>
                  <a:pt x="5431734" y="529056"/>
                </a:lnTo>
                <a:lnTo>
                  <a:pt x="5429369" y="528620"/>
                </a:lnTo>
                <a:lnTo>
                  <a:pt x="5426709" y="528401"/>
                </a:lnTo>
                <a:lnTo>
                  <a:pt x="5421389" y="527091"/>
                </a:lnTo>
                <a:lnTo>
                  <a:pt x="5415774" y="525347"/>
                </a:lnTo>
                <a:lnTo>
                  <a:pt x="5409863" y="523384"/>
                </a:lnTo>
                <a:lnTo>
                  <a:pt x="5404248" y="522076"/>
                </a:lnTo>
                <a:lnTo>
                  <a:pt x="5405430" y="520767"/>
                </a:lnTo>
                <a:lnTo>
                  <a:pt x="5406316" y="519895"/>
                </a:lnTo>
                <a:close/>
                <a:moveTo>
                  <a:pt x="5635145" y="505860"/>
                </a:moveTo>
                <a:lnTo>
                  <a:pt x="5638697" y="506088"/>
                </a:lnTo>
                <a:lnTo>
                  <a:pt x="5642842" y="506314"/>
                </a:lnTo>
                <a:lnTo>
                  <a:pt x="5646394" y="507228"/>
                </a:lnTo>
                <a:lnTo>
                  <a:pt x="5654388" y="508598"/>
                </a:lnTo>
                <a:lnTo>
                  <a:pt x="5661789" y="510652"/>
                </a:lnTo>
                <a:lnTo>
                  <a:pt x="5668598" y="512477"/>
                </a:lnTo>
                <a:lnTo>
                  <a:pt x="5674519" y="513847"/>
                </a:lnTo>
                <a:lnTo>
                  <a:pt x="5673039" y="514761"/>
                </a:lnTo>
                <a:lnTo>
                  <a:pt x="5670670" y="515216"/>
                </a:lnTo>
                <a:lnTo>
                  <a:pt x="5668302" y="515216"/>
                </a:lnTo>
                <a:lnTo>
                  <a:pt x="5665045" y="515673"/>
                </a:lnTo>
                <a:lnTo>
                  <a:pt x="5658532" y="514989"/>
                </a:lnTo>
                <a:lnTo>
                  <a:pt x="5650540" y="513847"/>
                </a:lnTo>
                <a:lnTo>
                  <a:pt x="5634553" y="511565"/>
                </a:lnTo>
                <a:lnTo>
                  <a:pt x="5626560" y="510424"/>
                </a:lnTo>
                <a:lnTo>
                  <a:pt x="5619751" y="510195"/>
                </a:lnTo>
                <a:lnTo>
                  <a:pt x="5622415" y="508369"/>
                </a:lnTo>
                <a:lnTo>
                  <a:pt x="5625079" y="507228"/>
                </a:lnTo>
                <a:lnTo>
                  <a:pt x="5628040" y="506314"/>
                </a:lnTo>
                <a:lnTo>
                  <a:pt x="5631592" y="506088"/>
                </a:lnTo>
                <a:close/>
                <a:moveTo>
                  <a:pt x="5267872" y="505860"/>
                </a:moveTo>
                <a:lnTo>
                  <a:pt x="5269932" y="505860"/>
                </a:lnTo>
                <a:lnTo>
                  <a:pt x="5271402" y="506073"/>
                </a:lnTo>
                <a:lnTo>
                  <a:pt x="5272873" y="506709"/>
                </a:lnTo>
                <a:lnTo>
                  <a:pt x="5274050" y="507134"/>
                </a:lnTo>
                <a:lnTo>
                  <a:pt x="5276109" y="508620"/>
                </a:lnTo>
                <a:lnTo>
                  <a:pt x="5278756" y="509895"/>
                </a:lnTo>
                <a:lnTo>
                  <a:pt x="5279933" y="510533"/>
                </a:lnTo>
                <a:lnTo>
                  <a:pt x="5281404" y="510745"/>
                </a:lnTo>
                <a:lnTo>
                  <a:pt x="5282874" y="510957"/>
                </a:lnTo>
                <a:lnTo>
                  <a:pt x="5284639" y="511169"/>
                </a:lnTo>
                <a:lnTo>
                  <a:pt x="5286699" y="510957"/>
                </a:lnTo>
                <a:lnTo>
                  <a:pt x="5288757" y="510533"/>
                </a:lnTo>
                <a:lnTo>
                  <a:pt x="5288463" y="513293"/>
                </a:lnTo>
                <a:lnTo>
                  <a:pt x="5288169" y="515631"/>
                </a:lnTo>
                <a:lnTo>
                  <a:pt x="5287287" y="517118"/>
                </a:lnTo>
                <a:lnTo>
                  <a:pt x="5286110" y="517967"/>
                </a:lnTo>
                <a:lnTo>
                  <a:pt x="5284639" y="518180"/>
                </a:lnTo>
                <a:lnTo>
                  <a:pt x="5283168" y="518180"/>
                </a:lnTo>
                <a:lnTo>
                  <a:pt x="5281698" y="518180"/>
                </a:lnTo>
                <a:lnTo>
                  <a:pt x="5279933" y="517755"/>
                </a:lnTo>
                <a:lnTo>
                  <a:pt x="5276109" y="516693"/>
                </a:lnTo>
                <a:lnTo>
                  <a:pt x="5274050" y="516056"/>
                </a:lnTo>
                <a:lnTo>
                  <a:pt x="5271990" y="516056"/>
                </a:lnTo>
                <a:lnTo>
                  <a:pt x="5269932" y="516056"/>
                </a:lnTo>
                <a:lnTo>
                  <a:pt x="5267872" y="516693"/>
                </a:lnTo>
                <a:lnTo>
                  <a:pt x="5265813" y="517755"/>
                </a:lnTo>
                <a:lnTo>
                  <a:pt x="5263754" y="519243"/>
                </a:lnTo>
                <a:lnTo>
                  <a:pt x="5263754" y="506497"/>
                </a:lnTo>
                <a:lnTo>
                  <a:pt x="5266107" y="506073"/>
                </a:lnTo>
                <a:close/>
                <a:moveTo>
                  <a:pt x="5489806" y="502289"/>
                </a:moveTo>
                <a:lnTo>
                  <a:pt x="5494485" y="502289"/>
                </a:lnTo>
                <a:lnTo>
                  <a:pt x="5504428" y="503160"/>
                </a:lnTo>
                <a:lnTo>
                  <a:pt x="5509399" y="503160"/>
                </a:lnTo>
                <a:lnTo>
                  <a:pt x="5511445" y="503160"/>
                </a:lnTo>
                <a:lnTo>
                  <a:pt x="5513785" y="502507"/>
                </a:lnTo>
                <a:lnTo>
                  <a:pt x="5512615" y="504901"/>
                </a:lnTo>
                <a:lnTo>
                  <a:pt x="5511154" y="506424"/>
                </a:lnTo>
                <a:lnTo>
                  <a:pt x="5509691" y="508165"/>
                </a:lnTo>
                <a:lnTo>
                  <a:pt x="5507937" y="509254"/>
                </a:lnTo>
                <a:lnTo>
                  <a:pt x="5505597" y="510124"/>
                </a:lnTo>
                <a:lnTo>
                  <a:pt x="5503843" y="510559"/>
                </a:lnTo>
                <a:lnTo>
                  <a:pt x="5501503" y="511211"/>
                </a:lnTo>
                <a:lnTo>
                  <a:pt x="5498871" y="511211"/>
                </a:lnTo>
                <a:lnTo>
                  <a:pt x="5496824" y="511211"/>
                </a:lnTo>
                <a:lnTo>
                  <a:pt x="5494192" y="511211"/>
                </a:lnTo>
                <a:lnTo>
                  <a:pt x="5489513" y="510342"/>
                </a:lnTo>
                <a:lnTo>
                  <a:pt x="5484542" y="509036"/>
                </a:lnTo>
                <a:lnTo>
                  <a:pt x="5480448" y="507512"/>
                </a:lnTo>
                <a:lnTo>
                  <a:pt x="5481324" y="505990"/>
                </a:lnTo>
                <a:lnTo>
                  <a:pt x="5482494" y="504466"/>
                </a:lnTo>
                <a:lnTo>
                  <a:pt x="5483957" y="503812"/>
                </a:lnTo>
                <a:lnTo>
                  <a:pt x="5485419" y="502943"/>
                </a:lnTo>
                <a:lnTo>
                  <a:pt x="5487466" y="502507"/>
                </a:lnTo>
                <a:close/>
                <a:moveTo>
                  <a:pt x="5400399" y="493368"/>
                </a:moveTo>
                <a:lnTo>
                  <a:pt x="5401921" y="493368"/>
                </a:lnTo>
                <a:lnTo>
                  <a:pt x="5403749" y="493368"/>
                </a:lnTo>
                <a:lnTo>
                  <a:pt x="5405271" y="493808"/>
                </a:lnTo>
                <a:lnTo>
                  <a:pt x="5407099" y="494690"/>
                </a:lnTo>
                <a:lnTo>
                  <a:pt x="5408622" y="495790"/>
                </a:lnTo>
                <a:lnTo>
                  <a:pt x="5410449" y="497552"/>
                </a:lnTo>
                <a:lnTo>
                  <a:pt x="5412582" y="499532"/>
                </a:lnTo>
                <a:lnTo>
                  <a:pt x="5410145" y="500193"/>
                </a:lnTo>
                <a:lnTo>
                  <a:pt x="5407708" y="501294"/>
                </a:lnTo>
                <a:lnTo>
                  <a:pt x="5404053" y="503716"/>
                </a:lnTo>
                <a:lnTo>
                  <a:pt x="5400093" y="506357"/>
                </a:lnTo>
                <a:lnTo>
                  <a:pt x="5396743" y="508558"/>
                </a:lnTo>
                <a:lnTo>
                  <a:pt x="5395221" y="509440"/>
                </a:lnTo>
                <a:lnTo>
                  <a:pt x="5394002" y="510100"/>
                </a:lnTo>
                <a:lnTo>
                  <a:pt x="5392479" y="510321"/>
                </a:lnTo>
                <a:lnTo>
                  <a:pt x="5390956" y="510100"/>
                </a:lnTo>
                <a:lnTo>
                  <a:pt x="5389738" y="509440"/>
                </a:lnTo>
                <a:lnTo>
                  <a:pt x="5388519" y="508338"/>
                </a:lnTo>
                <a:lnTo>
                  <a:pt x="5387301" y="506577"/>
                </a:lnTo>
                <a:lnTo>
                  <a:pt x="5386388" y="504375"/>
                </a:lnTo>
                <a:lnTo>
                  <a:pt x="5389738" y="500854"/>
                </a:lnTo>
                <a:lnTo>
                  <a:pt x="5392784" y="497770"/>
                </a:lnTo>
                <a:lnTo>
                  <a:pt x="5395830" y="495349"/>
                </a:lnTo>
                <a:lnTo>
                  <a:pt x="5397353" y="494469"/>
                </a:lnTo>
                <a:lnTo>
                  <a:pt x="5398875" y="493808"/>
                </a:lnTo>
                <a:close/>
                <a:moveTo>
                  <a:pt x="4975696" y="491584"/>
                </a:moveTo>
                <a:lnTo>
                  <a:pt x="4983874" y="491584"/>
                </a:lnTo>
                <a:lnTo>
                  <a:pt x="4983874" y="492710"/>
                </a:lnTo>
                <a:lnTo>
                  <a:pt x="4983874" y="494062"/>
                </a:lnTo>
                <a:lnTo>
                  <a:pt x="4984479" y="494512"/>
                </a:lnTo>
                <a:lnTo>
                  <a:pt x="4985085" y="495187"/>
                </a:lnTo>
                <a:lnTo>
                  <a:pt x="4985994" y="495639"/>
                </a:lnTo>
                <a:lnTo>
                  <a:pt x="4986599" y="495639"/>
                </a:lnTo>
                <a:lnTo>
                  <a:pt x="4988719" y="495863"/>
                </a:lnTo>
                <a:lnTo>
                  <a:pt x="4984479" y="498567"/>
                </a:lnTo>
                <a:lnTo>
                  <a:pt x="4980239" y="501043"/>
                </a:lnTo>
                <a:lnTo>
                  <a:pt x="4972667" y="506674"/>
                </a:lnTo>
                <a:lnTo>
                  <a:pt x="4968427" y="509376"/>
                </a:lnTo>
                <a:lnTo>
                  <a:pt x="4964186" y="511628"/>
                </a:lnTo>
                <a:lnTo>
                  <a:pt x="4959643" y="513204"/>
                </a:lnTo>
                <a:lnTo>
                  <a:pt x="4956917" y="514105"/>
                </a:lnTo>
                <a:lnTo>
                  <a:pt x="4954191" y="514781"/>
                </a:lnTo>
                <a:lnTo>
                  <a:pt x="4954191" y="512078"/>
                </a:lnTo>
                <a:lnTo>
                  <a:pt x="4954494" y="510276"/>
                </a:lnTo>
                <a:lnTo>
                  <a:pt x="4955403" y="508700"/>
                </a:lnTo>
                <a:lnTo>
                  <a:pt x="4956311" y="507574"/>
                </a:lnTo>
                <a:lnTo>
                  <a:pt x="4957825" y="506674"/>
                </a:lnTo>
                <a:lnTo>
                  <a:pt x="4959643" y="505997"/>
                </a:lnTo>
                <a:lnTo>
                  <a:pt x="4963278" y="504872"/>
                </a:lnTo>
                <a:lnTo>
                  <a:pt x="4967215" y="503745"/>
                </a:lnTo>
                <a:lnTo>
                  <a:pt x="4969033" y="502394"/>
                </a:lnTo>
                <a:lnTo>
                  <a:pt x="4970547" y="501268"/>
                </a:lnTo>
                <a:lnTo>
                  <a:pt x="4972061" y="499691"/>
                </a:lnTo>
                <a:lnTo>
                  <a:pt x="4973575" y="497665"/>
                </a:lnTo>
                <a:lnTo>
                  <a:pt x="4974787" y="495187"/>
                </a:lnTo>
                <a:close/>
                <a:moveTo>
                  <a:pt x="3846316" y="491584"/>
                </a:moveTo>
                <a:lnTo>
                  <a:pt x="3848103" y="491810"/>
                </a:lnTo>
                <a:lnTo>
                  <a:pt x="3849887" y="492260"/>
                </a:lnTo>
                <a:lnTo>
                  <a:pt x="3853459" y="492938"/>
                </a:lnTo>
                <a:lnTo>
                  <a:pt x="3856735" y="494517"/>
                </a:lnTo>
                <a:lnTo>
                  <a:pt x="3859413" y="495644"/>
                </a:lnTo>
                <a:lnTo>
                  <a:pt x="3860901" y="496999"/>
                </a:lnTo>
                <a:lnTo>
                  <a:pt x="3861199" y="510761"/>
                </a:lnTo>
                <a:lnTo>
                  <a:pt x="3858223" y="511211"/>
                </a:lnTo>
                <a:lnTo>
                  <a:pt x="3856436" y="511211"/>
                </a:lnTo>
                <a:lnTo>
                  <a:pt x="3854354" y="510986"/>
                </a:lnTo>
                <a:lnTo>
                  <a:pt x="3852865" y="510084"/>
                </a:lnTo>
                <a:lnTo>
                  <a:pt x="3852270" y="508956"/>
                </a:lnTo>
                <a:lnTo>
                  <a:pt x="3851078" y="507602"/>
                </a:lnTo>
                <a:lnTo>
                  <a:pt x="3849887" y="504444"/>
                </a:lnTo>
                <a:lnTo>
                  <a:pt x="3848697" y="501060"/>
                </a:lnTo>
                <a:lnTo>
                  <a:pt x="3848103" y="499706"/>
                </a:lnTo>
                <a:lnTo>
                  <a:pt x="3846911" y="498353"/>
                </a:lnTo>
                <a:lnTo>
                  <a:pt x="3845721" y="497676"/>
                </a:lnTo>
                <a:lnTo>
                  <a:pt x="3844233" y="496999"/>
                </a:lnTo>
                <a:lnTo>
                  <a:pt x="3842445" y="496773"/>
                </a:lnTo>
                <a:lnTo>
                  <a:pt x="3839766" y="496999"/>
                </a:lnTo>
                <a:lnTo>
                  <a:pt x="3840066" y="495419"/>
                </a:lnTo>
                <a:lnTo>
                  <a:pt x="3840960" y="493841"/>
                </a:lnTo>
                <a:lnTo>
                  <a:pt x="3842151" y="492938"/>
                </a:lnTo>
                <a:lnTo>
                  <a:pt x="3843042" y="492260"/>
                </a:lnTo>
                <a:lnTo>
                  <a:pt x="3844830" y="491810"/>
                </a:lnTo>
                <a:close/>
                <a:moveTo>
                  <a:pt x="5211587" y="488908"/>
                </a:moveTo>
                <a:lnTo>
                  <a:pt x="5220891" y="489120"/>
                </a:lnTo>
                <a:lnTo>
                  <a:pt x="5220601" y="490607"/>
                </a:lnTo>
                <a:lnTo>
                  <a:pt x="5220019" y="491458"/>
                </a:lnTo>
                <a:lnTo>
                  <a:pt x="5219147" y="492094"/>
                </a:lnTo>
                <a:lnTo>
                  <a:pt x="5217984" y="492519"/>
                </a:lnTo>
                <a:lnTo>
                  <a:pt x="5215076" y="492944"/>
                </a:lnTo>
                <a:lnTo>
                  <a:pt x="5212460" y="493582"/>
                </a:lnTo>
                <a:lnTo>
                  <a:pt x="5211006" y="494005"/>
                </a:lnTo>
                <a:lnTo>
                  <a:pt x="5210425" y="494643"/>
                </a:lnTo>
                <a:lnTo>
                  <a:pt x="5210134" y="495069"/>
                </a:lnTo>
                <a:lnTo>
                  <a:pt x="5210134" y="495917"/>
                </a:lnTo>
                <a:lnTo>
                  <a:pt x="5210425" y="496767"/>
                </a:lnTo>
                <a:lnTo>
                  <a:pt x="5211006" y="497193"/>
                </a:lnTo>
                <a:lnTo>
                  <a:pt x="5211878" y="497618"/>
                </a:lnTo>
                <a:lnTo>
                  <a:pt x="5212460" y="497831"/>
                </a:lnTo>
                <a:lnTo>
                  <a:pt x="5212169" y="498892"/>
                </a:lnTo>
                <a:lnTo>
                  <a:pt x="5211878" y="499742"/>
                </a:lnTo>
                <a:lnTo>
                  <a:pt x="5211006" y="500165"/>
                </a:lnTo>
                <a:lnTo>
                  <a:pt x="5210425" y="500804"/>
                </a:lnTo>
                <a:lnTo>
                  <a:pt x="5208389" y="501654"/>
                </a:lnTo>
                <a:lnTo>
                  <a:pt x="5206355" y="501867"/>
                </a:lnTo>
                <a:lnTo>
                  <a:pt x="5201121" y="502078"/>
                </a:lnTo>
                <a:lnTo>
                  <a:pt x="5198504" y="502078"/>
                </a:lnTo>
                <a:lnTo>
                  <a:pt x="5196470" y="502291"/>
                </a:lnTo>
                <a:lnTo>
                  <a:pt x="5195888" y="499742"/>
                </a:lnTo>
                <a:lnTo>
                  <a:pt x="5195888" y="497193"/>
                </a:lnTo>
                <a:lnTo>
                  <a:pt x="5196470" y="495493"/>
                </a:lnTo>
                <a:lnTo>
                  <a:pt x="5197051" y="493792"/>
                </a:lnTo>
                <a:lnTo>
                  <a:pt x="5198213" y="492519"/>
                </a:lnTo>
                <a:lnTo>
                  <a:pt x="5199668" y="491458"/>
                </a:lnTo>
                <a:lnTo>
                  <a:pt x="5201121" y="490607"/>
                </a:lnTo>
                <a:lnTo>
                  <a:pt x="5202866" y="489970"/>
                </a:lnTo>
                <a:lnTo>
                  <a:pt x="5204900" y="489545"/>
                </a:lnTo>
                <a:lnTo>
                  <a:pt x="5206645" y="489120"/>
                </a:lnTo>
                <a:close/>
                <a:moveTo>
                  <a:pt x="173175" y="482664"/>
                </a:moveTo>
                <a:lnTo>
                  <a:pt x="177042" y="482664"/>
                </a:lnTo>
                <a:lnTo>
                  <a:pt x="180313" y="482664"/>
                </a:lnTo>
                <a:lnTo>
                  <a:pt x="184180" y="482887"/>
                </a:lnTo>
                <a:lnTo>
                  <a:pt x="187749" y="483333"/>
                </a:lnTo>
                <a:lnTo>
                  <a:pt x="191617" y="484224"/>
                </a:lnTo>
                <a:lnTo>
                  <a:pt x="199647" y="486229"/>
                </a:lnTo>
                <a:lnTo>
                  <a:pt x="207084" y="489127"/>
                </a:lnTo>
                <a:lnTo>
                  <a:pt x="214818" y="491801"/>
                </a:lnTo>
                <a:lnTo>
                  <a:pt x="222849" y="494920"/>
                </a:lnTo>
                <a:lnTo>
                  <a:pt x="238019" y="501160"/>
                </a:lnTo>
                <a:lnTo>
                  <a:pt x="245158" y="504056"/>
                </a:lnTo>
                <a:lnTo>
                  <a:pt x="251702" y="506062"/>
                </a:lnTo>
                <a:lnTo>
                  <a:pt x="249917" y="507177"/>
                </a:lnTo>
                <a:lnTo>
                  <a:pt x="249025" y="508515"/>
                </a:lnTo>
                <a:lnTo>
                  <a:pt x="248430" y="509628"/>
                </a:lnTo>
                <a:lnTo>
                  <a:pt x="248430" y="510964"/>
                </a:lnTo>
                <a:lnTo>
                  <a:pt x="248727" y="512524"/>
                </a:lnTo>
                <a:lnTo>
                  <a:pt x="249025" y="514084"/>
                </a:lnTo>
                <a:lnTo>
                  <a:pt x="250512" y="517204"/>
                </a:lnTo>
                <a:lnTo>
                  <a:pt x="251702" y="520324"/>
                </a:lnTo>
                <a:lnTo>
                  <a:pt x="252297" y="522107"/>
                </a:lnTo>
                <a:lnTo>
                  <a:pt x="252297" y="523444"/>
                </a:lnTo>
                <a:lnTo>
                  <a:pt x="251702" y="524781"/>
                </a:lnTo>
                <a:lnTo>
                  <a:pt x="251107" y="526341"/>
                </a:lnTo>
                <a:lnTo>
                  <a:pt x="249619" y="527456"/>
                </a:lnTo>
                <a:lnTo>
                  <a:pt x="247240" y="528569"/>
                </a:lnTo>
                <a:lnTo>
                  <a:pt x="251702" y="533695"/>
                </a:lnTo>
                <a:lnTo>
                  <a:pt x="256759" y="538375"/>
                </a:lnTo>
                <a:lnTo>
                  <a:pt x="261518" y="542831"/>
                </a:lnTo>
                <a:lnTo>
                  <a:pt x="266871" y="547065"/>
                </a:lnTo>
                <a:lnTo>
                  <a:pt x="277878" y="555311"/>
                </a:lnTo>
                <a:lnTo>
                  <a:pt x="288586" y="563111"/>
                </a:lnTo>
                <a:lnTo>
                  <a:pt x="293940" y="567344"/>
                </a:lnTo>
                <a:lnTo>
                  <a:pt x="299294" y="571579"/>
                </a:lnTo>
                <a:lnTo>
                  <a:pt x="304054" y="576036"/>
                </a:lnTo>
                <a:lnTo>
                  <a:pt x="308515" y="580938"/>
                </a:lnTo>
                <a:lnTo>
                  <a:pt x="312977" y="586285"/>
                </a:lnTo>
                <a:lnTo>
                  <a:pt x="317141" y="591857"/>
                </a:lnTo>
                <a:lnTo>
                  <a:pt x="320710" y="597873"/>
                </a:lnTo>
                <a:lnTo>
                  <a:pt x="323685" y="604337"/>
                </a:lnTo>
                <a:lnTo>
                  <a:pt x="325470" y="604560"/>
                </a:lnTo>
                <a:lnTo>
                  <a:pt x="326957" y="604560"/>
                </a:lnTo>
                <a:lnTo>
                  <a:pt x="328444" y="604337"/>
                </a:lnTo>
                <a:lnTo>
                  <a:pt x="329634" y="604114"/>
                </a:lnTo>
                <a:lnTo>
                  <a:pt x="331419" y="602999"/>
                </a:lnTo>
                <a:lnTo>
                  <a:pt x="333501" y="601439"/>
                </a:lnTo>
                <a:lnTo>
                  <a:pt x="335583" y="600102"/>
                </a:lnTo>
                <a:lnTo>
                  <a:pt x="336773" y="599433"/>
                </a:lnTo>
                <a:lnTo>
                  <a:pt x="337963" y="599211"/>
                </a:lnTo>
                <a:lnTo>
                  <a:pt x="339450" y="598988"/>
                </a:lnTo>
                <a:lnTo>
                  <a:pt x="340937" y="598988"/>
                </a:lnTo>
                <a:lnTo>
                  <a:pt x="342722" y="599211"/>
                </a:lnTo>
                <a:lnTo>
                  <a:pt x="344804" y="599879"/>
                </a:lnTo>
                <a:lnTo>
                  <a:pt x="344209" y="603445"/>
                </a:lnTo>
                <a:lnTo>
                  <a:pt x="344209" y="606788"/>
                </a:lnTo>
                <a:lnTo>
                  <a:pt x="344804" y="610354"/>
                </a:lnTo>
                <a:lnTo>
                  <a:pt x="345102" y="613027"/>
                </a:lnTo>
                <a:lnTo>
                  <a:pt x="345697" y="615702"/>
                </a:lnTo>
                <a:lnTo>
                  <a:pt x="346589" y="618153"/>
                </a:lnTo>
                <a:lnTo>
                  <a:pt x="347779" y="620158"/>
                </a:lnTo>
                <a:lnTo>
                  <a:pt x="349266" y="622386"/>
                </a:lnTo>
                <a:lnTo>
                  <a:pt x="354918" y="619267"/>
                </a:lnTo>
                <a:lnTo>
                  <a:pt x="357892" y="617929"/>
                </a:lnTo>
                <a:lnTo>
                  <a:pt x="360569" y="616816"/>
                </a:lnTo>
                <a:lnTo>
                  <a:pt x="363544" y="615924"/>
                </a:lnTo>
                <a:lnTo>
                  <a:pt x="366220" y="615256"/>
                </a:lnTo>
                <a:lnTo>
                  <a:pt x="368303" y="615256"/>
                </a:lnTo>
                <a:lnTo>
                  <a:pt x="370683" y="615256"/>
                </a:lnTo>
                <a:lnTo>
                  <a:pt x="372467" y="615924"/>
                </a:lnTo>
                <a:lnTo>
                  <a:pt x="374549" y="617039"/>
                </a:lnTo>
                <a:lnTo>
                  <a:pt x="375442" y="618599"/>
                </a:lnTo>
                <a:lnTo>
                  <a:pt x="376334" y="620604"/>
                </a:lnTo>
                <a:lnTo>
                  <a:pt x="376632" y="623501"/>
                </a:lnTo>
                <a:lnTo>
                  <a:pt x="376632" y="626844"/>
                </a:lnTo>
                <a:lnTo>
                  <a:pt x="376036" y="630855"/>
                </a:lnTo>
                <a:lnTo>
                  <a:pt x="374549" y="635534"/>
                </a:lnTo>
                <a:lnTo>
                  <a:pt x="377524" y="635312"/>
                </a:lnTo>
                <a:lnTo>
                  <a:pt x="380796" y="635534"/>
                </a:lnTo>
                <a:lnTo>
                  <a:pt x="384068" y="635534"/>
                </a:lnTo>
                <a:lnTo>
                  <a:pt x="387340" y="635534"/>
                </a:lnTo>
                <a:lnTo>
                  <a:pt x="388827" y="635312"/>
                </a:lnTo>
                <a:lnTo>
                  <a:pt x="389719" y="635088"/>
                </a:lnTo>
                <a:lnTo>
                  <a:pt x="390910" y="634198"/>
                </a:lnTo>
                <a:lnTo>
                  <a:pt x="391801" y="633306"/>
                </a:lnTo>
                <a:lnTo>
                  <a:pt x="392099" y="632193"/>
                </a:lnTo>
                <a:lnTo>
                  <a:pt x="392099" y="630632"/>
                </a:lnTo>
                <a:lnTo>
                  <a:pt x="392099" y="628850"/>
                </a:lnTo>
                <a:lnTo>
                  <a:pt x="391207" y="626399"/>
                </a:lnTo>
                <a:lnTo>
                  <a:pt x="393884" y="628850"/>
                </a:lnTo>
                <a:lnTo>
                  <a:pt x="395966" y="631747"/>
                </a:lnTo>
                <a:lnTo>
                  <a:pt x="399535" y="638209"/>
                </a:lnTo>
                <a:lnTo>
                  <a:pt x="401023" y="641329"/>
                </a:lnTo>
                <a:lnTo>
                  <a:pt x="403105" y="644002"/>
                </a:lnTo>
                <a:lnTo>
                  <a:pt x="405782" y="646900"/>
                </a:lnTo>
                <a:lnTo>
                  <a:pt x="406675" y="647791"/>
                </a:lnTo>
                <a:lnTo>
                  <a:pt x="408161" y="648905"/>
                </a:lnTo>
                <a:lnTo>
                  <a:pt x="410541" y="649351"/>
                </a:lnTo>
                <a:lnTo>
                  <a:pt x="412326" y="649797"/>
                </a:lnTo>
                <a:lnTo>
                  <a:pt x="413813" y="649351"/>
                </a:lnTo>
                <a:lnTo>
                  <a:pt x="415003" y="648905"/>
                </a:lnTo>
                <a:lnTo>
                  <a:pt x="415895" y="648014"/>
                </a:lnTo>
                <a:lnTo>
                  <a:pt x="416193" y="646900"/>
                </a:lnTo>
                <a:lnTo>
                  <a:pt x="416788" y="644002"/>
                </a:lnTo>
                <a:lnTo>
                  <a:pt x="417680" y="641551"/>
                </a:lnTo>
                <a:lnTo>
                  <a:pt x="417977" y="640438"/>
                </a:lnTo>
                <a:lnTo>
                  <a:pt x="418870" y="639545"/>
                </a:lnTo>
                <a:lnTo>
                  <a:pt x="420060" y="638878"/>
                </a:lnTo>
                <a:lnTo>
                  <a:pt x="420952" y="638655"/>
                </a:lnTo>
                <a:lnTo>
                  <a:pt x="423034" y="638878"/>
                </a:lnTo>
                <a:lnTo>
                  <a:pt x="425116" y="639545"/>
                </a:lnTo>
                <a:lnTo>
                  <a:pt x="426306" y="643556"/>
                </a:lnTo>
                <a:lnTo>
                  <a:pt x="427793" y="646676"/>
                </a:lnTo>
                <a:lnTo>
                  <a:pt x="429578" y="649351"/>
                </a:lnTo>
                <a:lnTo>
                  <a:pt x="431958" y="651578"/>
                </a:lnTo>
                <a:lnTo>
                  <a:pt x="434635" y="653585"/>
                </a:lnTo>
                <a:lnTo>
                  <a:pt x="437312" y="655590"/>
                </a:lnTo>
                <a:lnTo>
                  <a:pt x="442963" y="658934"/>
                </a:lnTo>
                <a:lnTo>
                  <a:pt x="448615" y="662276"/>
                </a:lnTo>
                <a:lnTo>
                  <a:pt x="451589" y="664281"/>
                </a:lnTo>
                <a:lnTo>
                  <a:pt x="453672" y="666510"/>
                </a:lnTo>
                <a:lnTo>
                  <a:pt x="455754" y="669184"/>
                </a:lnTo>
                <a:lnTo>
                  <a:pt x="457539" y="672304"/>
                </a:lnTo>
                <a:lnTo>
                  <a:pt x="458728" y="675645"/>
                </a:lnTo>
                <a:lnTo>
                  <a:pt x="459323" y="679881"/>
                </a:lnTo>
                <a:lnTo>
                  <a:pt x="460810" y="678544"/>
                </a:lnTo>
                <a:lnTo>
                  <a:pt x="462892" y="677206"/>
                </a:lnTo>
                <a:lnTo>
                  <a:pt x="464678" y="676760"/>
                </a:lnTo>
                <a:lnTo>
                  <a:pt x="467057" y="676091"/>
                </a:lnTo>
                <a:lnTo>
                  <a:pt x="468842" y="675870"/>
                </a:lnTo>
                <a:lnTo>
                  <a:pt x="470626" y="675645"/>
                </a:lnTo>
                <a:lnTo>
                  <a:pt x="472708" y="675870"/>
                </a:lnTo>
                <a:lnTo>
                  <a:pt x="474494" y="676091"/>
                </a:lnTo>
                <a:lnTo>
                  <a:pt x="476873" y="676760"/>
                </a:lnTo>
                <a:lnTo>
                  <a:pt x="478658" y="677651"/>
                </a:lnTo>
                <a:lnTo>
                  <a:pt x="482822" y="679659"/>
                </a:lnTo>
                <a:lnTo>
                  <a:pt x="486391" y="682331"/>
                </a:lnTo>
                <a:lnTo>
                  <a:pt x="490259" y="685452"/>
                </a:lnTo>
                <a:lnTo>
                  <a:pt x="494126" y="689240"/>
                </a:lnTo>
                <a:lnTo>
                  <a:pt x="497695" y="693475"/>
                </a:lnTo>
                <a:lnTo>
                  <a:pt x="501264" y="697707"/>
                </a:lnTo>
                <a:lnTo>
                  <a:pt x="504239" y="702166"/>
                </a:lnTo>
                <a:lnTo>
                  <a:pt x="507213" y="706622"/>
                </a:lnTo>
                <a:lnTo>
                  <a:pt x="509891" y="711079"/>
                </a:lnTo>
                <a:lnTo>
                  <a:pt x="512567" y="715535"/>
                </a:lnTo>
                <a:lnTo>
                  <a:pt x="514352" y="719770"/>
                </a:lnTo>
                <a:lnTo>
                  <a:pt x="508998" y="723334"/>
                </a:lnTo>
                <a:lnTo>
                  <a:pt x="504239" y="726009"/>
                </a:lnTo>
                <a:lnTo>
                  <a:pt x="499182" y="728238"/>
                </a:lnTo>
                <a:lnTo>
                  <a:pt x="494423" y="730244"/>
                </a:lnTo>
                <a:lnTo>
                  <a:pt x="489664" y="731358"/>
                </a:lnTo>
                <a:lnTo>
                  <a:pt x="484904" y="732247"/>
                </a:lnTo>
                <a:lnTo>
                  <a:pt x="480145" y="732471"/>
                </a:lnTo>
                <a:lnTo>
                  <a:pt x="475683" y="732471"/>
                </a:lnTo>
                <a:lnTo>
                  <a:pt x="471221" y="732247"/>
                </a:lnTo>
                <a:lnTo>
                  <a:pt x="466462" y="731358"/>
                </a:lnTo>
                <a:lnTo>
                  <a:pt x="462000" y="730244"/>
                </a:lnTo>
                <a:lnTo>
                  <a:pt x="457241" y="729129"/>
                </a:lnTo>
                <a:lnTo>
                  <a:pt x="452780" y="727569"/>
                </a:lnTo>
                <a:lnTo>
                  <a:pt x="448020" y="725787"/>
                </a:lnTo>
                <a:lnTo>
                  <a:pt x="438799" y="721774"/>
                </a:lnTo>
                <a:lnTo>
                  <a:pt x="419464" y="712639"/>
                </a:lnTo>
                <a:lnTo>
                  <a:pt x="409351" y="707959"/>
                </a:lnTo>
                <a:lnTo>
                  <a:pt x="398346" y="703502"/>
                </a:lnTo>
                <a:lnTo>
                  <a:pt x="393289" y="701496"/>
                </a:lnTo>
                <a:lnTo>
                  <a:pt x="387340" y="699937"/>
                </a:lnTo>
                <a:lnTo>
                  <a:pt x="381688" y="698154"/>
                </a:lnTo>
                <a:lnTo>
                  <a:pt x="375145" y="696817"/>
                </a:lnTo>
                <a:lnTo>
                  <a:pt x="369196" y="695702"/>
                </a:lnTo>
                <a:lnTo>
                  <a:pt x="362651" y="694811"/>
                </a:lnTo>
                <a:lnTo>
                  <a:pt x="356107" y="694590"/>
                </a:lnTo>
                <a:lnTo>
                  <a:pt x="349266" y="694143"/>
                </a:lnTo>
                <a:lnTo>
                  <a:pt x="348969" y="689240"/>
                </a:lnTo>
                <a:lnTo>
                  <a:pt x="348076" y="684337"/>
                </a:lnTo>
                <a:lnTo>
                  <a:pt x="346886" y="680326"/>
                </a:lnTo>
                <a:lnTo>
                  <a:pt x="345399" y="676760"/>
                </a:lnTo>
                <a:lnTo>
                  <a:pt x="343615" y="673642"/>
                </a:lnTo>
                <a:lnTo>
                  <a:pt x="340937" y="670744"/>
                </a:lnTo>
                <a:lnTo>
                  <a:pt x="338260" y="668516"/>
                </a:lnTo>
                <a:lnTo>
                  <a:pt x="334988" y="666956"/>
                </a:lnTo>
                <a:lnTo>
                  <a:pt x="331419" y="665841"/>
                </a:lnTo>
                <a:lnTo>
                  <a:pt x="328147" y="664727"/>
                </a:lnTo>
                <a:lnTo>
                  <a:pt x="323983" y="664281"/>
                </a:lnTo>
                <a:lnTo>
                  <a:pt x="319819" y="664058"/>
                </a:lnTo>
                <a:lnTo>
                  <a:pt x="315654" y="664281"/>
                </a:lnTo>
                <a:lnTo>
                  <a:pt x="311490" y="665173"/>
                </a:lnTo>
                <a:lnTo>
                  <a:pt x="307028" y="666287"/>
                </a:lnTo>
                <a:lnTo>
                  <a:pt x="302566" y="667401"/>
                </a:lnTo>
                <a:lnTo>
                  <a:pt x="299889" y="665841"/>
                </a:lnTo>
                <a:lnTo>
                  <a:pt x="298105" y="663612"/>
                </a:lnTo>
                <a:lnTo>
                  <a:pt x="296320" y="660716"/>
                </a:lnTo>
                <a:lnTo>
                  <a:pt x="295130" y="657595"/>
                </a:lnTo>
                <a:lnTo>
                  <a:pt x="294238" y="654031"/>
                </a:lnTo>
                <a:lnTo>
                  <a:pt x="293940" y="649797"/>
                </a:lnTo>
                <a:lnTo>
                  <a:pt x="293940" y="645561"/>
                </a:lnTo>
                <a:lnTo>
                  <a:pt x="293940" y="640659"/>
                </a:lnTo>
                <a:lnTo>
                  <a:pt x="288289" y="641329"/>
                </a:lnTo>
                <a:lnTo>
                  <a:pt x="282934" y="641329"/>
                </a:lnTo>
                <a:lnTo>
                  <a:pt x="278175" y="640883"/>
                </a:lnTo>
                <a:lnTo>
                  <a:pt x="273118" y="640659"/>
                </a:lnTo>
                <a:lnTo>
                  <a:pt x="268657" y="639769"/>
                </a:lnTo>
                <a:lnTo>
                  <a:pt x="264195" y="638878"/>
                </a:lnTo>
                <a:lnTo>
                  <a:pt x="260031" y="637763"/>
                </a:lnTo>
                <a:lnTo>
                  <a:pt x="255866" y="636425"/>
                </a:lnTo>
                <a:lnTo>
                  <a:pt x="248430" y="641551"/>
                </a:lnTo>
                <a:lnTo>
                  <a:pt x="240993" y="646900"/>
                </a:lnTo>
                <a:lnTo>
                  <a:pt x="226716" y="657819"/>
                </a:lnTo>
                <a:lnTo>
                  <a:pt x="211843" y="669408"/>
                </a:lnTo>
                <a:lnTo>
                  <a:pt x="204407" y="674755"/>
                </a:lnTo>
                <a:lnTo>
                  <a:pt x="196376" y="680326"/>
                </a:lnTo>
                <a:lnTo>
                  <a:pt x="188642" y="685452"/>
                </a:lnTo>
                <a:lnTo>
                  <a:pt x="180016" y="690577"/>
                </a:lnTo>
                <a:lnTo>
                  <a:pt x="170795" y="695035"/>
                </a:lnTo>
                <a:lnTo>
                  <a:pt x="161574" y="699267"/>
                </a:lnTo>
                <a:lnTo>
                  <a:pt x="156219" y="701051"/>
                </a:lnTo>
                <a:lnTo>
                  <a:pt x="151461" y="702610"/>
                </a:lnTo>
                <a:lnTo>
                  <a:pt x="145809" y="704394"/>
                </a:lnTo>
                <a:lnTo>
                  <a:pt x="140455" y="705731"/>
                </a:lnTo>
                <a:lnTo>
                  <a:pt x="134506" y="706845"/>
                </a:lnTo>
                <a:lnTo>
                  <a:pt x="128854" y="707959"/>
                </a:lnTo>
                <a:lnTo>
                  <a:pt x="122310" y="708850"/>
                </a:lnTo>
                <a:lnTo>
                  <a:pt x="116064" y="709740"/>
                </a:lnTo>
                <a:lnTo>
                  <a:pt x="113982" y="704616"/>
                </a:lnTo>
                <a:lnTo>
                  <a:pt x="112197" y="701719"/>
                </a:lnTo>
                <a:lnTo>
                  <a:pt x="111007" y="700606"/>
                </a:lnTo>
                <a:lnTo>
                  <a:pt x="110412" y="700160"/>
                </a:lnTo>
                <a:lnTo>
                  <a:pt x="109222" y="699491"/>
                </a:lnTo>
                <a:lnTo>
                  <a:pt x="108033" y="699267"/>
                </a:lnTo>
                <a:lnTo>
                  <a:pt x="105951" y="699045"/>
                </a:lnTo>
                <a:lnTo>
                  <a:pt x="102976" y="698822"/>
                </a:lnTo>
                <a:lnTo>
                  <a:pt x="99406" y="698154"/>
                </a:lnTo>
                <a:lnTo>
                  <a:pt x="97324" y="697262"/>
                </a:lnTo>
                <a:lnTo>
                  <a:pt x="94944" y="696147"/>
                </a:lnTo>
                <a:lnTo>
                  <a:pt x="98811" y="693920"/>
                </a:lnTo>
                <a:lnTo>
                  <a:pt x="102084" y="691469"/>
                </a:lnTo>
                <a:lnTo>
                  <a:pt x="105058" y="688572"/>
                </a:lnTo>
                <a:lnTo>
                  <a:pt x="108330" y="685675"/>
                </a:lnTo>
                <a:lnTo>
                  <a:pt x="113982" y="679659"/>
                </a:lnTo>
                <a:lnTo>
                  <a:pt x="119633" y="672973"/>
                </a:lnTo>
                <a:lnTo>
                  <a:pt x="130341" y="659601"/>
                </a:lnTo>
                <a:lnTo>
                  <a:pt x="135993" y="652693"/>
                </a:lnTo>
                <a:lnTo>
                  <a:pt x="141645" y="646232"/>
                </a:lnTo>
                <a:lnTo>
                  <a:pt x="140455" y="645117"/>
                </a:lnTo>
                <a:lnTo>
                  <a:pt x="139563" y="644002"/>
                </a:lnTo>
                <a:lnTo>
                  <a:pt x="138670" y="640659"/>
                </a:lnTo>
                <a:lnTo>
                  <a:pt x="137778" y="637094"/>
                </a:lnTo>
                <a:lnTo>
                  <a:pt x="137480" y="633084"/>
                </a:lnTo>
                <a:lnTo>
                  <a:pt x="137183" y="623946"/>
                </a:lnTo>
                <a:lnTo>
                  <a:pt x="137480" y="615033"/>
                </a:lnTo>
                <a:lnTo>
                  <a:pt x="140455" y="616371"/>
                </a:lnTo>
                <a:lnTo>
                  <a:pt x="142834" y="617484"/>
                </a:lnTo>
                <a:lnTo>
                  <a:pt x="144917" y="618153"/>
                </a:lnTo>
                <a:lnTo>
                  <a:pt x="146404" y="618153"/>
                </a:lnTo>
                <a:lnTo>
                  <a:pt x="147594" y="617929"/>
                </a:lnTo>
                <a:lnTo>
                  <a:pt x="148486" y="617262"/>
                </a:lnTo>
                <a:lnTo>
                  <a:pt x="148783" y="616371"/>
                </a:lnTo>
                <a:lnTo>
                  <a:pt x="148783" y="615256"/>
                </a:lnTo>
                <a:lnTo>
                  <a:pt x="147891" y="612582"/>
                </a:lnTo>
                <a:lnTo>
                  <a:pt x="146106" y="608794"/>
                </a:lnTo>
                <a:lnTo>
                  <a:pt x="144321" y="605229"/>
                </a:lnTo>
                <a:lnTo>
                  <a:pt x="141645" y="601439"/>
                </a:lnTo>
                <a:lnTo>
                  <a:pt x="141645" y="604783"/>
                </a:lnTo>
                <a:lnTo>
                  <a:pt x="140752" y="607679"/>
                </a:lnTo>
                <a:lnTo>
                  <a:pt x="139265" y="609685"/>
                </a:lnTo>
                <a:lnTo>
                  <a:pt x="137480" y="611466"/>
                </a:lnTo>
                <a:lnTo>
                  <a:pt x="134803" y="612136"/>
                </a:lnTo>
                <a:lnTo>
                  <a:pt x="131829" y="613027"/>
                </a:lnTo>
                <a:lnTo>
                  <a:pt x="128259" y="613250"/>
                </a:lnTo>
                <a:lnTo>
                  <a:pt x="124987" y="613250"/>
                </a:lnTo>
                <a:lnTo>
                  <a:pt x="116658" y="613250"/>
                </a:lnTo>
                <a:lnTo>
                  <a:pt x="108033" y="613027"/>
                </a:lnTo>
                <a:lnTo>
                  <a:pt x="103869" y="613250"/>
                </a:lnTo>
                <a:lnTo>
                  <a:pt x="99406" y="613696"/>
                </a:lnTo>
                <a:lnTo>
                  <a:pt x="94944" y="614142"/>
                </a:lnTo>
                <a:lnTo>
                  <a:pt x="90780" y="615256"/>
                </a:lnTo>
                <a:lnTo>
                  <a:pt x="89591" y="612136"/>
                </a:lnTo>
                <a:lnTo>
                  <a:pt x="88104" y="609016"/>
                </a:lnTo>
                <a:lnTo>
                  <a:pt x="84831" y="603668"/>
                </a:lnTo>
                <a:lnTo>
                  <a:pt x="83642" y="600772"/>
                </a:lnTo>
                <a:lnTo>
                  <a:pt x="82452" y="597206"/>
                </a:lnTo>
                <a:lnTo>
                  <a:pt x="82154" y="593417"/>
                </a:lnTo>
                <a:lnTo>
                  <a:pt x="82452" y="588514"/>
                </a:lnTo>
                <a:lnTo>
                  <a:pt x="85129" y="588514"/>
                </a:lnTo>
                <a:lnTo>
                  <a:pt x="88104" y="588738"/>
                </a:lnTo>
                <a:lnTo>
                  <a:pt x="95242" y="589851"/>
                </a:lnTo>
                <a:lnTo>
                  <a:pt x="102976" y="590743"/>
                </a:lnTo>
                <a:lnTo>
                  <a:pt x="106545" y="591189"/>
                </a:lnTo>
                <a:lnTo>
                  <a:pt x="110115" y="591189"/>
                </a:lnTo>
                <a:lnTo>
                  <a:pt x="113387" y="590743"/>
                </a:lnTo>
                <a:lnTo>
                  <a:pt x="116658" y="589851"/>
                </a:lnTo>
                <a:lnTo>
                  <a:pt x="118146" y="589406"/>
                </a:lnTo>
                <a:lnTo>
                  <a:pt x="119336" y="588514"/>
                </a:lnTo>
                <a:lnTo>
                  <a:pt x="120525" y="587624"/>
                </a:lnTo>
                <a:lnTo>
                  <a:pt x="121716" y="586509"/>
                </a:lnTo>
                <a:lnTo>
                  <a:pt x="122905" y="585395"/>
                </a:lnTo>
                <a:lnTo>
                  <a:pt x="123500" y="583835"/>
                </a:lnTo>
                <a:lnTo>
                  <a:pt x="124392" y="582053"/>
                </a:lnTo>
                <a:lnTo>
                  <a:pt x="124690" y="580047"/>
                </a:lnTo>
                <a:lnTo>
                  <a:pt x="124987" y="575590"/>
                </a:lnTo>
                <a:lnTo>
                  <a:pt x="124690" y="570241"/>
                </a:lnTo>
                <a:lnTo>
                  <a:pt x="130936" y="567344"/>
                </a:lnTo>
                <a:lnTo>
                  <a:pt x="137480" y="565117"/>
                </a:lnTo>
                <a:lnTo>
                  <a:pt x="144619" y="563111"/>
                </a:lnTo>
                <a:lnTo>
                  <a:pt x="151758" y="561551"/>
                </a:lnTo>
                <a:lnTo>
                  <a:pt x="159195" y="559991"/>
                </a:lnTo>
                <a:lnTo>
                  <a:pt x="166630" y="558653"/>
                </a:lnTo>
                <a:lnTo>
                  <a:pt x="182098" y="556425"/>
                </a:lnTo>
                <a:lnTo>
                  <a:pt x="189832" y="555311"/>
                </a:lnTo>
                <a:lnTo>
                  <a:pt x="197268" y="553974"/>
                </a:lnTo>
                <a:lnTo>
                  <a:pt x="204407" y="552190"/>
                </a:lnTo>
                <a:lnTo>
                  <a:pt x="211248" y="550185"/>
                </a:lnTo>
                <a:lnTo>
                  <a:pt x="217792" y="547734"/>
                </a:lnTo>
                <a:lnTo>
                  <a:pt x="224039" y="544838"/>
                </a:lnTo>
                <a:lnTo>
                  <a:pt x="227014" y="543500"/>
                </a:lnTo>
                <a:lnTo>
                  <a:pt x="229690" y="541717"/>
                </a:lnTo>
                <a:lnTo>
                  <a:pt x="232368" y="539711"/>
                </a:lnTo>
                <a:lnTo>
                  <a:pt x="234747" y="537928"/>
                </a:lnTo>
                <a:lnTo>
                  <a:pt x="231772" y="529908"/>
                </a:lnTo>
                <a:lnTo>
                  <a:pt x="230285" y="526564"/>
                </a:lnTo>
                <a:lnTo>
                  <a:pt x="228798" y="523444"/>
                </a:lnTo>
                <a:lnTo>
                  <a:pt x="227310" y="520994"/>
                </a:lnTo>
                <a:lnTo>
                  <a:pt x="225526" y="518764"/>
                </a:lnTo>
                <a:lnTo>
                  <a:pt x="223444" y="516314"/>
                </a:lnTo>
                <a:lnTo>
                  <a:pt x="221659" y="514754"/>
                </a:lnTo>
                <a:lnTo>
                  <a:pt x="219874" y="513193"/>
                </a:lnTo>
                <a:lnTo>
                  <a:pt x="217495" y="512078"/>
                </a:lnTo>
                <a:lnTo>
                  <a:pt x="215412" y="511411"/>
                </a:lnTo>
                <a:lnTo>
                  <a:pt x="213330" y="510518"/>
                </a:lnTo>
                <a:lnTo>
                  <a:pt x="211248" y="510296"/>
                </a:lnTo>
                <a:lnTo>
                  <a:pt x="208571" y="509852"/>
                </a:lnTo>
                <a:lnTo>
                  <a:pt x="206192" y="509852"/>
                </a:lnTo>
                <a:lnTo>
                  <a:pt x="204109" y="509852"/>
                </a:lnTo>
                <a:lnTo>
                  <a:pt x="198756" y="510964"/>
                </a:lnTo>
                <a:lnTo>
                  <a:pt x="193401" y="512524"/>
                </a:lnTo>
                <a:lnTo>
                  <a:pt x="188345" y="514530"/>
                </a:lnTo>
                <a:lnTo>
                  <a:pt x="182693" y="516981"/>
                </a:lnTo>
                <a:lnTo>
                  <a:pt x="170497" y="522776"/>
                </a:lnTo>
                <a:lnTo>
                  <a:pt x="158599" y="529462"/>
                </a:lnTo>
                <a:lnTo>
                  <a:pt x="158897" y="526341"/>
                </a:lnTo>
                <a:lnTo>
                  <a:pt x="158897" y="523667"/>
                </a:lnTo>
                <a:lnTo>
                  <a:pt x="158897" y="521438"/>
                </a:lnTo>
                <a:lnTo>
                  <a:pt x="158004" y="519879"/>
                </a:lnTo>
                <a:lnTo>
                  <a:pt x="157410" y="518096"/>
                </a:lnTo>
                <a:lnTo>
                  <a:pt x="156219" y="516759"/>
                </a:lnTo>
                <a:lnTo>
                  <a:pt x="154732" y="515645"/>
                </a:lnTo>
                <a:lnTo>
                  <a:pt x="153543" y="514530"/>
                </a:lnTo>
                <a:lnTo>
                  <a:pt x="150270" y="512747"/>
                </a:lnTo>
                <a:lnTo>
                  <a:pt x="147296" y="510964"/>
                </a:lnTo>
                <a:lnTo>
                  <a:pt x="144321" y="509404"/>
                </a:lnTo>
                <a:lnTo>
                  <a:pt x="142834" y="508292"/>
                </a:lnTo>
                <a:lnTo>
                  <a:pt x="141645" y="506731"/>
                </a:lnTo>
                <a:lnTo>
                  <a:pt x="143727" y="502497"/>
                </a:lnTo>
                <a:lnTo>
                  <a:pt x="146106" y="498709"/>
                </a:lnTo>
                <a:lnTo>
                  <a:pt x="148783" y="495367"/>
                </a:lnTo>
                <a:lnTo>
                  <a:pt x="151461" y="492468"/>
                </a:lnTo>
                <a:lnTo>
                  <a:pt x="153840" y="490018"/>
                </a:lnTo>
                <a:lnTo>
                  <a:pt x="157112" y="488011"/>
                </a:lnTo>
                <a:lnTo>
                  <a:pt x="160086" y="486007"/>
                </a:lnTo>
                <a:lnTo>
                  <a:pt x="163061" y="484892"/>
                </a:lnTo>
                <a:lnTo>
                  <a:pt x="166333" y="483778"/>
                </a:lnTo>
                <a:lnTo>
                  <a:pt x="169902" y="482887"/>
                </a:lnTo>
                <a:close/>
                <a:moveTo>
                  <a:pt x="4394214" y="479093"/>
                </a:moveTo>
                <a:lnTo>
                  <a:pt x="4396317" y="479313"/>
                </a:lnTo>
                <a:lnTo>
                  <a:pt x="4398121" y="479750"/>
                </a:lnTo>
                <a:lnTo>
                  <a:pt x="4400528" y="480624"/>
                </a:lnTo>
                <a:lnTo>
                  <a:pt x="4402932" y="481282"/>
                </a:lnTo>
                <a:lnTo>
                  <a:pt x="4402029" y="483033"/>
                </a:lnTo>
                <a:lnTo>
                  <a:pt x="4401129" y="484346"/>
                </a:lnTo>
                <a:lnTo>
                  <a:pt x="4399623" y="485877"/>
                </a:lnTo>
                <a:lnTo>
                  <a:pt x="4398422" y="486972"/>
                </a:lnTo>
                <a:lnTo>
                  <a:pt x="4396918" y="487627"/>
                </a:lnTo>
                <a:lnTo>
                  <a:pt x="4395114" y="488503"/>
                </a:lnTo>
                <a:lnTo>
                  <a:pt x="4391807" y="489598"/>
                </a:lnTo>
                <a:lnTo>
                  <a:pt x="4387597" y="490473"/>
                </a:lnTo>
                <a:lnTo>
                  <a:pt x="4382787" y="490692"/>
                </a:lnTo>
                <a:lnTo>
                  <a:pt x="4377977" y="490692"/>
                </a:lnTo>
                <a:lnTo>
                  <a:pt x="4373165" y="490692"/>
                </a:lnTo>
                <a:lnTo>
                  <a:pt x="4377074" y="488284"/>
                </a:lnTo>
                <a:lnTo>
                  <a:pt x="4380682" y="485877"/>
                </a:lnTo>
                <a:lnTo>
                  <a:pt x="4383990" y="483252"/>
                </a:lnTo>
                <a:lnTo>
                  <a:pt x="4386996" y="481282"/>
                </a:lnTo>
                <a:lnTo>
                  <a:pt x="4389101" y="480624"/>
                </a:lnTo>
                <a:lnTo>
                  <a:pt x="4390604" y="479969"/>
                </a:lnTo>
                <a:lnTo>
                  <a:pt x="4392410" y="479313"/>
                </a:lnTo>
                <a:close/>
                <a:moveTo>
                  <a:pt x="5360799" y="478202"/>
                </a:moveTo>
                <a:lnTo>
                  <a:pt x="5363221" y="478202"/>
                </a:lnTo>
                <a:lnTo>
                  <a:pt x="5365340" y="478837"/>
                </a:lnTo>
                <a:lnTo>
                  <a:pt x="5367156" y="479473"/>
                </a:lnTo>
                <a:lnTo>
                  <a:pt x="5368972" y="480320"/>
                </a:lnTo>
                <a:lnTo>
                  <a:pt x="5371092" y="481379"/>
                </a:lnTo>
                <a:lnTo>
                  <a:pt x="5372907" y="482015"/>
                </a:lnTo>
                <a:lnTo>
                  <a:pt x="5375329" y="482439"/>
                </a:lnTo>
                <a:lnTo>
                  <a:pt x="5378054" y="482227"/>
                </a:lnTo>
                <a:lnTo>
                  <a:pt x="5378054" y="495154"/>
                </a:lnTo>
                <a:lnTo>
                  <a:pt x="5375329" y="493457"/>
                </a:lnTo>
                <a:lnTo>
                  <a:pt x="5372302" y="492398"/>
                </a:lnTo>
                <a:lnTo>
                  <a:pt x="5368972" y="491126"/>
                </a:lnTo>
                <a:lnTo>
                  <a:pt x="5365945" y="489855"/>
                </a:lnTo>
                <a:lnTo>
                  <a:pt x="5365038" y="489219"/>
                </a:lnTo>
                <a:lnTo>
                  <a:pt x="5363826" y="488160"/>
                </a:lnTo>
                <a:lnTo>
                  <a:pt x="5362616" y="487101"/>
                </a:lnTo>
                <a:lnTo>
                  <a:pt x="5361708" y="485829"/>
                </a:lnTo>
                <a:lnTo>
                  <a:pt x="5361102" y="484346"/>
                </a:lnTo>
                <a:lnTo>
                  <a:pt x="5360799" y="482439"/>
                </a:lnTo>
                <a:lnTo>
                  <a:pt x="5360194" y="480743"/>
                </a:lnTo>
                <a:close/>
                <a:moveTo>
                  <a:pt x="4626915" y="478202"/>
                </a:moveTo>
                <a:lnTo>
                  <a:pt x="4632721" y="478202"/>
                </a:lnTo>
                <a:lnTo>
                  <a:pt x="4632721" y="494229"/>
                </a:lnTo>
                <a:lnTo>
                  <a:pt x="4632110" y="492196"/>
                </a:lnTo>
                <a:lnTo>
                  <a:pt x="4630888" y="490165"/>
                </a:lnTo>
                <a:lnTo>
                  <a:pt x="4629666" y="488359"/>
                </a:lnTo>
                <a:lnTo>
                  <a:pt x="4627833" y="487005"/>
                </a:lnTo>
                <a:lnTo>
                  <a:pt x="4625999" y="485876"/>
                </a:lnTo>
                <a:lnTo>
                  <a:pt x="4623860" y="484747"/>
                </a:lnTo>
                <a:lnTo>
                  <a:pt x="4622027" y="484070"/>
                </a:lnTo>
                <a:lnTo>
                  <a:pt x="4620193" y="483619"/>
                </a:lnTo>
                <a:lnTo>
                  <a:pt x="4618665" y="483619"/>
                </a:lnTo>
                <a:lnTo>
                  <a:pt x="4617443" y="483845"/>
                </a:lnTo>
                <a:lnTo>
                  <a:pt x="4616526" y="484747"/>
                </a:lnTo>
                <a:lnTo>
                  <a:pt x="4616221" y="485876"/>
                </a:lnTo>
                <a:lnTo>
                  <a:pt x="4616526" y="487231"/>
                </a:lnTo>
                <a:lnTo>
                  <a:pt x="4617749" y="489487"/>
                </a:lnTo>
                <a:lnTo>
                  <a:pt x="4619582" y="492196"/>
                </a:lnTo>
                <a:lnTo>
                  <a:pt x="4618665" y="494454"/>
                </a:lnTo>
                <a:lnTo>
                  <a:pt x="4617443" y="495809"/>
                </a:lnTo>
                <a:lnTo>
                  <a:pt x="4616221" y="496712"/>
                </a:lnTo>
                <a:lnTo>
                  <a:pt x="4614999" y="496937"/>
                </a:lnTo>
                <a:lnTo>
                  <a:pt x="4613776" y="496712"/>
                </a:lnTo>
                <a:lnTo>
                  <a:pt x="4613166" y="496035"/>
                </a:lnTo>
                <a:lnTo>
                  <a:pt x="4610415" y="493551"/>
                </a:lnTo>
                <a:lnTo>
                  <a:pt x="4607971" y="491068"/>
                </a:lnTo>
                <a:lnTo>
                  <a:pt x="4606443" y="489487"/>
                </a:lnTo>
                <a:lnTo>
                  <a:pt x="4604915" y="488359"/>
                </a:lnTo>
                <a:lnTo>
                  <a:pt x="4603387" y="487457"/>
                </a:lnTo>
                <a:lnTo>
                  <a:pt x="4601859" y="487005"/>
                </a:lnTo>
                <a:lnTo>
                  <a:pt x="4600026" y="487005"/>
                </a:lnTo>
                <a:lnTo>
                  <a:pt x="4598193" y="487907"/>
                </a:lnTo>
                <a:lnTo>
                  <a:pt x="4600638" y="484974"/>
                </a:lnTo>
                <a:lnTo>
                  <a:pt x="4604304" y="482715"/>
                </a:lnTo>
                <a:lnTo>
                  <a:pt x="4607971" y="480910"/>
                </a:lnTo>
                <a:lnTo>
                  <a:pt x="4612248" y="479782"/>
                </a:lnTo>
                <a:lnTo>
                  <a:pt x="4616832" y="478652"/>
                </a:lnTo>
                <a:lnTo>
                  <a:pt x="4621721" y="478427"/>
                </a:lnTo>
                <a:close/>
                <a:moveTo>
                  <a:pt x="4483029" y="471064"/>
                </a:moveTo>
                <a:lnTo>
                  <a:pt x="4483029" y="474410"/>
                </a:lnTo>
                <a:lnTo>
                  <a:pt x="4483326" y="475970"/>
                </a:lnTo>
                <a:lnTo>
                  <a:pt x="4483620" y="477309"/>
                </a:lnTo>
                <a:lnTo>
                  <a:pt x="4484509" y="478202"/>
                </a:lnTo>
                <a:lnTo>
                  <a:pt x="4485099" y="478870"/>
                </a:lnTo>
                <a:lnTo>
                  <a:pt x="4486283" y="479539"/>
                </a:lnTo>
                <a:lnTo>
                  <a:pt x="4487465" y="480208"/>
                </a:lnTo>
                <a:lnTo>
                  <a:pt x="4484509" y="482439"/>
                </a:lnTo>
                <a:lnTo>
                  <a:pt x="4481846" y="484001"/>
                </a:lnTo>
                <a:lnTo>
                  <a:pt x="4478889" y="485563"/>
                </a:lnTo>
                <a:lnTo>
                  <a:pt x="4475931" y="486231"/>
                </a:lnTo>
                <a:lnTo>
                  <a:pt x="4472974" y="486900"/>
                </a:lnTo>
                <a:lnTo>
                  <a:pt x="4470017" y="487123"/>
                </a:lnTo>
                <a:lnTo>
                  <a:pt x="4466763" y="486900"/>
                </a:lnTo>
                <a:lnTo>
                  <a:pt x="4464397" y="486678"/>
                </a:lnTo>
                <a:lnTo>
                  <a:pt x="4461143" y="485784"/>
                </a:lnTo>
                <a:lnTo>
                  <a:pt x="4458187" y="484892"/>
                </a:lnTo>
                <a:lnTo>
                  <a:pt x="4452270" y="482439"/>
                </a:lnTo>
                <a:lnTo>
                  <a:pt x="4446650" y="479317"/>
                </a:lnTo>
                <a:lnTo>
                  <a:pt x="4441031" y="476193"/>
                </a:lnTo>
                <a:lnTo>
                  <a:pt x="4443101" y="474410"/>
                </a:lnTo>
                <a:lnTo>
                  <a:pt x="4445171" y="473517"/>
                </a:lnTo>
                <a:lnTo>
                  <a:pt x="4447537" y="472848"/>
                </a:lnTo>
                <a:lnTo>
                  <a:pt x="4449608" y="472402"/>
                </a:lnTo>
                <a:lnTo>
                  <a:pt x="4451975" y="472402"/>
                </a:lnTo>
                <a:lnTo>
                  <a:pt x="4454637" y="472402"/>
                </a:lnTo>
                <a:lnTo>
                  <a:pt x="4459665" y="473072"/>
                </a:lnTo>
                <a:lnTo>
                  <a:pt x="4465284" y="473517"/>
                </a:lnTo>
                <a:lnTo>
                  <a:pt x="4468240" y="473963"/>
                </a:lnTo>
                <a:lnTo>
                  <a:pt x="4470904" y="473963"/>
                </a:lnTo>
                <a:lnTo>
                  <a:pt x="4473860" y="473963"/>
                </a:lnTo>
                <a:lnTo>
                  <a:pt x="4477115" y="473295"/>
                </a:lnTo>
                <a:lnTo>
                  <a:pt x="4480070" y="472402"/>
                </a:lnTo>
                <a:close/>
                <a:moveTo>
                  <a:pt x="5048058" y="468388"/>
                </a:moveTo>
                <a:lnTo>
                  <a:pt x="5055395" y="468612"/>
                </a:lnTo>
                <a:lnTo>
                  <a:pt x="5045417" y="473519"/>
                </a:lnTo>
                <a:lnTo>
                  <a:pt x="5034852" y="478203"/>
                </a:lnTo>
                <a:lnTo>
                  <a:pt x="5024581" y="482887"/>
                </a:lnTo>
                <a:lnTo>
                  <a:pt x="5019298" y="485116"/>
                </a:lnTo>
                <a:lnTo>
                  <a:pt x="5013722" y="487124"/>
                </a:lnTo>
                <a:lnTo>
                  <a:pt x="5014896" y="484448"/>
                </a:lnTo>
                <a:lnTo>
                  <a:pt x="5016364" y="481993"/>
                </a:lnTo>
                <a:lnTo>
                  <a:pt x="5017831" y="479762"/>
                </a:lnTo>
                <a:lnTo>
                  <a:pt x="5019885" y="477755"/>
                </a:lnTo>
                <a:lnTo>
                  <a:pt x="5021646" y="475972"/>
                </a:lnTo>
                <a:lnTo>
                  <a:pt x="5023993" y="474410"/>
                </a:lnTo>
                <a:lnTo>
                  <a:pt x="5026342" y="472849"/>
                </a:lnTo>
                <a:lnTo>
                  <a:pt x="5028982" y="471733"/>
                </a:lnTo>
                <a:lnTo>
                  <a:pt x="5031624" y="471064"/>
                </a:lnTo>
                <a:lnTo>
                  <a:pt x="5034559" y="470172"/>
                </a:lnTo>
                <a:lnTo>
                  <a:pt x="5037494" y="469280"/>
                </a:lnTo>
                <a:lnTo>
                  <a:pt x="5041015" y="469057"/>
                </a:lnTo>
                <a:close/>
                <a:moveTo>
                  <a:pt x="547952" y="464820"/>
                </a:moveTo>
                <a:lnTo>
                  <a:pt x="549729" y="464820"/>
                </a:lnTo>
                <a:lnTo>
                  <a:pt x="551210" y="464820"/>
                </a:lnTo>
                <a:lnTo>
                  <a:pt x="555062" y="465040"/>
                </a:lnTo>
                <a:lnTo>
                  <a:pt x="558913" y="465922"/>
                </a:lnTo>
                <a:lnTo>
                  <a:pt x="562469" y="467247"/>
                </a:lnTo>
                <a:lnTo>
                  <a:pt x="566320" y="469011"/>
                </a:lnTo>
                <a:lnTo>
                  <a:pt x="570171" y="470995"/>
                </a:lnTo>
                <a:lnTo>
                  <a:pt x="577874" y="474524"/>
                </a:lnTo>
                <a:lnTo>
                  <a:pt x="581725" y="476509"/>
                </a:lnTo>
                <a:lnTo>
                  <a:pt x="585873" y="478273"/>
                </a:lnTo>
                <a:lnTo>
                  <a:pt x="590317" y="479376"/>
                </a:lnTo>
                <a:lnTo>
                  <a:pt x="594761" y="480479"/>
                </a:lnTo>
                <a:lnTo>
                  <a:pt x="599204" y="480699"/>
                </a:lnTo>
                <a:lnTo>
                  <a:pt x="601574" y="480699"/>
                </a:lnTo>
                <a:lnTo>
                  <a:pt x="603649" y="480479"/>
                </a:lnTo>
                <a:lnTo>
                  <a:pt x="600093" y="482463"/>
                </a:lnTo>
                <a:lnTo>
                  <a:pt x="595946" y="483567"/>
                </a:lnTo>
                <a:lnTo>
                  <a:pt x="592094" y="484448"/>
                </a:lnTo>
                <a:lnTo>
                  <a:pt x="587947" y="484448"/>
                </a:lnTo>
                <a:lnTo>
                  <a:pt x="583503" y="484008"/>
                </a:lnTo>
                <a:lnTo>
                  <a:pt x="579355" y="483125"/>
                </a:lnTo>
                <a:lnTo>
                  <a:pt x="575207" y="482463"/>
                </a:lnTo>
                <a:lnTo>
                  <a:pt x="570764" y="480919"/>
                </a:lnTo>
                <a:lnTo>
                  <a:pt x="566616" y="479376"/>
                </a:lnTo>
                <a:lnTo>
                  <a:pt x="562469" y="477612"/>
                </a:lnTo>
                <a:lnTo>
                  <a:pt x="554765" y="474082"/>
                </a:lnTo>
                <a:lnTo>
                  <a:pt x="547063" y="470334"/>
                </a:lnTo>
                <a:lnTo>
                  <a:pt x="540545" y="467688"/>
                </a:lnTo>
                <a:lnTo>
                  <a:pt x="542323" y="466584"/>
                </a:lnTo>
                <a:lnTo>
                  <a:pt x="544100" y="465922"/>
                </a:lnTo>
                <a:lnTo>
                  <a:pt x="546174" y="465483"/>
                </a:lnTo>
                <a:close/>
                <a:moveTo>
                  <a:pt x="4073191" y="463926"/>
                </a:moveTo>
                <a:lnTo>
                  <a:pt x="4074098" y="464377"/>
                </a:lnTo>
                <a:lnTo>
                  <a:pt x="4075304" y="464601"/>
                </a:lnTo>
                <a:lnTo>
                  <a:pt x="4078017" y="465503"/>
                </a:lnTo>
                <a:lnTo>
                  <a:pt x="4081337" y="466631"/>
                </a:lnTo>
                <a:lnTo>
                  <a:pt x="4083145" y="466857"/>
                </a:lnTo>
                <a:lnTo>
                  <a:pt x="4085257" y="467082"/>
                </a:lnTo>
                <a:lnTo>
                  <a:pt x="4087368" y="467082"/>
                </a:lnTo>
                <a:lnTo>
                  <a:pt x="4089780" y="466857"/>
                </a:lnTo>
                <a:lnTo>
                  <a:pt x="4090384" y="469336"/>
                </a:lnTo>
                <a:lnTo>
                  <a:pt x="4090987" y="471138"/>
                </a:lnTo>
                <a:lnTo>
                  <a:pt x="4090384" y="472942"/>
                </a:lnTo>
                <a:lnTo>
                  <a:pt x="4090084" y="474069"/>
                </a:lnTo>
                <a:lnTo>
                  <a:pt x="4088877" y="474520"/>
                </a:lnTo>
                <a:lnTo>
                  <a:pt x="4087671" y="475196"/>
                </a:lnTo>
                <a:lnTo>
                  <a:pt x="4085558" y="476097"/>
                </a:lnTo>
                <a:lnTo>
                  <a:pt x="4082844" y="476773"/>
                </a:lnTo>
                <a:lnTo>
                  <a:pt x="4081940" y="477449"/>
                </a:lnTo>
                <a:lnTo>
                  <a:pt x="4081035" y="478351"/>
                </a:lnTo>
                <a:lnTo>
                  <a:pt x="4080431" y="479478"/>
                </a:lnTo>
                <a:lnTo>
                  <a:pt x="4080131" y="480831"/>
                </a:lnTo>
                <a:lnTo>
                  <a:pt x="4080431" y="482858"/>
                </a:lnTo>
                <a:lnTo>
                  <a:pt x="4081337" y="485112"/>
                </a:lnTo>
                <a:lnTo>
                  <a:pt x="4079527" y="485338"/>
                </a:lnTo>
                <a:lnTo>
                  <a:pt x="4078320" y="485112"/>
                </a:lnTo>
                <a:lnTo>
                  <a:pt x="4077114" y="484662"/>
                </a:lnTo>
                <a:lnTo>
                  <a:pt x="4076510" y="483760"/>
                </a:lnTo>
                <a:lnTo>
                  <a:pt x="4075604" y="482858"/>
                </a:lnTo>
                <a:lnTo>
                  <a:pt x="4074700" y="481732"/>
                </a:lnTo>
                <a:lnTo>
                  <a:pt x="4074098" y="479027"/>
                </a:lnTo>
                <a:lnTo>
                  <a:pt x="4073191" y="476548"/>
                </a:lnTo>
                <a:lnTo>
                  <a:pt x="4072287" y="474295"/>
                </a:lnTo>
                <a:lnTo>
                  <a:pt x="4071684" y="473166"/>
                </a:lnTo>
                <a:lnTo>
                  <a:pt x="4070778" y="472490"/>
                </a:lnTo>
                <a:lnTo>
                  <a:pt x="4069572" y="472040"/>
                </a:lnTo>
                <a:lnTo>
                  <a:pt x="4068367" y="471814"/>
                </a:lnTo>
                <a:lnTo>
                  <a:pt x="4069874" y="467082"/>
                </a:lnTo>
                <a:lnTo>
                  <a:pt x="4070778" y="465730"/>
                </a:lnTo>
                <a:lnTo>
                  <a:pt x="4071381" y="464828"/>
                </a:lnTo>
                <a:lnTo>
                  <a:pt x="4072287" y="464377"/>
                </a:lnTo>
                <a:close/>
                <a:moveTo>
                  <a:pt x="4035670" y="463926"/>
                </a:moveTo>
                <a:lnTo>
                  <a:pt x="4037472" y="464372"/>
                </a:lnTo>
                <a:lnTo>
                  <a:pt x="4039273" y="464594"/>
                </a:lnTo>
                <a:lnTo>
                  <a:pt x="4043476" y="465709"/>
                </a:lnTo>
                <a:lnTo>
                  <a:pt x="4048581" y="467496"/>
                </a:lnTo>
                <a:lnTo>
                  <a:pt x="4051283" y="467941"/>
                </a:lnTo>
                <a:lnTo>
                  <a:pt x="4053686" y="468164"/>
                </a:lnTo>
                <a:lnTo>
                  <a:pt x="4056387" y="468610"/>
                </a:lnTo>
                <a:lnTo>
                  <a:pt x="4059090" y="468610"/>
                </a:lnTo>
                <a:lnTo>
                  <a:pt x="4061792" y="467941"/>
                </a:lnTo>
                <a:lnTo>
                  <a:pt x="4064794" y="467050"/>
                </a:lnTo>
                <a:lnTo>
                  <a:pt x="4063592" y="470172"/>
                </a:lnTo>
                <a:lnTo>
                  <a:pt x="4062092" y="472402"/>
                </a:lnTo>
                <a:lnTo>
                  <a:pt x="4060592" y="474186"/>
                </a:lnTo>
                <a:lnTo>
                  <a:pt x="4059090" y="475079"/>
                </a:lnTo>
                <a:lnTo>
                  <a:pt x="4057287" y="475524"/>
                </a:lnTo>
                <a:lnTo>
                  <a:pt x="4054886" y="475302"/>
                </a:lnTo>
                <a:lnTo>
                  <a:pt x="4053085" y="475079"/>
                </a:lnTo>
                <a:lnTo>
                  <a:pt x="4050383" y="474186"/>
                </a:lnTo>
                <a:lnTo>
                  <a:pt x="4045877" y="472178"/>
                </a:lnTo>
                <a:lnTo>
                  <a:pt x="4040475" y="469948"/>
                </a:lnTo>
                <a:lnTo>
                  <a:pt x="4037772" y="468833"/>
                </a:lnTo>
                <a:lnTo>
                  <a:pt x="4035670" y="468164"/>
                </a:lnTo>
                <a:lnTo>
                  <a:pt x="4032968" y="467717"/>
                </a:lnTo>
                <a:lnTo>
                  <a:pt x="4030266" y="467717"/>
                </a:lnTo>
                <a:lnTo>
                  <a:pt x="4031468" y="465934"/>
                </a:lnTo>
                <a:lnTo>
                  <a:pt x="4032666" y="464819"/>
                </a:lnTo>
                <a:lnTo>
                  <a:pt x="4034170" y="464372"/>
                </a:lnTo>
                <a:close/>
                <a:moveTo>
                  <a:pt x="3996472" y="455004"/>
                </a:moveTo>
                <a:lnTo>
                  <a:pt x="3998276" y="455004"/>
                </a:lnTo>
                <a:lnTo>
                  <a:pt x="4000077" y="455443"/>
                </a:lnTo>
                <a:lnTo>
                  <a:pt x="4000980" y="456319"/>
                </a:lnTo>
                <a:lnTo>
                  <a:pt x="4002181" y="456977"/>
                </a:lnTo>
                <a:lnTo>
                  <a:pt x="4002482" y="458512"/>
                </a:lnTo>
                <a:lnTo>
                  <a:pt x="4003383" y="459825"/>
                </a:lnTo>
                <a:lnTo>
                  <a:pt x="4003983" y="462674"/>
                </a:lnTo>
                <a:lnTo>
                  <a:pt x="4005185" y="465742"/>
                </a:lnTo>
                <a:lnTo>
                  <a:pt x="4006088" y="466838"/>
                </a:lnTo>
                <a:lnTo>
                  <a:pt x="4006689" y="467496"/>
                </a:lnTo>
                <a:lnTo>
                  <a:pt x="4007890" y="468372"/>
                </a:lnTo>
                <a:lnTo>
                  <a:pt x="4009391" y="468591"/>
                </a:lnTo>
                <a:lnTo>
                  <a:pt x="4011195" y="468591"/>
                </a:lnTo>
                <a:lnTo>
                  <a:pt x="4013599" y="468152"/>
                </a:lnTo>
                <a:lnTo>
                  <a:pt x="4010894" y="470343"/>
                </a:lnTo>
                <a:lnTo>
                  <a:pt x="4007890" y="472316"/>
                </a:lnTo>
                <a:lnTo>
                  <a:pt x="4003983" y="473849"/>
                </a:lnTo>
                <a:lnTo>
                  <a:pt x="4000077" y="475602"/>
                </a:lnTo>
                <a:lnTo>
                  <a:pt x="3995272" y="476919"/>
                </a:lnTo>
                <a:lnTo>
                  <a:pt x="3990464" y="478013"/>
                </a:lnTo>
                <a:lnTo>
                  <a:pt x="3985356" y="478890"/>
                </a:lnTo>
                <a:lnTo>
                  <a:pt x="3980548" y="479548"/>
                </a:lnTo>
                <a:lnTo>
                  <a:pt x="3975741" y="479766"/>
                </a:lnTo>
                <a:lnTo>
                  <a:pt x="3970634" y="479985"/>
                </a:lnTo>
                <a:lnTo>
                  <a:pt x="3966128" y="479766"/>
                </a:lnTo>
                <a:lnTo>
                  <a:pt x="3961620" y="479108"/>
                </a:lnTo>
                <a:lnTo>
                  <a:pt x="3957717" y="478013"/>
                </a:lnTo>
                <a:lnTo>
                  <a:pt x="3954412" y="476919"/>
                </a:lnTo>
                <a:lnTo>
                  <a:pt x="3951706" y="475384"/>
                </a:lnTo>
                <a:lnTo>
                  <a:pt x="3950505" y="474508"/>
                </a:lnTo>
                <a:lnTo>
                  <a:pt x="3949304" y="473412"/>
                </a:lnTo>
                <a:lnTo>
                  <a:pt x="3950806" y="470343"/>
                </a:lnTo>
                <a:lnTo>
                  <a:pt x="3952908" y="467933"/>
                </a:lnTo>
                <a:lnTo>
                  <a:pt x="3955011" y="465742"/>
                </a:lnTo>
                <a:lnTo>
                  <a:pt x="3957717" y="463988"/>
                </a:lnTo>
                <a:lnTo>
                  <a:pt x="3960419" y="462674"/>
                </a:lnTo>
                <a:lnTo>
                  <a:pt x="3963724" y="461578"/>
                </a:lnTo>
                <a:lnTo>
                  <a:pt x="3967329" y="460702"/>
                </a:lnTo>
                <a:lnTo>
                  <a:pt x="3970935" y="459825"/>
                </a:lnTo>
                <a:lnTo>
                  <a:pt x="3969433" y="460922"/>
                </a:lnTo>
                <a:lnTo>
                  <a:pt x="3968531" y="462017"/>
                </a:lnTo>
                <a:lnTo>
                  <a:pt x="3967631" y="463112"/>
                </a:lnTo>
                <a:lnTo>
                  <a:pt x="3967329" y="463988"/>
                </a:lnTo>
                <a:lnTo>
                  <a:pt x="3967329" y="464865"/>
                </a:lnTo>
                <a:lnTo>
                  <a:pt x="3967631" y="465742"/>
                </a:lnTo>
                <a:lnTo>
                  <a:pt x="3968531" y="466399"/>
                </a:lnTo>
                <a:lnTo>
                  <a:pt x="3969133" y="467276"/>
                </a:lnTo>
                <a:lnTo>
                  <a:pt x="3971536" y="468372"/>
                </a:lnTo>
                <a:lnTo>
                  <a:pt x="3974240" y="469248"/>
                </a:lnTo>
                <a:lnTo>
                  <a:pt x="3977544" y="469687"/>
                </a:lnTo>
                <a:lnTo>
                  <a:pt x="3981450" y="470125"/>
                </a:lnTo>
                <a:lnTo>
                  <a:pt x="3985056" y="469687"/>
                </a:lnTo>
                <a:lnTo>
                  <a:pt x="3988661" y="469248"/>
                </a:lnTo>
                <a:lnTo>
                  <a:pt x="3991965" y="468152"/>
                </a:lnTo>
                <a:lnTo>
                  <a:pt x="3993469" y="467496"/>
                </a:lnTo>
                <a:lnTo>
                  <a:pt x="3994670" y="466838"/>
                </a:lnTo>
                <a:lnTo>
                  <a:pt x="3995873" y="465742"/>
                </a:lnTo>
                <a:lnTo>
                  <a:pt x="3996773" y="464428"/>
                </a:lnTo>
                <a:lnTo>
                  <a:pt x="3997674" y="463332"/>
                </a:lnTo>
                <a:lnTo>
                  <a:pt x="3997974" y="462017"/>
                </a:lnTo>
                <a:lnTo>
                  <a:pt x="3997974" y="460702"/>
                </a:lnTo>
                <a:lnTo>
                  <a:pt x="3997974" y="458949"/>
                </a:lnTo>
                <a:lnTo>
                  <a:pt x="3997374" y="456977"/>
                </a:lnTo>
                <a:close/>
                <a:moveTo>
                  <a:pt x="3783808" y="452329"/>
                </a:moveTo>
                <a:lnTo>
                  <a:pt x="3783213" y="456180"/>
                </a:lnTo>
                <a:lnTo>
                  <a:pt x="3782021" y="459353"/>
                </a:lnTo>
                <a:lnTo>
                  <a:pt x="3780235" y="461619"/>
                </a:lnTo>
                <a:lnTo>
                  <a:pt x="3778450" y="463205"/>
                </a:lnTo>
                <a:lnTo>
                  <a:pt x="3776366" y="463884"/>
                </a:lnTo>
                <a:lnTo>
                  <a:pt x="3773985" y="464563"/>
                </a:lnTo>
                <a:lnTo>
                  <a:pt x="3771305" y="464563"/>
                </a:lnTo>
                <a:lnTo>
                  <a:pt x="3768926" y="464338"/>
                </a:lnTo>
                <a:lnTo>
                  <a:pt x="3763269" y="463432"/>
                </a:lnTo>
                <a:lnTo>
                  <a:pt x="3759994" y="463205"/>
                </a:lnTo>
                <a:lnTo>
                  <a:pt x="3757018" y="462751"/>
                </a:lnTo>
                <a:lnTo>
                  <a:pt x="3754042" y="463205"/>
                </a:lnTo>
                <a:lnTo>
                  <a:pt x="3751363" y="463659"/>
                </a:lnTo>
                <a:lnTo>
                  <a:pt x="3748387" y="464563"/>
                </a:lnTo>
                <a:lnTo>
                  <a:pt x="3745709" y="466603"/>
                </a:lnTo>
                <a:lnTo>
                  <a:pt x="3746599" y="463884"/>
                </a:lnTo>
                <a:lnTo>
                  <a:pt x="3747791" y="461619"/>
                </a:lnTo>
                <a:lnTo>
                  <a:pt x="3749278" y="460032"/>
                </a:lnTo>
                <a:lnTo>
                  <a:pt x="3751363" y="458899"/>
                </a:lnTo>
                <a:lnTo>
                  <a:pt x="3753745" y="457993"/>
                </a:lnTo>
                <a:lnTo>
                  <a:pt x="3756425" y="457313"/>
                </a:lnTo>
                <a:lnTo>
                  <a:pt x="3759103" y="456861"/>
                </a:lnTo>
                <a:lnTo>
                  <a:pt x="3762078" y="456634"/>
                </a:lnTo>
                <a:lnTo>
                  <a:pt x="3768330" y="456180"/>
                </a:lnTo>
                <a:lnTo>
                  <a:pt x="3773985" y="455728"/>
                </a:lnTo>
                <a:lnTo>
                  <a:pt x="3776962" y="455501"/>
                </a:lnTo>
                <a:lnTo>
                  <a:pt x="3779642" y="454595"/>
                </a:lnTo>
                <a:lnTo>
                  <a:pt x="3782021" y="453688"/>
                </a:lnTo>
                <a:close/>
                <a:moveTo>
                  <a:pt x="4059139" y="413964"/>
                </a:moveTo>
                <a:lnTo>
                  <a:pt x="4061818" y="414199"/>
                </a:lnTo>
                <a:lnTo>
                  <a:pt x="4064496" y="414669"/>
                </a:lnTo>
                <a:lnTo>
                  <a:pt x="4067472" y="415608"/>
                </a:lnTo>
                <a:lnTo>
                  <a:pt x="4070450" y="416781"/>
                </a:lnTo>
                <a:lnTo>
                  <a:pt x="4076700" y="419130"/>
                </a:lnTo>
                <a:lnTo>
                  <a:pt x="4079676" y="420303"/>
                </a:lnTo>
                <a:lnTo>
                  <a:pt x="4082950" y="421243"/>
                </a:lnTo>
                <a:lnTo>
                  <a:pt x="4085928" y="421948"/>
                </a:lnTo>
                <a:lnTo>
                  <a:pt x="4088606" y="421948"/>
                </a:lnTo>
                <a:lnTo>
                  <a:pt x="4086524" y="424060"/>
                </a:lnTo>
                <a:lnTo>
                  <a:pt x="4084737" y="425469"/>
                </a:lnTo>
                <a:lnTo>
                  <a:pt x="4082354" y="426409"/>
                </a:lnTo>
                <a:lnTo>
                  <a:pt x="4080270" y="426644"/>
                </a:lnTo>
                <a:lnTo>
                  <a:pt x="4077892" y="426644"/>
                </a:lnTo>
                <a:lnTo>
                  <a:pt x="4075212" y="425939"/>
                </a:lnTo>
                <a:lnTo>
                  <a:pt x="4070450" y="424765"/>
                </a:lnTo>
                <a:lnTo>
                  <a:pt x="4065092" y="423591"/>
                </a:lnTo>
                <a:lnTo>
                  <a:pt x="4063009" y="423121"/>
                </a:lnTo>
                <a:lnTo>
                  <a:pt x="4060329" y="423121"/>
                </a:lnTo>
                <a:lnTo>
                  <a:pt x="4057651" y="423356"/>
                </a:lnTo>
                <a:lnTo>
                  <a:pt x="4055269" y="424060"/>
                </a:lnTo>
                <a:lnTo>
                  <a:pt x="4052589" y="425234"/>
                </a:lnTo>
                <a:lnTo>
                  <a:pt x="4050507" y="427347"/>
                </a:lnTo>
                <a:lnTo>
                  <a:pt x="4050804" y="422887"/>
                </a:lnTo>
                <a:lnTo>
                  <a:pt x="4051698" y="419130"/>
                </a:lnTo>
                <a:lnTo>
                  <a:pt x="4052589" y="416781"/>
                </a:lnTo>
                <a:lnTo>
                  <a:pt x="4053481" y="415843"/>
                </a:lnTo>
                <a:lnTo>
                  <a:pt x="4054673" y="415138"/>
                </a:lnTo>
                <a:lnTo>
                  <a:pt x="4055269" y="414669"/>
                </a:lnTo>
                <a:lnTo>
                  <a:pt x="4056460" y="414199"/>
                </a:lnTo>
                <a:close/>
                <a:moveTo>
                  <a:pt x="4062691" y="379170"/>
                </a:moveTo>
                <a:lnTo>
                  <a:pt x="4064517" y="379170"/>
                </a:lnTo>
                <a:lnTo>
                  <a:pt x="4066953" y="379397"/>
                </a:lnTo>
                <a:lnTo>
                  <a:pt x="4068781" y="380076"/>
                </a:lnTo>
                <a:lnTo>
                  <a:pt x="4070305" y="381206"/>
                </a:lnTo>
                <a:lnTo>
                  <a:pt x="4072437" y="382337"/>
                </a:lnTo>
                <a:lnTo>
                  <a:pt x="4073349" y="384372"/>
                </a:lnTo>
                <a:lnTo>
                  <a:pt x="4074567" y="386183"/>
                </a:lnTo>
                <a:lnTo>
                  <a:pt x="4075785" y="388897"/>
                </a:lnTo>
                <a:lnTo>
                  <a:pt x="4076091" y="391610"/>
                </a:lnTo>
                <a:lnTo>
                  <a:pt x="4076701" y="395229"/>
                </a:lnTo>
                <a:lnTo>
                  <a:pt x="4075482" y="394099"/>
                </a:lnTo>
                <a:lnTo>
                  <a:pt x="4073959" y="393195"/>
                </a:lnTo>
                <a:lnTo>
                  <a:pt x="4072740" y="392516"/>
                </a:lnTo>
                <a:lnTo>
                  <a:pt x="4070913" y="392063"/>
                </a:lnTo>
                <a:lnTo>
                  <a:pt x="4067259" y="391385"/>
                </a:lnTo>
                <a:lnTo>
                  <a:pt x="4063603" y="390932"/>
                </a:lnTo>
                <a:lnTo>
                  <a:pt x="4059645" y="390253"/>
                </a:lnTo>
                <a:lnTo>
                  <a:pt x="4055988" y="389349"/>
                </a:lnTo>
                <a:lnTo>
                  <a:pt x="4054467" y="388897"/>
                </a:lnTo>
                <a:lnTo>
                  <a:pt x="4052943" y="388217"/>
                </a:lnTo>
                <a:lnTo>
                  <a:pt x="4051421" y="387539"/>
                </a:lnTo>
                <a:lnTo>
                  <a:pt x="4050507" y="386183"/>
                </a:lnTo>
                <a:lnTo>
                  <a:pt x="4052334" y="384372"/>
                </a:lnTo>
                <a:lnTo>
                  <a:pt x="4054161" y="382789"/>
                </a:lnTo>
                <a:lnTo>
                  <a:pt x="4055988" y="381433"/>
                </a:lnTo>
                <a:lnTo>
                  <a:pt x="4058425" y="380302"/>
                </a:lnTo>
                <a:lnTo>
                  <a:pt x="4060255" y="379397"/>
                </a:lnTo>
                <a:close/>
                <a:moveTo>
                  <a:pt x="3770710" y="353297"/>
                </a:moveTo>
                <a:lnTo>
                  <a:pt x="3770710" y="367573"/>
                </a:lnTo>
                <a:lnTo>
                  <a:pt x="3769808" y="366145"/>
                </a:lnTo>
                <a:lnTo>
                  <a:pt x="3768302" y="364956"/>
                </a:lnTo>
                <a:lnTo>
                  <a:pt x="3766799" y="364003"/>
                </a:lnTo>
                <a:lnTo>
                  <a:pt x="3764690" y="363767"/>
                </a:lnTo>
                <a:lnTo>
                  <a:pt x="3762282" y="363528"/>
                </a:lnTo>
                <a:lnTo>
                  <a:pt x="3759873" y="363528"/>
                </a:lnTo>
                <a:lnTo>
                  <a:pt x="3755054" y="363767"/>
                </a:lnTo>
                <a:lnTo>
                  <a:pt x="3752647" y="363767"/>
                </a:lnTo>
                <a:lnTo>
                  <a:pt x="3750539" y="363767"/>
                </a:lnTo>
                <a:lnTo>
                  <a:pt x="3748733" y="363053"/>
                </a:lnTo>
                <a:lnTo>
                  <a:pt x="3746626" y="362340"/>
                </a:lnTo>
                <a:lnTo>
                  <a:pt x="3745421" y="361149"/>
                </a:lnTo>
                <a:lnTo>
                  <a:pt x="3744818" y="359246"/>
                </a:lnTo>
                <a:lnTo>
                  <a:pt x="3744518" y="356867"/>
                </a:lnTo>
                <a:lnTo>
                  <a:pt x="3744818" y="353774"/>
                </a:lnTo>
                <a:close/>
                <a:moveTo>
                  <a:pt x="1608247" y="305122"/>
                </a:moveTo>
                <a:lnTo>
                  <a:pt x="1607651" y="308651"/>
                </a:lnTo>
                <a:lnTo>
                  <a:pt x="1607351" y="311740"/>
                </a:lnTo>
                <a:lnTo>
                  <a:pt x="1607651" y="314828"/>
                </a:lnTo>
                <a:lnTo>
                  <a:pt x="1608247" y="317475"/>
                </a:lnTo>
                <a:lnTo>
                  <a:pt x="1608841" y="319683"/>
                </a:lnTo>
                <a:lnTo>
                  <a:pt x="1609735" y="321888"/>
                </a:lnTo>
                <a:lnTo>
                  <a:pt x="1611816" y="325858"/>
                </a:lnTo>
                <a:lnTo>
                  <a:pt x="1613900" y="329608"/>
                </a:lnTo>
                <a:lnTo>
                  <a:pt x="1615687" y="333800"/>
                </a:lnTo>
                <a:lnTo>
                  <a:pt x="1616579" y="336006"/>
                </a:lnTo>
                <a:lnTo>
                  <a:pt x="1616878" y="338873"/>
                </a:lnTo>
                <a:lnTo>
                  <a:pt x="1616878" y="341741"/>
                </a:lnTo>
                <a:lnTo>
                  <a:pt x="1616878" y="345051"/>
                </a:lnTo>
                <a:lnTo>
                  <a:pt x="1614199" y="345271"/>
                </a:lnTo>
                <a:lnTo>
                  <a:pt x="1611816" y="345271"/>
                </a:lnTo>
                <a:lnTo>
                  <a:pt x="1609735" y="345271"/>
                </a:lnTo>
                <a:lnTo>
                  <a:pt x="1608247" y="344830"/>
                </a:lnTo>
                <a:lnTo>
                  <a:pt x="1606756" y="344389"/>
                </a:lnTo>
                <a:lnTo>
                  <a:pt x="1605269" y="343947"/>
                </a:lnTo>
                <a:lnTo>
                  <a:pt x="1604077" y="343064"/>
                </a:lnTo>
                <a:lnTo>
                  <a:pt x="1603184" y="342182"/>
                </a:lnTo>
                <a:lnTo>
                  <a:pt x="1601993" y="340197"/>
                </a:lnTo>
                <a:lnTo>
                  <a:pt x="1601398" y="337771"/>
                </a:lnTo>
                <a:lnTo>
                  <a:pt x="1601101" y="335343"/>
                </a:lnTo>
                <a:lnTo>
                  <a:pt x="1601101" y="332697"/>
                </a:lnTo>
                <a:lnTo>
                  <a:pt x="1600506" y="327403"/>
                </a:lnTo>
                <a:lnTo>
                  <a:pt x="1600210" y="324976"/>
                </a:lnTo>
                <a:lnTo>
                  <a:pt x="1599019" y="322771"/>
                </a:lnTo>
                <a:lnTo>
                  <a:pt x="1598422" y="321888"/>
                </a:lnTo>
                <a:lnTo>
                  <a:pt x="1597531" y="320785"/>
                </a:lnTo>
                <a:lnTo>
                  <a:pt x="1596337" y="320123"/>
                </a:lnTo>
                <a:lnTo>
                  <a:pt x="1594851" y="319683"/>
                </a:lnTo>
                <a:lnTo>
                  <a:pt x="1593360" y="319020"/>
                </a:lnTo>
                <a:lnTo>
                  <a:pt x="1591577" y="318799"/>
                </a:lnTo>
                <a:lnTo>
                  <a:pt x="1589195" y="318578"/>
                </a:lnTo>
                <a:lnTo>
                  <a:pt x="1587110" y="318578"/>
                </a:lnTo>
                <a:lnTo>
                  <a:pt x="1589790" y="317034"/>
                </a:lnTo>
                <a:lnTo>
                  <a:pt x="1592468" y="315269"/>
                </a:lnTo>
                <a:lnTo>
                  <a:pt x="1596935" y="311299"/>
                </a:lnTo>
                <a:lnTo>
                  <a:pt x="1599613" y="309313"/>
                </a:lnTo>
                <a:lnTo>
                  <a:pt x="1601993" y="307328"/>
                </a:lnTo>
                <a:lnTo>
                  <a:pt x="1604673" y="306004"/>
                </a:lnTo>
                <a:close/>
                <a:moveTo>
                  <a:pt x="3121229" y="275679"/>
                </a:moveTo>
                <a:lnTo>
                  <a:pt x="3121822" y="277592"/>
                </a:lnTo>
                <a:lnTo>
                  <a:pt x="3120931" y="279079"/>
                </a:lnTo>
                <a:lnTo>
                  <a:pt x="3119739" y="279504"/>
                </a:lnTo>
                <a:lnTo>
                  <a:pt x="3118251" y="280140"/>
                </a:lnTo>
                <a:lnTo>
                  <a:pt x="3120335" y="278228"/>
                </a:lnTo>
                <a:close/>
                <a:moveTo>
                  <a:pt x="3487592" y="259621"/>
                </a:moveTo>
                <a:lnTo>
                  <a:pt x="3490317" y="259621"/>
                </a:lnTo>
                <a:lnTo>
                  <a:pt x="3493044" y="259621"/>
                </a:lnTo>
                <a:lnTo>
                  <a:pt x="3498194" y="259839"/>
                </a:lnTo>
                <a:lnTo>
                  <a:pt x="3503343" y="260933"/>
                </a:lnTo>
                <a:lnTo>
                  <a:pt x="3507583" y="262027"/>
                </a:lnTo>
                <a:lnTo>
                  <a:pt x="3506371" y="263340"/>
                </a:lnTo>
                <a:lnTo>
                  <a:pt x="3504858" y="264873"/>
                </a:lnTo>
                <a:lnTo>
                  <a:pt x="3502737" y="265529"/>
                </a:lnTo>
                <a:lnTo>
                  <a:pt x="3500618" y="266186"/>
                </a:lnTo>
                <a:lnTo>
                  <a:pt x="3498801" y="266842"/>
                </a:lnTo>
                <a:lnTo>
                  <a:pt x="3496074" y="267061"/>
                </a:lnTo>
                <a:lnTo>
                  <a:pt x="3490923" y="267498"/>
                </a:lnTo>
                <a:lnTo>
                  <a:pt x="3486079" y="267936"/>
                </a:lnTo>
                <a:lnTo>
                  <a:pt x="3480928" y="268374"/>
                </a:lnTo>
                <a:lnTo>
                  <a:pt x="3478810" y="268593"/>
                </a:lnTo>
                <a:lnTo>
                  <a:pt x="3476387" y="269468"/>
                </a:lnTo>
                <a:lnTo>
                  <a:pt x="3474567" y="270125"/>
                </a:lnTo>
                <a:lnTo>
                  <a:pt x="3473053" y="271218"/>
                </a:lnTo>
                <a:lnTo>
                  <a:pt x="3473660" y="268593"/>
                </a:lnTo>
                <a:lnTo>
                  <a:pt x="3474872" y="266404"/>
                </a:lnTo>
                <a:lnTo>
                  <a:pt x="3476387" y="264435"/>
                </a:lnTo>
                <a:lnTo>
                  <a:pt x="3478506" y="262903"/>
                </a:lnTo>
                <a:lnTo>
                  <a:pt x="3480323" y="261809"/>
                </a:lnTo>
                <a:lnTo>
                  <a:pt x="3482445" y="260714"/>
                </a:lnTo>
                <a:lnTo>
                  <a:pt x="3484867" y="260058"/>
                </a:lnTo>
                <a:close/>
                <a:moveTo>
                  <a:pt x="2554835" y="248915"/>
                </a:moveTo>
                <a:lnTo>
                  <a:pt x="2557736" y="248915"/>
                </a:lnTo>
                <a:lnTo>
                  <a:pt x="2563243" y="249375"/>
                </a:lnTo>
                <a:lnTo>
                  <a:pt x="2569041" y="250069"/>
                </a:lnTo>
                <a:lnTo>
                  <a:pt x="2571650" y="250299"/>
                </a:lnTo>
                <a:lnTo>
                  <a:pt x="2574550" y="250299"/>
                </a:lnTo>
                <a:lnTo>
                  <a:pt x="2576868" y="250069"/>
                </a:lnTo>
                <a:lnTo>
                  <a:pt x="2578898" y="249375"/>
                </a:lnTo>
                <a:lnTo>
                  <a:pt x="2578317" y="254453"/>
                </a:lnTo>
                <a:lnTo>
                  <a:pt x="2577158" y="258145"/>
                </a:lnTo>
                <a:lnTo>
                  <a:pt x="2575708" y="260450"/>
                </a:lnTo>
                <a:lnTo>
                  <a:pt x="2574838" y="261143"/>
                </a:lnTo>
                <a:lnTo>
                  <a:pt x="2574259" y="261836"/>
                </a:lnTo>
                <a:lnTo>
                  <a:pt x="2573389" y="262067"/>
                </a:lnTo>
                <a:lnTo>
                  <a:pt x="2572810" y="262297"/>
                </a:lnTo>
                <a:lnTo>
                  <a:pt x="2570780" y="262067"/>
                </a:lnTo>
                <a:lnTo>
                  <a:pt x="2568751" y="261375"/>
                </a:lnTo>
                <a:lnTo>
                  <a:pt x="2566433" y="260220"/>
                </a:lnTo>
                <a:lnTo>
                  <a:pt x="2561794" y="257683"/>
                </a:lnTo>
                <a:lnTo>
                  <a:pt x="2559185" y="256529"/>
                </a:lnTo>
                <a:lnTo>
                  <a:pt x="2556576" y="255606"/>
                </a:lnTo>
                <a:lnTo>
                  <a:pt x="2553967" y="255376"/>
                </a:lnTo>
                <a:lnTo>
                  <a:pt x="2552518" y="255606"/>
                </a:lnTo>
                <a:lnTo>
                  <a:pt x="2551358" y="255836"/>
                </a:lnTo>
                <a:lnTo>
                  <a:pt x="2549907" y="256068"/>
                </a:lnTo>
                <a:lnTo>
                  <a:pt x="2548460" y="256990"/>
                </a:lnTo>
                <a:lnTo>
                  <a:pt x="2547300" y="257913"/>
                </a:lnTo>
                <a:lnTo>
                  <a:pt x="2545849" y="259298"/>
                </a:lnTo>
                <a:lnTo>
                  <a:pt x="2545559" y="256068"/>
                </a:lnTo>
                <a:lnTo>
                  <a:pt x="2546429" y="253759"/>
                </a:lnTo>
                <a:lnTo>
                  <a:pt x="2547009" y="251914"/>
                </a:lnTo>
                <a:lnTo>
                  <a:pt x="2548460" y="250529"/>
                </a:lnTo>
                <a:lnTo>
                  <a:pt x="2550200" y="249838"/>
                </a:lnTo>
                <a:lnTo>
                  <a:pt x="2552518" y="249146"/>
                </a:lnTo>
                <a:close/>
                <a:moveTo>
                  <a:pt x="1679454" y="238210"/>
                </a:moveTo>
                <a:lnTo>
                  <a:pt x="1681282" y="238210"/>
                </a:lnTo>
                <a:lnTo>
                  <a:pt x="1682804" y="238210"/>
                </a:lnTo>
                <a:lnTo>
                  <a:pt x="1684630" y="238663"/>
                </a:lnTo>
                <a:lnTo>
                  <a:pt x="1686763" y="239568"/>
                </a:lnTo>
                <a:lnTo>
                  <a:pt x="1689504" y="240927"/>
                </a:lnTo>
                <a:lnTo>
                  <a:pt x="1686155" y="242737"/>
                </a:lnTo>
                <a:lnTo>
                  <a:pt x="1683718" y="244775"/>
                </a:lnTo>
                <a:lnTo>
                  <a:pt x="1682194" y="246358"/>
                </a:lnTo>
                <a:lnTo>
                  <a:pt x="1681584" y="248396"/>
                </a:lnTo>
                <a:lnTo>
                  <a:pt x="1681584" y="250435"/>
                </a:lnTo>
                <a:lnTo>
                  <a:pt x="1681891" y="252472"/>
                </a:lnTo>
                <a:lnTo>
                  <a:pt x="1682804" y="256094"/>
                </a:lnTo>
                <a:lnTo>
                  <a:pt x="1683109" y="258130"/>
                </a:lnTo>
                <a:lnTo>
                  <a:pt x="1683109" y="259943"/>
                </a:lnTo>
                <a:lnTo>
                  <a:pt x="1682194" y="261526"/>
                </a:lnTo>
                <a:lnTo>
                  <a:pt x="1680673" y="263110"/>
                </a:lnTo>
                <a:lnTo>
                  <a:pt x="1678541" y="264696"/>
                </a:lnTo>
                <a:lnTo>
                  <a:pt x="1674886" y="266054"/>
                </a:lnTo>
                <a:lnTo>
                  <a:pt x="1670011" y="267410"/>
                </a:lnTo>
                <a:lnTo>
                  <a:pt x="1663310" y="268544"/>
                </a:lnTo>
                <a:lnTo>
                  <a:pt x="1663310" y="245453"/>
                </a:lnTo>
                <a:lnTo>
                  <a:pt x="1666051" y="245227"/>
                </a:lnTo>
                <a:lnTo>
                  <a:pt x="1668488" y="244775"/>
                </a:lnTo>
                <a:lnTo>
                  <a:pt x="1670316" y="243869"/>
                </a:lnTo>
                <a:lnTo>
                  <a:pt x="1671838" y="242964"/>
                </a:lnTo>
                <a:lnTo>
                  <a:pt x="1674580" y="241153"/>
                </a:lnTo>
                <a:lnTo>
                  <a:pt x="1676407" y="239568"/>
                </a:lnTo>
                <a:lnTo>
                  <a:pt x="1678541" y="238436"/>
                </a:lnTo>
                <a:close/>
                <a:moveTo>
                  <a:pt x="862907" y="231072"/>
                </a:moveTo>
                <a:lnTo>
                  <a:pt x="864396" y="232172"/>
                </a:lnTo>
                <a:lnTo>
                  <a:pt x="865884" y="233490"/>
                </a:lnTo>
                <a:lnTo>
                  <a:pt x="867967" y="233930"/>
                </a:lnTo>
                <a:lnTo>
                  <a:pt x="870051" y="234809"/>
                </a:lnTo>
                <a:lnTo>
                  <a:pt x="872135" y="235030"/>
                </a:lnTo>
                <a:lnTo>
                  <a:pt x="874516" y="235250"/>
                </a:lnTo>
                <a:lnTo>
                  <a:pt x="879873" y="235250"/>
                </a:lnTo>
                <a:lnTo>
                  <a:pt x="878683" y="240308"/>
                </a:lnTo>
                <a:lnTo>
                  <a:pt x="877194" y="245146"/>
                </a:lnTo>
                <a:lnTo>
                  <a:pt x="875706" y="249544"/>
                </a:lnTo>
                <a:lnTo>
                  <a:pt x="873623" y="253503"/>
                </a:lnTo>
                <a:lnTo>
                  <a:pt x="872432" y="255042"/>
                </a:lnTo>
                <a:lnTo>
                  <a:pt x="870944" y="256800"/>
                </a:lnTo>
                <a:lnTo>
                  <a:pt x="869456" y="258119"/>
                </a:lnTo>
                <a:lnTo>
                  <a:pt x="867967" y="259439"/>
                </a:lnTo>
                <a:lnTo>
                  <a:pt x="865586" y="260319"/>
                </a:lnTo>
                <a:lnTo>
                  <a:pt x="863800" y="261200"/>
                </a:lnTo>
                <a:lnTo>
                  <a:pt x="861121" y="261858"/>
                </a:lnTo>
                <a:lnTo>
                  <a:pt x="858442" y="262298"/>
                </a:lnTo>
                <a:lnTo>
                  <a:pt x="858442" y="253062"/>
                </a:lnTo>
                <a:lnTo>
                  <a:pt x="858442" y="244486"/>
                </a:lnTo>
                <a:lnTo>
                  <a:pt x="858740" y="240308"/>
                </a:lnTo>
                <a:lnTo>
                  <a:pt x="859633" y="236789"/>
                </a:lnTo>
                <a:lnTo>
                  <a:pt x="861121" y="233711"/>
                </a:lnTo>
                <a:lnTo>
                  <a:pt x="861717" y="232172"/>
                </a:lnTo>
                <a:close/>
                <a:moveTo>
                  <a:pt x="2278860" y="207875"/>
                </a:moveTo>
                <a:lnTo>
                  <a:pt x="2279753" y="207875"/>
                </a:lnTo>
                <a:lnTo>
                  <a:pt x="2280349" y="208767"/>
                </a:lnTo>
                <a:lnTo>
                  <a:pt x="2281241" y="209659"/>
                </a:lnTo>
                <a:lnTo>
                  <a:pt x="2279456" y="208990"/>
                </a:lnTo>
                <a:lnTo>
                  <a:pt x="2277669" y="208098"/>
                </a:lnTo>
                <a:close/>
                <a:moveTo>
                  <a:pt x="1612532" y="191817"/>
                </a:moveTo>
                <a:lnTo>
                  <a:pt x="1614947" y="191817"/>
                </a:lnTo>
                <a:lnTo>
                  <a:pt x="1617666" y="191817"/>
                </a:lnTo>
                <a:lnTo>
                  <a:pt x="1620081" y="192042"/>
                </a:lnTo>
                <a:lnTo>
                  <a:pt x="1622193" y="192491"/>
                </a:lnTo>
                <a:lnTo>
                  <a:pt x="1624608" y="192939"/>
                </a:lnTo>
                <a:lnTo>
                  <a:pt x="1626418" y="193837"/>
                </a:lnTo>
                <a:lnTo>
                  <a:pt x="1627928" y="194960"/>
                </a:lnTo>
                <a:lnTo>
                  <a:pt x="1629738" y="196082"/>
                </a:lnTo>
                <a:lnTo>
                  <a:pt x="1632154" y="199001"/>
                </a:lnTo>
                <a:lnTo>
                  <a:pt x="1634568" y="202142"/>
                </a:lnTo>
                <a:lnTo>
                  <a:pt x="1636379" y="205735"/>
                </a:lnTo>
                <a:lnTo>
                  <a:pt x="1637890" y="209775"/>
                </a:lnTo>
                <a:lnTo>
                  <a:pt x="1641511" y="206408"/>
                </a:lnTo>
                <a:lnTo>
                  <a:pt x="1643020" y="205285"/>
                </a:lnTo>
                <a:lnTo>
                  <a:pt x="1644529" y="204388"/>
                </a:lnTo>
                <a:lnTo>
                  <a:pt x="1646039" y="203714"/>
                </a:lnTo>
                <a:lnTo>
                  <a:pt x="1647247" y="203489"/>
                </a:lnTo>
                <a:lnTo>
                  <a:pt x="1648754" y="203265"/>
                </a:lnTo>
                <a:lnTo>
                  <a:pt x="1649962" y="203265"/>
                </a:lnTo>
                <a:lnTo>
                  <a:pt x="1653284" y="203714"/>
                </a:lnTo>
                <a:lnTo>
                  <a:pt x="1657207" y="204388"/>
                </a:lnTo>
                <a:lnTo>
                  <a:pt x="1662037" y="204836"/>
                </a:lnTo>
                <a:lnTo>
                  <a:pt x="1668073" y="204836"/>
                </a:lnTo>
                <a:lnTo>
                  <a:pt x="1663544" y="206857"/>
                </a:lnTo>
                <a:lnTo>
                  <a:pt x="1659622" y="209101"/>
                </a:lnTo>
                <a:lnTo>
                  <a:pt x="1656000" y="211794"/>
                </a:lnTo>
                <a:lnTo>
                  <a:pt x="1652377" y="214488"/>
                </a:lnTo>
                <a:lnTo>
                  <a:pt x="1649058" y="217632"/>
                </a:lnTo>
                <a:lnTo>
                  <a:pt x="1646039" y="220775"/>
                </a:lnTo>
                <a:lnTo>
                  <a:pt x="1640002" y="227283"/>
                </a:lnTo>
                <a:lnTo>
                  <a:pt x="1633360" y="233793"/>
                </a:lnTo>
                <a:lnTo>
                  <a:pt x="1630042" y="236711"/>
                </a:lnTo>
                <a:lnTo>
                  <a:pt x="1626418" y="239628"/>
                </a:lnTo>
                <a:lnTo>
                  <a:pt x="1622193" y="241874"/>
                </a:lnTo>
                <a:lnTo>
                  <a:pt x="1618270" y="243893"/>
                </a:lnTo>
                <a:lnTo>
                  <a:pt x="1613136" y="245240"/>
                </a:lnTo>
                <a:lnTo>
                  <a:pt x="1608306" y="246364"/>
                </a:lnTo>
                <a:lnTo>
                  <a:pt x="1607702" y="248832"/>
                </a:lnTo>
                <a:lnTo>
                  <a:pt x="1608306" y="250853"/>
                </a:lnTo>
                <a:lnTo>
                  <a:pt x="1608910" y="252423"/>
                </a:lnTo>
                <a:lnTo>
                  <a:pt x="1609816" y="253771"/>
                </a:lnTo>
                <a:lnTo>
                  <a:pt x="1611628" y="256240"/>
                </a:lnTo>
                <a:lnTo>
                  <a:pt x="1611928" y="258035"/>
                </a:lnTo>
                <a:lnTo>
                  <a:pt x="1612532" y="260055"/>
                </a:lnTo>
                <a:lnTo>
                  <a:pt x="1616155" y="257812"/>
                </a:lnTo>
                <a:lnTo>
                  <a:pt x="1620382" y="256016"/>
                </a:lnTo>
                <a:lnTo>
                  <a:pt x="1629738" y="252873"/>
                </a:lnTo>
                <a:lnTo>
                  <a:pt x="1638494" y="249729"/>
                </a:lnTo>
                <a:lnTo>
                  <a:pt x="1643020" y="248160"/>
                </a:lnTo>
                <a:lnTo>
                  <a:pt x="1646643" y="246139"/>
                </a:lnTo>
                <a:lnTo>
                  <a:pt x="1647247" y="248608"/>
                </a:lnTo>
                <a:lnTo>
                  <a:pt x="1647247" y="251525"/>
                </a:lnTo>
                <a:lnTo>
                  <a:pt x="1646340" y="258035"/>
                </a:lnTo>
                <a:lnTo>
                  <a:pt x="1645735" y="264994"/>
                </a:lnTo>
                <a:lnTo>
                  <a:pt x="1645735" y="268810"/>
                </a:lnTo>
                <a:lnTo>
                  <a:pt x="1645735" y="272401"/>
                </a:lnTo>
                <a:lnTo>
                  <a:pt x="1645735" y="275768"/>
                </a:lnTo>
                <a:lnTo>
                  <a:pt x="1646340" y="278911"/>
                </a:lnTo>
                <a:lnTo>
                  <a:pt x="1647547" y="282053"/>
                </a:lnTo>
                <a:lnTo>
                  <a:pt x="1649359" y="284748"/>
                </a:lnTo>
                <a:lnTo>
                  <a:pt x="1651774" y="286992"/>
                </a:lnTo>
                <a:lnTo>
                  <a:pt x="1653284" y="288113"/>
                </a:lnTo>
                <a:lnTo>
                  <a:pt x="1655095" y="289012"/>
                </a:lnTo>
                <a:lnTo>
                  <a:pt x="1657207" y="289686"/>
                </a:lnTo>
                <a:lnTo>
                  <a:pt x="1659019" y="290359"/>
                </a:lnTo>
                <a:lnTo>
                  <a:pt x="1661735" y="290807"/>
                </a:lnTo>
                <a:lnTo>
                  <a:pt x="1663847" y="291256"/>
                </a:lnTo>
                <a:lnTo>
                  <a:pt x="1662037" y="293277"/>
                </a:lnTo>
                <a:lnTo>
                  <a:pt x="1660226" y="294848"/>
                </a:lnTo>
                <a:lnTo>
                  <a:pt x="1658115" y="295971"/>
                </a:lnTo>
                <a:lnTo>
                  <a:pt x="1656303" y="296868"/>
                </a:lnTo>
                <a:lnTo>
                  <a:pt x="1654793" y="297092"/>
                </a:lnTo>
                <a:lnTo>
                  <a:pt x="1652981" y="297092"/>
                </a:lnTo>
                <a:lnTo>
                  <a:pt x="1650869" y="297092"/>
                </a:lnTo>
                <a:lnTo>
                  <a:pt x="1649359" y="296643"/>
                </a:lnTo>
                <a:lnTo>
                  <a:pt x="1647547" y="295746"/>
                </a:lnTo>
                <a:lnTo>
                  <a:pt x="1646039" y="294624"/>
                </a:lnTo>
                <a:lnTo>
                  <a:pt x="1642718" y="292154"/>
                </a:lnTo>
                <a:lnTo>
                  <a:pt x="1639097" y="288563"/>
                </a:lnTo>
                <a:lnTo>
                  <a:pt x="1635775" y="284972"/>
                </a:lnTo>
                <a:lnTo>
                  <a:pt x="1627928" y="277115"/>
                </a:lnTo>
                <a:lnTo>
                  <a:pt x="1624306" y="273299"/>
                </a:lnTo>
                <a:lnTo>
                  <a:pt x="1620081" y="269932"/>
                </a:lnTo>
                <a:lnTo>
                  <a:pt x="1617666" y="268586"/>
                </a:lnTo>
                <a:lnTo>
                  <a:pt x="1615551" y="267014"/>
                </a:lnTo>
                <a:lnTo>
                  <a:pt x="1612837" y="265892"/>
                </a:lnTo>
                <a:lnTo>
                  <a:pt x="1610421" y="264994"/>
                </a:lnTo>
                <a:lnTo>
                  <a:pt x="1607702" y="264545"/>
                </a:lnTo>
                <a:lnTo>
                  <a:pt x="1605289" y="264320"/>
                </a:lnTo>
                <a:lnTo>
                  <a:pt x="1602573" y="264320"/>
                </a:lnTo>
                <a:lnTo>
                  <a:pt x="1599554" y="264545"/>
                </a:lnTo>
                <a:lnTo>
                  <a:pt x="1598950" y="257812"/>
                </a:lnTo>
                <a:lnTo>
                  <a:pt x="1598347" y="251077"/>
                </a:lnTo>
                <a:lnTo>
                  <a:pt x="1596839" y="245465"/>
                </a:lnTo>
                <a:lnTo>
                  <a:pt x="1594423" y="240302"/>
                </a:lnTo>
                <a:lnTo>
                  <a:pt x="1592309" y="235813"/>
                </a:lnTo>
                <a:lnTo>
                  <a:pt x="1588988" y="231548"/>
                </a:lnTo>
                <a:lnTo>
                  <a:pt x="1585669" y="227507"/>
                </a:lnTo>
                <a:lnTo>
                  <a:pt x="1582348" y="223916"/>
                </a:lnTo>
                <a:lnTo>
                  <a:pt x="1588988" y="215387"/>
                </a:lnTo>
                <a:lnTo>
                  <a:pt x="1595932" y="206857"/>
                </a:lnTo>
                <a:lnTo>
                  <a:pt x="1599857" y="202592"/>
                </a:lnTo>
                <a:lnTo>
                  <a:pt x="1603780" y="199001"/>
                </a:lnTo>
                <a:lnTo>
                  <a:pt x="1607702" y="195184"/>
                </a:lnTo>
                <a:close/>
                <a:moveTo>
                  <a:pt x="1037063" y="179326"/>
                </a:moveTo>
                <a:lnTo>
                  <a:pt x="1038282" y="179326"/>
                </a:lnTo>
                <a:lnTo>
                  <a:pt x="1039804" y="179544"/>
                </a:lnTo>
                <a:lnTo>
                  <a:pt x="1041632" y="180414"/>
                </a:lnTo>
                <a:lnTo>
                  <a:pt x="1043764" y="181285"/>
                </a:lnTo>
                <a:lnTo>
                  <a:pt x="1045591" y="182590"/>
                </a:lnTo>
                <a:lnTo>
                  <a:pt x="1050160" y="186289"/>
                </a:lnTo>
                <a:lnTo>
                  <a:pt x="1054424" y="190641"/>
                </a:lnTo>
                <a:lnTo>
                  <a:pt x="1056252" y="192818"/>
                </a:lnTo>
                <a:lnTo>
                  <a:pt x="1058384" y="195211"/>
                </a:lnTo>
                <a:lnTo>
                  <a:pt x="1059907" y="198039"/>
                </a:lnTo>
                <a:lnTo>
                  <a:pt x="1060820" y="200434"/>
                </a:lnTo>
                <a:lnTo>
                  <a:pt x="1061734" y="203262"/>
                </a:lnTo>
                <a:lnTo>
                  <a:pt x="1062039" y="206091"/>
                </a:lnTo>
                <a:lnTo>
                  <a:pt x="1058993" y="205655"/>
                </a:lnTo>
                <a:lnTo>
                  <a:pt x="1056252" y="205220"/>
                </a:lnTo>
                <a:lnTo>
                  <a:pt x="1054120" y="204133"/>
                </a:lnTo>
                <a:lnTo>
                  <a:pt x="1051987" y="202609"/>
                </a:lnTo>
                <a:lnTo>
                  <a:pt x="1050465" y="201086"/>
                </a:lnTo>
                <a:lnTo>
                  <a:pt x="1049247" y="199129"/>
                </a:lnTo>
                <a:lnTo>
                  <a:pt x="1046809" y="194993"/>
                </a:lnTo>
                <a:lnTo>
                  <a:pt x="1044678" y="190641"/>
                </a:lnTo>
                <a:lnTo>
                  <a:pt x="1042546" y="186289"/>
                </a:lnTo>
                <a:lnTo>
                  <a:pt x="1041327" y="184331"/>
                </a:lnTo>
                <a:lnTo>
                  <a:pt x="1039804" y="182590"/>
                </a:lnTo>
                <a:lnTo>
                  <a:pt x="1037977" y="181066"/>
                </a:lnTo>
                <a:lnTo>
                  <a:pt x="1035845" y="179979"/>
                </a:lnTo>
                <a:close/>
                <a:moveTo>
                  <a:pt x="2254763" y="158806"/>
                </a:moveTo>
                <a:lnTo>
                  <a:pt x="2257513" y="159257"/>
                </a:lnTo>
                <a:lnTo>
                  <a:pt x="2259040" y="159483"/>
                </a:lnTo>
                <a:lnTo>
                  <a:pt x="2259958" y="160160"/>
                </a:lnTo>
                <a:lnTo>
                  <a:pt x="2261179" y="161063"/>
                </a:lnTo>
                <a:lnTo>
                  <a:pt x="2262402" y="161965"/>
                </a:lnTo>
                <a:lnTo>
                  <a:pt x="2263318" y="163321"/>
                </a:lnTo>
                <a:lnTo>
                  <a:pt x="2263930" y="164675"/>
                </a:lnTo>
                <a:lnTo>
                  <a:pt x="2265153" y="168061"/>
                </a:lnTo>
                <a:lnTo>
                  <a:pt x="2265763" y="172801"/>
                </a:lnTo>
                <a:lnTo>
                  <a:pt x="2262709" y="171221"/>
                </a:lnTo>
                <a:lnTo>
                  <a:pt x="2260569" y="170092"/>
                </a:lnTo>
                <a:lnTo>
                  <a:pt x="2258125" y="169640"/>
                </a:lnTo>
                <a:lnTo>
                  <a:pt x="2255986" y="169191"/>
                </a:lnTo>
                <a:lnTo>
                  <a:pt x="2253846" y="169191"/>
                </a:lnTo>
                <a:lnTo>
                  <a:pt x="2252013" y="169640"/>
                </a:lnTo>
                <a:lnTo>
                  <a:pt x="2250180" y="170092"/>
                </a:lnTo>
                <a:lnTo>
                  <a:pt x="2248651" y="170770"/>
                </a:lnTo>
                <a:lnTo>
                  <a:pt x="2244679" y="172350"/>
                </a:lnTo>
                <a:lnTo>
                  <a:pt x="2240707" y="174382"/>
                </a:lnTo>
                <a:lnTo>
                  <a:pt x="2236124" y="176187"/>
                </a:lnTo>
                <a:lnTo>
                  <a:pt x="2233678" y="177090"/>
                </a:lnTo>
                <a:lnTo>
                  <a:pt x="2231234" y="177541"/>
                </a:lnTo>
                <a:lnTo>
                  <a:pt x="2231539" y="175058"/>
                </a:lnTo>
                <a:lnTo>
                  <a:pt x="2232762" y="172350"/>
                </a:lnTo>
                <a:lnTo>
                  <a:pt x="2234596" y="169866"/>
                </a:lnTo>
                <a:lnTo>
                  <a:pt x="2237041" y="167384"/>
                </a:lnTo>
                <a:lnTo>
                  <a:pt x="2239486" y="165127"/>
                </a:lnTo>
                <a:lnTo>
                  <a:pt x="2242235" y="163095"/>
                </a:lnTo>
                <a:lnTo>
                  <a:pt x="2245290" y="161288"/>
                </a:lnTo>
                <a:lnTo>
                  <a:pt x="2248651" y="159934"/>
                </a:lnTo>
                <a:lnTo>
                  <a:pt x="2251707" y="159031"/>
                </a:lnTo>
                <a:close/>
                <a:moveTo>
                  <a:pt x="997804" y="157021"/>
                </a:moveTo>
                <a:lnTo>
                  <a:pt x="1001592" y="157476"/>
                </a:lnTo>
                <a:lnTo>
                  <a:pt x="1005089" y="158384"/>
                </a:lnTo>
                <a:lnTo>
                  <a:pt x="1007421" y="159747"/>
                </a:lnTo>
                <a:lnTo>
                  <a:pt x="1009752" y="161791"/>
                </a:lnTo>
                <a:lnTo>
                  <a:pt x="1012083" y="164516"/>
                </a:lnTo>
                <a:lnTo>
                  <a:pt x="1012957" y="167468"/>
                </a:lnTo>
                <a:lnTo>
                  <a:pt x="1014123" y="171102"/>
                </a:lnTo>
                <a:lnTo>
                  <a:pt x="1014415" y="175416"/>
                </a:lnTo>
                <a:lnTo>
                  <a:pt x="1010917" y="175870"/>
                </a:lnTo>
                <a:lnTo>
                  <a:pt x="1007421" y="176552"/>
                </a:lnTo>
                <a:lnTo>
                  <a:pt x="1001884" y="178140"/>
                </a:lnTo>
                <a:lnTo>
                  <a:pt x="997221" y="179958"/>
                </a:lnTo>
                <a:lnTo>
                  <a:pt x="992559" y="181321"/>
                </a:lnTo>
                <a:lnTo>
                  <a:pt x="990227" y="181548"/>
                </a:lnTo>
                <a:lnTo>
                  <a:pt x="988479" y="182002"/>
                </a:lnTo>
                <a:lnTo>
                  <a:pt x="986147" y="181548"/>
                </a:lnTo>
                <a:lnTo>
                  <a:pt x="983524" y="181321"/>
                </a:lnTo>
                <a:lnTo>
                  <a:pt x="981484" y="180413"/>
                </a:lnTo>
                <a:lnTo>
                  <a:pt x="978862" y="179277"/>
                </a:lnTo>
                <a:lnTo>
                  <a:pt x="975948" y="177687"/>
                </a:lnTo>
                <a:lnTo>
                  <a:pt x="972742" y="175643"/>
                </a:lnTo>
                <a:lnTo>
                  <a:pt x="973325" y="174508"/>
                </a:lnTo>
                <a:lnTo>
                  <a:pt x="973616" y="173599"/>
                </a:lnTo>
                <a:lnTo>
                  <a:pt x="974491" y="172692"/>
                </a:lnTo>
                <a:lnTo>
                  <a:pt x="975365" y="172237"/>
                </a:lnTo>
                <a:lnTo>
                  <a:pt x="977405" y="171329"/>
                </a:lnTo>
                <a:lnTo>
                  <a:pt x="979444" y="171102"/>
                </a:lnTo>
                <a:lnTo>
                  <a:pt x="981776" y="171329"/>
                </a:lnTo>
                <a:lnTo>
                  <a:pt x="983524" y="172237"/>
                </a:lnTo>
                <a:lnTo>
                  <a:pt x="984399" y="172692"/>
                </a:lnTo>
                <a:lnTo>
                  <a:pt x="984981" y="173599"/>
                </a:lnTo>
                <a:lnTo>
                  <a:pt x="985273" y="174508"/>
                </a:lnTo>
                <a:lnTo>
                  <a:pt x="985273" y="175416"/>
                </a:lnTo>
                <a:lnTo>
                  <a:pt x="990227" y="172464"/>
                </a:lnTo>
                <a:lnTo>
                  <a:pt x="991975" y="170648"/>
                </a:lnTo>
                <a:lnTo>
                  <a:pt x="994307" y="169058"/>
                </a:lnTo>
                <a:lnTo>
                  <a:pt x="995764" y="166787"/>
                </a:lnTo>
                <a:lnTo>
                  <a:pt x="997221" y="164062"/>
                </a:lnTo>
                <a:lnTo>
                  <a:pt x="997513" y="160882"/>
                </a:lnTo>
                <a:close/>
                <a:moveTo>
                  <a:pt x="1788326" y="149885"/>
                </a:moveTo>
                <a:lnTo>
                  <a:pt x="1789517" y="149885"/>
                </a:lnTo>
                <a:lnTo>
                  <a:pt x="1790114" y="149885"/>
                </a:lnTo>
                <a:lnTo>
                  <a:pt x="1791303" y="150111"/>
                </a:lnTo>
                <a:lnTo>
                  <a:pt x="1792792" y="151013"/>
                </a:lnTo>
                <a:lnTo>
                  <a:pt x="1794576" y="152592"/>
                </a:lnTo>
                <a:lnTo>
                  <a:pt x="1796066" y="154621"/>
                </a:lnTo>
                <a:lnTo>
                  <a:pt x="1797850" y="156875"/>
                </a:lnTo>
                <a:lnTo>
                  <a:pt x="1800828" y="162062"/>
                </a:lnTo>
                <a:lnTo>
                  <a:pt x="1803803" y="167247"/>
                </a:lnTo>
                <a:lnTo>
                  <a:pt x="1805591" y="169278"/>
                </a:lnTo>
                <a:lnTo>
                  <a:pt x="1807377" y="170857"/>
                </a:lnTo>
                <a:lnTo>
                  <a:pt x="1809757" y="171758"/>
                </a:lnTo>
                <a:lnTo>
                  <a:pt x="1810949" y="171983"/>
                </a:lnTo>
                <a:lnTo>
                  <a:pt x="1812141" y="172435"/>
                </a:lnTo>
                <a:lnTo>
                  <a:pt x="1812141" y="176718"/>
                </a:lnTo>
                <a:lnTo>
                  <a:pt x="1811545" y="179876"/>
                </a:lnTo>
                <a:lnTo>
                  <a:pt x="1810949" y="181680"/>
                </a:lnTo>
                <a:lnTo>
                  <a:pt x="1810055" y="182581"/>
                </a:lnTo>
                <a:lnTo>
                  <a:pt x="1809461" y="183258"/>
                </a:lnTo>
                <a:lnTo>
                  <a:pt x="1807971" y="183709"/>
                </a:lnTo>
                <a:lnTo>
                  <a:pt x="1805887" y="183709"/>
                </a:lnTo>
                <a:lnTo>
                  <a:pt x="1803803" y="183709"/>
                </a:lnTo>
                <a:lnTo>
                  <a:pt x="1801424" y="183258"/>
                </a:lnTo>
                <a:lnTo>
                  <a:pt x="1796958" y="182355"/>
                </a:lnTo>
                <a:lnTo>
                  <a:pt x="1794280" y="182131"/>
                </a:lnTo>
                <a:lnTo>
                  <a:pt x="1792493" y="182355"/>
                </a:lnTo>
                <a:lnTo>
                  <a:pt x="1790708" y="183258"/>
                </a:lnTo>
                <a:lnTo>
                  <a:pt x="1789517" y="183935"/>
                </a:lnTo>
                <a:lnTo>
                  <a:pt x="1788626" y="184837"/>
                </a:lnTo>
                <a:lnTo>
                  <a:pt x="1787434" y="187091"/>
                </a:lnTo>
                <a:lnTo>
                  <a:pt x="1786541" y="190925"/>
                </a:lnTo>
                <a:lnTo>
                  <a:pt x="1785350" y="189120"/>
                </a:lnTo>
                <a:lnTo>
                  <a:pt x="1784456" y="187091"/>
                </a:lnTo>
                <a:lnTo>
                  <a:pt x="1784456" y="185513"/>
                </a:lnTo>
                <a:lnTo>
                  <a:pt x="1785052" y="183258"/>
                </a:lnTo>
                <a:lnTo>
                  <a:pt x="1785947" y="178522"/>
                </a:lnTo>
                <a:lnTo>
                  <a:pt x="1788029" y="173787"/>
                </a:lnTo>
                <a:lnTo>
                  <a:pt x="1788626" y="171307"/>
                </a:lnTo>
                <a:lnTo>
                  <a:pt x="1788922" y="168601"/>
                </a:lnTo>
                <a:lnTo>
                  <a:pt x="1789517" y="166120"/>
                </a:lnTo>
                <a:lnTo>
                  <a:pt x="1788922" y="163415"/>
                </a:lnTo>
                <a:lnTo>
                  <a:pt x="1788626" y="161160"/>
                </a:lnTo>
                <a:lnTo>
                  <a:pt x="1787135" y="158680"/>
                </a:lnTo>
                <a:lnTo>
                  <a:pt x="1785350" y="156424"/>
                </a:lnTo>
                <a:lnTo>
                  <a:pt x="1782372" y="154395"/>
                </a:lnTo>
                <a:lnTo>
                  <a:pt x="1785052" y="151914"/>
                </a:lnTo>
                <a:lnTo>
                  <a:pt x="1787135" y="150111"/>
                </a:lnTo>
                <a:close/>
                <a:moveTo>
                  <a:pt x="2001747" y="148101"/>
                </a:moveTo>
                <a:lnTo>
                  <a:pt x="2004131" y="150555"/>
                </a:lnTo>
                <a:lnTo>
                  <a:pt x="2005916" y="152784"/>
                </a:lnTo>
                <a:lnTo>
                  <a:pt x="2007999" y="155461"/>
                </a:lnTo>
                <a:lnTo>
                  <a:pt x="2009190" y="157691"/>
                </a:lnTo>
                <a:lnTo>
                  <a:pt x="2010083" y="160143"/>
                </a:lnTo>
                <a:lnTo>
                  <a:pt x="2010976" y="162596"/>
                </a:lnTo>
                <a:lnTo>
                  <a:pt x="2011571" y="165272"/>
                </a:lnTo>
                <a:lnTo>
                  <a:pt x="2012166" y="167725"/>
                </a:lnTo>
                <a:lnTo>
                  <a:pt x="2012166" y="170401"/>
                </a:lnTo>
                <a:lnTo>
                  <a:pt x="2012166" y="172854"/>
                </a:lnTo>
                <a:lnTo>
                  <a:pt x="2010976" y="177984"/>
                </a:lnTo>
                <a:lnTo>
                  <a:pt x="2009190" y="183336"/>
                </a:lnTo>
                <a:lnTo>
                  <a:pt x="2006511" y="188689"/>
                </a:lnTo>
                <a:lnTo>
                  <a:pt x="2016930" y="194933"/>
                </a:lnTo>
                <a:lnTo>
                  <a:pt x="2027940" y="200508"/>
                </a:lnTo>
                <a:lnTo>
                  <a:pt x="2039550" y="205860"/>
                </a:lnTo>
                <a:lnTo>
                  <a:pt x="2051456" y="210542"/>
                </a:lnTo>
                <a:lnTo>
                  <a:pt x="2063957" y="215226"/>
                </a:lnTo>
                <a:lnTo>
                  <a:pt x="2076757" y="219463"/>
                </a:lnTo>
                <a:lnTo>
                  <a:pt x="2089556" y="223030"/>
                </a:lnTo>
                <a:lnTo>
                  <a:pt x="2102652" y="226154"/>
                </a:lnTo>
                <a:lnTo>
                  <a:pt x="2116048" y="229052"/>
                </a:lnTo>
                <a:lnTo>
                  <a:pt x="2129442" y="231282"/>
                </a:lnTo>
                <a:lnTo>
                  <a:pt x="2142538" y="233289"/>
                </a:lnTo>
                <a:lnTo>
                  <a:pt x="2155932" y="234627"/>
                </a:lnTo>
                <a:lnTo>
                  <a:pt x="2168732" y="235742"/>
                </a:lnTo>
                <a:lnTo>
                  <a:pt x="2181532" y="236188"/>
                </a:lnTo>
                <a:lnTo>
                  <a:pt x="2193736" y="236188"/>
                </a:lnTo>
                <a:lnTo>
                  <a:pt x="2205939" y="235964"/>
                </a:lnTo>
                <a:lnTo>
                  <a:pt x="2204154" y="231729"/>
                </a:lnTo>
                <a:lnTo>
                  <a:pt x="2202961" y="227044"/>
                </a:lnTo>
                <a:lnTo>
                  <a:pt x="2201772" y="221915"/>
                </a:lnTo>
                <a:lnTo>
                  <a:pt x="2200283" y="217011"/>
                </a:lnTo>
                <a:lnTo>
                  <a:pt x="2198795" y="212550"/>
                </a:lnTo>
                <a:lnTo>
                  <a:pt x="2197605" y="210542"/>
                </a:lnTo>
                <a:lnTo>
                  <a:pt x="2196117" y="208981"/>
                </a:lnTo>
                <a:lnTo>
                  <a:pt x="2194927" y="207420"/>
                </a:lnTo>
                <a:lnTo>
                  <a:pt x="2193141" y="206083"/>
                </a:lnTo>
                <a:lnTo>
                  <a:pt x="2191353" y="205190"/>
                </a:lnTo>
                <a:lnTo>
                  <a:pt x="2188675" y="204744"/>
                </a:lnTo>
                <a:lnTo>
                  <a:pt x="2190461" y="201623"/>
                </a:lnTo>
                <a:lnTo>
                  <a:pt x="2191652" y="198723"/>
                </a:lnTo>
                <a:lnTo>
                  <a:pt x="2192842" y="196048"/>
                </a:lnTo>
                <a:lnTo>
                  <a:pt x="2193141" y="193148"/>
                </a:lnTo>
                <a:lnTo>
                  <a:pt x="2193437" y="190249"/>
                </a:lnTo>
                <a:lnTo>
                  <a:pt x="2193437" y="187795"/>
                </a:lnTo>
                <a:lnTo>
                  <a:pt x="2192842" y="182220"/>
                </a:lnTo>
                <a:lnTo>
                  <a:pt x="2190163" y="169955"/>
                </a:lnTo>
                <a:lnTo>
                  <a:pt x="2188972" y="163043"/>
                </a:lnTo>
                <a:lnTo>
                  <a:pt x="2188675" y="159251"/>
                </a:lnTo>
                <a:lnTo>
                  <a:pt x="2188675" y="155461"/>
                </a:lnTo>
                <a:lnTo>
                  <a:pt x="2191652" y="158359"/>
                </a:lnTo>
                <a:lnTo>
                  <a:pt x="2195224" y="161259"/>
                </a:lnTo>
                <a:lnTo>
                  <a:pt x="2199391" y="163711"/>
                </a:lnTo>
                <a:lnTo>
                  <a:pt x="2203558" y="166165"/>
                </a:lnTo>
                <a:lnTo>
                  <a:pt x="2208023" y="167949"/>
                </a:lnTo>
                <a:lnTo>
                  <a:pt x="2212785" y="169732"/>
                </a:lnTo>
                <a:lnTo>
                  <a:pt x="2222608" y="172854"/>
                </a:lnTo>
                <a:lnTo>
                  <a:pt x="2220227" y="177314"/>
                </a:lnTo>
                <a:lnTo>
                  <a:pt x="2219037" y="179991"/>
                </a:lnTo>
                <a:lnTo>
                  <a:pt x="2218441" y="182444"/>
                </a:lnTo>
                <a:lnTo>
                  <a:pt x="2218441" y="183559"/>
                </a:lnTo>
                <a:lnTo>
                  <a:pt x="2218739" y="184674"/>
                </a:lnTo>
                <a:lnTo>
                  <a:pt x="2219037" y="185565"/>
                </a:lnTo>
                <a:lnTo>
                  <a:pt x="2219929" y="186012"/>
                </a:lnTo>
                <a:lnTo>
                  <a:pt x="2220823" y="186680"/>
                </a:lnTo>
                <a:lnTo>
                  <a:pt x="2222608" y="186904"/>
                </a:lnTo>
                <a:lnTo>
                  <a:pt x="2224392" y="186680"/>
                </a:lnTo>
                <a:lnTo>
                  <a:pt x="2226477" y="186458"/>
                </a:lnTo>
                <a:lnTo>
                  <a:pt x="2225882" y="188689"/>
                </a:lnTo>
                <a:lnTo>
                  <a:pt x="2224692" y="190918"/>
                </a:lnTo>
                <a:lnTo>
                  <a:pt x="2223205" y="192926"/>
                </a:lnTo>
                <a:lnTo>
                  <a:pt x="2221717" y="194486"/>
                </a:lnTo>
                <a:lnTo>
                  <a:pt x="2220227" y="196270"/>
                </a:lnTo>
                <a:lnTo>
                  <a:pt x="2218441" y="197609"/>
                </a:lnTo>
                <a:lnTo>
                  <a:pt x="2216357" y="198723"/>
                </a:lnTo>
                <a:lnTo>
                  <a:pt x="2214273" y="199839"/>
                </a:lnTo>
                <a:lnTo>
                  <a:pt x="2217251" y="201400"/>
                </a:lnTo>
                <a:lnTo>
                  <a:pt x="2220227" y="202515"/>
                </a:lnTo>
                <a:lnTo>
                  <a:pt x="2222608" y="202960"/>
                </a:lnTo>
                <a:lnTo>
                  <a:pt x="2224989" y="203630"/>
                </a:lnTo>
                <a:lnTo>
                  <a:pt x="2228263" y="204075"/>
                </a:lnTo>
                <a:lnTo>
                  <a:pt x="2231538" y="204968"/>
                </a:lnTo>
                <a:lnTo>
                  <a:pt x="2235406" y="206305"/>
                </a:lnTo>
                <a:lnTo>
                  <a:pt x="2239276" y="208758"/>
                </a:lnTo>
                <a:lnTo>
                  <a:pt x="2241061" y="208313"/>
                </a:lnTo>
                <a:lnTo>
                  <a:pt x="2241956" y="207866"/>
                </a:lnTo>
                <a:lnTo>
                  <a:pt x="2242849" y="206975"/>
                </a:lnTo>
                <a:lnTo>
                  <a:pt x="2243446" y="205860"/>
                </a:lnTo>
                <a:lnTo>
                  <a:pt x="2244337" y="203183"/>
                </a:lnTo>
                <a:lnTo>
                  <a:pt x="2244634" y="200508"/>
                </a:lnTo>
                <a:lnTo>
                  <a:pt x="2244634" y="197385"/>
                </a:lnTo>
                <a:lnTo>
                  <a:pt x="2245529" y="194486"/>
                </a:lnTo>
                <a:lnTo>
                  <a:pt x="2245824" y="193148"/>
                </a:lnTo>
                <a:lnTo>
                  <a:pt x="2246123" y="192257"/>
                </a:lnTo>
                <a:lnTo>
                  <a:pt x="2247015" y="191141"/>
                </a:lnTo>
                <a:lnTo>
                  <a:pt x="2248209" y="190695"/>
                </a:lnTo>
                <a:lnTo>
                  <a:pt x="2249992" y="190918"/>
                </a:lnTo>
                <a:lnTo>
                  <a:pt x="2251779" y="191365"/>
                </a:lnTo>
                <a:lnTo>
                  <a:pt x="2253862" y="192257"/>
                </a:lnTo>
                <a:lnTo>
                  <a:pt x="2255350" y="193148"/>
                </a:lnTo>
                <a:lnTo>
                  <a:pt x="2256245" y="194263"/>
                </a:lnTo>
                <a:lnTo>
                  <a:pt x="2257435" y="195379"/>
                </a:lnTo>
                <a:lnTo>
                  <a:pt x="2258625" y="196717"/>
                </a:lnTo>
                <a:lnTo>
                  <a:pt x="2259220" y="198500"/>
                </a:lnTo>
                <a:lnTo>
                  <a:pt x="2261005" y="202068"/>
                </a:lnTo>
                <a:lnTo>
                  <a:pt x="2261601" y="206751"/>
                </a:lnTo>
                <a:lnTo>
                  <a:pt x="2261601" y="211658"/>
                </a:lnTo>
                <a:lnTo>
                  <a:pt x="2261005" y="217455"/>
                </a:lnTo>
                <a:lnTo>
                  <a:pt x="2265769" y="215449"/>
                </a:lnTo>
                <a:lnTo>
                  <a:pt x="2267555" y="214780"/>
                </a:lnTo>
                <a:lnTo>
                  <a:pt x="2268745" y="214556"/>
                </a:lnTo>
                <a:lnTo>
                  <a:pt x="2269934" y="214556"/>
                </a:lnTo>
                <a:lnTo>
                  <a:pt x="2270531" y="214780"/>
                </a:lnTo>
                <a:lnTo>
                  <a:pt x="2271423" y="215226"/>
                </a:lnTo>
                <a:lnTo>
                  <a:pt x="2271723" y="215895"/>
                </a:lnTo>
                <a:lnTo>
                  <a:pt x="2272913" y="217901"/>
                </a:lnTo>
                <a:lnTo>
                  <a:pt x="2273804" y="220577"/>
                </a:lnTo>
                <a:lnTo>
                  <a:pt x="2275293" y="223254"/>
                </a:lnTo>
                <a:lnTo>
                  <a:pt x="2276186" y="224815"/>
                </a:lnTo>
                <a:lnTo>
                  <a:pt x="2277674" y="226375"/>
                </a:lnTo>
                <a:lnTo>
                  <a:pt x="2278569" y="226599"/>
                </a:lnTo>
                <a:lnTo>
                  <a:pt x="2279760" y="226375"/>
                </a:lnTo>
                <a:lnTo>
                  <a:pt x="2280354" y="226154"/>
                </a:lnTo>
                <a:lnTo>
                  <a:pt x="2280949" y="225484"/>
                </a:lnTo>
                <a:lnTo>
                  <a:pt x="2281840" y="223699"/>
                </a:lnTo>
                <a:lnTo>
                  <a:pt x="2282734" y="220801"/>
                </a:lnTo>
                <a:lnTo>
                  <a:pt x="2282734" y="217679"/>
                </a:lnTo>
                <a:lnTo>
                  <a:pt x="2282734" y="214780"/>
                </a:lnTo>
                <a:lnTo>
                  <a:pt x="2282439" y="212105"/>
                </a:lnTo>
                <a:lnTo>
                  <a:pt x="2281246" y="209874"/>
                </a:lnTo>
                <a:lnTo>
                  <a:pt x="2283924" y="210542"/>
                </a:lnTo>
                <a:lnTo>
                  <a:pt x="2286901" y="210988"/>
                </a:lnTo>
                <a:lnTo>
                  <a:pt x="2290177" y="211211"/>
                </a:lnTo>
                <a:lnTo>
                  <a:pt x="2294046" y="211211"/>
                </a:lnTo>
                <a:lnTo>
                  <a:pt x="2297618" y="211211"/>
                </a:lnTo>
                <a:lnTo>
                  <a:pt x="2301487" y="210542"/>
                </a:lnTo>
                <a:lnTo>
                  <a:pt x="2309821" y="209205"/>
                </a:lnTo>
                <a:lnTo>
                  <a:pt x="2318454" y="207198"/>
                </a:lnTo>
                <a:lnTo>
                  <a:pt x="2326788" y="204968"/>
                </a:lnTo>
                <a:lnTo>
                  <a:pt x="2334228" y="201845"/>
                </a:lnTo>
                <a:lnTo>
                  <a:pt x="2341373" y="198500"/>
                </a:lnTo>
                <a:lnTo>
                  <a:pt x="2339886" y="199615"/>
                </a:lnTo>
                <a:lnTo>
                  <a:pt x="2338695" y="200730"/>
                </a:lnTo>
                <a:lnTo>
                  <a:pt x="2338098" y="201623"/>
                </a:lnTo>
                <a:lnTo>
                  <a:pt x="2337801" y="202515"/>
                </a:lnTo>
                <a:lnTo>
                  <a:pt x="2337801" y="203183"/>
                </a:lnTo>
                <a:lnTo>
                  <a:pt x="2337801" y="204075"/>
                </a:lnTo>
                <a:lnTo>
                  <a:pt x="2338098" y="204744"/>
                </a:lnTo>
                <a:lnTo>
                  <a:pt x="2338695" y="205637"/>
                </a:lnTo>
                <a:lnTo>
                  <a:pt x="2340777" y="206751"/>
                </a:lnTo>
                <a:lnTo>
                  <a:pt x="2343157" y="207420"/>
                </a:lnTo>
                <a:lnTo>
                  <a:pt x="2349410" y="209205"/>
                </a:lnTo>
                <a:lnTo>
                  <a:pt x="2354469" y="210988"/>
                </a:lnTo>
                <a:lnTo>
                  <a:pt x="2356553" y="211435"/>
                </a:lnTo>
                <a:lnTo>
                  <a:pt x="2357743" y="212326"/>
                </a:lnTo>
                <a:lnTo>
                  <a:pt x="2358042" y="212550"/>
                </a:lnTo>
                <a:lnTo>
                  <a:pt x="2357743" y="213219"/>
                </a:lnTo>
                <a:lnTo>
                  <a:pt x="2357148" y="213665"/>
                </a:lnTo>
                <a:lnTo>
                  <a:pt x="2356553" y="214110"/>
                </a:lnTo>
                <a:lnTo>
                  <a:pt x="2354173" y="215226"/>
                </a:lnTo>
                <a:lnTo>
                  <a:pt x="2349707" y="216564"/>
                </a:lnTo>
                <a:lnTo>
                  <a:pt x="2369947" y="220131"/>
                </a:lnTo>
                <a:lnTo>
                  <a:pt x="2387808" y="222808"/>
                </a:lnTo>
                <a:lnTo>
                  <a:pt x="2403880" y="225260"/>
                </a:lnTo>
                <a:lnTo>
                  <a:pt x="2418467" y="227491"/>
                </a:lnTo>
                <a:lnTo>
                  <a:pt x="2425610" y="229052"/>
                </a:lnTo>
                <a:lnTo>
                  <a:pt x="2432752" y="230614"/>
                </a:lnTo>
                <a:lnTo>
                  <a:pt x="2439897" y="232397"/>
                </a:lnTo>
                <a:lnTo>
                  <a:pt x="2446744" y="234627"/>
                </a:lnTo>
                <a:lnTo>
                  <a:pt x="2453887" y="236858"/>
                </a:lnTo>
                <a:lnTo>
                  <a:pt x="2461625" y="239756"/>
                </a:lnTo>
                <a:lnTo>
                  <a:pt x="2469066" y="243101"/>
                </a:lnTo>
                <a:lnTo>
                  <a:pt x="2476806" y="246669"/>
                </a:lnTo>
                <a:lnTo>
                  <a:pt x="2478294" y="246223"/>
                </a:lnTo>
                <a:lnTo>
                  <a:pt x="2479485" y="245555"/>
                </a:lnTo>
                <a:lnTo>
                  <a:pt x="2480378" y="245109"/>
                </a:lnTo>
                <a:lnTo>
                  <a:pt x="2480378" y="244440"/>
                </a:lnTo>
                <a:lnTo>
                  <a:pt x="2480378" y="243993"/>
                </a:lnTo>
                <a:lnTo>
                  <a:pt x="2480378" y="243101"/>
                </a:lnTo>
                <a:lnTo>
                  <a:pt x="2479187" y="241317"/>
                </a:lnTo>
                <a:lnTo>
                  <a:pt x="2478294" y="239756"/>
                </a:lnTo>
                <a:lnTo>
                  <a:pt x="2477997" y="238864"/>
                </a:lnTo>
                <a:lnTo>
                  <a:pt x="2477997" y="237750"/>
                </a:lnTo>
                <a:lnTo>
                  <a:pt x="2477997" y="236635"/>
                </a:lnTo>
                <a:lnTo>
                  <a:pt x="2478890" y="235520"/>
                </a:lnTo>
                <a:lnTo>
                  <a:pt x="2480081" y="234404"/>
                </a:lnTo>
                <a:lnTo>
                  <a:pt x="2481568" y="233289"/>
                </a:lnTo>
                <a:lnTo>
                  <a:pt x="2484842" y="235964"/>
                </a:lnTo>
                <a:lnTo>
                  <a:pt x="2488712" y="238195"/>
                </a:lnTo>
                <a:lnTo>
                  <a:pt x="2492879" y="240425"/>
                </a:lnTo>
                <a:lnTo>
                  <a:pt x="2496748" y="242433"/>
                </a:lnTo>
                <a:lnTo>
                  <a:pt x="2505976" y="245778"/>
                </a:lnTo>
                <a:lnTo>
                  <a:pt x="2514607" y="249568"/>
                </a:lnTo>
                <a:lnTo>
                  <a:pt x="2518775" y="251575"/>
                </a:lnTo>
                <a:lnTo>
                  <a:pt x="2522347" y="253805"/>
                </a:lnTo>
                <a:lnTo>
                  <a:pt x="2525919" y="256482"/>
                </a:lnTo>
                <a:lnTo>
                  <a:pt x="2529193" y="259604"/>
                </a:lnTo>
                <a:lnTo>
                  <a:pt x="2531872" y="263173"/>
                </a:lnTo>
                <a:lnTo>
                  <a:pt x="2534254" y="267409"/>
                </a:lnTo>
                <a:lnTo>
                  <a:pt x="2535739" y="272091"/>
                </a:lnTo>
                <a:lnTo>
                  <a:pt x="2536336" y="277667"/>
                </a:lnTo>
                <a:lnTo>
                  <a:pt x="2555684" y="277222"/>
                </a:lnTo>
                <a:lnTo>
                  <a:pt x="2563424" y="276998"/>
                </a:lnTo>
                <a:lnTo>
                  <a:pt x="2570270" y="276551"/>
                </a:lnTo>
                <a:lnTo>
                  <a:pt x="2577116" y="276105"/>
                </a:lnTo>
                <a:lnTo>
                  <a:pt x="2583070" y="275215"/>
                </a:lnTo>
                <a:lnTo>
                  <a:pt x="2589618" y="274099"/>
                </a:lnTo>
                <a:lnTo>
                  <a:pt x="2595868" y="272761"/>
                </a:lnTo>
                <a:lnTo>
                  <a:pt x="2596167" y="270085"/>
                </a:lnTo>
                <a:lnTo>
                  <a:pt x="2595868" y="267854"/>
                </a:lnTo>
                <a:lnTo>
                  <a:pt x="2595274" y="266516"/>
                </a:lnTo>
                <a:lnTo>
                  <a:pt x="2594083" y="265402"/>
                </a:lnTo>
                <a:lnTo>
                  <a:pt x="2592893" y="264733"/>
                </a:lnTo>
                <a:lnTo>
                  <a:pt x="2591106" y="264287"/>
                </a:lnTo>
                <a:lnTo>
                  <a:pt x="2587236" y="263618"/>
                </a:lnTo>
                <a:lnTo>
                  <a:pt x="2589618" y="261165"/>
                </a:lnTo>
                <a:lnTo>
                  <a:pt x="2591405" y="259604"/>
                </a:lnTo>
                <a:lnTo>
                  <a:pt x="2592893" y="258934"/>
                </a:lnTo>
                <a:lnTo>
                  <a:pt x="2594083" y="258934"/>
                </a:lnTo>
                <a:lnTo>
                  <a:pt x="2594677" y="258934"/>
                </a:lnTo>
                <a:lnTo>
                  <a:pt x="2596167" y="259380"/>
                </a:lnTo>
                <a:lnTo>
                  <a:pt x="2597654" y="260495"/>
                </a:lnTo>
                <a:lnTo>
                  <a:pt x="2599142" y="262279"/>
                </a:lnTo>
                <a:lnTo>
                  <a:pt x="2600632" y="264287"/>
                </a:lnTo>
                <a:lnTo>
                  <a:pt x="2603012" y="268747"/>
                </a:lnTo>
                <a:lnTo>
                  <a:pt x="2605394" y="273429"/>
                </a:lnTo>
                <a:lnTo>
                  <a:pt x="2607180" y="278113"/>
                </a:lnTo>
                <a:lnTo>
                  <a:pt x="2608670" y="281458"/>
                </a:lnTo>
                <a:lnTo>
                  <a:pt x="2614325" y="280343"/>
                </a:lnTo>
                <a:lnTo>
                  <a:pt x="2619979" y="279674"/>
                </a:lnTo>
                <a:lnTo>
                  <a:pt x="2625635" y="279451"/>
                </a:lnTo>
                <a:lnTo>
                  <a:pt x="2630993" y="279228"/>
                </a:lnTo>
                <a:lnTo>
                  <a:pt x="2641412" y="279451"/>
                </a:lnTo>
                <a:lnTo>
                  <a:pt x="2651531" y="279897"/>
                </a:lnTo>
                <a:lnTo>
                  <a:pt x="2656592" y="279897"/>
                </a:lnTo>
                <a:lnTo>
                  <a:pt x="2661355" y="279897"/>
                </a:lnTo>
                <a:lnTo>
                  <a:pt x="2666415" y="279674"/>
                </a:lnTo>
                <a:lnTo>
                  <a:pt x="2670880" y="279228"/>
                </a:lnTo>
                <a:lnTo>
                  <a:pt x="2675643" y="278113"/>
                </a:lnTo>
                <a:lnTo>
                  <a:pt x="2680106" y="276330"/>
                </a:lnTo>
                <a:lnTo>
                  <a:pt x="2684571" y="274322"/>
                </a:lnTo>
                <a:lnTo>
                  <a:pt x="2689335" y="271645"/>
                </a:lnTo>
                <a:lnTo>
                  <a:pt x="2688739" y="274545"/>
                </a:lnTo>
                <a:lnTo>
                  <a:pt x="2688440" y="277444"/>
                </a:lnTo>
                <a:lnTo>
                  <a:pt x="2688739" y="279674"/>
                </a:lnTo>
                <a:lnTo>
                  <a:pt x="2689335" y="281680"/>
                </a:lnTo>
                <a:lnTo>
                  <a:pt x="2689928" y="283465"/>
                </a:lnTo>
                <a:lnTo>
                  <a:pt x="2691120" y="284803"/>
                </a:lnTo>
                <a:lnTo>
                  <a:pt x="2693501" y="287703"/>
                </a:lnTo>
                <a:lnTo>
                  <a:pt x="2695882" y="289932"/>
                </a:lnTo>
                <a:lnTo>
                  <a:pt x="2698560" y="292163"/>
                </a:lnTo>
                <a:lnTo>
                  <a:pt x="2699752" y="293500"/>
                </a:lnTo>
                <a:lnTo>
                  <a:pt x="2700645" y="294839"/>
                </a:lnTo>
                <a:lnTo>
                  <a:pt x="2701240" y="296623"/>
                </a:lnTo>
                <a:lnTo>
                  <a:pt x="2702135" y="298629"/>
                </a:lnTo>
                <a:lnTo>
                  <a:pt x="2703620" y="297292"/>
                </a:lnTo>
                <a:lnTo>
                  <a:pt x="2705407" y="296398"/>
                </a:lnTo>
                <a:lnTo>
                  <a:pt x="2709276" y="294839"/>
                </a:lnTo>
                <a:lnTo>
                  <a:pt x="2711063" y="294169"/>
                </a:lnTo>
                <a:lnTo>
                  <a:pt x="2712550" y="293053"/>
                </a:lnTo>
                <a:lnTo>
                  <a:pt x="2714038" y="291270"/>
                </a:lnTo>
                <a:lnTo>
                  <a:pt x="2714933" y="289264"/>
                </a:lnTo>
                <a:lnTo>
                  <a:pt x="2713741" y="287257"/>
                </a:lnTo>
                <a:lnTo>
                  <a:pt x="2712849" y="285918"/>
                </a:lnTo>
                <a:lnTo>
                  <a:pt x="2712253" y="285026"/>
                </a:lnTo>
                <a:lnTo>
                  <a:pt x="2711063" y="284803"/>
                </a:lnTo>
                <a:lnTo>
                  <a:pt x="2709871" y="285026"/>
                </a:lnTo>
                <a:lnTo>
                  <a:pt x="2708681" y="285249"/>
                </a:lnTo>
                <a:lnTo>
                  <a:pt x="2706895" y="286587"/>
                </a:lnTo>
                <a:lnTo>
                  <a:pt x="2704217" y="287924"/>
                </a:lnTo>
                <a:lnTo>
                  <a:pt x="2703025" y="288371"/>
                </a:lnTo>
                <a:lnTo>
                  <a:pt x="2702135" y="288371"/>
                </a:lnTo>
                <a:lnTo>
                  <a:pt x="2700942" y="288371"/>
                </a:lnTo>
                <a:lnTo>
                  <a:pt x="2699752" y="287924"/>
                </a:lnTo>
                <a:lnTo>
                  <a:pt x="2698560" y="286809"/>
                </a:lnTo>
                <a:lnTo>
                  <a:pt x="2697966" y="285026"/>
                </a:lnTo>
                <a:lnTo>
                  <a:pt x="2704217" y="284134"/>
                </a:lnTo>
                <a:lnTo>
                  <a:pt x="2711063" y="283911"/>
                </a:lnTo>
                <a:lnTo>
                  <a:pt x="2725649" y="283465"/>
                </a:lnTo>
                <a:lnTo>
                  <a:pt x="2741423" y="283019"/>
                </a:lnTo>
                <a:lnTo>
                  <a:pt x="2749459" y="282573"/>
                </a:lnTo>
                <a:lnTo>
                  <a:pt x="2757495" y="281905"/>
                </a:lnTo>
                <a:lnTo>
                  <a:pt x="2765235" y="281011"/>
                </a:lnTo>
                <a:lnTo>
                  <a:pt x="2772677" y="279897"/>
                </a:lnTo>
                <a:lnTo>
                  <a:pt x="2780414" y="278336"/>
                </a:lnTo>
                <a:lnTo>
                  <a:pt x="2787559" y="276330"/>
                </a:lnTo>
                <a:lnTo>
                  <a:pt x="2791131" y="274991"/>
                </a:lnTo>
                <a:lnTo>
                  <a:pt x="2794704" y="273429"/>
                </a:lnTo>
                <a:lnTo>
                  <a:pt x="2797679" y="271870"/>
                </a:lnTo>
                <a:lnTo>
                  <a:pt x="2800953" y="270085"/>
                </a:lnTo>
                <a:lnTo>
                  <a:pt x="2803930" y="268078"/>
                </a:lnTo>
                <a:lnTo>
                  <a:pt x="2806608" y="266071"/>
                </a:lnTo>
                <a:lnTo>
                  <a:pt x="2809287" y="263840"/>
                </a:lnTo>
                <a:lnTo>
                  <a:pt x="2811966" y="261387"/>
                </a:lnTo>
                <a:lnTo>
                  <a:pt x="2815836" y="262725"/>
                </a:lnTo>
                <a:lnTo>
                  <a:pt x="2817324" y="263394"/>
                </a:lnTo>
                <a:lnTo>
                  <a:pt x="2817919" y="264287"/>
                </a:lnTo>
                <a:lnTo>
                  <a:pt x="2818814" y="264733"/>
                </a:lnTo>
                <a:lnTo>
                  <a:pt x="2819109" y="265625"/>
                </a:lnTo>
                <a:lnTo>
                  <a:pt x="2819109" y="267632"/>
                </a:lnTo>
                <a:lnTo>
                  <a:pt x="2818220" y="269639"/>
                </a:lnTo>
                <a:lnTo>
                  <a:pt x="2817621" y="272091"/>
                </a:lnTo>
                <a:lnTo>
                  <a:pt x="2816730" y="275437"/>
                </a:lnTo>
                <a:lnTo>
                  <a:pt x="2816431" y="279228"/>
                </a:lnTo>
                <a:lnTo>
                  <a:pt x="2819705" y="278782"/>
                </a:lnTo>
                <a:lnTo>
                  <a:pt x="2823277" y="278113"/>
                </a:lnTo>
                <a:lnTo>
                  <a:pt x="2826255" y="276998"/>
                </a:lnTo>
                <a:lnTo>
                  <a:pt x="2828934" y="275437"/>
                </a:lnTo>
                <a:lnTo>
                  <a:pt x="2831613" y="274099"/>
                </a:lnTo>
                <a:lnTo>
                  <a:pt x="2833697" y="272315"/>
                </a:lnTo>
                <a:lnTo>
                  <a:pt x="2838160" y="268747"/>
                </a:lnTo>
                <a:lnTo>
                  <a:pt x="2843219" y="265402"/>
                </a:lnTo>
                <a:lnTo>
                  <a:pt x="2845899" y="263618"/>
                </a:lnTo>
                <a:lnTo>
                  <a:pt x="2848579" y="262502"/>
                </a:lnTo>
                <a:lnTo>
                  <a:pt x="2851554" y="261387"/>
                </a:lnTo>
                <a:lnTo>
                  <a:pt x="2854829" y="260719"/>
                </a:lnTo>
                <a:lnTo>
                  <a:pt x="2858699" y="260495"/>
                </a:lnTo>
                <a:lnTo>
                  <a:pt x="2862867" y="260719"/>
                </a:lnTo>
                <a:lnTo>
                  <a:pt x="2861377" y="262725"/>
                </a:lnTo>
                <a:lnTo>
                  <a:pt x="2859890" y="264510"/>
                </a:lnTo>
                <a:lnTo>
                  <a:pt x="2857807" y="266071"/>
                </a:lnTo>
                <a:lnTo>
                  <a:pt x="2855723" y="267854"/>
                </a:lnTo>
                <a:lnTo>
                  <a:pt x="2851554" y="270755"/>
                </a:lnTo>
                <a:lnTo>
                  <a:pt x="2847090" y="273207"/>
                </a:lnTo>
                <a:lnTo>
                  <a:pt x="2842924" y="276105"/>
                </a:lnTo>
                <a:lnTo>
                  <a:pt x="2840840" y="277667"/>
                </a:lnTo>
                <a:lnTo>
                  <a:pt x="2839055" y="279451"/>
                </a:lnTo>
                <a:lnTo>
                  <a:pt x="2837268" y="281011"/>
                </a:lnTo>
                <a:lnTo>
                  <a:pt x="2835779" y="283465"/>
                </a:lnTo>
                <a:lnTo>
                  <a:pt x="2834588" y="285695"/>
                </a:lnTo>
                <a:lnTo>
                  <a:pt x="2833397" y="288149"/>
                </a:lnTo>
                <a:lnTo>
                  <a:pt x="2836673" y="288371"/>
                </a:lnTo>
                <a:lnTo>
                  <a:pt x="2839351" y="289264"/>
                </a:lnTo>
                <a:lnTo>
                  <a:pt x="2842029" y="290378"/>
                </a:lnTo>
                <a:lnTo>
                  <a:pt x="2844709" y="291938"/>
                </a:lnTo>
                <a:lnTo>
                  <a:pt x="2847090" y="293277"/>
                </a:lnTo>
                <a:lnTo>
                  <a:pt x="2849174" y="294839"/>
                </a:lnTo>
                <a:lnTo>
                  <a:pt x="2853341" y="298406"/>
                </a:lnTo>
                <a:lnTo>
                  <a:pt x="2857807" y="301529"/>
                </a:lnTo>
                <a:lnTo>
                  <a:pt x="2860189" y="302866"/>
                </a:lnTo>
                <a:lnTo>
                  <a:pt x="2862867" y="303981"/>
                </a:lnTo>
                <a:lnTo>
                  <a:pt x="2865545" y="304874"/>
                </a:lnTo>
                <a:lnTo>
                  <a:pt x="2868524" y="305765"/>
                </a:lnTo>
                <a:lnTo>
                  <a:pt x="2871798" y="305765"/>
                </a:lnTo>
                <a:lnTo>
                  <a:pt x="2875964" y="305765"/>
                </a:lnTo>
                <a:lnTo>
                  <a:pt x="2877156" y="305097"/>
                </a:lnTo>
                <a:lnTo>
                  <a:pt x="2877750" y="304428"/>
                </a:lnTo>
                <a:lnTo>
                  <a:pt x="2878642" y="303759"/>
                </a:lnTo>
                <a:lnTo>
                  <a:pt x="2878642" y="302866"/>
                </a:lnTo>
                <a:lnTo>
                  <a:pt x="2878345" y="300859"/>
                </a:lnTo>
                <a:lnTo>
                  <a:pt x="2877750" y="298852"/>
                </a:lnTo>
                <a:lnTo>
                  <a:pt x="2877750" y="297960"/>
                </a:lnTo>
                <a:lnTo>
                  <a:pt x="2878345" y="297292"/>
                </a:lnTo>
                <a:lnTo>
                  <a:pt x="2878642" y="296623"/>
                </a:lnTo>
                <a:lnTo>
                  <a:pt x="2879239" y="296176"/>
                </a:lnTo>
                <a:lnTo>
                  <a:pt x="2880724" y="295730"/>
                </a:lnTo>
                <a:lnTo>
                  <a:pt x="2882809" y="295730"/>
                </a:lnTo>
                <a:lnTo>
                  <a:pt x="2885489" y="296176"/>
                </a:lnTo>
                <a:lnTo>
                  <a:pt x="2888466" y="296398"/>
                </a:lnTo>
                <a:lnTo>
                  <a:pt x="2888466" y="293724"/>
                </a:lnTo>
                <a:lnTo>
                  <a:pt x="2888466" y="291494"/>
                </a:lnTo>
                <a:lnTo>
                  <a:pt x="2887573" y="289486"/>
                </a:lnTo>
                <a:lnTo>
                  <a:pt x="2887275" y="287924"/>
                </a:lnTo>
                <a:lnTo>
                  <a:pt x="2885489" y="284580"/>
                </a:lnTo>
                <a:lnTo>
                  <a:pt x="2883404" y="281680"/>
                </a:lnTo>
                <a:lnTo>
                  <a:pt x="2881619" y="278559"/>
                </a:lnTo>
                <a:lnTo>
                  <a:pt x="2880131" y="274991"/>
                </a:lnTo>
                <a:lnTo>
                  <a:pt x="2879834" y="272984"/>
                </a:lnTo>
                <a:lnTo>
                  <a:pt x="2879239" y="270308"/>
                </a:lnTo>
                <a:lnTo>
                  <a:pt x="2879834" y="267854"/>
                </a:lnTo>
                <a:lnTo>
                  <a:pt x="2879834" y="264955"/>
                </a:lnTo>
                <a:lnTo>
                  <a:pt x="2883108" y="267854"/>
                </a:lnTo>
                <a:lnTo>
                  <a:pt x="2886381" y="271200"/>
                </a:lnTo>
                <a:lnTo>
                  <a:pt x="2889955" y="274991"/>
                </a:lnTo>
                <a:lnTo>
                  <a:pt x="2892929" y="278782"/>
                </a:lnTo>
                <a:lnTo>
                  <a:pt x="2894120" y="281011"/>
                </a:lnTo>
                <a:lnTo>
                  <a:pt x="2894716" y="283019"/>
                </a:lnTo>
                <a:lnTo>
                  <a:pt x="2895609" y="285249"/>
                </a:lnTo>
                <a:lnTo>
                  <a:pt x="2895908" y="287703"/>
                </a:lnTo>
                <a:lnTo>
                  <a:pt x="2895908" y="289932"/>
                </a:lnTo>
                <a:lnTo>
                  <a:pt x="2895012" y="292163"/>
                </a:lnTo>
                <a:lnTo>
                  <a:pt x="2894418" y="294392"/>
                </a:lnTo>
                <a:lnTo>
                  <a:pt x="2892929" y="296398"/>
                </a:lnTo>
                <a:lnTo>
                  <a:pt x="2895908" y="296176"/>
                </a:lnTo>
                <a:lnTo>
                  <a:pt x="2898586" y="296176"/>
                </a:lnTo>
                <a:lnTo>
                  <a:pt x="2900671" y="296398"/>
                </a:lnTo>
                <a:lnTo>
                  <a:pt x="2902753" y="297292"/>
                </a:lnTo>
                <a:lnTo>
                  <a:pt x="2903645" y="298406"/>
                </a:lnTo>
                <a:lnTo>
                  <a:pt x="2904836" y="300190"/>
                </a:lnTo>
                <a:lnTo>
                  <a:pt x="2905432" y="302643"/>
                </a:lnTo>
                <a:lnTo>
                  <a:pt x="2905729" y="305097"/>
                </a:lnTo>
                <a:lnTo>
                  <a:pt x="2909003" y="302198"/>
                </a:lnTo>
                <a:lnTo>
                  <a:pt x="2912874" y="299521"/>
                </a:lnTo>
                <a:lnTo>
                  <a:pt x="2917039" y="296845"/>
                </a:lnTo>
                <a:lnTo>
                  <a:pt x="2921207" y="294615"/>
                </a:lnTo>
                <a:lnTo>
                  <a:pt x="2925375" y="292385"/>
                </a:lnTo>
                <a:lnTo>
                  <a:pt x="2929837" y="290378"/>
                </a:lnTo>
                <a:lnTo>
                  <a:pt x="2934603" y="288371"/>
                </a:lnTo>
                <a:lnTo>
                  <a:pt x="2939068" y="286809"/>
                </a:lnTo>
                <a:lnTo>
                  <a:pt x="2938473" y="284803"/>
                </a:lnTo>
                <a:lnTo>
                  <a:pt x="2937580" y="283019"/>
                </a:lnTo>
                <a:lnTo>
                  <a:pt x="2936685" y="282349"/>
                </a:lnTo>
                <a:lnTo>
                  <a:pt x="2935495" y="281680"/>
                </a:lnTo>
                <a:lnTo>
                  <a:pt x="2934304" y="281680"/>
                </a:lnTo>
                <a:lnTo>
                  <a:pt x="2933113" y="281905"/>
                </a:lnTo>
                <a:lnTo>
                  <a:pt x="2930138" y="283019"/>
                </a:lnTo>
                <a:lnTo>
                  <a:pt x="2927159" y="284803"/>
                </a:lnTo>
                <a:lnTo>
                  <a:pt x="2924185" y="286140"/>
                </a:lnTo>
                <a:lnTo>
                  <a:pt x="2922696" y="287033"/>
                </a:lnTo>
                <a:lnTo>
                  <a:pt x="2921207" y="287257"/>
                </a:lnTo>
                <a:lnTo>
                  <a:pt x="2919719" y="287257"/>
                </a:lnTo>
                <a:lnTo>
                  <a:pt x="2918232" y="287033"/>
                </a:lnTo>
                <a:lnTo>
                  <a:pt x="2919719" y="283688"/>
                </a:lnTo>
                <a:lnTo>
                  <a:pt x="2921505" y="280565"/>
                </a:lnTo>
                <a:lnTo>
                  <a:pt x="2924185" y="278336"/>
                </a:lnTo>
                <a:lnTo>
                  <a:pt x="2926863" y="276105"/>
                </a:lnTo>
                <a:lnTo>
                  <a:pt x="2930138" y="274322"/>
                </a:lnTo>
                <a:lnTo>
                  <a:pt x="2933412" y="272984"/>
                </a:lnTo>
                <a:lnTo>
                  <a:pt x="2937279" y="271870"/>
                </a:lnTo>
                <a:lnTo>
                  <a:pt x="2941151" y="270755"/>
                </a:lnTo>
                <a:lnTo>
                  <a:pt x="2949484" y="269193"/>
                </a:lnTo>
                <a:lnTo>
                  <a:pt x="2957520" y="267854"/>
                </a:lnTo>
                <a:lnTo>
                  <a:pt x="2965557" y="266071"/>
                </a:lnTo>
                <a:lnTo>
                  <a:pt x="2969725" y="265402"/>
                </a:lnTo>
                <a:lnTo>
                  <a:pt x="2973000" y="263840"/>
                </a:lnTo>
                <a:lnTo>
                  <a:pt x="2966748" y="270755"/>
                </a:lnTo>
                <a:lnTo>
                  <a:pt x="2963178" y="274099"/>
                </a:lnTo>
                <a:lnTo>
                  <a:pt x="2959903" y="277222"/>
                </a:lnTo>
                <a:lnTo>
                  <a:pt x="2956032" y="279897"/>
                </a:lnTo>
                <a:lnTo>
                  <a:pt x="2952462" y="282573"/>
                </a:lnTo>
                <a:lnTo>
                  <a:pt x="2948294" y="284803"/>
                </a:lnTo>
                <a:lnTo>
                  <a:pt x="2943829" y="286809"/>
                </a:lnTo>
                <a:lnTo>
                  <a:pt x="2946804" y="289932"/>
                </a:lnTo>
                <a:lnTo>
                  <a:pt x="2948294" y="291048"/>
                </a:lnTo>
                <a:lnTo>
                  <a:pt x="2950080" y="291938"/>
                </a:lnTo>
                <a:lnTo>
                  <a:pt x="2951867" y="292609"/>
                </a:lnTo>
                <a:lnTo>
                  <a:pt x="2953353" y="293277"/>
                </a:lnTo>
                <a:lnTo>
                  <a:pt x="2955438" y="293724"/>
                </a:lnTo>
                <a:lnTo>
                  <a:pt x="2957225" y="294169"/>
                </a:lnTo>
                <a:lnTo>
                  <a:pt x="2961094" y="294169"/>
                </a:lnTo>
                <a:lnTo>
                  <a:pt x="2965260" y="293500"/>
                </a:lnTo>
                <a:lnTo>
                  <a:pt x="2968833" y="292609"/>
                </a:lnTo>
                <a:lnTo>
                  <a:pt x="2973000" y="291048"/>
                </a:lnTo>
                <a:lnTo>
                  <a:pt x="2971511" y="293724"/>
                </a:lnTo>
                <a:lnTo>
                  <a:pt x="2970320" y="296845"/>
                </a:lnTo>
                <a:lnTo>
                  <a:pt x="2969428" y="300190"/>
                </a:lnTo>
                <a:lnTo>
                  <a:pt x="2969428" y="304428"/>
                </a:lnTo>
                <a:lnTo>
                  <a:pt x="2978059" y="303089"/>
                </a:lnTo>
                <a:lnTo>
                  <a:pt x="2986095" y="302198"/>
                </a:lnTo>
                <a:lnTo>
                  <a:pt x="3000682" y="300859"/>
                </a:lnTo>
                <a:lnTo>
                  <a:pt x="3007826" y="299968"/>
                </a:lnTo>
                <a:lnTo>
                  <a:pt x="3015268" y="298852"/>
                </a:lnTo>
                <a:lnTo>
                  <a:pt x="3023601" y="297292"/>
                </a:lnTo>
                <a:lnTo>
                  <a:pt x="3032531" y="294839"/>
                </a:lnTo>
                <a:lnTo>
                  <a:pt x="3045329" y="308219"/>
                </a:lnTo>
                <a:lnTo>
                  <a:pt x="3049498" y="305988"/>
                </a:lnTo>
                <a:lnTo>
                  <a:pt x="3053367" y="303981"/>
                </a:lnTo>
                <a:lnTo>
                  <a:pt x="3055748" y="302198"/>
                </a:lnTo>
                <a:lnTo>
                  <a:pt x="3058426" y="301083"/>
                </a:lnTo>
                <a:lnTo>
                  <a:pt x="3059915" y="300859"/>
                </a:lnTo>
                <a:lnTo>
                  <a:pt x="3061105" y="301083"/>
                </a:lnTo>
                <a:lnTo>
                  <a:pt x="3062593" y="301529"/>
                </a:lnTo>
                <a:lnTo>
                  <a:pt x="3063784" y="301973"/>
                </a:lnTo>
                <a:lnTo>
                  <a:pt x="3065273" y="302866"/>
                </a:lnTo>
                <a:lnTo>
                  <a:pt x="3067060" y="304204"/>
                </a:lnTo>
                <a:lnTo>
                  <a:pt x="3070928" y="307995"/>
                </a:lnTo>
                <a:lnTo>
                  <a:pt x="3073606" y="306212"/>
                </a:lnTo>
                <a:lnTo>
                  <a:pt x="3076286" y="304428"/>
                </a:lnTo>
                <a:lnTo>
                  <a:pt x="3077179" y="303312"/>
                </a:lnTo>
                <a:lnTo>
                  <a:pt x="3078072" y="301973"/>
                </a:lnTo>
                <a:lnTo>
                  <a:pt x="3078964" y="300637"/>
                </a:lnTo>
                <a:lnTo>
                  <a:pt x="3079264" y="298852"/>
                </a:lnTo>
                <a:lnTo>
                  <a:pt x="3078964" y="297292"/>
                </a:lnTo>
                <a:lnTo>
                  <a:pt x="3078072" y="296176"/>
                </a:lnTo>
                <a:lnTo>
                  <a:pt x="3076882" y="295284"/>
                </a:lnTo>
                <a:lnTo>
                  <a:pt x="3075692" y="294615"/>
                </a:lnTo>
                <a:lnTo>
                  <a:pt x="3074203" y="294169"/>
                </a:lnTo>
                <a:lnTo>
                  <a:pt x="3072715" y="294169"/>
                </a:lnTo>
                <a:lnTo>
                  <a:pt x="3069142" y="293724"/>
                </a:lnTo>
                <a:lnTo>
                  <a:pt x="3065570" y="293724"/>
                </a:lnTo>
                <a:lnTo>
                  <a:pt x="3062298" y="293500"/>
                </a:lnTo>
                <a:lnTo>
                  <a:pt x="3060808" y="293053"/>
                </a:lnTo>
                <a:lnTo>
                  <a:pt x="3059618" y="292385"/>
                </a:lnTo>
                <a:lnTo>
                  <a:pt x="3059023" y="291270"/>
                </a:lnTo>
                <a:lnTo>
                  <a:pt x="3058129" y="290155"/>
                </a:lnTo>
                <a:lnTo>
                  <a:pt x="3058426" y="288817"/>
                </a:lnTo>
                <a:lnTo>
                  <a:pt x="3059618" y="287924"/>
                </a:lnTo>
                <a:lnTo>
                  <a:pt x="3061105" y="287257"/>
                </a:lnTo>
                <a:lnTo>
                  <a:pt x="3062593" y="287033"/>
                </a:lnTo>
                <a:lnTo>
                  <a:pt x="3064381" y="287033"/>
                </a:lnTo>
                <a:lnTo>
                  <a:pt x="3066763" y="287033"/>
                </a:lnTo>
                <a:lnTo>
                  <a:pt x="3071822" y="287924"/>
                </a:lnTo>
                <a:lnTo>
                  <a:pt x="3076584" y="289040"/>
                </a:lnTo>
                <a:lnTo>
                  <a:pt x="3081346" y="290601"/>
                </a:lnTo>
                <a:lnTo>
                  <a:pt x="3085216" y="292385"/>
                </a:lnTo>
                <a:lnTo>
                  <a:pt x="3087895" y="294169"/>
                </a:lnTo>
                <a:lnTo>
                  <a:pt x="3087895" y="292163"/>
                </a:lnTo>
                <a:lnTo>
                  <a:pt x="3088193" y="290601"/>
                </a:lnTo>
                <a:lnTo>
                  <a:pt x="3089086" y="289486"/>
                </a:lnTo>
                <a:lnTo>
                  <a:pt x="3090573" y="288817"/>
                </a:lnTo>
                <a:lnTo>
                  <a:pt x="3092062" y="288149"/>
                </a:lnTo>
                <a:lnTo>
                  <a:pt x="3093848" y="287703"/>
                </a:lnTo>
                <a:lnTo>
                  <a:pt x="3098313" y="287257"/>
                </a:lnTo>
                <a:lnTo>
                  <a:pt x="3103671" y="287033"/>
                </a:lnTo>
                <a:lnTo>
                  <a:pt x="3106351" y="286809"/>
                </a:lnTo>
                <a:lnTo>
                  <a:pt x="3109029" y="286140"/>
                </a:lnTo>
                <a:lnTo>
                  <a:pt x="3111112" y="285249"/>
                </a:lnTo>
                <a:lnTo>
                  <a:pt x="3113792" y="284134"/>
                </a:lnTo>
                <a:lnTo>
                  <a:pt x="3116172" y="282573"/>
                </a:lnTo>
                <a:lnTo>
                  <a:pt x="3118256" y="280565"/>
                </a:lnTo>
                <a:lnTo>
                  <a:pt x="3123317" y="281680"/>
                </a:lnTo>
                <a:lnTo>
                  <a:pt x="3128079" y="282349"/>
                </a:lnTo>
                <a:lnTo>
                  <a:pt x="3133437" y="282796"/>
                </a:lnTo>
                <a:lnTo>
                  <a:pt x="3138795" y="282796"/>
                </a:lnTo>
                <a:lnTo>
                  <a:pt x="3143855" y="282796"/>
                </a:lnTo>
                <a:lnTo>
                  <a:pt x="3149503" y="282349"/>
                </a:lnTo>
                <a:lnTo>
                  <a:pt x="3155161" y="281680"/>
                </a:lnTo>
                <a:lnTo>
                  <a:pt x="3160814" y="280790"/>
                </a:lnTo>
                <a:lnTo>
                  <a:pt x="3172423" y="278782"/>
                </a:lnTo>
                <a:lnTo>
                  <a:pt x="3184331" y="276330"/>
                </a:lnTo>
                <a:lnTo>
                  <a:pt x="3207844" y="270976"/>
                </a:lnTo>
                <a:lnTo>
                  <a:pt x="3220047" y="268078"/>
                </a:lnTo>
                <a:lnTo>
                  <a:pt x="3231952" y="265625"/>
                </a:lnTo>
                <a:lnTo>
                  <a:pt x="3244158" y="263840"/>
                </a:lnTo>
                <a:lnTo>
                  <a:pt x="3249813" y="263394"/>
                </a:lnTo>
                <a:lnTo>
                  <a:pt x="3255765" y="262725"/>
                </a:lnTo>
                <a:lnTo>
                  <a:pt x="3261423" y="262502"/>
                </a:lnTo>
                <a:lnTo>
                  <a:pt x="3267077" y="262502"/>
                </a:lnTo>
                <a:lnTo>
                  <a:pt x="3272732" y="262725"/>
                </a:lnTo>
                <a:lnTo>
                  <a:pt x="3278389" y="263394"/>
                </a:lnTo>
                <a:lnTo>
                  <a:pt x="3284046" y="264510"/>
                </a:lnTo>
                <a:lnTo>
                  <a:pt x="3289107" y="265625"/>
                </a:lnTo>
                <a:lnTo>
                  <a:pt x="3294463" y="267409"/>
                </a:lnTo>
                <a:lnTo>
                  <a:pt x="3299523" y="269193"/>
                </a:lnTo>
                <a:lnTo>
                  <a:pt x="3302797" y="267854"/>
                </a:lnTo>
                <a:lnTo>
                  <a:pt x="3306071" y="266516"/>
                </a:lnTo>
                <a:lnTo>
                  <a:pt x="3312917" y="263394"/>
                </a:lnTo>
                <a:lnTo>
                  <a:pt x="3316490" y="262056"/>
                </a:lnTo>
                <a:lnTo>
                  <a:pt x="3320357" y="260719"/>
                </a:lnTo>
                <a:lnTo>
                  <a:pt x="3324525" y="260273"/>
                </a:lnTo>
                <a:lnTo>
                  <a:pt x="3329291" y="260049"/>
                </a:lnTo>
                <a:lnTo>
                  <a:pt x="3330181" y="261610"/>
                </a:lnTo>
                <a:lnTo>
                  <a:pt x="3331376" y="263394"/>
                </a:lnTo>
                <a:lnTo>
                  <a:pt x="3332264" y="265402"/>
                </a:lnTo>
                <a:lnTo>
                  <a:pt x="3332565" y="267632"/>
                </a:lnTo>
                <a:lnTo>
                  <a:pt x="3333156" y="272315"/>
                </a:lnTo>
                <a:lnTo>
                  <a:pt x="3333751" y="278113"/>
                </a:lnTo>
                <a:lnTo>
                  <a:pt x="3335835" y="278113"/>
                </a:lnTo>
                <a:lnTo>
                  <a:pt x="3338816" y="277667"/>
                </a:lnTo>
                <a:lnTo>
                  <a:pt x="3341496" y="277667"/>
                </a:lnTo>
                <a:lnTo>
                  <a:pt x="3344175" y="277667"/>
                </a:lnTo>
                <a:lnTo>
                  <a:pt x="3346551" y="278113"/>
                </a:lnTo>
                <a:lnTo>
                  <a:pt x="3348339" y="278782"/>
                </a:lnTo>
                <a:lnTo>
                  <a:pt x="3349233" y="279451"/>
                </a:lnTo>
                <a:lnTo>
                  <a:pt x="3349827" y="280343"/>
                </a:lnTo>
                <a:lnTo>
                  <a:pt x="3350128" y="281011"/>
                </a:lnTo>
                <a:lnTo>
                  <a:pt x="3350723" y="282349"/>
                </a:lnTo>
                <a:lnTo>
                  <a:pt x="3352806" y="281011"/>
                </a:lnTo>
                <a:lnTo>
                  <a:pt x="3355486" y="279451"/>
                </a:lnTo>
                <a:lnTo>
                  <a:pt x="3358459" y="276998"/>
                </a:lnTo>
                <a:lnTo>
                  <a:pt x="3360842" y="274099"/>
                </a:lnTo>
                <a:lnTo>
                  <a:pt x="3362029" y="272761"/>
                </a:lnTo>
                <a:lnTo>
                  <a:pt x="3362626" y="271200"/>
                </a:lnTo>
                <a:lnTo>
                  <a:pt x="3362926" y="269862"/>
                </a:lnTo>
                <a:lnTo>
                  <a:pt x="3362926" y="268524"/>
                </a:lnTo>
                <a:lnTo>
                  <a:pt x="3362626" y="267409"/>
                </a:lnTo>
                <a:lnTo>
                  <a:pt x="3362029" y="266071"/>
                </a:lnTo>
                <a:lnTo>
                  <a:pt x="3360842" y="264955"/>
                </a:lnTo>
                <a:lnTo>
                  <a:pt x="3358756" y="264287"/>
                </a:lnTo>
                <a:lnTo>
                  <a:pt x="3359650" y="262502"/>
                </a:lnTo>
                <a:lnTo>
                  <a:pt x="3360246" y="261610"/>
                </a:lnTo>
                <a:lnTo>
                  <a:pt x="3361437" y="261165"/>
                </a:lnTo>
                <a:lnTo>
                  <a:pt x="3362626" y="261165"/>
                </a:lnTo>
                <a:lnTo>
                  <a:pt x="3364113" y="261387"/>
                </a:lnTo>
                <a:lnTo>
                  <a:pt x="3365604" y="262056"/>
                </a:lnTo>
                <a:lnTo>
                  <a:pt x="3367093" y="263173"/>
                </a:lnTo>
                <a:lnTo>
                  <a:pt x="3368580" y="264510"/>
                </a:lnTo>
                <a:lnTo>
                  <a:pt x="3369771" y="265848"/>
                </a:lnTo>
                <a:lnTo>
                  <a:pt x="3370663" y="267632"/>
                </a:lnTo>
                <a:lnTo>
                  <a:pt x="3371259" y="269193"/>
                </a:lnTo>
                <a:lnTo>
                  <a:pt x="3371555" y="270976"/>
                </a:lnTo>
                <a:lnTo>
                  <a:pt x="3371259" y="272761"/>
                </a:lnTo>
                <a:lnTo>
                  <a:pt x="3370663" y="274545"/>
                </a:lnTo>
                <a:lnTo>
                  <a:pt x="3369472" y="276105"/>
                </a:lnTo>
                <a:lnTo>
                  <a:pt x="3367686" y="277667"/>
                </a:lnTo>
                <a:lnTo>
                  <a:pt x="3367985" y="279897"/>
                </a:lnTo>
                <a:lnTo>
                  <a:pt x="3368580" y="281905"/>
                </a:lnTo>
                <a:lnTo>
                  <a:pt x="3369771" y="283465"/>
                </a:lnTo>
                <a:lnTo>
                  <a:pt x="3371259" y="284803"/>
                </a:lnTo>
                <a:lnTo>
                  <a:pt x="3373044" y="285695"/>
                </a:lnTo>
                <a:lnTo>
                  <a:pt x="3375129" y="286140"/>
                </a:lnTo>
                <a:lnTo>
                  <a:pt x="3377213" y="286587"/>
                </a:lnTo>
                <a:lnTo>
                  <a:pt x="3379891" y="286809"/>
                </a:lnTo>
                <a:lnTo>
                  <a:pt x="3385251" y="286809"/>
                </a:lnTo>
                <a:lnTo>
                  <a:pt x="3390904" y="286140"/>
                </a:lnTo>
                <a:lnTo>
                  <a:pt x="3396261" y="286140"/>
                </a:lnTo>
                <a:lnTo>
                  <a:pt x="3401322" y="286140"/>
                </a:lnTo>
                <a:lnTo>
                  <a:pt x="3401918" y="283688"/>
                </a:lnTo>
                <a:lnTo>
                  <a:pt x="3401918" y="281680"/>
                </a:lnTo>
                <a:lnTo>
                  <a:pt x="3401322" y="280343"/>
                </a:lnTo>
                <a:lnTo>
                  <a:pt x="3400727" y="278782"/>
                </a:lnTo>
                <a:lnTo>
                  <a:pt x="3399537" y="278113"/>
                </a:lnTo>
                <a:lnTo>
                  <a:pt x="3398345" y="277444"/>
                </a:lnTo>
                <a:lnTo>
                  <a:pt x="3396859" y="277222"/>
                </a:lnTo>
                <a:lnTo>
                  <a:pt x="3395369" y="276998"/>
                </a:lnTo>
                <a:lnTo>
                  <a:pt x="3392096" y="276330"/>
                </a:lnTo>
                <a:lnTo>
                  <a:pt x="3389119" y="276105"/>
                </a:lnTo>
                <a:lnTo>
                  <a:pt x="3387631" y="275437"/>
                </a:lnTo>
                <a:lnTo>
                  <a:pt x="3385844" y="274991"/>
                </a:lnTo>
                <a:lnTo>
                  <a:pt x="3385251" y="274099"/>
                </a:lnTo>
                <a:lnTo>
                  <a:pt x="3384358" y="272984"/>
                </a:lnTo>
                <a:lnTo>
                  <a:pt x="3403702" y="272091"/>
                </a:lnTo>
                <a:lnTo>
                  <a:pt x="3412036" y="271645"/>
                </a:lnTo>
                <a:lnTo>
                  <a:pt x="3419775" y="270755"/>
                </a:lnTo>
                <a:lnTo>
                  <a:pt x="3423941" y="270085"/>
                </a:lnTo>
                <a:lnTo>
                  <a:pt x="3427812" y="269193"/>
                </a:lnTo>
                <a:lnTo>
                  <a:pt x="3431979" y="268078"/>
                </a:lnTo>
                <a:lnTo>
                  <a:pt x="3436444" y="266964"/>
                </a:lnTo>
                <a:lnTo>
                  <a:pt x="3440908" y="265402"/>
                </a:lnTo>
                <a:lnTo>
                  <a:pt x="3445373" y="263394"/>
                </a:lnTo>
                <a:lnTo>
                  <a:pt x="3456387" y="258489"/>
                </a:lnTo>
                <a:lnTo>
                  <a:pt x="3458172" y="259604"/>
                </a:lnTo>
                <a:lnTo>
                  <a:pt x="3459363" y="260495"/>
                </a:lnTo>
                <a:lnTo>
                  <a:pt x="3459661" y="261165"/>
                </a:lnTo>
                <a:lnTo>
                  <a:pt x="3459363" y="261610"/>
                </a:lnTo>
                <a:lnTo>
                  <a:pt x="3458769" y="262279"/>
                </a:lnTo>
                <a:lnTo>
                  <a:pt x="3456981" y="262502"/>
                </a:lnTo>
                <a:lnTo>
                  <a:pt x="3453112" y="263173"/>
                </a:lnTo>
                <a:lnTo>
                  <a:pt x="3448349" y="263618"/>
                </a:lnTo>
                <a:lnTo>
                  <a:pt x="3443885" y="264510"/>
                </a:lnTo>
                <a:lnTo>
                  <a:pt x="3442098" y="264955"/>
                </a:lnTo>
                <a:lnTo>
                  <a:pt x="3440908" y="265848"/>
                </a:lnTo>
                <a:lnTo>
                  <a:pt x="3439718" y="266740"/>
                </a:lnTo>
                <a:lnTo>
                  <a:pt x="3439420" y="267854"/>
                </a:lnTo>
                <a:lnTo>
                  <a:pt x="3441207" y="271870"/>
                </a:lnTo>
                <a:lnTo>
                  <a:pt x="3443289" y="275437"/>
                </a:lnTo>
                <a:lnTo>
                  <a:pt x="3445373" y="279228"/>
                </a:lnTo>
                <a:lnTo>
                  <a:pt x="3448051" y="282349"/>
                </a:lnTo>
                <a:lnTo>
                  <a:pt x="3450731" y="285249"/>
                </a:lnTo>
                <a:lnTo>
                  <a:pt x="3453707" y="288149"/>
                </a:lnTo>
                <a:lnTo>
                  <a:pt x="3456684" y="290601"/>
                </a:lnTo>
                <a:lnTo>
                  <a:pt x="3460257" y="293277"/>
                </a:lnTo>
                <a:lnTo>
                  <a:pt x="3463532" y="295508"/>
                </a:lnTo>
                <a:lnTo>
                  <a:pt x="3466805" y="297513"/>
                </a:lnTo>
                <a:lnTo>
                  <a:pt x="3474543" y="301529"/>
                </a:lnTo>
                <a:lnTo>
                  <a:pt x="3482281" y="304874"/>
                </a:lnTo>
                <a:lnTo>
                  <a:pt x="3490617" y="307549"/>
                </a:lnTo>
                <a:lnTo>
                  <a:pt x="3488831" y="308441"/>
                </a:lnTo>
                <a:lnTo>
                  <a:pt x="3487344" y="309334"/>
                </a:lnTo>
                <a:lnTo>
                  <a:pt x="3485259" y="309557"/>
                </a:lnTo>
                <a:lnTo>
                  <a:pt x="3483771" y="309779"/>
                </a:lnTo>
                <a:lnTo>
                  <a:pt x="3481987" y="309779"/>
                </a:lnTo>
                <a:lnTo>
                  <a:pt x="3480495" y="309779"/>
                </a:lnTo>
                <a:lnTo>
                  <a:pt x="3477222" y="309111"/>
                </a:lnTo>
                <a:lnTo>
                  <a:pt x="3473651" y="307549"/>
                </a:lnTo>
                <a:lnTo>
                  <a:pt x="3470675" y="305988"/>
                </a:lnTo>
                <a:lnTo>
                  <a:pt x="3467401" y="303759"/>
                </a:lnTo>
                <a:lnTo>
                  <a:pt x="3463828" y="301529"/>
                </a:lnTo>
                <a:lnTo>
                  <a:pt x="3456981" y="296398"/>
                </a:lnTo>
                <a:lnTo>
                  <a:pt x="3453707" y="293724"/>
                </a:lnTo>
                <a:lnTo>
                  <a:pt x="3449838" y="291494"/>
                </a:lnTo>
                <a:lnTo>
                  <a:pt x="3446563" y="289486"/>
                </a:lnTo>
                <a:lnTo>
                  <a:pt x="3442695" y="287924"/>
                </a:lnTo>
                <a:lnTo>
                  <a:pt x="3439123" y="286587"/>
                </a:lnTo>
                <a:lnTo>
                  <a:pt x="3435253" y="285918"/>
                </a:lnTo>
                <a:lnTo>
                  <a:pt x="3434955" y="287924"/>
                </a:lnTo>
                <a:lnTo>
                  <a:pt x="3434062" y="289932"/>
                </a:lnTo>
                <a:lnTo>
                  <a:pt x="3433468" y="291494"/>
                </a:lnTo>
                <a:lnTo>
                  <a:pt x="3432277" y="293053"/>
                </a:lnTo>
                <a:lnTo>
                  <a:pt x="3431087" y="294392"/>
                </a:lnTo>
                <a:lnTo>
                  <a:pt x="3429598" y="295508"/>
                </a:lnTo>
                <a:lnTo>
                  <a:pt x="3427812" y="296398"/>
                </a:lnTo>
                <a:lnTo>
                  <a:pt x="3426026" y="297292"/>
                </a:lnTo>
                <a:lnTo>
                  <a:pt x="3423941" y="297738"/>
                </a:lnTo>
                <a:lnTo>
                  <a:pt x="3421859" y="298406"/>
                </a:lnTo>
                <a:lnTo>
                  <a:pt x="3416798" y="298852"/>
                </a:lnTo>
                <a:lnTo>
                  <a:pt x="3411441" y="298852"/>
                </a:lnTo>
                <a:lnTo>
                  <a:pt x="3405787" y="298629"/>
                </a:lnTo>
                <a:lnTo>
                  <a:pt x="3400429" y="297738"/>
                </a:lnTo>
                <a:lnTo>
                  <a:pt x="3393880" y="296845"/>
                </a:lnTo>
                <a:lnTo>
                  <a:pt x="3381975" y="294839"/>
                </a:lnTo>
                <a:lnTo>
                  <a:pt x="3369771" y="292609"/>
                </a:lnTo>
                <a:lnTo>
                  <a:pt x="3364113" y="291938"/>
                </a:lnTo>
                <a:lnTo>
                  <a:pt x="3358756" y="291270"/>
                </a:lnTo>
                <a:lnTo>
                  <a:pt x="3357863" y="291494"/>
                </a:lnTo>
                <a:lnTo>
                  <a:pt x="3356972" y="292385"/>
                </a:lnTo>
                <a:lnTo>
                  <a:pt x="3355186" y="293724"/>
                </a:lnTo>
                <a:lnTo>
                  <a:pt x="3354295" y="294615"/>
                </a:lnTo>
                <a:lnTo>
                  <a:pt x="3353104" y="295284"/>
                </a:lnTo>
                <a:lnTo>
                  <a:pt x="3352210" y="295508"/>
                </a:lnTo>
                <a:lnTo>
                  <a:pt x="3350723" y="295730"/>
                </a:lnTo>
                <a:lnTo>
                  <a:pt x="3350128" y="298406"/>
                </a:lnTo>
                <a:lnTo>
                  <a:pt x="3350723" y="300190"/>
                </a:lnTo>
                <a:lnTo>
                  <a:pt x="3351315" y="301973"/>
                </a:lnTo>
                <a:lnTo>
                  <a:pt x="3352507" y="303089"/>
                </a:lnTo>
                <a:lnTo>
                  <a:pt x="3353697" y="303759"/>
                </a:lnTo>
                <a:lnTo>
                  <a:pt x="3355486" y="304204"/>
                </a:lnTo>
                <a:lnTo>
                  <a:pt x="3359351" y="304874"/>
                </a:lnTo>
                <a:lnTo>
                  <a:pt x="3357269" y="305765"/>
                </a:lnTo>
                <a:lnTo>
                  <a:pt x="3355486" y="306212"/>
                </a:lnTo>
                <a:lnTo>
                  <a:pt x="3353697" y="306881"/>
                </a:lnTo>
                <a:lnTo>
                  <a:pt x="3351617" y="307103"/>
                </a:lnTo>
                <a:lnTo>
                  <a:pt x="3349530" y="307103"/>
                </a:lnTo>
                <a:lnTo>
                  <a:pt x="3347446" y="306881"/>
                </a:lnTo>
                <a:lnTo>
                  <a:pt x="3342983" y="305988"/>
                </a:lnTo>
                <a:lnTo>
                  <a:pt x="3338515" y="304874"/>
                </a:lnTo>
                <a:lnTo>
                  <a:pt x="3333751" y="303312"/>
                </a:lnTo>
                <a:lnTo>
                  <a:pt x="3324525" y="300190"/>
                </a:lnTo>
                <a:lnTo>
                  <a:pt x="3320060" y="299075"/>
                </a:lnTo>
                <a:lnTo>
                  <a:pt x="3315597" y="298406"/>
                </a:lnTo>
                <a:lnTo>
                  <a:pt x="3313217" y="298406"/>
                </a:lnTo>
                <a:lnTo>
                  <a:pt x="3311427" y="298406"/>
                </a:lnTo>
                <a:lnTo>
                  <a:pt x="3309048" y="298629"/>
                </a:lnTo>
                <a:lnTo>
                  <a:pt x="3307262" y="299075"/>
                </a:lnTo>
                <a:lnTo>
                  <a:pt x="3305475" y="299968"/>
                </a:lnTo>
                <a:lnTo>
                  <a:pt x="3303986" y="300859"/>
                </a:lnTo>
                <a:lnTo>
                  <a:pt x="3301905" y="302198"/>
                </a:lnTo>
                <a:lnTo>
                  <a:pt x="3300419" y="303981"/>
                </a:lnTo>
                <a:lnTo>
                  <a:pt x="3298929" y="305988"/>
                </a:lnTo>
                <a:lnTo>
                  <a:pt x="3298033" y="308441"/>
                </a:lnTo>
                <a:lnTo>
                  <a:pt x="3296845" y="311340"/>
                </a:lnTo>
                <a:lnTo>
                  <a:pt x="3295656" y="314463"/>
                </a:lnTo>
                <a:lnTo>
                  <a:pt x="3297439" y="316024"/>
                </a:lnTo>
                <a:lnTo>
                  <a:pt x="3299821" y="316918"/>
                </a:lnTo>
                <a:lnTo>
                  <a:pt x="3301607" y="317140"/>
                </a:lnTo>
                <a:lnTo>
                  <a:pt x="3303690" y="316918"/>
                </a:lnTo>
                <a:lnTo>
                  <a:pt x="3305774" y="316469"/>
                </a:lnTo>
                <a:lnTo>
                  <a:pt x="3307559" y="315578"/>
                </a:lnTo>
                <a:lnTo>
                  <a:pt x="3311130" y="314017"/>
                </a:lnTo>
                <a:lnTo>
                  <a:pt x="3312917" y="313570"/>
                </a:lnTo>
                <a:lnTo>
                  <a:pt x="3314405" y="313348"/>
                </a:lnTo>
                <a:lnTo>
                  <a:pt x="3315895" y="313570"/>
                </a:lnTo>
                <a:lnTo>
                  <a:pt x="3317382" y="314686"/>
                </a:lnTo>
                <a:lnTo>
                  <a:pt x="3318573" y="316469"/>
                </a:lnTo>
                <a:lnTo>
                  <a:pt x="3319465" y="318924"/>
                </a:lnTo>
                <a:lnTo>
                  <a:pt x="3320357" y="322938"/>
                </a:lnTo>
                <a:lnTo>
                  <a:pt x="3320953" y="327620"/>
                </a:lnTo>
                <a:lnTo>
                  <a:pt x="3322440" y="327398"/>
                </a:lnTo>
                <a:lnTo>
                  <a:pt x="3323933" y="326729"/>
                </a:lnTo>
                <a:lnTo>
                  <a:pt x="3327206" y="325168"/>
                </a:lnTo>
                <a:lnTo>
                  <a:pt x="3331075" y="323160"/>
                </a:lnTo>
                <a:lnTo>
                  <a:pt x="3334647" y="320931"/>
                </a:lnTo>
                <a:lnTo>
                  <a:pt x="3338515" y="319370"/>
                </a:lnTo>
                <a:lnTo>
                  <a:pt x="3340303" y="319147"/>
                </a:lnTo>
                <a:lnTo>
                  <a:pt x="3342090" y="319147"/>
                </a:lnTo>
                <a:lnTo>
                  <a:pt x="3343580" y="319147"/>
                </a:lnTo>
                <a:lnTo>
                  <a:pt x="3344471" y="320039"/>
                </a:lnTo>
                <a:lnTo>
                  <a:pt x="3345663" y="321154"/>
                </a:lnTo>
                <a:lnTo>
                  <a:pt x="3346551" y="322938"/>
                </a:lnTo>
                <a:lnTo>
                  <a:pt x="3341196" y="326059"/>
                </a:lnTo>
                <a:lnTo>
                  <a:pt x="3335835" y="328512"/>
                </a:lnTo>
                <a:lnTo>
                  <a:pt x="3330181" y="330742"/>
                </a:lnTo>
                <a:lnTo>
                  <a:pt x="3324525" y="332749"/>
                </a:lnTo>
                <a:lnTo>
                  <a:pt x="3318868" y="334534"/>
                </a:lnTo>
                <a:lnTo>
                  <a:pt x="3313217" y="335872"/>
                </a:lnTo>
                <a:lnTo>
                  <a:pt x="3307262" y="336987"/>
                </a:lnTo>
                <a:lnTo>
                  <a:pt x="3301309" y="337879"/>
                </a:lnTo>
                <a:lnTo>
                  <a:pt x="3295656" y="338324"/>
                </a:lnTo>
                <a:lnTo>
                  <a:pt x="3289701" y="338548"/>
                </a:lnTo>
                <a:lnTo>
                  <a:pt x="3277498" y="338993"/>
                </a:lnTo>
                <a:lnTo>
                  <a:pt x="3265588" y="338993"/>
                </a:lnTo>
                <a:lnTo>
                  <a:pt x="3253386" y="338324"/>
                </a:lnTo>
                <a:lnTo>
                  <a:pt x="3230466" y="336764"/>
                </a:lnTo>
                <a:lnTo>
                  <a:pt x="3219752" y="336095"/>
                </a:lnTo>
                <a:lnTo>
                  <a:pt x="3208736" y="336095"/>
                </a:lnTo>
                <a:lnTo>
                  <a:pt x="3203677" y="336095"/>
                </a:lnTo>
                <a:lnTo>
                  <a:pt x="3198916" y="336317"/>
                </a:lnTo>
                <a:lnTo>
                  <a:pt x="3194152" y="336987"/>
                </a:lnTo>
                <a:lnTo>
                  <a:pt x="3189392" y="337434"/>
                </a:lnTo>
                <a:lnTo>
                  <a:pt x="3184924" y="338324"/>
                </a:lnTo>
                <a:lnTo>
                  <a:pt x="3180757" y="339886"/>
                </a:lnTo>
                <a:lnTo>
                  <a:pt x="3176593" y="341224"/>
                </a:lnTo>
                <a:lnTo>
                  <a:pt x="3173017" y="342784"/>
                </a:lnTo>
                <a:lnTo>
                  <a:pt x="3180757" y="344569"/>
                </a:lnTo>
                <a:lnTo>
                  <a:pt x="3189091" y="346799"/>
                </a:lnTo>
                <a:lnTo>
                  <a:pt x="3196533" y="349029"/>
                </a:lnTo>
                <a:lnTo>
                  <a:pt x="3204569" y="351705"/>
                </a:lnTo>
                <a:lnTo>
                  <a:pt x="3211712" y="354381"/>
                </a:lnTo>
                <a:lnTo>
                  <a:pt x="3218856" y="357503"/>
                </a:lnTo>
                <a:lnTo>
                  <a:pt x="3225704" y="360849"/>
                </a:lnTo>
                <a:lnTo>
                  <a:pt x="3231952" y="364639"/>
                </a:lnTo>
                <a:lnTo>
                  <a:pt x="3232548" y="366201"/>
                </a:lnTo>
                <a:lnTo>
                  <a:pt x="3231952" y="367762"/>
                </a:lnTo>
                <a:lnTo>
                  <a:pt x="3231362" y="368654"/>
                </a:lnTo>
                <a:lnTo>
                  <a:pt x="3230169" y="369099"/>
                </a:lnTo>
                <a:lnTo>
                  <a:pt x="3228682" y="369322"/>
                </a:lnTo>
                <a:lnTo>
                  <a:pt x="3227192" y="369322"/>
                </a:lnTo>
                <a:lnTo>
                  <a:pt x="3224214" y="369768"/>
                </a:lnTo>
                <a:lnTo>
                  <a:pt x="3222726" y="369768"/>
                </a:lnTo>
                <a:lnTo>
                  <a:pt x="3221239" y="369992"/>
                </a:lnTo>
                <a:lnTo>
                  <a:pt x="3220047" y="370214"/>
                </a:lnTo>
                <a:lnTo>
                  <a:pt x="3218856" y="371108"/>
                </a:lnTo>
                <a:lnTo>
                  <a:pt x="3218558" y="372222"/>
                </a:lnTo>
                <a:lnTo>
                  <a:pt x="3217965" y="373560"/>
                </a:lnTo>
                <a:lnTo>
                  <a:pt x="3218558" y="375568"/>
                </a:lnTo>
                <a:lnTo>
                  <a:pt x="3219752" y="378467"/>
                </a:lnTo>
                <a:lnTo>
                  <a:pt x="3220644" y="379804"/>
                </a:lnTo>
                <a:lnTo>
                  <a:pt x="3222132" y="380696"/>
                </a:lnTo>
                <a:lnTo>
                  <a:pt x="3224214" y="381142"/>
                </a:lnTo>
                <a:lnTo>
                  <a:pt x="3226895" y="381588"/>
                </a:lnTo>
                <a:lnTo>
                  <a:pt x="3231952" y="381588"/>
                </a:lnTo>
                <a:lnTo>
                  <a:pt x="3237909" y="381588"/>
                </a:lnTo>
                <a:lnTo>
                  <a:pt x="3241481" y="381588"/>
                </a:lnTo>
                <a:lnTo>
                  <a:pt x="3244455" y="381811"/>
                </a:lnTo>
                <a:lnTo>
                  <a:pt x="3247134" y="382258"/>
                </a:lnTo>
                <a:lnTo>
                  <a:pt x="3250110" y="383149"/>
                </a:lnTo>
                <a:lnTo>
                  <a:pt x="3252491" y="384263"/>
                </a:lnTo>
                <a:lnTo>
                  <a:pt x="3254575" y="386047"/>
                </a:lnTo>
                <a:lnTo>
                  <a:pt x="3256361" y="388502"/>
                </a:lnTo>
                <a:lnTo>
                  <a:pt x="3257552" y="391401"/>
                </a:lnTo>
                <a:lnTo>
                  <a:pt x="3259933" y="390509"/>
                </a:lnTo>
                <a:lnTo>
                  <a:pt x="3261123" y="390062"/>
                </a:lnTo>
                <a:lnTo>
                  <a:pt x="3261423" y="389171"/>
                </a:lnTo>
                <a:lnTo>
                  <a:pt x="3261721" y="388502"/>
                </a:lnTo>
                <a:lnTo>
                  <a:pt x="3261123" y="387833"/>
                </a:lnTo>
                <a:lnTo>
                  <a:pt x="3260230" y="386939"/>
                </a:lnTo>
                <a:lnTo>
                  <a:pt x="3258444" y="385156"/>
                </a:lnTo>
                <a:lnTo>
                  <a:pt x="3255765" y="382925"/>
                </a:lnTo>
                <a:lnTo>
                  <a:pt x="3254575" y="381811"/>
                </a:lnTo>
                <a:lnTo>
                  <a:pt x="3253386" y="380472"/>
                </a:lnTo>
                <a:lnTo>
                  <a:pt x="3252789" y="378912"/>
                </a:lnTo>
                <a:lnTo>
                  <a:pt x="3252789" y="377350"/>
                </a:lnTo>
                <a:lnTo>
                  <a:pt x="3252789" y="375568"/>
                </a:lnTo>
                <a:lnTo>
                  <a:pt x="3253386" y="373338"/>
                </a:lnTo>
                <a:lnTo>
                  <a:pt x="3254575" y="375121"/>
                </a:lnTo>
                <a:lnTo>
                  <a:pt x="3255765" y="376236"/>
                </a:lnTo>
                <a:lnTo>
                  <a:pt x="3257552" y="376905"/>
                </a:lnTo>
                <a:lnTo>
                  <a:pt x="3259635" y="377573"/>
                </a:lnTo>
                <a:lnTo>
                  <a:pt x="3261721" y="377796"/>
                </a:lnTo>
                <a:lnTo>
                  <a:pt x="3263506" y="377573"/>
                </a:lnTo>
                <a:lnTo>
                  <a:pt x="3265887" y="377350"/>
                </a:lnTo>
                <a:lnTo>
                  <a:pt x="3268268" y="376682"/>
                </a:lnTo>
                <a:lnTo>
                  <a:pt x="3270056" y="376236"/>
                </a:lnTo>
                <a:lnTo>
                  <a:pt x="3271544" y="375121"/>
                </a:lnTo>
                <a:lnTo>
                  <a:pt x="3272732" y="374228"/>
                </a:lnTo>
                <a:lnTo>
                  <a:pt x="3273328" y="373113"/>
                </a:lnTo>
                <a:lnTo>
                  <a:pt x="3273921" y="371998"/>
                </a:lnTo>
                <a:lnTo>
                  <a:pt x="3273328" y="370884"/>
                </a:lnTo>
                <a:lnTo>
                  <a:pt x="3272435" y="369768"/>
                </a:lnTo>
                <a:lnTo>
                  <a:pt x="3270351" y="368877"/>
                </a:lnTo>
                <a:lnTo>
                  <a:pt x="3275711" y="369768"/>
                </a:lnTo>
                <a:lnTo>
                  <a:pt x="3281665" y="371330"/>
                </a:lnTo>
                <a:lnTo>
                  <a:pt x="3296249" y="375568"/>
                </a:lnTo>
                <a:lnTo>
                  <a:pt x="3313217" y="380472"/>
                </a:lnTo>
                <a:lnTo>
                  <a:pt x="3322440" y="382925"/>
                </a:lnTo>
                <a:lnTo>
                  <a:pt x="3331376" y="385156"/>
                </a:lnTo>
                <a:lnTo>
                  <a:pt x="3340303" y="386939"/>
                </a:lnTo>
                <a:lnTo>
                  <a:pt x="3349530" y="388502"/>
                </a:lnTo>
                <a:lnTo>
                  <a:pt x="3358164" y="389394"/>
                </a:lnTo>
                <a:lnTo>
                  <a:pt x="3362330" y="389394"/>
                </a:lnTo>
                <a:lnTo>
                  <a:pt x="3366495" y="389394"/>
                </a:lnTo>
                <a:lnTo>
                  <a:pt x="3370663" y="389394"/>
                </a:lnTo>
                <a:lnTo>
                  <a:pt x="3374233" y="388947"/>
                </a:lnTo>
                <a:lnTo>
                  <a:pt x="3378105" y="388278"/>
                </a:lnTo>
                <a:lnTo>
                  <a:pt x="3381381" y="387163"/>
                </a:lnTo>
                <a:lnTo>
                  <a:pt x="3384951" y="386047"/>
                </a:lnTo>
                <a:lnTo>
                  <a:pt x="3387927" y="384709"/>
                </a:lnTo>
                <a:lnTo>
                  <a:pt x="3390904" y="382925"/>
                </a:lnTo>
                <a:lnTo>
                  <a:pt x="3393583" y="380920"/>
                </a:lnTo>
                <a:lnTo>
                  <a:pt x="3395369" y="382033"/>
                </a:lnTo>
                <a:lnTo>
                  <a:pt x="3396859" y="383594"/>
                </a:lnTo>
                <a:lnTo>
                  <a:pt x="3397750" y="384934"/>
                </a:lnTo>
                <a:lnTo>
                  <a:pt x="3397750" y="386271"/>
                </a:lnTo>
                <a:lnTo>
                  <a:pt x="3397156" y="387833"/>
                </a:lnTo>
                <a:lnTo>
                  <a:pt x="3396558" y="389171"/>
                </a:lnTo>
                <a:lnTo>
                  <a:pt x="3394179" y="391624"/>
                </a:lnTo>
                <a:lnTo>
                  <a:pt x="3391200" y="394522"/>
                </a:lnTo>
                <a:lnTo>
                  <a:pt x="3388225" y="397644"/>
                </a:lnTo>
                <a:lnTo>
                  <a:pt x="3386738" y="398983"/>
                </a:lnTo>
                <a:lnTo>
                  <a:pt x="3385844" y="400320"/>
                </a:lnTo>
                <a:lnTo>
                  <a:pt x="3385251" y="402103"/>
                </a:lnTo>
                <a:lnTo>
                  <a:pt x="3384951" y="403443"/>
                </a:lnTo>
                <a:lnTo>
                  <a:pt x="3388225" y="401434"/>
                </a:lnTo>
                <a:lnTo>
                  <a:pt x="3391501" y="399874"/>
                </a:lnTo>
                <a:lnTo>
                  <a:pt x="3395369" y="398536"/>
                </a:lnTo>
                <a:lnTo>
                  <a:pt x="3399238" y="396753"/>
                </a:lnTo>
                <a:lnTo>
                  <a:pt x="3406680" y="394522"/>
                </a:lnTo>
                <a:lnTo>
                  <a:pt x="3415013" y="392293"/>
                </a:lnTo>
                <a:lnTo>
                  <a:pt x="3423348" y="390285"/>
                </a:lnTo>
                <a:lnTo>
                  <a:pt x="3431979" y="388502"/>
                </a:lnTo>
                <a:lnTo>
                  <a:pt x="3440311" y="386494"/>
                </a:lnTo>
                <a:lnTo>
                  <a:pt x="3448349" y="384709"/>
                </a:lnTo>
                <a:lnTo>
                  <a:pt x="3449838" y="385156"/>
                </a:lnTo>
                <a:lnTo>
                  <a:pt x="3451029" y="385825"/>
                </a:lnTo>
                <a:lnTo>
                  <a:pt x="3451923" y="386271"/>
                </a:lnTo>
                <a:lnTo>
                  <a:pt x="3451923" y="386939"/>
                </a:lnTo>
                <a:lnTo>
                  <a:pt x="3451624" y="388278"/>
                </a:lnTo>
                <a:lnTo>
                  <a:pt x="3450731" y="390062"/>
                </a:lnTo>
                <a:lnTo>
                  <a:pt x="3449838" y="391624"/>
                </a:lnTo>
                <a:lnTo>
                  <a:pt x="3449541" y="392738"/>
                </a:lnTo>
                <a:lnTo>
                  <a:pt x="3449541" y="393631"/>
                </a:lnTo>
                <a:lnTo>
                  <a:pt x="3449541" y="394745"/>
                </a:lnTo>
                <a:lnTo>
                  <a:pt x="3450433" y="395860"/>
                </a:lnTo>
                <a:lnTo>
                  <a:pt x="3451624" y="396975"/>
                </a:lnTo>
                <a:lnTo>
                  <a:pt x="3453112" y="398091"/>
                </a:lnTo>
                <a:lnTo>
                  <a:pt x="3456089" y="398091"/>
                </a:lnTo>
                <a:lnTo>
                  <a:pt x="3459065" y="397867"/>
                </a:lnTo>
                <a:lnTo>
                  <a:pt x="3461149" y="396753"/>
                </a:lnTo>
                <a:lnTo>
                  <a:pt x="3462639" y="395414"/>
                </a:lnTo>
                <a:lnTo>
                  <a:pt x="3464423" y="393408"/>
                </a:lnTo>
                <a:lnTo>
                  <a:pt x="3465021" y="390731"/>
                </a:lnTo>
                <a:lnTo>
                  <a:pt x="3465317" y="388056"/>
                </a:lnTo>
                <a:lnTo>
                  <a:pt x="3465317" y="384709"/>
                </a:lnTo>
                <a:lnTo>
                  <a:pt x="3466210" y="386939"/>
                </a:lnTo>
                <a:lnTo>
                  <a:pt x="3467401" y="388947"/>
                </a:lnTo>
                <a:lnTo>
                  <a:pt x="3468888" y="390509"/>
                </a:lnTo>
                <a:lnTo>
                  <a:pt x="3470675" y="392293"/>
                </a:lnTo>
                <a:lnTo>
                  <a:pt x="3474543" y="395637"/>
                </a:lnTo>
                <a:lnTo>
                  <a:pt x="3478710" y="398536"/>
                </a:lnTo>
                <a:lnTo>
                  <a:pt x="3481987" y="401213"/>
                </a:lnTo>
                <a:lnTo>
                  <a:pt x="3483175" y="402773"/>
                </a:lnTo>
                <a:lnTo>
                  <a:pt x="3484367" y="404334"/>
                </a:lnTo>
                <a:lnTo>
                  <a:pt x="3484666" y="405673"/>
                </a:lnTo>
                <a:lnTo>
                  <a:pt x="3484666" y="407680"/>
                </a:lnTo>
                <a:lnTo>
                  <a:pt x="3483771" y="409464"/>
                </a:lnTo>
                <a:lnTo>
                  <a:pt x="3482579" y="411471"/>
                </a:lnTo>
                <a:lnTo>
                  <a:pt x="3493595" y="406118"/>
                </a:lnTo>
                <a:lnTo>
                  <a:pt x="3504606" y="400989"/>
                </a:lnTo>
                <a:lnTo>
                  <a:pt x="3510561" y="398536"/>
                </a:lnTo>
                <a:lnTo>
                  <a:pt x="3516514" y="396530"/>
                </a:lnTo>
                <a:lnTo>
                  <a:pt x="3522765" y="394522"/>
                </a:lnTo>
                <a:lnTo>
                  <a:pt x="3529014" y="392738"/>
                </a:lnTo>
                <a:lnTo>
                  <a:pt x="3528123" y="394745"/>
                </a:lnTo>
                <a:lnTo>
                  <a:pt x="3527528" y="396530"/>
                </a:lnTo>
                <a:lnTo>
                  <a:pt x="3524848" y="399651"/>
                </a:lnTo>
                <a:lnTo>
                  <a:pt x="3523359" y="400989"/>
                </a:lnTo>
                <a:lnTo>
                  <a:pt x="3522170" y="402328"/>
                </a:lnTo>
                <a:lnTo>
                  <a:pt x="3521574" y="404334"/>
                </a:lnTo>
                <a:lnTo>
                  <a:pt x="3520680" y="406564"/>
                </a:lnTo>
                <a:lnTo>
                  <a:pt x="3526334" y="402996"/>
                </a:lnTo>
                <a:lnTo>
                  <a:pt x="3532291" y="400320"/>
                </a:lnTo>
                <a:lnTo>
                  <a:pt x="3537945" y="398536"/>
                </a:lnTo>
                <a:lnTo>
                  <a:pt x="3543601" y="396975"/>
                </a:lnTo>
                <a:lnTo>
                  <a:pt x="3549256" y="396083"/>
                </a:lnTo>
                <a:lnTo>
                  <a:pt x="3555508" y="395637"/>
                </a:lnTo>
                <a:lnTo>
                  <a:pt x="3561162" y="395414"/>
                </a:lnTo>
                <a:lnTo>
                  <a:pt x="3566522" y="395414"/>
                </a:lnTo>
                <a:lnTo>
                  <a:pt x="3577534" y="395637"/>
                </a:lnTo>
                <a:lnTo>
                  <a:pt x="3583189" y="395860"/>
                </a:lnTo>
                <a:lnTo>
                  <a:pt x="3588548" y="395637"/>
                </a:lnTo>
                <a:lnTo>
                  <a:pt x="3593905" y="395414"/>
                </a:lnTo>
                <a:lnTo>
                  <a:pt x="3598964" y="394745"/>
                </a:lnTo>
                <a:lnTo>
                  <a:pt x="3604325" y="393631"/>
                </a:lnTo>
                <a:lnTo>
                  <a:pt x="3609681" y="391845"/>
                </a:lnTo>
                <a:lnTo>
                  <a:pt x="3609085" y="393408"/>
                </a:lnTo>
                <a:lnTo>
                  <a:pt x="3608788" y="394299"/>
                </a:lnTo>
                <a:lnTo>
                  <a:pt x="3607300" y="396083"/>
                </a:lnTo>
                <a:lnTo>
                  <a:pt x="3606108" y="398091"/>
                </a:lnTo>
                <a:lnTo>
                  <a:pt x="3605812" y="399651"/>
                </a:lnTo>
                <a:lnTo>
                  <a:pt x="3605515" y="400989"/>
                </a:lnTo>
                <a:lnTo>
                  <a:pt x="3620097" y="400320"/>
                </a:lnTo>
                <a:lnTo>
                  <a:pt x="3634088" y="400097"/>
                </a:lnTo>
                <a:lnTo>
                  <a:pt x="3647183" y="400097"/>
                </a:lnTo>
                <a:lnTo>
                  <a:pt x="3659983" y="400320"/>
                </a:lnTo>
                <a:lnTo>
                  <a:pt x="3683795" y="401213"/>
                </a:lnTo>
                <a:lnTo>
                  <a:pt x="3706715" y="402328"/>
                </a:lnTo>
                <a:lnTo>
                  <a:pt x="3729040" y="402996"/>
                </a:lnTo>
                <a:lnTo>
                  <a:pt x="3740053" y="403220"/>
                </a:lnTo>
                <a:lnTo>
                  <a:pt x="3751363" y="402996"/>
                </a:lnTo>
                <a:lnTo>
                  <a:pt x="3763272" y="402773"/>
                </a:lnTo>
                <a:lnTo>
                  <a:pt x="3775178" y="401883"/>
                </a:lnTo>
                <a:lnTo>
                  <a:pt x="3787680" y="400320"/>
                </a:lnTo>
                <a:lnTo>
                  <a:pt x="3800477" y="398760"/>
                </a:lnTo>
                <a:lnTo>
                  <a:pt x="3798990" y="402103"/>
                </a:lnTo>
                <a:lnTo>
                  <a:pt x="3796907" y="405226"/>
                </a:lnTo>
                <a:lnTo>
                  <a:pt x="3794823" y="408126"/>
                </a:lnTo>
                <a:lnTo>
                  <a:pt x="3792145" y="409909"/>
                </a:lnTo>
                <a:lnTo>
                  <a:pt x="3790656" y="410803"/>
                </a:lnTo>
                <a:lnTo>
                  <a:pt x="3788871" y="411693"/>
                </a:lnTo>
                <a:lnTo>
                  <a:pt x="3786785" y="412363"/>
                </a:lnTo>
                <a:lnTo>
                  <a:pt x="3785000" y="412587"/>
                </a:lnTo>
                <a:lnTo>
                  <a:pt x="3782618" y="412809"/>
                </a:lnTo>
                <a:lnTo>
                  <a:pt x="3780536" y="412809"/>
                </a:lnTo>
                <a:lnTo>
                  <a:pt x="3777857" y="412809"/>
                </a:lnTo>
                <a:lnTo>
                  <a:pt x="3775178" y="412587"/>
                </a:lnTo>
                <a:lnTo>
                  <a:pt x="3776667" y="414815"/>
                </a:lnTo>
                <a:lnTo>
                  <a:pt x="3778155" y="417046"/>
                </a:lnTo>
                <a:lnTo>
                  <a:pt x="3780238" y="418831"/>
                </a:lnTo>
                <a:lnTo>
                  <a:pt x="3782024" y="420392"/>
                </a:lnTo>
                <a:lnTo>
                  <a:pt x="3783809" y="421953"/>
                </a:lnTo>
                <a:lnTo>
                  <a:pt x="3786191" y="423067"/>
                </a:lnTo>
                <a:lnTo>
                  <a:pt x="3788274" y="423735"/>
                </a:lnTo>
                <a:lnTo>
                  <a:pt x="3790656" y="424627"/>
                </a:lnTo>
                <a:lnTo>
                  <a:pt x="3793334" y="425298"/>
                </a:lnTo>
                <a:lnTo>
                  <a:pt x="3796013" y="425520"/>
                </a:lnTo>
                <a:lnTo>
                  <a:pt x="3801075" y="425742"/>
                </a:lnTo>
                <a:lnTo>
                  <a:pt x="3806729" y="425742"/>
                </a:lnTo>
                <a:lnTo>
                  <a:pt x="3812385" y="425298"/>
                </a:lnTo>
                <a:lnTo>
                  <a:pt x="3818636" y="424404"/>
                </a:lnTo>
                <a:lnTo>
                  <a:pt x="3824590" y="423289"/>
                </a:lnTo>
                <a:lnTo>
                  <a:pt x="3836793" y="421283"/>
                </a:lnTo>
                <a:lnTo>
                  <a:pt x="3843045" y="420613"/>
                </a:lnTo>
                <a:lnTo>
                  <a:pt x="3848698" y="420168"/>
                </a:lnTo>
                <a:lnTo>
                  <a:pt x="3854649" y="420168"/>
                </a:lnTo>
                <a:lnTo>
                  <a:pt x="3860009" y="420392"/>
                </a:lnTo>
                <a:lnTo>
                  <a:pt x="3860906" y="420613"/>
                </a:lnTo>
                <a:lnTo>
                  <a:pt x="3862093" y="421283"/>
                </a:lnTo>
                <a:lnTo>
                  <a:pt x="3864475" y="422621"/>
                </a:lnTo>
                <a:lnTo>
                  <a:pt x="3866263" y="424852"/>
                </a:lnTo>
                <a:lnTo>
                  <a:pt x="3868643" y="427304"/>
                </a:lnTo>
                <a:lnTo>
                  <a:pt x="3870428" y="429534"/>
                </a:lnTo>
                <a:lnTo>
                  <a:pt x="3872809" y="431541"/>
                </a:lnTo>
                <a:lnTo>
                  <a:pt x="3874896" y="433102"/>
                </a:lnTo>
                <a:lnTo>
                  <a:pt x="3875786" y="433324"/>
                </a:lnTo>
                <a:lnTo>
                  <a:pt x="3876978" y="433771"/>
                </a:lnTo>
                <a:lnTo>
                  <a:pt x="3877869" y="433771"/>
                </a:lnTo>
                <a:lnTo>
                  <a:pt x="3879061" y="433324"/>
                </a:lnTo>
                <a:lnTo>
                  <a:pt x="3879953" y="432880"/>
                </a:lnTo>
                <a:lnTo>
                  <a:pt x="3880847" y="431987"/>
                </a:lnTo>
                <a:lnTo>
                  <a:pt x="3882037" y="429980"/>
                </a:lnTo>
                <a:lnTo>
                  <a:pt x="3883229" y="427527"/>
                </a:lnTo>
                <a:lnTo>
                  <a:pt x="3884712" y="422397"/>
                </a:lnTo>
                <a:lnTo>
                  <a:pt x="3885610" y="420168"/>
                </a:lnTo>
                <a:lnTo>
                  <a:pt x="3890667" y="420168"/>
                </a:lnTo>
                <a:lnTo>
                  <a:pt x="3897812" y="420392"/>
                </a:lnTo>
                <a:lnTo>
                  <a:pt x="3906446" y="420613"/>
                </a:lnTo>
                <a:lnTo>
                  <a:pt x="3915377" y="421506"/>
                </a:lnTo>
                <a:lnTo>
                  <a:pt x="3919244" y="422397"/>
                </a:lnTo>
                <a:lnTo>
                  <a:pt x="3923411" y="423289"/>
                </a:lnTo>
                <a:lnTo>
                  <a:pt x="3927579" y="424183"/>
                </a:lnTo>
                <a:lnTo>
                  <a:pt x="3931149" y="425520"/>
                </a:lnTo>
                <a:lnTo>
                  <a:pt x="3934423" y="426858"/>
                </a:lnTo>
                <a:lnTo>
                  <a:pt x="3937103" y="428642"/>
                </a:lnTo>
                <a:lnTo>
                  <a:pt x="3939187" y="430873"/>
                </a:lnTo>
                <a:lnTo>
                  <a:pt x="3940377" y="433102"/>
                </a:lnTo>
                <a:lnTo>
                  <a:pt x="3934423" y="433324"/>
                </a:lnTo>
                <a:lnTo>
                  <a:pt x="3928174" y="433324"/>
                </a:lnTo>
                <a:lnTo>
                  <a:pt x="3914778" y="433102"/>
                </a:lnTo>
                <a:lnTo>
                  <a:pt x="3908528" y="433102"/>
                </a:lnTo>
                <a:lnTo>
                  <a:pt x="3905553" y="433324"/>
                </a:lnTo>
                <a:lnTo>
                  <a:pt x="3902874" y="433994"/>
                </a:lnTo>
                <a:lnTo>
                  <a:pt x="3900194" y="434440"/>
                </a:lnTo>
                <a:lnTo>
                  <a:pt x="3897812" y="435557"/>
                </a:lnTo>
                <a:lnTo>
                  <a:pt x="3895728" y="436893"/>
                </a:lnTo>
                <a:lnTo>
                  <a:pt x="3893643" y="438231"/>
                </a:lnTo>
                <a:lnTo>
                  <a:pt x="3896323" y="441353"/>
                </a:lnTo>
                <a:lnTo>
                  <a:pt x="3899301" y="444029"/>
                </a:lnTo>
                <a:lnTo>
                  <a:pt x="3902574" y="446706"/>
                </a:lnTo>
                <a:lnTo>
                  <a:pt x="3906145" y="448936"/>
                </a:lnTo>
                <a:lnTo>
                  <a:pt x="3909717" y="450942"/>
                </a:lnTo>
                <a:lnTo>
                  <a:pt x="3913587" y="452504"/>
                </a:lnTo>
                <a:lnTo>
                  <a:pt x="3921624" y="456073"/>
                </a:lnTo>
                <a:lnTo>
                  <a:pt x="3925496" y="457632"/>
                </a:lnTo>
                <a:lnTo>
                  <a:pt x="3929067" y="459641"/>
                </a:lnTo>
                <a:lnTo>
                  <a:pt x="3932936" y="461648"/>
                </a:lnTo>
                <a:lnTo>
                  <a:pt x="3935913" y="464100"/>
                </a:lnTo>
                <a:lnTo>
                  <a:pt x="3938890" y="466777"/>
                </a:lnTo>
                <a:lnTo>
                  <a:pt x="3941568" y="470122"/>
                </a:lnTo>
                <a:lnTo>
                  <a:pt x="3943353" y="473690"/>
                </a:lnTo>
                <a:lnTo>
                  <a:pt x="3944843" y="477926"/>
                </a:lnTo>
                <a:lnTo>
                  <a:pt x="3927280" y="473242"/>
                </a:lnTo>
                <a:lnTo>
                  <a:pt x="3921324" y="471459"/>
                </a:lnTo>
                <a:lnTo>
                  <a:pt x="3916267" y="470122"/>
                </a:lnTo>
                <a:lnTo>
                  <a:pt x="3911804" y="469453"/>
                </a:lnTo>
                <a:lnTo>
                  <a:pt x="3907038" y="469230"/>
                </a:lnTo>
                <a:lnTo>
                  <a:pt x="3901384" y="469230"/>
                </a:lnTo>
                <a:lnTo>
                  <a:pt x="3894243" y="469453"/>
                </a:lnTo>
                <a:lnTo>
                  <a:pt x="3893347" y="465662"/>
                </a:lnTo>
                <a:lnTo>
                  <a:pt x="3893347" y="462093"/>
                </a:lnTo>
                <a:lnTo>
                  <a:pt x="3894243" y="459417"/>
                </a:lnTo>
                <a:lnTo>
                  <a:pt x="3894538" y="458525"/>
                </a:lnTo>
                <a:lnTo>
                  <a:pt x="3895134" y="457410"/>
                </a:lnTo>
                <a:lnTo>
                  <a:pt x="3896028" y="456741"/>
                </a:lnTo>
                <a:lnTo>
                  <a:pt x="3897216" y="456073"/>
                </a:lnTo>
                <a:lnTo>
                  <a:pt x="3898408" y="455626"/>
                </a:lnTo>
                <a:lnTo>
                  <a:pt x="3899897" y="455403"/>
                </a:lnTo>
                <a:lnTo>
                  <a:pt x="3902874" y="455403"/>
                </a:lnTo>
                <a:lnTo>
                  <a:pt x="3907038" y="456073"/>
                </a:lnTo>
                <a:lnTo>
                  <a:pt x="3906145" y="454287"/>
                </a:lnTo>
                <a:lnTo>
                  <a:pt x="3904959" y="453396"/>
                </a:lnTo>
                <a:lnTo>
                  <a:pt x="3903467" y="452504"/>
                </a:lnTo>
                <a:lnTo>
                  <a:pt x="3901981" y="452059"/>
                </a:lnTo>
                <a:lnTo>
                  <a:pt x="3900492" y="451166"/>
                </a:lnTo>
                <a:lnTo>
                  <a:pt x="3899301" y="450273"/>
                </a:lnTo>
                <a:lnTo>
                  <a:pt x="3898705" y="448936"/>
                </a:lnTo>
                <a:lnTo>
                  <a:pt x="3898408" y="446928"/>
                </a:lnTo>
                <a:lnTo>
                  <a:pt x="3894243" y="451389"/>
                </a:lnTo>
                <a:lnTo>
                  <a:pt x="3889181" y="454733"/>
                </a:lnTo>
                <a:lnTo>
                  <a:pt x="3884712" y="457632"/>
                </a:lnTo>
                <a:lnTo>
                  <a:pt x="3879953" y="459862"/>
                </a:lnTo>
                <a:lnTo>
                  <a:pt x="3874595" y="461424"/>
                </a:lnTo>
                <a:lnTo>
                  <a:pt x="3869237" y="462093"/>
                </a:lnTo>
                <a:lnTo>
                  <a:pt x="3863585" y="462538"/>
                </a:lnTo>
                <a:lnTo>
                  <a:pt x="3857928" y="462538"/>
                </a:lnTo>
                <a:lnTo>
                  <a:pt x="3852272" y="461870"/>
                </a:lnTo>
                <a:lnTo>
                  <a:pt x="3846319" y="461424"/>
                </a:lnTo>
                <a:lnTo>
                  <a:pt x="3840365" y="460086"/>
                </a:lnTo>
                <a:lnTo>
                  <a:pt x="3834412" y="458748"/>
                </a:lnTo>
                <a:lnTo>
                  <a:pt x="3821910" y="455626"/>
                </a:lnTo>
                <a:lnTo>
                  <a:pt x="3809112" y="452281"/>
                </a:lnTo>
                <a:lnTo>
                  <a:pt x="3796311" y="449159"/>
                </a:lnTo>
                <a:lnTo>
                  <a:pt x="3789466" y="447820"/>
                </a:lnTo>
                <a:lnTo>
                  <a:pt x="3783215" y="446706"/>
                </a:lnTo>
                <a:lnTo>
                  <a:pt x="3776667" y="445813"/>
                </a:lnTo>
                <a:lnTo>
                  <a:pt x="3770414" y="445144"/>
                </a:lnTo>
                <a:lnTo>
                  <a:pt x="3764162" y="445144"/>
                </a:lnTo>
                <a:lnTo>
                  <a:pt x="3757914" y="445591"/>
                </a:lnTo>
                <a:lnTo>
                  <a:pt x="3751958" y="446483"/>
                </a:lnTo>
                <a:lnTo>
                  <a:pt x="3745412" y="447820"/>
                </a:lnTo>
                <a:lnTo>
                  <a:pt x="3739754" y="450051"/>
                </a:lnTo>
                <a:lnTo>
                  <a:pt x="3733802" y="452950"/>
                </a:lnTo>
                <a:lnTo>
                  <a:pt x="3728147" y="456295"/>
                </a:lnTo>
                <a:lnTo>
                  <a:pt x="3722492" y="460533"/>
                </a:lnTo>
                <a:lnTo>
                  <a:pt x="3717134" y="465884"/>
                </a:lnTo>
                <a:lnTo>
                  <a:pt x="3712072" y="471683"/>
                </a:lnTo>
                <a:lnTo>
                  <a:pt x="3709692" y="469675"/>
                </a:lnTo>
                <a:lnTo>
                  <a:pt x="3707310" y="467892"/>
                </a:lnTo>
                <a:lnTo>
                  <a:pt x="3705227" y="466108"/>
                </a:lnTo>
                <a:lnTo>
                  <a:pt x="3702549" y="464769"/>
                </a:lnTo>
                <a:lnTo>
                  <a:pt x="3699569" y="463653"/>
                </a:lnTo>
                <a:lnTo>
                  <a:pt x="3696596" y="462538"/>
                </a:lnTo>
                <a:lnTo>
                  <a:pt x="3693619" y="461648"/>
                </a:lnTo>
                <a:lnTo>
                  <a:pt x="3690047" y="460755"/>
                </a:lnTo>
                <a:lnTo>
                  <a:pt x="3682903" y="459862"/>
                </a:lnTo>
                <a:lnTo>
                  <a:pt x="3675461" y="459417"/>
                </a:lnTo>
                <a:lnTo>
                  <a:pt x="3667425" y="459417"/>
                </a:lnTo>
                <a:lnTo>
                  <a:pt x="3659387" y="459641"/>
                </a:lnTo>
                <a:lnTo>
                  <a:pt x="3651053" y="460086"/>
                </a:lnTo>
                <a:lnTo>
                  <a:pt x="3642721" y="460978"/>
                </a:lnTo>
                <a:lnTo>
                  <a:pt x="3626648" y="462763"/>
                </a:lnTo>
                <a:lnTo>
                  <a:pt x="3618609" y="463208"/>
                </a:lnTo>
                <a:lnTo>
                  <a:pt x="3611170" y="463877"/>
                </a:lnTo>
                <a:lnTo>
                  <a:pt x="3604026" y="464100"/>
                </a:lnTo>
                <a:lnTo>
                  <a:pt x="3597476" y="464100"/>
                </a:lnTo>
                <a:lnTo>
                  <a:pt x="3597476" y="462538"/>
                </a:lnTo>
                <a:lnTo>
                  <a:pt x="3598372" y="460978"/>
                </a:lnTo>
                <a:lnTo>
                  <a:pt x="3599858" y="458748"/>
                </a:lnTo>
                <a:lnTo>
                  <a:pt x="3601645" y="456741"/>
                </a:lnTo>
                <a:lnTo>
                  <a:pt x="3603430" y="455180"/>
                </a:lnTo>
                <a:lnTo>
                  <a:pt x="3605812" y="453396"/>
                </a:lnTo>
                <a:lnTo>
                  <a:pt x="3607597" y="451389"/>
                </a:lnTo>
                <a:lnTo>
                  <a:pt x="3609085" y="449159"/>
                </a:lnTo>
                <a:lnTo>
                  <a:pt x="3609681" y="447820"/>
                </a:lnTo>
                <a:lnTo>
                  <a:pt x="3609978" y="446036"/>
                </a:lnTo>
                <a:lnTo>
                  <a:pt x="3605812" y="445813"/>
                </a:lnTo>
                <a:lnTo>
                  <a:pt x="3602536" y="445591"/>
                </a:lnTo>
                <a:lnTo>
                  <a:pt x="3599858" y="445813"/>
                </a:lnTo>
                <a:lnTo>
                  <a:pt x="3597178" y="446483"/>
                </a:lnTo>
                <a:lnTo>
                  <a:pt x="3595692" y="446928"/>
                </a:lnTo>
                <a:lnTo>
                  <a:pt x="3594203" y="448044"/>
                </a:lnTo>
                <a:lnTo>
                  <a:pt x="3593011" y="449159"/>
                </a:lnTo>
                <a:lnTo>
                  <a:pt x="3591820" y="450273"/>
                </a:lnTo>
                <a:lnTo>
                  <a:pt x="3591524" y="451835"/>
                </a:lnTo>
                <a:lnTo>
                  <a:pt x="3591227" y="453396"/>
                </a:lnTo>
                <a:lnTo>
                  <a:pt x="3590333" y="456741"/>
                </a:lnTo>
                <a:lnTo>
                  <a:pt x="3590035" y="460533"/>
                </a:lnTo>
                <a:lnTo>
                  <a:pt x="3588845" y="464100"/>
                </a:lnTo>
                <a:lnTo>
                  <a:pt x="3584677" y="461648"/>
                </a:lnTo>
                <a:lnTo>
                  <a:pt x="3581404" y="459641"/>
                </a:lnTo>
                <a:lnTo>
                  <a:pt x="3578426" y="458748"/>
                </a:lnTo>
                <a:lnTo>
                  <a:pt x="3575449" y="458525"/>
                </a:lnTo>
                <a:lnTo>
                  <a:pt x="3571879" y="458748"/>
                </a:lnTo>
                <a:lnTo>
                  <a:pt x="3567713" y="459417"/>
                </a:lnTo>
                <a:lnTo>
                  <a:pt x="3562057" y="459641"/>
                </a:lnTo>
                <a:lnTo>
                  <a:pt x="3554909" y="460086"/>
                </a:lnTo>
                <a:lnTo>
                  <a:pt x="3553722" y="456073"/>
                </a:lnTo>
                <a:lnTo>
                  <a:pt x="3552828" y="454287"/>
                </a:lnTo>
                <a:lnTo>
                  <a:pt x="3551936" y="452950"/>
                </a:lnTo>
                <a:lnTo>
                  <a:pt x="3550744" y="451835"/>
                </a:lnTo>
                <a:lnTo>
                  <a:pt x="3549852" y="450497"/>
                </a:lnTo>
                <a:lnTo>
                  <a:pt x="3548660" y="449827"/>
                </a:lnTo>
                <a:lnTo>
                  <a:pt x="3547174" y="449159"/>
                </a:lnTo>
                <a:lnTo>
                  <a:pt x="3544494" y="448044"/>
                </a:lnTo>
                <a:lnTo>
                  <a:pt x="3541518" y="447598"/>
                </a:lnTo>
                <a:lnTo>
                  <a:pt x="3537945" y="447598"/>
                </a:lnTo>
                <a:lnTo>
                  <a:pt x="3534673" y="447151"/>
                </a:lnTo>
                <a:lnTo>
                  <a:pt x="3527528" y="447598"/>
                </a:lnTo>
                <a:lnTo>
                  <a:pt x="3523659" y="447151"/>
                </a:lnTo>
                <a:lnTo>
                  <a:pt x="3520384" y="446706"/>
                </a:lnTo>
                <a:lnTo>
                  <a:pt x="3517110" y="445591"/>
                </a:lnTo>
                <a:lnTo>
                  <a:pt x="3513537" y="443807"/>
                </a:lnTo>
                <a:lnTo>
                  <a:pt x="3512047" y="442691"/>
                </a:lnTo>
                <a:lnTo>
                  <a:pt x="3510858" y="441353"/>
                </a:lnTo>
                <a:lnTo>
                  <a:pt x="3509369" y="439792"/>
                </a:lnTo>
                <a:lnTo>
                  <a:pt x="3508179" y="438231"/>
                </a:lnTo>
                <a:lnTo>
                  <a:pt x="3507284" y="438453"/>
                </a:lnTo>
                <a:lnTo>
                  <a:pt x="3506097" y="439347"/>
                </a:lnTo>
                <a:lnTo>
                  <a:pt x="3504312" y="440684"/>
                </a:lnTo>
                <a:lnTo>
                  <a:pt x="3502225" y="442245"/>
                </a:lnTo>
                <a:lnTo>
                  <a:pt x="3501035" y="442691"/>
                </a:lnTo>
                <a:lnTo>
                  <a:pt x="3499547" y="442691"/>
                </a:lnTo>
                <a:lnTo>
                  <a:pt x="3499547" y="445144"/>
                </a:lnTo>
                <a:lnTo>
                  <a:pt x="3499547" y="447598"/>
                </a:lnTo>
                <a:lnTo>
                  <a:pt x="3500142" y="449159"/>
                </a:lnTo>
                <a:lnTo>
                  <a:pt x="3500739" y="450942"/>
                </a:lnTo>
                <a:lnTo>
                  <a:pt x="3501632" y="452059"/>
                </a:lnTo>
                <a:lnTo>
                  <a:pt x="3502525" y="453172"/>
                </a:lnTo>
                <a:lnTo>
                  <a:pt x="3503713" y="454287"/>
                </a:lnTo>
                <a:lnTo>
                  <a:pt x="3505203" y="455180"/>
                </a:lnTo>
                <a:lnTo>
                  <a:pt x="3507883" y="456295"/>
                </a:lnTo>
                <a:lnTo>
                  <a:pt x="3511452" y="457632"/>
                </a:lnTo>
                <a:lnTo>
                  <a:pt x="3514432" y="458748"/>
                </a:lnTo>
                <a:lnTo>
                  <a:pt x="3517110" y="460533"/>
                </a:lnTo>
                <a:lnTo>
                  <a:pt x="3510261" y="459641"/>
                </a:lnTo>
                <a:lnTo>
                  <a:pt x="3502525" y="458748"/>
                </a:lnTo>
                <a:lnTo>
                  <a:pt x="3486449" y="457410"/>
                </a:lnTo>
                <a:lnTo>
                  <a:pt x="3468888" y="456073"/>
                </a:lnTo>
                <a:lnTo>
                  <a:pt x="3459661" y="454733"/>
                </a:lnTo>
                <a:lnTo>
                  <a:pt x="3450731" y="454066"/>
                </a:lnTo>
                <a:lnTo>
                  <a:pt x="3441207" y="452504"/>
                </a:lnTo>
                <a:lnTo>
                  <a:pt x="3432277" y="450942"/>
                </a:lnTo>
                <a:lnTo>
                  <a:pt x="3423644" y="448936"/>
                </a:lnTo>
                <a:lnTo>
                  <a:pt x="3415013" y="446483"/>
                </a:lnTo>
                <a:lnTo>
                  <a:pt x="3406680" y="443360"/>
                </a:lnTo>
                <a:lnTo>
                  <a:pt x="3402810" y="441576"/>
                </a:lnTo>
                <a:lnTo>
                  <a:pt x="3398643" y="439570"/>
                </a:lnTo>
                <a:lnTo>
                  <a:pt x="3395369" y="437563"/>
                </a:lnTo>
                <a:lnTo>
                  <a:pt x="3391501" y="435332"/>
                </a:lnTo>
                <a:lnTo>
                  <a:pt x="3388225" y="433102"/>
                </a:lnTo>
                <a:lnTo>
                  <a:pt x="3385251" y="430648"/>
                </a:lnTo>
                <a:lnTo>
                  <a:pt x="3383761" y="431096"/>
                </a:lnTo>
                <a:lnTo>
                  <a:pt x="3382273" y="431987"/>
                </a:lnTo>
                <a:lnTo>
                  <a:pt x="3379891" y="433994"/>
                </a:lnTo>
                <a:lnTo>
                  <a:pt x="3378105" y="436448"/>
                </a:lnTo>
                <a:lnTo>
                  <a:pt x="3376320" y="439123"/>
                </a:lnTo>
                <a:lnTo>
                  <a:pt x="3374829" y="441800"/>
                </a:lnTo>
                <a:lnTo>
                  <a:pt x="3372744" y="444476"/>
                </a:lnTo>
                <a:lnTo>
                  <a:pt x="3370960" y="446928"/>
                </a:lnTo>
                <a:lnTo>
                  <a:pt x="3368282" y="448712"/>
                </a:lnTo>
                <a:lnTo>
                  <a:pt x="3366792" y="444699"/>
                </a:lnTo>
                <a:lnTo>
                  <a:pt x="3365899" y="442913"/>
                </a:lnTo>
                <a:lnTo>
                  <a:pt x="3365008" y="441576"/>
                </a:lnTo>
                <a:lnTo>
                  <a:pt x="3364113" y="440462"/>
                </a:lnTo>
                <a:lnTo>
                  <a:pt x="3362926" y="439570"/>
                </a:lnTo>
                <a:lnTo>
                  <a:pt x="3362029" y="439123"/>
                </a:lnTo>
                <a:lnTo>
                  <a:pt x="3360246" y="438453"/>
                </a:lnTo>
                <a:lnTo>
                  <a:pt x="3357863" y="438008"/>
                </a:lnTo>
                <a:lnTo>
                  <a:pt x="3355186" y="438231"/>
                </a:lnTo>
                <a:lnTo>
                  <a:pt x="3352507" y="438677"/>
                </a:lnTo>
                <a:lnTo>
                  <a:pt x="3349827" y="439347"/>
                </a:lnTo>
                <a:lnTo>
                  <a:pt x="3345363" y="441130"/>
                </a:lnTo>
                <a:lnTo>
                  <a:pt x="3343876" y="441576"/>
                </a:lnTo>
                <a:lnTo>
                  <a:pt x="3342388" y="441576"/>
                </a:lnTo>
                <a:lnTo>
                  <a:pt x="3342090" y="441576"/>
                </a:lnTo>
                <a:lnTo>
                  <a:pt x="3341496" y="441353"/>
                </a:lnTo>
                <a:lnTo>
                  <a:pt x="3341196" y="440238"/>
                </a:lnTo>
                <a:lnTo>
                  <a:pt x="3341496" y="438453"/>
                </a:lnTo>
                <a:lnTo>
                  <a:pt x="3342687" y="435332"/>
                </a:lnTo>
                <a:lnTo>
                  <a:pt x="3337327" y="438231"/>
                </a:lnTo>
                <a:lnTo>
                  <a:pt x="3331668" y="440462"/>
                </a:lnTo>
                <a:lnTo>
                  <a:pt x="3326015" y="442691"/>
                </a:lnTo>
                <a:lnTo>
                  <a:pt x="3320953" y="445144"/>
                </a:lnTo>
                <a:lnTo>
                  <a:pt x="3315597" y="448266"/>
                </a:lnTo>
                <a:lnTo>
                  <a:pt x="3312917" y="450051"/>
                </a:lnTo>
                <a:lnTo>
                  <a:pt x="3310239" y="452059"/>
                </a:lnTo>
                <a:lnTo>
                  <a:pt x="3307559" y="454287"/>
                </a:lnTo>
                <a:lnTo>
                  <a:pt x="3305475" y="456741"/>
                </a:lnTo>
                <a:lnTo>
                  <a:pt x="3302797" y="459641"/>
                </a:lnTo>
                <a:lnTo>
                  <a:pt x="3300419" y="462985"/>
                </a:lnTo>
                <a:lnTo>
                  <a:pt x="3296845" y="463208"/>
                </a:lnTo>
                <a:lnTo>
                  <a:pt x="3294463" y="462985"/>
                </a:lnTo>
                <a:lnTo>
                  <a:pt x="3293867" y="462763"/>
                </a:lnTo>
                <a:lnTo>
                  <a:pt x="3292974" y="462538"/>
                </a:lnTo>
                <a:lnTo>
                  <a:pt x="3292675" y="462093"/>
                </a:lnTo>
                <a:lnTo>
                  <a:pt x="3292675" y="461648"/>
                </a:lnTo>
                <a:lnTo>
                  <a:pt x="3292974" y="460533"/>
                </a:lnTo>
                <a:lnTo>
                  <a:pt x="3293867" y="458972"/>
                </a:lnTo>
                <a:lnTo>
                  <a:pt x="3296249" y="456295"/>
                </a:lnTo>
                <a:lnTo>
                  <a:pt x="3298631" y="453396"/>
                </a:lnTo>
                <a:lnTo>
                  <a:pt x="3299821" y="452059"/>
                </a:lnTo>
                <a:lnTo>
                  <a:pt x="3299821" y="450942"/>
                </a:lnTo>
                <a:lnTo>
                  <a:pt x="3299821" y="450273"/>
                </a:lnTo>
                <a:lnTo>
                  <a:pt x="3299523" y="450051"/>
                </a:lnTo>
                <a:lnTo>
                  <a:pt x="3298929" y="449827"/>
                </a:lnTo>
                <a:lnTo>
                  <a:pt x="3298334" y="449383"/>
                </a:lnTo>
                <a:lnTo>
                  <a:pt x="3295656" y="449159"/>
                </a:lnTo>
                <a:lnTo>
                  <a:pt x="3291785" y="449383"/>
                </a:lnTo>
                <a:lnTo>
                  <a:pt x="3291785" y="447820"/>
                </a:lnTo>
                <a:lnTo>
                  <a:pt x="3292675" y="446706"/>
                </a:lnTo>
                <a:lnTo>
                  <a:pt x="3292974" y="445813"/>
                </a:lnTo>
                <a:lnTo>
                  <a:pt x="3294165" y="444922"/>
                </a:lnTo>
                <a:lnTo>
                  <a:pt x="3295355" y="444699"/>
                </a:lnTo>
                <a:lnTo>
                  <a:pt x="3296845" y="444476"/>
                </a:lnTo>
                <a:lnTo>
                  <a:pt x="3300117" y="444476"/>
                </a:lnTo>
                <a:lnTo>
                  <a:pt x="3307262" y="445144"/>
                </a:lnTo>
                <a:lnTo>
                  <a:pt x="3310239" y="445144"/>
                </a:lnTo>
                <a:lnTo>
                  <a:pt x="3311725" y="445144"/>
                </a:lnTo>
                <a:lnTo>
                  <a:pt x="3313217" y="444922"/>
                </a:lnTo>
                <a:lnTo>
                  <a:pt x="3309641" y="441576"/>
                </a:lnTo>
                <a:lnTo>
                  <a:pt x="3306071" y="438453"/>
                </a:lnTo>
                <a:lnTo>
                  <a:pt x="3302501" y="436002"/>
                </a:lnTo>
                <a:lnTo>
                  <a:pt x="3298631" y="433771"/>
                </a:lnTo>
                <a:lnTo>
                  <a:pt x="3294463" y="431987"/>
                </a:lnTo>
                <a:lnTo>
                  <a:pt x="3290890" y="430648"/>
                </a:lnTo>
                <a:lnTo>
                  <a:pt x="3286724" y="429534"/>
                </a:lnTo>
                <a:lnTo>
                  <a:pt x="3282555" y="428642"/>
                </a:lnTo>
                <a:lnTo>
                  <a:pt x="3278092" y="428418"/>
                </a:lnTo>
                <a:lnTo>
                  <a:pt x="3273328" y="428418"/>
                </a:lnTo>
                <a:lnTo>
                  <a:pt x="3268565" y="428864"/>
                </a:lnTo>
                <a:lnTo>
                  <a:pt x="3263506" y="429534"/>
                </a:lnTo>
                <a:lnTo>
                  <a:pt x="3258444" y="430873"/>
                </a:lnTo>
                <a:lnTo>
                  <a:pt x="3252789" y="432210"/>
                </a:lnTo>
                <a:lnTo>
                  <a:pt x="3247134" y="434218"/>
                </a:lnTo>
                <a:lnTo>
                  <a:pt x="3241184" y="436448"/>
                </a:lnTo>
                <a:lnTo>
                  <a:pt x="3242074" y="438677"/>
                </a:lnTo>
                <a:lnTo>
                  <a:pt x="3243563" y="440462"/>
                </a:lnTo>
                <a:lnTo>
                  <a:pt x="3245646" y="442245"/>
                </a:lnTo>
                <a:lnTo>
                  <a:pt x="3247431" y="443360"/>
                </a:lnTo>
                <a:lnTo>
                  <a:pt x="3249217" y="444476"/>
                </a:lnTo>
                <a:lnTo>
                  <a:pt x="3251601" y="445591"/>
                </a:lnTo>
                <a:lnTo>
                  <a:pt x="3256361" y="447151"/>
                </a:lnTo>
                <a:lnTo>
                  <a:pt x="3266186" y="450051"/>
                </a:lnTo>
                <a:lnTo>
                  <a:pt x="3270649" y="452059"/>
                </a:lnTo>
                <a:lnTo>
                  <a:pt x="3273031" y="452950"/>
                </a:lnTo>
                <a:lnTo>
                  <a:pt x="3274818" y="454287"/>
                </a:lnTo>
                <a:lnTo>
                  <a:pt x="3274818" y="456518"/>
                </a:lnTo>
                <a:lnTo>
                  <a:pt x="3274224" y="458525"/>
                </a:lnTo>
                <a:lnTo>
                  <a:pt x="3273328" y="460086"/>
                </a:lnTo>
                <a:lnTo>
                  <a:pt x="3272732" y="461648"/>
                </a:lnTo>
                <a:lnTo>
                  <a:pt x="3270056" y="464100"/>
                </a:lnTo>
                <a:lnTo>
                  <a:pt x="3267376" y="466330"/>
                </a:lnTo>
                <a:lnTo>
                  <a:pt x="3264696" y="468560"/>
                </a:lnTo>
                <a:lnTo>
                  <a:pt x="3263506" y="470122"/>
                </a:lnTo>
                <a:lnTo>
                  <a:pt x="3262910" y="471683"/>
                </a:lnTo>
                <a:lnTo>
                  <a:pt x="3262018" y="473690"/>
                </a:lnTo>
                <a:lnTo>
                  <a:pt x="3262018" y="475919"/>
                </a:lnTo>
                <a:lnTo>
                  <a:pt x="3262018" y="478595"/>
                </a:lnTo>
                <a:lnTo>
                  <a:pt x="3262613" y="481272"/>
                </a:lnTo>
                <a:lnTo>
                  <a:pt x="3256361" y="480157"/>
                </a:lnTo>
                <a:lnTo>
                  <a:pt x="3251601" y="479934"/>
                </a:lnTo>
                <a:lnTo>
                  <a:pt x="3247729" y="480157"/>
                </a:lnTo>
                <a:lnTo>
                  <a:pt x="3244754" y="481048"/>
                </a:lnTo>
                <a:lnTo>
                  <a:pt x="3242074" y="482164"/>
                </a:lnTo>
                <a:lnTo>
                  <a:pt x="3240287" y="483503"/>
                </a:lnTo>
                <a:lnTo>
                  <a:pt x="3238802" y="485287"/>
                </a:lnTo>
                <a:lnTo>
                  <a:pt x="3237609" y="487070"/>
                </a:lnTo>
                <a:lnTo>
                  <a:pt x="3235826" y="490415"/>
                </a:lnTo>
                <a:lnTo>
                  <a:pt x="3234632" y="491530"/>
                </a:lnTo>
                <a:lnTo>
                  <a:pt x="3233442" y="492645"/>
                </a:lnTo>
                <a:lnTo>
                  <a:pt x="3231952" y="493090"/>
                </a:lnTo>
                <a:lnTo>
                  <a:pt x="3230169" y="493090"/>
                </a:lnTo>
                <a:lnTo>
                  <a:pt x="3227489" y="492423"/>
                </a:lnTo>
                <a:lnTo>
                  <a:pt x="3224510" y="490861"/>
                </a:lnTo>
                <a:lnTo>
                  <a:pt x="3225704" y="492868"/>
                </a:lnTo>
                <a:lnTo>
                  <a:pt x="3227192" y="494652"/>
                </a:lnTo>
                <a:lnTo>
                  <a:pt x="3228977" y="495990"/>
                </a:lnTo>
                <a:lnTo>
                  <a:pt x="3230765" y="497328"/>
                </a:lnTo>
                <a:lnTo>
                  <a:pt x="3233146" y="498220"/>
                </a:lnTo>
                <a:lnTo>
                  <a:pt x="3235826" y="498890"/>
                </a:lnTo>
                <a:lnTo>
                  <a:pt x="3238505" y="499335"/>
                </a:lnTo>
                <a:lnTo>
                  <a:pt x="3241481" y="499781"/>
                </a:lnTo>
                <a:lnTo>
                  <a:pt x="3239693" y="502012"/>
                </a:lnTo>
                <a:lnTo>
                  <a:pt x="3237312" y="503573"/>
                </a:lnTo>
                <a:lnTo>
                  <a:pt x="3234632" y="505134"/>
                </a:lnTo>
                <a:lnTo>
                  <a:pt x="3231657" y="506249"/>
                </a:lnTo>
                <a:lnTo>
                  <a:pt x="3228682" y="507362"/>
                </a:lnTo>
                <a:lnTo>
                  <a:pt x="3225110" y="507810"/>
                </a:lnTo>
                <a:lnTo>
                  <a:pt x="3221835" y="508478"/>
                </a:lnTo>
                <a:lnTo>
                  <a:pt x="3217965" y="508701"/>
                </a:lnTo>
                <a:lnTo>
                  <a:pt x="3210224" y="509370"/>
                </a:lnTo>
                <a:lnTo>
                  <a:pt x="3202191" y="509370"/>
                </a:lnTo>
                <a:lnTo>
                  <a:pt x="3194449" y="509370"/>
                </a:lnTo>
                <a:lnTo>
                  <a:pt x="3186412" y="509370"/>
                </a:lnTo>
                <a:lnTo>
                  <a:pt x="3186712" y="513831"/>
                </a:lnTo>
                <a:lnTo>
                  <a:pt x="3187602" y="516952"/>
                </a:lnTo>
                <a:lnTo>
                  <a:pt x="3188794" y="519183"/>
                </a:lnTo>
                <a:lnTo>
                  <a:pt x="3189392" y="519628"/>
                </a:lnTo>
                <a:lnTo>
                  <a:pt x="3190282" y="520297"/>
                </a:lnTo>
                <a:lnTo>
                  <a:pt x="3190876" y="520521"/>
                </a:lnTo>
                <a:lnTo>
                  <a:pt x="3191771" y="520521"/>
                </a:lnTo>
                <a:lnTo>
                  <a:pt x="3193556" y="520297"/>
                </a:lnTo>
                <a:lnTo>
                  <a:pt x="3195640" y="519405"/>
                </a:lnTo>
                <a:lnTo>
                  <a:pt x="3197723" y="518291"/>
                </a:lnTo>
                <a:lnTo>
                  <a:pt x="3203378" y="515168"/>
                </a:lnTo>
                <a:lnTo>
                  <a:pt x="3206056" y="513831"/>
                </a:lnTo>
                <a:lnTo>
                  <a:pt x="3209329" y="512716"/>
                </a:lnTo>
                <a:lnTo>
                  <a:pt x="3212904" y="511822"/>
                </a:lnTo>
                <a:lnTo>
                  <a:pt x="3216474" y="511822"/>
                </a:lnTo>
                <a:lnTo>
                  <a:pt x="3218558" y="511822"/>
                </a:lnTo>
                <a:lnTo>
                  <a:pt x="3220346" y="512047"/>
                </a:lnTo>
                <a:lnTo>
                  <a:pt x="3222132" y="512716"/>
                </a:lnTo>
                <a:lnTo>
                  <a:pt x="3224510" y="513161"/>
                </a:lnTo>
                <a:lnTo>
                  <a:pt x="3223619" y="515392"/>
                </a:lnTo>
                <a:lnTo>
                  <a:pt x="3222726" y="517176"/>
                </a:lnTo>
                <a:lnTo>
                  <a:pt x="3220047" y="520074"/>
                </a:lnTo>
                <a:lnTo>
                  <a:pt x="3218856" y="521412"/>
                </a:lnTo>
                <a:lnTo>
                  <a:pt x="3217668" y="522751"/>
                </a:lnTo>
                <a:lnTo>
                  <a:pt x="3216474" y="524757"/>
                </a:lnTo>
                <a:lnTo>
                  <a:pt x="3216179" y="526988"/>
                </a:lnTo>
                <a:lnTo>
                  <a:pt x="3231952" y="532563"/>
                </a:lnTo>
                <a:lnTo>
                  <a:pt x="3246838" y="538584"/>
                </a:lnTo>
                <a:lnTo>
                  <a:pt x="3274224" y="550627"/>
                </a:lnTo>
                <a:lnTo>
                  <a:pt x="3287619" y="556424"/>
                </a:lnTo>
                <a:lnTo>
                  <a:pt x="3301309" y="561776"/>
                </a:lnTo>
                <a:lnTo>
                  <a:pt x="3308451" y="564007"/>
                </a:lnTo>
                <a:lnTo>
                  <a:pt x="3315597" y="566461"/>
                </a:lnTo>
                <a:lnTo>
                  <a:pt x="3323035" y="568689"/>
                </a:lnTo>
                <a:lnTo>
                  <a:pt x="3330776" y="570696"/>
                </a:lnTo>
                <a:lnTo>
                  <a:pt x="3332861" y="565346"/>
                </a:lnTo>
                <a:lnTo>
                  <a:pt x="3334053" y="563338"/>
                </a:lnTo>
                <a:lnTo>
                  <a:pt x="3335241" y="562000"/>
                </a:lnTo>
                <a:lnTo>
                  <a:pt x="3336432" y="560886"/>
                </a:lnTo>
                <a:lnTo>
                  <a:pt x="3337920" y="559992"/>
                </a:lnTo>
                <a:lnTo>
                  <a:pt x="3338816" y="559547"/>
                </a:lnTo>
                <a:lnTo>
                  <a:pt x="3340007" y="559547"/>
                </a:lnTo>
                <a:lnTo>
                  <a:pt x="3341496" y="559547"/>
                </a:lnTo>
                <a:lnTo>
                  <a:pt x="3342983" y="559992"/>
                </a:lnTo>
                <a:lnTo>
                  <a:pt x="3345663" y="561331"/>
                </a:lnTo>
                <a:lnTo>
                  <a:pt x="3349233" y="563784"/>
                </a:lnTo>
                <a:lnTo>
                  <a:pt x="3352210" y="566461"/>
                </a:lnTo>
                <a:lnTo>
                  <a:pt x="3359351" y="573372"/>
                </a:lnTo>
                <a:lnTo>
                  <a:pt x="3363519" y="576718"/>
                </a:lnTo>
                <a:lnTo>
                  <a:pt x="3367686" y="580063"/>
                </a:lnTo>
                <a:lnTo>
                  <a:pt x="3371555" y="583186"/>
                </a:lnTo>
                <a:lnTo>
                  <a:pt x="3376320" y="585639"/>
                </a:lnTo>
                <a:lnTo>
                  <a:pt x="3378403" y="586531"/>
                </a:lnTo>
                <a:lnTo>
                  <a:pt x="3381082" y="587421"/>
                </a:lnTo>
                <a:lnTo>
                  <a:pt x="3383461" y="587869"/>
                </a:lnTo>
                <a:lnTo>
                  <a:pt x="3385844" y="588315"/>
                </a:lnTo>
                <a:lnTo>
                  <a:pt x="3380783" y="588761"/>
                </a:lnTo>
                <a:lnTo>
                  <a:pt x="3375425" y="589430"/>
                </a:lnTo>
                <a:lnTo>
                  <a:pt x="3369771" y="590544"/>
                </a:lnTo>
                <a:lnTo>
                  <a:pt x="3367093" y="591436"/>
                </a:lnTo>
                <a:lnTo>
                  <a:pt x="3364412" y="592106"/>
                </a:lnTo>
                <a:lnTo>
                  <a:pt x="3362330" y="593221"/>
                </a:lnTo>
                <a:lnTo>
                  <a:pt x="3360246" y="594782"/>
                </a:lnTo>
                <a:lnTo>
                  <a:pt x="3358459" y="596343"/>
                </a:lnTo>
                <a:lnTo>
                  <a:pt x="3357269" y="598573"/>
                </a:lnTo>
                <a:lnTo>
                  <a:pt x="3356377" y="601026"/>
                </a:lnTo>
                <a:lnTo>
                  <a:pt x="3355783" y="603702"/>
                </a:lnTo>
                <a:lnTo>
                  <a:pt x="3355783" y="606824"/>
                </a:lnTo>
                <a:lnTo>
                  <a:pt x="3356377" y="610170"/>
                </a:lnTo>
                <a:lnTo>
                  <a:pt x="3355783" y="611061"/>
                </a:lnTo>
                <a:lnTo>
                  <a:pt x="3353697" y="611284"/>
                </a:lnTo>
                <a:lnTo>
                  <a:pt x="3351617" y="611284"/>
                </a:lnTo>
                <a:lnTo>
                  <a:pt x="3350128" y="611061"/>
                </a:lnTo>
                <a:lnTo>
                  <a:pt x="3349233" y="610616"/>
                </a:lnTo>
                <a:lnTo>
                  <a:pt x="3348043" y="609723"/>
                </a:lnTo>
                <a:lnTo>
                  <a:pt x="3347148" y="608608"/>
                </a:lnTo>
                <a:lnTo>
                  <a:pt x="3345663" y="606378"/>
                </a:lnTo>
                <a:lnTo>
                  <a:pt x="3345068" y="603479"/>
                </a:lnTo>
                <a:lnTo>
                  <a:pt x="3343580" y="601026"/>
                </a:lnTo>
                <a:lnTo>
                  <a:pt x="3342687" y="599687"/>
                </a:lnTo>
                <a:lnTo>
                  <a:pt x="3342090" y="599019"/>
                </a:lnTo>
                <a:lnTo>
                  <a:pt x="3340900" y="598127"/>
                </a:lnTo>
                <a:lnTo>
                  <a:pt x="3339412" y="597458"/>
                </a:lnTo>
                <a:lnTo>
                  <a:pt x="3338816" y="600133"/>
                </a:lnTo>
                <a:lnTo>
                  <a:pt x="3338515" y="602364"/>
                </a:lnTo>
                <a:lnTo>
                  <a:pt x="3338816" y="604371"/>
                </a:lnTo>
                <a:lnTo>
                  <a:pt x="3338816" y="605931"/>
                </a:lnTo>
                <a:lnTo>
                  <a:pt x="3339709" y="607493"/>
                </a:lnTo>
                <a:lnTo>
                  <a:pt x="3340303" y="608608"/>
                </a:lnTo>
                <a:lnTo>
                  <a:pt x="3341196" y="609723"/>
                </a:lnTo>
                <a:lnTo>
                  <a:pt x="3342388" y="610616"/>
                </a:lnTo>
                <a:lnTo>
                  <a:pt x="3344471" y="611953"/>
                </a:lnTo>
                <a:lnTo>
                  <a:pt x="3347148" y="613068"/>
                </a:lnTo>
                <a:lnTo>
                  <a:pt x="3349827" y="614182"/>
                </a:lnTo>
                <a:lnTo>
                  <a:pt x="3352210" y="615521"/>
                </a:lnTo>
                <a:lnTo>
                  <a:pt x="3355783" y="611061"/>
                </a:lnTo>
                <a:lnTo>
                  <a:pt x="3356674" y="610838"/>
                </a:lnTo>
                <a:lnTo>
                  <a:pt x="3356377" y="610170"/>
                </a:lnTo>
                <a:lnTo>
                  <a:pt x="3358756" y="607939"/>
                </a:lnTo>
                <a:lnTo>
                  <a:pt x="3361437" y="605709"/>
                </a:lnTo>
                <a:lnTo>
                  <a:pt x="3363817" y="604371"/>
                </a:lnTo>
                <a:lnTo>
                  <a:pt x="3366495" y="603256"/>
                </a:lnTo>
                <a:lnTo>
                  <a:pt x="3368580" y="602364"/>
                </a:lnTo>
                <a:lnTo>
                  <a:pt x="3371259" y="601695"/>
                </a:lnTo>
                <a:lnTo>
                  <a:pt x="3373642" y="601695"/>
                </a:lnTo>
                <a:lnTo>
                  <a:pt x="3376320" y="601695"/>
                </a:lnTo>
                <a:lnTo>
                  <a:pt x="3378403" y="602141"/>
                </a:lnTo>
                <a:lnTo>
                  <a:pt x="3381082" y="602586"/>
                </a:lnTo>
                <a:lnTo>
                  <a:pt x="3385844" y="603702"/>
                </a:lnTo>
                <a:lnTo>
                  <a:pt x="3391200" y="605041"/>
                </a:lnTo>
                <a:lnTo>
                  <a:pt x="3395249" y="606288"/>
                </a:lnTo>
                <a:lnTo>
                  <a:pt x="3395369" y="606378"/>
                </a:lnTo>
                <a:lnTo>
                  <a:pt x="3396261" y="606601"/>
                </a:lnTo>
                <a:lnTo>
                  <a:pt x="3395249" y="606288"/>
                </a:lnTo>
                <a:lnTo>
                  <a:pt x="3394773" y="605931"/>
                </a:lnTo>
                <a:lnTo>
                  <a:pt x="3395665" y="604371"/>
                </a:lnTo>
                <a:lnTo>
                  <a:pt x="3396859" y="602586"/>
                </a:lnTo>
                <a:lnTo>
                  <a:pt x="3397750" y="600581"/>
                </a:lnTo>
                <a:lnTo>
                  <a:pt x="3398049" y="598349"/>
                </a:lnTo>
                <a:lnTo>
                  <a:pt x="3398643" y="593666"/>
                </a:lnTo>
                <a:lnTo>
                  <a:pt x="3398643" y="587869"/>
                </a:lnTo>
                <a:lnTo>
                  <a:pt x="3403405" y="587869"/>
                </a:lnTo>
                <a:lnTo>
                  <a:pt x="3406977" y="588315"/>
                </a:lnTo>
                <a:lnTo>
                  <a:pt x="3409956" y="588761"/>
                </a:lnTo>
                <a:lnTo>
                  <a:pt x="3413227" y="589653"/>
                </a:lnTo>
                <a:lnTo>
                  <a:pt x="3415312" y="590767"/>
                </a:lnTo>
                <a:lnTo>
                  <a:pt x="3416798" y="592106"/>
                </a:lnTo>
                <a:lnTo>
                  <a:pt x="3418288" y="593890"/>
                </a:lnTo>
                <a:lnTo>
                  <a:pt x="3419478" y="595451"/>
                </a:lnTo>
                <a:lnTo>
                  <a:pt x="3420670" y="597458"/>
                </a:lnTo>
                <a:lnTo>
                  <a:pt x="3421263" y="599464"/>
                </a:lnTo>
                <a:lnTo>
                  <a:pt x="3422455" y="604371"/>
                </a:lnTo>
                <a:lnTo>
                  <a:pt x="3423348" y="609276"/>
                </a:lnTo>
                <a:lnTo>
                  <a:pt x="3424240" y="614630"/>
                </a:lnTo>
                <a:lnTo>
                  <a:pt x="3429300" y="612399"/>
                </a:lnTo>
                <a:lnTo>
                  <a:pt x="3433765" y="610616"/>
                </a:lnTo>
                <a:lnTo>
                  <a:pt x="3438230" y="608832"/>
                </a:lnTo>
                <a:lnTo>
                  <a:pt x="3442398" y="607717"/>
                </a:lnTo>
                <a:lnTo>
                  <a:pt x="3446863" y="606601"/>
                </a:lnTo>
                <a:lnTo>
                  <a:pt x="3451029" y="605931"/>
                </a:lnTo>
                <a:lnTo>
                  <a:pt x="3454899" y="605486"/>
                </a:lnTo>
                <a:lnTo>
                  <a:pt x="3459363" y="605486"/>
                </a:lnTo>
                <a:lnTo>
                  <a:pt x="3463532" y="605486"/>
                </a:lnTo>
                <a:lnTo>
                  <a:pt x="3467995" y="605486"/>
                </a:lnTo>
                <a:lnTo>
                  <a:pt x="3477522" y="606378"/>
                </a:lnTo>
                <a:lnTo>
                  <a:pt x="3500739" y="609276"/>
                </a:lnTo>
                <a:lnTo>
                  <a:pt x="3502525" y="608832"/>
                </a:lnTo>
                <a:lnTo>
                  <a:pt x="3504312" y="607939"/>
                </a:lnTo>
                <a:lnTo>
                  <a:pt x="3504905" y="607047"/>
                </a:lnTo>
                <a:lnTo>
                  <a:pt x="3505203" y="606378"/>
                </a:lnTo>
                <a:lnTo>
                  <a:pt x="3505203" y="605486"/>
                </a:lnTo>
                <a:lnTo>
                  <a:pt x="3505203" y="604593"/>
                </a:lnTo>
                <a:lnTo>
                  <a:pt x="3503713" y="602364"/>
                </a:lnTo>
                <a:lnTo>
                  <a:pt x="3502225" y="599687"/>
                </a:lnTo>
                <a:lnTo>
                  <a:pt x="3500739" y="597235"/>
                </a:lnTo>
                <a:lnTo>
                  <a:pt x="3500142" y="595896"/>
                </a:lnTo>
                <a:lnTo>
                  <a:pt x="3500142" y="594335"/>
                </a:lnTo>
                <a:lnTo>
                  <a:pt x="3500142" y="592998"/>
                </a:lnTo>
                <a:lnTo>
                  <a:pt x="3500441" y="591436"/>
                </a:lnTo>
                <a:lnTo>
                  <a:pt x="3502225" y="592552"/>
                </a:lnTo>
                <a:lnTo>
                  <a:pt x="3504606" y="593221"/>
                </a:lnTo>
                <a:lnTo>
                  <a:pt x="3508774" y="595005"/>
                </a:lnTo>
                <a:lnTo>
                  <a:pt x="3513241" y="596343"/>
                </a:lnTo>
                <a:lnTo>
                  <a:pt x="3517405" y="598127"/>
                </a:lnTo>
                <a:lnTo>
                  <a:pt x="3519192" y="599242"/>
                </a:lnTo>
                <a:lnTo>
                  <a:pt x="3520979" y="600356"/>
                </a:lnTo>
                <a:lnTo>
                  <a:pt x="3522765" y="601695"/>
                </a:lnTo>
                <a:lnTo>
                  <a:pt x="3523659" y="603479"/>
                </a:lnTo>
                <a:lnTo>
                  <a:pt x="3524848" y="605486"/>
                </a:lnTo>
                <a:lnTo>
                  <a:pt x="3525742" y="607717"/>
                </a:lnTo>
                <a:lnTo>
                  <a:pt x="3526038" y="610616"/>
                </a:lnTo>
                <a:lnTo>
                  <a:pt x="3526038" y="613515"/>
                </a:lnTo>
                <a:lnTo>
                  <a:pt x="3528123" y="613961"/>
                </a:lnTo>
                <a:lnTo>
                  <a:pt x="3530503" y="614182"/>
                </a:lnTo>
                <a:lnTo>
                  <a:pt x="3531993" y="613961"/>
                </a:lnTo>
                <a:lnTo>
                  <a:pt x="3533778" y="613515"/>
                </a:lnTo>
                <a:lnTo>
                  <a:pt x="3536456" y="612399"/>
                </a:lnTo>
                <a:lnTo>
                  <a:pt x="3538837" y="611061"/>
                </a:lnTo>
                <a:lnTo>
                  <a:pt x="3540922" y="609723"/>
                </a:lnTo>
                <a:lnTo>
                  <a:pt x="3544195" y="608608"/>
                </a:lnTo>
                <a:lnTo>
                  <a:pt x="3545684" y="608162"/>
                </a:lnTo>
                <a:lnTo>
                  <a:pt x="3547471" y="608162"/>
                </a:lnTo>
                <a:lnTo>
                  <a:pt x="3549256" y="608162"/>
                </a:lnTo>
                <a:lnTo>
                  <a:pt x="3551639" y="608832"/>
                </a:lnTo>
                <a:lnTo>
                  <a:pt x="3550446" y="606601"/>
                </a:lnTo>
                <a:lnTo>
                  <a:pt x="3549256" y="604371"/>
                </a:lnTo>
                <a:lnTo>
                  <a:pt x="3548363" y="602364"/>
                </a:lnTo>
                <a:lnTo>
                  <a:pt x="3546578" y="600581"/>
                </a:lnTo>
                <a:lnTo>
                  <a:pt x="3544791" y="599019"/>
                </a:lnTo>
                <a:lnTo>
                  <a:pt x="3543004" y="597458"/>
                </a:lnTo>
                <a:lnTo>
                  <a:pt x="3540922" y="596343"/>
                </a:lnTo>
                <a:lnTo>
                  <a:pt x="3538837" y="595228"/>
                </a:lnTo>
                <a:lnTo>
                  <a:pt x="3540327" y="594782"/>
                </a:lnTo>
                <a:lnTo>
                  <a:pt x="3541518" y="594113"/>
                </a:lnTo>
                <a:lnTo>
                  <a:pt x="3543302" y="593890"/>
                </a:lnTo>
                <a:lnTo>
                  <a:pt x="3544791" y="593890"/>
                </a:lnTo>
                <a:lnTo>
                  <a:pt x="3546578" y="593890"/>
                </a:lnTo>
                <a:lnTo>
                  <a:pt x="3548660" y="594113"/>
                </a:lnTo>
                <a:lnTo>
                  <a:pt x="3552232" y="595451"/>
                </a:lnTo>
                <a:lnTo>
                  <a:pt x="3556400" y="597235"/>
                </a:lnTo>
                <a:lnTo>
                  <a:pt x="3560568" y="599242"/>
                </a:lnTo>
                <a:lnTo>
                  <a:pt x="3569795" y="603479"/>
                </a:lnTo>
                <a:lnTo>
                  <a:pt x="3573964" y="605486"/>
                </a:lnTo>
                <a:lnTo>
                  <a:pt x="3578426" y="606824"/>
                </a:lnTo>
                <a:lnTo>
                  <a:pt x="3580213" y="607047"/>
                </a:lnTo>
                <a:lnTo>
                  <a:pt x="3581997" y="607493"/>
                </a:lnTo>
                <a:lnTo>
                  <a:pt x="3584380" y="607493"/>
                </a:lnTo>
                <a:lnTo>
                  <a:pt x="3586166" y="607493"/>
                </a:lnTo>
                <a:lnTo>
                  <a:pt x="3588250" y="606824"/>
                </a:lnTo>
                <a:lnTo>
                  <a:pt x="3589738" y="606378"/>
                </a:lnTo>
                <a:lnTo>
                  <a:pt x="3591524" y="605041"/>
                </a:lnTo>
                <a:lnTo>
                  <a:pt x="3593011" y="603702"/>
                </a:lnTo>
                <a:lnTo>
                  <a:pt x="3594500" y="602141"/>
                </a:lnTo>
                <a:lnTo>
                  <a:pt x="3595692" y="600133"/>
                </a:lnTo>
                <a:lnTo>
                  <a:pt x="3597178" y="597458"/>
                </a:lnTo>
                <a:lnTo>
                  <a:pt x="3598372" y="594782"/>
                </a:lnTo>
                <a:lnTo>
                  <a:pt x="3603430" y="597904"/>
                </a:lnTo>
                <a:lnTo>
                  <a:pt x="3609085" y="600581"/>
                </a:lnTo>
                <a:lnTo>
                  <a:pt x="3615634" y="603256"/>
                </a:lnTo>
                <a:lnTo>
                  <a:pt x="3621884" y="605486"/>
                </a:lnTo>
                <a:lnTo>
                  <a:pt x="3628729" y="607493"/>
                </a:lnTo>
                <a:lnTo>
                  <a:pt x="3635875" y="608832"/>
                </a:lnTo>
                <a:lnTo>
                  <a:pt x="3643315" y="609946"/>
                </a:lnTo>
                <a:lnTo>
                  <a:pt x="3651053" y="610616"/>
                </a:lnTo>
                <a:lnTo>
                  <a:pt x="3658495" y="610616"/>
                </a:lnTo>
                <a:lnTo>
                  <a:pt x="3666531" y="610616"/>
                </a:lnTo>
                <a:lnTo>
                  <a:pt x="3674271" y="609723"/>
                </a:lnTo>
                <a:lnTo>
                  <a:pt x="3682307" y="608162"/>
                </a:lnTo>
                <a:lnTo>
                  <a:pt x="3689747" y="606601"/>
                </a:lnTo>
                <a:lnTo>
                  <a:pt x="3697785" y="604371"/>
                </a:lnTo>
                <a:lnTo>
                  <a:pt x="3705227" y="601471"/>
                </a:lnTo>
                <a:lnTo>
                  <a:pt x="3712668" y="597904"/>
                </a:lnTo>
                <a:lnTo>
                  <a:pt x="3709991" y="601471"/>
                </a:lnTo>
                <a:lnTo>
                  <a:pt x="3707905" y="604371"/>
                </a:lnTo>
                <a:lnTo>
                  <a:pt x="3706715" y="606824"/>
                </a:lnTo>
                <a:lnTo>
                  <a:pt x="3706418" y="609053"/>
                </a:lnTo>
                <a:lnTo>
                  <a:pt x="3706715" y="611284"/>
                </a:lnTo>
                <a:lnTo>
                  <a:pt x="3708204" y="613961"/>
                </a:lnTo>
                <a:lnTo>
                  <a:pt x="3709991" y="617082"/>
                </a:lnTo>
                <a:lnTo>
                  <a:pt x="3712668" y="620427"/>
                </a:lnTo>
                <a:lnTo>
                  <a:pt x="3716536" y="618421"/>
                </a:lnTo>
                <a:lnTo>
                  <a:pt x="3720705" y="617082"/>
                </a:lnTo>
                <a:lnTo>
                  <a:pt x="3724873" y="615521"/>
                </a:lnTo>
                <a:lnTo>
                  <a:pt x="3729339" y="614406"/>
                </a:lnTo>
                <a:lnTo>
                  <a:pt x="3733802" y="613515"/>
                </a:lnTo>
                <a:lnTo>
                  <a:pt x="3737969" y="613292"/>
                </a:lnTo>
                <a:lnTo>
                  <a:pt x="3742434" y="613292"/>
                </a:lnTo>
                <a:lnTo>
                  <a:pt x="3746900" y="613515"/>
                </a:lnTo>
                <a:lnTo>
                  <a:pt x="3751067" y="614182"/>
                </a:lnTo>
                <a:lnTo>
                  <a:pt x="3754937" y="615298"/>
                </a:lnTo>
                <a:lnTo>
                  <a:pt x="3758508" y="617082"/>
                </a:lnTo>
                <a:lnTo>
                  <a:pt x="3762377" y="619312"/>
                </a:lnTo>
                <a:lnTo>
                  <a:pt x="3765355" y="621766"/>
                </a:lnTo>
                <a:lnTo>
                  <a:pt x="3768034" y="625111"/>
                </a:lnTo>
                <a:lnTo>
                  <a:pt x="3770414" y="628902"/>
                </a:lnTo>
                <a:lnTo>
                  <a:pt x="3772199" y="633139"/>
                </a:lnTo>
                <a:lnTo>
                  <a:pt x="3777857" y="630241"/>
                </a:lnTo>
                <a:lnTo>
                  <a:pt x="3783809" y="627341"/>
                </a:lnTo>
                <a:lnTo>
                  <a:pt x="3790358" y="625111"/>
                </a:lnTo>
                <a:lnTo>
                  <a:pt x="3796907" y="623104"/>
                </a:lnTo>
                <a:lnTo>
                  <a:pt x="3810303" y="618866"/>
                </a:lnTo>
                <a:lnTo>
                  <a:pt x="3816552" y="617082"/>
                </a:lnTo>
                <a:lnTo>
                  <a:pt x="3823100" y="614406"/>
                </a:lnTo>
                <a:lnTo>
                  <a:pt x="3822209" y="613068"/>
                </a:lnTo>
                <a:lnTo>
                  <a:pt x="3820721" y="611730"/>
                </a:lnTo>
                <a:lnTo>
                  <a:pt x="3819232" y="610838"/>
                </a:lnTo>
                <a:lnTo>
                  <a:pt x="3817445" y="610170"/>
                </a:lnTo>
                <a:lnTo>
                  <a:pt x="3813576" y="609723"/>
                </a:lnTo>
                <a:lnTo>
                  <a:pt x="3809112" y="609053"/>
                </a:lnTo>
                <a:lnTo>
                  <a:pt x="3807325" y="608608"/>
                </a:lnTo>
                <a:lnTo>
                  <a:pt x="3805241" y="608162"/>
                </a:lnTo>
                <a:lnTo>
                  <a:pt x="3803754" y="607493"/>
                </a:lnTo>
                <a:lnTo>
                  <a:pt x="3802265" y="606378"/>
                </a:lnTo>
                <a:lnTo>
                  <a:pt x="3801669" y="604593"/>
                </a:lnTo>
                <a:lnTo>
                  <a:pt x="3801075" y="602586"/>
                </a:lnTo>
                <a:lnTo>
                  <a:pt x="3801075" y="600133"/>
                </a:lnTo>
                <a:lnTo>
                  <a:pt x="3801669" y="596788"/>
                </a:lnTo>
                <a:lnTo>
                  <a:pt x="3803156" y="598573"/>
                </a:lnTo>
                <a:lnTo>
                  <a:pt x="3804943" y="600133"/>
                </a:lnTo>
                <a:lnTo>
                  <a:pt x="3806729" y="601471"/>
                </a:lnTo>
                <a:lnTo>
                  <a:pt x="3809112" y="602809"/>
                </a:lnTo>
                <a:lnTo>
                  <a:pt x="3811196" y="603702"/>
                </a:lnTo>
                <a:lnTo>
                  <a:pt x="3813576" y="604593"/>
                </a:lnTo>
                <a:lnTo>
                  <a:pt x="3816256" y="605041"/>
                </a:lnTo>
                <a:lnTo>
                  <a:pt x="3818936" y="605486"/>
                </a:lnTo>
                <a:lnTo>
                  <a:pt x="3821613" y="605041"/>
                </a:lnTo>
                <a:lnTo>
                  <a:pt x="3823995" y="604817"/>
                </a:lnTo>
                <a:lnTo>
                  <a:pt x="3826374" y="604371"/>
                </a:lnTo>
                <a:lnTo>
                  <a:pt x="3828757" y="603479"/>
                </a:lnTo>
                <a:lnTo>
                  <a:pt x="3830840" y="602364"/>
                </a:lnTo>
                <a:lnTo>
                  <a:pt x="3832923" y="600581"/>
                </a:lnTo>
                <a:lnTo>
                  <a:pt x="3834412" y="598573"/>
                </a:lnTo>
                <a:lnTo>
                  <a:pt x="3835305" y="596343"/>
                </a:lnTo>
                <a:lnTo>
                  <a:pt x="3840961" y="602586"/>
                </a:lnTo>
                <a:lnTo>
                  <a:pt x="3843343" y="605486"/>
                </a:lnTo>
                <a:lnTo>
                  <a:pt x="3845127" y="608162"/>
                </a:lnTo>
                <a:lnTo>
                  <a:pt x="3846319" y="611061"/>
                </a:lnTo>
                <a:lnTo>
                  <a:pt x="3846319" y="612844"/>
                </a:lnTo>
                <a:lnTo>
                  <a:pt x="3846614" y="614406"/>
                </a:lnTo>
                <a:lnTo>
                  <a:pt x="3846019" y="618421"/>
                </a:lnTo>
                <a:lnTo>
                  <a:pt x="3844235" y="623104"/>
                </a:lnTo>
                <a:lnTo>
                  <a:pt x="3864773" y="618196"/>
                </a:lnTo>
                <a:lnTo>
                  <a:pt x="3875191" y="615521"/>
                </a:lnTo>
                <a:lnTo>
                  <a:pt x="3880847" y="614630"/>
                </a:lnTo>
                <a:lnTo>
                  <a:pt x="3886503" y="613961"/>
                </a:lnTo>
                <a:lnTo>
                  <a:pt x="3885012" y="611061"/>
                </a:lnTo>
                <a:lnTo>
                  <a:pt x="3883525" y="608832"/>
                </a:lnTo>
                <a:lnTo>
                  <a:pt x="3881739" y="607047"/>
                </a:lnTo>
                <a:lnTo>
                  <a:pt x="3879953" y="606378"/>
                </a:lnTo>
                <a:lnTo>
                  <a:pt x="3877869" y="605486"/>
                </a:lnTo>
                <a:lnTo>
                  <a:pt x="3876083" y="604817"/>
                </a:lnTo>
                <a:lnTo>
                  <a:pt x="3872216" y="604371"/>
                </a:lnTo>
                <a:lnTo>
                  <a:pt x="3870726" y="603924"/>
                </a:lnTo>
                <a:lnTo>
                  <a:pt x="3868940" y="603702"/>
                </a:lnTo>
                <a:lnTo>
                  <a:pt x="3867748" y="602809"/>
                </a:lnTo>
                <a:lnTo>
                  <a:pt x="3866557" y="601695"/>
                </a:lnTo>
                <a:lnTo>
                  <a:pt x="3865963" y="600133"/>
                </a:lnTo>
                <a:lnTo>
                  <a:pt x="3865070" y="598127"/>
                </a:lnTo>
                <a:lnTo>
                  <a:pt x="3865070" y="595228"/>
                </a:lnTo>
                <a:lnTo>
                  <a:pt x="3865070" y="591659"/>
                </a:lnTo>
                <a:lnTo>
                  <a:pt x="3860906" y="591881"/>
                </a:lnTo>
                <a:lnTo>
                  <a:pt x="3856736" y="592106"/>
                </a:lnTo>
                <a:lnTo>
                  <a:pt x="3852272" y="592106"/>
                </a:lnTo>
                <a:lnTo>
                  <a:pt x="3848106" y="591881"/>
                </a:lnTo>
                <a:lnTo>
                  <a:pt x="3840070" y="590991"/>
                </a:lnTo>
                <a:lnTo>
                  <a:pt x="3832031" y="589653"/>
                </a:lnTo>
                <a:lnTo>
                  <a:pt x="3823995" y="587646"/>
                </a:lnTo>
                <a:lnTo>
                  <a:pt x="3816552" y="585639"/>
                </a:lnTo>
                <a:lnTo>
                  <a:pt x="3801669" y="581402"/>
                </a:lnTo>
                <a:lnTo>
                  <a:pt x="3794525" y="579841"/>
                </a:lnTo>
                <a:lnTo>
                  <a:pt x="3787680" y="578280"/>
                </a:lnTo>
                <a:lnTo>
                  <a:pt x="3780833" y="577611"/>
                </a:lnTo>
                <a:lnTo>
                  <a:pt x="3777558" y="577611"/>
                </a:lnTo>
                <a:lnTo>
                  <a:pt x="3774582" y="577611"/>
                </a:lnTo>
                <a:lnTo>
                  <a:pt x="3771010" y="578057"/>
                </a:lnTo>
                <a:lnTo>
                  <a:pt x="3768034" y="578726"/>
                </a:lnTo>
                <a:lnTo>
                  <a:pt x="3765056" y="579395"/>
                </a:lnTo>
                <a:lnTo>
                  <a:pt x="3762079" y="580509"/>
                </a:lnTo>
                <a:lnTo>
                  <a:pt x="3759104" y="582071"/>
                </a:lnTo>
                <a:lnTo>
                  <a:pt x="3756425" y="583632"/>
                </a:lnTo>
                <a:lnTo>
                  <a:pt x="3753449" y="585862"/>
                </a:lnTo>
                <a:lnTo>
                  <a:pt x="3750770" y="588536"/>
                </a:lnTo>
                <a:lnTo>
                  <a:pt x="3748983" y="586531"/>
                </a:lnTo>
                <a:lnTo>
                  <a:pt x="3746600" y="584747"/>
                </a:lnTo>
                <a:lnTo>
                  <a:pt x="3743920" y="583186"/>
                </a:lnTo>
                <a:lnTo>
                  <a:pt x="3740945" y="582071"/>
                </a:lnTo>
                <a:lnTo>
                  <a:pt x="3737075" y="581178"/>
                </a:lnTo>
                <a:lnTo>
                  <a:pt x="3733802" y="580286"/>
                </a:lnTo>
                <a:lnTo>
                  <a:pt x="3729933" y="580063"/>
                </a:lnTo>
                <a:lnTo>
                  <a:pt x="3726360" y="580063"/>
                </a:lnTo>
                <a:lnTo>
                  <a:pt x="3722492" y="580063"/>
                </a:lnTo>
                <a:lnTo>
                  <a:pt x="3718623" y="580509"/>
                </a:lnTo>
                <a:lnTo>
                  <a:pt x="3715348" y="581178"/>
                </a:lnTo>
                <a:lnTo>
                  <a:pt x="3712370" y="582293"/>
                </a:lnTo>
                <a:lnTo>
                  <a:pt x="3709392" y="583407"/>
                </a:lnTo>
                <a:lnTo>
                  <a:pt x="3707012" y="585193"/>
                </a:lnTo>
                <a:lnTo>
                  <a:pt x="3705227" y="586753"/>
                </a:lnTo>
                <a:lnTo>
                  <a:pt x="3704037" y="588983"/>
                </a:lnTo>
                <a:lnTo>
                  <a:pt x="3702549" y="584076"/>
                </a:lnTo>
                <a:lnTo>
                  <a:pt x="3700762" y="579841"/>
                </a:lnTo>
                <a:lnTo>
                  <a:pt x="3698681" y="576273"/>
                </a:lnTo>
                <a:lnTo>
                  <a:pt x="3696893" y="573596"/>
                </a:lnTo>
                <a:lnTo>
                  <a:pt x="3694214" y="571366"/>
                </a:lnTo>
                <a:lnTo>
                  <a:pt x="3692131" y="569805"/>
                </a:lnTo>
                <a:lnTo>
                  <a:pt x="3689453" y="568689"/>
                </a:lnTo>
                <a:lnTo>
                  <a:pt x="3686475" y="568244"/>
                </a:lnTo>
                <a:lnTo>
                  <a:pt x="3683497" y="568022"/>
                </a:lnTo>
                <a:lnTo>
                  <a:pt x="3679928" y="568244"/>
                </a:lnTo>
                <a:lnTo>
                  <a:pt x="3676652" y="569136"/>
                </a:lnTo>
                <a:lnTo>
                  <a:pt x="3673079" y="569805"/>
                </a:lnTo>
                <a:lnTo>
                  <a:pt x="3669508" y="570920"/>
                </a:lnTo>
                <a:lnTo>
                  <a:pt x="3665639" y="572704"/>
                </a:lnTo>
                <a:lnTo>
                  <a:pt x="3657304" y="576050"/>
                </a:lnTo>
                <a:lnTo>
                  <a:pt x="3657007" y="564898"/>
                </a:lnTo>
                <a:lnTo>
                  <a:pt x="3657304" y="555533"/>
                </a:lnTo>
                <a:lnTo>
                  <a:pt x="3658495" y="547282"/>
                </a:lnTo>
                <a:lnTo>
                  <a:pt x="3659685" y="539476"/>
                </a:lnTo>
                <a:lnTo>
                  <a:pt x="3660875" y="531002"/>
                </a:lnTo>
                <a:lnTo>
                  <a:pt x="3661471" y="521190"/>
                </a:lnTo>
                <a:lnTo>
                  <a:pt x="3661770" y="509594"/>
                </a:lnTo>
                <a:lnTo>
                  <a:pt x="3661173" y="494875"/>
                </a:lnTo>
                <a:lnTo>
                  <a:pt x="3665341" y="492868"/>
                </a:lnTo>
                <a:lnTo>
                  <a:pt x="3668615" y="490415"/>
                </a:lnTo>
                <a:lnTo>
                  <a:pt x="3672187" y="487739"/>
                </a:lnTo>
                <a:lnTo>
                  <a:pt x="3675164" y="484840"/>
                </a:lnTo>
                <a:lnTo>
                  <a:pt x="3680819" y="478595"/>
                </a:lnTo>
                <a:lnTo>
                  <a:pt x="3686475" y="472127"/>
                </a:lnTo>
                <a:lnTo>
                  <a:pt x="3689747" y="476365"/>
                </a:lnTo>
                <a:lnTo>
                  <a:pt x="3693023" y="479264"/>
                </a:lnTo>
                <a:lnTo>
                  <a:pt x="3696596" y="481941"/>
                </a:lnTo>
                <a:lnTo>
                  <a:pt x="3699871" y="483503"/>
                </a:lnTo>
                <a:lnTo>
                  <a:pt x="3703441" y="485063"/>
                </a:lnTo>
                <a:lnTo>
                  <a:pt x="3706418" y="485954"/>
                </a:lnTo>
                <a:lnTo>
                  <a:pt x="3709692" y="486401"/>
                </a:lnTo>
                <a:lnTo>
                  <a:pt x="3712968" y="486401"/>
                </a:lnTo>
                <a:lnTo>
                  <a:pt x="3716837" y="486177"/>
                </a:lnTo>
                <a:lnTo>
                  <a:pt x="3720111" y="485954"/>
                </a:lnTo>
                <a:lnTo>
                  <a:pt x="3728147" y="485063"/>
                </a:lnTo>
                <a:lnTo>
                  <a:pt x="3732316" y="484840"/>
                </a:lnTo>
                <a:lnTo>
                  <a:pt x="3736481" y="484394"/>
                </a:lnTo>
                <a:lnTo>
                  <a:pt x="3740945" y="484394"/>
                </a:lnTo>
                <a:lnTo>
                  <a:pt x="3745709" y="485063"/>
                </a:lnTo>
                <a:lnTo>
                  <a:pt x="3744220" y="487739"/>
                </a:lnTo>
                <a:lnTo>
                  <a:pt x="3743327" y="490415"/>
                </a:lnTo>
                <a:lnTo>
                  <a:pt x="3742730" y="492645"/>
                </a:lnTo>
                <a:lnTo>
                  <a:pt x="3742434" y="494875"/>
                </a:lnTo>
                <a:lnTo>
                  <a:pt x="3742730" y="496883"/>
                </a:lnTo>
                <a:lnTo>
                  <a:pt x="3743627" y="498443"/>
                </a:lnTo>
                <a:lnTo>
                  <a:pt x="3744220" y="500004"/>
                </a:lnTo>
                <a:lnTo>
                  <a:pt x="3745709" y="501342"/>
                </a:lnTo>
                <a:lnTo>
                  <a:pt x="3747199" y="502234"/>
                </a:lnTo>
                <a:lnTo>
                  <a:pt x="3748983" y="503349"/>
                </a:lnTo>
                <a:lnTo>
                  <a:pt x="3751067" y="504017"/>
                </a:lnTo>
                <a:lnTo>
                  <a:pt x="3752852" y="504464"/>
                </a:lnTo>
                <a:lnTo>
                  <a:pt x="3755234" y="505134"/>
                </a:lnTo>
                <a:lnTo>
                  <a:pt x="3757914" y="505356"/>
                </a:lnTo>
                <a:lnTo>
                  <a:pt x="3762676" y="505356"/>
                </a:lnTo>
                <a:lnTo>
                  <a:pt x="3768034" y="504688"/>
                </a:lnTo>
                <a:lnTo>
                  <a:pt x="3772797" y="503573"/>
                </a:lnTo>
                <a:lnTo>
                  <a:pt x="3777558" y="502012"/>
                </a:lnTo>
                <a:lnTo>
                  <a:pt x="3779345" y="501119"/>
                </a:lnTo>
                <a:lnTo>
                  <a:pt x="3781131" y="500004"/>
                </a:lnTo>
                <a:lnTo>
                  <a:pt x="3782618" y="498890"/>
                </a:lnTo>
                <a:lnTo>
                  <a:pt x="3783809" y="497773"/>
                </a:lnTo>
                <a:lnTo>
                  <a:pt x="3785000" y="496213"/>
                </a:lnTo>
                <a:lnTo>
                  <a:pt x="3785298" y="495097"/>
                </a:lnTo>
                <a:lnTo>
                  <a:pt x="3785595" y="493537"/>
                </a:lnTo>
                <a:lnTo>
                  <a:pt x="3785595" y="491975"/>
                </a:lnTo>
                <a:lnTo>
                  <a:pt x="3785000" y="490637"/>
                </a:lnTo>
                <a:lnTo>
                  <a:pt x="3784106" y="488854"/>
                </a:lnTo>
                <a:lnTo>
                  <a:pt x="3786785" y="490637"/>
                </a:lnTo>
                <a:lnTo>
                  <a:pt x="3789167" y="492423"/>
                </a:lnTo>
                <a:lnTo>
                  <a:pt x="3791846" y="494429"/>
                </a:lnTo>
                <a:lnTo>
                  <a:pt x="3793932" y="496659"/>
                </a:lnTo>
                <a:lnTo>
                  <a:pt x="3798098" y="501119"/>
                </a:lnTo>
                <a:lnTo>
                  <a:pt x="3801968" y="505802"/>
                </a:lnTo>
                <a:lnTo>
                  <a:pt x="3805836" y="510932"/>
                </a:lnTo>
                <a:lnTo>
                  <a:pt x="3809408" y="516061"/>
                </a:lnTo>
                <a:lnTo>
                  <a:pt x="3813576" y="520521"/>
                </a:lnTo>
                <a:lnTo>
                  <a:pt x="3815957" y="522527"/>
                </a:lnTo>
                <a:lnTo>
                  <a:pt x="3818041" y="524534"/>
                </a:lnTo>
                <a:lnTo>
                  <a:pt x="3820421" y="524534"/>
                </a:lnTo>
                <a:lnTo>
                  <a:pt x="3822209" y="524312"/>
                </a:lnTo>
                <a:lnTo>
                  <a:pt x="3823695" y="523643"/>
                </a:lnTo>
                <a:lnTo>
                  <a:pt x="3824887" y="522527"/>
                </a:lnTo>
                <a:lnTo>
                  <a:pt x="3826077" y="521412"/>
                </a:lnTo>
                <a:lnTo>
                  <a:pt x="3826673" y="520074"/>
                </a:lnTo>
                <a:lnTo>
                  <a:pt x="3827864" y="516507"/>
                </a:lnTo>
                <a:lnTo>
                  <a:pt x="3828757" y="513161"/>
                </a:lnTo>
                <a:lnTo>
                  <a:pt x="3830245" y="510039"/>
                </a:lnTo>
                <a:lnTo>
                  <a:pt x="3830840" y="508701"/>
                </a:lnTo>
                <a:lnTo>
                  <a:pt x="3832031" y="507587"/>
                </a:lnTo>
                <a:lnTo>
                  <a:pt x="3833519" y="506694"/>
                </a:lnTo>
                <a:lnTo>
                  <a:pt x="3835007" y="506472"/>
                </a:lnTo>
                <a:lnTo>
                  <a:pt x="3835900" y="509370"/>
                </a:lnTo>
                <a:lnTo>
                  <a:pt x="3836496" y="512047"/>
                </a:lnTo>
                <a:lnTo>
                  <a:pt x="3837985" y="514054"/>
                </a:lnTo>
                <a:lnTo>
                  <a:pt x="3840070" y="515838"/>
                </a:lnTo>
                <a:lnTo>
                  <a:pt x="3841853" y="517176"/>
                </a:lnTo>
                <a:lnTo>
                  <a:pt x="3844532" y="518291"/>
                </a:lnTo>
                <a:lnTo>
                  <a:pt x="3847212" y="519183"/>
                </a:lnTo>
                <a:lnTo>
                  <a:pt x="3850188" y="519628"/>
                </a:lnTo>
                <a:lnTo>
                  <a:pt x="3853163" y="520074"/>
                </a:lnTo>
                <a:lnTo>
                  <a:pt x="3856437" y="520074"/>
                </a:lnTo>
                <a:lnTo>
                  <a:pt x="3863283" y="520074"/>
                </a:lnTo>
                <a:lnTo>
                  <a:pt x="3877571" y="519405"/>
                </a:lnTo>
                <a:lnTo>
                  <a:pt x="3877869" y="516952"/>
                </a:lnTo>
                <a:lnTo>
                  <a:pt x="3877571" y="514945"/>
                </a:lnTo>
                <a:lnTo>
                  <a:pt x="3876978" y="513161"/>
                </a:lnTo>
                <a:lnTo>
                  <a:pt x="3875786" y="512047"/>
                </a:lnTo>
                <a:lnTo>
                  <a:pt x="3874298" y="511601"/>
                </a:lnTo>
                <a:lnTo>
                  <a:pt x="3872809" y="510932"/>
                </a:lnTo>
                <a:lnTo>
                  <a:pt x="3868940" y="510485"/>
                </a:lnTo>
                <a:lnTo>
                  <a:pt x="3880549" y="509594"/>
                </a:lnTo>
                <a:lnTo>
                  <a:pt x="3893347" y="508032"/>
                </a:lnTo>
                <a:lnTo>
                  <a:pt x="3907634" y="507362"/>
                </a:lnTo>
                <a:lnTo>
                  <a:pt x="3914778" y="506694"/>
                </a:lnTo>
                <a:lnTo>
                  <a:pt x="3922518" y="506694"/>
                </a:lnTo>
                <a:lnTo>
                  <a:pt x="3929661" y="506694"/>
                </a:lnTo>
                <a:lnTo>
                  <a:pt x="3937103" y="506918"/>
                </a:lnTo>
                <a:lnTo>
                  <a:pt x="3943950" y="507810"/>
                </a:lnTo>
                <a:lnTo>
                  <a:pt x="3951093" y="508925"/>
                </a:lnTo>
                <a:lnTo>
                  <a:pt x="3957344" y="510485"/>
                </a:lnTo>
                <a:lnTo>
                  <a:pt x="3963891" y="512268"/>
                </a:lnTo>
                <a:lnTo>
                  <a:pt x="3969846" y="514945"/>
                </a:lnTo>
                <a:lnTo>
                  <a:pt x="3972525" y="516507"/>
                </a:lnTo>
                <a:lnTo>
                  <a:pt x="3975202" y="518066"/>
                </a:lnTo>
                <a:lnTo>
                  <a:pt x="3975800" y="518066"/>
                </a:lnTo>
                <a:lnTo>
                  <a:pt x="3976691" y="517399"/>
                </a:lnTo>
                <a:lnTo>
                  <a:pt x="3977585" y="516283"/>
                </a:lnTo>
                <a:lnTo>
                  <a:pt x="3978475" y="514945"/>
                </a:lnTo>
                <a:lnTo>
                  <a:pt x="3978775" y="513161"/>
                </a:lnTo>
                <a:lnTo>
                  <a:pt x="3978775" y="508925"/>
                </a:lnTo>
                <a:lnTo>
                  <a:pt x="3979073" y="504464"/>
                </a:lnTo>
                <a:lnTo>
                  <a:pt x="3988002" y="509594"/>
                </a:lnTo>
                <a:lnTo>
                  <a:pt x="3996039" y="513831"/>
                </a:lnTo>
                <a:lnTo>
                  <a:pt x="4004669" y="517399"/>
                </a:lnTo>
                <a:lnTo>
                  <a:pt x="4013006" y="520297"/>
                </a:lnTo>
                <a:lnTo>
                  <a:pt x="4021638" y="522751"/>
                </a:lnTo>
                <a:lnTo>
                  <a:pt x="4030270" y="524757"/>
                </a:lnTo>
                <a:lnTo>
                  <a:pt x="4039200" y="526096"/>
                </a:lnTo>
                <a:lnTo>
                  <a:pt x="4047831" y="527210"/>
                </a:lnTo>
                <a:lnTo>
                  <a:pt x="4056759" y="528101"/>
                </a:lnTo>
                <a:lnTo>
                  <a:pt x="4065690" y="528772"/>
                </a:lnTo>
                <a:lnTo>
                  <a:pt x="4085036" y="529217"/>
                </a:lnTo>
                <a:lnTo>
                  <a:pt x="4105577" y="529664"/>
                </a:lnTo>
                <a:lnTo>
                  <a:pt x="4127900" y="529887"/>
                </a:lnTo>
                <a:lnTo>
                  <a:pt x="4126115" y="532563"/>
                </a:lnTo>
                <a:lnTo>
                  <a:pt x="4124923" y="535685"/>
                </a:lnTo>
                <a:lnTo>
                  <a:pt x="4123735" y="539253"/>
                </a:lnTo>
                <a:lnTo>
                  <a:pt x="4123735" y="543491"/>
                </a:lnTo>
                <a:lnTo>
                  <a:pt x="4127008" y="543713"/>
                </a:lnTo>
                <a:lnTo>
                  <a:pt x="4130580" y="543713"/>
                </a:lnTo>
                <a:lnTo>
                  <a:pt x="4136829" y="543491"/>
                </a:lnTo>
                <a:lnTo>
                  <a:pt x="4143079" y="542822"/>
                </a:lnTo>
                <a:lnTo>
                  <a:pt x="4149034" y="542597"/>
                </a:lnTo>
                <a:lnTo>
                  <a:pt x="4151712" y="542597"/>
                </a:lnTo>
                <a:lnTo>
                  <a:pt x="4154689" y="542822"/>
                </a:lnTo>
                <a:lnTo>
                  <a:pt x="4157666" y="543491"/>
                </a:lnTo>
                <a:lnTo>
                  <a:pt x="4160641" y="544159"/>
                </a:lnTo>
                <a:lnTo>
                  <a:pt x="4163915" y="545274"/>
                </a:lnTo>
                <a:lnTo>
                  <a:pt x="4167488" y="547058"/>
                </a:lnTo>
                <a:lnTo>
                  <a:pt x="4170760" y="549289"/>
                </a:lnTo>
                <a:lnTo>
                  <a:pt x="4174631" y="551740"/>
                </a:lnTo>
                <a:lnTo>
                  <a:pt x="4168083" y="552411"/>
                </a:lnTo>
                <a:lnTo>
                  <a:pt x="4162130" y="553302"/>
                </a:lnTo>
                <a:lnTo>
                  <a:pt x="4156474" y="554418"/>
                </a:lnTo>
                <a:lnTo>
                  <a:pt x="4151118" y="555756"/>
                </a:lnTo>
                <a:lnTo>
                  <a:pt x="4146056" y="557540"/>
                </a:lnTo>
                <a:lnTo>
                  <a:pt x="4140701" y="559547"/>
                </a:lnTo>
                <a:lnTo>
                  <a:pt x="4130281" y="563115"/>
                </a:lnTo>
                <a:lnTo>
                  <a:pt x="4124923" y="564898"/>
                </a:lnTo>
                <a:lnTo>
                  <a:pt x="4119269" y="566461"/>
                </a:lnTo>
                <a:lnTo>
                  <a:pt x="4113317" y="568244"/>
                </a:lnTo>
                <a:lnTo>
                  <a:pt x="4106767" y="569581"/>
                </a:lnTo>
                <a:lnTo>
                  <a:pt x="4100515" y="570474"/>
                </a:lnTo>
                <a:lnTo>
                  <a:pt x="4093374" y="570920"/>
                </a:lnTo>
                <a:lnTo>
                  <a:pt x="4085336" y="571366"/>
                </a:lnTo>
                <a:lnTo>
                  <a:pt x="4077001" y="570920"/>
                </a:lnTo>
                <a:lnTo>
                  <a:pt x="4078491" y="572927"/>
                </a:lnTo>
                <a:lnTo>
                  <a:pt x="4079977" y="574487"/>
                </a:lnTo>
                <a:lnTo>
                  <a:pt x="4082062" y="575826"/>
                </a:lnTo>
                <a:lnTo>
                  <a:pt x="4083549" y="577164"/>
                </a:lnTo>
                <a:lnTo>
                  <a:pt x="4085336" y="578280"/>
                </a:lnTo>
                <a:lnTo>
                  <a:pt x="4087121" y="579172"/>
                </a:lnTo>
                <a:lnTo>
                  <a:pt x="4091289" y="580286"/>
                </a:lnTo>
                <a:lnTo>
                  <a:pt x="4095457" y="581402"/>
                </a:lnTo>
                <a:lnTo>
                  <a:pt x="4099923" y="581847"/>
                </a:lnTo>
                <a:lnTo>
                  <a:pt x="4109147" y="582293"/>
                </a:lnTo>
                <a:lnTo>
                  <a:pt x="4113911" y="582517"/>
                </a:lnTo>
                <a:lnTo>
                  <a:pt x="4118377" y="583186"/>
                </a:lnTo>
                <a:lnTo>
                  <a:pt x="4122542" y="584076"/>
                </a:lnTo>
                <a:lnTo>
                  <a:pt x="4126713" y="585193"/>
                </a:lnTo>
                <a:lnTo>
                  <a:pt x="4130877" y="587199"/>
                </a:lnTo>
                <a:lnTo>
                  <a:pt x="4132663" y="588315"/>
                </a:lnTo>
                <a:lnTo>
                  <a:pt x="4134746" y="589653"/>
                </a:lnTo>
                <a:lnTo>
                  <a:pt x="4136235" y="590991"/>
                </a:lnTo>
                <a:lnTo>
                  <a:pt x="4138021" y="592775"/>
                </a:lnTo>
                <a:lnTo>
                  <a:pt x="4136235" y="588761"/>
                </a:lnTo>
                <a:lnTo>
                  <a:pt x="4135044" y="585862"/>
                </a:lnTo>
                <a:lnTo>
                  <a:pt x="4135044" y="584747"/>
                </a:lnTo>
                <a:lnTo>
                  <a:pt x="4135343" y="584076"/>
                </a:lnTo>
                <a:lnTo>
                  <a:pt x="4135938" y="583186"/>
                </a:lnTo>
                <a:lnTo>
                  <a:pt x="4136235" y="582293"/>
                </a:lnTo>
                <a:lnTo>
                  <a:pt x="4136829" y="582071"/>
                </a:lnTo>
                <a:lnTo>
                  <a:pt x="4138021" y="581847"/>
                </a:lnTo>
                <a:lnTo>
                  <a:pt x="4139806" y="581402"/>
                </a:lnTo>
                <a:lnTo>
                  <a:pt x="4143079" y="581847"/>
                </a:lnTo>
                <a:lnTo>
                  <a:pt x="4146056" y="582517"/>
                </a:lnTo>
                <a:lnTo>
                  <a:pt x="4149034" y="584076"/>
                </a:lnTo>
                <a:lnTo>
                  <a:pt x="4152307" y="585415"/>
                </a:lnTo>
                <a:lnTo>
                  <a:pt x="4155879" y="587421"/>
                </a:lnTo>
                <a:lnTo>
                  <a:pt x="4158859" y="589653"/>
                </a:lnTo>
                <a:lnTo>
                  <a:pt x="4161832" y="591881"/>
                </a:lnTo>
                <a:lnTo>
                  <a:pt x="4164510" y="594335"/>
                </a:lnTo>
                <a:lnTo>
                  <a:pt x="4166302" y="597011"/>
                </a:lnTo>
                <a:lnTo>
                  <a:pt x="4169273" y="594335"/>
                </a:lnTo>
                <a:lnTo>
                  <a:pt x="4172251" y="592552"/>
                </a:lnTo>
                <a:lnTo>
                  <a:pt x="4175227" y="591436"/>
                </a:lnTo>
                <a:lnTo>
                  <a:pt x="4178798" y="590099"/>
                </a:lnTo>
                <a:lnTo>
                  <a:pt x="4181777" y="589653"/>
                </a:lnTo>
                <a:lnTo>
                  <a:pt x="4184751" y="589430"/>
                </a:lnTo>
                <a:lnTo>
                  <a:pt x="4191003" y="588983"/>
                </a:lnTo>
                <a:lnTo>
                  <a:pt x="4197550" y="588983"/>
                </a:lnTo>
                <a:lnTo>
                  <a:pt x="4200529" y="588761"/>
                </a:lnTo>
                <a:lnTo>
                  <a:pt x="4203804" y="588315"/>
                </a:lnTo>
                <a:lnTo>
                  <a:pt x="4207077" y="587646"/>
                </a:lnTo>
                <a:lnTo>
                  <a:pt x="4210350" y="586531"/>
                </a:lnTo>
                <a:lnTo>
                  <a:pt x="4213624" y="584747"/>
                </a:lnTo>
                <a:lnTo>
                  <a:pt x="4217197" y="582961"/>
                </a:lnTo>
                <a:lnTo>
                  <a:pt x="4217793" y="584524"/>
                </a:lnTo>
                <a:lnTo>
                  <a:pt x="4218388" y="586531"/>
                </a:lnTo>
                <a:lnTo>
                  <a:pt x="4218388" y="588315"/>
                </a:lnTo>
                <a:lnTo>
                  <a:pt x="4218388" y="589875"/>
                </a:lnTo>
                <a:lnTo>
                  <a:pt x="4216603" y="592775"/>
                </a:lnTo>
                <a:lnTo>
                  <a:pt x="4215115" y="595228"/>
                </a:lnTo>
                <a:lnTo>
                  <a:pt x="4214220" y="597235"/>
                </a:lnTo>
                <a:lnTo>
                  <a:pt x="4213624" y="598349"/>
                </a:lnTo>
                <a:lnTo>
                  <a:pt x="4213327" y="599019"/>
                </a:lnTo>
                <a:lnTo>
                  <a:pt x="4213624" y="599687"/>
                </a:lnTo>
                <a:lnTo>
                  <a:pt x="4214518" y="600133"/>
                </a:lnTo>
                <a:lnTo>
                  <a:pt x="4215706" y="600581"/>
                </a:lnTo>
                <a:lnTo>
                  <a:pt x="4217197" y="601026"/>
                </a:lnTo>
                <a:lnTo>
                  <a:pt x="4216007" y="601695"/>
                </a:lnTo>
                <a:lnTo>
                  <a:pt x="4214518" y="602586"/>
                </a:lnTo>
                <a:lnTo>
                  <a:pt x="4213028" y="603479"/>
                </a:lnTo>
                <a:lnTo>
                  <a:pt x="4210945" y="603702"/>
                </a:lnTo>
                <a:lnTo>
                  <a:pt x="4207077" y="604593"/>
                </a:lnTo>
                <a:lnTo>
                  <a:pt x="4202017" y="604817"/>
                </a:lnTo>
                <a:lnTo>
                  <a:pt x="4196361" y="604817"/>
                </a:lnTo>
                <a:lnTo>
                  <a:pt x="4190705" y="604593"/>
                </a:lnTo>
                <a:lnTo>
                  <a:pt x="4179099" y="604593"/>
                </a:lnTo>
                <a:lnTo>
                  <a:pt x="4173145" y="604817"/>
                </a:lnTo>
                <a:lnTo>
                  <a:pt x="4167488" y="605486"/>
                </a:lnTo>
                <a:lnTo>
                  <a:pt x="4162130" y="606601"/>
                </a:lnTo>
                <a:lnTo>
                  <a:pt x="4159450" y="607047"/>
                </a:lnTo>
                <a:lnTo>
                  <a:pt x="4157368" y="608162"/>
                </a:lnTo>
                <a:lnTo>
                  <a:pt x="4154987" y="609276"/>
                </a:lnTo>
                <a:lnTo>
                  <a:pt x="4153201" y="610838"/>
                </a:lnTo>
                <a:lnTo>
                  <a:pt x="4151118" y="612177"/>
                </a:lnTo>
                <a:lnTo>
                  <a:pt x="4149331" y="614182"/>
                </a:lnTo>
                <a:lnTo>
                  <a:pt x="4148143" y="616190"/>
                </a:lnTo>
                <a:lnTo>
                  <a:pt x="4146651" y="618642"/>
                </a:lnTo>
                <a:lnTo>
                  <a:pt x="4146056" y="621319"/>
                </a:lnTo>
                <a:lnTo>
                  <a:pt x="4145163" y="623996"/>
                </a:lnTo>
                <a:lnTo>
                  <a:pt x="4142485" y="624219"/>
                </a:lnTo>
                <a:lnTo>
                  <a:pt x="4140401" y="624219"/>
                </a:lnTo>
                <a:lnTo>
                  <a:pt x="4138914" y="623996"/>
                </a:lnTo>
                <a:lnTo>
                  <a:pt x="4138021" y="623771"/>
                </a:lnTo>
                <a:lnTo>
                  <a:pt x="4137723" y="623104"/>
                </a:lnTo>
                <a:lnTo>
                  <a:pt x="4137723" y="622435"/>
                </a:lnTo>
                <a:lnTo>
                  <a:pt x="4138318" y="619981"/>
                </a:lnTo>
                <a:lnTo>
                  <a:pt x="4139806" y="617528"/>
                </a:lnTo>
                <a:lnTo>
                  <a:pt x="4141594" y="614182"/>
                </a:lnTo>
                <a:lnTo>
                  <a:pt x="4141889" y="612399"/>
                </a:lnTo>
                <a:lnTo>
                  <a:pt x="4141889" y="610616"/>
                </a:lnTo>
                <a:lnTo>
                  <a:pt x="4141889" y="608162"/>
                </a:lnTo>
                <a:lnTo>
                  <a:pt x="4140996" y="606378"/>
                </a:lnTo>
                <a:lnTo>
                  <a:pt x="4138318" y="606601"/>
                </a:lnTo>
                <a:lnTo>
                  <a:pt x="4136235" y="607493"/>
                </a:lnTo>
                <a:lnTo>
                  <a:pt x="4134450" y="608608"/>
                </a:lnTo>
                <a:lnTo>
                  <a:pt x="4132663" y="609946"/>
                </a:lnTo>
                <a:lnTo>
                  <a:pt x="4131770" y="611730"/>
                </a:lnTo>
                <a:lnTo>
                  <a:pt x="4130580" y="613515"/>
                </a:lnTo>
                <a:lnTo>
                  <a:pt x="4128793" y="617751"/>
                </a:lnTo>
                <a:lnTo>
                  <a:pt x="4126713" y="622435"/>
                </a:lnTo>
                <a:lnTo>
                  <a:pt x="4124923" y="626671"/>
                </a:lnTo>
                <a:lnTo>
                  <a:pt x="4124033" y="628456"/>
                </a:lnTo>
                <a:lnTo>
                  <a:pt x="4123137" y="630462"/>
                </a:lnTo>
                <a:lnTo>
                  <a:pt x="4121649" y="632246"/>
                </a:lnTo>
                <a:lnTo>
                  <a:pt x="4119864" y="633584"/>
                </a:lnTo>
                <a:lnTo>
                  <a:pt x="4121947" y="632470"/>
                </a:lnTo>
                <a:lnTo>
                  <a:pt x="4124033" y="631577"/>
                </a:lnTo>
                <a:lnTo>
                  <a:pt x="4128793" y="630241"/>
                </a:lnTo>
                <a:lnTo>
                  <a:pt x="4132663" y="629571"/>
                </a:lnTo>
                <a:lnTo>
                  <a:pt x="4137429" y="629571"/>
                </a:lnTo>
                <a:lnTo>
                  <a:pt x="4141889" y="629571"/>
                </a:lnTo>
                <a:lnTo>
                  <a:pt x="4146355" y="630241"/>
                </a:lnTo>
                <a:lnTo>
                  <a:pt x="4155283" y="631355"/>
                </a:lnTo>
                <a:lnTo>
                  <a:pt x="4159450" y="632024"/>
                </a:lnTo>
                <a:lnTo>
                  <a:pt x="4163623" y="632246"/>
                </a:lnTo>
                <a:lnTo>
                  <a:pt x="4167787" y="632246"/>
                </a:lnTo>
                <a:lnTo>
                  <a:pt x="4171657" y="632024"/>
                </a:lnTo>
                <a:lnTo>
                  <a:pt x="4174930" y="631131"/>
                </a:lnTo>
                <a:lnTo>
                  <a:pt x="4176420" y="630241"/>
                </a:lnTo>
                <a:lnTo>
                  <a:pt x="4177906" y="629348"/>
                </a:lnTo>
                <a:lnTo>
                  <a:pt x="4179393" y="628231"/>
                </a:lnTo>
                <a:lnTo>
                  <a:pt x="4180882" y="626894"/>
                </a:lnTo>
                <a:lnTo>
                  <a:pt x="4182073" y="625557"/>
                </a:lnTo>
                <a:lnTo>
                  <a:pt x="4183562" y="623771"/>
                </a:lnTo>
                <a:lnTo>
                  <a:pt x="4193086" y="626226"/>
                </a:lnTo>
                <a:lnTo>
                  <a:pt x="4203208" y="628456"/>
                </a:lnTo>
                <a:lnTo>
                  <a:pt x="4213028" y="630908"/>
                </a:lnTo>
                <a:lnTo>
                  <a:pt x="4223449" y="632470"/>
                </a:lnTo>
                <a:lnTo>
                  <a:pt x="4233568" y="633808"/>
                </a:lnTo>
                <a:lnTo>
                  <a:pt x="4243987" y="635146"/>
                </a:lnTo>
                <a:lnTo>
                  <a:pt x="4254108" y="635591"/>
                </a:lnTo>
                <a:lnTo>
                  <a:pt x="4264227" y="635815"/>
                </a:lnTo>
                <a:lnTo>
                  <a:pt x="4274347" y="635591"/>
                </a:lnTo>
                <a:lnTo>
                  <a:pt x="4283872" y="634700"/>
                </a:lnTo>
                <a:lnTo>
                  <a:pt x="4293100" y="633584"/>
                </a:lnTo>
                <a:lnTo>
                  <a:pt x="4301731" y="631577"/>
                </a:lnTo>
                <a:lnTo>
                  <a:pt x="4306195" y="630462"/>
                </a:lnTo>
                <a:lnTo>
                  <a:pt x="4310362" y="629125"/>
                </a:lnTo>
                <a:lnTo>
                  <a:pt x="4314232" y="627341"/>
                </a:lnTo>
                <a:lnTo>
                  <a:pt x="4318102" y="625779"/>
                </a:lnTo>
                <a:lnTo>
                  <a:pt x="4321675" y="623996"/>
                </a:lnTo>
                <a:lnTo>
                  <a:pt x="4325248" y="621988"/>
                </a:lnTo>
                <a:lnTo>
                  <a:pt x="4328521" y="619758"/>
                </a:lnTo>
                <a:lnTo>
                  <a:pt x="4331794" y="617528"/>
                </a:lnTo>
                <a:lnTo>
                  <a:pt x="4331200" y="619758"/>
                </a:lnTo>
                <a:lnTo>
                  <a:pt x="4330901" y="621988"/>
                </a:lnTo>
                <a:lnTo>
                  <a:pt x="4330901" y="623771"/>
                </a:lnTo>
                <a:lnTo>
                  <a:pt x="4330901" y="625111"/>
                </a:lnTo>
                <a:lnTo>
                  <a:pt x="4331498" y="626671"/>
                </a:lnTo>
                <a:lnTo>
                  <a:pt x="4331794" y="627341"/>
                </a:lnTo>
                <a:lnTo>
                  <a:pt x="4333876" y="629125"/>
                </a:lnTo>
                <a:lnTo>
                  <a:pt x="4337451" y="631577"/>
                </a:lnTo>
                <a:lnTo>
                  <a:pt x="4339532" y="633139"/>
                </a:lnTo>
                <a:lnTo>
                  <a:pt x="4340129" y="634254"/>
                </a:lnTo>
                <a:lnTo>
                  <a:pt x="4340725" y="635368"/>
                </a:lnTo>
                <a:lnTo>
                  <a:pt x="4343998" y="633808"/>
                </a:lnTo>
                <a:lnTo>
                  <a:pt x="4347271" y="632691"/>
                </a:lnTo>
                <a:lnTo>
                  <a:pt x="4350846" y="632024"/>
                </a:lnTo>
                <a:lnTo>
                  <a:pt x="4354415" y="631355"/>
                </a:lnTo>
                <a:lnTo>
                  <a:pt x="4361559" y="630241"/>
                </a:lnTo>
                <a:lnTo>
                  <a:pt x="4369298" y="629571"/>
                </a:lnTo>
                <a:lnTo>
                  <a:pt x="4377036" y="629348"/>
                </a:lnTo>
                <a:lnTo>
                  <a:pt x="4384481" y="629348"/>
                </a:lnTo>
                <a:lnTo>
                  <a:pt x="4392218" y="629125"/>
                </a:lnTo>
                <a:lnTo>
                  <a:pt x="4399363" y="629125"/>
                </a:lnTo>
                <a:lnTo>
                  <a:pt x="4406505" y="628456"/>
                </a:lnTo>
                <a:lnTo>
                  <a:pt x="4413350" y="627341"/>
                </a:lnTo>
                <a:lnTo>
                  <a:pt x="4416626" y="626671"/>
                </a:lnTo>
                <a:lnTo>
                  <a:pt x="4419602" y="625779"/>
                </a:lnTo>
                <a:lnTo>
                  <a:pt x="4422579" y="624665"/>
                </a:lnTo>
                <a:lnTo>
                  <a:pt x="4425257" y="623104"/>
                </a:lnTo>
                <a:lnTo>
                  <a:pt x="4428234" y="621766"/>
                </a:lnTo>
                <a:lnTo>
                  <a:pt x="4430616" y="619758"/>
                </a:lnTo>
                <a:lnTo>
                  <a:pt x="4433296" y="617751"/>
                </a:lnTo>
                <a:lnTo>
                  <a:pt x="4435082" y="615521"/>
                </a:lnTo>
                <a:lnTo>
                  <a:pt x="4437461" y="612844"/>
                </a:lnTo>
                <a:lnTo>
                  <a:pt x="4439250" y="609723"/>
                </a:lnTo>
                <a:lnTo>
                  <a:pt x="4440737" y="606378"/>
                </a:lnTo>
                <a:lnTo>
                  <a:pt x="4441930" y="602586"/>
                </a:lnTo>
                <a:lnTo>
                  <a:pt x="4443416" y="602586"/>
                </a:lnTo>
                <a:lnTo>
                  <a:pt x="4444902" y="603256"/>
                </a:lnTo>
                <a:lnTo>
                  <a:pt x="4445497" y="603702"/>
                </a:lnTo>
                <a:lnTo>
                  <a:pt x="4446392" y="604817"/>
                </a:lnTo>
                <a:lnTo>
                  <a:pt x="4446690" y="605931"/>
                </a:lnTo>
                <a:lnTo>
                  <a:pt x="4446690" y="607717"/>
                </a:lnTo>
                <a:lnTo>
                  <a:pt x="4446690" y="611061"/>
                </a:lnTo>
                <a:lnTo>
                  <a:pt x="4446094" y="618642"/>
                </a:lnTo>
                <a:lnTo>
                  <a:pt x="4446094" y="622435"/>
                </a:lnTo>
                <a:lnTo>
                  <a:pt x="4446094" y="623771"/>
                </a:lnTo>
                <a:lnTo>
                  <a:pt x="4446392" y="625111"/>
                </a:lnTo>
                <a:lnTo>
                  <a:pt x="4441930" y="627117"/>
                </a:lnTo>
                <a:lnTo>
                  <a:pt x="4437461" y="629125"/>
                </a:lnTo>
                <a:lnTo>
                  <a:pt x="4432697" y="630908"/>
                </a:lnTo>
                <a:lnTo>
                  <a:pt x="4428234" y="632246"/>
                </a:lnTo>
                <a:lnTo>
                  <a:pt x="4423771" y="633362"/>
                </a:lnTo>
                <a:lnTo>
                  <a:pt x="4419305" y="634254"/>
                </a:lnTo>
                <a:lnTo>
                  <a:pt x="4410672" y="635591"/>
                </a:lnTo>
                <a:lnTo>
                  <a:pt x="4402340" y="636485"/>
                </a:lnTo>
                <a:lnTo>
                  <a:pt x="4394003" y="636930"/>
                </a:lnTo>
                <a:lnTo>
                  <a:pt x="4378229" y="637376"/>
                </a:lnTo>
                <a:lnTo>
                  <a:pt x="4370193" y="637376"/>
                </a:lnTo>
                <a:lnTo>
                  <a:pt x="4362751" y="637599"/>
                </a:lnTo>
                <a:lnTo>
                  <a:pt x="4355309" y="638492"/>
                </a:lnTo>
                <a:lnTo>
                  <a:pt x="4347869" y="639829"/>
                </a:lnTo>
                <a:lnTo>
                  <a:pt x="4344296" y="640721"/>
                </a:lnTo>
                <a:lnTo>
                  <a:pt x="4340725" y="641836"/>
                </a:lnTo>
                <a:lnTo>
                  <a:pt x="4337151" y="642951"/>
                </a:lnTo>
                <a:lnTo>
                  <a:pt x="4333285" y="644735"/>
                </a:lnTo>
                <a:lnTo>
                  <a:pt x="4330010" y="646296"/>
                </a:lnTo>
                <a:lnTo>
                  <a:pt x="4326138" y="648526"/>
                </a:lnTo>
                <a:lnTo>
                  <a:pt x="4322865" y="650755"/>
                </a:lnTo>
                <a:lnTo>
                  <a:pt x="4319590" y="653656"/>
                </a:lnTo>
                <a:lnTo>
                  <a:pt x="4319890" y="655662"/>
                </a:lnTo>
                <a:lnTo>
                  <a:pt x="4321078" y="657223"/>
                </a:lnTo>
                <a:lnTo>
                  <a:pt x="4322568" y="658339"/>
                </a:lnTo>
                <a:lnTo>
                  <a:pt x="4324354" y="659231"/>
                </a:lnTo>
                <a:lnTo>
                  <a:pt x="4326733" y="660122"/>
                </a:lnTo>
                <a:lnTo>
                  <a:pt x="4328818" y="660792"/>
                </a:lnTo>
                <a:lnTo>
                  <a:pt x="4333285" y="661906"/>
                </a:lnTo>
                <a:lnTo>
                  <a:pt x="4335367" y="662129"/>
                </a:lnTo>
                <a:lnTo>
                  <a:pt x="4337151" y="662576"/>
                </a:lnTo>
                <a:lnTo>
                  <a:pt x="4338343" y="663466"/>
                </a:lnTo>
                <a:lnTo>
                  <a:pt x="4339532" y="664360"/>
                </a:lnTo>
                <a:lnTo>
                  <a:pt x="4339831" y="665698"/>
                </a:lnTo>
                <a:lnTo>
                  <a:pt x="4339532" y="667259"/>
                </a:lnTo>
                <a:lnTo>
                  <a:pt x="4338343" y="669266"/>
                </a:lnTo>
                <a:lnTo>
                  <a:pt x="4336555" y="671496"/>
                </a:lnTo>
                <a:lnTo>
                  <a:pt x="4341617" y="670381"/>
                </a:lnTo>
                <a:lnTo>
                  <a:pt x="4347271" y="669488"/>
                </a:lnTo>
                <a:lnTo>
                  <a:pt x="4358286" y="667705"/>
                </a:lnTo>
                <a:lnTo>
                  <a:pt x="4369894" y="666589"/>
                </a:lnTo>
                <a:lnTo>
                  <a:pt x="4382098" y="666143"/>
                </a:lnTo>
                <a:lnTo>
                  <a:pt x="4394303" y="665698"/>
                </a:lnTo>
                <a:lnTo>
                  <a:pt x="4406804" y="665698"/>
                </a:lnTo>
                <a:lnTo>
                  <a:pt x="4432103" y="665698"/>
                </a:lnTo>
                <a:lnTo>
                  <a:pt x="4456513" y="666143"/>
                </a:lnTo>
                <a:lnTo>
                  <a:pt x="4468122" y="666143"/>
                </a:lnTo>
                <a:lnTo>
                  <a:pt x="4479432" y="665475"/>
                </a:lnTo>
                <a:lnTo>
                  <a:pt x="4490443" y="665028"/>
                </a:lnTo>
                <a:lnTo>
                  <a:pt x="4500563" y="663914"/>
                </a:lnTo>
                <a:lnTo>
                  <a:pt x="4510088" y="662352"/>
                </a:lnTo>
                <a:lnTo>
                  <a:pt x="4514555" y="661237"/>
                </a:lnTo>
                <a:lnTo>
                  <a:pt x="4518719" y="660122"/>
                </a:lnTo>
                <a:lnTo>
                  <a:pt x="4519613" y="663020"/>
                </a:lnTo>
                <a:lnTo>
                  <a:pt x="4520210" y="665252"/>
                </a:lnTo>
                <a:lnTo>
                  <a:pt x="4519613" y="666812"/>
                </a:lnTo>
                <a:lnTo>
                  <a:pt x="4519020" y="667928"/>
                </a:lnTo>
                <a:lnTo>
                  <a:pt x="4517531" y="668820"/>
                </a:lnTo>
                <a:lnTo>
                  <a:pt x="4516042" y="669266"/>
                </a:lnTo>
                <a:lnTo>
                  <a:pt x="4514555" y="669266"/>
                </a:lnTo>
                <a:lnTo>
                  <a:pt x="4512172" y="669266"/>
                </a:lnTo>
                <a:lnTo>
                  <a:pt x="4508600" y="668820"/>
                </a:lnTo>
                <a:lnTo>
                  <a:pt x="4506518" y="668820"/>
                </a:lnTo>
                <a:lnTo>
                  <a:pt x="4505031" y="669266"/>
                </a:lnTo>
                <a:lnTo>
                  <a:pt x="4503539" y="669712"/>
                </a:lnTo>
                <a:lnTo>
                  <a:pt x="4502353" y="670603"/>
                </a:lnTo>
                <a:lnTo>
                  <a:pt x="4502052" y="671942"/>
                </a:lnTo>
                <a:lnTo>
                  <a:pt x="4502052" y="673948"/>
                </a:lnTo>
                <a:lnTo>
                  <a:pt x="4507711" y="672834"/>
                </a:lnTo>
                <a:lnTo>
                  <a:pt x="4513363" y="671942"/>
                </a:lnTo>
                <a:lnTo>
                  <a:pt x="4519316" y="671051"/>
                </a:lnTo>
                <a:lnTo>
                  <a:pt x="4525271" y="670603"/>
                </a:lnTo>
                <a:lnTo>
                  <a:pt x="4537178" y="670381"/>
                </a:lnTo>
                <a:lnTo>
                  <a:pt x="4549378" y="670381"/>
                </a:lnTo>
                <a:lnTo>
                  <a:pt x="4561587" y="670603"/>
                </a:lnTo>
                <a:lnTo>
                  <a:pt x="4573488" y="671496"/>
                </a:lnTo>
                <a:lnTo>
                  <a:pt x="4597301" y="672611"/>
                </a:lnTo>
                <a:lnTo>
                  <a:pt x="4608909" y="673055"/>
                </a:lnTo>
                <a:lnTo>
                  <a:pt x="4620518" y="672834"/>
                </a:lnTo>
                <a:lnTo>
                  <a:pt x="4626174" y="672611"/>
                </a:lnTo>
                <a:lnTo>
                  <a:pt x="4631532" y="671942"/>
                </a:lnTo>
                <a:lnTo>
                  <a:pt x="4636890" y="671496"/>
                </a:lnTo>
                <a:lnTo>
                  <a:pt x="4642545" y="670603"/>
                </a:lnTo>
                <a:lnTo>
                  <a:pt x="4647309" y="669488"/>
                </a:lnTo>
                <a:lnTo>
                  <a:pt x="4652667" y="667928"/>
                </a:lnTo>
                <a:lnTo>
                  <a:pt x="4657428" y="666589"/>
                </a:lnTo>
                <a:lnTo>
                  <a:pt x="4662191" y="664582"/>
                </a:lnTo>
                <a:lnTo>
                  <a:pt x="4666954" y="662352"/>
                </a:lnTo>
                <a:lnTo>
                  <a:pt x="4671418" y="659899"/>
                </a:lnTo>
                <a:lnTo>
                  <a:pt x="4675586" y="656777"/>
                </a:lnTo>
                <a:lnTo>
                  <a:pt x="4679753" y="653656"/>
                </a:lnTo>
                <a:lnTo>
                  <a:pt x="4680051" y="655885"/>
                </a:lnTo>
                <a:lnTo>
                  <a:pt x="4680051" y="657892"/>
                </a:lnTo>
                <a:lnTo>
                  <a:pt x="4680051" y="659677"/>
                </a:lnTo>
                <a:lnTo>
                  <a:pt x="4679456" y="660792"/>
                </a:lnTo>
                <a:lnTo>
                  <a:pt x="4678264" y="661906"/>
                </a:lnTo>
                <a:lnTo>
                  <a:pt x="4677073" y="662352"/>
                </a:lnTo>
                <a:lnTo>
                  <a:pt x="4674394" y="663466"/>
                </a:lnTo>
                <a:lnTo>
                  <a:pt x="4671418" y="664582"/>
                </a:lnTo>
                <a:lnTo>
                  <a:pt x="4670228" y="665252"/>
                </a:lnTo>
                <a:lnTo>
                  <a:pt x="4669335" y="665698"/>
                </a:lnTo>
                <a:lnTo>
                  <a:pt x="4668144" y="666812"/>
                </a:lnTo>
                <a:lnTo>
                  <a:pt x="4667549" y="667928"/>
                </a:lnTo>
                <a:lnTo>
                  <a:pt x="4667250" y="669712"/>
                </a:lnTo>
                <a:lnTo>
                  <a:pt x="4667250" y="671720"/>
                </a:lnTo>
                <a:lnTo>
                  <a:pt x="4670228" y="670603"/>
                </a:lnTo>
                <a:lnTo>
                  <a:pt x="4672907" y="669712"/>
                </a:lnTo>
                <a:lnTo>
                  <a:pt x="4675883" y="669488"/>
                </a:lnTo>
                <a:lnTo>
                  <a:pt x="4678562" y="669266"/>
                </a:lnTo>
                <a:lnTo>
                  <a:pt x="4681539" y="669488"/>
                </a:lnTo>
                <a:lnTo>
                  <a:pt x="4684219" y="669712"/>
                </a:lnTo>
                <a:lnTo>
                  <a:pt x="4686898" y="670381"/>
                </a:lnTo>
                <a:lnTo>
                  <a:pt x="4689575" y="671051"/>
                </a:lnTo>
                <a:lnTo>
                  <a:pt x="4694933" y="672834"/>
                </a:lnTo>
                <a:lnTo>
                  <a:pt x="4699993" y="675286"/>
                </a:lnTo>
                <a:lnTo>
                  <a:pt x="4709815" y="680416"/>
                </a:lnTo>
                <a:lnTo>
                  <a:pt x="4714877" y="682646"/>
                </a:lnTo>
                <a:lnTo>
                  <a:pt x="4719937" y="684430"/>
                </a:lnTo>
                <a:lnTo>
                  <a:pt x="4722318" y="685321"/>
                </a:lnTo>
                <a:lnTo>
                  <a:pt x="4724997" y="685768"/>
                </a:lnTo>
                <a:lnTo>
                  <a:pt x="4727675" y="685990"/>
                </a:lnTo>
                <a:lnTo>
                  <a:pt x="4730056" y="685990"/>
                </a:lnTo>
                <a:lnTo>
                  <a:pt x="4732735" y="685990"/>
                </a:lnTo>
                <a:lnTo>
                  <a:pt x="4735414" y="685545"/>
                </a:lnTo>
                <a:lnTo>
                  <a:pt x="4738092" y="684652"/>
                </a:lnTo>
                <a:lnTo>
                  <a:pt x="4740771" y="683538"/>
                </a:lnTo>
                <a:lnTo>
                  <a:pt x="4743450" y="682200"/>
                </a:lnTo>
                <a:lnTo>
                  <a:pt x="4746428" y="680192"/>
                </a:lnTo>
                <a:lnTo>
                  <a:pt x="4749106" y="677963"/>
                </a:lnTo>
                <a:lnTo>
                  <a:pt x="4752082" y="675065"/>
                </a:lnTo>
                <a:lnTo>
                  <a:pt x="4754166" y="676848"/>
                </a:lnTo>
                <a:lnTo>
                  <a:pt x="4755654" y="679078"/>
                </a:lnTo>
                <a:lnTo>
                  <a:pt x="4759226" y="683538"/>
                </a:lnTo>
                <a:lnTo>
                  <a:pt x="4761904" y="688444"/>
                </a:lnTo>
                <a:lnTo>
                  <a:pt x="4764882" y="692904"/>
                </a:lnTo>
                <a:lnTo>
                  <a:pt x="4768155" y="692236"/>
                </a:lnTo>
                <a:lnTo>
                  <a:pt x="4772025" y="691344"/>
                </a:lnTo>
                <a:lnTo>
                  <a:pt x="4779170" y="689560"/>
                </a:lnTo>
                <a:lnTo>
                  <a:pt x="4794051" y="684430"/>
                </a:lnTo>
                <a:lnTo>
                  <a:pt x="4801195" y="682646"/>
                </a:lnTo>
                <a:lnTo>
                  <a:pt x="4805065" y="681755"/>
                </a:lnTo>
                <a:lnTo>
                  <a:pt x="4808041" y="681531"/>
                </a:lnTo>
                <a:lnTo>
                  <a:pt x="4811614" y="681308"/>
                </a:lnTo>
                <a:lnTo>
                  <a:pt x="4814590" y="681531"/>
                </a:lnTo>
                <a:lnTo>
                  <a:pt x="4817566" y="682200"/>
                </a:lnTo>
                <a:lnTo>
                  <a:pt x="4819650" y="683315"/>
                </a:lnTo>
                <a:lnTo>
                  <a:pt x="4819352" y="684875"/>
                </a:lnTo>
                <a:lnTo>
                  <a:pt x="4818162" y="685990"/>
                </a:lnTo>
                <a:lnTo>
                  <a:pt x="4817269" y="686884"/>
                </a:lnTo>
                <a:lnTo>
                  <a:pt x="4815185" y="687106"/>
                </a:lnTo>
                <a:lnTo>
                  <a:pt x="4811018" y="687552"/>
                </a:lnTo>
                <a:lnTo>
                  <a:pt x="4807446" y="687998"/>
                </a:lnTo>
                <a:lnTo>
                  <a:pt x="4807744" y="689112"/>
                </a:lnTo>
                <a:lnTo>
                  <a:pt x="4808041" y="690229"/>
                </a:lnTo>
                <a:lnTo>
                  <a:pt x="4809232" y="690897"/>
                </a:lnTo>
                <a:lnTo>
                  <a:pt x="4810423" y="691344"/>
                </a:lnTo>
                <a:lnTo>
                  <a:pt x="4813102" y="691790"/>
                </a:lnTo>
                <a:lnTo>
                  <a:pt x="4815483" y="692236"/>
                </a:lnTo>
                <a:lnTo>
                  <a:pt x="4813697" y="697141"/>
                </a:lnTo>
                <a:lnTo>
                  <a:pt x="4812506" y="701379"/>
                </a:lnTo>
                <a:lnTo>
                  <a:pt x="4812506" y="704947"/>
                </a:lnTo>
                <a:lnTo>
                  <a:pt x="4812506" y="706730"/>
                </a:lnTo>
                <a:lnTo>
                  <a:pt x="4813399" y="708068"/>
                </a:lnTo>
                <a:lnTo>
                  <a:pt x="4813697" y="709407"/>
                </a:lnTo>
                <a:lnTo>
                  <a:pt x="4814887" y="710522"/>
                </a:lnTo>
                <a:lnTo>
                  <a:pt x="4815483" y="711637"/>
                </a:lnTo>
                <a:lnTo>
                  <a:pt x="4817269" y="712529"/>
                </a:lnTo>
                <a:lnTo>
                  <a:pt x="4819650" y="714312"/>
                </a:lnTo>
                <a:lnTo>
                  <a:pt x="4823520" y="715651"/>
                </a:lnTo>
                <a:lnTo>
                  <a:pt x="4827687" y="716543"/>
                </a:lnTo>
                <a:lnTo>
                  <a:pt x="4832449" y="716765"/>
                </a:lnTo>
                <a:lnTo>
                  <a:pt x="4837510" y="716765"/>
                </a:lnTo>
                <a:lnTo>
                  <a:pt x="4843165" y="716765"/>
                </a:lnTo>
                <a:lnTo>
                  <a:pt x="4849118" y="716320"/>
                </a:lnTo>
                <a:lnTo>
                  <a:pt x="4855666" y="715427"/>
                </a:lnTo>
                <a:lnTo>
                  <a:pt x="4869061" y="713420"/>
                </a:lnTo>
                <a:lnTo>
                  <a:pt x="4883051" y="710522"/>
                </a:lnTo>
                <a:lnTo>
                  <a:pt x="4897339" y="707176"/>
                </a:lnTo>
                <a:lnTo>
                  <a:pt x="4911626" y="703608"/>
                </a:lnTo>
                <a:lnTo>
                  <a:pt x="4925020" y="700263"/>
                </a:lnTo>
                <a:lnTo>
                  <a:pt x="4948535" y="694019"/>
                </a:lnTo>
                <a:lnTo>
                  <a:pt x="4957465" y="691790"/>
                </a:lnTo>
                <a:lnTo>
                  <a:pt x="4964311" y="690229"/>
                </a:lnTo>
                <a:lnTo>
                  <a:pt x="4965799" y="691120"/>
                </a:lnTo>
                <a:lnTo>
                  <a:pt x="4966692" y="691790"/>
                </a:lnTo>
                <a:lnTo>
                  <a:pt x="4966990" y="692458"/>
                </a:lnTo>
                <a:lnTo>
                  <a:pt x="4966097" y="693795"/>
                </a:lnTo>
                <a:lnTo>
                  <a:pt x="4965204" y="696025"/>
                </a:lnTo>
                <a:lnTo>
                  <a:pt x="4964311" y="697587"/>
                </a:lnTo>
                <a:lnTo>
                  <a:pt x="4964311" y="699372"/>
                </a:lnTo>
                <a:lnTo>
                  <a:pt x="4975920" y="699372"/>
                </a:lnTo>
                <a:lnTo>
                  <a:pt x="4988123" y="699149"/>
                </a:lnTo>
                <a:lnTo>
                  <a:pt x="5011341" y="698034"/>
                </a:lnTo>
                <a:lnTo>
                  <a:pt x="5057775" y="695135"/>
                </a:lnTo>
                <a:lnTo>
                  <a:pt x="5081290" y="694241"/>
                </a:lnTo>
                <a:lnTo>
                  <a:pt x="5092898" y="694019"/>
                </a:lnTo>
                <a:lnTo>
                  <a:pt x="5105102" y="694019"/>
                </a:lnTo>
                <a:lnTo>
                  <a:pt x="5117604" y="694241"/>
                </a:lnTo>
                <a:lnTo>
                  <a:pt x="5129510" y="694910"/>
                </a:lnTo>
                <a:lnTo>
                  <a:pt x="5142310" y="695580"/>
                </a:lnTo>
                <a:lnTo>
                  <a:pt x="5155109" y="696696"/>
                </a:lnTo>
                <a:lnTo>
                  <a:pt x="5156002" y="696472"/>
                </a:lnTo>
                <a:lnTo>
                  <a:pt x="5156597" y="696025"/>
                </a:lnTo>
                <a:lnTo>
                  <a:pt x="5156895" y="695357"/>
                </a:lnTo>
                <a:lnTo>
                  <a:pt x="5157490" y="694910"/>
                </a:lnTo>
                <a:lnTo>
                  <a:pt x="5157490" y="693351"/>
                </a:lnTo>
                <a:lnTo>
                  <a:pt x="5156597" y="692012"/>
                </a:lnTo>
                <a:lnTo>
                  <a:pt x="5155406" y="690674"/>
                </a:lnTo>
                <a:lnTo>
                  <a:pt x="5153918" y="689560"/>
                </a:lnTo>
                <a:lnTo>
                  <a:pt x="5152430" y="688667"/>
                </a:lnTo>
                <a:lnTo>
                  <a:pt x="5150644" y="687776"/>
                </a:lnTo>
                <a:lnTo>
                  <a:pt x="5153621" y="688444"/>
                </a:lnTo>
                <a:lnTo>
                  <a:pt x="5157490" y="689560"/>
                </a:lnTo>
                <a:lnTo>
                  <a:pt x="5166717" y="693351"/>
                </a:lnTo>
                <a:lnTo>
                  <a:pt x="5177731" y="698034"/>
                </a:lnTo>
                <a:lnTo>
                  <a:pt x="5184279" y="700263"/>
                </a:lnTo>
                <a:lnTo>
                  <a:pt x="5190233" y="702047"/>
                </a:lnTo>
                <a:lnTo>
                  <a:pt x="5196483" y="703830"/>
                </a:lnTo>
                <a:lnTo>
                  <a:pt x="5203031" y="704947"/>
                </a:lnTo>
                <a:lnTo>
                  <a:pt x="5206306" y="705169"/>
                </a:lnTo>
                <a:lnTo>
                  <a:pt x="5209283" y="705169"/>
                </a:lnTo>
                <a:lnTo>
                  <a:pt x="5212259" y="704947"/>
                </a:lnTo>
                <a:lnTo>
                  <a:pt x="5215235" y="704723"/>
                </a:lnTo>
                <a:lnTo>
                  <a:pt x="5218510" y="704055"/>
                </a:lnTo>
                <a:lnTo>
                  <a:pt x="5220891" y="703385"/>
                </a:lnTo>
                <a:lnTo>
                  <a:pt x="5223570" y="702047"/>
                </a:lnTo>
                <a:lnTo>
                  <a:pt x="5226248" y="700709"/>
                </a:lnTo>
                <a:lnTo>
                  <a:pt x="5228927" y="698703"/>
                </a:lnTo>
                <a:lnTo>
                  <a:pt x="5231309" y="696696"/>
                </a:lnTo>
                <a:lnTo>
                  <a:pt x="5233392" y="694241"/>
                </a:lnTo>
                <a:lnTo>
                  <a:pt x="5235773" y="691120"/>
                </a:lnTo>
                <a:lnTo>
                  <a:pt x="5234881" y="693351"/>
                </a:lnTo>
                <a:lnTo>
                  <a:pt x="5233690" y="695135"/>
                </a:lnTo>
                <a:lnTo>
                  <a:pt x="5231309" y="698034"/>
                </a:lnTo>
                <a:lnTo>
                  <a:pt x="5229821" y="699372"/>
                </a:lnTo>
                <a:lnTo>
                  <a:pt x="5228630" y="700709"/>
                </a:lnTo>
                <a:lnTo>
                  <a:pt x="5227737" y="702716"/>
                </a:lnTo>
                <a:lnTo>
                  <a:pt x="5227142" y="704947"/>
                </a:lnTo>
                <a:lnTo>
                  <a:pt x="5229821" y="704055"/>
                </a:lnTo>
                <a:lnTo>
                  <a:pt x="5231904" y="703385"/>
                </a:lnTo>
                <a:lnTo>
                  <a:pt x="5233690" y="701825"/>
                </a:lnTo>
                <a:lnTo>
                  <a:pt x="5235773" y="700486"/>
                </a:lnTo>
                <a:lnTo>
                  <a:pt x="5237262" y="698703"/>
                </a:lnTo>
                <a:lnTo>
                  <a:pt x="5238750" y="696696"/>
                </a:lnTo>
                <a:lnTo>
                  <a:pt x="5241727" y="693127"/>
                </a:lnTo>
                <a:lnTo>
                  <a:pt x="5244406" y="689112"/>
                </a:lnTo>
                <a:lnTo>
                  <a:pt x="5245894" y="687552"/>
                </a:lnTo>
                <a:lnTo>
                  <a:pt x="5247383" y="685768"/>
                </a:lnTo>
                <a:lnTo>
                  <a:pt x="5249168" y="684430"/>
                </a:lnTo>
                <a:lnTo>
                  <a:pt x="5251550" y="683315"/>
                </a:lnTo>
                <a:lnTo>
                  <a:pt x="5253633" y="682423"/>
                </a:lnTo>
                <a:lnTo>
                  <a:pt x="5256908" y="681755"/>
                </a:lnTo>
                <a:lnTo>
                  <a:pt x="5257205" y="685321"/>
                </a:lnTo>
                <a:lnTo>
                  <a:pt x="5256908" y="687776"/>
                </a:lnTo>
                <a:lnTo>
                  <a:pt x="5256312" y="690229"/>
                </a:lnTo>
                <a:lnTo>
                  <a:pt x="5255717" y="692236"/>
                </a:lnTo>
                <a:lnTo>
                  <a:pt x="5254229" y="696025"/>
                </a:lnTo>
                <a:lnTo>
                  <a:pt x="5253038" y="698034"/>
                </a:lnTo>
                <a:lnTo>
                  <a:pt x="5252740" y="699817"/>
                </a:lnTo>
                <a:lnTo>
                  <a:pt x="5255419" y="701379"/>
                </a:lnTo>
                <a:lnTo>
                  <a:pt x="5258396" y="702716"/>
                </a:lnTo>
                <a:lnTo>
                  <a:pt x="5261075" y="703608"/>
                </a:lnTo>
                <a:lnTo>
                  <a:pt x="5263456" y="704500"/>
                </a:lnTo>
                <a:lnTo>
                  <a:pt x="5266135" y="704723"/>
                </a:lnTo>
                <a:lnTo>
                  <a:pt x="5268814" y="705169"/>
                </a:lnTo>
                <a:lnTo>
                  <a:pt x="5274171" y="705169"/>
                </a:lnTo>
                <a:lnTo>
                  <a:pt x="5279232" y="704947"/>
                </a:lnTo>
                <a:lnTo>
                  <a:pt x="5284292" y="704055"/>
                </a:lnTo>
                <a:lnTo>
                  <a:pt x="5289054" y="702940"/>
                </a:lnTo>
                <a:lnTo>
                  <a:pt x="5293817" y="701825"/>
                </a:lnTo>
                <a:lnTo>
                  <a:pt x="5302449" y="699595"/>
                </a:lnTo>
                <a:lnTo>
                  <a:pt x="5306616" y="698703"/>
                </a:lnTo>
                <a:lnTo>
                  <a:pt x="5310486" y="698480"/>
                </a:lnTo>
                <a:lnTo>
                  <a:pt x="5314355" y="698480"/>
                </a:lnTo>
                <a:lnTo>
                  <a:pt x="5316141" y="698703"/>
                </a:lnTo>
                <a:lnTo>
                  <a:pt x="5318225" y="699372"/>
                </a:lnTo>
                <a:lnTo>
                  <a:pt x="5319713" y="700263"/>
                </a:lnTo>
                <a:lnTo>
                  <a:pt x="5321499" y="700933"/>
                </a:lnTo>
                <a:lnTo>
                  <a:pt x="5322987" y="702047"/>
                </a:lnTo>
                <a:lnTo>
                  <a:pt x="5324475" y="703608"/>
                </a:lnTo>
                <a:lnTo>
                  <a:pt x="5327452" y="702716"/>
                </a:lnTo>
                <a:lnTo>
                  <a:pt x="5329833" y="701379"/>
                </a:lnTo>
                <a:lnTo>
                  <a:pt x="5334298" y="698034"/>
                </a:lnTo>
                <a:lnTo>
                  <a:pt x="5336679" y="696472"/>
                </a:lnTo>
                <a:lnTo>
                  <a:pt x="5339358" y="695357"/>
                </a:lnTo>
                <a:lnTo>
                  <a:pt x="5342335" y="694465"/>
                </a:lnTo>
                <a:lnTo>
                  <a:pt x="5343823" y="694241"/>
                </a:lnTo>
                <a:lnTo>
                  <a:pt x="5345609" y="694241"/>
                </a:lnTo>
                <a:lnTo>
                  <a:pt x="5346800" y="691344"/>
                </a:lnTo>
                <a:lnTo>
                  <a:pt x="5347098" y="688890"/>
                </a:lnTo>
                <a:lnTo>
                  <a:pt x="5346800" y="687106"/>
                </a:lnTo>
                <a:lnTo>
                  <a:pt x="5346502" y="685545"/>
                </a:lnTo>
                <a:lnTo>
                  <a:pt x="5345609" y="684430"/>
                </a:lnTo>
                <a:lnTo>
                  <a:pt x="5345014" y="683315"/>
                </a:lnTo>
                <a:lnTo>
                  <a:pt x="5342633" y="681755"/>
                </a:lnTo>
                <a:lnTo>
                  <a:pt x="5339954" y="680640"/>
                </a:lnTo>
                <a:lnTo>
                  <a:pt x="5338763" y="679970"/>
                </a:lnTo>
                <a:lnTo>
                  <a:pt x="5338167" y="678855"/>
                </a:lnTo>
                <a:lnTo>
                  <a:pt x="5337275" y="677515"/>
                </a:lnTo>
                <a:lnTo>
                  <a:pt x="5336977" y="676180"/>
                </a:lnTo>
                <a:lnTo>
                  <a:pt x="5336679" y="674172"/>
                </a:lnTo>
                <a:lnTo>
                  <a:pt x="5336977" y="671942"/>
                </a:lnTo>
                <a:lnTo>
                  <a:pt x="5338763" y="673055"/>
                </a:lnTo>
                <a:lnTo>
                  <a:pt x="5341144" y="674172"/>
                </a:lnTo>
                <a:lnTo>
                  <a:pt x="5343228" y="675286"/>
                </a:lnTo>
                <a:lnTo>
                  <a:pt x="5345907" y="675955"/>
                </a:lnTo>
                <a:lnTo>
                  <a:pt x="5348586" y="676401"/>
                </a:lnTo>
                <a:lnTo>
                  <a:pt x="5351562" y="676848"/>
                </a:lnTo>
                <a:lnTo>
                  <a:pt x="5354539" y="676401"/>
                </a:lnTo>
                <a:lnTo>
                  <a:pt x="5358408" y="676180"/>
                </a:lnTo>
                <a:lnTo>
                  <a:pt x="5357217" y="677515"/>
                </a:lnTo>
                <a:lnTo>
                  <a:pt x="5356027" y="679523"/>
                </a:lnTo>
                <a:lnTo>
                  <a:pt x="5355134" y="683761"/>
                </a:lnTo>
                <a:lnTo>
                  <a:pt x="5354241" y="685768"/>
                </a:lnTo>
                <a:lnTo>
                  <a:pt x="5353050" y="687552"/>
                </a:lnTo>
                <a:lnTo>
                  <a:pt x="5352158" y="688890"/>
                </a:lnTo>
                <a:lnTo>
                  <a:pt x="5350967" y="689560"/>
                </a:lnTo>
                <a:lnTo>
                  <a:pt x="5349777" y="689781"/>
                </a:lnTo>
                <a:lnTo>
                  <a:pt x="5350074" y="691120"/>
                </a:lnTo>
                <a:lnTo>
                  <a:pt x="5350967" y="692236"/>
                </a:lnTo>
                <a:lnTo>
                  <a:pt x="5351562" y="692904"/>
                </a:lnTo>
                <a:lnTo>
                  <a:pt x="5352455" y="692904"/>
                </a:lnTo>
                <a:lnTo>
                  <a:pt x="5353050" y="692904"/>
                </a:lnTo>
                <a:lnTo>
                  <a:pt x="5354241" y="692458"/>
                </a:lnTo>
                <a:lnTo>
                  <a:pt x="5356027" y="691790"/>
                </a:lnTo>
                <a:lnTo>
                  <a:pt x="5357217" y="691344"/>
                </a:lnTo>
                <a:lnTo>
                  <a:pt x="5358408" y="691344"/>
                </a:lnTo>
                <a:lnTo>
                  <a:pt x="5359599" y="691344"/>
                </a:lnTo>
                <a:lnTo>
                  <a:pt x="5360194" y="692012"/>
                </a:lnTo>
                <a:lnTo>
                  <a:pt x="5361087" y="692904"/>
                </a:lnTo>
                <a:lnTo>
                  <a:pt x="5361683" y="694019"/>
                </a:lnTo>
                <a:lnTo>
                  <a:pt x="5362575" y="696025"/>
                </a:lnTo>
                <a:lnTo>
                  <a:pt x="5362873" y="698480"/>
                </a:lnTo>
                <a:lnTo>
                  <a:pt x="5365254" y="696250"/>
                </a:lnTo>
                <a:lnTo>
                  <a:pt x="5368231" y="694241"/>
                </a:lnTo>
                <a:lnTo>
                  <a:pt x="5374184" y="690674"/>
                </a:lnTo>
                <a:lnTo>
                  <a:pt x="5377161" y="688667"/>
                </a:lnTo>
                <a:lnTo>
                  <a:pt x="5379840" y="686437"/>
                </a:lnTo>
                <a:lnTo>
                  <a:pt x="5382221" y="683761"/>
                </a:lnTo>
                <a:lnTo>
                  <a:pt x="5382816" y="682200"/>
                </a:lnTo>
                <a:lnTo>
                  <a:pt x="5383709" y="680416"/>
                </a:lnTo>
                <a:lnTo>
                  <a:pt x="5384900" y="680640"/>
                </a:lnTo>
                <a:lnTo>
                  <a:pt x="5385495" y="681308"/>
                </a:lnTo>
                <a:lnTo>
                  <a:pt x="5386388" y="681755"/>
                </a:lnTo>
                <a:lnTo>
                  <a:pt x="5386686" y="682646"/>
                </a:lnTo>
                <a:lnTo>
                  <a:pt x="5387281" y="684652"/>
                </a:lnTo>
                <a:lnTo>
                  <a:pt x="5387877" y="687106"/>
                </a:lnTo>
                <a:lnTo>
                  <a:pt x="5388174" y="692904"/>
                </a:lnTo>
                <a:lnTo>
                  <a:pt x="5388174" y="698256"/>
                </a:lnTo>
                <a:lnTo>
                  <a:pt x="5397996" y="699595"/>
                </a:lnTo>
                <a:lnTo>
                  <a:pt x="5407224" y="700709"/>
                </a:lnTo>
                <a:lnTo>
                  <a:pt x="5416452" y="701379"/>
                </a:lnTo>
                <a:lnTo>
                  <a:pt x="5425381" y="701379"/>
                </a:lnTo>
                <a:lnTo>
                  <a:pt x="5434311" y="700933"/>
                </a:lnTo>
                <a:lnTo>
                  <a:pt x="5443240" y="700263"/>
                </a:lnTo>
                <a:lnTo>
                  <a:pt x="5451873" y="699372"/>
                </a:lnTo>
                <a:lnTo>
                  <a:pt x="5460504" y="698256"/>
                </a:lnTo>
                <a:lnTo>
                  <a:pt x="5469136" y="696472"/>
                </a:lnTo>
                <a:lnTo>
                  <a:pt x="5477769" y="694910"/>
                </a:lnTo>
                <a:lnTo>
                  <a:pt x="5495330" y="691120"/>
                </a:lnTo>
                <a:lnTo>
                  <a:pt x="5513190" y="686884"/>
                </a:lnTo>
                <a:lnTo>
                  <a:pt x="5531942" y="682646"/>
                </a:lnTo>
                <a:lnTo>
                  <a:pt x="5533430" y="684875"/>
                </a:lnTo>
                <a:lnTo>
                  <a:pt x="5534919" y="687106"/>
                </a:lnTo>
                <a:lnTo>
                  <a:pt x="5536407" y="689560"/>
                </a:lnTo>
                <a:lnTo>
                  <a:pt x="5538490" y="691344"/>
                </a:lnTo>
                <a:lnTo>
                  <a:pt x="5542360" y="694910"/>
                </a:lnTo>
                <a:lnTo>
                  <a:pt x="5547123" y="698034"/>
                </a:lnTo>
                <a:lnTo>
                  <a:pt x="5552183" y="700709"/>
                </a:lnTo>
                <a:lnTo>
                  <a:pt x="5557838" y="702716"/>
                </a:lnTo>
                <a:lnTo>
                  <a:pt x="5563494" y="704723"/>
                </a:lnTo>
                <a:lnTo>
                  <a:pt x="5570042" y="705839"/>
                </a:lnTo>
                <a:lnTo>
                  <a:pt x="5576293" y="706954"/>
                </a:lnTo>
                <a:lnTo>
                  <a:pt x="5582842" y="707623"/>
                </a:lnTo>
                <a:lnTo>
                  <a:pt x="5589688" y="707623"/>
                </a:lnTo>
                <a:lnTo>
                  <a:pt x="5596236" y="707623"/>
                </a:lnTo>
                <a:lnTo>
                  <a:pt x="5602784" y="706954"/>
                </a:lnTo>
                <a:lnTo>
                  <a:pt x="5609035" y="706285"/>
                </a:lnTo>
                <a:lnTo>
                  <a:pt x="5615584" y="705169"/>
                </a:lnTo>
                <a:lnTo>
                  <a:pt x="5621536" y="703830"/>
                </a:lnTo>
                <a:lnTo>
                  <a:pt x="5619751" y="706954"/>
                </a:lnTo>
                <a:lnTo>
                  <a:pt x="5619155" y="708291"/>
                </a:lnTo>
                <a:lnTo>
                  <a:pt x="5618858" y="709407"/>
                </a:lnTo>
                <a:lnTo>
                  <a:pt x="5619155" y="710522"/>
                </a:lnTo>
                <a:lnTo>
                  <a:pt x="5619155" y="711413"/>
                </a:lnTo>
                <a:lnTo>
                  <a:pt x="5620048" y="712305"/>
                </a:lnTo>
                <a:lnTo>
                  <a:pt x="5620644" y="713197"/>
                </a:lnTo>
                <a:lnTo>
                  <a:pt x="5622727" y="714312"/>
                </a:lnTo>
                <a:lnTo>
                  <a:pt x="5625406" y="715427"/>
                </a:lnTo>
                <a:lnTo>
                  <a:pt x="5628383" y="716320"/>
                </a:lnTo>
                <a:lnTo>
                  <a:pt x="5631657" y="716765"/>
                </a:lnTo>
                <a:lnTo>
                  <a:pt x="5638801" y="718328"/>
                </a:lnTo>
                <a:lnTo>
                  <a:pt x="5642671" y="718772"/>
                </a:lnTo>
                <a:lnTo>
                  <a:pt x="5645944" y="719665"/>
                </a:lnTo>
                <a:lnTo>
                  <a:pt x="5648921" y="720780"/>
                </a:lnTo>
                <a:lnTo>
                  <a:pt x="5651600" y="722118"/>
                </a:lnTo>
                <a:lnTo>
                  <a:pt x="5653981" y="723902"/>
                </a:lnTo>
                <a:lnTo>
                  <a:pt x="5654577" y="724795"/>
                </a:lnTo>
                <a:lnTo>
                  <a:pt x="5655469" y="725910"/>
                </a:lnTo>
                <a:lnTo>
                  <a:pt x="5656660" y="725463"/>
                </a:lnTo>
                <a:lnTo>
                  <a:pt x="5657553" y="724795"/>
                </a:lnTo>
                <a:lnTo>
                  <a:pt x="5659042" y="723232"/>
                </a:lnTo>
                <a:lnTo>
                  <a:pt x="5660232" y="722564"/>
                </a:lnTo>
                <a:lnTo>
                  <a:pt x="5661423" y="721895"/>
                </a:lnTo>
                <a:lnTo>
                  <a:pt x="5662613" y="721226"/>
                </a:lnTo>
                <a:lnTo>
                  <a:pt x="5664102" y="721226"/>
                </a:lnTo>
                <a:lnTo>
                  <a:pt x="5664697" y="718328"/>
                </a:lnTo>
                <a:lnTo>
                  <a:pt x="5665292" y="715874"/>
                </a:lnTo>
                <a:lnTo>
                  <a:pt x="5665292" y="714089"/>
                </a:lnTo>
                <a:lnTo>
                  <a:pt x="5664399" y="712529"/>
                </a:lnTo>
                <a:lnTo>
                  <a:pt x="5664102" y="711191"/>
                </a:lnTo>
                <a:lnTo>
                  <a:pt x="5662911" y="710298"/>
                </a:lnTo>
                <a:lnTo>
                  <a:pt x="5660827" y="708961"/>
                </a:lnTo>
                <a:lnTo>
                  <a:pt x="5658148" y="707623"/>
                </a:lnTo>
                <a:lnTo>
                  <a:pt x="5656958" y="706954"/>
                </a:lnTo>
                <a:lnTo>
                  <a:pt x="5656065" y="705839"/>
                </a:lnTo>
                <a:lnTo>
                  <a:pt x="5655469" y="704723"/>
                </a:lnTo>
                <a:lnTo>
                  <a:pt x="5655172" y="703385"/>
                </a:lnTo>
                <a:lnTo>
                  <a:pt x="5655172" y="701379"/>
                </a:lnTo>
                <a:lnTo>
                  <a:pt x="5655172" y="698703"/>
                </a:lnTo>
                <a:lnTo>
                  <a:pt x="5660827" y="701379"/>
                </a:lnTo>
                <a:lnTo>
                  <a:pt x="5665888" y="704055"/>
                </a:lnTo>
                <a:lnTo>
                  <a:pt x="5670948" y="707623"/>
                </a:lnTo>
                <a:lnTo>
                  <a:pt x="5675115" y="711191"/>
                </a:lnTo>
                <a:lnTo>
                  <a:pt x="5678984" y="715427"/>
                </a:lnTo>
                <a:lnTo>
                  <a:pt x="5682854" y="719887"/>
                </a:lnTo>
                <a:lnTo>
                  <a:pt x="5686426" y="724795"/>
                </a:lnTo>
                <a:lnTo>
                  <a:pt x="5689402" y="729701"/>
                </a:lnTo>
                <a:lnTo>
                  <a:pt x="5687021" y="727247"/>
                </a:lnTo>
                <a:lnTo>
                  <a:pt x="5685235" y="725463"/>
                </a:lnTo>
                <a:lnTo>
                  <a:pt x="5683747" y="724347"/>
                </a:lnTo>
                <a:lnTo>
                  <a:pt x="5682259" y="723902"/>
                </a:lnTo>
                <a:lnTo>
                  <a:pt x="5681068" y="723678"/>
                </a:lnTo>
                <a:lnTo>
                  <a:pt x="5679877" y="723902"/>
                </a:lnTo>
                <a:lnTo>
                  <a:pt x="5678686" y="724347"/>
                </a:lnTo>
                <a:lnTo>
                  <a:pt x="5677496" y="725240"/>
                </a:lnTo>
                <a:lnTo>
                  <a:pt x="5675115" y="727247"/>
                </a:lnTo>
                <a:lnTo>
                  <a:pt x="5673627" y="728362"/>
                </a:lnTo>
                <a:lnTo>
                  <a:pt x="5671543" y="729255"/>
                </a:lnTo>
                <a:lnTo>
                  <a:pt x="5669459" y="730145"/>
                </a:lnTo>
                <a:lnTo>
                  <a:pt x="5666780" y="730592"/>
                </a:lnTo>
                <a:lnTo>
                  <a:pt x="5663209" y="730592"/>
                </a:lnTo>
                <a:lnTo>
                  <a:pt x="5659934" y="730370"/>
                </a:lnTo>
                <a:lnTo>
                  <a:pt x="5661721" y="732376"/>
                </a:lnTo>
                <a:lnTo>
                  <a:pt x="5664102" y="733716"/>
                </a:lnTo>
                <a:lnTo>
                  <a:pt x="5666780" y="734830"/>
                </a:lnTo>
                <a:lnTo>
                  <a:pt x="5669757" y="735499"/>
                </a:lnTo>
                <a:lnTo>
                  <a:pt x="5672734" y="735499"/>
                </a:lnTo>
                <a:lnTo>
                  <a:pt x="5675710" y="735499"/>
                </a:lnTo>
                <a:lnTo>
                  <a:pt x="5678686" y="735052"/>
                </a:lnTo>
                <a:lnTo>
                  <a:pt x="5682259" y="734606"/>
                </a:lnTo>
                <a:lnTo>
                  <a:pt x="5688807" y="733269"/>
                </a:lnTo>
                <a:lnTo>
                  <a:pt x="5695355" y="731485"/>
                </a:lnTo>
                <a:lnTo>
                  <a:pt x="5701011" y="730370"/>
                </a:lnTo>
                <a:lnTo>
                  <a:pt x="5703988" y="729701"/>
                </a:lnTo>
                <a:lnTo>
                  <a:pt x="5706369" y="729701"/>
                </a:lnTo>
                <a:lnTo>
                  <a:pt x="5706667" y="727470"/>
                </a:lnTo>
                <a:lnTo>
                  <a:pt x="5706369" y="725910"/>
                </a:lnTo>
                <a:lnTo>
                  <a:pt x="5705773" y="724126"/>
                </a:lnTo>
                <a:lnTo>
                  <a:pt x="5705476" y="722787"/>
                </a:lnTo>
                <a:lnTo>
                  <a:pt x="5704583" y="721671"/>
                </a:lnTo>
                <a:lnTo>
                  <a:pt x="5703690" y="720780"/>
                </a:lnTo>
                <a:lnTo>
                  <a:pt x="5702499" y="719887"/>
                </a:lnTo>
                <a:lnTo>
                  <a:pt x="5701309" y="719442"/>
                </a:lnTo>
                <a:lnTo>
                  <a:pt x="5698630" y="718328"/>
                </a:lnTo>
                <a:lnTo>
                  <a:pt x="5695653" y="717657"/>
                </a:lnTo>
                <a:lnTo>
                  <a:pt x="5694463" y="717435"/>
                </a:lnTo>
                <a:lnTo>
                  <a:pt x="5698034" y="717657"/>
                </a:lnTo>
                <a:lnTo>
                  <a:pt x="5703988" y="717657"/>
                </a:lnTo>
                <a:lnTo>
                  <a:pt x="5710238" y="717435"/>
                </a:lnTo>
                <a:lnTo>
                  <a:pt x="5724824" y="716320"/>
                </a:lnTo>
                <a:lnTo>
                  <a:pt x="5740004" y="715427"/>
                </a:lnTo>
                <a:lnTo>
                  <a:pt x="5747743" y="715205"/>
                </a:lnTo>
                <a:lnTo>
                  <a:pt x="5755184" y="715427"/>
                </a:lnTo>
                <a:lnTo>
                  <a:pt x="5762328" y="715874"/>
                </a:lnTo>
                <a:lnTo>
                  <a:pt x="5769174" y="716765"/>
                </a:lnTo>
                <a:lnTo>
                  <a:pt x="5772151" y="717657"/>
                </a:lnTo>
                <a:lnTo>
                  <a:pt x="5774830" y="718549"/>
                </a:lnTo>
                <a:lnTo>
                  <a:pt x="5777509" y="719665"/>
                </a:lnTo>
                <a:lnTo>
                  <a:pt x="5779890" y="721003"/>
                </a:lnTo>
                <a:lnTo>
                  <a:pt x="5781974" y="722564"/>
                </a:lnTo>
                <a:lnTo>
                  <a:pt x="5783759" y="724347"/>
                </a:lnTo>
                <a:lnTo>
                  <a:pt x="5785546" y="726355"/>
                </a:lnTo>
                <a:lnTo>
                  <a:pt x="5786736" y="728362"/>
                </a:lnTo>
                <a:lnTo>
                  <a:pt x="5789415" y="726355"/>
                </a:lnTo>
                <a:lnTo>
                  <a:pt x="5791796" y="724347"/>
                </a:lnTo>
                <a:lnTo>
                  <a:pt x="5792690" y="722787"/>
                </a:lnTo>
                <a:lnTo>
                  <a:pt x="5793284" y="721003"/>
                </a:lnTo>
                <a:lnTo>
                  <a:pt x="5793284" y="719665"/>
                </a:lnTo>
                <a:lnTo>
                  <a:pt x="5793284" y="717880"/>
                </a:lnTo>
                <a:lnTo>
                  <a:pt x="5791796" y="714759"/>
                </a:lnTo>
                <a:lnTo>
                  <a:pt x="5790605" y="711413"/>
                </a:lnTo>
                <a:lnTo>
                  <a:pt x="5790308" y="709407"/>
                </a:lnTo>
                <a:lnTo>
                  <a:pt x="5789713" y="707623"/>
                </a:lnTo>
                <a:lnTo>
                  <a:pt x="5790308" y="705169"/>
                </a:lnTo>
                <a:lnTo>
                  <a:pt x="5791201" y="702716"/>
                </a:lnTo>
                <a:lnTo>
                  <a:pt x="5792690" y="699817"/>
                </a:lnTo>
                <a:lnTo>
                  <a:pt x="5795071" y="696696"/>
                </a:lnTo>
                <a:lnTo>
                  <a:pt x="5784057" y="699149"/>
                </a:lnTo>
                <a:lnTo>
                  <a:pt x="5772449" y="700709"/>
                </a:lnTo>
                <a:lnTo>
                  <a:pt x="5766793" y="701602"/>
                </a:lnTo>
                <a:lnTo>
                  <a:pt x="5760542" y="702047"/>
                </a:lnTo>
                <a:lnTo>
                  <a:pt x="5754292" y="702047"/>
                </a:lnTo>
                <a:lnTo>
                  <a:pt x="5748338" y="702047"/>
                </a:lnTo>
                <a:lnTo>
                  <a:pt x="5742386" y="701602"/>
                </a:lnTo>
                <a:lnTo>
                  <a:pt x="5736432" y="700486"/>
                </a:lnTo>
                <a:lnTo>
                  <a:pt x="5730777" y="698703"/>
                </a:lnTo>
                <a:lnTo>
                  <a:pt x="5725121" y="696472"/>
                </a:lnTo>
                <a:lnTo>
                  <a:pt x="5722442" y="695135"/>
                </a:lnTo>
                <a:lnTo>
                  <a:pt x="5719763" y="693795"/>
                </a:lnTo>
                <a:lnTo>
                  <a:pt x="5717084" y="692012"/>
                </a:lnTo>
                <a:lnTo>
                  <a:pt x="5715001" y="690005"/>
                </a:lnTo>
                <a:lnTo>
                  <a:pt x="5712619" y="687776"/>
                </a:lnTo>
                <a:lnTo>
                  <a:pt x="5709940" y="685545"/>
                </a:lnTo>
                <a:lnTo>
                  <a:pt x="5708155" y="682869"/>
                </a:lnTo>
                <a:lnTo>
                  <a:pt x="5705773" y="680192"/>
                </a:lnTo>
                <a:lnTo>
                  <a:pt x="5709346" y="680640"/>
                </a:lnTo>
                <a:lnTo>
                  <a:pt x="5712619" y="681085"/>
                </a:lnTo>
                <a:lnTo>
                  <a:pt x="5715299" y="681085"/>
                </a:lnTo>
                <a:lnTo>
                  <a:pt x="5718275" y="680640"/>
                </a:lnTo>
                <a:lnTo>
                  <a:pt x="5720657" y="680192"/>
                </a:lnTo>
                <a:lnTo>
                  <a:pt x="5722740" y="679301"/>
                </a:lnTo>
                <a:lnTo>
                  <a:pt x="5724824" y="678408"/>
                </a:lnTo>
                <a:lnTo>
                  <a:pt x="5726609" y="677070"/>
                </a:lnTo>
                <a:lnTo>
                  <a:pt x="5728098" y="675955"/>
                </a:lnTo>
                <a:lnTo>
                  <a:pt x="5729586" y="674172"/>
                </a:lnTo>
                <a:lnTo>
                  <a:pt x="5731074" y="672611"/>
                </a:lnTo>
                <a:lnTo>
                  <a:pt x="5732265" y="670603"/>
                </a:lnTo>
                <a:lnTo>
                  <a:pt x="5734051" y="666366"/>
                </a:lnTo>
                <a:lnTo>
                  <a:pt x="5735242" y="661906"/>
                </a:lnTo>
                <a:lnTo>
                  <a:pt x="5742683" y="661461"/>
                </a:lnTo>
                <a:lnTo>
                  <a:pt x="5750422" y="661237"/>
                </a:lnTo>
                <a:lnTo>
                  <a:pt x="5757863" y="661014"/>
                </a:lnTo>
                <a:lnTo>
                  <a:pt x="5765007" y="661237"/>
                </a:lnTo>
                <a:lnTo>
                  <a:pt x="5768282" y="661461"/>
                </a:lnTo>
                <a:lnTo>
                  <a:pt x="5771853" y="661906"/>
                </a:lnTo>
                <a:lnTo>
                  <a:pt x="5774830" y="662576"/>
                </a:lnTo>
                <a:lnTo>
                  <a:pt x="5777807" y="663466"/>
                </a:lnTo>
                <a:lnTo>
                  <a:pt x="5780486" y="664582"/>
                </a:lnTo>
                <a:lnTo>
                  <a:pt x="5782569" y="666143"/>
                </a:lnTo>
                <a:lnTo>
                  <a:pt x="5784653" y="667705"/>
                </a:lnTo>
                <a:lnTo>
                  <a:pt x="5786438" y="669934"/>
                </a:lnTo>
                <a:lnTo>
                  <a:pt x="5793284" y="666812"/>
                </a:lnTo>
                <a:lnTo>
                  <a:pt x="5799536" y="664137"/>
                </a:lnTo>
                <a:lnTo>
                  <a:pt x="5803107" y="662352"/>
                </a:lnTo>
                <a:lnTo>
                  <a:pt x="5806084" y="660346"/>
                </a:lnTo>
                <a:lnTo>
                  <a:pt x="5809061" y="658339"/>
                </a:lnTo>
                <a:lnTo>
                  <a:pt x="5811740" y="656109"/>
                </a:lnTo>
                <a:lnTo>
                  <a:pt x="5815907" y="657002"/>
                </a:lnTo>
                <a:lnTo>
                  <a:pt x="5819776" y="657669"/>
                </a:lnTo>
                <a:lnTo>
                  <a:pt x="5828111" y="658339"/>
                </a:lnTo>
                <a:lnTo>
                  <a:pt x="5836445" y="658785"/>
                </a:lnTo>
                <a:lnTo>
                  <a:pt x="5844779" y="658339"/>
                </a:lnTo>
                <a:lnTo>
                  <a:pt x="5853411" y="657892"/>
                </a:lnTo>
                <a:lnTo>
                  <a:pt x="5861746" y="657223"/>
                </a:lnTo>
                <a:lnTo>
                  <a:pt x="5877819" y="656109"/>
                </a:lnTo>
                <a:lnTo>
                  <a:pt x="5885855" y="655885"/>
                </a:lnTo>
                <a:lnTo>
                  <a:pt x="5893595" y="655885"/>
                </a:lnTo>
                <a:lnTo>
                  <a:pt x="5901334" y="656554"/>
                </a:lnTo>
                <a:lnTo>
                  <a:pt x="5904905" y="657002"/>
                </a:lnTo>
                <a:lnTo>
                  <a:pt x="5908478" y="657892"/>
                </a:lnTo>
                <a:lnTo>
                  <a:pt x="5912049" y="658785"/>
                </a:lnTo>
                <a:lnTo>
                  <a:pt x="5915621" y="659899"/>
                </a:lnTo>
                <a:lnTo>
                  <a:pt x="5918896" y="661237"/>
                </a:lnTo>
                <a:lnTo>
                  <a:pt x="5922170" y="663020"/>
                </a:lnTo>
                <a:lnTo>
                  <a:pt x="5925444" y="665028"/>
                </a:lnTo>
                <a:lnTo>
                  <a:pt x="5928718" y="666812"/>
                </a:lnTo>
                <a:lnTo>
                  <a:pt x="5931695" y="669488"/>
                </a:lnTo>
                <a:lnTo>
                  <a:pt x="5934671" y="672165"/>
                </a:lnTo>
                <a:lnTo>
                  <a:pt x="5931992" y="672611"/>
                </a:lnTo>
                <a:lnTo>
                  <a:pt x="5930207" y="672165"/>
                </a:lnTo>
                <a:lnTo>
                  <a:pt x="5928718" y="671942"/>
                </a:lnTo>
                <a:lnTo>
                  <a:pt x="5927230" y="671051"/>
                </a:lnTo>
                <a:lnTo>
                  <a:pt x="5925742" y="670381"/>
                </a:lnTo>
                <a:lnTo>
                  <a:pt x="5924551" y="669266"/>
                </a:lnTo>
                <a:lnTo>
                  <a:pt x="5922765" y="666812"/>
                </a:lnTo>
                <a:lnTo>
                  <a:pt x="5920682" y="665252"/>
                </a:lnTo>
                <a:lnTo>
                  <a:pt x="5920086" y="664582"/>
                </a:lnTo>
                <a:lnTo>
                  <a:pt x="5918896" y="664360"/>
                </a:lnTo>
                <a:lnTo>
                  <a:pt x="5917705" y="664582"/>
                </a:lnTo>
                <a:lnTo>
                  <a:pt x="5916515" y="665252"/>
                </a:lnTo>
                <a:lnTo>
                  <a:pt x="5915026" y="666366"/>
                </a:lnTo>
                <a:lnTo>
                  <a:pt x="5913240" y="667928"/>
                </a:lnTo>
                <a:lnTo>
                  <a:pt x="5915026" y="669934"/>
                </a:lnTo>
                <a:lnTo>
                  <a:pt x="5917109" y="671720"/>
                </a:lnTo>
                <a:lnTo>
                  <a:pt x="5918896" y="672834"/>
                </a:lnTo>
                <a:lnTo>
                  <a:pt x="5920682" y="673948"/>
                </a:lnTo>
                <a:lnTo>
                  <a:pt x="5922765" y="674617"/>
                </a:lnTo>
                <a:lnTo>
                  <a:pt x="5924551" y="674841"/>
                </a:lnTo>
                <a:lnTo>
                  <a:pt x="5926337" y="675065"/>
                </a:lnTo>
                <a:lnTo>
                  <a:pt x="5928421" y="675065"/>
                </a:lnTo>
                <a:lnTo>
                  <a:pt x="5932588" y="674841"/>
                </a:lnTo>
                <a:lnTo>
                  <a:pt x="5937053" y="673948"/>
                </a:lnTo>
                <a:lnTo>
                  <a:pt x="5941815" y="673055"/>
                </a:lnTo>
                <a:lnTo>
                  <a:pt x="5947173" y="672165"/>
                </a:lnTo>
                <a:lnTo>
                  <a:pt x="5947173" y="668597"/>
                </a:lnTo>
                <a:lnTo>
                  <a:pt x="5947173" y="667259"/>
                </a:lnTo>
                <a:lnTo>
                  <a:pt x="5946280" y="666143"/>
                </a:lnTo>
                <a:lnTo>
                  <a:pt x="5945982" y="665028"/>
                </a:lnTo>
                <a:lnTo>
                  <a:pt x="5945387" y="664360"/>
                </a:lnTo>
                <a:lnTo>
                  <a:pt x="5944197" y="663466"/>
                </a:lnTo>
                <a:lnTo>
                  <a:pt x="5943005" y="663245"/>
                </a:lnTo>
                <a:lnTo>
                  <a:pt x="5945685" y="663466"/>
                </a:lnTo>
                <a:lnTo>
                  <a:pt x="5948661" y="663466"/>
                </a:lnTo>
                <a:lnTo>
                  <a:pt x="5954912" y="663020"/>
                </a:lnTo>
                <a:lnTo>
                  <a:pt x="5962056" y="662129"/>
                </a:lnTo>
                <a:lnTo>
                  <a:pt x="5969497" y="660792"/>
                </a:lnTo>
                <a:lnTo>
                  <a:pt x="5985273" y="657002"/>
                </a:lnTo>
                <a:lnTo>
                  <a:pt x="5993012" y="655439"/>
                </a:lnTo>
                <a:lnTo>
                  <a:pt x="6001347" y="653656"/>
                </a:lnTo>
                <a:lnTo>
                  <a:pt x="6009384" y="652317"/>
                </a:lnTo>
                <a:lnTo>
                  <a:pt x="6017122" y="651202"/>
                </a:lnTo>
                <a:lnTo>
                  <a:pt x="6025159" y="650533"/>
                </a:lnTo>
                <a:lnTo>
                  <a:pt x="6028731" y="650755"/>
                </a:lnTo>
                <a:lnTo>
                  <a:pt x="6032601" y="650755"/>
                </a:lnTo>
                <a:lnTo>
                  <a:pt x="6035874" y="651425"/>
                </a:lnTo>
                <a:lnTo>
                  <a:pt x="6039447" y="651871"/>
                </a:lnTo>
                <a:lnTo>
                  <a:pt x="6042721" y="652763"/>
                </a:lnTo>
                <a:lnTo>
                  <a:pt x="6045995" y="653877"/>
                </a:lnTo>
                <a:lnTo>
                  <a:pt x="6049269" y="655439"/>
                </a:lnTo>
                <a:lnTo>
                  <a:pt x="6052246" y="657002"/>
                </a:lnTo>
                <a:lnTo>
                  <a:pt x="6054924" y="659231"/>
                </a:lnTo>
                <a:lnTo>
                  <a:pt x="6057306" y="661461"/>
                </a:lnTo>
                <a:lnTo>
                  <a:pt x="6059687" y="659677"/>
                </a:lnTo>
                <a:lnTo>
                  <a:pt x="6062068" y="658116"/>
                </a:lnTo>
                <a:lnTo>
                  <a:pt x="6064449" y="656777"/>
                </a:lnTo>
                <a:lnTo>
                  <a:pt x="6067724" y="655885"/>
                </a:lnTo>
                <a:lnTo>
                  <a:pt x="6070105" y="654994"/>
                </a:lnTo>
                <a:lnTo>
                  <a:pt x="6073380" y="654546"/>
                </a:lnTo>
                <a:lnTo>
                  <a:pt x="6076356" y="653877"/>
                </a:lnTo>
                <a:lnTo>
                  <a:pt x="6079630" y="653656"/>
                </a:lnTo>
                <a:lnTo>
                  <a:pt x="6086178" y="653656"/>
                </a:lnTo>
                <a:lnTo>
                  <a:pt x="6092727" y="653877"/>
                </a:lnTo>
                <a:lnTo>
                  <a:pt x="6106419" y="655439"/>
                </a:lnTo>
                <a:lnTo>
                  <a:pt x="6113265" y="655885"/>
                </a:lnTo>
                <a:lnTo>
                  <a:pt x="6119516" y="656109"/>
                </a:lnTo>
                <a:lnTo>
                  <a:pt x="6126065" y="655885"/>
                </a:lnTo>
                <a:lnTo>
                  <a:pt x="6129041" y="655662"/>
                </a:lnTo>
                <a:lnTo>
                  <a:pt x="6132018" y="654994"/>
                </a:lnTo>
                <a:lnTo>
                  <a:pt x="6134697" y="654546"/>
                </a:lnTo>
                <a:lnTo>
                  <a:pt x="6137376" y="653432"/>
                </a:lnTo>
                <a:lnTo>
                  <a:pt x="6139757" y="652317"/>
                </a:lnTo>
                <a:lnTo>
                  <a:pt x="6142436" y="650755"/>
                </a:lnTo>
                <a:lnTo>
                  <a:pt x="6144817" y="649196"/>
                </a:lnTo>
                <a:lnTo>
                  <a:pt x="6146603" y="647188"/>
                </a:lnTo>
                <a:lnTo>
                  <a:pt x="6148389" y="644957"/>
                </a:lnTo>
                <a:lnTo>
                  <a:pt x="6150472" y="642059"/>
                </a:lnTo>
                <a:lnTo>
                  <a:pt x="6155532" y="649640"/>
                </a:lnTo>
                <a:lnTo>
                  <a:pt x="6158211" y="653432"/>
                </a:lnTo>
                <a:lnTo>
                  <a:pt x="6160890" y="657002"/>
                </a:lnTo>
                <a:lnTo>
                  <a:pt x="6164462" y="660122"/>
                </a:lnTo>
                <a:lnTo>
                  <a:pt x="6168332" y="663245"/>
                </a:lnTo>
                <a:lnTo>
                  <a:pt x="6171011" y="664582"/>
                </a:lnTo>
                <a:lnTo>
                  <a:pt x="6173690" y="666143"/>
                </a:lnTo>
                <a:lnTo>
                  <a:pt x="6176666" y="667482"/>
                </a:lnTo>
                <a:lnTo>
                  <a:pt x="6180238" y="668820"/>
                </a:lnTo>
                <a:lnTo>
                  <a:pt x="6180238" y="666589"/>
                </a:lnTo>
                <a:lnTo>
                  <a:pt x="6180536" y="664582"/>
                </a:lnTo>
                <a:lnTo>
                  <a:pt x="6180834" y="662576"/>
                </a:lnTo>
                <a:lnTo>
                  <a:pt x="6181726" y="660792"/>
                </a:lnTo>
                <a:lnTo>
                  <a:pt x="6182917" y="659231"/>
                </a:lnTo>
                <a:lnTo>
                  <a:pt x="6183810" y="657892"/>
                </a:lnTo>
                <a:lnTo>
                  <a:pt x="6185001" y="656777"/>
                </a:lnTo>
                <a:lnTo>
                  <a:pt x="6186489" y="655885"/>
                </a:lnTo>
                <a:lnTo>
                  <a:pt x="6187978" y="655439"/>
                </a:lnTo>
                <a:lnTo>
                  <a:pt x="6189466" y="655662"/>
                </a:lnTo>
                <a:lnTo>
                  <a:pt x="6190954" y="656109"/>
                </a:lnTo>
                <a:lnTo>
                  <a:pt x="6192442" y="657223"/>
                </a:lnTo>
                <a:lnTo>
                  <a:pt x="6193930" y="659007"/>
                </a:lnTo>
                <a:lnTo>
                  <a:pt x="6195121" y="661461"/>
                </a:lnTo>
                <a:lnTo>
                  <a:pt x="6196312" y="664582"/>
                </a:lnTo>
                <a:lnTo>
                  <a:pt x="6197205" y="668597"/>
                </a:lnTo>
                <a:lnTo>
                  <a:pt x="6203753" y="666366"/>
                </a:lnTo>
                <a:lnTo>
                  <a:pt x="6210301" y="664582"/>
                </a:lnTo>
                <a:lnTo>
                  <a:pt x="6217445" y="663245"/>
                </a:lnTo>
                <a:lnTo>
                  <a:pt x="6224291" y="662129"/>
                </a:lnTo>
                <a:lnTo>
                  <a:pt x="6230840" y="661237"/>
                </a:lnTo>
                <a:lnTo>
                  <a:pt x="6237984" y="660346"/>
                </a:lnTo>
                <a:lnTo>
                  <a:pt x="6245128" y="660122"/>
                </a:lnTo>
                <a:lnTo>
                  <a:pt x="6252568" y="659899"/>
                </a:lnTo>
                <a:lnTo>
                  <a:pt x="6267154" y="659899"/>
                </a:lnTo>
                <a:lnTo>
                  <a:pt x="6281739" y="660346"/>
                </a:lnTo>
                <a:lnTo>
                  <a:pt x="6311206" y="661461"/>
                </a:lnTo>
                <a:lnTo>
                  <a:pt x="6325792" y="661906"/>
                </a:lnTo>
                <a:lnTo>
                  <a:pt x="6340080" y="661906"/>
                </a:lnTo>
                <a:lnTo>
                  <a:pt x="6347223" y="661461"/>
                </a:lnTo>
                <a:lnTo>
                  <a:pt x="6354069" y="661014"/>
                </a:lnTo>
                <a:lnTo>
                  <a:pt x="6361213" y="660122"/>
                </a:lnTo>
                <a:lnTo>
                  <a:pt x="6368059" y="659007"/>
                </a:lnTo>
                <a:lnTo>
                  <a:pt x="6374310" y="657892"/>
                </a:lnTo>
                <a:lnTo>
                  <a:pt x="6381156" y="656109"/>
                </a:lnTo>
                <a:lnTo>
                  <a:pt x="6387406" y="654325"/>
                </a:lnTo>
                <a:lnTo>
                  <a:pt x="6393658" y="651871"/>
                </a:lnTo>
                <a:lnTo>
                  <a:pt x="6399909" y="649196"/>
                </a:lnTo>
                <a:lnTo>
                  <a:pt x="6405564" y="645850"/>
                </a:lnTo>
                <a:lnTo>
                  <a:pt x="6411518" y="642281"/>
                </a:lnTo>
                <a:lnTo>
                  <a:pt x="6416875" y="638045"/>
                </a:lnTo>
                <a:lnTo>
                  <a:pt x="6418661" y="638492"/>
                </a:lnTo>
                <a:lnTo>
                  <a:pt x="6419852" y="638937"/>
                </a:lnTo>
                <a:lnTo>
                  <a:pt x="6421043" y="639606"/>
                </a:lnTo>
                <a:lnTo>
                  <a:pt x="6422233" y="640497"/>
                </a:lnTo>
                <a:lnTo>
                  <a:pt x="6424019" y="642728"/>
                </a:lnTo>
                <a:lnTo>
                  <a:pt x="6425507" y="644735"/>
                </a:lnTo>
                <a:lnTo>
                  <a:pt x="6427591" y="646965"/>
                </a:lnTo>
                <a:lnTo>
                  <a:pt x="6429079" y="648750"/>
                </a:lnTo>
                <a:lnTo>
                  <a:pt x="6429972" y="649640"/>
                </a:lnTo>
                <a:lnTo>
                  <a:pt x="6431162" y="650533"/>
                </a:lnTo>
                <a:lnTo>
                  <a:pt x="6432651" y="651202"/>
                </a:lnTo>
                <a:lnTo>
                  <a:pt x="6434139" y="651425"/>
                </a:lnTo>
                <a:lnTo>
                  <a:pt x="6434139" y="648526"/>
                </a:lnTo>
                <a:lnTo>
                  <a:pt x="6433544" y="646296"/>
                </a:lnTo>
                <a:lnTo>
                  <a:pt x="6432651" y="644290"/>
                </a:lnTo>
                <a:lnTo>
                  <a:pt x="6432056" y="642728"/>
                </a:lnTo>
                <a:lnTo>
                  <a:pt x="6430865" y="640721"/>
                </a:lnTo>
                <a:lnTo>
                  <a:pt x="6429972" y="638714"/>
                </a:lnTo>
                <a:lnTo>
                  <a:pt x="6429674" y="636485"/>
                </a:lnTo>
                <a:lnTo>
                  <a:pt x="6429674" y="633362"/>
                </a:lnTo>
                <a:lnTo>
                  <a:pt x="6432353" y="636485"/>
                </a:lnTo>
                <a:lnTo>
                  <a:pt x="6434735" y="638714"/>
                </a:lnTo>
                <a:lnTo>
                  <a:pt x="6436818" y="640721"/>
                </a:lnTo>
                <a:lnTo>
                  <a:pt x="6439497" y="641836"/>
                </a:lnTo>
                <a:lnTo>
                  <a:pt x="6441878" y="642951"/>
                </a:lnTo>
                <a:lnTo>
                  <a:pt x="6443962" y="643397"/>
                </a:lnTo>
                <a:lnTo>
                  <a:pt x="6446343" y="643843"/>
                </a:lnTo>
                <a:lnTo>
                  <a:pt x="6448427" y="643843"/>
                </a:lnTo>
                <a:lnTo>
                  <a:pt x="6452594" y="643843"/>
                </a:lnTo>
                <a:lnTo>
                  <a:pt x="6456761" y="643843"/>
                </a:lnTo>
                <a:lnTo>
                  <a:pt x="6458844" y="643843"/>
                </a:lnTo>
                <a:lnTo>
                  <a:pt x="6460631" y="644290"/>
                </a:lnTo>
                <a:lnTo>
                  <a:pt x="6462119" y="645181"/>
                </a:lnTo>
                <a:lnTo>
                  <a:pt x="6463905" y="646296"/>
                </a:lnTo>
                <a:lnTo>
                  <a:pt x="6463607" y="646520"/>
                </a:lnTo>
                <a:lnTo>
                  <a:pt x="6463310" y="647412"/>
                </a:lnTo>
                <a:lnTo>
                  <a:pt x="6460928" y="649418"/>
                </a:lnTo>
                <a:lnTo>
                  <a:pt x="6457952" y="651871"/>
                </a:lnTo>
                <a:lnTo>
                  <a:pt x="6455273" y="654994"/>
                </a:lnTo>
                <a:lnTo>
                  <a:pt x="6454082" y="656777"/>
                </a:lnTo>
                <a:lnTo>
                  <a:pt x="6453487" y="658116"/>
                </a:lnTo>
                <a:lnTo>
                  <a:pt x="6453487" y="659677"/>
                </a:lnTo>
                <a:lnTo>
                  <a:pt x="6453785" y="661014"/>
                </a:lnTo>
                <a:lnTo>
                  <a:pt x="6454975" y="662129"/>
                </a:lnTo>
                <a:lnTo>
                  <a:pt x="6457059" y="663245"/>
                </a:lnTo>
                <a:lnTo>
                  <a:pt x="6459737" y="663914"/>
                </a:lnTo>
                <a:lnTo>
                  <a:pt x="6463905" y="664360"/>
                </a:lnTo>
                <a:lnTo>
                  <a:pt x="6462416" y="665475"/>
                </a:lnTo>
                <a:lnTo>
                  <a:pt x="6460631" y="665698"/>
                </a:lnTo>
                <a:lnTo>
                  <a:pt x="6458844" y="665698"/>
                </a:lnTo>
                <a:lnTo>
                  <a:pt x="6456464" y="665252"/>
                </a:lnTo>
                <a:lnTo>
                  <a:pt x="6454082" y="664137"/>
                </a:lnTo>
                <a:lnTo>
                  <a:pt x="6451403" y="663020"/>
                </a:lnTo>
                <a:lnTo>
                  <a:pt x="6446045" y="660122"/>
                </a:lnTo>
                <a:lnTo>
                  <a:pt x="6442772" y="658339"/>
                </a:lnTo>
                <a:lnTo>
                  <a:pt x="6439794" y="657002"/>
                </a:lnTo>
                <a:lnTo>
                  <a:pt x="6436520" y="655885"/>
                </a:lnTo>
                <a:lnTo>
                  <a:pt x="6433247" y="654994"/>
                </a:lnTo>
                <a:lnTo>
                  <a:pt x="6429377" y="654546"/>
                </a:lnTo>
                <a:lnTo>
                  <a:pt x="6425507" y="654546"/>
                </a:lnTo>
                <a:lnTo>
                  <a:pt x="6421340" y="654994"/>
                </a:lnTo>
                <a:lnTo>
                  <a:pt x="6417173" y="656109"/>
                </a:lnTo>
                <a:lnTo>
                  <a:pt x="6418364" y="657223"/>
                </a:lnTo>
                <a:lnTo>
                  <a:pt x="6419554" y="658339"/>
                </a:lnTo>
                <a:lnTo>
                  <a:pt x="6420744" y="659231"/>
                </a:lnTo>
                <a:lnTo>
                  <a:pt x="6422233" y="660122"/>
                </a:lnTo>
                <a:lnTo>
                  <a:pt x="6425210" y="661014"/>
                </a:lnTo>
                <a:lnTo>
                  <a:pt x="6429079" y="661906"/>
                </a:lnTo>
                <a:lnTo>
                  <a:pt x="6436520" y="662576"/>
                </a:lnTo>
                <a:lnTo>
                  <a:pt x="6439794" y="663466"/>
                </a:lnTo>
                <a:lnTo>
                  <a:pt x="6441283" y="664137"/>
                </a:lnTo>
                <a:lnTo>
                  <a:pt x="6442772" y="664582"/>
                </a:lnTo>
                <a:lnTo>
                  <a:pt x="6442176" y="666812"/>
                </a:lnTo>
                <a:lnTo>
                  <a:pt x="6440985" y="668374"/>
                </a:lnTo>
                <a:lnTo>
                  <a:pt x="6439497" y="669488"/>
                </a:lnTo>
                <a:lnTo>
                  <a:pt x="6438306" y="669934"/>
                </a:lnTo>
                <a:lnTo>
                  <a:pt x="6436520" y="670381"/>
                </a:lnTo>
                <a:lnTo>
                  <a:pt x="6435032" y="669934"/>
                </a:lnTo>
                <a:lnTo>
                  <a:pt x="6433247" y="669712"/>
                </a:lnTo>
                <a:lnTo>
                  <a:pt x="6431162" y="669266"/>
                </a:lnTo>
                <a:lnTo>
                  <a:pt x="6427889" y="667705"/>
                </a:lnTo>
                <a:lnTo>
                  <a:pt x="6424019" y="666366"/>
                </a:lnTo>
                <a:lnTo>
                  <a:pt x="6420744" y="665252"/>
                </a:lnTo>
                <a:lnTo>
                  <a:pt x="6418661" y="665028"/>
                </a:lnTo>
                <a:lnTo>
                  <a:pt x="6417173" y="665252"/>
                </a:lnTo>
                <a:lnTo>
                  <a:pt x="6419852" y="667705"/>
                </a:lnTo>
                <a:lnTo>
                  <a:pt x="6422233" y="669934"/>
                </a:lnTo>
                <a:lnTo>
                  <a:pt x="6425210" y="671942"/>
                </a:lnTo>
                <a:lnTo>
                  <a:pt x="6428484" y="673726"/>
                </a:lnTo>
                <a:lnTo>
                  <a:pt x="6432056" y="675065"/>
                </a:lnTo>
                <a:lnTo>
                  <a:pt x="6435627" y="676180"/>
                </a:lnTo>
                <a:lnTo>
                  <a:pt x="6439497" y="677070"/>
                </a:lnTo>
                <a:lnTo>
                  <a:pt x="6443366" y="677963"/>
                </a:lnTo>
                <a:lnTo>
                  <a:pt x="6451403" y="679078"/>
                </a:lnTo>
                <a:lnTo>
                  <a:pt x="6460333" y="679970"/>
                </a:lnTo>
                <a:lnTo>
                  <a:pt x="6468965" y="681085"/>
                </a:lnTo>
                <a:lnTo>
                  <a:pt x="6477002" y="682200"/>
                </a:lnTo>
                <a:lnTo>
                  <a:pt x="6468072" y="683315"/>
                </a:lnTo>
                <a:lnTo>
                  <a:pt x="6459143" y="683761"/>
                </a:lnTo>
                <a:lnTo>
                  <a:pt x="6449618" y="684430"/>
                </a:lnTo>
                <a:lnTo>
                  <a:pt x="6440687" y="684652"/>
                </a:lnTo>
                <a:lnTo>
                  <a:pt x="6431460" y="684652"/>
                </a:lnTo>
                <a:lnTo>
                  <a:pt x="6422233" y="684430"/>
                </a:lnTo>
                <a:lnTo>
                  <a:pt x="6403481" y="683761"/>
                </a:lnTo>
                <a:lnTo>
                  <a:pt x="6384430" y="682423"/>
                </a:lnTo>
                <a:lnTo>
                  <a:pt x="6365380" y="681085"/>
                </a:lnTo>
                <a:lnTo>
                  <a:pt x="6326983" y="677963"/>
                </a:lnTo>
                <a:lnTo>
                  <a:pt x="6307635" y="676848"/>
                </a:lnTo>
                <a:lnTo>
                  <a:pt x="6288585" y="675955"/>
                </a:lnTo>
                <a:lnTo>
                  <a:pt x="6279060" y="675955"/>
                </a:lnTo>
                <a:lnTo>
                  <a:pt x="6269237" y="675955"/>
                </a:lnTo>
                <a:lnTo>
                  <a:pt x="6260010" y="676180"/>
                </a:lnTo>
                <a:lnTo>
                  <a:pt x="6250485" y="676401"/>
                </a:lnTo>
                <a:lnTo>
                  <a:pt x="6241258" y="677295"/>
                </a:lnTo>
                <a:lnTo>
                  <a:pt x="6231733" y="678186"/>
                </a:lnTo>
                <a:lnTo>
                  <a:pt x="6222208" y="679523"/>
                </a:lnTo>
                <a:lnTo>
                  <a:pt x="6212980" y="681308"/>
                </a:lnTo>
                <a:lnTo>
                  <a:pt x="6203455" y="683315"/>
                </a:lnTo>
                <a:lnTo>
                  <a:pt x="6194526" y="685545"/>
                </a:lnTo>
                <a:lnTo>
                  <a:pt x="6185299" y="688444"/>
                </a:lnTo>
                <a:lnTo>
                  <a:pt x="6176368" y="691344"/>
                </a:lnTo>
                <a:lnTo>
                  <a:pt x="6173690" y="690897"/>
                </a:lnTo>
                <a:lnTo>
                  <a:pt x="6171903" y="690005"/>
                </a:lnTo>
                <a:lnTo>
                  <a:pt x="6169522" y="689112"/>
                </a:lnTo>
                <a:lnTo>
                  <a:pt x="6167736" y="688444"/>
                </a:lnTo>
                <a:lnTo>
                  <a:pt x="6163867" y="685768"/>
                </a:lnTo>
                <a:lnTo>
                  <a:pt x="6160593" y="683315"/>
                </a:lnTo>
                <a:lnTo>
                  <a:pt x="6157616" y="680416"/>
                </a:lnTo>
                <a:lnTo>
                  <a:pt x="6154044" y="677963"/>
                </a:lnTo>
                <a:lnTo>
                  <a:pt x="6150472" y="675732"/>
                </a:lnTo>
                <a:lnTo>
                  <a:pt x="6148389" y="674617"/>
                </a:lnTo>
                <a:lnTo>
                  <a:pt x="6146603" y="673726"/>
                </a:lnTo>
                <a:lnTo>
                  <a:pt x="6145115" y="674172"/>
                </a:lnTo>
                <a:lnTo>
                  <a:pt x="6143924" y="675065"/>
                </a:lnTo>
                <a:lnTo>
                  <a:pt x="6142734" y="676180"/>
                </a:lnTo>
                <a:lnTo>
                  <a:pt x="6142436" y="677295"/>
                </a:lnTo>
                <a:lnTo>
                  <a:pt x="6140947" y="679970"/>
                </a:lnTo>
                <a:lnTo>
                  <a:pt x="6140352" y="682646"/>
                </a:lnTo>
                <a:lnTo>
                  <a:pt x="6138864" y="685321"/>
                </a:lnTo>
                <a:lnTo>
                  <a:pt x="6137971" y="686437"/>
                </a:lnTo>
                <a:lnTo>
                  <a:pt x="6136780" y="687106"/>
                </a:lnTo>
                <a:lnTo>
                  <a:pt x="6135590" y="687776"/>
                </a:lnTo>
                <a:lnTo>
                  <a:pt x="6133803" y="687998"/>
                </a:lnTo>
                <a:lnTo>
                  <a:pt x="6132018" y="687998"/>
                </a:lnTo>
                <a:lnTo>
                  <a:pt x="6129636" y="687552"/>
                </a:lnTo>
                <a:lnTo>
                  <a:pt x="6129339" y="684875"/>
                </a:lnTo>
                <a:lnTo>
                  <a:pt x="6128446" y="682869"/>
                </a:lnTo>
                <a:lnTo>
                  <a:pt x="6127851" y="681308"/>
                </a:lnTo>
                <a:lnTo>
                  <a:pt x="6126957" y="680192"/>
                </a:lnTo>
                <a:lnTo>
                  <a:pt x="6126065" y="679078"/>
                </a:lnTo>
                <a:lnTo>
                  <a:pt x="6125172" y="678408"/>
                </a:lnTo>
                <a:lnTo>
                  <a:pt x="6123981" y="678186"/>
                </a:lnTo>
                <a:lnTo>
                  <a:pt x="6122790" y="677963"/>
                </a:lnTo>
                <a:lnTo>
                  <a:pt x="6121302" y="677963"/>
                </a:lnTo>
                <a:lnTo>
                  <a:pt x="6120409" y="678186"/>
                </a:lnTo>
                <a:lnTo>
                  <a:pt x="6117730" y="679301"/>
                </a:lnTo>
                <a:lnTo>
                  <a:pt x="6115051" y="680640"/>
                </a:lnTo>
                <a:lnTo>
                  <a:pt x="6112372" y="682423"/>
                </a:lnTo>
                <a:lnTo>
                  <a:pt x="6109693" y="683761"/>
                </a:lnTo>
                <a:lnTo>
                  <a:pt x="6107015" y="685321"/>
                </a:lnTo>
                <a:lnTo>
                  <a:pt x="6105228" y="685990"/>
                </a:lnTo>
                <a:lnTo>
                  <a:pt x="6104038" y="685990"/>
                </a:lnTo>
                <a:lnTo>
                  <a:pt x="6102847" y="685990"/>
                </a:lnTo>
                <a:lnTo>
                  <a:pt x="6102252" y="685768"/>
                </a:lnTo>
                <a:lnTo>
                  <a:pt x="6101359" y="685321"/>
                </a:lnTo>
                <a:lnTo>
                  <a:pt x="6101061" y="684430"/>
                </a:lnTo>
                <a:lnTo>
                  <a:pt x="6100466" y="682869"/>
                </a:lnTo>
                <a:lnTo>
                  <a:pt x="6099871" y="679523"/>
                </a:lnTo>
                <a:lnTo>
                  <a:pt x="6099871" y="674617"/>
                </a:lnTo>
                <a:lnTo>
                  <a:pt x="6095703" y="679301"/>
                </a:lnTo>
                <a:lnTo>
                  <a:pt x="6091834" y="683538"/>
                </a:lnTo>
                <a:lnTo>
                  <a:pt x="6087667" y="687106"/>
                </a:lnTo>
                <a:lnTo>
                  <a:pt x="6083797" y="690674"/>
                </a:lnTo>
                <a:lnTo>
                  <a:pt x="6076356" y="696472"/>
                </a:lnTo>
                <a:lnTo>
                  <a:pt x="6073380" y="699149"/>
                </a:lnTo>
                <a:lnTo>
                  <a:pt x="6070701" y="701825"/>
                </a:lnTo>
                <a:lnTo>
                  <a:pt x="6068617" y="701825"/>
                </a:lnTo>
                <a:lnTo>
                  <a:pt x="6066831" y="701825"/>
                </a:lnTo>
                <a:lnTo>
                  <a:pt x="6065343" y="701602"/>
                </a:lnTo>
                <a:lnTo>
                  <a:pt x="6063855" y="700933"/>
                </a:lnTo>
                <a:lnTo>
                  <a:pt x="6061473" y="699817"/>
                </a:lnTo>
                <a:lnTo>
                  <a:pt x="6059390" y="698034"/>
                </a:lnTo>
                <a:lnTo>
                  <a:pt x="6057901" y="696025"/>
                </a:lnTo>
                <a:lnTo>
                  <a:pt x="6056413" y="693795"/>
                </a:lnTo>
                <a:lnTo>
                  <a:pt x="6053436" y="688667"/>
                </a:lnTo>
                <a:lnTo>
                  <a:pt x="6053734" y="690897"/>
                </a:lnTo>
                <a:lnTo>
                  <a:pt x="6053734" y="693127"/>
                </a:lnTo>
                <a:lnTo>
                  <a:pt x="6053436" y="694910"/>
                </a:lnTo>
                <a:lnTo>
                  <a:pt x="6052246" y="696472"/>
                </a:lnTo>
                <a:lnTo>
                  <a:pt x="6050757" y="697587"/>
                </a:lnTo>
                <a:lnTo>
                  <a:pt x="6049269" y="698703"/>
                </a:lnTo>
                <a:lnTo>
                  <a:pt x="6046888" y="699817"/>
                </a:lnTo>
                <a:lnTo>
                  <a:pt x="6044507" y="700709"/>
                </a:lnTo>
                <a:lnTo>
                  <a:pt x="6041530" y="701379"/>
                </a:lnTo>
                <a:lnTo>
                  <a:pt x="6038851" y="701602"/>
                </a:lnTo>
                <a:lnTo>
                  <a:pt x="6032303" y="702494"/>
                </a:lnTo>
                <a:lnTo>
                  <a:pt x="6025159" y="702494"/>
                </a:lnTo>
                <a:lnTo>
                  <a:pt x="6017420" y="702494"/>
                </a:lnTo>
                <a:lnTo>
                  <a:pt x="6002537" y="702047"/>
                </a:lnTo>
                <a:lnTo>
                  <a:pt x="5995096" y="701825"/>
                </a:lnTo>
                <a:lnTo>
                  <a:pt x="5988547" y="702047"/>
                </a:lnTo>
                <a:lnTo>
                  <a:pt x="5982892" y="702716"/>
                </a:lnTo>
                <a:lnTo>
                  <a:pt x="5980213" y="702940"/>
                </a:lnTo>
                <a:lnTo>
                  <a:pt x="5978130" y="703608"/>
                </a:lnTo>
                <a:lnTo>
                  <a:pt x="5976046" y="704500"/>
                </a:lnTo>
                <a:lnTo>
                  <a:pt x="5974855" y="705169"/>
                </a:lnTo>
                <a:lnTo>
                  <a:pt x="5973962" y="706285"/>
                </a:lnTo>
                <a:lnTo>
                  <a:pt x="5973069" y="707845"/>
                </a:lnTo>
                <a:lnTo>
                  <a:pt x="5969795" y="706285"/>
                </a:lnTo>
                <a:lnTo>
                  <a:pt x="5966223" y="704947"/>
                </a:lnTo>
                <a:lnTo>
                  <a:pt x="5962949" y="704055"/>
                </a:lnTo>
                <a:lnTo>
                  <a:pt x="5959080" y="703608"/>
                </a:lnTo>
                <a:lnTo>
                  <a:pt x="5954912" y="703385"/>
                </a:lnTo>
                <a:lnTo>
                  <a:pt x="5951043" y="702940"/>
                </a:lnTo>
                <a:lnTo>
                  <a:pt x="5946280" y="702940"/>
                </a:lnTo>
                <a:lnTo>
                  <a:pt x="5941815" y="703385"/>
                </a:lnTo>
                <a:lnTo>
                  <a:pt x="5932588" y="704055"/>
                </a:lnTo>
                <a:lnTo>
                  <a:pt x="5922765" y="705615"/>
                </a:lnTo>
                <a:lnTo>
                  <a:pt x="5901334" y="708961"/>
                </a:lnTo>
                <a:lnTo>
                  <a:pt x="5901929" y="711413"/>
                </a:lnTo>
                <a:lnTo>
                  <a:pt x="5902822" y="713644"/>
                </a:lnTo>
                <a:lnTo>
                  <a:pt x="5903715" y="715874"/>
                </a:lnTo>
                <a:lnTo>
                  <a:pt x="5905501" y="717657"/>
                </a:lnTo>
                <a:lnTo>
                  <a:pt x="5906990" y="719442"/>
                </a:lnTo>
                <a:lnTo>
                  <a:pt x="5908775" y="721003"/>
                </a:lnTo>
                <a:lnTo>
                  <a:pt x="5910561" y="722564"/>
                </a:lnTo>
                <a:lnTo>
                  <a:pt x="5912942" y="723678"/>
                </a:lnTo>
                <a:lnTo>
                  <a:pt x="5915026" y="724347"/>
                </a:lnTo>
                <a:lnTo>
                  <a:pt x="5917407" y="725240"/>
                </a:lnTo>
                <a:lnTo>
                  <a:pt x="5922765" y="726355"/>
                </a:lnTo>
                <a:lnTo>
                  <a:pt x="5927825" y="727025"/>
                </a:lnTo>
                <a:lnTo>
                  <a:pt x="5933480" y="727025"/>
                </a:lnTo>
                <a:lnTo>
                  <a:pt x="5938838" y="726801"/>
                </a:lnTo>
                <a:lnTo>
                  <a:pt x="5944494" y="726132"/>
                </a:lnTo>
                <a:lnTo>
                  <a:pt x="5949852" y="725016"/>
                </a:lnTo>
                <a:lnTo>
                  <a:pt x="5954615" y="723678"/>
                </a:lnTo>
                <a:lnTo>
                  <a:pt x="5959080" y="722118"/>
                </a:lnTo>
                <a:lnTo>
                  <a:pt x="5963247" y="720556"/>
                </a:lnTo>
                <a:lnTo>
                  <a:pt x="5966818" y="718772"/>
                </a:lnTo>
                <a:lnTo>
                  <a:pt x="5968902" y="716765"/>
                </a:lnTo>
                <a:lnTo>
                  <a:pt x="5973962" y="720111"/>
                </a:lnTo>
                <a:lnTo>
                  <a:pt x="5978724" y="723010"/>
                </a:lnTo>
                <a:lnTo>
                  <a:pt x="5984380" y="725016"/>
                </a:lnTo>
                <a:lnTo>
                  <a:pt x="5989738" y="726801"/>
                </a:lnTo>
                <a:lnTo>
                  <a:pt x="5995393" y="728138"/>
                </a:lnTo>
                <a:lnTo>
                  <a:pt x="6001049" y="729031"/>
                </a:lnTo>
                <a:lnTo>
                  <a:pt x="6006705" y="729476"/>
                </a:lnTo>
                <a:lnTo>
                  <a:pt x="6012360" y="729701"/>
                </a:lnTo>
                <a:lnTo>
                  <a:pt x="6018015" y="730145"/>
                </a:lnTo>
                <a:lnTo>
                  <a:pt x="6023076" y="729701"/>
                </a:lnTo>
                <a:lnTo>
                  <a:pt x="6033196" y="729476"/>
                </a:lnTo>
                <a:lnTo>
                  <a:pt x="6042423" y="729255"/>
                </a:lnTo>
                <a:lnTo>
                  <a:pt x="6045995" y="729255"/>
                </a:lnTo>
                <a:lnTo>
                  <a:pt x="6049567" y="729255"/>
                </a:lnTo>
                <a:lnTo>
                  <a:pt x="6050162" y="731707"/>
                </a:lnTo>
                <a:lnTo>
                  <a:pt x="6050162" y="733716"/>
                </a:lnTo>
                <a:lnTo>
                  <a:pt x="6049865" y="735052"/>
                </a:lnTo>
                <a:lnTo>
                  <a:pt x="6049269" y="736613"/>
                </a:lnTo>
                <a:lnTo>
                  <a:pt x="6048078" y="737505"/>
                </a:lnTo>
                <a:lnTo>
                  <a:pt x="6046888" y="738175"/>
                </a:lnTo>
                <a:lnTo>
                  <a:pt x="6044209" y="739290"/>
                </a:lnTo>
                <a:lnTo>
                  <a:pt x="6041530" y="740180"/>
                </a:lnTo>
                <a:lnTo>
                  <a:pt x="6040042" y="740850"/>
                </a:lnTo>
                <a:lnTo>
                  <a:pt x="6038851" y="741742"/>
                </a:lnTo>
                <a:lnTo>
                  <a:pt x="6038256" y="742411"/>
                </a:lnTo>
                <a:lnTo>
                  <a:pt x="6037363" y="743972"/>
                </a:lnTo>
                <a:lnTo>
                  <a:pt x="6037065" y="745310"/>
                </a:lnTo>
                <a:lnTo>
                  <a:pt x="6037065" y="747318"/>
                </a:lnTo>
                <a:lnTo>
                  <a:pt x="6038553" y="749994"/>
                </a:lnTo>
                <a:lnTo>
                  <a:pt x="6040042" y="753116"/>
                </a:lnTo>
                <a:lnTo>
                  <a:pt x="6041232" y="756684"/>
                </a:lnTo>
                <a:lnTo>
                  <a:pt x="6041530" y="760921"/>
                </a:lnTo>
                <a:lnTo>
                  <a:pt x="6049269" y="760252"/>
                </a:lnTo>
                <a:lnTo>
                  <a:pt x="6057009" y="760029"/>
                </a:lnTo>
                <a:lnTo>
                  <a:pt x="6064449" y="759583"/>
                </a:lnTo>
                <a:lnTo>
                  <a:pt x="6072189" y="759138"/>
                </a:lnTo>
                <a:lnTo>
                  <a:pt x="6075463" y="758469"/>
                </a:lnTo>
                <a:lnTo>
                  <a:pt x="6079035" y="757799"/>
                </a:lnTo>
                <a:lnTo>
                  <a:pt x="6082011" y="756906"/>
                </a:lnTo>
                <a:lnTo>
                  <a:pt x="6084393" y="755346"/>
                </a:lnTo>
                <a:lnTo>
                  <a:pt x="6087072" y="753785"/>
                </a:lnTo>
                <a:lnTo>
                  <a:pt x="6089155" y="751778"/>
                </a:lnTo>
                <a:lnTo>
                  <a:pt x="6090941" y="749547"/>
                </a:lnTo>
                <a:lnTo>
                  <a:pt x="6092132" y="746648"/>
                </a:lnTo>
                <a:lnTo>
                  <a:pt x="6100466" y="748210"/>
                </a:lnTo>
                <a:lnTo>
                  <a:pt x="6108503" y="749324"/>
                </a:lnTo>
                <a:lnTo>
                  <a:pt x="6116242" y="749994"/>
                </a:lnTo>
                <a:lnTo>
                  <a:pt x="6123684" y="750663"/>
                </a:lnTo>
                <a:lnTo>
                  <a:pt x="6138268" y="751778"/>
                </a:lnTo>
                <a:lnTo>
                  <a:pt x="6145412" y="752447"/>
                </a:lnTo>
                <a:lnTo>
                  <a:pt x="6152556" y="752893"/>
                </a:lnTo>
                <a:lnTo>
                  <a:pt x="6159402" y="754007"/>
                </a:lnTo>
                <a:lnTo>
                  <a:pt x="6166546" y="755346"/>
                </a:lnTo>
                <a:lnTo>
                  <a:pt x="6173690" y="757130"/>
                </a:lnTo>
                <a:lnTo>
                  <a:pt x="6180834" y="759360"/>
                </a:lnTo>
                <a:lnTo>
                  <a:pt x="6187978" y="762482"/>
                </a:lnTo>
                <a:lnTo>
                  <a:pt x="6195716" y="766273"/>
                </a:lnTo>
                <a:lnTo>
                  <a:pt x="6203455" y="770956"/>
                </a:lnTo>
                <a:lnTo>
                  <a:pt x="6211492" y="776309"/>
                </a:lnTo>
                <a:lnTo>
                  <a:pt x="6213576" y="775862"/>
                </a:lnTo>
                <a:lnTo>
                  <a:pt x="6215659" y="774970"/>
                </a:lnTo>
                <a:lnTo>
                  <a:pt x="6219529" y="772963"/>
                </a:lnTo>
                <a:lnTo>
                  <a:pt x="6223399" y="770734"/>
                </a:lnTo>
                <a:lnTo>
                  <a:pt x="6227566" y="768726"/>
                </a:lnTo>
                <a:lnTo>
                  <a:pt x="6231733" y="767387"/>
                </a:lnTo>
                <a:lnTo>
                  <a:pt x="6234412" y="766495"/>
                </a:lnTo>
                <a:lnTo>
                  <a:pt x="6236495" y="766273"/>
                </a:lnTo>
                <a:lnTo>
                  <a:pt x="6239770" y="765827"/>
                </a:lnTo>
                <a:lnTo>
                  <a:pt x="6242746" y="765827"/>
                </a:lnTo>
                <a:lnTo>
                  <a:pt x="6245722" y="766273"/>
                </a:lnTo>
                <a:lnTo>
                  <a:pt x="6249295" y="766719"/>
                </a:lnTo>
                <a:lnTo>
                  <a:pt x="6251378" y="767611"/>
                </a:lnTo>
                <a:lnTo>
                  <a:pt x="6252866" y="768504"/>
                </a:lnTo>
                <a:lnTo>
                  <a:pt x="6253164" y="769172"/>
                </a:lnTo>
                <a:lnTo>
                  <a:pt x="6253164" y="769841"/>
                </a:lnTo>
                <a:lnTo>
                  <a:pt x="6252568" y="770064"/>
                </a:lnTo>
                <a:lnTo>
                  <a:pt x="6251378" y="770734"/>
                </a:lnTo>
                <a:lnTo>
                  <a:pt x="6248401" y="771179"/>
                </a:lnTo>
                <a:lnTo>
                  <a:pt x="6243639" y="771625"/>
                </a:lnTo>
                <a:lnTo>
                  <a:pt x="6239174" y="771849"/>
                </a:lnTo>
                <a:lnTo>
                  <a:pt x="6232328" y="771625"/>
                </a:lnTo>
                <a:lnTo>
                  <a:pt x="6239770" y="775416"/>
                </a:lnTo>
                <a:lnTo>
                  <a:pt x="6243639" y="777200"/>
                </a:lnTo>
                <a:lnTo>
                  <a:pt x="6247509" y="778539"/>
                </a:lnTo>
                <a:lnTo>
                  <a:pt x="6251676" y="780100"/>
                </a:lnTo>
                <a:lnTo>
                  <a:pt x="6255843" y="781215"/>
                </a:lnTo>
                <a:lnTo>
                  <a:pt x="6260010" y="781883"/>
                </a:lnTo>
                <a:lnTo>
                  <a:pt x="6264178" y="782775"/>
                </a:lnTo>
                <a:lnTo>
                  <a:pt x="6268642" y="782999"/>
                </a:lnTo>
                <a:lnTo>
                  <a:pt x="6273405" y="783445"/>
                </a:lnTo>
                <a:lnTo>
                  <a:pt x="6277870" y="783445"/>
                </a:lnTo>
                <a:lnTo>
                  <a:pt x="6283228" y="783445"/>
                </a:lnTo>
                <a:lnTo>
                  <a:pt x="6288287" y="782775"/>
                </a:lnTo>
                <a:lnTo>
                  <a:pt x="6293347" y="781883"/>
                </a:lnTo>
                <a:lnTo>
                  <a:pt x="6299003" y="780769"/>
                </a:lnTo>
                <a:lnTo>
                  <a:pt x="6304360" y="779431"/>
                </a:lnTo>
                <a:lnTo>
                  <a:pt x="6304063" y="777647"/>
                </a:lnTo>
                <a:lnTo>
                  <a:pt x="6303170" y="776530"/>
                </a:lnTo>
                <a:lnTo>
                  <a:pt x="6301681" y="775862"/>
                </a:lnTo>
                <a:lnTo>
                  <a:pt x="6300193" y="774970"/>
                </a:lnTo>
                <a:lnTo>
                  <a:pt x="6298705" y="774525"/>
                </a:lnTo>
                <a:lnTo>
                  <a:pt x="6296324" y="774525"/>
                </a:lnTo>
                <a:lnTo>
                  <a:pt x="6292455" y="774525"/>
                </a:lnTo>
                <a:lnTo>
                  <a:pt x="6282930" y="775862"/>
                </a:lnTo>
                <a:lnTo>
                  <a:pt x="6278465" y="776084"/>
                </a:lnTo>
                <a:lnTo>
                  <a:pt x="6276381" y="775862"/>
                </a:lnTo>
                <a:lnTo>
                  <a:pt x="6274893" y="775416"/>
                </a:lnTo>
                <a:lnTo>
                  <a:pt x="6275786" y="770956"/>
                </a:lnTo>
                <a:lnTo>
                  <a:pt x="6276381" y="769172"/>
                </a:lnTo>
                <a:lnTo>
                  <a:pt x="6277572" y="767611"/>
                </a:lnTo>
                <a:lnTo>
                  <a:pt x="6278465" y="766495"/>
                </a:lnTo>
                <a:lnTo>
                  <a:pt x="6279655" y="765381"/>
                </a:lnTo>
                <a:lnTo>
                  <a:pt x="6280549" y="764489"/>
                </a:lnTo>
                <a:lnTo>
                  <a:pt x="6282037" y="763597"/>
                </a:lnTo>
                <a:lnTo>
                  <a:pt x="6283228" y="763151"/>
                </a:lnTo>
                <a:lnTo>
                  <a:pt x="6284716" y="762705"/>
                </a:lnTo>
                <a:lnTo>
                  <a:pt x="6288287" y="762482"/>
                </a:lnTo>
                <a:lnTo>
                  <a:pt x="6291562" y="762705"/>
                </a:lnTo>
                <a:lnTo>
                  <a:pt x="6295431" y="763151"/>
                </a:lnTo>
                <a:lnTo>
                  <a:pt x="6303170" y="764712"/>
                </a:lnTo>
                <a:lnTo>
                  <a:pt x="6307337" y="765604"/>
                </a:lnTo>
                <a:lnTo>
                  <a:pt x="6311802" y="766495"/>
                </a:lnTo>
                <a:lnTo>
                  <a:pt x="6316267" y="766719"/>
                </a:lnTo>
                <a:lnTo>
                  <a:pt x="6321030" y="766942"/>
                </a:lnTo>
                <a:lnTo>
                  <a:pt x="6325494" y="766719"/>
                </a:lnTo>
                <a:lnTo>
                  <a:pt x="6329959" y="765604"/>
                </a:lnTo>
                <a:lnTo>
                  <a:pt x="6328471" y="767833"/>
                </a:lnTo>
                <a:lnTo>
                  <a:pt x="6326983" y="769619"/>
                </a:lnTo>
                <a:lnTo>
                  <a:pt x="6325494" y="770956"/>
                </a:lnTo>
                <a:lnTo>
                  <a:pt x="6323113" y="772294"/>
                </a:lnTo>
                <a:lnTo>
                  <a:pt x="6321030" y="773186"/>
                </a:lnTo>
                <a:lnTo>
                  <a:pt x="6318648" y="774079"/>
                </a:lnTo>
                <a:lnTo>
                  <a:pt x="6315672" y="774525"/>
                </a:lnTo>
                <a:lnTo>
                  <a:pt x="6312993" y="774970"/>
                </a:lnTo>
                <a:lnTo>
                  <a:pt x="6318351" y="777423"/>
                </a:lnTo>
                <a:lnTo>
                  <a:pt x="6323709" y="779654"/>
                </a:lnTo>
                <a:lnTo>
                  <a:pt x="6329066" y="781883"/>
                </a:lnTo>
                <a:lnTo>
                  <a:pt x="6334722" y="783668"/>
                </a:lnTo>
                <a:lnTo>
                  <a:pt x="6340377" y="785451"/>
                </a:lnTo>
                <a:lnTo>
                  <a:pt x="6346033" y="786789"/>
                </a:lnTo>
                <a:lnTo>
                  <a:pt x="6351688" y="788128"/>
                </a:lnTo>
                <a:lnTo>
                  <a:pt x="6357343" y="789020"/>
                </a:lnTo>
                <a:lnTo>
                  <a:pt x="6363594" y="789912"/>
                </a:lnTo>
                <a:lnTo>
                  <a:pt x="6369250" y="790358"/>
                </a:lnTo>
                <a:lnTo>
                  <a:pt x="6374905" y="790358"/>
                </a:lnTo>
                <a:lnTo>
                  <a:pt x="6380263" y="790358"/>
                </a:lnTo>
                <a:lnTo>
                  <a:pt x="6385918" y="790134"/>
                </a:lnTo>
                <a:lnTo>
                  <a:pt x="6391276" y="789243"/>
                </a:lnTo>
                <a:lnTo>
                  <a:pt x="6396931" y="788351"/>
                </a:lnTo>
                <a:lnTo>
                  <a:pt x="6402290" y="787013"/>
                </a:lnTo>
                <a:lnTo>
                  <a:pt x="6402587" y="784559"/>
                </a:lnTo>
                <a:lnTo>
                  <a:pt x="6402885" y="782553"/>
                </a:lnTo>
                <a:lnTo>
                  <a:pt x="6402587" y="781215"/>
                </a:lnTo>
                <a:lnTo>
                  <a:pt x="6402290" y="780100"/>
                </a:lnTo>
                <a:lnTo>
                  <a:pt x="6401099" y="779431"/>
                </a:lnTo>
                <a:lnTo>
                  <a:pt x="6400206" y="778760"/>
                </a:lnTo>
                <a:lnTo>
                  <a:pt x="6397825" y="778093"/>
                </a:lnTo>
                <a:lnTo>
                  <a:pt x="6395146" y="777423"/>
                </a:lnTo>
                <a:lnTo>
                  <a:pt x="6394253" y="776977"/>
                </a:lnTo>
                <a:lnTo>
                  <a:pt x="6393062" y="776084"/>
                </a:lnTo>
                <a:lnTo>
                  <a:pt x="6392764" y="774970"/>
                </a:lnTo>
                <a:lnTo>
                  <a:pt x="6392467" y="773409"/>
                </a:lnTo>
                <a:lnTo>
                  <a:pt x="6392764" y="771625"/>
                </a:lnTo>
                <a:lnTo>
                  <a:pt x="6393658" y="768949"/>
                </a:lnTo>
                <a:lnTo>
                  <a:pt x="6398420" y="772963"/>
                </a:lnTo>
                <a:lnTo>
                  <a:pt x="6402290" y="775416"/>
                </a:lnTo>
                <a:lnTo>
                  <a:pt x="6405862" y="777423"/>
                </a:lnTo>
                <a:lnTo>
                  <a:pt x="6407648" y="778093"/>
                </a:lnTo>
                <a:lnTo>
                  <a:pt x="6409434" y="778316"/>
                </a:lnTo>
                <a:lnTo>
                  <a:pt x="6410922" y="778316"/>
                </a:lnTo>
                <a:lnTo>
                  <a:pt x="6412112" y="777647"/>
                </a:lnTo>
                <a:lnTo>
                  <a:pt x="6413006" y="776309"/>
                </a:lnTo>
                <a:lnTo>
                  <a:pt x="6413898" y="774525"/>
                </a:lnTo>
                <a:lnTo>
                  <a:pt x="6414791" y="772071"/>
                </a:lnTo>
                <a:lnTo>
                  <a:pt x="6414791" y="768726"/>
                </a:lnTo>
                <a:lnTo>
                  <a:pt x="6417768" y="770956"/>
                </a:lnTo>
                <a:lnTo>
                  <a:pt x="6421043" y="772963"/>
                </a:lnTo>
                <a:lnTo>
                  <a:pt x="6424316" y="774525"/>
                </a:lnTo>
                <a:lnTo>
                  <a:pt x="6427889" y="776084"/>
                </a:lnTo>
                <a:lnTo>
                  <a:pt x="6431162" y="777200"/>
                </a:lnTo>
                <a:lnTo>
                  <a:pt x="6434735" y="777647"/>
                </a:lnTo>
                <a:lnTo>
                  <a:pt x="6438009" y="778316"/>
                </a:lnTo>
                <a:lnTo>
                  <a:pt x="6441878" y="778539"/>
                </a:lnTo>
                <a:lnTo>
                  <a:pt x="6445152" y="778539"/>
                </a:lnTo>
                <a:lnTo>
                  <a:pt x="6448427" y="778093"/>
                </a:lnTo>
                <a:lnTo>
                  <a:pt x="6451998" y="777200"/>
                </a:lnTo>
                <a:lnTo>
                  <a:pt x="6455570" y="776084"/>
                </a:lnTo>
                <a:lnTo>
                  <a:pt x="6459143" y="774525"/>
                </a:lnTo>
                <a:lnTo>
                  <a:pt x="6462416" y="772740"/>
                </a:lnTo>
                <a:lnTo>
                  <a:pt x="6466286" y="770509"/>
                </a:lnTo>
                <a:lnTo>
                  <a:pt x="6469560" y="767833"/>
                </a:lnTo>
                <a:lnTo>
                  <a:pt x="6470453" y="769619"/>
                </a:lnTo>
                <a:lnTo>
                  <a:pt x="6471644" y="770956"/>
                </a:lnTo>
                <a:lnTo>
                  <a:pt x="6472537" y="772294"/>
                </a:lnTo>
                <a:lnTo>
                  <a:pt x="6473727" y="773409"/>
                </a:lnTo>
                <a:lnTo>
                  <a:pt x="6475216" y="774301"/>
                </a:lnTo>
                <a:lnTo>
                  <a:pt x="6476704" y="775194"/>
                </a:lnTo>
                <a:lnTo>
                  <a:pt x="6478787" y="775862"/>
                </a:lnTo>
                <a:lnTo>
                  <a:pt x="6480573" y="776309"/>
                </a:lnTo>
                <a:lnTo>
                  <a:pt x="6484741" y="776977"/>
                </a:lnTo>
                <a:lnTo>
                  <a:pt x="6489206" y="777200"/>
                </a:lnTo>
                <a:lnTo>
                  <a:pt x="6493968" y="776977"/>
                </a:lnTo>
                <a:lnTo>
                  <a:pt x="6499326" y="776309"/>
                </a:lnTo>
                <a:lnTo>
                  <a:pt x="6495159" y="778316"/>
                </a:lnTo>
                <a:lnTo>
                  <a:pt x="6490694" y="779654"/>
                </a:lnTo>
                <a:lnTo>
                  <a:pt x="6486229" y="780769"/>
                </a:lnTo>
                <a:lnTo>
                  <a:pt x="6481764" y="781659"/>
                </a:lnTo>
                <a:lnTo>
                  <a:pt x="6477002" y="782330"/>
                </a:lnTo>
                <a:lnTo>
                  <a:pt x="6472239" y="782775"/>
                </a:lnTo>
                <a:lnTo>
                  <a:pt x="6462416" y="783445"/>
                </a:lnTo>
                <a:lnTo>
                  <a:pt x="6451403" y="784114"/>
                </a:lnTo>
                <a:lnTo>
                  <a:pt x="6446045" y="784559"/>
                </a:lnTo>
                <a:lnTo>
                  <a:pt x="6440390" y="785451"/>
                </a:lnTo>
                <a:lnTo>
                  <a:pt x="6434139" y="786121"/>
                </a:lnTo>
                <a:lnTo>
                  <a:pt x="6427889" y="787681"/>
                </a:lnTo>
                <a:lnTo>
                  <a:pt x="6421340" y="789243"/>
                </a:lnTo>
                <a:lnTo>
                  <a:pt x="6414791" y="791249"/>
                </a:lnTo>
                <a:lnTo>
                  <a:pt x="6417768" y="794371"/>
                </a:lnTo>
                <a:lnTo>
                  <a:pt x="6421043" y="797270"/>
                </a:lnTo>
                <a:lnTo>
                  <a:pt x="6424316" y="799501"/>
                </a:lnTo>
                <a:lnTo>
                  <a:pt x="6427889" y="801731"/>
                </a:lnTo>
                <a:lnTo>
                  <a:pt x="6431460" y="803293"/>
                </a:lnTo>
                <a:lnTo>
                  <a:pt x="6435032" y="804630"/>
                </a:lnTo>
                <a:lnTo>
                  <a:pt x="6438604" y="805745"/>
                </a:lnTo>
                <a:lnTo>
                  <a:pt x="6442473" y="806191"/>
                </a:lnTo>
                <a:lnTo>
                  <a:pt x="6446343" y="806414"/>
                </a:lnTo>
                <a:lnTo>
                  <a:pt x="6449915" y="806414"/>
                </a:lnTo>
                <a:lnTo>
                  <a:pt x="6453487" y="806191"/>
                </a:lnTo>
                <a:lnTo>
                  <a:pt x="6457059" y="805299"/>
                </a:lnTo>
                <a:lnTo>
                  <a:pt x="6460631" y="804185"/>
                </a:lnTo>
                <a:lnTo>
                  <a:pt x="6463905" y="803070"/>
                </a:lnTo>
                <a:lnTo>
                  <a:pt x="6466881" y="801509"/>
                </a:lnTo>
                <a:lnTo>
                  <a:pt x="6469858" y="799501"/>
                </a:lnTo>
                <a:lnTo>
                  <a:pt x="6469858" y="801509"/>
                </a:lnTo>
                <a:lnTo>
                  <a:pt x="6469858" y="803070"/>
                </a:lnTo>
                <a:lnTo>
                  <a:pt x="6470751" y="804630"/>
                </a:lnTo>
                <a:lnTo>
                  <a:pt x="6471941" y="805745"/>
                </a:lnTo>
                <a:lnTo>
                  <a:pt x="6473430" y="806414"/>
                </a:lnTo>
                <a:lnTo>
                  <a:pt x="6475216" y="807306"/>
                </a:lnTo>
                <a:lnTo>
                  <a:pt x="6477002" y="807530"/>
                </a:lnTo>
                <a:lnTo>
                  <a:pt x="6479681" y="807975"/>
                </a:lnTo>
                <a:lnTo>
                  <a:pt x="6485336" y="808199"/>
                </a:lnTo>
                <a:lnTo>
                  <a:pt x="6491885" y="807975"/>
                </a:lnTo>
                <a:lnTo>
                  <a:pt x="6506469" y="807084"/>
                </a:lnTo>
                <a:lnTo>
                  <a:pt x="6514506" y="807084"/>
                </a:lnTo>
                <a:lnTo>
                  <a:pt x="6521948" y="807306"/>
                </a:lnTo>
                <a:lnTo>
                  <a:pt x="6525818" y="807530"/>
                </a:lnTo>
                <a:lnTo>
                  <a:pt x="6529389" y="808199"/>
                </a:lnTo>
                <a:lnTo>
                  <a:pt x="6533259" y="808644"/>
                </a:lnTo>
                <a:lnTo>
                  <a:pt x="6536533" y="809982"/>
                </a:lnTo>
                <a:lnTo>
                  <a:pt x="6539510" y="811097"/>
                </a:lnTo>
                <a:lnTo>
                  <a:pt x="6542784" y="812659"/>
                </a:lnTo>
                <a:lnTo>
                  <a:pt x="6545760" y="814665"/>
                </a:lnTo>
                <a:lnTo>
                  <a:pt x="6548141" y="816673"/>
                </a:lnTo>
                <a:lnTo>
                  <a:pt x="6550523" y="819571"/>
                </a:lnTo>
                <a:lnTo>
                  <a:pt x="6552309" y="822248"/>
                </a:lnTo>
                <a:lnTo>
                  <a:pt x="6553797" y="825593"/>
                </a:lnTo>
                <a:lnTo>
                  <a:pt x="6554987" y="829607"/>
                </a:lnTo>
                <a:lnTo>
                  <a:pt x="6560345" y="828492"/>
                </a:lnTo>
                <a:lnTo>
                  <a:pt x="6565703" y="827600"/>
                </a:lnTo>
                <a:lnTo>
                  <a:pt x="6570466" y="826708"/>
                </a:lnTo>
                <a:lnTo>
                  <a:pt x="6575526" y="826484"/>
                </a:lnTo>
                <a:lnTo>
                  <a:pt x="6579991" y="826261"/>
                </a:lnTo>
                <a:lnTo>
                  <a:pt x="6584456" y="826261"/>
                </a:lnTo>
                <a:lnTo>
                  <a:pt x="6593087" y="826484"/>
                </a:lnTo>
                <a:lnTo>
                  <a:pt x="6601124" y="827600"/>
                </a:lnTo>
                <a:lnTo>
                  <a:pt x="6608864" y="828715"/>
                </a:lnTo>
                <a:lnTo>
                  <a:pt x="6624341" y="832059"/>
                </a:lnTo>
                <a:lnTo>
                  <a:pt x="6632081" y="833621"/>
                </a:lnTo>
                <a:lnTo>
                  <a:pt x="6640118" y="834959"/>
                </a:lnTo>
                <a:lnTo>
                  <a:pt x="6648452" y="836074"/>
                </a:lnTo>
                <a:lnTo>
                  <a:pt x="6657084" y="836743"/>
                </a:lnTo>
                <a:lnTo>
                  <a:pt x="6661847" y="836966"/>
                </a:lnTo>
                <a:lnTo>
                  <a:pt x="6666609" y="836743"/>
                </a:lnTo>
                <a:lnTo>
                  <a:pt x="6671372" y="836297"/>
                </a:lnTo>
                <a:lnTo>
                  <a:pt x="6676729" y="836074"/>
                </a:lnTo>
                <a:lnTo>
                  <a:pt x="6681789" y="835183"/>
                </a:lnTo>
                <a:lnTo>
                  <a:pt x="6687444" y="834513"/>
                </a:lnTo>
                <a:lnTo>
                  <a:pt x="6693100" y="833398"/>
                </a:lnTo>
                <a:lnTo>
                  <a:pt x="6699351" y="831614"/>
                </a:lnTo>
                <a:lnTo>
                  <a:pt x="6693993" y="834959"/>
                </a:lnTo>
                <a:lnTo>
                  <a:pt x="6692207" y="836297"/>
                </a:lnTo>
                <a:lnTo>
                  <a:pt x="6691017" y="837412"/>
                </a:lnTo>
                <a:lnTo>
                  <a:pt x="6690123" y="838749"/>
                </a:lnTo>
                <a:lnTo>
                  <a:pt x="6689826" y="839865"/>
                </a:lnTo>
                <a:lnTo>
                  <a:pt x="6689826" y="840534"/>
                </a:lnTo>
                <a:lnTo>
                  <a:pt x="6690719" y="841426"/>
                </a:lnTo>
                <a:lnTo>
                  <a:pt x="6691314" y="842318"/>
                </a:lnTo>
                <a:lnTo>
                  <a:pt x="6692802" y="842764"/>
                </a:lnTo>
                <a:lnTo>
                  <a:pt x="6696077" y="844102"/>
                </a:lnTo>
                <a:lnTo>
                  <a:pt x="6700839" y="844548"/>
                </a:lnTo>
                <a:lnTo>
                  <a:pt x="6705900" y="845218"/>
                </a:lnTo>
                <a:lnTo>
                  <a:pt x="6712150" y="845218"/>
                </a:lnTo>
                <a:lnTo>
                  <a:pt x="6718401" y="845218"/>
                </a:lnTo>
                <a:lnTo>
                  <a:pt x="6732093" y="845218"/>
                </a:lnTo>
                <a:lnTo>
                  <a:pt x="6744297" y="844548"/>
                </a:lnTo>
                <a:lnTo>
                  <a:pt x="6754418" y="844325"/>
                </a:lnTo>
                <a:lnTo>
                  <a:pt x="6755310" y="841203"/>
                </a:lnTo>
                <a:lnTo>
                  <a:pt x="6755310" y="838749"/>
                </a:lnTo>
                <a:lnTo>
                  <a:pt x="6755310" y="836743"/>
                </a:lnTo>
                <a:lnTo>
                  <a:pt x="6754418" y="834959"/>
                </a:lnTo>
                <a:lnTo>
                  <a:pt x="6753822" y="833621"/>
                </a:lnTo>
                <a:lnTo>
                  <a:pt x="6752631" y="832506"/>
                </a:lnTo>
                <a:lnTo>
                  <a:pt x="6751441" y="831614"/>
                </a:lnTo>
                <a:lnTo>
                  <a:pt x="6749655" y="830945"/>
                </a:lnTo>
                <a:lnTo>
                  <a:pt x="6746381" y="830276"/>
                </a:lnTo>
                <a:lnTo>
                  <a:pt x="6742809" y="829385"/>
                </a:lnTo>
                <a:lnTo>
                  <a:pt x="6741321" y="829160"/>
                </a:lnTo>
                <a:lnTo>
                  <a:pt x="6739833" y="828492"/>
                </a:lnTo>
                <a:lnTo>
                  <a:pt x="6738344" y="827600"/>
                </a:lnTo>
                <a:lnTo>
                  <a:pt x="6737154" y="826484"/>
                </a:lnTo>
                <a:lnTo>
                  <a:pt x="6735665" y="829385"/>
                </a:lnTo>
                <a:lnTo>
                  <a:pt x="6733581" y="831614"/>
                </a:lnTo>
                <a:lnTo>
                  <a:pt x="6731200" y="833621"/>
                </a:lnTo>
                <a:lnTo>
                  <a:pt x="6728223" y="834959"/>
                </a:lnTo>
                <a:lnTo>
                  <a:pt x="6724950" y="836074"/>
                </a:lnTo>
                <a:lnTo>
                  <a:pt x="6721080" y="836743"/>
                </a:lnTo>
                <a:lnTo>
                  <a:pt x="6716913" y="836743"/>
                </a:lnTo>
                <a:lnTo>
                  <a:pt x="6712150" y="836074"/>
                </a:lnTo>
                <a:lnTo>
                  <a:pt x="6712150" y="834067"/>
                </a:lnTo>
                <a:lnTo>
                  <a:pt x="6712448" y="832059"/>
                </a:lnTo>
                <a:lnTo>
                  <a:pt x="6713043" y="830499"/>
                </a:lnTo>
                <a:lnTo>
                  <a:pt x="6713936" y="828715"/>
                </a:lnTo>
                <a:lnTo>
                  <a:pt x="6715127" y="827377"/>
                </a:lnTo>
                <a:lnTo>
                  <a:pt x="6716318" y="826039"/>
                </a:lnTo>
                <a:lnTo>
                  <a:pt x="6717806" y="824478"/>
                </a:lnTo>
                <a:lnTo>
                  <a:pt x="6719294" y="823809"/>
                </a:lnTo>
                <a:lnTo>
                  <a:pt x="6722568" y="821802"/>
                </a:lnTo>
                <a:lnTo>
                  <a:pt x="6726735" y="820240"/>
                </a:lnTo>
                <a:lnTo>
                  <a:pt x="6730902" y="819795"/>
                </a:lnTo>
                <a:lnTo>
                  <a:pt x="6735368" y="819125"/>
                </a:lnTo>
                <a:lnTo>
                  <a:pt x="6739833" y="819571"/>
                </a:lnTo>
                <a:lnTo>
                  <a:pt x="6744297" y="820240"/>
                </a:lnTo>
                <a:lnTo>
                  <a:pt x="6749060" y="821355"/>
                </a:lnTo>
                <a:lnTo>
                  <a:pt x="6752631" y="823139"/>
                </a:lnTo>
                <a:lnTo>
                  <a:pt x="6756204" y="825368"/>
                </a:lnTo>
                <a:lnTo>
                  <a:pt x="6757989" y="826708"/>
                </a:lnTo>
                <a:lnTo>
                  <a:pt x="6759180" y="828269"/>
                </a:lnTo>
                <a:lnTo>
                  <a:pt x="6760073" y="829607"/>
                </a:lnTo>
                <a:lnTo>
                  <a:pt x="6761264" y="831391"/>
                </a:lnTo>
                <a:lnTo>
                  <a:pt x="6762156" y="833398"/>
                </a:lnTo>
                <a:lnTo>
                  <a:pt x="6762752" y="835183"/>
                </a:lnTo>
                <a:lnTo>
                  <a:pt x="6785373" y="834513"/>
                </a:lnTo>
                <a:lnTo>
                  <a:pt x="6806508" y="833845"/>
                </a:lnTo>
                <a:lnTo>
                  <a:pt x="6816330" y="834067"/>
                </a:lnTo>
                <a:lnTo>
                  <a:pt x="6825855" y="834513"/>
                </a:lnTo>
                <a:lnTo>
                  <a:pt x="6835083" y="834959"/>
                </a:lnTo>
                <a:lnTo>
                  <a:pt x="6843714" y="835851"/>
                </a:lnTo>
                <a:lnTo>
                  <a:pt x="6852346" y="837190"/>
                </a:lnTo>
                <a:lnTo>
                  <a:pt x="6860979" y="838973"/>
                </a:lnTo>
                <a:lnTo>
                  <a:pt x="6869313" y="840980"/>
                </a:lnTo>
                <a:lnTo>
                  <a:pt x="6877945" y="843434"/>
                </a:lnTo>
                <a:lnTo>
                  <a:pt x="6886279" y="846779"/>
                </a:lnTo>
                <a:lnTo>
                  <a:pt x="6894614" y="850570"/>
                </a:lnTo>
                <a:lnTo>
                  <a:pt x="6902948" y="854807"/>
                </a:lnTo>
                <a:lnTo>
                  <a:pt x="6911581" y="859713"/>
                </a:lnTo>
                <a:lnTo>
                  <a:pt x="6913069" y="859044"/>
                </a:lnTo>
                <a:lnTo>
                  <a:pt x="6914259" y="858152"/>
                </a:lnTo>
                <a:lnTo>
                  <a:pt x="6914854" y="857259"/>
                </a:lnTo>
                <a:lnTo>
                  <a:pt x="6914854" y="856368"/>
                </a:lnTo>
                <a:lnTo>
                  <a:pt x="6914259" y="855252"/>
                </a:lnTo>
                <a:lnTo>
                  <a:pt x="6913366" y="854360"/>
                </a:lnTo>
                <a:lnTo>
                  <a:pt x="6910687" y="852354"/>
                </a:lnTo>
                <a:lnTo>
                  <a:pt x="6907413" y="850792"/>
                </a:lnTo>
                <a:lnTo>
                  <a:pt x="6903544" y="849008"/>
                </a:lnTo>
                <a:lnTo>
                  <a:pt x="6900567" y="847670"/>
                </a:lnTo>
                <a:lnTo>
                  <a:pt x="6898781" y="846555"/>
                </a:lnTo>
                <a:lnTo>
                  <a:pt x="6903246" y="846779"/>
                </a:lnTo>
                <a:lnTo>
                  <a:pt x="6909794" y="846779"/>
                </a:lnTo>
                <a:lnTo>
                  <a:pt x="6924677" y="846555"/>
                </a:lnTo>
                <a:lnTo>
                  <a:pt x="6963075" y="845663"/>
                </a:lnTo>
                <a:lnTo>
                  <a:pt x="6984208" y="845440"/>
                </a:lnTo>
                <a:lnTo>
                  <a:pt x="7005342" y="845663"/>
                </a:lnTo>
                <a:lnTo>
                  <a:pt x="7015462" y="845886"/>
                </a:lnTo>
                <a:lnTo>
                  <a:pt x="7025285" y="846555"/>
                </a:lnTo>
                <a:lnTo>
                  <a:pt x="7034215" y="847447"/>
                </a:lnTo>
                <a:lnTo>
                  <a:pt x="7042549" y="848785"/>
                </a:lnTo>
                <a:lnTo>
                  <a:pt x="7051181" y="846779"/>
                </a:lnTo>
                <a:lnTo>
                  <a:pt x="7059515" y="845663"/>
                </a:lnTo>
                <a:lnTo>
                  <a:pt x="7066957" y="845218"/>
                </a:lnTo>
                <a:lnTo>
                  <a:pt x="7074398" y="844548"/>
                </a:lnTo>
                <a:lnTo>
                  <a:pt x="7081542" y="844548"/>
                </a:lnTo>
                <a:lnTo>
                  <a:pt x="7088686" y="844771"/>
                </a:lnTo>
                <a:lnTo>
                  <a:pt x="7096127" y="845440"/>
                </a:lnTo>
                <a:lnTo>
                  <a:pt x="7102676" y="846332"/>
                </a:lnTo>
                <a:lnTo>
                  <a:pt x="7117559" y="848563"/>
                </a:lnTo>
                <a:lnTo>
                  <a:pt x="7132739" y="851015"/>
                </a:lnTo>
                <a:lnTo>
                  <a:pt x="7150301" y="853245"/>
                </a:lnTo>
                <a:lnTo>
                  <a:pt x="7159528" y="854807"/>
                </a:lnTo>
                <a:lnTo>
                  <a:pt x="7169648" y="855475"/>
                </a:lnTo>
                <a:lnTo>
                  <a:pt x="7169351" y="854138"/>
                </a:lnTo>
                <a:lnTo>
                  <a:pt x="7169053" y="853245"/>
                </a:lnTo>
                <a:lnTo>
                  <a:pt x="7167863" y="852354"/>
                </a:lnTo>
                <a:lnTo>
                  <a:pt x="7166672" y="852130"/>
                </a:lnTo>
                <a:lnTo>
                  <a:pt x="7163993" y="851685"/>
                </a:lnTo>
                <a:lnTo>
                  <a:pt x="7161611" y="851239"/>
                </a:lnTo>
                <a:lnTo>
                  <a:pt x="7183638" y="850570"/>
                </a:lnTo>
                <a:lnTo>
                  <a:pt x="7205963" y="850124"/>
                </a:lnTo>
                <a:lnTo>
                  <a:pt x="7227692" y="849901"/>
                </a:lnTo>
                <a:lnTo>
                  <a:pt x="7249421" y="849901"/>
                </a:lnTo>
                <a:lnTo>
                  <a:pt x="7292581" y="849901"/>
                </a:lnTo>
                <a:lnTo>
                  <a:pt x="7335146" y="850124"/>
                </a:lnTo>
                <a:lnTo>
                  <a:pt x="7376520" y="850124"/>
                </a:lnTo>
                <a:lnTo>
                  <a:pt x="7396761" y="850124"/>
                </a:lnTo>
                <a:lnTo>
                  <a:pt x="7417001" y="849678"/>
                </a:lnTo>
                <a:lnTo>
                  <a:pt x="7436944" y="849008"/>
                </a:lnTo>
                <a:lnTo>
                  <a:pt x="7456887" y="848339"/>
                </a:lnTo>
                <a:lnTo>
                  <a:pt x="7476234" y="846779"/>
                </a:lnTo>
                <a:lnTo>
                  <a:pt x="7495880" y="845218"/>
                </a:lnTo>
                <a:lnTo>
                  <a:pt x="7495284" y="846779"/>
                </a:lnTo>
                <a:lnTo>
                  <a:pt x="7495284" y="848339"/>
                </a:lnTo>
                <a:lnTo>
                  <a:pt x="7494690" y="849008"/>
                </a:lnTo>
                <a:lnTo>
                  <a:pt x="7493796" y="850124"/>
                </a:lnTo>
                <a:lnTo>
                  <a:pt x="7492308" y="851685"/>
                </a:lnTo>
                <a:lnTo>
                  <a:pt x="7490522" y="853023"/>
                </a:lnTo>
                <a:lnTo>
                  <a:pt x="7488438" y="854807"/>
                </a:lnTo>
                <a:lnTo>
                  <a:pt x="7487844" y="855475"/>
                </a:lnTo>
                <a:lnTo>
                  <a:pt x="7487546" y="856590"/>
                </a:lnTo>
                <a:lnTo>
                  <a:pt x="7486950" y="858152"/>
                </a:lnTo>
                <a:lnTo>
                  <a:pt x="7486653" y="859490"/>
                </a:lnTo>
                <a:lnTo>
                  <a:pt x="7486950" y="861275"/>
                </a:lnTo>
                <a:lnTo>
                  <a:pt x="7487546" y="863504"/>
                </a:lnTo>
                <a:lnTo>
                  <a:pt x="7490522" y="865735"/>
                </a:lnTo>
                <a:lnTo>
                  <a:pt x="7493499" y="867518"/>
                </a:lnTo>
                <a:lnTo>
                  <a:pt x="7496773" y="868633"/>
                </a:lnTo>
                <a:lnTo>
                  <a:pt x="7500345" y="869079"/>
                </a:lnTo>
                <a:lnTo>
                  <a:pt x="7503619" y="868856"/>
                </a:lnTo>
                <a:lnTo>
                  <a:pt x="7506596" y="868187"/>
                </a:lnTo>
                <a:lnTo>
                  <a:pt x="7510167" y="867072"/>
                </a:lnTo>
                <a:lnTo>
                  <a:pt x="7512549" y="865735"/>
                </a:lnTo>
                <a:lnTo>
                  <a:pt x="7515228" y="864396"/>
                </a:lnTo>
                <a:lnTo>
                  <a:pt x="7517609" y="862389"/>
                </a:lnTo>
                <a:lnTo>
                  <a:pt x="7519692" y="860159"/>
                </a:lnTo>
                <a:lnTo>
                  <a:pt x="7520883" y="858152"/>
                </a:lnTo>
                <a:lnTo>
                  <a:pt x="7522074" y="855921"/>
                </a:lnTo>
                <a:lnTo>
                  <a:pt x="7522371" y="853691"/>
                </a:lnTo>
                <a:lnTo>
                  <a:pt x="7522074" y="851239"/>
                </a:lnTo>
                <a:lnTo>
                  <a:pt x="7520883" y="849454"/>
                </a:lnTo>
                <a:lnTo>
                  <a:pt x="7524455" y="851685"/>
                </a:lnTo>
                <a:lnTo>
                  <a:pt x="7527729" y="853245"/>
                </a:lnTo>
                <a:lnTo>
                  <a:pt x="7531896" y="854807"/>
                </a:lnTo>
                <a:lnTo>
                  <a:pt x="7536659" y="855921"/>
                </a:lnTo>
                <a:lnTo>
                  <a:pt x="7542017" y="856590"/>
                </a:lnTo>
                <a:lnTo>
                  <a:pt x="7547374" y="857259"/>
                </a:lnTo>
                <a:lnTo>
                  <a:pt x="7553328" y="857483"/>
                </a:lnTo>
                <a:lnTo>
                  <a:pt x="7559876" y="857483"/>
                </a:lnTo>
                <a:lnTo>
                  <a:pt x="7566424" y="857259"/>
                </a:lnTo>
                <a:lnTo>
                  <a:pt x="7573271" y="856590"/>
                </a:lnTo>
                <a:lnTo>
                  <a:pt x="7588451" y="855475"/>
                </a:lnTo>
                <a:lnTo>
                  <a:pt x="7603632" y="853691"/>
                </a:lnTo>
                <a:lnTo>
                  <a:pt x="7620301" y="851685"/>
                </a:lnTo>
                <a:lnTo>
                  <a:pt x="7636969" y="849454"/>
                </a:lnTo>
                <a:lnTo>
                  <a:pt x="7653936" y="847447"/>
                </a:lnTo>
                <a:lnTo>
                  <a:pt x="7670902" y="845886"/>
                </a:lnTo>
                <a:lnTo>
                  <a:pt x="7687273" y="844771"/>
                </a:lnTo>
                <a:lnTo>
                  <a:pt x="7695310" y="844548"/>
                </a:lnTo>
                <a:lnTo>
                  <a:pt x="7703049" y="844325"/>
                </a:lnTo>
                <a:lnTo>
                  <a:pt x="7711086" y="844548"/>
                </a:lnTo>
                <a:lnTo>
                  <a:pt x="7718527" y="844771"/>
                </a:lnTo>
                <a:lnTo>
                  <a:pt x="7725671" y="845663"/>
                </a:lnTo>
                <a:lnTo>
                  <a:pt x="7732517" y="846555"/>
                </a:lnTo>
                <a:lnTo>
                  <a:pt x="7739363" y="847893"/>
                </a:lnTo>
                <a:lnTo>
                  <a:pt x="7745316" y="849678"/>
                </a:lnTo>
                <a:lnTo>
                  <a:pt x="7745614" y="850124"/>
                </a:lnTo>
                <a:lnTo>
                  <a:pt x="7745614" y="851015"/>
                </a:lnTo>
                <a:lnTo>
                  <a:pt x="7745614" y="854138"/>
                </a:lnTo>
                <a:lnTo>
                  <a:pt x="7745316" y="857259"/>
                </a:lnTo>
                <a:lnTo>
                  <a:pt x="7745316" y="858374"/>
                </a:lnTo>
                <a:lnTo>
                  <a:pt x="7745614" y="858598"/>
                </a:lnTo>
                <a:lnTo>
                  <a:pt x="7747102" y="858374"/>
                </a:lnTo>
                <a:lnTo>
                  <a:pt x="7750078" y="857037"/>
                </a:lnTo>
                <a:lnTo>
                  <a:pt x="7753651" y="855475"/>
                </a:lnTo>
                <a:lnTo>
                  <a:pt x="7757222" y="854807"/>
                </a:lnTo>
                <a:lnTo>
                  <a:pt x="7758711" y="854138"/>
                </a:lnTo>
                <a:lnTo>
                  <a:pt x="7760497" y="854138"/>
                </a:lnTo>
                <a:lnTo>
                  <a:pt x="7761092" y="854360"/>
                </a:lnTo>
                <a:lnTo>
                  <a:pt x="7761985" y="855252"/>
                </a:lnTo>
                <a:lnTo>
                  <a:pt x="7761985" y="856368"/>
                </a:lnTo>
                <a:lnTo>
                  <a:pt x="7761390" y="857929"/>
                </a:lnTo>
                <a:lnTo>
                  <a:pt x="7760497" y="860159"/>
                </a:lnTo>
                <a:lnTo>
                  <a:pt x="7758413" y="862834"/>
                </a:lnTo>
                <a:lnTo>
                  <a:pt x="7764961" y="859713"/>
                </a:lnTo>
                <a:lnTo>
                  <a:pt x="7771212" y="857259"/>
                </a:lnTo>
                <a:lnTo>
                  <a:pt x="7778059" y="855252"/>
                </a:lnTo>
                <a:lnTo>
                  <a:pt x="7785203" y="853913"/>
                </a:lnTo>
                <a:lnTo>
                  <a:pt x="7792346" y="852799"/>
                </a:lnTo>
                <a:lnTo>
                  <a:pt x="7799490" y="852130"/>
                </a:lnTo>
                <a:lnTo>
                  <a:pt x="7806932" y="851685"/>
                </a:lnTo>
                <a:lnTo>
                  <a:pt x="7814075" y="851239"/>
                </a:lnTo>
                <a:lnTo>
                  <a:pt x="7829255" y="851015"/>
                </a:lnTo>
                <a:lnTo>
                  <a:pt x="7843841" y="850792"/>
                </a:lnTo>
                <a:lnTo>
                  <a:pt x="7851580" y="850124"/>
                </a:lnTo>
                <a:lnTo>
                  <a:pt x="7858724" y="849678"/>
                </a:lnTo>
                <a:lnTo>
                  <a:pt x="7865272" y="848785"/>
                </a:lnTo>
                <a:lnTo>
                  <a:pt x="7872416" y="847447"/>
                </a:lnTo>
                <a:lnTo>
                  <a:pt x="7873904" y="847670"/>
                </a:lnTo>
                <a:lnTo>
                  <a:pt x="7875690" y="848339"/>
                </a:lnTo>
                <a:lnTo>
                  <a:pt x="7877178" y="848785"/>
                </a:lnTo>
                <a:lnTo>
                  <a:pt x="7877774" y="849678"/>
                </a:lnTo>
                <a:lnTo>
                  <a:pt x="7878964" y="850792"/>
                </a:lnTo>
                <a:lnTo>
                  <a:pt x="7879559" y="851908"/>
                </a:lnTo>
                <a:lnTo>
                  <a:pt x="7880453" y="854360"/>
                </a:lnTo>
                <a:lnTo>
                  <a:pt x="7880453" y="857259"/>
                </a:lnTo>
                <a:lnTo>
                  <a:pt x="7880155" y="860159"/>
                </a:lnTo>
                <a:lnTo>
                  <a:pt x="7878666" y="862834"/>
                </a:lnTo>
                <a:lnTo>
                  <a:pt x="7877178" y="865065"/>
                </a:lnTo>
                <a:lnTo>
                  <a:pt x="7902182" y="864842"/>
                </a:lnTo>
                <a:lnTo>
                  <a:pt x="7904265" y="864619"/>
                </a:lnTo>
                <a:lnTo>
                  <a:pt x="7905158" y="863949"/>
                </a:lnTo>
                <a:lnTo>
                  <a:pt x="7906051" y="863504"/>
                </a:lnTo>
                <a:lnTo>
                  <a:pt x="7906051" y="862834"/>
                </a:lnTo>
                <a:lnTo>
                  <a:pt x="7906051" y="861943"/>
                </a:lnTo>
                <a:lnTo>
                  <a:pt x="7905753" y="861275"/>
                </a:lnTo>
                <a:lnTo>
                  <a:pt x="7904265" y="859267"/>
                </a:lnTo>
                <a:lnTo>
                  <a:pt x="7902776" y="856590"/>
                </a:lnTo>
                <a:lnTo>
                  <a:pt x="7901288" y="853913"/>
                </a:lnTo>
                <a:lnTo>
                  <a:pt x="7900693" y="852130"/>
                </a:lnTo>
                <a:lnTo>
                  <a:pt x="7900693" y="850570"/>
                </a:lnTo>
                <a:lnTo>
                  <a:pt x="7901288" y="848785"/>
                </a:lnTo>
                <a:lnTo>
                  <a:pt x="7901884" y="846779"/>
                </a:lnTo>
                <a:lnTo>
                  <a:pt x="7908432" y="848563"/>
                </a:lnTo>
                <a:lnTo>
                  <a:pt x="7914683" y="850124"/>
                </a:lnTo>
                <a:lnTo>
                  <a:pt x="7927184" y="854360"/>
                </a:lnTo>
                <a:lnTo>
                  <a:pt x="7938793" y="858598"/>
                </a:lnTo>
                <a:lnTo>
                  <a:pt x="7950104" y="862389"/>
                </a:lnTo>
                <a:lnTo>
                  <a:pt x="7955759" y="863727"/>
                </a:lnTo>
                <a:lnTo>
                  <a:pt x="7961415" y="865065"/>
                </a:lnTo>
                <a:lnTo>
                  <a:pt x="7967070" y="865957"/>
                </a:lnTo>
                <a:lnTo>
                  <a:pt x="7972726" y="866626"/>
                </a:lnTo>
                <a:lnTo>
                  <a:pt x="7978382" y="866626"/>
                </a:lnTo>
                <a:lnTo>
                  <a:pt x="7984037" y="865957"/>
                </a:lnTo>
                <a:lnTo>
                  <a:pt x="7989692" y="864842"/>
                </a:lnTo>
                <a:lnTo>
                  <a:pt x="7995347" y="863280"/>
                </a:lnTo>
                <a:lnTo>
                  <a:pt x="7995347" y="866180"/>
                </a:lnTo>
                <a:lnTo>
                  <a:pt x="7995347" y="869079"/>
                </a:lnTo>
                <a:lnTo>
                  <a:pt x="7995645" y="871308"/>
                </a:lnTo>
                <a:lnTo>
                  <a:pt x="7996836" y="873316"/>
                </a:lnTo>
                <a:lnTo>
                  <a:pt x="7998622" y="877108"/>
                </a:lnTo>
                <a:lnTo>
                  <a:pt x="7999515" y="878890"/>
                </a:lnTo>
                <a:lnTo>
                  <a:pt x="8000110" y="880898"/>
                </a:lnTo>
                <a:lnTo>
                  <a:pt x="8003385" y="879784"/>
                </a:lnTo>
                <a:lnTo>
                  <a:pt x="8006957" y="878890"/>
                </a:lnTo>
                <a:lnTo>
                  <a:pt x="8010826" y="878446"/>
                </a:lnTo>
                <a:lnTo>
                  <a:pt x="8014695" y="877776"/>
                </a:lnTo>
                <a:lnTo>
                  <a:pt x="8018862" y="877776"/>
                </a:lnTo>
                <a:lnTo>
                  <a:pt x="8023030" y="877776"/>
                </a:lnTo>
                <a:lnTo>
                  <a:pt x="8031364" y="878222"/>
                </a:lnTo>
                <a:lnTo>
                  <a:pt x="8046843" y="879560"/>
                </a:lnTo>
                <a:lnTo>
                  <a:pt x="8053689" y="880007"/>
                </a:lnTo>
                <a:lnTo>
                  <a:pt x="8056665" y="880007"/>
                </a:lnTo>
                <a:lnTo>
                  <a:pt x="8059344" y="880007"/>
                </a:lnTo>
                <a:lnTo>
                  <a:pt x="8059344" y="882458"/>
                </a:lnTo>
                <a:lnTo>
                  <a:pt x="8059344" y="884244"/>
                </a:lnTo>
                <a:lnTo>
                  <a:pt x="8058451" y="885804"/>
                </a:lnTo>
                <a:lnTo>
                  <a:pt x="8057856" y="887142"/>
                </a:lnTo>
                <a:lnTo>
                  <a:pt x="8056665" y="888257"/>
                </a:lnTo>
                <a:lnTo>
                  <a:pt x="8055177" y="889149"/>
                </a:lnTo>
                <a:lnTo>
                  <a:pt x="8052200" y="890264"/>
                </a:lnTo>
                <a:lnTo>
                  <a:pt x="8049224" y="891603"/>
                </a:lnTo>
                <a:lnTo>
                  <a:pt x="8045949" y="893164"/>
                </a:lnTo>
                <a:lnTo>
                  <a:pt x="8045057" y="893834"/>
                </a:lnTo>
                <a:lnTo>
                  <a:pt x="8043866" y="894948"/>
                </a:lnTo>
                <a:lnTo>
                  <a:pt x="8042973" y="896509"/>
                </a:lnTo>
                <a:lnTo>
                  <a:pt x="8042675" y="898516"/>
                </a:lnTo>
                <a:lnTo>
                  <a:pt x="8047140" y="898070"/>
                </a:lnTo>
                <a:lnTo>
                  <a:pt x="8051605" y="898516"/>
                </a:lnTo>
                <a:lnTo>
                  <a:pt x="8055772" y="898739"/>
                </a:lnTo>
                <a:lnTo>
                  <a:pt x="8060237" y="899185"/>
                </a:lnTo>
                <a:lnTo>
                  <a:pt x="8069464" y="900745"/>
                </a:lnTo>
                <a:lnTo>
                  <a:pt x="8078691" y="902753"/>
                </a:lnTo>
                <a:lnTo>
                  <a:pt x="8087919" y="904983"/>
                </a:lnTo>
                <a:lnTo>
                  <a:pt x="8097147" y="907208"/>
                </a:lnTo>
                <a:lnTo>
                  <a:pt x="8116494" y="912337"/>
                </a:lnTo>
                <a:lnTo>
                  <a:pt x="8126316" y="914567"/>
                </a:lnTo>
                <a:lnTo>
                  <a:pt x="8136139" y="916128"/>
                </a:lnTo>
                <a:lnTo>
                  <a:pt x="8146260" y="917689"/>
                </a:lnTo>
                <a:lnTo>
                  <a:pt x="8151022" y="918134"/>
                </a:lnTo>
                <a:lnTo>
                  <a:pt x="8156380" y="918358"/>
                </a:lnTo>
                <a:lnTo>
                  <a:pt x="8161737" y="918804"/>
                </a:lnTo>
                <a:lnTo>
                  <a:pt x="8166798" y="918804"/>
                </a:lnTo>
                <a:lnTo>
                  <a:pt x="8172156" y="918358"/>
                </a:lnTo>
                <a:lnTo>
                  <a:pt x="8177514" y="917912"/>
                </a:lnTo>
                <a:lnTo>
                  <a:pt x="8183169" y="917019"/>
                </a:lnTo>
                <a:lnTo>
                  <a:pt x="8188229" y="915904"/>
                </a:lnTo>
                <a:lnTo>
                  <a:pt x="8193885" y="914789"/>
                </a:lnTo>
                <a:lnTo>
                  <a:pt x="8199540" y="913006"/>
                </a:lnTo>
                <a:lnTo>
                  <a:pt x="8201624" y="916797"/>
                </a:lnTo>
                <a:lnTo>
                  <a:pt x="8202219" y="919473"/>
                </a:lnTo>
                <a:lnTo>
                  <a:pt x="8202219" y="920811"/>
                </a:lnTo>
                <a:lnTo>
                  <a:pt x="8201922" y="921480"/>
                </a:lnTo>
                <a:lnTo>
                  <a:pt x="8201624" y="922149"/>
                </a:lnTo>
                <a:lnTo>
                  <a:pt x="8200731" y="922595"/>
                </a:lnTo>
                <a:lnTo>
                  <a:pt x="8200135" y="923264"/>
                </a:lnTo>
                <a:lnTo>
                  <a:pt x="8198945" y="923487"/>
                </a:lnTo>
                <a:lnTo>
                  <a:pt x="8196564" y="924156"/>
                </a:lnTo>
                <a:lnTo>
                  <a:pt x="8193885" y="924156"/>
                </a:lnTo>
                <a:lnTo>
                  <a:pt x="8190610" y="924156"/>
                </a:lnTo>
                <a:lnTo>
                  <a:pt x="8183764" y="923710"/>
                </a:lnTo>
                <a:lnTo>
                  <a:pt x="8180787" y="923710"/>
                </a:lnTo>
                <a:lnTo>
                  <a:pt x="8177811" y="924379"/>
                </a:lnTo>
                <a:lnTo>
                  <a:pt x="8174835" y="925271"/>
                </a:lnTo>
                <a:lnTo>
                  <a:pt x="8173644" y="925717"/>
                </a:lnTo>
                <a:lnTo>
                  <a:pt x="8172453" y="926609"/>
                </a:lnTo>
                <a:lnTo>
                  <a:pt x="8171858" y="927724"/>
                </a:lnTo>
                <a:lnTo>
                  <a:pt x="8170965" y="928839"/>
                </a:lnTo>
                <a:lnTo>
                  <a:pt x="8170668" y="930400"/>
                </a:lnTo>
                <a:lnTo>
                  <a:pt x="8170370" y="931739"/>
                </a:lnTo>
                <a:lnTo>
                  <a:pt x="8173941" y="932630"/>
                </a:lnTo>
                <a:lnTo>
                  <a:pt x="8178109" y="933300"/>
                </a:lnTo>
                <a:lnTo>
                  <a:pt x="8181978" y="933745"/>
                </a:lnTo>
                <a:lnTo>
                  <a:pt x="8186145" y="933745"/>
                </a:lnTo>
                <a:lnTo>
                  <a:pt x="8190312" y="933745"/>
                </a:lnTo>
                <a:lnTo>
                  <a:pt x="8194480" y="933300"/>
                </a:lnTo>
                <a:lnTo>
                  <a:pt x="8202516" y="932185"/>
                </a:lnTo>
                <a:lnTo>
                  <a:pt x="8210851" y="930846"/>
                </a:lnTo>
                <a:lnTo>
                  <a:pt x="8219483" y="928839"/>
                </a:lnTo>
                <a:lnTo>
                  <a:pt x="8236152" y="924602"/>
                </a:lnTo>
                <a:lnTo>
                  <a:pt x="8244487" y="922595"/>
                </a:lnTo>
                <a:lnTo>
                  <a:pt x="8252821" y="921257"/>
                </a:lnTo>
                <a:lnTo>
                  <a:pt x="8260560" y="920142"/>
                </a:lnTo>
                <a:lnTo>
                  <a:pt x="8264727" y="919919"/>
                </a:lnTo>
                <a:lnTo>
                  <a:pt x="8268597" y="919919"/>
                </a:lnTo>
                <a:lnTo>
                  <a:pt x="8272168" y="920142"/>
                </a:lnTo>
                <a:lnTo>
                  <a:pt x="8276038" y="920364"/>
                </a:lnTo>
                <a:lnTo>
                  <a:pt x="8279908" y="921034"/>
                </a:lnTo>
                <a:lnTo>
                  <a:pt x="8283479" y="922149"/>
                </a:lnTo>
                <a:lnTo>
                  <a:pt x="8287051" y="923264"/>
                </a:lnTo>
                <a:lnTo>
                  <a:pt x="8290325" y="924825"/>
                </a:lnTo>
                <a:lnTo>
                  <a:pt x="8293897" y="926832"/>
                </a:lnTo>
                <a:lnTo>
                  <a:pt x="8297172" y="929062"/>
                </a:lnTo>
                <a:lnTo>
                  <a:pt x="8298660" y="929062"/>
                </a:lnTo>
                <a:lnTo>
                  <a:pt x="8300148" y="928839"/>
                </a:lnTo>
                <a:lnTo>
                  <a:pt x="8301339" y="928394"/>
                </a:lnTo>
                <a:lnTo>
                  <a:pt x="8301934" y="927501"/>
                </a:lnTo>
                <a:lnTo>
                  <a:pt x="8302827" y="926609"/>
                </a:lnTo>
                <a:lnTo>
                  <a:pt x="8303125" y="925494"/>
                </a:lnTo>
                <a:lnTo>
                  <a:pt x="8304018" y="923041"/>
                </a:lnTo>
                <a:lnTo>
                  <a:pt x="8304613" y="920142"/>
                </a:lnTo>
                <a:lnTo>
                  <a:pt x="8305506" y="917912"/>
                </a:lnTo>
                <a:lnTo>
                  <a:pt x="8306101" y="917019"/>
                </a:lnTo>
                <a:lnTo>
                  <a:pt x="8306995" y="916128"/>
                </a:lnTo>
                <a:lnTo>
                  <a:pt x="8308185" y="915682"/>
                </a:lnTo>
                <a:lnTo>
                  <a:pt x="8309673" y="915236"/>
                </a:lnTo>
                <a:lnTo>
                  <a:pt x="8315626" y="918804"/>
                </a:lnTo>
                <a:lnTo>
                  <a:pt x="8321877" y="921926"/>
                </a:lnTo>
                <a:lnTo>
                  <a:pt x="8328128" y="924379"/>
                </a:lnTo>
                <a:lnTo>
                  <a:pt x="8334379" y="926386"/>
                </a:lnTo>
                <a:lnTo>
                  <a:pt x="8340927" y="927947"/>
                </a:lnTo>
                <a:lnTo>
                  <a:pt x="8347178" y="929062"/>
                </a:lnTo>
                <a:lnTo>
                  <a:pt x="8353726" y="929954"/>
                </a:lnTo>
                <a:lnTo>
                  <a:pt x="8359977" y="930400"/>
                </a:lnTo>
                <a:lnTo>
                  <a:pt x="8366525" y="930624"/>
                </a:lnTo>
                <a:lnTo>
                  <a:pt x="8372776" y="929954"/>
                </a:lnTo>
                <a:lnTo>
                  <a:pt x="8379325" y="929509"/>
                </a:lnTo>
                <a:lnTo>
                  <a:pt x="8385575" y="928616"/>
                </a:lnTo>
                <a:lnTo>
                  <a:pt x="8392124" y="927279"/>
                </a:lnTo>
                <a:lnTo>
                  <a:pt x="8398374" y="925717"/>
                </a:lnTo>
                <a:lnTo>
                  <a:pt x="8404923" y="924156"/>
                </a:lnTo>
                <a:lnTo>
                  <a:pt x="8411174" y="922149"/>
                </a:lnTo>
                <a:lnTo>
                  <a:pt x="8412066" y="927501"/>
                </a:lnTo>
                <a:lnTo>
                  <a:pt x="8413555" y="932185"/>
                </a:lnTo>
                <a:lnTo>
                  <a:pt x="8415341" y="936199"/>
                </a:lnTo>
                <a:lnTo>
                  <a:pt x="8417127" y="939989"/>
                </a:lnTo>
                <a:lnTo>
                  <a:pt x="8419806" y="942889"/>
                </a:lnTo>
                <a:lnTo>
                  <a:pt x="8422485" y="945564"/>
                </a:lnTo>
                <a:lnTo>
                  <a:pt x="8425461" y="947795"/>
                </a:lnTo>
                <a:lnTo>
                  <a:pt x="8428735" y="949802"/>
                </a:lnTo>
                <a:lnTo>
                  <a:pt x="8432605" y="951140"/>
                </a:lnTo>
                <a:lnTo>
                  <a:pt x="8436474" y="952255"/>
                </a:lnTo>
                <a:lnTo>
                  <a:pt x="8440641" y="953147"/>
                </a:lnTo>
                <a:lnTo>
                  <a:pt x="8444809" y="953593"/>
                </a:lnTo>
                <a:lnTo>
                  <a:pt x="8449274" y="954039"/>
                </a:lnTo>
                <a:lnTo>
                  <a:pt x="8453739" y="954262"/>
                </a:lnTo>
                <a:lnTo>
                  <a:pt x="8463562" y="954262"/>
                </a:lnTo>
                <a:lnTo>
                  <a:pt x="8483504" y="954039"/>
                </a:lnTo>
                <a:lnTo>
                  <a:pt x="8493625" y="954039"/>
                </a:lnTo>
                <a:lnTo>
                  <a:pt x="8498387" y="954262"/>
                </a:lnTo>
                <a:lnTo>
                  <a:pt x="8503745" y="954485"/>
                </a:lnTo>
                <a:lnTo>
                  <a:pt x="8508805" y="955377"/>
                </a:lnTo>
                <a:lnTo>
                  <a:pt x="8513270" y="956269"/>
                </a:lnTo>
                <a:lnTo>
                  <a:pt x="8518033" y="957385"/>
                </a:lnTo>
                <a:lnTo>
                  <a:pt x="8522497" y="958945"/>
                </a:lnTo>
                <a:lnTo>
                  <a:pt x="8527260" y="960730"/>
                </a:lnTo>
                <a:lnTo>
                  <a:pt x="8531129" y="962959"/>
                </a:lnTo>
                <a:lnTo>
                  <a:pt x="8534999" y="965859"/>
                </a:lnTo>
                <a:lnTo>
                  <a:pt x="8538868" y="968980"/>
                </a:lnTo>
                <a:lnTo>
                  <a:pt x="8543929" y="966974"/>
                </a:lnTo>
                <a:lnTo>
                  <a:pt x="8549584" y="965189"/>
                </a:lnTo>
                <a:lnTo>
                  <a:pt x="8555835" y="963851"/>
                </a:lnTo>
                <a:lnTo>
                  <a:pt x="8561788" y="962959"/>
                </a:lnTo>
                <a:lnTo>
                  <a:pt x="8567741" y="962513"/>
                </a:lnTo>
                <a:lnTo>
                  <a:pt x="8574289" y="962513"/>
                </a:lnTo>
                <a:lnTo>
                  <a:pt x="8580838" y="962513"/>
                </a:lnTo>
                <a:lnTo>
                  <a:pt x="8587387" y="962959"/>
                </a:lnTo>
                <a:lnTo>
                  <a:pt x="8593637" y="963851"/>
                </a:lnTo>
                <a:lnTo>
                  <a:pt x="8600483" y="964744"/>
                </a:lnTo>
                <a:lnTo>
                  <a:pt x="8607032" y="966081"/>
                </a:lnTo>
                <a:lnTo>
                  <a:pt x="8613283" y="967865"/>
                </a:lnTo>
                <a:lnTo>
                  <a:pt x="8619235" y="969427"/>
                </a:lnTo>
                <a:lnTo>
                  <a:pt x="8625487" y="971434"/>
                </a:lnTo>
                <a:lnTo>
                  <a:pt x="8631142" y="973664"/>
                </a:lnTo>
                <a:lnTo>
                  <a:pt x="8636202" y="975894"/>
                </a:lnTo>
                <a:lnTo>
                  <a:pt x="8639179" y="975224"/>
                </a:lnTo>
                <a:lnTo>
                  <a:pt x="8641858" y="973664"/>
                </a:lnTo>
                <a:lnTo>
                  <a:pt x="8643941" y="972102"/>
                </a:lnTo>
                <a:lnTo>
                  <a:pt x="8645727" y="970095"/>
                </a:lnTo>
                <a:lnTo>
                  <a:pt x="8649597" y="966081"/>
                </a:lnTo>
                <a:lnTo>
                  <a:pt x="8651085" y="963851"/>
                </a:lnTo>
                <a:lnTo>
                  <a:pt x="8652871" y="962067"/>
                </a:lnTo>
                <a:lnTo>
                  <a:pt x="8657633" y="961845"/>
                </a:lnTo>
                <a:lnTo>
                  <a:pt x="8659122" y="962067"/>
                </a:lnTo>
                <a:lnTo>
                  <a:pt x="8660014" y="962513"/>
                </a:lnTo>
                <a:lnTo>
                  <a:pt x="8660908" y="962736"/>
                </a:lnTo>
                <a:lnTo>
                  <a:pt x="8660908" y="963182"/>
                </a:lnTo>
                <a:lnTo>
                  <a:pt x="8660312" y="964744"/>
                </a:lnTo>
                <a:lnTo>
                  <a:pt x="8659122" y="966750"/>
                </a:lnTo>
                <a:lnTo>
                  <a:pt x="8657633" y="969204"/>
                </a:lnTo>
                <a:lnTo>
                  <a:pt x="8657335" y="970542"/>
                </a:lnTo>
                <a:lnTo>
                  <a:pt x="8657038" y="972102"/>
                </a:lnTo>
                <a:lnTo>
                  <a:pt x="8657038" y="973664"/>
                </a:lnTo>
                <a:lnTo>
                  <a:pt x="8657335" y="975448"/>
                </a:lnTo>
                <a:lnTo>
                  <a:pt x="8659717" y="975448"/>
                </a:lnTo>
                <a:lnTo>
                  <a:pt x="8661503" y="975448"/>
                </a:lnTo>
                <a:lnTo>
                  <a:pt x="8663289" y="974779"/>
                </a:lnTo>
                <a:lnTo>
                  <a:pt x="8664777" y="974333"/>
                </a:lnTo>
                <a:lnTo>
                  <a:pt x="8667456" y="972549"/>
                </a:lnTo>
                <a:lnTo>
                  <a:pt x="8670135" y="970542"/>
                </a:lnTo>
                <a:lnTo>
                  <a:pt x="8672516" y="968980"/>
                </a:lnTo>
                <a:lnTo>
                  <a:pt x="8675493" y="967196"/>
                </a:lnTo>
                <a:lnTo>
                  <a:pt x="8676981" y="966750"/>
                </a:lnTo>
                <a:lnTo>
                  <a:pt x="8678470" y="966081"/>
                </a:lnTo>
                <a:lnTo>
                  <a:pt x="8680255" y="965859"/>
                </a:lnTo>
                <a:lnTo>
                  <a:pt x="8682637" y="966081"/>
                </a:lnTo>
                <a:lnTo>
                  <a:pt x="8682339" y="964520"/>
                </a:lnTo>
                <a:lnTo>
                  <a:pt x="8681148" y="963182"/>
                </a:lnTo>
                <a:lnTo>
                  <a:pt x="8679660" y="962513"/>
                </a:lnTo>
                <a:lnTo>
                  <a:pt x="8677576" y="962067"/>
                </a:lnTo>
                <a:lnTo>
                  <a:pt x="8674004" y="961845"/>
                </a:lnTo>
                <a:lnTo>
                  <a:pt x="8669837" y="961621"/>
                </a:lnTo>
                <a:lnTo>
                  <a:pt x="8675195" y="959837"/>
                </a:lnTo>
                <a:lnTo>
                  <a:pt x="8680850" y="958276"/>
                </a:lnTo>
                <a:lnTo>
                  <a:pt x="8686208" y="957161"/>
                </a:lnTo>
                <a:lnTo>
                  <a:pt x="8692460" y="956492"/>
                </a:lnTo>
                <a:lnTo>
                  <a:pt x="8698412" y="956269"/>
                </a:lnTo>
                <a:lnTo>
                  <a:pt x="8704366" y="956046"/>
                </a:lnTo>
                <a:lnTo>
                  <a:pt x="8710914" y="956046"/>
                </a:lnTo>
                <a:lnTo>
                  <a:pt x="8717165" y="956269"/>
                </a:lnTo>
                <a:lnTo>
                  <a:pt x="8729964" y="957385"/>
                </a:lnTo>
                <a:lnTo>
                  <a:pt x="8742763" y="958500"/>
                </a:lnTo>
                <a:lnTo>
                  <a:pt x="8755265" y="959391"/>
                </a:lnTo>
                <a:lnTo>
                  <a:pt x="8761218" y="959615"/>
                </a:lnTo>
                <a:lnTo>
                  <a:pt x="8767171" y="959615"/>
                </a:lnTo>
                <a:lnTo>
                  <a:pt x="8763599" y="961621"/>
                </a:lnTo>
                <a:lnTo>
                  <a:pt x="8759729" y="963182"/>
                </a:lnTo>
                <a:lnTo>
                  <a:pt x="8755265" y="964966"/>
                </a:lnTo>
                <a:lnTo>
                  <a:pt x="8750204" y="966304"/>
                </a:lnTo>
                <a:lnTo>
                  <a:pt x="8745145" y="967865"/>
                </a:lnTo>
                <a:lnTo>
                  <a:pt x="8739787" y="968534"/>
                </a:lnTo>
                <a:lnTo>
                  <a:pt x="8734429" y="969427"/>
                </a:lnTo>
                <a:lnTo>
                  <a:pt x="8728773" y="969872"/>
                </a:lnTo>
                <a:lnTo>
                  <a:pt x="8723118" y="970095"/>
                </a:lnTo>
                <a:lnTo>
                  <a:pt x="8718058" y="969872"/>
                </a:lnTo>
                <a:lnTo>
                  <a:pt x="8712700" y="969427"/>
                </a:lnTo>
                <a:lnTo>
                  <a:pt x="8707342" y="968534"/>
                </a:lnTo>
                <a:lnTo>
                  <a:pt x="8702579" y="967196"/>
                </a:lnTo>
                <a:lnTo>
                  <a:pt x="8698412" y="965859"/>
                </a:lnTo>
                <a:lnTo>
                  <a:pt x="8694245" y="963851"/>
                </a:lnTo>
                <a:lnTo>
                  <a:pt x="8691269" y="961398"/>
                </a:lnTo>
                <a:lnTo>
                  <a:pt x="8690078" y="961621"/>
                </a:lnTo>
                <a:lnTo>
                  <a:pt x="8689781" y="962067"/>
                </a:lnTo>
                <a:lnTo>
                  <a:pt x="8688590" y="963182"/>
                </a:lnTo>
                <a:lnTo>
                  <a:pt x="8687995" y="964744"/>
                </a:lnTo>
                <a:lnTo>
                  <a:pt x="8687399" y="966081"/>
                </a:lnTo>
                <a:lnTo>
                  <a:pt x="8686804" y="967865"/>
                </a:lnTo>
                <a:lnTo>
                  <a:pt x="8685910" y="969204"/>
                </a:lnTo>
                <a:lnTo>
                  <a:pt x="8684422" y="970095"/>
                </a:lnTo>
                <a:lnTo>
                  <a:pt x="8683827" y="970319"/>
                </a:lnTo>
                <a:lnTo>
                  <a:pt x="8682637" y="970319"/>
                </a:lnTo>
                <a:lnTo>
                  <a:pt x="8684125" y="973440"/>
                </a:lnTo>
                <a:lnTo>
                  <a:pt x="8685613" y="976339"/>
                </a:lnTo>
                <a:lnTo>
                  <a:pt x="8687995" y="978569"/>
                </a:lnTo>
                <a:lnTo>
                  <a:pt x="8690078" y="980799"/>
                </a:lnTo>
                <a:lnTo>
                  <a:pt x="8692757" y="982807"/>
                </a:lnTo>
                <a:lnTo>
                  <a:pt x="8695733" y="984144"/>
                </a:lnTo>
                <a:lnTo>
                  <a:pt x="8698710" y="985483"/>
                </a:lnTo>
                <a:lnTo>
                  <a:pt x="8701687" y="986374"/>
                </a:lnTo>
                <a:lnTo>
                  <a:pt x="8704663" y="986598"/>
                </a:lnTo>
                <a:lnTo>
                  <a:pt x="8708235" y="987045"/>
                </a:lnTo>
                <a:lnTo>
                  <a:pt x="8711510" y="986598"/>
                </a:lnTo>
                <a:lnTo>
                  <a:pt x="8714486" y="985930"/>
                </a:lnTo>
                <a:lnTo>
                  <a:pt x="8717462" y="984814"/>
                </a:lnTo>
                <a:lnTo>
                  <a:pt x="8720141" y="983253"/>
                </a:lnTo>
                <a:lnTo>
                  <a:pt x="8722820" y="981023"/>
                </a:lnTo>
                <a:lnTo>
                  <a:pt x="8725202" y="978569"/>
                </a:lnTo>
                <a:lnTo>
                  <a:pt x="8730857" y="980799"/>
                </a:lnTo>
                <a:lnTo>
                  <a:pt x="8735620" y="983253"/>
                </a:lnTo>
                <a:lnTo>
                  <a:pt x="8740679" y="986152"/>
                </a:lnTo>
                <a:lnTo>
                  <a:pt x="8745145" y="989051"/>
                </a:lnTo>
                <a:lnTo>
                  <a:pt x="8754074" y="994849"/>
                </a:lnTo>
                <a:lnTo>
                  <a:pt x="8759135" y="997748"/>
                </a:lnTo>
                <a:lnTo>
                  <a:pt x="8763897" y="1000201"/>
                </a:lnTo>
                <a:lnTo>
                  <a:pt x="8767171" y="1000424"/>
                </a:lnTo>
                <a:lnTo>
                  <a:pt x="8769552" y="1000201"/>
                </a:lnTo>
                <a:lnTo>
                  <a:pt x="8771933" y="999086"/>
                </a:lnTo>
                <a:lnTo>
                  <a:pt x="8773422" y="997748"/>
                </a:lnTo>
                <a:lnTo>
                  <a:pt x="8774315" y="995964"/>
                </a:lnTo>
                <a:lnTo>
                  <a:pt x="8775506" y="993957"/>
                </a:lnTo>
                <a:lnTo>
                  <a:pt x="8776994" y="989497"/>
                </a:lnTo>
                <a:lnTo>
                  <a:pt x="8778185" y="984814"/>
                </a:lnTo>
                <a:lnTo>
                  <a:pt x="8779375" y="982807"/>
                </a:lnTo>
                <a:lnTo>
                  <a:pt x="8780566" y="980799"/>
                </a:lnTo>
                <a:lnTo>
                  <a:pt x="8781458" y="979015"/>
                </a:lnTo>
                <a:lnTo>
                  <a:pt x="8783542" y="977900"/>
                </a:lnTo>
                <a:lnTo>
                  <a:pt x="8785625" y="977454"/>
                </a:lnTo>
                <a:lnTo>
                  <a:pt x="8788602" y="977009"/>
                </a:lnTo>
                <a:lnTo>
                  <a:pt x="8789495" y="981692"/>
                </a:lnTo>
                <a:lnTo>
                  <a:pt x="8790983" y="985483"/>
                </a:lnTo>
                <a:lnTo>
                  <a:pt x="8792472" y="988604"/>
                </a:lnTo>
                <a:lnTo>
                  <a:pt x="8794258" y="991727"/>
                </a:lnTo>
                <a:lnTo>
                  <a:pt x="8796639" y="994403"/>
                </a:lnTo>
                <a:lnTo>
                  <a:pt x="8799020" y="996187"/>
                </a:lnTo>
                <a:lnTo>
                  <a:pt x="8801997" y="997971"/>
                </a:lnTo>
                <a:lnTo>
                  <a:pt x="8804675" y="999309"/>
                </a:lnTo>
                <a:lnTo>
                  <a:pt x="8807652" y="1000424"/>
                </a:lnTo>
                <a:lnTo>
                  <a:pt x="8810927" y="1001316"/>
                </a:lnTo>
                <a:lnTo>
                  <a:pt x="8814200" y="1001985"/>
                </a:lnTo>
                <a:lnTo>
                  <a:pt x="8818070" y="1002431"/>
                </a:lnTo>
                <a:lnTo>
                  <a:pt x="8825214" y="1002877"/>
                </a:lnTo>
                <a:lnTo>
                  <a:pt x="8832656" y="1002431"/>
                </a:lnTo>
                <a:lnTo>
                  <a:pt x="8848133" y="1001985"/>
                </a:lnTo>
                <a:lnTo>
                  <a:pt x="8855873" y="1001985"/>
                </a:lnTo>
                <a:lnTo>
                  <a:pt x="8859147" y="1002209"/>
                </a:lnTo>
                <a:lnTo>
                  <a:pt x="8862421" y="1002877"/>
                </a:lnTo>
                <a:lnTo>
                  <a:pt x="8865993" y="1003324"/>
                </a:lnTo>
                <a:lnTo>
                  <a:pt x="8868970" y="1004215"/>
                </a:lnTo>
                <a:lnTo>
                  <a:pt x="8871946" y="1005330"/>
                </a:lnTo>
                <a:lnTo>
                  <a:pt x="8874625" y="1006669"/>
                </a:lnTo>
                <a:lnTo>
                  <a:pt x="8877304" y="1008452"/>
                </a:lnTo>
                <a:lnTo>
                  <a:pt x="8879090" y="1010459"/>
                </a:lnTo>
                <a:lnTo>
                  <a:pt x="8881471" y="1012912"/>
                </a:lnTo>
                <a:lnTo>
                  <a:pt x="8882960" y="1015812"/>
                </a:lnTo>
                <a:lnTo>
                  <a:pt x="8888020" y="1014697"/>
                </a:lnTo>
                <a:lnTo>
                  <a:pt x="8893675" y="1013804"/>
                </a:lnTo>
                <a:lnTo>
                  <a:pt x="8900223" y="1012912"/>
                </a:lnTo>
                <a:lnTo>
                  <a:pt x="8906474" y="1012689"/>
                </a:lnTo>
                <a:lnTo>
                  <a:pt x="8913618" y="1012689"/>
                </a:lnTo>
                <a:lnTo>
                  <a:pt x="8920762" y="1012689"/>
                </a:lnTo>
                <a:lnTo>
                  <a:pt x="8928501" y="1012912"/>
                </a:lnTo>
                <a:lnTo>
                  <a:pt x="8935942" y="1013582"/>
                </a:lnTo>
                <a:lnTo>
                  <a:pt x="8951421" y="1014919"/>
                </a:lnTo>
                <a:lnTo>
                  <a:pt x="8967196" y="1016927"/>
                </a:lnTo>
                <a:lnTo>
                  <a:pt x="8982079" y="1019379"/>
                </a:lnTo>
                <a:lnTo>
                  <a:pt x="8996962" y="1021833"/>
                </a:lnTo>
                <a:lnTo>
                  <a:pt x="8994581" y="1024286"/>
                </a:lnTo>
                <a:lnTo>
                  <a:pt x="8993092" y="1026069"/>
                </a:lnTo>
                <a:lnTo>
                  <a:pt x="8991902" y="1028077"/>
                </a:lnTo>
                <a:lnTo>
                  <a:pt x="8991009" y="1030084"/>
                </a:lnTo>
                <a:lnTo>
                  <a:pt x="8990413" y="1031868"/>
                </a:lnTo>
                <a:lnTo>
                  <a:pt x="8990413" y="1033429"/>
                </a:lnTo>
                <a:lnTo>
                  <a:pt x="8990413" y="1035213"/>
                </a:lnTo>
                <a:lnTo>
                  <a:pt x="8991306" y="1036551"/>
                </a:lnTo>
                <a:lnTo>
                  <a:pt x="8991902" y="1038112"/>
                </a:lnTo>
                <a:lnTo>
                  <a:pt x="8993092" y="1039227"/>
                </a:lnTo>
                <a:lnTo>
                  <a:pt x="8994581" y="1040342"/>
                </a:lnTo>
                <a:lnTo>
                  <a:pt x="8996664" y="1041457"/>
                </a:lnTo>
                <a:lnTo>
                  <a:pt x="8998450" y="1042349"/>
                </a:lnTo>
                <a:lnTo>
                  <a:pt x="9000534" y="1043018"/>
                </a:lnTo>
                <a:lnTo>
                  <a:pt x="9005892" y="1044133"/>
                </a:lnTo>
                <a:lnTo>
                  <a:pt x="9001427" y="1045025"/>
                </a:lnTo>
                <a:lnTo>
                  <a:pt x="8997260" y="1045025"/>
                </a:lnTo>
                <a:lnTo>
                  <a:pt x="8993985" y="1044802"/>
                </a:lnTo>
                <a:lnTo>
                  <a:pt x="8991009" y="1043910"/>
                </a:lnTo>
                <a:lnTo>
                  <a:pt x="8988330" y="1042795"/>
                </a:lnTo>
                <a:lnTo>
                  <a:pt x="8985948" y="1041457"/>
                </a:lnTo>
                <a:lnTo>
                  <a:pt x="8981781" y="1038781"/>
                </a:lnTo>
                <a:lnTo>
                  <a:pt x="8979698" y="1037666"/>
                </a:lnTo>
                <a:lnTo>
                  <a:pt x="8977317" y="1036997"/>
                </a:lnTo>
                <a:lnTo>
                  <a:pt x="8974935" y="1036551"/>
                </a:lnTo>
                <a:lnTo>
                  <a:pt x="8971959" y="1036997"/>
                </a:lnTo>
                <a:lnTo>
                  <a:pt x="8968983" y="1037666"/>
                </a:lnTo>
                <a:lnTo>
                  <a:pt x="8964815" y="1039450"/>
                </a:lnTo>
                <a:lnTo>
                  <a:pt x="8960350" y="1041903"/>
                </a:lnTo>
                <a:lnTo>
                  <a:pt x="8955588" y="1045694"/>
                </a:lnTo>
                <a:lnTo>
                  <a:pt x="8959755" y="1052162"/>
                </a:lnTo>
                <a:lnTo>
                  <a:pt x="8962136" y="1055507"/>
                </a:lnTo>
                <a:lnTo>
                  <a:pt x="8964517" y="1058406"/>
                </a:lnTo>
                <a:lnTo>
                  <a:pt x="8966006" y="1059521"/>
                </a:lnTo>
                <a:lnTo>
                  <a:pt x="8967494" y="1060636"/>
                </a:lnTo>
                <a:lnTo>
                  <a:pt x="8969280" y="1061751"/>
                </a:lnTo>
                <a:lnTo>
                  <a:pt x="8971363" y="1062643"/>
                </a:lnTo>
                <a:lnTo>
                  <a:pt x="8973447" y="1062866"/>
                </a:lnTo>
                <a:lnTo>
                  <a:pt x="8975829" y="1063312"/>
                </a:lnTo>
                <a:lnTo>
                  <a:pt x="8978508" y="1063312"/>
                </a:lnTo>
                <a:lnTo>
                  <a:pt x="8981186" y="1063088"/>
                </a:lnTo>
                <a:lnTo>
                  <a:pt x="8977317" y="1061528"/>
                </a:lnTo>
                <a:lnTo>
                  <a:pt x="8974638" y="1059967"/>
                </a:lnTo>
                <a:lnTo>
                  <a:pt x="8972852" y="1058628"/>
                </a:lnTo>
                <a:lnTo>
                  <a:pt x="8971661" y="1057737"/>
                </a:lnTo>
                <a:lnTo>
                  <a:pt x="8971066" y="1056622"/>
                </a:lnTo>
                <a:lnTo>
                  <a:pt x="8971363" y="1056176"/>
                </a:lnTo>
                <a:lnTo>
                  <a:pt x="8972554" y="1055284"/>
                </a:lnTo>
                <a:lnTo>
                  <a:pt x="8973447" y="1054838"/>
                </a:lnTo>
                <a:lnTo>
                  <a:pt x="8975829" y="1054392"/>
                </a:lnTo>
                <a:lnTo>
                  <a:pt x="8978210" y="1054169"/>
                </a:lnTo>
                <a:lnTo>
                  <a:pt x="8983865" y="1053723"/>
                </a:lnTo>
                <a:lnTo>
                  <a:pt x="8997558" y="1053499"/>
                </a:lnTo>
                <a:lnTo>
                  <a:pt x="8995473" y="1055507"/>
                </a:lnTo>
                <a:lnTo>
                  <a:pt x="8993390" y="1057737"/>
                </a:lnTo>
                <a:lnTo>
                  <a:pt x="8991604" y="1060636"/>
                </a:lnTo>
                <a:lnTo>
                  <a:pt x="8990116" y="1063312"/>
                </a:lnTo>
                <a:lnTo>
                  <a:pt x="8987735" y="1069779"/>
                </a:lnTo>
                <a:lnTo>
                  <a:pt x="8985651" y="1076469"/>
                </a:lnTo>
                <a:lnTo>
                  <a:pt x="8971066" y="1075577"/>
                </a:lnTo>
                <a:lnTo>
                  <a:pt x="8962731" y="1075577"/>
                </a:lnTo>
                <a:lnTo>
                  <a:pt x="8954100" y="1075577"/>
                </a:lnTo>
                <a:lnTo>
                  <a:pt x="8944872" y="1075577"/>
                </a:lnTo>
                <a:lnTo>
                  <a:pt x="8935645" y="1076024"/>
                </a:lnTo>
                <a:lnTo>
                  <a:pt x="8925822" y="1076692"/>
                </a:lnTo>
                <a:lnTo>
                  <a:pt x="8916297" y="1077807"/>
                </a:lnTo>
                <a:lnTo>
                  <a:pt x="8906474" y="1079145"/>
                </a:lnTo>
                <a:lnTo>
                  <a:pt x="8897545" y="1080929"/>
                </a:lnTo>
                <a:lnTo>
                  <a:pt x="8888020" y="1083159"/>
                </a:lnTo>
                <a:lnTo>
                  <a:pt x="8879387" y="1086058"/>
                </a:lnTo>
                <a:lnTo>
                  <a:pt x="8871648" y="1088958"/>
                </a:lnTo>
                <a:lnTo>
                  <a:pt x="8867481" y="1090964"/>
                </a:lnTo>
                <a:lnTo>
                  <a:pt x="8863910" y="1092748"/>
                </a:lnTo>
                <a:lnTo>
                  <a:pt x="8860337" y="1094978"/>
                </a:lnTo>
                <a:lnTo>
                  <a:pt x="8857361" y="1097208"/>
                </a:lnTo>
                <a:lnTo>
                  <a:pt x="8853789" y="1099438"/>
                </a:lnTo>
                <a:lnTo>
                  <a:pt x="8851110" y="1102114"/>
                </a:lnTo>
                <a:lnTo>
                  <a:pt x="8878792" y="1104567"/>
                </a:lnTo>
                <a:lnTo>
                  <a:pt x="8891889" y="1105459"/>
                </a:lnTo>
                <a:lnTo>
                  <a:pt x="8897545" y="1105459"/>
                </a:lnTo>
                <a:lnTo>
                  <a:pt x="8902010" y="1105459"/>
                </a:lnTo>
                <a:lnTo>
                  <a:pt x="8902010" y="1102114"/>
                </a:lnTo>
                <a:lnTo>
                  <a:pt x="8901414" y="1099216"/>
                </a:lnTo>
                <a:lnTo>
                  <a:pt x="8900521" y="1096763"/>
                </a:lnTo>
                <a:lnTo>
                  <a:pt x="8899033" y="1094756"/>
                </a:lnTo>
                <a:lnTo>
                  <a:pt x="8897247" y="1093194"/>
                </a:lnTo>
                <a:lnTo>
                  <a:pt x="8894866" y="1092525"/>
                </a:lnTo>
                <a:lnTo>
                  <a:pt x="8892187" y="1092079"/>
                </a:lnTo>
                <a:lnTo>
                  <a:pt x="8888912" y="1092079"/>
                </a:lnTo>
                <a:lnTo>
                  <a:pt x="8888912" y="1090518"/>
                </a:lnTo>
                <a:lnTo>
                  <a:pt x="8889210" y="1089403"/>
                </a:lnTo>
                <a:lnTo>
                  <a:pt x="8890103" y="1088511"/>
                </a:lnTo>
                <a:lnTo>
                  <a:pt x="8890996" y="1087619"/>
                </a:lnTo>
                <a:lnTo>
                  <a:pt x="8892187" y="1087396"/>
                </a:lnTo>
                <a:lnTo>
                  <a:pt x="8893377" y="1087173"/>
                </a:lnTo>
                <a:lnTo>
                  <a:pt x="8896652" y="1087173"/>
                </a:lnTo>
                <a:lnTo>
                  <a:pt x="8903795" y="1087619"/>
                </a:lnTo>
                <a:lnTo>
                  <a:pt x="8907367" y="1087842"/>
                </a:lnTo>
                <a:lnTo>
                  <a:pt x="8908856" y="1087619"/>
                </a:lnTo>
                <a:lnTo>
                  <a:pt x="8910046" y="1087396"/>
                </a:lnTo>
                <a:lnTo>
                  <a:pt x="8907962" y="1089849"/>
                </a:lnTo>
                <a:lnTo>
                  <a:pt x="8906474" y="1092079"/>
                </a:lnTo>
                <a:lnTo>
                  <a:pt x="8905879" y="1094087"/>
                </a:lnTo>
                <a:lnTo>
                  <a:pt x="8905879" y="1095871"/>
                </a:lnTo>
                <a:lnTo>
                  <a:pt x="8906177" y="1097208"/>
                </a:lnTo>
                <a:lnTo>
                  <a:pt x="8907070" y="1098547"/>
                </a:lnTo>
                <a:lnTo>
                  <a:pt x="8908558" y="1099884"/>
                </a:lnTo>
                <a:lnTo>
                  <a:pt x="8909450" y="1101223"/>
                </a:lnTo>
                <a:lnTo>
                  <a:pt x="8913023" y="1103452"/>
                </a:lnTo>
                <a:lnTo>
                  <a:pt x="8916000" y="1106352"/>
                </a:lnTo>
                <a:lnTo>
                  <a:pt x="8917190" y="1107690"/>
                </a:lnTo>
                <a:lnTo>
                  <a:pt x="8918083" y="1109697"/>
                </a:lnTo>
                <a:lnTo>
                  <a:pt x="8918976" y="1111703"/>
                </a:lnTo>
                <a:lnTo>
                  <a:pt x="8918976" y="1114157"/>
                </a:lnTo>
                <a:lnTo>
                  <a:pt x="8893675" y="1114826"/>
                </a:lnTo>
                <a:lnTo>
                  <a:pt x="8894270" y="1116610"/>
                </a:lnTo>
                <a:lnTo>
                  <a:pt x="8894568" y="1118617"/>
                </a:lnTo>
                <a:lnTo>
                  <a:pt x="8895163" y="1120401"/>
                </a:lnTo>
                <a:lnTo>
                  <a:pt x="8896056" y="1121739"/>
                </a:lnTo>
                <a:lnTo>
                  <a:pt x="8897247" y="1123077"/>
                </a:lnTo>
                <a:lnTo>
                  <a:pt x="8898735" y="1123969"/>
                </a:lnTo>
                <a:lnTo>
                  <a:pt x="8899925" y="1124861"/>
                </a:lnTo>
                <a:lnTo>
                  <a:pt x="8901414" y="1125753"/>
                </a:lnTo>
                <a:lnTo>
                  <a:pt x="8904986" y="1126868"/>
                </a:lnTo>
                <a:lnTo>
                  <a:pt x="8908856" y="1127314"/>
                </a:lnTo>
                <a:lnTo>
                  <a:pt x="8913023" y="1127314"/>
                </a:lnTo>
                <a:lnTo>
                  <a:pt x="8917488" y="1127314"/>
                </a:lnTo>
                <a:lnTo>
                  <a:pt x="8926417" y="1127091"/>
                </a:lnTo>
                <a:lnTo>
                  <a:pt x="8930883" y="1126868"/>
                </a:lnTo>
                <a:lnTo>
                  <a:pt x="8935645" y="1126868"/>
                </a:lnTo>
                <a:lnTo>
                  <a:pt x="8939812" y="1127314"/>
                </a:lnTo>
                <a:lnTo>
                  <a:pt x="8943384" y="1127983"/>
                </a:lnTo>
                <a:lnTo>
                  <a:pt x="8944872" y="1128875"/>
                </a:lnTo>
                <a:lnTo>
                  <a:pt x="8946360" y="1129321"/>
                </a:lnTo>
                <a:lnTo>
                  <a:pt x="8947848" y="1130213"/>
                </a:lnTo>
                <a:lnTo>
                  <a:pt x="8949039" y="1131328"/>
                </a:lnTo>
                <a:lnTo>
                  <a:pt x="8948742" y="1134228"/>
                </a:lnTo>
                <a:lnTo>
                  <a:pt x="8947848" y="1135788"/>
                </a:lnTo>
                <a:lnTo>
                  <a:pt x="8947254" y="1136903"/>
                </a:lnTo>
                <a:lnTo>
                  <a:pt x="8946063" y="1137573"/>
                </a:lnTo>
                <a:lnTo>
                  <a:pt x="8944872" y="1137573"/>
                </a:lnTo>
                <a:lnTo>
                  <a:pt x="8943384" y="1136903"/>
                </a:lnTo>
                <a:lnTo>
                  <a:pt x="8939812" y="1135566"/>
                </a:lnTo>
                <a:lnTo>
                  <a:pt x="8935645" y="1134004"/>
                </a:lnTo>
                <a:lnTo>
                  <a:pt x="8933263" y="1133112"/>
                </a:lnTo>
                <a:lnTo>
                  <a:pt x="8930585" y="1132666"/>
                </a:lnTo>
                <a:lnTo>
                  <a:pt x="8927906" y="1132666"/>
                </a:lnTo>
                <a:lnTo>
                  <a:pt x="8925525" y="1133336"/>
                </a:lnTo>
                <a:lnTo>
                  <a:pt x="8922846" y="1134451"/>
                </a:lnTo>
                <a:lnTo>
                  <a:pt x="8919869" y="1136458"/>
                </a:lnTo>
                <a:lnTo>
                  <a:pt x="8920762" y="1140694"/>
                </a:lnTo>
                <a:lnTo>
                  <a:pt x="8922846" y="1144040"/>
                </a:lnTo>
                <a:lnTo>
                  <a:pt x="8924631" y="1146492"/>
                </a:lnTo>
                <a:lnTo>
                  <a:pt x="8927013" y="1148277"/>
                </a:lnTo>
                <a:lnTo>
                  <a:pt x="8929096" y="1149615"/>
                </a:lnTo>
                <a:lnTo>
                  <a:pt x="8931775" y="1150283"/>
                </a:lnTo>
                <a:lnTo>
                  <a:pt x="8934454" y="1150507"/>
                </a:lnTo>
                <a:lnTo>
                  <a:pt x="8937431" y="1150730"/>
                </a:lnTo>
                <a:lnTo>
                  <a:pt x="8943384" y="1150507"/>
                </a:lnTo>
                <a:lnTo>
                  <a:pt x="8949933" y="1150283"/>
                </a:lnTo>
                <a:lnTo>
                  <a:pt x="8953206" y="1150507"/>
                </a:lnTo>
                <a:lnTo>
                  <a:pt x="8956183" y="1151176"/>
                </a:lnTo>
                <a:lnTo>
                  <a:pt x="8959160" y="1151845"/>
                </a:lnTo>
                <a:lnTo>
                  <a:pt x="8962136" y="1153628"/>
                </a:lnTo>
                <a:lnTo>
                  <a:pt x="8961541" y="1155858"/>
                </a:lnTo>
                <a:lnTo>
                  <a:pt x="8960350" y="1157866"/>
                </a:lnTo>
                <a:lnTo>
                  <a:pt x="8958862" y="1159873"/>
                </a:lnTo>
                <a:lnTo>
                  <a:pt x="8957671" y="1161211"/>
                </a:lnTo>
                <a:lnTo>
                  <a:pt x="8955885" y="1162995"/>
                </a:lnTo>
                <a:lnTo>
                  <a:pt x="8954397" y="1164110"/>
                </a:lnTo>
                <a:lnTo>
                  <a:pt x="8952909" y="1165225"/>
                </a:lnTo>
                <a:lnTo>
                  <a:pt x="8951123" y="1166118"/>
                </a:lnTo>
                <a:lnTo>
                  <a:pt x="8946956" y="1167456"/>
                </a:lnTo>
                <a:lnTo>
                  <a:pt x="8942788" y="1168347"/>
                </a:lnTo>
                <a:lnTo>
                  <a:pt x="8938323" y="1168793"/>
                </a:lnTo>
                <a:lnTo>
                  <a:pt x="8933263" y="1168793"/>
                </a:lnTo>
                <a:lnTo>
                  <a:pt x="8928798" y="1168793"/>
                </a:lnTo>
                <a:lnTo>
                  <a:pt x="8923441" y="1168571"/>
                </a:lnTo>
                <a:lnTo>
                  <a:pt x="8913618" y="1167678"/>
                </a:lnTo>
                <a:lnTo>
                  <a:pt x="8908856" y="1167678"/>
                </a:lnTo>
                <a:lnTo>
                  <a:pt x="8903795" y="1167678"/>
                </a:lnTo>
                <a:lnTo>
                  <a:pt x="8899331" y="1168124"/>
                </a:lnTo>
                <a:lnTo>
                  <a:pt x="8895163" y="1168571"/>
                </a:lnTo>
                <a:lnTo>
                  <a:pt x="8892782" y="1169462"/>
                </a:lnTo>
                <a:lnTo>
                  <a:pt x="8890698" y="1170354"/>
                </a:lnTo>
                <a:lnTo>
                  <a:pt x="8888912" y="1171023"/>
                </a:lnTo>
                <a:lnTo>
                  <a:pt x="8887424" y="1172361"/>
                </a:lnTo>
                <a:lnTo>
                  <a:pt x="8884745" y="1174591"/>
                </a:lnTo>
                <a:lnTo>
                  <a:pt x="8882364" y="1176376"/>
                </a:lnTo>
                <a:lnTo>
                  <a:pt x="8881471" y="1177267"/>
                </a:lnTo>
                <a:lnTo>
                  <a:pt x="8879983" y="1177937"/>
                </a:lnTo>
                <a:lnTo>
                  <a:pt x="8878197" y="1178159"/>
                </a:lnTo>
                <a:lnTo>
                  <a:pt x="8876411" y="1177937"/>
                </a:lnTo>
                <a:lnTo>
                  <a:pt x="8874625" y="1177713"/>
                </a:lnTo>
                <a:lnTo>
                  <a:pt x="8871946" y="1176822"/>
                </a:lnTo>
                <a:lnTo>
                  <a:pt x="8868970" y="1175706"/>
                </a:lnTo>
                <a:lnTo>
                  <a:pt x="8865398" y="1173699"/>
                </a:lnTo>
                <a:lnTo>
                  <a:pt x="8864802" y="1175261"/>
                </a:lnTo>
                <a:lnTo>
                  <a:pt x="8863314" y="1177044"/>
                </a:lnTo>
                <a:lnTo>
                  <a:pt x="8861528" y="1178828"/>
                </a:lnTo>
                <a:lnTo>
                  <a:pt x="8859445" y="1180389"/>
                </a:lnTo>
                <a:lnTo>
                  <a:pt x="8853789" y="1184181"/>
                </a:lnTo>
                <a:lnTo>
                  <a:pt x="8847538" y="1187526"/>
                </a:lnTo>
                <a:lnTo>
                  <a:pt x="8839799" y="1190871"/>
                </a:lnTo>
                <a:lnTo>
                  <a:pt x="8832060" y="1193770"/>
                </a:lnTo>
                <a:lnTo>
                  <a:pt x="8823725" y="1196000"/>
                </a:lnTo>
                <a:lnTo>
                  <a:pt x="8819558" y="1196892"/>
                </a:lnTo>
                <a:lnTo>
                  <a:pt x="8815391" y="1197338"/>
                </a:lnTo>
                <a:lnTo>
                  <a:pt x="8816285" y="1195331"/>
                </a:lnTo>
                <a:lnTo>
                  <a:pt x="8816879" y="1193770"/>
                </a:lnTo>
                <a:lnTo>
                  <a:pt x="8819558" y="1190647"/>
                </a:lnTo>
                <a:lnTo>
                  <a:pt x="8820749" y="1189087"/>
                </a:lnTo>
                <a:lnTo>
                  <a:pt x="8822237" y="1187748"/>
                </a:lnTo>
                <a:lnTo>
                  <a:pt x="8823131" y="1185742"/>
                </a:lnTo>
                <a:lnTo>
                  <a:pt x="8823428" y="1183735"/>
                </a:lnTo>
                <a:lnTo>
                  <a:pt x="8818070" y="1183511"/>
                </a:lnTo>
                <a:lnTo>
                  <a:pt x="8813308" y="1184181"/>
                </a:lnTo>
                <a:lnTo>
                  <a:pt x="8808545" y="1185296"/>
                </a:lnTo>
                <a:lnTo>
                  <a:pt x="8804675" y="1186411"/>
                </a:lnTo>
                <a:lnTo>
                  <a:pt x="8801104" y="1188417"/>
                </a:lnTo>
                <a:lnTo>
                  <a:pt x="8797829" y="1190647"/>
                </a:lnTo>
                <a:lnTo>
                  <a:pt x="8794853" y="1193101"/>
                </a:lnTo>
                <a:lnTo>
                  <a:pt x="8792174" y="1196000"/>
                </a:lnTo>
                <a:lnTo>
                  <a:pt x="8789793" y="1199121"/>
                </a:lnTo>
                <a:lnTo>
                  <a:pt x="8788007" y="1202244"/>
                </a:lnTo>
                <a:lnTo>
                  <a:pt x="8785625" y="1205812"/>
                </a:lnTo>
                <a:lnTo>
                  <a:pt x="8784137" y="1209380"/>
                </a:lnTo>
                <a:lnTo>
                  <a:pt x="8780863" y="1217408"/>
                </a:lnTo>
                <a:lnTo>
                  <a:pt x="8777887" y="1225213"/>
                </a:lnTo>
                <a:lnTo>
                  <a:pt x="8779375" y="1226775"/>
                </a:lnTo>
                <a:lnTo>
                  <a:pt x="8780566" y="1227443"/>
                </a:lnTo>
                <a:lnTo>
                  <a:pt x="8781458" y="1228112"/>
                </a:lnTo>
                <a:lnTo>
                  <a:pt x="8782947" y="1228336"/>
                </a:lnTo>
                <a:lnTo>
                  <a:pt x="8784137" y="1228336"/>
                </a:lnTo>
                <a:lnTo>
                  <a:pt x="8785625" y="1228112"/>
                </a:lnTo>
                <a:lnTo>
                  <a:pt x="8788602" y="1227221"/>
                </a:lnTo>
                <a:lnTo>
                  <a:pt x="8792174" y="1226328"/>
                </a:lnTo>
                <a:lnTo>
                  <a:pt x="8793960" y="1226106"/>
                </a:lnTo>
                <a:lnTo>
                  <a:pt x="8795746" y="1226106"/>
                </a:lnTo>
                <a:lnTo>
                  <a:pt x="8797532" y="1226328"/>
                </a:lnTo>
                <a:lnTo>
                  <a:pt x="8799616" y="1226997"/>
                </a:lnTo>
                <a:lnTo>
                  <a:pt x="8801402" y="1227890"/>
                </a:lnTo>
                <a:lnTo>
                  <a:pt x="8803485" y="1229227"/>
                </a:lnTo>
                <a:lnTo>
                  <a:pt x="8797829" y="1230342"/>
                </a:lnTo>
                <a:lnTo>
                  <a:pt x="8793662" y="1231681"/>
                </a:lnTo>
                <a:lnTo>
                  <a:pt x="8789793" y="1232796"/>
                </a:lnTo>
                <a:lnTo>
                  <a:pt x="8787114" y="1234580"/>
                </a:lnTo>
                <a:lnTo>
                  <a:pt x="8785328" y="1236364"/>
                </a:lnTo>
                <a:lnTo>
                  <a:pt x="8783840" y="1237925"/>
                </a:lnTo>
                <a:lnTo>
                  <a:pt x="8782947" y="1239932"/>
                </a:lnTo>
                <a:lnTo>
                  <a:pt x="8782352" y="1241939"/>
                </a:lnTo>
                <a:lnTo>
                  <a:pt x="8781161" y="1246622"/>
                </a:lnTo>
                <a:lnTo>
                  <a:pt x="8780566" y="1249298"/>
                </a:lnTo>
                <a:lnTo>
                  <a:pt x="8779673" y="1252420"/>
                </a:lnTo>
                <a:lnTo>
                  <a:pt x="8778185" y="1255096"/>
                </a:lnTo>
                <a:lnTo>
                  <a:pt x="8776398" y="1258441"/>
                </a:lnTo>
                <a:lnTo>
                  <a:pt x="8774017" y="1262232"/>
                </a:lnTo>
                <a:lnTo>
                  <a:pt x="8770743" y="1265801"/>
                </a:lnTo>
                <a:lnTo>
                  <a:pt x="8759729" y="1266246"/>
                </a:lnTo>
                <a:lnTo>
                  <a:pt x="8748716" y="1266246"/>
                </a:lnTo>
                <a:lnTo>
                  <a:pt x="8738000" y="1266246"/>
                </a:lnTo>
                <a:lnTo>
                  <a:pt x="8732941" y="1266470"/>
                </a:lnTo>
                <a:lnTo>
                  <a:pt x="8728178" y="1266916"/>
                </a:lnTo>
                <a:lnTo>
                  <a:pt x="8723713" y="1267585"/>
                </a:lnTo>
                <a:lnTo>
                  <a:pt x="8719844" y="1268700"/>
                </a:lnTo>
                <a:lnTo>
                  <a:pt x="8716570" y="1270037"/>
                </a:lnTo>
                <a:lnTo>
                  <a:pt x="8715081" y="1270930"/>
                </a:lnTo>
                <a:lnTo>
                  <a:pt x="8713891" y="1272045"/>
                </a:lnTo>
                <a:lnTo>
                  <a:pt x="8712700" y="1273160"/>
                </a:lnTo>
                <a:lnTo>
                  <a:pt x="8711807" y="1274275"/>
                </a:lnTo>
                <a:lnTo>
                  <a:pt x="8711212" y="1275836"/>
                </a:lnTo>
                <a:lnTo>
                  <a:pt x="8710914" y="1277397"/>
                </a:lnTo>
                <a:lnTo>
                  <a:pt x="8710914" y="1279180"/>
                </a:lnTo>
                <a:lnTo>
                  <a:pt x="8710914" y="1280742"/>
                </a:lnTo>
                <a:lnTo>
                  <a:pt x="8711212" y="1282749"/>
                </a:lnTo>
                <a:lnTo>
                  <a:pt x="8711510" y="1284979"/>
                </a:lnTo>
                <a:lnTo>
                  <a:pt x="8705258" y="1286540"/>
                </a:lnTo>
                <a:lnTo>
                  <a:pt x="8698412" y="1287655"/>
                </a:lnTo>
                <a:lnTo>
                  <a:pt x="8691864" y="1288101"/>
                </a:lnTo>
                <a:lnTo>
                  <a:pt x="8685910" y="1288770"/>
                </a:lnTo>
                <a:lnTo>
                  <a:pt x="8674004" y="1289662"/>
                </a:lnTo>
                <a:lnTo>
                  <a:pt x="8662693" y="1290331"/>
                </a:lnTo>
                <a:lnTo>
                  <a:pt x="8657335" y="1291000"/>
                </a:lnTo>
                <a:lnTo>
                  <a:pt x="8652573" y="1291892"/>
                </a:lnTo>
                <a:lnTo>
                  <a:pt x="8647513" y="1293007"/>
                </a:lnTo>
                <a:lnTo>
                  <a:pt x="8643048" y="1294345"/>
                </a:lnTo>
                <a:lnTo>
                  <a:pt x="8638583" y="1296352"/>
                </a:lnTo>
                <a:lnTo>
                  <a:pt x="8634714" y="1298582"/>
                </a:lnTo>
                <a:lnTo>
                  <a:pt x="8631142" y="1301481"/>
                </a:lnTo>
                <a:lnTo>
                  <a:pt x="8627272" y="1305050"/>
                </a:lnTo>
                <a:lnTo>
                  <a:pt x="8624593" y="1302596"/>
                </a:lnTo>
                <a:lnTo>
                  <a:pt x="8621914" y="1300590"/>
                </a:lnTo>
                <a:lnTo>
                  <a:pt x="8619235" y="1298805"/>
                </a:lnTo>
                <a:lnTo>
                  <a:pt x="8616854" y="1297467"/>
                </a:lnTo>
                <a:lnTo>
                  <a:pt x="8613580" y="1296352"/>
                </a:lnTo>
                <a:lnTo>
                  <a:pt x="8611199" y="1295237"/>
                </a:lnTo>
                <a:lnTo>
                  <a:pt x="8608520" y="1294568"/>
                </a:lnTo>
                <a:lnTo>
                  <a:pt x="8605841" y="1294122"/>
                </a:lnTo>
                <a:lnTo>
                  <a:pt x="8602864" y="1294122"/>
                </a:lnTo>
                <a:lnTo>
                  <a:pt x="8600185" y="1293900"/>
                </a:lnTo>
                <a:lnTo>
                  <a:pt x="8597507" y="1294122"/>
                </a:lnTo>
                <a:lnTo>
                  <a:pt x="8594530" y="1294345"/>
                </a:lnTo>
                <a:lnTo>
                  <a:pt x="8589172" y="1295683"/>
                </a:lnTo>
                <a:lnTo>
                  <a:pt x="8583517" y="1297467"/>
                </a:lnTo>
                <a:lnTo>
                  <a:pt x="8578457" y="1299697"/>
                </a:lnTo>
                <a:lnTo>
                  <a:pt x="8573099" y="1302151"/>
                </a:lnTo>
                <a:lnTo>
                  <a:pt x="8567741" y="1305272"/>
                </a:lnTo>
                <a:lnTo>
                  <a:pt x="8562383" y="1308171"/>
                </a:lnTo>
                <a:lnTo>
                  <a:pt x="8552263" y="1314639"/>
                </a:lnTo>
                <a:lnTo>
                  <a:pt x="8543035" y="1320214"/>
                </a:lnTo>
                <a:lnTo>
                  <a:pt x="8556728" y="1325343"/>
                </a:lnTo>
                <a:lnTo>
                  <a:pt x="8562979" y="1327573"/>
                </a:lnTo>
                <a:lnTo>
                  <a:pt x="8569229" y="1329357"/>
                </a:lnTo>
                <a:lnTo>
                  <a:pt x="8572801" y="1329803"/>
                </a:lnTo>
                <a:lnTo>
                  <a:pt x="8575778" y="1330472"/>
                </a:lnTo>
                <a:lnTo>
                  <a:pt x="8579052" y="1330472"/>
                </a:lnTo>
                <a:lnTo>
                  <a:pt x="8582326" y="1330472"/>
                </a:lnTo>
                <a:lnTo>
                  <a:pt x="8586196" y="1330472"/>
                </a:lnTo>
                <a:lnTo>
                  <a:pt x="8590066" y="1329803"/>
                </a:lnTo>
                <a:lnTo>
                  <a:pt x="8594233" y="1329134"/>
                </a:lnTo>
                <a:lnTo>
                  <a:pt x="8598400" y="1328019"/>
                </a:lnTo>
                <a:lnTo>
                  <a:pt x="8598697" y="1330472"/>
                </a:lnTo>
                <a:lnTo>
                  <a:pt x="8598400" y="1332925"/>
                </a:lnTo>
                <a:lnTo>
                  <a:pt x="8597507" y="1335155"/>
                </a:lnTo>
                <a:lnTo>
                  <a:pt x="8596018" y="1337162"/>
                </a:lnTo>
                <a:lnTo>
                  <a:pt x="8594530" y="1338946"/>
                </a:lnTo>
                <a:lnTo>
                  <a:pt x="8592745" y="1340507"/>
                </a:lnTo>
                <a:lnTo>
                  <a:pt x="8590363" y="1342069"/>
                </a:lnTo>
                <a:lnTo>
                  <a:pt x="8587982" y="1343184"/>
                </a:lnTo>
                <a:lnTo>
                  <a:pt x="8585898" y="1344075"/>
                </a:lnTo>
                <a:lnTo>
                  <a:pt x="8583517" y="1344521"/>
                </a:lnTo>
                <a:lnTo>
                  <a:pt x="8581433" y="1345190"/>
                </a:lnTo>
                <a:lnTo>
                  <a:pt x="8579052" y="1345190"/>
                </a:lnTo>
                <a:lnTo>
                  <a:pt x="8577266" y="1344744"/>
                </a:lnTo>
                <a:lnTo>
                  <a:pt x="8575183" y="1344299"/>
                </a:lnTo>
                <a:lnTo>
                  <a:pt x="8574289" y="1343406"/>
                </a:lnTo>
                <a:lnTo>
                  <a:pt x="8573099" y="1342069"/>
                </a:lnTo>
                <a:lnTo>
                  <a:pt x="8570420" y="1343629"/>
                </a:lnTo>
                <a:lnTo>
                  <a:pt x="8567741" y="1345636"/>
                </a:lnTo>
                <a:lnTo>
                  <a:pt x="8565955" y="1347866"/>
                </a:lnTo>
                <a:lnTo>
                  <a:pt x="8564467" y="1350765"/>
                </a:lnTo>
                <a:lnTo>
                  <a:pt x="8563276" y="1353887"/>
                </a:lnTo>
                <a:lnTo>
                  <a:pt x="8562085" y="1357233"/>
                </a:lnTo>
                <a:lnTo>
                  <a:pt x="8561491" y="1360801"/>
                </a:lnTo>
                <a:lnTo>
                  <a:pt x="8560895" y="1364815"/>
                </a:lnTo>
                <a:lnTo>
                  <a:pt x="8563276" y="1365930"/>
                </a:lnTo>
                <a:lnTo>
                  <a:pt x="8565658" y="1366821"/>
                </a:lnTo>
                <a:lnTo>
                  <a:pt x="8568039" y="1367491"/>
                </a:lnTo>
                <a:lnTo>
                  <a:pt x="8570420" y="1367714"/>
                </a:lnTo>
                <a:lnTo>
                  <a:pt x="8574885" y="1367936"/>
                </a:lnTo>
                <a:lnTo>
                  <a:pt x="8579350" y="1367714"/>
                </a:lnTo>
                <a:lnTo>
                  <a:pt x="8584112" y="1366821"/>
                </a:lnTo>
                <a:lnTo>
                  <a:pt x="8588577" y="1365706"/>
                </a:lnTo>
                <a:lnTo>
                  <a:pt x="8597209" y="1363254"/>
                </a:lnTo>
                <a:lnTo>
                  <a:pt x="8601376" y="1362139"/>
                </a:lnTo>
                <a:lnTo>
                  <a:pt x="8605543" y="1360801"/>
                </a:lnTo>
                <a:lnTo>
                  <a:pt x="8609710" y="1360354"/>
                </a:lnTo>
                <a:lnTo>
                  <a:pt x="8613283" y="1360354"/>
                </a:lnTo>
                <a:lnTo>
                  <a:pt x="8615664" y="1360578"/>
                </a:lnTo>
                <a:lnTo>
                  <a:pt x="8617450" y="1360801"/>
                </a:lnTo>
                <a:lnTo>
                  <a:pt x="8619235" y="1361470"/>
                </a:lnTo>
                <a:lnTo>
                  <a:pt x="8621320" y="1362361"/>
                </a:lnTo>
                <a:lnTo>
                  <a:pt x="8623105" y="1363476"/>
                </a:lnTo>
                <a:lnTo>
                  <a:pt x="8624891" y="1364591"/>
                </a:lnTo>
                <a:lnTo>
                  <a:pt x="8626975" y="1366376"/>
                </a:lnTo>
                <a:lnTo>
                  <a:pt x="8628760" y="1367936"/>
                </a:lnTo>
                <a:lnTo>
                  <a:pt x="8620129" y="1371282"/>
                </a:lnTo>
                <a:lnTo>
                  <a:pt x="8609710" y="1375073"/>
                </a:lnTo>
                <a:lnTo>
                  <a:pt x="8597804" y="1378641"/>
                </a:lnTo>
                <a:lnTo>
                  <a:pt x="8584708" y="1382655"/>
                </a:lnTo>
                <a:lnTo>
                  <a:pt x="8571313" y="1386000"/>
                </a:lnTo>
                <a:lnTo>
                  <a:pt x="8556728" y="1388899"/>
                </a:lnTo>
                <a:lnTo>
                  <a:pt x="8549287" y="1390237"/>
                </a:lnTo>
                <a:lnTo>
                  <a:pt x="8542143" y="1391352"/>
                </a:lnTo>
                <a:lnTo>
                  <a:pt x="8534999" y="1392021"/>
                </a:lnTo>
                <a:lnTo>
                  <a:pt x="8527558" y="1392467"/>
                </a:lnTo>
                <a:lnTo>
                  <a:pt x="8523985" y="1392467"/>
                </a:lnTo>
                <a:lnTo>
                  <a:pt x="8520116" y="1392245"/>
                </a:lnTo>
                <a:lnTo>
                  <a:pt x="8510293" y="1391130"/>
                </a:lnTo>
                <a:lnTo>
                  <a:pt x="8499578" y="1389345"/>
                </a:lnTo>
                <a:lnTo>
                  <a:pt x="8489160" y="1388007"/>
                </a:lnTo>
                <a:lnTo>
                  <a:pt x="8484100" y="1387784"/>
                </a:lnTo>
                <a:lnTo>
                  <a:pt x="8479933" y="1387784"/>
                </a:lnTo>
                <a:lnTo>
                  <a:pt x="8476658" y="1388007"/>
                </a:lnTo>
                <a:lnTo>
                  <a:pt x="8475468" y="1388230"/>
                </a:lnTo>
                <a:lnTo>
                  <a:pt x="8474575" y="1388899"/>
                </a:lnTo>
                <a:lnTo>
                  <a:pt x="8473384" y="1389345"/>
                </a:lnTo>
                <a:lnTo>
                  <a:pt x="8472789" y="1390237"/>
                </a:lnTo>
                <a:lnTo>
                  <a:pt x="8472491" y="1391130"/>
                </a:lnTo>
                <a:lnTo>
                  <a:pt x="8472789" y="1392245"/>
                </a:lnTo>
                <a:lnTo>
                  <a:pt x="8473384" y="1393360"/>
                </a:lnTo>
                <a:lnTo>
                  <a:pt x="8473979" y="1394698"/>
                </a:lnTo>
                <a:lnTo>
                  <a:pt x="8476658" y="1398043"/>
                </a:lnTo>
                <a:lnTo>
                  <a:pt x="8475468" y="1398934"/>
                </a:lnTo>
                <a:lnTo>
                  <a:pt x="8473979" y="1399604"/>
                </a:lnTo>
                <a:lnTo>
                  <a:pt x="8472193" y="1400049"/>
                </a:lnTo>
                <a:lnTo>
                  <a:pt x="8470408" y="1400049"/>
                </a:lnTo>
                <a:lnTo>
                  <a:pt x="8466241" y="1400049"/>
                </a:lnTo>
                <a:lnTo>
                  <a:pt x="8461775" y="1399604"/>
                </a:lnTo>
                <a:lnTo>
                  <a:pt x="8451953" y="1397596"/>
                </a:lnTo>
                <a:lnTo>
                  <a:pt x="8446893" y="1396704"/>
                </a:lnTo>
                <a:lnTo>
                  <a:pt x="8441535" y="1395813"/>
                </a:lnTo>
                <a:lnTo>
                  <a:pt x="8436772" y="1395366"/>
                </a:lnTo>
                <a:lnTo>
                  <a:pt x="8432307" y="1395589"/>
                </a:lnTo>
                <a:lnTo>
                  <a:pt x="8430522" y="1395813"/>
                </a:lnTo>
                <a:lnTo>
                  <a:pt x="8428140" y="1396481"/>
                </a:lnTo>
                <a:lnTo>
                  <a:pt x="8426354" y="1396928"/>
                </a:lnTo>
                <a:lnTo>
                  <a:pt x="8424866" y="1398043"/>
                </a:lnTo>
                <a:lnTo>
                  <a:pt x="8422782" y="1399158"/>
                </a:lnTo>
                <a:lnTo>
                  <a:pt x="8421591" y="1400941"/>
                </a:lnTo>
                <a:lnTo>
                  <a:pt x="8420699" y="1402726"/>
                </a:lnTo>
                <a:lnTo>
                  <a:pt x="8419508" y="1404956"/>
                </a:lnTo>
                <a:lnTo>
                  <a:pt x="8418615" y="1407409"/>
                </a:lnTo>
                <a:lnTo>
                  <a:pt x="8418318" y="1410308"/>
                </a:lnTo>
                <a:lnTo>
                  <a:pt x="8418237" y="1411218"/>
                </a:lnTo>
                <a:lnTo>
                  <a:pt x="8419805" y="1412914"/>
                </a:lnTo>
                <a:lnTo>
                  <a:pt x="8422484" y="1415590"/>
                </a:lnTo>
                <a:lnTo>
                  <a:pt x="8425460" y="1417821"/>
                </a:lnTo>
                <a:lnTo>
                  <a:pt x="8428734" y="1419827"/>
                </a:lnTo>
                <a:lnTo>
                  <a:pt x="8432604" y="1421166"/>
                </a:lnTo>
                <a:lnTo>
                  <a:pt x="8436473" y="1422280"/>
                </a:lnTo>
                <a:lnTo>
                  <a:pt x="8440640" y="1423172"/>
                </a:lnTo>
                <a:lnTo>
                  <a:pt x="8444808" y="1423618"/>
                </a:lnTo>
                <a:lnTo>
                  <a:pt x="8449273" y="1424065"/>
                </a:lnTo>
                <a:lnTo>
                  <a:pt x="8453738" y="1424287"/>
                </a:lnTo>
                <a:lnTo>
                  <a:pt x="8463561" y="1424287"/>
                </a:lnTo>
                <a:lnTo>
                  <a:pt x="8483503" y="1424065"/>
                </a:lnTo>
                <a:lnTo>
                  <a:pt x="8493624" y="1424065"/>
                </a:lnTo>
                <a:lnTo>
                  <a:pt x="8498386" y="1424287"/>
                </a:lnTo>
                <a:lnTo>
                  <a:pt x="8503744" y="1424510"/>
                </a:lnTo>
                <a:lnTo>
                  <a:pt x="8508804" y="1425402"/>
                </a:lnTo>
                <a:lnTo>
                  <a:pt x="8513269" y="1426295"/>
                </a:lnTo>
                <a:lnTo>
                  <a:pt x="8518032" y="1427410"/>
                </a:lnTo>
                <a:lnTo>
                  <a:pt x="8522496" y="1428971"/>
                </a:lnTo>
                <a:lnTo>
                  <a:pt x="8527259" y="1430755"/>
                </a:lnTo>
                <a:lnTo>
                  <a:pt x="8531128" y="1432985"/>
                </a:lnTo>
                <a:lnTo>
                  <a:pt x="8534998" y="1435884"/>
                </a:lnTo>
                <a:lnTo>
                  <a:pt x="8538867" y="1439006"/>
                </a:lnTo>
                <a:lnTo>
                  <a:pt x="8543928" y="1436999"/>
                </a:lnTo>
                <a:lnTo>
                  <a:pt x="8549583" y="1435215"/>
                </a:lnTo>
                <a:lnTo>
                  <a:pt x="8555834" y="1433876"/>
                </a:lnTo>
                <a:lnTo>
                  <a:pt x="8561787" y="1432985"/>
                </a:lnTo>
                <a:lnTo>
                  <a:pt x="8567740" y="1432538"/>
                </a:lnTo>
                <a:lnTo>
                  <a:pt x="8574288" y="1432538"/>
                </a:lnTo>
                <a:lnTo>
                  <a:pt x="8580837" y="1432538"/>
                </a:lnTo>
                <a:lnTo>
                  <a:pt x="8587386" y="1432985"/>
                </a:lnTo>
                <a:lnTo>
                  <a:pt x="8593636" y="1433876"/>
                </a:lnTo>
                <a:lnTo>
                  <a:pt x="8600482" y="1434769"/>
                </a:lnTo>
                <a:lnTo>
                  <a:pt x="8607031" y="1436106"/>
                </a:lnTo>
                <a:lnTo>
                  <a:pt x="8613282" y="1437891"/>
                </a:lnTo>
                <a:lnTo>
                  <a:pt x="8619234" y="1439452"/>
                </a:lnTo>
                <a:lnTo>
                  <a:pt x="8625486" y="1441459"/>
                </a:lnTo>
                <a:lnTo>
                  <a:pt x="8631141" y="1443689"/>
                </a:lnTo>
                <a:lnTo>
                  <a:pt x="8636201" y="1445919"/>
                </a:lnTo>
                <a:lnTo>
                  <a:pt x="8639178" y="1445250"/>
                </a:lnTo>
                <a:lnTo>
                  <a:pt x="8641857" y="1443689"/>
                </a:lnTo>
                <a:lnTo>
                  <a:pt x="8643940" y="1442127"/>
                </a:lnTo>
                <a:lnTo>
                  <a:pt x="8645726" y="1440120"/>
                </a:lnTo>
                <a:lnTo>
                  <a:pt x="8649596" y="1436106"/>
                </a:lnTo>
                <a:lnTo>
                  <a:pt x="8651084" y="1433876"/>
                </a:lnTo>
                <a:lnTo>
                  <a:pt x="8652870" y="1432092"/>
                </a:lnTo>
                <a:lnTo>
                  <a:pt x="8657632" y="1431870"/>
                </a:lnTo>
                <a:lnTo>
                  <a:pt x="8659121" y="1432092"/>
                </a:lnTo>
                <a:lnTo>
                  <a:pt x="8660013" y="1432538"/>
                </a:lnTo>
                <a:lnTo>
                  <a:pt x="8660907" y="1432761"/>
                </a:lnTo>
                <a:lnTo>
                  <a:pt x="8660907" y="1433207"/>
                </a:lnTo>
                <a:lnTo>
                  <a:pt x="8660311" y="1434769"/>
                </a:lnTo>
                <a:lnTo>
                  <a:pt x="8659121" y="1436776"/>
                </a:lnTo>
                <a:lnTo>
                  <a:pt x="8657632" y="1439229"/>
                </a:lnTo>
                <a:lnTo>
                  <a:pt x="8657334" y="1440567"/>
                </a:lnTo>
                <a:lnTo>
                  <a:pt x="8657037" y="1442127"/>
                </a:lnTo>
                <a:lnTo>
                  <a:pt x="8657037" y="1443689"/>
                </a:lnTo>
                <a:lnTo>
                  <a:pt x="8657334" y="1445473"/>
                </a:lnTo>
                <a:lnTo>
                  <a:pt x="8659716" y="1445473"/>
                </a:lnTo>
                <a:lnTo>
                  <a:pt x="8661502" y="1445473"/>
                </a:lnTo>
                <a:lnTo>
                  <a:pt x="8663288" y="1444804"/>
                </a:lnTo>
                <a:lnTo>
                  <a:pt x="8664776" y="1444358"/>
                </a:lnTo>
                <a:lnTo>
                  <a:pt x="8667455" y="1442574"/>
                </a:lnTo>
                <a:lnTo>
                  <a:pt x="8670134" y="1440567"/>
                </a:lnTo>
                <a:lnTo>
                  <a:pt x="8672515" y="1439006"/>
                </a:lnTo>
                <a:lnTo>
                  <a:pt x="8675492" y="1437221"/>
                </a:lnTo>
                <a:lnTo>
                  <a:pt x="8676980" y="1436776"/>
                </a:lnTo>
                <a:lnTo>
                  <a:pt x="8678469" y="1436106"/>
                </a:lnTo>
                <a:lnTo>
                  <a:pt x="8680254" y="1435884"/>
                </a:lnTo>
                <a:lnTo>
                  <a:pt x="8682636" y="1436106"/>
                </a:lnTo>
                <a:lnTo>
                  <a:pt x="8682338" y="1434546"/>
                </a:lnTo>
                <a:lnTo>
                  <a:pt x="8681147" y="1433207"/>
                </a:lnTo>
                <a:lnTo>
                  <a:pt x="8679659" y="1432538"/>
                </a:lnTo>
                <a:lnTo>
                  <a:pt x="8677575" y="1432092"/>
                </a:lnTo>
                <a:lnTo>
                  <a:pt x="8674003" y="1431870"/>
                </a:lnTo>
                <a:lnTo>
                  <a:pt x="8669836" y="1431646"/>
                </a:lnTo>
                <a:lnTo>
                  <a:pt x="8675194" y="1429862"/>
                </a:lnTo>
                <a:lnTo>
                  <a:pt x="8680849" y="1428301"/>
                </a:lnTo>
                <a:lnTo>
                  <a:pt x="8686207" y="1427186"/>
                </a:lnTo>
                <a:lnTo>
                  <a:pt x="8692459" y="1426517"/>
                </a:lnTo>
                <a:lnTo>
                  <a:pt x="8698411" y="1426295"/>
                </a:lnTo>
                <a:lnTo>
                  <a:pt x="8704365" y="1426071"/>
                </a:lnTo>
                <a:lnTo>
                  <a:pt x="8710913" y="1426071"/>
                </a:lnTo>
                <a:lnTo>
                  <a:pt x="8715693" y="1426242"/>
                </a:lnTo>
                <a:lnTo>
                  <a:pt x="8716291" y="1425595"/>
                </a:lnTo>
                <a:lnTo>
                  <a:pt x="8716899" y="1425375"/>
                </a:lnTo>
                <a:lnTo>
                  <a:pt x="8717811" y="1425156"/>
                </a:lnTo>
                <a:lnTo>
                  <a:pt x="8719939" y="1424717"/>
                </a:lnTo>
                <a:lnTo>
                  <a:pt x="8721155" y="1424717"/>
                </a:lnTo>
                <a:lnTo>
                  <a:pt x="8721763" y="1424717"/>
                </a:lnTo>
                <a:lnTo>
                  <a:pt x="8722675" y="1424279"/>
                </a:lnTo>
                <a:lnTo>
                  <a:pt x="8722979" y="1423621"/>
                </a:lnTo>
                <a:lnTo>
                  <a:pt x="8723587" y="1422304"/>
                </a:lnTo>
                <a:lnTo>
                  <a:pt x="8723587" y="1420329"/>
                </a:lnTo>
                <a:lnTo>
                  <a:pt x="8725106" y="1420549"/>
                </a:lnTo>
                <a:lnTo>
                  <a:pt x="8726018" y="1421427"/>
                </a:lnTo>
                <a:lnTo>
                  <a:pt x="8727539" y="1423182"/>
                </a:lnTo>
                <a:lnTo>
                  <a:pt x="8730275" y="1427351"/>
                </a:lnTo>
                <a:lnTo>
                  <a:pt x="8730368" y="1427445"/>
                </a:lnTo>
                <a:lnTo>
                  <a:pt x="8742762" y="1428525"/>
                </a:lnTo>
                <a:lnTo>
                  <a:pt x="8755264" y="1429416"/>
                </a:lnTo>
                <a:lnTo>
                  <a:pt x="8761217" y="1429640"/>
                </a:lnTo>
                <a:lnTo>
                  <a:pt x="8767170" y="1429640"/>
                </a:lnTo>
                <a:lnTo>
                  <a:pt x="8763598" y="1431646"/>
                </a:lnTo>
                <a:lnTo>
                  <a:pt x="8759728" y="1433207"/>
                </a:lnTo>
                <a:lnTo>
                  <a:pt x="8755264" y="1434991"/>
                </a:lnTo>
                <a:lnTo>
                  <a:pt x="8750203" y="1436330"/>
                </a:lnTo>
                <a:lnTo>
                  <a:pt x="8745144" y="1437891"/>
                </a:lnTo>
                <a:lnTo>
                  <a:pt x="8739786" y="1438560"/>
                </a:lnTo>
                <a:lnTo>
                  <a:pt x="8734428" y="1439452"/>
                </a:lnTo>
                <a:lnTo>
                  <a:pt x="8728772" y="1439897"/>
                </a:lnTo>
                <a:lnTo>
                  <a:pt x="8723117" y="1440120"/>
                </a:lnTo>
                <a:lnTo>
                  <a:pt x="8718057" y="1439897"/>
                </a:lnTo>
                <a:lnTo>
                  <a:pt x="8712699" y="1439452"/>
                </a:lnTo>
                <a:lnTo>
                  <a:pt x="8707341" y="1438560"/>
                </a:lnTo>
                <a:lnTo>
                  <a:pt x="8702578" y="1437221"/>
                </a:lnTo>
                <a:lnTo>
                  <a:pt x="8698411" y="1435884"/>
                </a:lnTo>
                <a:lnTo>
                  <a:pt x="8694244" y="1433876"/>
                </a:lnTo>
                <a:lnTo>
                  <a:pt x="8691268" y="1431423"/>
                </a:lnTo>
                <a:lnTo>
                  <a:pt x="8690077" y="1431646"/>
                </a:lnTo>
                <a:lnTo>
                  <a:pt x="8689780" y="1432092"/>
                </a:lnTo>
                <a:lnTo>
                  <a:pt x="8688589" y="1433207"/>
                </a:lnTo>
                <a:lnTo>
                  <a:pt x="8687994" y="1434769"/>
                </a:lnTo>
                <a:lnTo>
                  <a:pt x="8687398" y="1436106"/>
                </a:lnTo>
                <a:lnTo>
                  <a:pt x="8686803" y="1437891"/>
                </a:lnTo>
                <a:lnTo>
                  <a:pt x="8685909" y="1439229"/>
                </a:lnTo>
                <a:lnTo>
                  <a:pt x="8684421" y="1440120"/>
                </a:lnTo>
                <a:lnTo>
                  <a:pt x="8683826" y="1440344"/>
                </a:lnTo>
                <a:lnTo>
                  <a:pt x="8682636" y="1440344"/>
                </a:lnTo>
                <a:lnTo>
                  <a:pt x="8684124" y="1443466"/>
                </a:lnTo>
                <a:lnTo>
                  <a:pt x="8685612" y="1446365"/>
                </a:lnTo>
                <a:lnTo>
                  <a:pt x="8687994" y="1448595"/>
                </a:lnTo>
                <a:lnTo>
                  <a:pt x="8690077" y="1450825"/>
                </a:lnTo>
                <a:lnTo>
                  <a:pt x="8692756" y="1452832"/>
                </a:lnTo>
                <a:lnTo>
                  <a:pt x="8695732" y="1454170"/>
                </a:lnTo>
                <a:lnTo>
                  <a:pt x="8698709" y="1455508"/>
                </a:lnTo>
                <a:lnTo>
                  <a:pt x="8701686" y="1456400"/>
                </a:lnTo>
                <a:lnTo>
                  <a:pt x="8704662" y="1456623"/>
                </a:lnTo>
                <a:lnTo>
                  <a:pt x="8708234" y="1457070"/>
                </a:lnTo>
                <a:lnTo>
                  <a:pt x="8711509" y="1456623"/>
                </a:lnTo>
                <a:lnTo>
                  <a:pt x="8714485" y="1455955"/>
                </a:lnTo>
                <a:lnTo>
                  <a:pt x="8717461" y="1454839"/>
                </a:lnTo>
                <a:lnTo>
                  <a:pt x="8720140" y="1453278"/>
                </a:lnTo>
                <a:lnTo>
                  <a:pt x="8722819" y="1451048"/>
                </a:lnTo>
                <a:lnTo>
                  <a:pt x="8725201" y="1448595"/>
                </a:lnTo>
                <a:lnTo>
                  <a:pt x="8730856" y="1450825"/>
                </a:lnTo>
                <a:lnTo>
                  <a:pt x="8735619" y="1453278"/>
                </a:lnTo>
                <a:lnTo>
                  <a:pt x="8740678" y="1456177"/>
                </a:lnTo>
                <a:lnTo>
                  <a:pt x="8745144" y="1459076"/>
                </a:lnTo>
                <a:lnTo>
                  <a:pt x="8754073" y="1464875"/>
                </a:lnTo>
                <a:lnTo>
                  <a:pt x="8759134" y="1467773"/>
                </a:lnTo>
                <a:lnTo>
                  <a:pt x="8763896" y="1470226"/>
                </a:lnTo>
                <a:lnTo>
                  <a:pt x="8767170" y="1470450"/>
                </a:lnTo>
                <a:lnTo>
                  <a:pt x="8769551" y="1470226"/>
                </a:lnTo>
                <a:lnTo>
                  <a:pt x="8771932" y="1469111"/>
                </a:lnTo>
                <a:lnTo>
                  <a:pt x="8773421" y="1467773"/>
                </a:lnTo>
                <a:lnTo>
                  <a:pt x="8774314" y="1465990"/>
                </a:lnTo>
                <a:lnTo>
                  <a:pt x="8775505" y="1463982"/>
                </a:lnTo>
                <a:lnTo>
                  <a:pt x="8776993" y="1459522"/>
                </a:lnTo>
                <a:lnTo>
                  <a:pt x="8778184" y="1454839"/>
                </a:lnTo>
                <a:lnTo>
                  <a:pt x="8779374" y="1452832"/>
                </a:lnTo>
                <a:lnTo>
                  <a:pt x="8780565" y="1450825"/>
                </a:lnTo>
                <a:lnTo>
                  <a:pt x="8781457" y="1449040"/>
                </a:lnTo>
                <a:lnTo>
                  <a:pt x="8783541" y="1447925"/>
                </a:lnTo>
                <a:lnTo>
                  <a:pt x="8785624" y="1447480"/>
                </a:lnTo>
                <a:lnTo>
                  <a:pt x="8788601" y="1447034"/>
                </a:lnTo>
                <a:lnTo>
                  <a:pt x="8789494" y="1451717"/>
                </a:lnTo>
                <a:lnTo>
                  <a:pt x="8790982" y="1455508"/>
                </a:lnTo>
                <a:lnTo>
                  <a:pt x="8792471" y="1458630"/>
                </a:lnTo>
                <a:lnTo>
                  <a:pt x="8794257" y="1461752"/>
                </a:lnTo>
                <a:lnTo>
                  <a:pt x="8796638" y="1464428"/>
                </a:lnTo>
                <a:lnTo>
                  <a:pt x="8799019" y="1466212"/>
                </a:lnTo>
                <a:lnTo>
                  <a:pt x="8801996" y="1467996"/>
                </a:lnTo>
                <a:lnTo>
                  <a:pt x="8804674" y="1469335"/>
                </a:lnTo>
                <a:lnTo>
                  <a:pt x="8807651" y="1470450"/>
                </a:lnTo>
                <a:lnTo>
                  <a:pt x="8810926" y="1471341"/>
                </a:lnTo>
                <a:lnTo>
                  <a:pt x="8814199" y="1472010"/>
                </a:lnTo>
                <a:lnTo>
                  <a:pt x="8818069" y="1472456"/>
                </a:lnTo>
                <a:lnTo>
                  <a:pt x="8825213" y="1472902"/>
                </a:lnTo>
                <a:lnTo>
                  <a:pt x="8832655" y="1472456"/>
                </a:lnTo>
                <a:lnTo>
                  <a:pt x="8848132" y="1472010"/>
                </a:lnTo>
                <a:lnTo>
                  <a:pt x="8855872" y="1472010"/>
                </a:lnTo>
                <a:lnTo>
                  <a:pt x="8859146" y="1472234"/>
                </a:lnTo>
                <a:lnTo>
                  <a:pt x="8862420" y="1472902"/>
                </a:lnTo>
                <a:lnTo>
                  <a:pt x="8865992" y="1473349"/>
                </a:lnTo>
                <a:lnTo>
                  <a:pt x="8868969" y="1474240"/>
                </a:lnTo>
                <a:lnTo>
                  <a:pt x="8871945" y="1475355"/>
                </a:lnTo>
                <a:lnTo>
                  <a:pt x="8874624" y="1476694"/>
                </a:lnTo>
                <a:lnTo>
                  <a:pt x="8877303" y="1478477"/>
                </a:lnTo>
                <a:lnTo>
                  <a:pt x="8879089" y="1480485"/>
                </a:lnTo>
                <a:lnTo>
                  <a:pt x="8881470" y="1482937"/>
                </a:lnTo>
                <a:lnTo>
                  <a:pt x="8882959" y="1485837"/>
                </a:lnTo>
                <a:lnTo>
                  <a:pt x="8888019" y="1484722"/>
                </a:lnTo>
                <a:lnTo>
                  <a:pt x="8893674" y="1483829"/>
                </a:lnTo>
                <a:lnTo>
                  <a:pt x="8900222" y="1482937"/>
                </a:lnTo>
                <a:lnTo>
                  <a:pt x="8906473" y="1482714"/>
                </a:lnTo>
                <a:lnTo>
                  <a:pt x="8913617" y="1482714"/>
                </a:lnTo>
                <a:lnTo>
                  <a:pt x="8920761" y="1482714"/>
                </a:lnTo>
                <a:lnTo>
                  <a:pt x="8928500" y="1482937"/>
                </a:lnTo>
                <a:lnTo>
                  <a:pt x="8935941" y="1483607"/>
                </a:lnTo>
                <a:lnTo>
                  <a:pt x="8951420" y="1484945"/>
                </a:lnTo>
                <a:lnTo>
                  <a:pt x="8967195" y="1486952"/>
                </a:lnTo>
                <a:lnTo>
                  <a:pt x="8982078" y="1489405"/>
                </a:lnTo>
                <a:lnTo>
                  <a:pt x="8996961" y="1491858"/>
                </a:lnTo>
                <a:lnTo>
                  <a:pt x="8994580" y="1494311"/>
                </a:lnTo>
                <a:lnTo>
                  <a:pt x="8993091" y="1496095"/>
                </a:lnTo>
                <a:lnTo>
                  <a:pt x="8991901" y="1498102"/>
                </a:lnTo>
                <a:lnTo>
                  <a:pt x="8991008" y="1500110"/>
                </a:lnTo>
                <a:lnTo>
                  <a:pt x="8990412" y="1501893"/>
                </a:lnTo>
                <a:lnTo>
                  <a:pt x="8990412" y="1503455"/>
                </a:lnTo>
                <a:lnTo>
                  <a:pt x="8990412" y="1505238"/>
                </a:lnTo>
                <a:lnTo>
                  <a:pt x="8991305" y="1506576"/>
                </a:lnTo>
                <a:lnTo>
                  <a:pt x="8991901" y="1508137"/>
                </a:lnTo>
                <a:lnTo>
                  <a:pt x="8993091" y="1509252"/>
                </a:lnTo>
                <a:lnTo>
                  <a:pt x="8994580" y="1510367"/>
                </a:lnTo>
                <a:lnTo>
                  <a:pt x="8996663" y="1511482"/>
                </a:lnTo>
                <a:lnTo>
                  <a:pt x="8998449" y="1512374"/>
                </a:lnTo>
                <a:lnTo>
                  <a:pt x="9000533" y="1513044"/>
                </a:lnTo>
                <a:lnTo>
                  <a:pt x="9005891" y="1514159"/>
                </a:lnTo>
                <a:lnTo>
                  <a:pt x="9001426" y="1515050"/>
                </a:lnTo>
                <a:lnTo>
                  <a:pt x="8997259" y="1515050"/>
                </a:lnTo>
                <a:lnTo>
                  <a:pt x="8993984" y="1514827"/>
                </a:lnTo>
                <a:lnTo>
                  <a:pt x="8991008" y="1513935"/>
                </a:lnTo>
                <a:lnTo>
                  <a:pt x="8988329" y="1512820"/>
                </a:lnTo>
                <a:lnTo>
                  <a:pt x="8985947" y="1511482"/>
                </a:lnTo>
                <a:lnTo>
                  <a:pt x="8981780" y="1508806"/>
                </a:lnTo>
                <a:lnTo>
                  <a:pt x="8979697" y="1507691"/>
                </a:lnTo>
                <a:lnTo>
                  <a:pt x="8977316" y="1507022"/>
                </a:lnTo>
                <a:lnTo>
                  <a:pt x="8974934" y="1506576"/>
                </a:lnTo>
                <a:lnTo>
                  <a:pt x="8971958" y="1507022"/>
                </a:lnTo>
                <a:lnTo>
                  <a:pt x="8968982" y="1507691"/>
                </a:lnTo>
                <a:lnTo>
                  <a:pt x="8964814" y="1509475"/>
                </a:lnTo>
                <a:lnTo>
                  <a:pt x="8960349" y="1511929"/>
                </a:lnTo>
                <a:lnTo>
                  <a:pt x="8955587" y="1515720"/>
                </a:lnTo>
                <a:lnTo>
                  <a:pt x="8959754" y="1522187"/>
                </a:lnTo>
                <a:lnTo>
                  <a:pt x="8962135" y="1525532"/>
                </a:lnTo>
                <a:lnTo>
                  <a:pt x="8964516" y="1528431"/>
                </a:lnTo>
                <a:lnTo>
                  <a:pt x="8966005" y="1529546"/>
                </a:lnTo>
                <a:lnTo>
                  <a:pt x="8967493" y="1530661"/>
                </a:lnTo>
                <a:lnTo>
                  <a:pt x="8969279" y="1531776"/>
                </a:lnTo>
                <a:lnTo>
                  <a:pt x="8971362" y="1532668"/>
                </a:lnTo>
                <a:lnTo>
                  <a:pt x="8973446" y="1532891"/>
                </a:lnTo>
                <a:lnTo>
                  <a:pt x="8975828" y="1533337"/>
                </a:lnTo>
                <a:lnTo>
                  <a:pt x="8978507" y="1533337"/>
                </a:lnTo>
                <a:lnTo>
                  <a:pt x="8981185" y="1533114"/>
                </a:lnTo>
                <a:lnTo>
                  <a:pt x="8977316" y="1531553"/>
                </a:lnTo>
                <a:lnTo>
                  <a:pt x="8974637" y="1529992"/>
                </a:lnTo>
                <a:lnTo>
                  <a:pt x="8972851" y="1528654"/>
                </a:lnTo>
                <a:lnTo>
                  <a:pt x="8971660" y="1527762"/>
                </a:lnTo>
                <a:lnTo>
                  <a:pt x="8971065" y="1526647"/>
                </a:lnTo>
                <a:lnTo>
                  <a:pt x="8971362" y="1526201"/>
                </a:lnTo>
                <a:lnTo>
                  <a:pt x="8972553" y="1525309"/>
                </a:lnTo>
                <a:lnTo>
                  <a:pt x="8973446" y="1524863"/>
                </a:lnTo>
                <a:lnTo>
                  <a:pt x="8975828" y="1524417"/>
                </a:lnTo>
                <a:lnTo>
                  <a:pt x="8978209" y="1524194"/>
                </a:lnTo>
                <a:lnTo>
                  <a:pt x="8983864" y="1523748"/>
                </a:lnTo>
                <a:lnTo>
                  <a:pt x="8997557" y="1523525"/>
                </a:lnTo>
                <a:lnTo>
                  <a:pt x="8995472" y="1525532"/>
                </a:lnTo>
                <a:lnTo>
                  <a:pt x="8993389" y="1527762"/>
                </a:lnTo>
                <a:lnTo>
                  <a:pt x="8991603" y="1530661"/>
                </a:lnTo>
                <a:lnTo>
                  <a:pt x="8990115" y="1533337"/>
                </a:lnTo>
                <a:lnTo>
                  <a:pt x="8987734" y="1539804"/>
                </a:lnTo>
                <a:lnTo>
                  <a:pt x="8985650" y="1546495"/>
                </a:lnTo>
                <a:lnTo>
                  <a:pt x="8971065" y="1545602"/>
                </a:lnTo>
                <a:lnTo>
                  <a:pt x="8962730" y="1545602"/>
                </a:lnTo>
                <a:lnTo>
                  <a:pt x="8954099" y="1545602"/>
                </a:lnTo>
                <a:lnTo>
                  <a:pt x="8944871" y="1545602"/>
                </a:lnTo>
                <a:lnTo>
                  <a:pt x="8935644" y="1546049"/>
                </a:lnTo>
                <a:lnTo>
                  <a:pt x="8925821" y="1546717"/>
                </a:lnTo>
                <a:lnTo>
                  <a:pt x="8916296" y="1547832"/>
                </a:lnTo>
                <a:lnTo>
                  <a:pt x="8906473" y="1549170"/>
                </a:lnTo>
                <a:lnTo>
                  <a:pt x="8897544" y="1550955"/>
                </a:lnTo>
                <a:lnTo>
                  <a:pt x="8888019" y="1553185"/>
                </a:lnTo>
                <a:lnTo>
                  <a:pt x="8879386" y="1556084"/>
                </a:lnTo>
                <a:lnTo>
                  <a:pt x="8871647" y="1558983"/>
                </a:lnTo>
                <a:lnTo>
                  <a:pt x="8867480" y="1560989"/>
                </a:lnTo>
                <a:lnTo>
                  <a:pt x="8863909" y="1562774"/>
                </a:lnTo>
                <a:lnTo>
                  <a:pt x="8860336" y="1565004"/>
                </a:lnTo>
                <a:lnTo>
                  <a:pt x="8857360" y="1567234"/>
                </a:lnTo>
                <a:lnTo>
                  <a:pt x="8853788" y="1569463"/>
                </a:lnTo>
                <a:lnTo>
                  <a:pt x="8851109" y="1572139"/>
                </a:lnTo>
                <a:lnTo>
                  <a:pt x="8878791" y="1574593"/>
                </a:lnTo>
                <a:lnTo>
                  <a:pt x="8891888" y="1575484"/>
                </a:lnTo>
                <a:lnTo>
                  <a:pt x="8897544" y="1575484"/>
                </a:lnTo>
                <a:lnTo>
                  <a:pt x="8902009" y="1575484"/>
                </a:lnTo>
                <a:lnTo>
                  <a:pt x="8902009" y="1572139"/>
                </a:lnTo>
                <a:lnTo>
                  <a:pt x="8901413" y="1569241"/>
                </a:lnTo>
                <a:lnTo>
                  <a:pt x="8900520" y="1566788"/>
                </a:lnTo>
                <a:lnTo>
                  <a:pt x="8899032" y="1564781"/>
                </a:lnTo>
                <a:lnTo>
                  <a:pt x="8897246" y="1563219"/>
                </a:lnTo>
                <a:lnTo>
                  <a:pt x="8894865" y="1562550"/>
                </a:lnTo>
                <a:lnTo>
                  <a:pt x="8892186" y="1562104"/>
                </a:lnTo>
                <a:lnTo>
                  <a:pt x="8888911" y="1562104"/>
                </a:lnTo>
                <a:lnTo>
                  <a:pt x="8888911" y="1560544"/>
                </a:lnTo>
                <a:lnTo>
                  <a:pt x="8889209" y="1559429"/>
                </a:lnTo>
                <a:lnTo>
                  <a:pt x="8890102" y="1558536"/>
                </a:lnTo>
                <a:lnTo>
                  <a:pt x="8890995" y="1557644"/>
                </a:lnTo>
                <a:lnTo>
                  <a:pt x="8892186" y="1557421"/>
                </a:lnTo>
                <a:lnTo>
                  <a:pt x="8893376" y="1557199"/>
                </a:lnTo>
                <a:lnTo>
                  <a:pt x="8896651" y="1557199"/>
                </a:lnTo>
                <a:lnTo>
                  <a:pt x="8903794" y="1557644"/>
                </a:lnTo>
                <a:lnTo>
                  <a:pt x="8907366" y="1557867"/>
                </a:lnTo>
                <a:lnTo>
                  <a:pt x="8908855" y="1557644"/>
                </a:lnTo>
                <a:lnTo>
                  <a:pt x="8910045" y="1557421"/>
                </a:lnTo>
                <a:lnTo>
                  <a:pt x="8907961" y="1559874"/>
                </a:lnTo>
                <a:lnTo>
                  <a:pt x="8906473" y="1562104"/>
                </a:lnTo>
                <a:lnTo>
                  <a:pt x="8905878" y="1564112"/>
                </a:lnTo>
                <a:lnTo>
                  <a:pt x="8905878" y="1565896"/>
                </a:lnTo>
                <a:lnTo>
                  <a:pt x="8906176" y="1567234"/>
                </a:lnTo>
                <a:lnTo>
                  <a:pt x="8907069" y="1568572"/>
                </a:lnTo>
                <a:lnTo>
                  <a:pt x="8908557" y="1569909"/>
                </a:lnTo>
                <a:lnTo>
                  <a:pt x="8909449" y="1571248"/>
                </a:lnTo>
                <a:lnTo>
                  <a:pt x="8913022" y="1573478"/>
                </a:lnTo>
                <a:lnTo>
                  <a:pt x="8915999" y="1576377"/>
                </a:lnTo>
                <a:lnTo>
                  <a:pt x="8917189" y="1577715"/>
                </a:lnTo>
                <a:lnTo>
                  <a:pt x="8918082" y="1579722"/>
                </a:lnTo>
                <a:lnTo>
                  <a:pt x="8918975" y="1581729"/>
                </a:lnTo>
                <a:lnTo>
                  <a:pt x="8918975" y="1584182"/>
                </a:lnTo>
                <a:lnTo>
                  <a:pt x="8893674" y="1584851"/>
                </a:lnTo>
                <a:lnTo>
                  <a:pt x="8894269" y="1586635"/>
                </a:lnTo>
                <a:lnTo>
                  <a:pt x="8894567" y="1588642"/>
                </a:lnTo>
                <a:lnTo>
                  <a:pt x="8895162" y="1590426"/>
                </a:lnTo>
                <a:lnTo>
                  <a:pt x="8896055" y="1591764"/>
                </a:lnTo>
                <a:lnTo>
                  <a:pt x="8897246" y="1593102"/>
                </a:lnTo>
                <a:lnTo>
                  <a:pt x="8898734" y="1593994"/>
                </a:lnTo>
                <a:lnTo>
                  <a:pt x="8899924" y="1594886"/>
                </a:lnTo>
                <a:lnTo>
                  <a:pt x="8901413" y="1595779"/>
                </a:lnTo>
                <a:lnTo>
                  <a:pt x="8904985" y="1596894"/>
                </a:lnTo>
                <a:lnTo>
                  <a:pt x="8908855" y="1597339"/>
                </a:lnTo>
                <a:lnTo>
                  <a:pt x="8913022" y="1597339"/>
                </a:lnTo>
                <a:lnTo>
                  <a:pt x="8917487" y="1597339"/>
                </a:lnTo>
                <a:lnTo>
                  <a:pt x="8926416" y="1597116"/>
                </a:lnTo>
                <a:lnTo>
                  <a:pt x="8930882" y="1596894"/>
                </a:lnTo>
                <a:lnTo>
                  <a:pt x="8935644" y="1596894"/>
                </a:lnTo>
                <a:lnTo>
                  <a:pt x="8939811" y="1597339"/>
                </a:lnTo>
                <a:lnTo>
                  <a:pt x="8943383" y="1598009"/>
                </a:lnTo>
                <a:lnTo>
                  <a:pt x="8944871" y="1598900"/>
                </a:lnTo>
                <a:lnTo>
                  <a:pt x="8946359" y="1599346"/>
                </a:lnTo>
                <a:lnTo>
                  <a:pt x="8947847" y="1600238"/>
                </a:lnTo>
                <a:lnTo>
                  <a:pt x="8949038" y="1601353"/>
                </a:lnTo>
                <a:lnTo>
                  <a:pt x="8948741" y="1604253"/>
                </a:lnTo>
                <a:lnTo>
                  <a:pt x="8947847" y="1605814"/>
                </a:lnTo>
                <a:lnTo>
                  <a:pt x="8947253" y="1606929"/>
                </a:lnTo>
                <a:lnTo>
                  <a:pt x="8946062" y="1607598"/>
                </a:lnTo>
                <a:lnTo>
                  <a:pt x="8944871" y="1607598"/>
                </a:lnTo>
                <a:lnTo>
                  <a:pt x="8943383" y="1606929"/>
                </a:lnTo>
                <a:lnTo>
                  <a:pt x="8939811" y="1605591"/>
                </a:lnTo>
                <a:lnTo>
                  <a:pt x="8935644" y="1604029"/>
                </a:lnTo>
                <a:lnTo>
                  <a:pt x="8933262" y="1603138"/>
                </a:lnTo>
                <a:lnTo>
                  <a:pt x="8930584" y="1602691"/>
                </a:lnTo>
                <a:lnTo>
                  <a:pt x="8927905" y="1602691"/>
                </a:lnTo>
                <a:lnTo>
                  <a:pt x="8925524" y="1603361"/>
                </a:lnTo>
                <a:lnTo>
                  <a:pt x="8922845" y="1604476"/>
                </a:lnTo>
                <a:lnTo>
                  <a:pt x="8919868" y="1606483"/>
                </a:lnTo>
                <a:lnTo>
                  <a:pt x="8920761" y="1610719"/>
                </a:lnTo>
                <a:lnTo>
                  <a:pt x="8922845" y="1614065"/>
                </a:lnTo>
                <a:lnTo>
                  <a:pt x="8924630" y="1616518"/>
                </a:lnTo>
                <a:lnTo>
                  <a:pt x="8927012" y="1618302"/>
                </a:lnTo>
                <a:lnTo>
                  <a:pt x="8929095" y="1619640"/>
                </a:lnTo>
                <a:lnTo>
                  <a:pt x="8931774" y="1620308"/>
                </a:lnTo>
                <a:lnTo>
                  <a:pt x="8934453" y="1620532"/>
                </a:lnTo>
                <a:lnTo>
                  <a:pt x="8937430" y="1620755"/>
                </a:lnTo>
                <a:lnTo>
                  <a:pt x="8943383" y="1620532"/>
                </a:lnTo>
                <a:lnTo>
                  <a:pt x="8949932" y="1620308"/>
                </a:lnTo>
                <a:lnTo>
                  <a:pt x="8953205" y="1620532"/>
                </a:lnTo>
                <a:lnTo>
                  <a:pt x="8956182" y="1621201"/>
                </a:lnTo>
                <a:lnTo>
                  <a:pt x="8959159" y="1621870"/>
                </a:lnTo>
                <a:lnTo>
                  <a:pt x="8962135" y="1623653"/>
                </a:lnTo>
                <a:lnTo>
                  <a:pt x="8961540" y="1625883"/>
                </a:lnTo>
                <a:lnTo>
                  <a:pt x="8960349" y="1627891"/>
                </a:lnTo>
                <a:lnTo>
                  <a:pt x="8958861" y="1629898"/>
                </a:lnTo>
                <a:lnTo>
                  <a:pt x="8957670" y="1631236"/>
                </a:lnTo>
                <a:lnTo>
                  <a:pt x="8955884" y="1633020"/>
                </a:lnTo>
                <a:lnTo>
                  <a:pt x="8954396" y="1634135"/>
                </a:lnTo>
                <a:lnTo>
                  <a:pt x="8952908" y="1635250"/>
                </a:lnTo>
                <a:lnTo>
                  <a:pt x="8951122" y="1636143"/>
                </a:lnTo>
                <a:lnTo>
                  <a:pt x="8946955" y="1637481"/>
                </a:lnTo>
                <a:lnTo>
                  <a:pt x="8942787" y="1638373"/>
                </a:lnTo>
                <a:lnTo>
                  <a:pt x="8938322" y="1638818"/>
                </a:lnTo>
                <a:lnTo>
                  <a:pt x="8933262" y="1638818"/>
                </a:lnTo>
                <a:lnTo>
                  <a:pt x="8928797" y="1638818"/>
                </a:lnTo>
                <a:lnTo>
                  <a:pt x="8923440" y="1638596"/>
                </a:lnTo>
                <a:lnTo>
                  <a:pt x="8913617" y="1637703"/>
                </a:lnTo>
                <a:lnTo>
                  <a:pt x="8908855" y="1637703"/>
                </a:lnTo>
                <a:lnTo>
                  <a:pt x="8903794" y="1637703"/>
                </a:lnTo>
                <a:lnTo>
                  <a:pt x="8899330" y="1638149"/>
                </a:lnTo>
                <a:lnTo>
                  <a:pt x="8895162" y="1638596"/>
                </a:lnTo>
                <a:lnTo>
                  <a:pt x="8892781" y="1639488"/>
                </a:lnTo>
                <a:lnTo>
                  <a:pt x="8890697" y="1640379"/>
                </a:lnTo>
                <a:lnTo>
                  <a:pt x="8888911" y="1641048"/>
                </a:lnTo>
                <a:lnTo>
                  <a:pt x="8887423" y="1642386"/>
                </a:lnTo>
                <a:lnTo>
                  <a:pt x="8884744" y="1644616"/>
                </a:lnTo>
                <a:lnTo>
                  <a:pt x="8882363" y="1646401"/>
                </a:lnTo>
                <a:lnTo>
                  <a:pt x="8881470" y="1647293"/>
                </a:lnTo>
                <a:lnTo>
                  <a:pt x="8879982" y="1647962"/>
                </a:lnTo>
                <a:lnTo>
                  <a:pt x="8878196" y="1648184"/>
                </a:lnTo>
                <a:lnTo>
                  <a:pt x="8876410" y="1647962"/>
                </a:lnTo>
                <a:lnTo>
                  <a:pt x="8874624" y="1647738"/>
                </a:lnTo>
                <a:lnTo>
                  <a:pt x="8871945" y="1646847"/>
                </a:lnTo>
                <a:lnTo>
                  <a:pt x="8868969" y="1645731"/>
                </a:lnTo>
                <a:lnTo>
                  <a:pt x="8865397" y="1643724"/>
                </a:lnTo>
                <a:lnTo>
                  <a:pt x="8864801" y="1645286"/>
                </a:lnTo>
                <a:lnTo>
                  <a:pt x="8863313" y="1647069"/>
                </a:lnTo>
                <a:lnTo>
                  <a:pt x="8861527" y="1648853"/>
                </a:lnTo>
                <a:lnTo>
                  <a:pt x="8859444" y="1650414"/>
                </a:lnTo>
                <a:lnTo>
                  <a:pt x="8853788" y="1654206"/>
                </a:lnTo>
                <a:lnTo>
                  <a:pt x="8847537" y="1657551"/>
                </a:lnTo>
                <a:lnTo>
                  <a:pt x="8839798" y="1660896"/>
                </a:lnTo>
                <a:lnTo>
                  <a:pt x="8832059" y="1663795"/>
                </a:lnTo>
                <a:lnTo>
                  <a:pt x="8823724" y="1666025"/>
                </a:lnTo>
                <a:lnTo>
                  <a:pt x="8819557" y="1666917"/>
                </a:lnTo>
                <a:lnTo>
                  <a:pt x="8815390" y="1667363"/>
                </a:lnTo>
                <a:lnTo>
                  <a:pt x="8816284" y="1665356"/>
                </a:lnTo>
                <a:lnTo>
                  <a:pt x="8816878" y="1663795"/>
                </a:lnTo>
                <a:lnTo>
                  <a:pt x="8819557" y="1660672"/>
                </a:lnTo>
                <a:lnTo>
                  <a:pt x="8820748" y="1659112"/>
                </a:lnTo>
                <a:lnTo>
                  <a:pt x="8822236" y="1657773"/>
                </a:lnTo>
                <a:lnTo>
                  <a:pt x="8823130" y="1655767"/>
                </a:lnTo>
                <a:lnTo>
                  <a:pt x="8823427" y="1653760"/>
                </a:lnTo>
                <a:lnTo>
                  <a:pt x="8818069" y="1653537"/>
                </a:lnTo>
                <a:lnTo>
                  <a:pt x="8813307" y="1654206"/>
                </a:lnTo>
                <a:lnTo>
                  <a:pt x="8808544" y="1655321"/>
                </a:lnTo>
                <a:lnTo>
                  <a:pt x="8804674" y="1656436"/>
                </a:lnTo>
                <a:lnTo>
                  <a:pt x="8801103" y="1658442"/>
                </a:lnTo>
                <a:lnTo>
                  <a:pt x="8797828" y="1660672"/>
                </a:lnTo>
                <a:lnTo>
                  <a:pt x="8794852" y="1663126"/>
                </a:lnTo>
                <a:lnTo>
                  <a:pt x="8792173" y="1666025"/>
                </a:lnTo>
                <a:lnTo>
                  <a:pt x="8789792" y="1669147"/>
                </a:lnTo>
                <a:lnTo>
                  <a:pt x="8788006" y="1672269"/>
                </a:lnTo>
                <a:lnTo>
                  <a:pt x="8785624" y="1675838"/>
                </a:lnTo>
                <a:lnTo>
                  <a:pt x="8784136" y="1679405"/>
                </a:lnTo>
                <a:lnTo>
                  <a:pt x="8780862" y="1687433"/>
                </a:lnTo>
                <a:lnTo>
                  <a:pt x="8777886" y="1695238"/>
                </a:lnTo>
                <a:lnTo>
                  <a:pt x="8779374" y="1696800"/>
                </a:lnTo>
                <a:lnTo>
                  <a:pt x="8780565" y="1697468"/>
                </a:lnTo>
                <a:lnTo>
                  <a:pt x="8781457" y="1698137"/>
                </a:lnTo>
                <a:lnTo>
                  <a:pt x="8782946" y="1698361"/>
                </a:lnTo>
                <a:lnTo>
                  <a:pt x="8784136" y="1698361"/>
                </a:lnTo>
                <a:lnTo>
                  <a:pt x="8785624" y="1698137"/>
                </a:lnTo>
                <a:lnTo>
                  <a:pt x="8788601" y="1697246"/>
                </a:lnTo>
                <a:lnTo>
                  <a:pt x="8792173" y="1696353"/>
                </a:lnTo>
                <a:lnTo>
                  <a:pt x="8793959" y="1696131"/>
                </a:lnTo>
                <a:lnTo>
                  <a:pt x="8795745" y="1696131"/>
                </a:lnTo>
                <a:lnTo>
                  <a:pt x="8797531" y="1696353"/>
                </a:lnTo>
                <a:lnTo>
                  <a:pt x="8799615" y="1697022"/>
                </a:lnTo>
                <a:lnTo>
                  <a:pt x="8801401" y="1697915"/>
                </a:lnTo>
                <a:lnTo>
                  <a:pt x="8803484" y="1699253"/>
                </a:lnTo>
                <a:lnTo>
                  <a:pt x="8797828" y="1700368"/>
                </a:lnTo>
                <a:lnTo>
                  <a:pt x="8793661" y="1701706"/>
                </a:lnTo>
                <a:lnTo>
                  <a:pt x="8789792" y="1702821"/>
                </a:lnTo>
                <a:lnTo>
                  <a:pt x="8787113" y="1704605"/>
                </a:lnTo>
                <a:lnTo>
                  <a:pt x="8785327" y="1706389"/>
                </a:lnTo>
                <a:lnTo>
                  <a:pt x="8783839" y="1707950"/>
                </a:lnTo>
                <a:lnTo>
                  <a:pt x="8782946" y="1709958"/>
                </a:lnTo>
                <a:lnTo>
                  <a:pt x="8782351" y="1711964"/>
                </a:lnTo>
                <a:lnTo>
                  <a:pt x="8781160" y="1716647"/>
                </a:lnTo>
                <a:lnTo>
                  <a:pt x="8780565" y="1719323"/>
                </a:lnTo>
                <a:lnTo>
                  <a:pt x="8779672" y="1722445"/>
                </a:lnTo>
                <a:lnTo>
                  <a:pt x="8778184" y="1725122"/>
                </a:lnTo>
                <a:lnTo>
                  <a:pt x="8776397" y="1728467"/>
                </a:lnTo>
                <a:lnTo>
                  <a:pt x="8774016" y="1732257"/>
                </a:lnTo>
                <a:lnTo>
                  <a:pt x="8770742" y="1735826"/>
                </a:lnTo>
                <a:lnTo>
                  <a:pt x="8759728" y="1736272"/>
                </a:lnTo>
                <a:lnTo>
                  <a:pt x="8748715" y="1736272"/>
                </a:lnTo>
                <a:lnTo>
                  <a:pt x="8737999" y="1736272"/>
                </a:lnTo>
                <a:lnTo>
                  <a:pt x="8732940" y="1736495"/>
                </a:lnTo>
                <a:lnTo>
                  <a:pt x="8728177" y="1736941"/>
                </a:lnTo>
                <a:lnTo>
                  <a:pt x="8723712" y="1737610"/>
                </a:lnTo>
                <a:lnTo>
                  <a:pt x="8719843" y="1738725"/>
                </a:lnTo>
                <a:lnTo>
                  <a:pt x="8716569" y="1740062"/>
                </a:lnTo>
                <a:lnTo>
                  <a:pt x="8715080" y="1740955"/>
                </a:lnTo>
                <a:lnTo>
                  <a:pt x="8713890" y="1742070"/>
                </a:lnTo>
                <a:lnTo>
                  <a:pt x="8712699" y="1743185"/>
                </a:lnTo>
                <a:lnTo>
                  <a:pt x="8711806" y="1744300"/>
                </a:lnTo>
                <a:lnTo>
                  <a:pt x="8711211" y="1745861"/>
                </a:lnTo>
                <a:lnTo>
                  <a:pt x="8710913" y="1747423"/>
                </a:lnTo>
                <a:lnTo>
                  <a:pt x="8710913" y="1749206"/>
                </a:lnTo>
                <a:lnTo>
                  <a:pt x="8710913" y="1750768"/>
                </a:lnTo>
                <a:lnTo>
                  <a:pt x="8711211" y="1752774"/>
                </a:lnTo>
                <a:lnTo>
                  <a:pt x="8711509" y="1755004"/>
                </a:lnTo>
                <a:lnTo>
                  <a:pt x="8705257" y="1756565"/>
                </a:lnTo>
                <a:lnTo>
                  <a:pt x="8698411" y="1757680"/>
                </a:lnTo>
                <a:lnTo>
                  <a:pt x="8691863" y="1758127"/>
                </a:lnTo>
                <a:lnTo>
                  <a:pt x="8685909" y="1758795"/>
                </a:lnTo>
                <a:lnTo>
                  <a:pt x="8674003" y="1759687"/>
                </a:lnTo>
                <a:lnTo>
                  <a:pt x="8662692" y="1760357"/>
                </a:lnTo>
                <a:lnTo>
                  <a:pt x="8657334" y="1761025"/>
                </a:lnTo>
                <a:lnTo>
                  <a:pt x="8652572" y="1761917"/>
                </a:lnTo>
                <a:lnTo>
                  <a:pt x="8647512" y="1763032"/>
                </a:lnTo>
                <a:lnTo>
                  <a:pt x="8643047" y="1764370"/>
                </a:lnTo>
                <a:lnTo>
                  <a:pt x="8638582" y="1766377"/>
                </a:lnTo>
                <a:lnTo>
                  <a:pt x="8634713" y="1768607"/>
                </a:lnTo>
                <a:lnTo>
                  <a:pt x="8631141" y="1771507"/>
                </a:lnTo>
                <a:lnTo>
                  <a:pt x="8627271" y="1775075"/>
                </a:lnTo>
                <a:lnTo>
                  <a:pt x="8624592" y="1772622"/>
                </a:lnTo>
                <a:lnTo>
                  <a:pt x="8621913" y="1770615"/>
                </a:lnTo>
                <a:lnTo>
                  <a:pt x="8619234" y="1768830"/>
                </a:lnTo>
                <a:lnTo>
                  <a:pt x="8616853" y="1767492"/>
                </a:lnTo>
                <a:lnTo>
                  <a:pt x="8613579" y="1766377"/>
                </a:lnTo>
                <a:lnTo>
                  <a:pt x="8611198" y="1765262"/>
                </a:lnTo>
                <a:lnTo>
                  <a:pt x="8608519" y="1764593"/>
                </a:lnTo>
                <a:lnTo>
                  <a:pt x="8605840" y="1764147"/>
                </a:lnTo>
                <a:lnTo>
                  <a:pt x="8602863" y="1764147"/>
                </a:lnTo>
                <a:lnTo>
                  <a:pt x="8600184" y="1763925"/>
                </a:lnTo>
                <a:lnTo>
                  <a:pt x="8597506" y="1764147"/>
                </a:lnTo>
                <a:lnTo>
                  <a:pt x="8594529" y="1764370"/>
                </a:lnTo>
                <a:lnTo>
                  <a:pt x="8589171" y="1765708"/>
                </a:lnTo>
                <a:lnTo>
                  <a:pt x="8583516" y="1767492"/>
                </a:lnTo>
                <a:lnTo>
                  <a:pt x="8578456" y="1769722"/>
                </a:lnTo>
                <a:lnTo>
                  <a:pt x="8573098" y="1772176"/>
                </a:lnTo>
                <a:lnTo>
                  <a:pt x="8567740" y="1775297"/>
                </a:lnTo>
                <a:lnTo>
                  <a:pt x="8562382" y="1778196"/>
                </a:lnTo>
                <a:lnTo>
                  <a:pt x="8552262" y="1784664"/>
                </a:lnTo>
                <a:lnTo>
                  <a:pt x="8543034" y="1790239"/>
                </a:lnTo>
                <a:lnTo>
                  <a:pt x="8556727" y="1795368"/>
                </a:lnTo>
                <a:lnTo>
                  <a:pt x="8562978" y="1797598"/>
                </a:lnTo>
                <a:lnTo>
                  <a:pt x="8569228" y="1799382"/>
                </a:lnTo>
                <a:lnTo>
                  <a:pt x="8572800" y="1799828"/>
                </a:lnTo>
                <a:lnTo>
                  <a:pt x="8575777" y="1800497"/>
                </a:lnTo>
                <a:lnTo>
                  <a:pt x="8579051" y="1800497"/>
                </a:lnTo>
                <a:lnTo>
                  <a:pt x="8582325" y="1800497"/>
                </a:lnTo>
                <a:lnTo>
                  <a:pt x="8586195" y="1800497"/>
                </a:lnTo>
                <a:lnTo>
                  <a:pt x="8590065" y="1799828"/>
                </a:lnTo>
                <a:lnTo>
                  <a:pt x="8594232" y="1799159"/>
                </a:lnTo>
                <a:lnTo>
                  <a:pt x="8598399" y="1798044"/>
                </a:lnTo>
                <a:lnTo>
                  <a:pt x="8598696" y="1800497"/>
                </a:lnTo>
                <a:lnTo>
                  <a:pt x="8598399" y="1802950"/>
                </a:lnTo>
                <a:lnTo>
                  <a:pt x="8597506" y="1805180"/>
                </a:lnTo>
                <a:lnTo>
                  <a:pt x="8596017" y="1807187"/>
                </a:lnTo>
                <a:lnTo>
                  <a:pt x="8594529" y="1808972"/>
                </a:lnTo>
                <a:lnTo>
                  <a:pt x="8592744" y="1810532"/>
                </a:lnTo>
                <a:lnTo>
                  <a:pt x="8590362" y="1812094"/>
                </a:lnTo>
                <a:lnTo>
                  <a:pt x="8587981" y="1813209"/>
                </a:lnTo>
                <a:lnTo>
                  <a:pt x="8585897" y="1814101"/>
                </a:lnTo>
                <a:lnTo>
                  <a:pt x="8583516" y="1814546"/>
                </a:lnTo>
                <a:lnTo>
                  <a:pt x="8581432" y="1815216"/>
                </a:lnTo>
                <a:lnTo>
                  <a:pt x="8579051" y="1815216"/>
                </a:lnTo>
                <a:lnTo>
                  <a:pt x="8577265" y="1814769"/>
                </a:lnTo>
                <a:lnTo>
                  <a:pt x="8575182" y="1814324"/>
                </a:lnTo>
                <a:lnTo>
                  <a:pt x="8574288" y="1813431"/>
                </a:lnTo>
                <a:lnTo>
                  <a:pt x="8573098" y="1812094"/>
                </a:lnTo>
                <a:lnTo>
                  <a:pt x="8570419" y="1813654"/>
                </a:lnTo>
                <a:lnTo>
                  <a:pt x="8567740" y="1815661"/>
                </a:lnTo>
                <a:lnTo>
                  <a:pt x="8565954" y="1817891"/>
                </a:lnTo>
                <a:lnTo>
                  <a:pt x="8564466" y="1820791"/>
                </a:lnTo>
                <a:lnTo>
                  <a:pt x="8563275" y="1823912"/>
                </a:lnTo>
                <a:lnTo>
                  <a:pt x="8562084" y="1827258"/>
                </a:lnTo>
                <a:lnTo>
                  <a:pt x="8561490" y="1830827"/>
                </a:lnTo>
                <a:lnTo>
                  <a:pt x="8560894" y="1834840"/>
                </a:lnTo>
                <a:lnTo>
                  <a:pt x="8563275" y="1835955"/>
                </a:lnTo>
                <a:lnTo>
                  <a:pt x="8565657" y="1836846"/>
                </a:lnTo>
                <a:lnTo>
                  <a:pt x="8568038" y="1837517"/>
                </a:lnTo>
                <a:lnTo>
                  <a:pt x="8570419" y="1837739"/>
                </a:lnTo>
                <a:lnTo>
                  <a:pt x="8574884" y="1837961"/>
                </a:lnTo>
                <a:lnTo>
                  <a:pt x="8579349" y="1837739"/>
                </a:lnTo>
                <a:lnTo>
                  <a:pt x="8584111" y="1836846"/>
                </a:lnTo>
                <a:lnTo>
                  <a:pt x="8588576" y="1835731"/>
                </a:lnTo>
                <a:lnTo>
                  <a:pt x="8597208" y="1833279"/>
                </a:lnTo>
                <a:lnTo>
                  <a:pt x="8601375" y="1832164"/>
                </a:lnTo>
                <a:lnTo>
                  <a:pt x="8605542" y="1830827"/>
                </a:lnTo>
                <a:lnTo>
                  <a:pt x="8609709" y="1830380"/>
                </a:lnTo>
                <a:lnTo>
                  <a:pt x="8613282" y="1830380"/>
                </a:lnTo>
                <a:lnTo>
                  <a:pt x="8615663" y="1830603"/>
                </a:lnTo>
                <a:lnTo>
                  <a:pt x="8617449" y="1830827"/>
                </a:lnTo>
                <a:lnTo>
                  <a:pt x="8619234" y="1831495"/>
                </a:lnTo>
                <a:lnTo>
                  <a:pt x="8621319" y="1832386"/>
                </a:lnTo>
                <a:lnTo>
                  <a:pt x="8623104" y="1833501"/>
                </a:lnTo>
                <a:lnTo>
                  <a:pt x="8624890" y="1834616"/>
                </a:lnTo>
                <a:lnTo>
                  <a:pt x="8626974" y="1836402"/>
                </a:lnTo>
                <a:lnTo>
                  <a:pt x="8628759" y="1837961"/>
                </a:lnTo>
                <a:lnTo>
                  <a:pt x="8620128" y="1841307"/>
                </a:lnTo>
                <a:lnTo>
                  <a:pt x="8609709" y="1845098"/>
                </a:lnTo>
                <a:lnTo>
                  <a:pt x="8597803" y="1848666"/>
                </a:lnTo>
                <a:lnTo>
                  <a:pt x="8584707" y="1852681"/>
                </a:lnTo>
                <a:lnTo>
                  <a:pt x="8571312" y="1856025"/>
                </a:lnTo>
                <a:lnTo>
                  <a:pt x="8556727" y="1858925"/>
                </a:lnTo>
                <a:lnTo>
                  <a:pt x="8549286" y="1860262"/>
                </a:lnTo>
                <a:lnTo>
                  <a:pt x="8542142" y="1861377"/>
                </a:lnTo>
                <a:lnTo>
                  <a:pt x="8534998" y="1862046"/>
                </a:lnTo>
                <a:lnTo>
                  <a:pt x="8527557" y="1862492"/>
                </a:lnTo>
                <a:lnTo>
                  <a:pt x="8523984" y="1862492"/>
                </a:lnTo>
                <a:lnTo>
                  <a:pt x="8520115" y="1862270"/>
                </a:lnTo>
                <a:lnTo>
                  <a:pt x="8510292" y="1861155"/>
                </a:lnTo>
                <a:lnTo>
                  <a:pt x="8499577" y="1859371"/>
                </a:lnTo>
                <a:lnTo>
                  <a:pt x="8489159" y="1858032"/>
                </a:lnTo>
                <a:lnTo>
                  <a:pt x="8484099" y="1857809"/>
                </a:lnTo>
                <a:lnTo>
                  <a:pt x="8479932" y="1857809"/>
                </a:lnTo>
                <a:lnTo>
                  <a:pt x="8476657" y="1858032"/>
                </a:lnTo>
                <a:lnTo>
                  <a:pt x="8475467" y="1858256"/>
                </a:lnTo>
                <a:lnTo>
                  <a:pt x="8474574" y="1858925"/>
                </a:lnTo>
                <a:lnTo>
                  <a:pt x="8473383" y="1859371"/>
                </a:lnTo>
                <a:lnTo>
                  <a:pt x="8472788" y="1860262"/>
                </a:lnTo>
                <a:lnTo>
                  <a:pt x="8472490" y="1861155"/>
                </a:lnTo>
                <a:lnTo>
                  <a:pt x="8472788" y="1862270"/>
                </a:lnTo>
                <a:lnTo>
                  <a:pt x="8473383" y="1863385"/>
                </a:lnTo>
                <a:lnTo>
                  <a:pt x="8473978" y="1864723"/>
                </a:lnTo>
                <a:lnTo>
                  <a:pt x="8476657" y="1868068"/>
                </a:lnTo>
                <a:lnTo>
                  <a:pt x="8475467" y="1868960"/>
                </a:lnTo>
                <a:lnTo>
                  <a:pt x="8473978" y="1869629"/>
                </a:lnTo>
                <a:lnTo>
                  <a:pt x="8472192" y="1870075"/>
                </a:lnTo>
                <a:lnTo>
                  <a:pt x="8470407" y="1870075"/>
                </a:lnTo>
                <a:lnTo>
                  <a:pt x="8466240" y="1870075"/>
                </a:lnTo>
                <a:lnTo>
                  <a:pt x="8461774" y="1869629"/>
                </a:lnTo>
                <a:lnTo>
                  <a:pt x="8451952" y="1867621"/>
                </a:lnTo>
                <a:lnTo>
                  <a:pt x="8446892" y="1866730"/>
                </a:lnTo>
                <a:lnTo>
                  <a:pt x="8441534" y="1865838"/>
                </a:lnTo>
                <a:lnTo>
                  <a:pt x="8436771" y="1865391"/>
                </a:lnTo>
                <a:lnTo>
                  <a:pt x="8432306" y="1865615"/>
                </a:lnTo>
                <a:lnTo>
                  <a:pt x="8430521" y="1865838"/>
                </a:lnTo>
                <a:lnTo>
                  <a:pt x="8428139" y="1866506"/>
                </a:lnTo>
                <a:lnTo>
                  <a:pt x="8426353" y="1866953"/>
                </a:lnTo>
                <a:lnTo>
                  <a:pt x="8424865" y="1868068"/>
                </a:lnTo>
                <a:lnTo>
                  <a:pt x="8422781" y="1869183"/>
                </a:lnTo>
                <a:lnTo>
                  <a:pt x="8421590" y="1870966"/>
                </a:lnTo>
                <a:lnTo>
                  <a:pt x="8420698" y="1872751"/>
                </a:lnTo>
                <a:lnTo>
                  <a:pt x="8419507" y="1874981"/>
                </a:lnTo>
                <a:lnTo>
                  <a:pt x="8418614" y="1877434"/>
                </a:lnTo>
                <a:lnTo>
                  <a:pt x="8418317" y="1880333"/>
                </a:lnTo>
                <a:lnTo>
                  <a:pt x="8418019" y="1883678"/>
                </a:lnTo>
                <a:lnTo>
                  <a:pt x="8418019" y="1887246"/>
                </a:lnTo>
                <a:lnTo>
                  <a:pt x="8403434" y="1888361"/>
                </a:lnTo>
                <a:lnTo>
                  <a:pt x="8388551" y="1889699"/>
                </a:lnTo>
                <a:lnTo>
                  <a:pt x="8359976" y="1892375"/>
                </a:lnTo>
                <a:lnTo>
                  <a:pt x="8331996" y="1895721"/>
                </a:lnTo>
                <a:lnTo>
                  <a:pt x="8304017" y="1899511"/>
                </a:lnTo>
                <a:lnTo>
                  <a:pt x="8245081" y="1907094"/>
                </a:lnTo>
                <a:lnTo>
                  <a:pt x="8213827" y="1911108"/>
                </a:lnTo>
                <a:lnTo>
                  <a:pt x="8180786" y="1914899"/>
                </a:lnTo>
                <a:lnTo>
                  <a:pt x="8181084" y="1916683"/>
                </a:lnTo>
                <a:lnTo>
                  <a:pt x="8181977" y="1917798"/>
                </a:lnTo>
                <a:lnTo>
                  <a:pt x="8182573" y="1918913"/>
                </a:lnTo>
                <a:lnTo>
                  <a:pt x="8184061" y="1919582"/>
                </a:lnTo>
                <a:lnTo>
                  <a:pt x="8185847" y="1919806"/>
                </a:lnTo>
                <a:lnTo>
                  <a:pt x="8187335" y="1920028"/>
                </a:lnTo>
                <a:lnTo>
                  <a:pt x="8190907" y="1919806"/>
                </a:lnTo>
                <a:lnTo>
                  <a:pt x="8199242" y="1918690"/>
                </a:lnTo>
                <a:lnTo>
                  <a:pt x="8203111" y="1918690"/>
                </a:lnTo>
                <a:lnTo>
                  <a:pt x="8204897" y="1918690"/>
                </a:lnTo>
                <a:lnTo>
                  <a:pt x="8206385" y="1918913"/>
                </a:lnTo>
                <a:lnTo>
                  <a:pt x="8204599" y="1920920"/>
                </a:lnTo>
                <a:lnTo>
                  <a:pt x="8203706" y="1922481"/>
                </a:lnTo>
                <a:lnTo>
                  <a:pt x="8203111" y="1923819"/>
                </a:lnTo>
                <a:lnTo>
                  <a:pt x="8203111" y="1924934"/>
                </a:lnTo>
                <a:lnTo>
                  <a:pt x="8203111" y="1925380"/>
                </a:lnTo>
                <a:lnTo>
                  <a:pt x="8203706" y="1926049"/>
                </a:lnTo>
                <a:lnTo>
                  <a:pt x="8205790" y="1927164"/>
                </a:lnTo>
                <a:lnTo>
                  <a:pt x="8207873" y="1927833"/>
                </a:lnTo>
                <a:lnTo>
                  <a:pt x="8208767" y="1928725"/>
                </a:lnTo>
                <a:lnTo>
                  <a:pt x="8209659" y="1929617"/>
                </a:lnTo>
                <a:lnTo>
                  <a:pt x="8210552" y="1930732"/>
                </a:lnTo>
                <a:lnTo>
                  <a:pt x="8210850" y="1932516"/>
                </a:lnTo>
                <a:lnTo>
                  <a:pt x="8211446" y="1934523"/>
                </a:lnTo>
                <a:lnTo>
                  <a:pt x="8210850" y="1936976"/>
                </a:lnTo>
                <a:lnTo>
                  <a:pt x="8200432" y="1932740"/>
                </a:lnTo>
                <a:lnTo>
                  <a:pt x="8195074" y="1930509"/>
                </a:lnTo>
                <a:lnTo>
                  <a:pt x="8189717" y="1927833"/>
                </a:lnTo>
                <a:lnTo>
                  <a:pt x="8185252" y="1925157"/>
                </a:lnTo>
                <a:lnTo>
                  <a:pt x="8180489" y="1922258"/>
                </a:lnTo>
                <a:lnTo>
                  <a:pt x="8176322" y="1918913"/>
                </a:lnTo>
                <a:lnTo>
                  <a:pt x="8172452" y="1915344"/>
                </a:lnTo>
                <a:lnTo>
                  <a:pt x="8169178" y="1917129"/>
                </a:lnTo>
                <a:lnTo>
                  <a:pt x="8165904" y="1918913"/>
                </a:lnTo>
                <a:lnTo>
                  <a:pt x="8162034" y="1920251"/>
                </a:lnTo>
                <a:lnTo>
                  <a:pt x="8158165" y="1921812"/>
                </a:lnTo>
                <a:lnTo>
                  <a:pt x="8154593" y="1922481"/>
                </a:lnTo>
                <a:lnTo>
                  <a:pt x="8150426" y="1923150"/>
                </a:lnTo>
                <a:lnTo>
                  <a:pt x="8146556" y="1923819"/>
                </a:lnTo>
                <a:lnTo>
                  <a:pt x="8142092" y="1924042"/>
                </a:lnTo>
                <a:lnTo>
                  <a:pt x="8133757" y="1924265"/>
                </a:lnTo>
                <a:lnTo>
                  <a:pt x="8125125" y="1924042"/>
                </a:lnTo>
                <a:lnTo>
                  <a:pt x="8107563" y="1923150"/>
                </a:lnTo>
                <a:lnTo>
                  <a:pt x="8099229" y="1922481"/>
                </a:lnTo>
                <a:lnTo>
                  <a:pt x="8090894" y="1922481"/>
                </a:lnTo>
                <a:lnTo>
                  <a:pt x="8087025" y="1922927"/>
                </a:lnTo>
                <a:lnTo>
                  <a:pt x="8082858" y="1923150"/>
                </a:lnTo>
                <a:lnTo>
                  <a:pt x="8079286" y="1923373"/>
                </a:lnTo>
                <a:lnTo>
                  <a:pt x="8075714" y="1924265"/>
                </a:lnTo>
                <a:lnTo>
                  <a:pt x="8072440" y="1925157"/>
                </a:lnTo>
                <a:lnTo>
                  <a:pt x="8069165" y="1926272"/>
                </a:lnTo>
                <a:lnTo>
                  <a:pt x="8065892" y="1927833"/>
                </a:lnTo>
                <a:lnTo>
                  <a:pt x="8063510" y="1929617"/>
                </a:lnTo>
                <a:lnTo>
                  <a:pt x="8060831" y="1931624"/>
                </a:lnTo>
                <a:lnTo>
                  <a:pt x="8058152" y="1934077"/>
                </a:lnTo>
                <a:lnTo>
                  <a:pt x="8055771" y="1936976"/>
                </a:lnTo>
                <a:lnTo>
                  <a:pt x="8053985" y="1940098"/>
                </a:lnTo>
                <a:lnTo>
                  <a:pt x="8048032" y="1938091"/>
                </a:lnTo>
                <a:lnTo>
                  <a:pt x="8042674" y="1936976"/>
                </a:lnTo>
                <a:lnTo>
                  <a:pt x="8040293" y="1936307"/>
                </a:lnTo>
                <a:lnTo>
                  <a:pt x="8038209" y="1936307"/>
                </a:lnTo>
                <a:lnTo>
                  <a:pt x="8036423" y="1936307"/>
                </a:lnTo>
                <a:lnTo>
                  <a:pt x="8034340" y="1936753"/>
                </a:lnTo>
                <a:lnTo>
                  <a:pt x="8032852" y="1937200"/>
                </a:lnTo>
                <a:lnTo>
                  <a:pt x="8031661" y="1938091"/>
                </a:lnTo>
                <a:lnTo>
                  <a:pt x="8030768" y="1939206"/>
                </a:lnTo>
                <a:lnTo>
                  <a:pt x="8029875" y="1940545"/>
                </a:lnTo>
                <a:lnTo>
                  <a:pt x="8028982" y="1942329"/>
                </a:lnTo>
                <a:lnTo>
                  <a:pt x="8028684" y="1944335"/>
                </a:lnTo>
                <a:lnTo>
                  <a:pt x="8028684" y="1946789"/>
                </a:lnTo>
                <a:lnTo>
                  <a:pt x="8028684" y="1949465"/>
                </a:lnTo>
                <a:lnTo>
                  <a:pt x="8026006" y="1948350"/>
                </a:lnTo>
                <a:lnTo>
                  <a:pt x="8023624" y="1947011"/>
                </a:lnTo>
                <a:lnTo>
                  <a:pt x="8020946" y="1946565"/>
                </a:lnTo>
                <a:lnTo>
                  <a:pt x="8018267" y="1945896"/>
                </a:lnTo>
                <a:lnTo>
                  <a:pt x="8015588" y="1945450"/>
                </a:lnTo>
                <a:lnTo>
                  <a:pt x="8013206" y="1945450"/>
                </a:lnTo>
                <a:lnTo>
                  <a:pt x="8008444" y="1945450"/>
                </a:lnTo>
                <a:lnTo>
                  <a:pt x="8003384" y="1946343"/>
                </a:lnTo>
                <a:lnTo>
                  <a:pt x="7998919" y="1947458"/>
                </a:lnTo>
                <a:lnTo>
                  <a:pt x="7994156" y="1948795"/>
                </a:lnTo>
                <a:lnTo>
                  <a:pt x="7989691" y="1950580"/>
                </a:lnTo>
                <a:lnTo>
                  <a:pt x="7980464" y="1953924"/>
                </a:lnTo>
                <a:lnTo>
                  <a:pt x="7975999" y="1955485"/>
                </a:lnTo>
                <a:lnTo>
                  <a:pt x="7971534" y="1956600"/>
                </a:lnTo>
                <a:lnTo>
                  <a:pt x="7967069" y="1957270"/>
                </a:lnTo>
                <a:lnTo>
                  <a:pt x="7962009" y="1957493"/>
                </a:lnTo>
                <a:lnTo>
                  <a:pt x="7959925" y="1957270"/>
                </a:lnTo>
                <a:lnTo>
                  <a:pt x="7957544" y="1956600"/>
                </a:lnTo>
                <a:lnTo>
                  <a:pt x="7954865" y="1956155"/>
                </a:lnTo>
                <a:lnTo>
                  <a:pt x="7952186" y="1955263"/>
                </a:lnTo>
                <a:lnTo>
                  <a:pt x="7952865" y="1958313"/>
                </a:lnTo>
                <a:lnTo>
                  <a:pt x="7955759" y="1958998"/>
                </a:lnTo>
                <a:lnTo>
                  <a:pt x="7961415" y="1960336"/>
                </a:lnTo>
                <a:lnTo>
                  <a:pt x="7967070" y="1961228"/>
                </a:lnTo>
                <a:lnTo>
                  <a:pt x="7972726" y="1961897"/>
                </a:lnTo>
                <a:lnTo>
                  <a:pt x="7978382" y="1961897"/>
                </a:lnTo>
                <a:lnTo>
                  <a:pt x="7984037" y="1961228"/>
                </a:lnTo>
                <a:lnTo>
                  <a:pt x="7989692" y="1960113"/>
                </a:lnTo>
                <a:lnTo>
                  <a:pt x="7995347" y="1958551"/>
                </a:lnTo>
                <a:lnTo>
                  <a:pt x="7995347" y="1961451"/>
                </a:lnTo>
                <a:lnTo>
                  <a:pt x="7995347" y="1964350"/>
                </a:lnTo>
                <a:lnTo>
                  <a:pt x="7995645" y="1966579"/>
                </a:lnTo>
                <a:lnTo>
                  <a:pt x="7996836" y="1968587"/>
                </a:lnTo>
                <a:lnTo>
                  <a:pt x="7998622" y="1972379"/>
                </a:lnTo>
                <a:lnTo>
                  <a:pt x="7999515" y="1974161"/>
                </a:lnTo>
                <a:lnTo>
                  <a:pt x="8000110" y="1976169"/>
                </a:lnTo>
                <a:lnTo>
                  <a:pt x="8003385" y="1975055"/>
                </a:lnTo>
                <a:lnTo>
                  <a:pt x="8006957" y="1974161"/>
                </a:lnTo>
                <a:lnTo>
                  <a:pt x="8010826" y="1973717"/>
                </a:lnTo>
                <a:lnTo>
                  <a:pt x="8014695" y="1973047"/>
                </a:lnTo>
                <a:lnTo>
                  <a:pt x="8018862" y="1973047"/>
                </a:lnTo>
                <a:lnTo>
                  <a:pt x="8023030" y="1973047"/>
                </a:lnTo>
                <a:lnTo>
                  <a:pt x="8031364" y="1973493"/>
                </a:lnTo>
                <a:lnTo>
                  <a:pt x="8046843" y="1974831"/>
                </a:lnTo>
                <a:lnTo>
                  <a:pt x="8049033" y="1974974"/>
                </a:lnTo>
                <a:lnTo>
                  <a:pt x="8050970" y="1973853"/>
                </a:lnTo>
                <a:lnTo>
                  <a:pt x="8053043" y="1972938"/>
                </a:lnTo>
                <a:lnTo>
                  <a:pt x="8055710" y="1972022"/>
                </a:lnTo>
                <a:lnTo>
                  <a:pt x="8058377" y="1971794"/>
                </a:lnTo>
                <a:lnTo>
                  <a:pt x="8061339" y="1971794"/>
                </a:lnTo>
                <a:lnTo>
                  <a:pt x="8064005" y="1972022"/>
                </a:lnTo>
                <a:lnTo>
                  <a:pt x="8066968" y="1972708"/>
                </a:lnTo>
                <a:lnTo>
                  <a:pt x="8069634" y="1973395"/>
                </a:lnTo>
                <a:lnTo>
                  <a:pt x="8072597" y="1974539"/>
                </a:lnTo>
                <a:lnTo>
                  <a:pt x="8075264" y="1976140"/>
                </a:lnTo>
                <a:lnTo>
                  <a:pt x="8077337" y="1977512"/>
                </a:lnTo>
                <a:lnTo>
                  <a:pt x="8079707" y="1978886"/>
                </a:lnTo>
                <a:lnTo>
                  <a:pt x="8077930" y="1976369"/>
                </a:lnTo>
                <a:lnTo>
                  <a:pt x="8077337" y="1975225"/>
                </a:lnTo>
                <a:lnTo>
                  <a:pt x="8077041" y="1974081"/>
                </a:lnTo>
                <a:lnTo>
                  <a:pt x="8077337" y="1973166"/>
                </a:lnTo>
                <a:lnTo>
                  <a:pt x="8077337" y="1972251"/>
                </a:lnTo>
                <a:lnTo>
                  <a:pt x="8078522" y="1970650"/>
                </a:lnTo>
                <a:lnTo>
                  <a:pt x="8082077" y="1967219"/>
                </a:lnTo>
                <a:lnTo>
                  <a:pt x="8083559" y="1964473"/>
                </a:lnTo>
                <a:lnTo>
                  <a:pt x="8084151" y="1961729"/>
                </a:lnTo>
                <a:lnTo>
                  <a:pt x="8085632" y="1962186"/>
                </a:lnTo>
                <a:lnTo>
                  <a:pt x="8087410" y="1962872"/>
                </a:lnTo>
                <a:lnTo>
                  <a:pt x="8090965" y="1963329"/>
                </a:lnTo>
                <a:lnTo>
                  <a:pt x="8094816" y="1964016"/>
                </a:lnTo>
                <a:lnTo>
                  <a:pt x="8098372" y="1964473"/>
                </a:lnTo>
                <a:lnTo>
                  <a:pt x="8099853" y="1965160"/>
                </a:lnTo>
                <a:lnTo>
                  <a:pt x="8101334" y="1965618"/>
                </a:lnTo>
                <a:lnTo>
                  <a:pt x="8102816" y="1966532"/>
                </a:lnTo>
                <a:lnTo>
                  <a:pt x="8104001" y="1967676"/>
                </a:lnTo>
                <a:lnTo>
                  <a:pt x="8104889" y="1968819"/>
                </a:lnTo>
                <a:lnTo>
                  <a:pt x="8105482" y="1970650"/>
                </a:lnTo>
                <a:lnTo>
                  <a:pt x="8105778" y="1972708"/>
                </a:lnTo>
                <a:lnTo>
                  <a:pt x="8105778" y="1974997"/>
                </a:lnTo>
                <a:lnTo>
                  <a:pt x="8102816" y="1973166"/>
                </a:lnTo>
                <a:lnTo>
                  <a:pt x="8100149" y="1971794"/>
                </a:lnTo>
                <a:lnTo>
                  <a:pt x="8098668" y="1971108"/>
                </a:lnTo>
                <a:lnTo>
                  <a:pt x="8096891" y="1970879"/>
                </a:lnTo>
                <a:lnTo>
                  <a:pt x="8095112" y="1970650"/>
                </a:lnTo>
                <a:lnTo>
                  <a:pt x="8092742" y="1970650"/>
                </a:lnTo>
                <a:lnTo>
                  <a:pt x="8091557" y="1972022"/>
                </a:lnTo>
                <a:lnTo>
                  <a:pt x="8090669" y="1973395"/>
                </a:lnTo>
                <a:lnTo>
                  <a:pt x="8088299" y="1976598"/>
                </a:lnTo>
                <a:lnTo>
                  <a:pt x="8087114" y="1978199"/>
                </a:lnTo>
                <a:lnTo>
                  <a:pt x="8085632" y="1979343"/>
                </a:lnTo>
                <a:lnTo>
                  <a:pt x="8083559" y="1979800"/>
                </a:lnTo>
                <a:lnTo>
                  <a:pt x="8082374" y="1980029"/>
                </a:lnTo>
                <a:lnTo>
                  <a:pt x="8081189" y="1980029"/>
                </a:lnTo>
                <a:lnTo>
                  <a:pt x="8082966" y="1982088"/>
                </a:lnTo>
                <a:lnTo>
                  <a:pt x="8085040" y="1984833"/>
                </a:lnTo>
                <a:lnTo>
                  <a:pt x="8082670" y="1986892"/>
                </a:lnTo>
                <a:lnTo>
                  <a:pt x="8081485" y="1987350"/>
                </a:lnTo>
                <a:lnTo>
                  <a:pt x="8080300" y="1988036"/>
                </a:lnTo>
                <a:lnTo>
                  <a:pt x="8077930" y="1988493"/>
                </a:lnTo>
                <a:lnTo>
                  <a:pt x="8075560" y="1988265"/>
                </a:lnTo>
                <a:lnTo>
                  <a:pt x="8072893" y="1987579"/>
                </a:lnTo>
                <a:lnTo>
                  <a:pt x="8070227" y="1986892"/>
                </a:lnTo>
                <a:lnTo>
                  <a:pt x="8065190" y="1984376"/>
                </a:lnTo>
                <a:lnTo>
                  <a:pt x="8062524" y="1983003"/>
                </a:lnTo>
                <a:lnTo>
                  <a:pt x="8059858" y="1981859"/>
                </a:lnTo>
                <a:lnTo>
                  <a:pt x="8058216" y="1981605"/>
                </a:lnTo>
                <a:lnTo>
                  <a:pt x="8057856" y="1982413"/>
                </a:lnTo>
                <a:lnTo>
                  <a:pt x="8056665" y="1983528"/>
                </a:lnTo>
                <a:lnTo>
                  <a:pt x="8055177" y="1984420"/>
                </a:lnTo>
                <a:lnTo>
                  <a:pt x="8052200" y="1985535"/>
                </a:lnTo>
                <a:lnTo>
                  <a:pt x="8049224" y="1986874"/>
                </a:lnTo>
                <a:lnTo>
                  <a:pt x="8045949" y="1988435"/>
                </a:lnTo>
                <a:lnTo>
                  <a:pt x="8045057" y="1989105"/>
                </a:lnTo>
                <a:lnTo>
                  <a:pt x="8043866" y="1990219"/>
                </a:lnTo>
                <a:lnTo>
                  <a:pt x="8042973" y="1991780"/>
                </a:lnTo>
                <a:lnTo>
                  <a:pt x="8042675" y="1993787"/>
                </a:lnTo>
                <a:lnTo>
                  <a:pt x="8047140" y="1993341"/>
                </a:lnTo>
                <a:lnTo>
                  <a:pt x="8051605" y="1993787"/>
                </a:lnTo>
                <a:lnTo>
                  <a:pt x="8055772" y="1994010"/>
                </a:lnTo>
                <a:lnTo>
                  <a:pt x="8060237" y="1994456"/>
                </a:lnTo>
                <a:lnTo>
                  <a:pt x="8069464" y="1996016"/>
                </a:lnTo>
                <a:lnTo>
                  <a:pt x="8078691" y="1998024"/>
                </a:lnTo>
                <a:lnTo>
                  <a:pt x="8087919" y="2000254"/>
                </a:lnTo>
                <a:lnTo>
                  <a:pt x="8097147" y="2002479"/>
                </a:lnTo>
                <a:lnTo>
                  <a:pt x="8116494" y="2007608"/>
                </a:lnTo>
                <a:lnTo>
                  <a:pt x="8126316" y="2009838"/>
                </a:lnTo>
                <a:lnTo>
                  <a:pt x="8136139" y="2011399"/>
                </a:lnTo>
                <a:lnTo>
                  <a:pt x="8146260" y="2012960"/>
                </a:lnTo>
                <a:lnTo>
                  <a:pt x="8151022" y="2013405"/>
                </a:lnTo>
                <a:lnTo>
                  <a:pt x="8156380" y="2013629"/>
                </a:lnTo>
                <a:lnTo>
                  <a:pt x="8161737" y="2014075"/>
                </a:lnTo>
                <a:lnTo>
                  <a:pt x="8166798" y="2014075"/>
                </a:lnTo>
                <a:lnTo>
                  <a:pt x="8172156" y="2013629"/>
                </a:lnTo>
                <a:lnTo>
                  <a:pt x="8177514" y="2013183"/>
                </a:lnTo>
                <a:lnTo>
                  <a:pt x="8183169" y="2012290"/>
                </a:lnTo>
                <a:lnTo>
                  <a:pt x="8188229" y="2011175"/>
                </a:lnTo>
                <a:lnTo>
                  <a:pt x="8193885" y="2010060"/>
                </a:lnTo>
                <a:lnTo>
                  <a:pt x="8199540" y="2008277"/>
                </a:lnTo>
                <a:lnTo>
                  <a:pt x="8201624" y="2012068"/>
                </a:lnTo>
                <a:lnTo>
                  <a:pt x="8202219" y="2014744"/>
                </a:lnTo>
                <a:lnTo>
                  <a:pt x="8202219" y="2016082"/>
                </a:lnTo>
                <a:lnTo>
                  <a:pt x="8201922" y="2016751"/>
                </a:lnTo>
                <a:lnTo>
                  <a:pt x="8201624" y="2017420"/>
                </a:lnTo>
                <a:lnTo>
                  <a:pt x="8200731" y="2017866"/>
                </a:lnTo>
                <a:lnTo>
                  <a:pt x="8200135" y="2018535"/>
                </a:lnTo>
                <a:lnTo>
                  <a:pt x="8198945" y="2018758"/>
                </a:lnTo>
                <a:lnTo>
                  <a:pt x="8196564" y="2019427"/>
                </a:lnTo>
                <a:lnTo>
                  <a:pt x="8193885" y="2019427"/>
                </a:lnTo>
                <a:lnTo>
                  <a:pt x="8190610" y="2019427"/>
                </a:lnTo>
                <a:lnTo>
                  <a:pt x="8183764" y="2018981"/>
                </a:lnTo>
                <a:lnTo>
                  <a:pt x="8180787" y="2018981"/>
                </a:lnTo>
                <a:lnTo>
                  <a:pt x="8177811" y="2019650"/>
                </a:lnTo>
                <a:lnTo>
                  <a:pt x="8174835" y="2020542"/>
                </a:lnTo>
                <a:lnTo>
                  <a:pt x="8173644" y="2020988"/>
                </a:lnTo>
                <a:lnTo>
                  <a:pt x="8172453" y="2021880"/>
                </a:lnTo>
                <a:lnTo>
                  <a:pt x="8171858" y="2022996"/>
                </a:lnTo>
                <a:lnTo>
                  <a:pt x="8170965" y="2024111"/>
                </a:lnTo>
                <a:lnTo>
                  <a:pt x="8170668" y="2025671"/>
                </a:lnTo>
                <a:lnTo>
                  <a:pt x="8170370" y="2027010"/>
                </a:lnTo>
                <a:lnTo>
                  <a:pt x="8173941" y="2027901"/>
                </a:lnTo>
                <a:lnTo>
                  <a:pt x="8178109" y="2028571"/>
                </a:lnTo>
                <a:lnTo>
                  <a:pt x="8181978" y="2029016"/>
                </a:lnTo>
                <a:lnTo>
                  <a:pt x="8186145" y="2029016"/>
                </a:lnTo>
                <a:lnTo>
                  <a:pt x="8190312" y="2029016"/>
                </a:lnTo>
                <a:lnTo>
                  <a:pt x="8194480" y="2028571"/>
                </a:lnTo>
                <a:lnTo>
                  <a:pt x="8202516" y="2027456"/>
                </a:lnTo>
                <a:lnTo>
                  <a:pt x="8210851" y="2026117"/>
                </a:lnTo>
                <a:lnTo>
                  <a:pt x="8219483" y="2024111"/>
                </a:lnTo>
                <a:lnTo>
                  <a:pt x="8236152" y="2019873"/>
                </a:lnTo>
                <a:lnTo>
                  <a:pt x="8244487" y="2017866"/>
                </a:lnTo>
                <a:lnTo>
                  <a:pt x="8252821" y="2016528"/>
                </a:lnTo>
                <a:lnTo>
                  <a:pt x="8260560" y="2015413"/>
                </a:lnTo>
                <a:lnTo>
                  <a:pt x="8264727" y="2015190"/>
                </a:lnTo>
                <a:lnTo>
                  <a:pt x="8268597" y="2015190"/>
                </a:lnTo>
                <a:lnTo>
                  <a:pt x="8272168" y="2015413"/>
                </a:lnTo>
                <a:lnTo>
                  <a:pt x="8276038" y="2015635"/>
                </a:lnTo>
                <a:lnTo>
                  <a:pt x="8279908" y="2016305"/>
                </a:lnTo>
                <a:lnTo>
                  <a:pt x="8283479" y="2017420"/>
                </a:lnTo>
                <a:lnTo>
                  <a:pt x="8287051" y="2018535"/>
                </a:lnTo>
                <a:lnTo>
                  <a:pt x="8290325" y="2020096"/>
                </a:lnTo>
                <a:lnTo>
                  <a:pt x="8293897" y="2022103"/>
                </a:lnTo>
                <a:lnTo>
                  <a:pt x="8297172" y="2024333"/>
                </a:lnTo>
                <a:lnTo>
                  <a:pt x="8298660" y="2024333"/>
                </a:lnTo>
                <a:lnTo>
                  <a:pt x="8300148" y="2024111"/>
                </a:lnTo>
                <a:lnTo>
                  <a:pt x="8301339" y="2023665"/>
                </a:lnTo>
                <a:lnTo>
                  <a:pt x="8301934" y="2022772"/>
                </a:lnTo>
                <a:lnTo>
                  <a:pt x="8302827" y="2021880"/>
                </a:lnTo>
                <a:lnTo>
                  <a:pt x="8303125" y="2020765"/>
                </a:lnTo>
                <a:lnTo>
                  <a:pt x="8304018" y="2018312"/>
                </a:lnTo>
                <a:lnTo>
                  <a:pt x="8304613" y="2015413"/>
                </a:lnTo>
                <a:lnTo>
                  <a:pt x="8305506" y="2013183"/>
                </a:lnTo>
                <a:lnTo>
                  <a:pt x="8306101" y="2012290"/>
                </a:lnTo>
                <a:lnTo>
                  <a:pt x="8306995" y="2011399"/>
                </a:lnTo>
                <a:lnTo>
                  <a:pt x="8308185" y="2010953"/>
                </a:lnTo>
                <a:lnTo>
                  <a:pt x="8309673" y="2010507"/>
                </a:lnTo>
                <a:lnTo>
                  <a:pt x="8315626" y="2014075"/>
                </a:lnTo>
                <a:lnTo>
                  <a:pt x="8321877" y="2017197"/>
                </a:lnTo>
                <a:lnTo>
                  <a:pt x="8328128" y="2019650"/>
                </a:lnTo>
                <a:lnTo>
                  <a:pt x="8334379" y="2021657"/>
                </a:lnTo>
                <a:lnTo>
                  <a:pt x="8340927" y="2023218"/>
                </a:lnTo>
                <a:lnTo>
                  <a:pt x="8347178" y="2024333"/>
                </a:lnTo>
                <a:lnTo>
                  <a:pt x="8353726" y="2025226"/>
                </a:lnTo>
                <a:lnTo>
                  <a:pt x="8359977" y="2025671"/>
                </a:lnTo>
                <a:lnTo>
                  <a:pt x="8366525" y="2025895"/>
                </a:lnTo>
                <a:lnTo>
                  <a:pt x="8372776" y="2025226"/>
                </a:lnTo>
                <a:lnTo>
                  <a:pt x="8379325" y="2024780"/>
                </a:lnTo>
                <a:lnTo>
                  <a:pt x="8385575" y="2023887"/>
                </a:lnTo>
                <a:lnTo>
                  <a:pt x="8392124" y="2022550"/>
                </a:lnTo>
                <a:lnTo>
                  <a:pt x="8398374" y="2020988"/>
                </a:lnTo>
                <a:lnTo>
                  <a:pt x="8404923" y="2019427"/>
                </a:lnTo>
                <a:lnTo>
                  <a:pt x="8411174" y="2017420"/>
                </a:lnTo>
                <a:lnTo>
                  <a:pt x="8412066" y="2022772"/>
                </a:lnTo>
                <a:lnTo>
                  <a:pt x="8413555" y="2027456"/>
                </a:lnTo>
                <a:lnTo>
                  <a:pt x="8415341" y="2031470"/>
                </a:lnTo>
                <a:lnTo>
                  <a:pt x="8417127" y="2035260"/>
                </a:lnTo>
                <a:lnTo>
                  <a:pt x="8419806" y="2038160"/>
                </a:lnTo>
                <a:lnTo>
                  <a:pt x="8422485" y="2040835"/>
                </a:lnTo>
                <a:lnTo>
                  <a:pt x="8425461" y="2043066"/>
                </a:lnTo>
                <a:lnTo>
                  <a:pt x="8428415" y="2044877"/>
                </a:lnTo>
                <a:lnTo>
                  <a:pt x="8429925" y="2044911"/>
                </a:lnTo>
                <a:lnTo>
                  <a:pt x="8428636" y="2045013"/>
                </a:lnTo>
                <a:lnTo>
                  <a:pt x="8428735" y="2045073"/>
                </a:lnTo>
                <a:lnTo>
                  <a:pt x="8432605" y="2046411"/>
                </a:lnTo>
                <a:lnTo>
                  <a:pt x="8436474" y="2047526"/>
                </a:lnTo>
                <a:lnTo>
                  <a:pt x="8440641" y="2048418"/>
                </a:lnTo>
                <a:lnTo>
                  <a:pt x="8444809" y="2048864"/>
                </a:lnTo>
                <a:lnTo>
                  <a:pt x="8449274" y="2049311"/>
                </a:lnTo>
                <a:lnTo>
                  <a:pt x="8453739" y="2049533"/>
                </a:lnTo>
                <a:lnTo>
                  <a:pt x="8463562" y="2049533"/>
                </a:lnTo>
                <a:lnTo>
                  <a:pt x="8483504" y="2049311"/>
                </a:lnTo>
                <a:lnTo>
                  <a:pt x="8493625" y="2049311"/>
                </a:lnTo>
                <a:lnTo>
                  <a:pt x="8498387" y="2049533"/>
                </a:lnTo>
                <a:lnTo>
                  <a:pt x="8503745" y="2049756"/>
                </a:lnTo>
                <a:lnTo>
                  <a:pt x="8508805" y="2050648"/>
                </a:lnTo>
                <a:lnTo>
                  <a:pt x="8513270" y="2051541"/>
                </a:lnTo>
                <a:lnTo>
                  <a:pt x="8518033" y="2052656"/>
                </a:lnTo>
                <a:lnTo>
                  <a:pt x="8522497" y="2054216"/>
                </a:lnTo>
                <a:lnTo>
                  <a:pt x="8527260" y="2056001"/>
                </a:lnTo>
                <a:lnTo>
                  <a:pt x="8531129" y="2058231"/>
                </a:lnTo>
                <a:lnTo>
                  <a:pt x="8534999" y="2061130"/>
                </a:lnTo>
                <a:lnTo>
                  <a:pt x="8538868" y="2064251"/>
                </a:lnTo>
                <a:lnTo>
                  <a:pt x="8543929" y="2062245"/>
                </a:lnTo>
                <a:lnTo>
                  <a:pt x="8549584" y="2060460"/>
                </a:lnTo>
                <a:lnTo>
                  <a:pt x="8555835" y="2059122"/>
                </a:lnTo>
                <a:lnTo>
                  <a:pt x="8561788" y="2058231"/>
                </a:lnTo>
                <a:lnTo>
                  <a:pt x="8567741" y="2057784"/>
                </a:lnTo>
                <a:lnTo>
                  <a:pt x="8574289" y="2057784"/>
                </a:lnTo>
                <a:lnTo>
                  <a:pt x="8580838" y="2057784"/>
                </a:lnTo>
                <a:lnTo>
                  <a:pt x="8587387" y="2058231"/>
                </a:lnTo>
                <a:lnTo>
                  <a:pt x="8593637" y="2059122"/>
                </a:lnTo>
                <a:lnTo>
                  <a:pt x="8600483" y="2060015"/>
                </a:lnTo>
                <a:lnTo>
                  <a:pt x="8607032" y="2061352"/>
                </a:lnTo>
                <a:lnTo>
                  <a:pt x="8613283" y="2063136"/>
                </a:lnTo>
                <a:lnTo>
                  <a:pt x="8619235" y="2064698"/>
                </a:lnTo>
                <a:lnTo>
                  <a:pt x="8625487" y="2066705"/>
                </a:lnTo>
                <a:lnTo>
                  <a:pt x="8631142" y="2068935"/>
                </a:lnTo>
                <a:lnTo>
                  <a:pt x="8636202" y="2071165"/>
                </a:lnTo>
                <a:lnTo>
                  <a:pt x="8639179" y="2070495"/>
                </a:lnTo>
                <a:lnTo>
                  <a:pt x="8641858" y="2068935"/>
                </a:lnTo>
                <a:lnTo>
                  <a:pt x="8643941" y="2067373"/>
                </a:lnTo>
                <a:lnTo>
                  <a:pt x="8645727" y="2065366"/>
                </a:lnTo>
                <a:lnTo>
                  <a:pt x="8649597" y="2061352"/>
                </a:lnTo>
                <a:lnTo>
                  <a:pt x="8651085" y="2059122"/>
                </a:lnTo>
                <a:lnTo>
                  <a:pt x="8652871" y="2057338"/>
                </a:lnTo>
                <a:lnTo>
                  <a:pt x="8657633" y="2057116"/>
                </a:lnTo>
                <a:lnTo>
                  <a:pt x="8659122" y="2057338"/>
                </a:lnTo>
                <a:lnTo>
                  <a:pt x="8660014" y="2057784"/>
                </a:lnTo>
                <a:lnTo>
                  <a:pt x="8660908" y="2058007"/>
                </a:lnTo>
                <a:lnTo>
                  <a:pt x="8660908" y="2058453"/>
                </a:lnTo>
                <a:lnTo>
                  <a:pt x="8660312" y="2060015"/>
                </a:lnTo>
                <a:lnTo>
                  <a:pt x="8659122" y="2062021"/>
                </a:lnTo>
                <a:lnTo>
                  <a:pt x="8657633" y="2064475"/>
                </a:lnTo>
                <a:lnTo>
                  <a:pt x="8657335" y="2065813"/>
                </a:lnTo>
                <a:lnTo>
                  <a:pt x="8657038" y="2067373"/>
                </a:lnTo>
                <a:lnTo>
                  <a:pt x="8657038" y="2068935"/>
                </a:lnTo>
                <a:lnTo>
                  <a:pt x="8657335" y="2070719"/>
                </a:lnTo>
                <a:lnTo>
                  <a:pt x="8659717" y="2070719"/>
                </a:lnTo>
                <a:lnTo>
                  <a:pt x="8661503" y="2070719"/>
                </a:lnTo>
                <a:lnTo>
                  <a:pt x="8663289" y="2070050"/>
                </a:lnTo>
                <a:lnTo>
                  <a:pt x="8664777" y="2069604"/>
                </a:lnTo>
                <a:lnTo>
                  <a:pt x="8667456" y="2067820"/>
                </a:lnTo>
                <a:lnTo>
                  <a:pt x="8670135" y="2065813"/>
                </a:lnTo>
                <a:lnTo>
                  <a:pt x="8672516" y="2064251"/>
                </a:lnTo>
                <a:lnTo>
                  <a:pt x="8675493" y="2062467"/>
                </a:lnTo>
                <a:lnTo>
                  <a:pt x="8676981" y="2062021"/>
                </a:lnTo>
                <a:lnTo>
                  <a:pt x="8678470" y="2061352"/>
                </a:lnTo>
                <a:lnTo>
                  <a:pt x="8680255" y="2061130"/>
                </a:lnTo>
                <a:lnTo>
                  <a:pt x="8682637" y="2061352"/>
                </a:lnTo>
                <a:lnTo>
                  <a:pt x="8682339" y="2059791"/>
                </a:lnTo>
                <a:lnTo>
                  <a:pt x="8681148" y="2058453"/>
                </a:lnTo>
                <a:lnTo>
                  <a:pt x="8679660" y="2057784"/>
                </a:lnTo>
                <a:lnTo>
                  <a:pt x="8677576" y="2057338"/>
                </a:lnTo>
                <a:lnTo>
                  <a:pt x="8674004" y="2057116"/>
                </a:lnTo>
                <a:lnTo>
                  <a:pt x="8669837" y="2056892"/>
                </a:lnTo>
                <a:lnTo>
                  <a:pt x="8675195" y="2055108"/>
                </a:lnTo>
                <a:lnTo>
                  <a:pt x="8680850" y="2053547"/>
                </a:lnTo>
                <a:lnTo>
                  <a:pt x="8686208" y="2052432"/>
                </a:lnTo>
                <a:lnTo>
                  <a:pt x="8692460" y="2051763"/>
                </a:lnTo>
                <a:lnTo>
                  <a:pt x="8698412" y="2051541"/>
                </a:lnTo>
                <a:lnTo>
                  <a:pt x="8704366" y="2051317"/>
                </a:lnTo>
                <a:lnTo>
                  <a:pt x="8710914" y="2051317"/>
                </a:lnTo>
                <a:lnTo>
                  <a:pt x="8717165" y="2051541"/>
                </a:lnTo>
                <a:lnTo>
                  <a:pt x="8729964" y="2052656"/>
                </a:lnTo>
                <a:lnTo>
                  <a:pt x="8742763" y="2053771"/>
                </a:lnTo>
                <a:lnTo>
                  <a:pt x="8755265" y="2054662"/>
                </a:lnTo>
                <a:lnTo>
                  <a:pt x="8761218" y="2054886"/>
                </a:lnTo>
                <a:lnTo>
                  <a:pt x="8767171" y="2054886"/>
                </a:lnTo>
                <a:lnTo>
                  <a:pt x="8763599" y="2056892"/>
                </a:lnTo>
                <a:lnTo>
                  <a:pt x="8759729" y="2058453"/>
                </a:lnTo>
                <a:lnTo>
                  <a:pt x="8755265" y="2060237"/>
                </a:lnTo>
                <a:lnTo>
                  <a:pt x="8750204" y="2061575"/>
                </a:lnTo>
                <a:lnTo>
                  <a:pt x="8745145" y="2063136"/>
                </a:lnTo>
                <a:lnTo>
                  <a:pt x="8739787" y="2063805"/>
                </a:lnTo>
                <a:lnTo>
                  <a:pt x="8734429" y="2064698"/>
                </a:lnTo>
                <a:lnTo>
                  <a:pt x="8728773" y="2065143"/>
                </a:lnTo>
                <a:lnTo>
                  <a:pt x="8723118" y="2065366"/>
                </a:lnTo>
                <a:lnTo>
                  <a:pt x="8718058" y="2065143"/>
                </a:lnTo>
                <a:lnTo>
                  <a:pt x="8712700" y="2064698"/>
                </a:lnTo>
                <a:lnTo>
                  <a:pt x="8707342" y="2063805"/>
                </a:lnTo>
                <a:lnTo>
                  <a:pt x="8702579" y="2062467"/>
                </a:lnTo>
                <a:lnTo>
                  <a:pt x="8698412" y="2061130"/>
                </a:lnTo>
                <a:lnTo>
                  <a:pt x="8694245" y="2059122"/>
                </a:lnTo>
                <a:lnTo>
                  <a:pt x="8691269" y="2056669"/>
                </a:lnTo>
                <a:lnTo>
                  <a:pt x="8690078" y="2056892"/>
                </a:lnTo>
                <a:lnTo>
                  <a:pt x="8689781" y="2057338"/>
                </a:lnTo>
                <a:lnTo>
                  <a:pt x="8688590" y="2058453"/>
                </a:lnTo>
                <a:lnTo>
                  <a:pt x="8687995" y="2060015"/>
                </a:lnTo>
                <a:lnTo>
                  <a:pt x="8687399" y="2061352"/>
                </a:lnTo>
                <a:lnTo>
                  <a:pt x="8686804" y="2063136"/>
                </a:lnTo>
                <a:lnTo>
                  <a:pt x="8685910" y="2064475"/>
                </a:lnTo>
                <a:lnTo>
                  <a:pt x="8684422" y="2065366"/>
                </a:lnTo>
                <a:lnTo>
                  <a:pt x="8683827" y="2065590"/>
                </a:lnTo>
                <a:lnTo>
                  <a:pt x="8682637" y="2065590"/>
                </a:lnTo>
                <a:lnTo>
                  <a:pt x="8684125" y="2068711"/>
                </a:lnTo>
                <a:lnTo>
                  <a:pt x="8685613" y="2071610"/>
                </a:lnTo>
                <a:lnTo>
                  <a:pt x="8687995" y="2073840"/>
                </a:lnTo>
                <a:lnTo>
                  <a:pt x="8690078" y="2076070"/>
                </a:lnTo>
                <a:lnTo>
                  <a:pt x="8692757" y="2078078"/>
                </a:lnTo>
                <a:lnTo>
                  <a:pt x="8695733" y="2079415"/>
                </a:lnTo>
                <a:lnTo>
                  <a:pt x="8698710" y="2080754"/>
                </a:lnTo>
                <a:lnTo>
                  <a:pt x="8701687" y="2081645"/>
                </a:lnTo>
                <a:lnTo>
                  <a:pt x="8704663" y="2081869"/>
                </a:lnTo>
                <a:lnTo>
                  <a:pt x="8708235" y="2082316"/>
                </a:lnTo>
                <a:lnTo>
                  <a:pt x="8711510" y="2081869"/>
                </a:lnTo>
                <a:lnTo>
                  <a:pt x="8714486" y="2081201"/>
                </a:lnTo>
                <a:lnTo>
                  <a:pt x="8717462" y="2080085"/>
                </a:lnTo>
                <a:lnTo>
                  <a:pt x="8720141" y="2078524"/>
                </a:lnTo>
                <a:lnTo>
                  <a:pt x="8722820" y="2076294"/>
                </a:lnTo>
                <a:lnTo>
                  <a:pt x="8725202" y="2073840"/>
                </a:lnTo>
                <a:lnTo>
                  <a:pt x="8730857" y="2076070"/>
                </a:lnTo>
                <a:lnTo>
                  <a:pt x="8735620" y="2078524"/>
                </a:lnTo>
                <a:lnTo>
                  <a:pt x="8740679" y="2081423"/>
                </a:lnTo>
                <a:lnTo>
                  <a:pt x="8745145" y="2084322"/>
                </a:lnTo>
                <a:lnTo>
                  <a:pt x="8754074" y="2090120"/>
                </a:lnTo>
                <a:lnTo>
                  <a:pt x="8759135" y="2093019"/>
                </a:lnTo>
                <a:lnTo>
                  <a:pt x="8763897" y="2095472"/>
                </a:lnTo>
                <a:lnTo>
                  <a:pt x="8767171" y="2095695"/>
                </a:lnTo>
                <a:lnTo>
                  <a:pt x="8769552" y="2095472"/>
                </a:lnTo>
                <a:lnTo>
                  <a:pt x="8771933" y="2094357"/>
                </a:lnTo>
                <a:lnTo>
                  <a:pt x="8773422" y="2093019"/>
                </a:lnTo>
                <a:lnTo>
                  <a:pt x="8774315" y="2091235"/>
                </a:lnTo>
                <a:lnTo>
                  <a:pt x="8775506" y="2089228"/>
                </a:lnTo>
                <a:lnTo>
                  <a:pt x="8776994" y="2084768"/>
                </a:lnTo>
                <a:lnTo>
                  <a:pt x="8778185" y="2080085"/>
                </a:lnTo>
                <a:lnTo>
                  <a:pt x="8779375" y="2078078"/>
                </a:lnTo>
                <a:lnTo>
                  <a:pt x="8780566" y="2076070"/>
                </a:lnTo>
                <a:lnTo>
                  <a:pt x="8781458" y="2074286"/>
                </a:lnTo>
                <a:lnTo>
                  <a:pt x="8783542" y="2073171"/>
                </a:lnTo>
                <a:lnTo>
                  <a:pt x="8785625" y="2072725"/>
                </a:lnTo>
                <a:lnTo>
                  <a:pt x="8788602" y="2072280"/>
                </a:lnTo>
                <a:lnTo>
                  <a:pt x="8789495" y="2076963"/>
                </a:lnTo>
                <a:lnTo>
                  <a:pt x="8790983" y="2080754"/>
                </a:lnTo>
                <a:lnTo>
                  <a:pt x="8792472" y="2083875"/>
                </a:lnTo>
                <a:lnTo>
                  <a:pt x="8794258" y="2086998"/>
                </a:lnTo>
                <a:lnTo>
                  <a:pt x="8796639" y="2089674"/>
                </a:lnTo>
                <a:lnTo>
                  <a:pt x="8799020" y="2091458"/>
                </a:lnTo>
                <a:lnTo>
                  <a:pt x="8801997" y="2093242"/>
                </a:lnTo>
                <a:lnTo>
                  <a:pt x="8804675" y="2094580"/>
                </a:lnTo>
                <a:lnTo>
                  <a:pt x="8807652" y="2095695"/>
                </a:lnTo>
                <a:lnTo>
                  <a:pt x="8810927" y="2096587"/>
                </a:lnTo>
                <a:lnTo>
                  <a:pt x="8814200" y="2097256"/>
                </a:lnTo>
                <a:lnTo>
                  <a:pt x="8818070" y="2097702"/>
                </a:lnTo>
                <a:lnTo>
                  <a:pt x="8825214" y="2098148"/>
                </a:lnTo>
                <a:lnTo>
                  <a:pt x="8832656" y="2097702"/>
                </a:lnTo>
                <a:lnTo>
                  <a:pt x="8848133" y="2097256"/>
                </a:lnTo>
                <a:lnTo>
                  <a:pt x="8855873" y="2097256"/>
                </a:lnTo>
                <a:lnTo>
                  <a:pt x="8859147" y="2097480"/>
                </a:lnTo>
                <a:lnTo>
                  <a:pt x="8862421" y="2098148"/>
                </a:lnTo>
                <a:lnTo>
                  <a:pt x="8865993" y="2098595"/>
                </a:lnTo>
                <a:lnTo>
                  <a:pt x="8868970" y="2099486"/>
                </a:lnTo>
                <a:lnTo>
                  <a:pt x="8871946" y="2100601"/>
                </a:lnTo>
                <a:lnTo>
                  <a:pt x="8874625" y="2101940"/>
                </a:lnTo>
                <a:lnTo>
                  <a:pt x="8877304" y="2103723"/>
                </a:lnTo>
                <a:lnTo>
                  <a:pt x="8879090" y="2105730"/>
                </a:lnTo>
                <a:lnTo>
                  <a:pt x="8881471" y="2108183"/>
                </a:lnTo>
                <a:lnTo>
                  <a:pt x="8882960" y="2111083"/>
                </a:lnTo>
                <a:lnTo>
                  <a:pt x="8888020" y="2109968"/>
                </a:lnTo>
                <a:lnTo>
                  <a:pt x="8893675" y="2109075"/>
                </a:lnTo>
                <a:lnTo>
                  <a:pt x="8900223" y="2108183"/>
                </a:lnTo>
                <a:lnTo>
                  <a:pt x="8906474" y="2107960"/>
                </a:lnTo>
                <a:lnTo>
                  <a:pt x="8913618" y="2107960"/>
                </a:lnTo>
                <a:lnTo>
                  <a:pt x="8920762" y="2107960"/>
                </a:lnTo>
                <a:lnTo>
                  <a:pt x="8928501" y="2108183"/>
                </a:lnTo>
                <a:lnTo>
                  <a:pt x="8935942" y="2108853"/>
                </a:lnTo>
                <a:lnTo>
                  <a:pt x="8951421" y="2110190"/>
                </a:lnTo>
                <a:lnTo>
                  <a:pt x="8967196" y="2112198"/>
                </a:lnTo>
                <a:lnTo>
                  <a:pt x="8982079" y="2114650"/>
                </a:lnTo>
                <a:lnTo>
                  <a:pt x="8996962" y="2117104"/>
                </a:lnTo>
                <a:lnTo>
                  <a:pt x="8994581" y="2119557"/>
                </a:lnTo>
                <a:lnTo>
                  <a:pt x="8993092" y="2121340"/>
                </a:lnTo>
                <a:lnTo>
                  <a:pt x="8991902" y="2123348"/>
                </a:lnTo>
                <a:lnTo>
                  <a:pt x="8991009" y="2125355"/>
                </a:lnTo>
                <a:lnTo>
                  <a:pt x="8990413" y="2127139"/>
                </a:lnTo>
                <a:lnTo>
                  <a:pt x="8990413" y="2128700"/>
                </a:lnTo>
                <a:lnTo>
                  <a:pt x="8990413" y="2130484"/>
                </a:lnTo>
                <a:lnTo>
                  <a:pt x="8991306" y="2131822"/>
                </a:lnTo>
                <a:lnTo>
                  <a:pt x="8991902" y="2133383"/>
                </a:lnTo>
                <a:lnTo>
                  <a:pt x="8993092" y="2134498"/>
                </a:lnTo>
                <a:lnTo>
                  <a:pt x="8994581" y="2135613"/>
                </a:lnTo>
                <a:lnTo>
                  <a:pt x="8996664" y="2136728"/>
                </a:lnTo>
                <a:lnTo>
                  <a:pt x="8998450" y="2137620"/>
                </a:lnTo>
                <a:lnTo>
                  <a:pt x="9000534" y="2138290"/>
                </a:lnTo>
                <a:lnTo>
                  <a:pt x="9005892" y="2139405"/>
                </a:lnTo>
                <a:lnTo>
                  <a:pt x="9001427" y="2140296"/>
                </a:lnTo>
                <a:lnTo>
                  <a:pt x="8997260" y="2140296"/>
                </a:lnTo>
                <a:lnTo>
                  <a:pt x="8993985" y="2140073"/>
                </a:lnTo>
                <a:lnTo>
                  <a:pt x="8991009" y="2139181"/>
                </a:lnTo>
                <a:lnTo>
                  <a:pt x="8988330" y="2138066"/>
                </a:lnTo>
                <a:lnTo>
                  <a:pt x="8985948" y="2136728"/>
                </a:lnTo>
                <a:lnTo>
                  <a:pt x="8981781" y="2134052"/>
                </a:lnTo>
                <a:lnTo>
                  <a:pt x="8979698" y="2132937"/>
                </a:lnTo>
                <a:lnTo>
                  <a:pt x="8977317" y="2132268"/>
                </a:lnTo>
                <a:lnTo>
                  <a:pt x="8974935" y="2131822"/>
                </a:lnTo>
                <a:lnTo>
                  <a:pt x="8971959" y="2132268"/>
                </a:lnTo>
                <a:lnTo>
                  <a:pt x="8968983" y="2132937"/>
                </a:lnTo>
                <a:lnTo>
                  <a:pt x="8964815" y="2134721"/>
                </a:lnTo>
                <a:lnTo>
                  <a:pt x="8960350" y="2137175"/>
                </a:lnTo>
                <a:lnTo>
                  <a:pt x="8955588" y="2140965"/>
                </a:lnTo>
                <a:lnTo>
                  <a:pt x="8959755" y="2147433"/>
                </a:lnTo>
                <a:lnTo>
                  <a:pt x="8962136" y="2150778"/>
                </a:lnTo>
                <a:lnTo>
                  <a:pt x="8964517" y="2153677"/>
                </a:lnTo>
                <a:lnTo>
                  <a:pt x="8966006" y="2154792"/>
                </a:lnTo>
                <a:lnTo>
                  <a:pt x="8967494" y="2155907"/>
                </a:lnTo>
                <a:lnTo>
                  <a:pt x="8969280" y="2157022"/>
                </a:lnTo>
                <a:lnTo>
                  <a:pt x="8971363" y="2157914"/>
                </a:lnTo>
                <a:lnTo>
                  <a:pt x="8973447" y="2158137"/>
                </a:lnTo>
                <a:lnTo>
                  <a:pt x="8975829" y="2158583"/>
                </a:lnTo>
                <a:lnTo>
                  <a:pt x="8978508" y="2158583"/>
                </a:lnTo>
                <a:lnTo>
                  <a:pt x="8981186" y="2158359"/>
                </a:lnTo>
                <a:lnTo>
                  <a:pt x="8977317" y="2156799"/>
                </a:lnTo>
                <a:lnTo>
                  <a:pt x="8974638" y="2155238"/>
                </a:lnTo>
                <a:lnTo>
                  <a:pt x="8972852" y="2153899"/>
                </a:lnTo>
                <a:lnTo>
                  <a:pt x="8971661" y="2153008"/>
                </a:lnTo>
                <a:lnTo>
                  <a:pt x="8971066" y="2151893"/>
                </a:lnTo>
                <a:lnTo>
                  <a:pt x="8971363" y="2151447"/>
                </a:lnTo>
                <a:lnTo>
                  <a:pt x="8972554" y="2150555"/>
                </a:lnTo>
                <a:lnTo>
                  <a:pt x="8973447" y="2150109"/>
                </a:lnTo>
                <a:lnTo>
                  <a:pt x="8975829" y="2149663"/>
                </a:lnTo>
                <a:lnTo>
                  <a:pt x="8978210" y="2149440"/>
                </a:lnTo>
                <a:lnTo>
                  <a:pt x="8983865" y="2148994"/>
                </a:lnTo>
                <a:lnTo>
                  <a:pt x="8997558" y="2148770"/>
                </a:lnTo>
                <a:lnTo>
                  <a:pt x="8995473" y="2150778"/>
                </a:lnTo>
                <a:lnTo>
                  <a:pt x="8993390" y="2153008"/>
                </a:lnTo>
                <a:lnTo>
                  <a:pt x="8991604" y="2155907"/>
                </a:lnTo>
                <a:lnTo>
                  <a:pt x="8990116" y="2158583"/>
                </a:lnTo>
                <a:lnTo>
                  <a:pt x="8987735" y="2165050"/>
                </a:lnTo>
                <a:lnTo>
                  <a:pt x="8985651" y="2171740"/>
                </a:lnTo>
                <a:lnTo>
                  <a:pt x="8971066" y="2170848"/>
                </a:lnTo>
                <a:lnTo>
                  <a:pt x="8962731" y="2170848"/>
                </a:lnTo>
                <a:lnTo>
                  <a:pt x="8954100" y="2170848"/>
                </a:lnTo>
                <a:lnTo>
                  <a:pt x="8944872" y="2170848"/>
                </a:lnTo>
                <a:lnTo>
                  <a:pt x="8935645" y="2171295"/>
                </a:lnTo>
                <a:lnTo>
                  <a:pt x="8925822" y="2171963"/>
                </a:lnTo>
                <a:lnTo>
                  <a:pt x="8916297" y="2173078"/>
                </a:lnTo>
                <a:lnTo>
                  <a:pt x="8906474" y="2174416"/>
                </a:lnTo>
                <a:lnTo>
                  <a:pt x="8897545" y="2176200"/>
                </a:lnTo>
                <a:lnTo>
                  <a:pt x="8888020" y="2178430"/>
                </a:lnTo>
                <a:lnTo>
                  <a:pt x="8879387" y="2181329"/>
                </a:lnTo>
                <a:lnTo>
                  <a:pt x="8871648" y="2184229"/>
                </a:lnTo>
                <a:lnTo>
                  <a:pt x="8867481" y="2186235"/>
                </a:lnTo>
                <a:lnTo>
                  <a:pt x="8863910" y="2188019"/>
                </a:lnTo>
                <a:lnTo>
                  <a:pt x="8860337" y="2190249"/>
                </a:lnTo>
                <a:lnTo>
                  <a:pt x="8857361" y="2192479"/>
                </a:lnTo>
                <a:lnTo>
                  <a:pt x="8853789" y="2194709"/>
                </a:lnTo>
                <a:lnTo>
                  <a:pt x="8851110" y="2197385"/>
                </a:lnTo>
                <a:lnTo>
                  <a:pt x="8878792" y="2199839"/>
                </a:lnTo>
                <a:lnTo>
                  <a:pt x="8891889" y="2200730"/>
                </a:lnTo>
                <a:lnTo>
                  <a:pt x="8897545" y="2200730"/>
                </a:lnTo>
                <a:lnTo>
                  <a:pt x="8902010" y="2200730"/>
                </a:lnTo>
                <a:lnTo>
                  <a:pt x="8902010" y="2197385"/>
                </a:lnTo>
                <a:lnTo>
                  <a:pt x="8901414" y="2194487"/>
                </a:lnTo>
                <a:lnTo>
                  <a:pt x="8900521" y="2192034"/>
                </a:lnTo>
                <a:lnTo>
                  <a:pt x="8899033" y="2190027"/>
                </a:lnTo>
                <a:lnTo>
                  <a:pt x="8897247" y="2188465"/>
                </a:lnTo>
                <a:lnTo>
                  <a:pt x="8894866" y="2187796"/>
                </a:lnTo>
                <a:lnTo>
                  <a:pt x="8892187" y="2187350"/>
                </a:lnTo>
                <a:lnTo>
                  <a:pt x="8888912" y="2187350"/>
                </a:lnTo>
                <a:lnTo>
                  <a:pt x="8888912" y="2185789"/>
                </a:lnTo>
                <a:lnTo>
                  <a:pt x="8889210" y="2184674"/>
                </a:lnTo>
                <a:lnTo>
                  <a:pt x="8890103" y="2183782"/>
                </a:lnTo>
                <a:lnTo>
                  <a:pt x="8890996" y="2182890"/>
                </a:lnTo>
                <a:lnTo>
                  <a:pt x="8892187" y="2182667"/>
                </a:lnTo>
                <a:lnTo>
                  <a:pt x="8893377" y="2182444"/>
                </a:lnTo>
                <a:lnTo>
                  <a:pt x="8896652" y="2182444"/>
                </a:lnTo>
                <a:lnTo>
                  <a:pt x="8903795" y="2182890"/>
                </a:lnTo>
                <a:lnTo>
                  <a:pt x="8907367" y="2183113"/>
                </a:lnTo>
                <a:lnTo>
                  <a:pt x="8908856" y="2182890"/>
                </a:lnTo>
                <a:lnTo>
                  <a:pt x="8910046" y="2182667"/>
                </a:lnTo>
                <a:lnTo>
                  <a:pt x="8907962" y="2185120"/>
                </a:lnTo>
                <a:lnTo>
                  <a:pt x="8906474" y="2187350"/>
                </a:lnTo>
                <a:lnTo>
                  <a:pt x="8905879" y="2189358"/>
                </a:lnTo>
                <a:lnTo>
                  <a:pt x="8905879" y="2191142"/>
                </a:lnTo>
                <a:lnTo>
                  <a:pt x="8906177" y="2192479"/>
                </a:lnTo>
                <a:lnTo>
                  <a:pt x="8907070" y="2193818"/>
                </a:lnTo>
                <a:lnTo>
                  <a:pt x="8908558" y="2195155"/>
                </a:lnTo>
                <a:lnTo>
                  <a:pt x="8909450" y="2196494"/>
                </a:lnTo>
                <a:lnTo>
                  <a:pt x="8913023" y="2198724"/>
                </a:lnTo>
                <a:lnTo>
                  <a:pt x="8916000" y="2201623"/>
                </a:lnTo>
                <a:lnTo>
                  <a:pt x="8917190" y="2202961"/>
                </a:lnTo>
                <a:lnTo>
                  <a:pt x="8918083" y="2204968"/>
                </a:lnTo>
                <a:lnTo>
                  <a:pt x="8918976" y="2206974"/>
                </a:lnTo>
                <a:lnTo>
                  <a:pt x="8918976" y="2209428"/>
                </a:lnTo>
                <a:lnTo>
                  <a:pt x="8893675" y="2210097"/>
                </a:lnTo>
                <a:lnTo>
                  <a:pt x="8894270" y="2211881"/>
                </a:lnTo>
                <a:lnTo>
                  <a:pt x="8894568" y="2213888"/>
                </a:lnTo>
                <a:lnTo>
                  <a:pt x="8895163" y="2215672"/>
                </a:lnTo>
                <a:lnTo>
                  <a:pt x="8896056" y="2217010"/>
                </a:lnTo>
                <a:lnTo>
                  <a:pt x="8897247" y="2218348"/>
                </a:lnTo>
                <a:lnTo>
                  <a:pt x="8898735" y="2219240"/>
                </a:lnTo>
                <a:lnTo>
                  <a:pt x="8899925" y="2220132"/>
                </a:lnTo>
                <a:lnTo>
                  <a:pt x="8901414" y="2221024"/>
                </a:lnTo>
                <a:lnTo>
                  <a:pt x="8904986" y="2222139"/>
                </a:lnTo>
                <a:lnTo>
                  <a:pt x="8908856" y="2222585"/>
                </a:lnTo>
                <a:lnTo>
                  <a:pt x="8913023" y="2222585"/>
                </a:lnTo>
                <a:lnTo>
                  <a:pt x="8917488" y="2222585"/>
                </a:lnTo>
                <a:lnTo>
                  <a:pt x="8926417" y="2222362"/>
                </a:lnTo>
                <a:lnTo>
                  <a:pt x="8930883" y="2222139"/>
                </a:lnTo>
                <a:lnTo>
                  <a:pt x="8935645" y="2222139"/>
                </a:lnTo>
                <a:lnTo>
                  <a:pt x="8939812" y="2222585"/>
                </a:lnTo>
                <a:lnTo>
                  <a:pt x="8943384" y="2223254"/>
                </a:lnTo>
                <a:lnTo>
                  <a:pt x="8944872" y="2224146"/>
                </a:lnTo>
                <a:lnTo>
                  <a:pt x="8946360" y="2224592"/>
                </a:lnTo>
                <a:lnTo>
                  <a:pt x="8947848" y="2225484"/>
                </a:lnTo>
                <a:lnTo>
                  <a:pt x="8949039" y="2226599"/>
                </a:lnTo>
                <a:lnTo>
                  <a:pt x="8948742" y="2229499"/>
                </a:lnTo>
                <a:lnTo>
                  <a:pt x="8947848" y="2231059"/>
                </a:lnTo>
                <a:lnTo>
                  <a:pt x="8947254" y="2232174"/>
                </a:lnTo>
                <a:lnTo>
                  <a:pt x="8946063" y="2232844"/>
                </a:lnTo>
                <a:lnTo>
                  <a:pt x="8944872" y="2232844"/>
                </a:lnTo>
                <a:lnTo>
                  <a:pt x="8943384" y="2232174"/>
                </a:lnTo>
                <a:lnTo>
                  <a:pt x="8939812" y="2230837"/>
                </a:lnTo>
                <a:lnTo>
                  <a:pt x="8935645" y="2229275"/>
                </a:lnTo>
                <a:lnTo>
                  <a:pt x="8933263" y="2228384"/>
                </a:lnTo>
                <a:lnTo>
                  <a:pt x="8930585" y="2227937"/>
                </a:lnTo>
                <a:lnTo>
                  <a:pt x="8927906" y="2227937"/>
                </a:lnTo>
                <a:lnTo>
                  <a:pt x="8925525" y="2228607"/>
                </a:lnTo>
                <a:lnTo>
                  <a:pt x="8922846" y="2229722"/>
                </a:lnTo>
                <a:lnTo>
                  <a:pt x="8919869" y="2231729"/>
                </a:lnTo>
                <a:lnTo>
                  <a:pt x="8920762" y="2235965"/>
                </a:lnTo>
                <a:lnTo>
                  <a:pt x="8922846" y="2239311"/>
                </a:lnTo>
                <a:lnTo>
                  <a:pt x="8924631" y="2241763"/>
                </a:lnTo>
                <a:lnTo>
                  <a:pt x="8927013" y="2243548"/>
                </a:lnTo>
                <a:lnTo>
                  <a:pt x="8929096" y="2244886"/>
                </a:lnTo>
                <a:lnTo>
                  <a:pt x="8931775" y="2245554"/>
                </a:lnTo>
                <a:lnTo>
                  <a:pt x="8934454" y="2245778"/>
                </a:lnTo>
                <a:lnTo>
                  <a:pt x="8937431" y="2246001"/>
                </a:lnTo>
                <a:lnTo>
                  <a:pt x="8943384" y="2245778"/>
                </a:lnTo>
                <a:lnTo>
                  <a:pt x="8949933" y="2245554"/>
                </a:lnTo>
                <a:lnTo>
                  <a:pt x="8953206" y="2245778"/>
                </a:lnTo>
                <a:lnTo>
                  <a:pt x="8956183" y="2246447"/>
                </a:lnTo>
                <a:lnTo>
                  <a:pt x="8959160" y="2247116"/>
                </a:lnTo>
                <a:lnTo>
                  <a:pt x="8962136" y="2248899"/>
                </a:lnTo>
                <a:lnTo>
                  <a:pt x="8961541" y="2251129"/>
                </a:lnTo>
                <a:lnTo>
                  <a:pt x="8960350" y="2253137"/>
                </a:lnTo>
                <a:lnTo>
                  <a:pt x="8958862" y="2255144"/>
                </a:lnTo>
                <a:lnTo>
                  <a:pt x="8957671" y="2256482"/>
                </a:lnTo>
                <a:lnTo>
                  <a:pt x="8955885" y="2258266"/>
                </a:lnTo>
                <a:lnTo>
                  <a:pt x="8954397" y="2259381"/>
                </a:lnTo>
                <a:lnTo>
                  <a:pt x="8952909" y="2260496"/>
                </a:lnTo>
                <a:lnTo>
                  <a:pt x="8951123" y="2261389"/>
                </a:lnTo>
                <a:lnTo>
                  <a:pt x="8946956" y="2262727"/>
                </a:lnTo>
                <a:lnTo>
                  <a:pt x="8942788" y="2263618"/>
                </a:lnTo>
                <a:lnTo>
                  <a:pt x="8938323" y="2264064"/>
                </a:lnTo>
                <a:lnTo>
                  <a:pt x="8933263" y="2264064"/>
                </a:lnTo>
                <a:lnTo>
                  <a:pt x="8928798" y="2264064"/>
                </a:lnTo>
                <a:lnTo>
                  <a:pt x="8923441" y="2263842"/>
                </a:lnTo>
                <a:lnTo>
                  <a:pt x="8913618" y="2262949"/>
                </a:lnTo>
                <a:lnTo>
                  <a:pt x="8908856" y="2262949"/>
                </a:lnTo>
                <a:lnTo>
                  <a:pt x="8903795" y="2262949"/>
                </a:lnTo>
                <a:lnTo>
                  <a:pt x="8899331" y="2263395"/>
                </a:lnTo>
                <a:lnTo>
                  <a:pt x="8895163" y="2263842"/>
                </a:lnTo>
                <a:lnTo>
                  <a:pt x="8892782" y="2264733"/>
                </a:lnTo>
                <a:lnTo>
                  <a:pt x="8890698" y="2265625"/>
                </a:lnTo>
                <a:lnTo>
                  <a:pt x="8888912" y="2266294"/>
                </a:lnTo>
                <a:lnTo>
                  <a:pt x="8887424" y="2267632"/>
                </a:lnTo>
                <a:lnTo>
                  <a:pt x="8884745" y="2269862"/>
                </a:lnTo>
                <a:lnTo>
                  <a:pt x="8882364" y="2271647"/>
                </a:lnTo>
                <a:lnTo>
                  <a:pt x="8881471" y="2272538"/>
                </a:lnTo>
                <a:lnTo>
                  <a:pt x="8879983" y="2273208"/>
                </a:lnTo>
                <a:lnTo>
                  <a:pt x="8878197" y="2273430"/>
                </a:lnTo>
                <a:lnTo>
                  <a:pt x="8876411" y="2273208"/>
                </a:lnTo>
                <a:lnTo>
                  <a:pt x="8874625" y="2272984"/>
                </a:lnTo>
                <a:lnTo>
                  <a:pt x="8871946" y="2272093"/>
                </a:lnTo>
                <a:lnTo>
                  <a:pt x="8868970" y="2270977"/>
                </a:lnTo>
                <a:lnTo>
                  <a:pt x="8865398" y="2268970"/>
                </a:lnTo>
                <a:lnTo>
                  <a:pt x="8864802" y="2270532"/>
                </a:lnTo>
                <a:lnTo>
                  <a:pt x="8863314" y="2272315"/>
                </a:lnTo>
                <a:lnTo>
                  <a:pt x="8861528" y="2274099"/>
                </a:lnTo>
                <a:lnTo>
                  <a:pt x="8859445" y="2275660"/>
                </a:lnTo>
                <a:lnTo>
                  <a:pt x="8853789" y="2279452"/>
                </a:lnTo>
                <a:lnTo>
                  <a:pt x="8847538" y="2282797"/>
                </a:lnTo>
                <a:lnTo>
                  <a:pt x="8839799" y="2286142"/>
                </a:lnTo>
                <a:lnTo>
                  <a:pt x="8832060" y="2289041"/>
                </a:lnTo>
                <a:lnTo>
                  <a:pt x="8823725" y="2291271"/>
                </a:lnTo>
                <a:lnTo>
                  <a:pt x="8819558" y="2292163"/>
                </a:lnTo>
                <a:lnTo>
                  <a:pt x="8815391" y="2292609"/>
                </a:lnTo>
                <a:lnTo>
                  <a:pt x="8816285" y="2290602"/>
                </a:lnTo>
                <a:lnTo>
                  <a:pt x="8816879" y="2289041"/>
                </a:lnTo>
                <a:lnTo>
                  <a:pt x="8819558" y="2285918"/>
                </a:lnTo>
                <a:lnTo>
                  <a:pt x="8820749" y="2284358"/>
                </a:lnTo>
                <a:lnTo>
                  <a:pt x="8822237" y="2283019"/>
                </a:lnTo>
                <a:lnTo>
                  <a:pt x="8823131" y="2281013"/>
                </a:lnTo>
                <a:lnTo>
                  <a:pt x="8823428" y="2279006"/>
                </a:lnTo>
                <a:lnTo>
                  <a:pt x="8818070" y="2278783"/>
                </a:lnTo>
                <a:lnTo>
                  <a:pt x="8813308" y="2279452"/>
                </a:lnTo>
                <a:lnTo>
                  <a:pt x="8808545" y="2280567"/>
                </a:lnTo>
                <a:lnTo>
                  <a:pt x="8804675" y="2281682"/>
                </a:lnTo>
                <a:lnTo>
                  <a:pt x="8801104" y="2283688"/>
                </a:lnTo>
                <a:lnTo>
                  <a:pt x="8797829" y="2285918"/>
                </a:lnTo>
                <a:lnTo>
                  <a:pt x="8794853" y="2288372"/>
                </a:lnTo>
                <a:lnTo>
                  <a:pt x="8792174" y="2291271"/>
                </a:lnTo>
                <a:lnTo>
                  <a:pt x="8789793" y="2294393"/>
                </a:lnTo>
                <a:lnTo>
                  <a:pt x="8788007" y="2297515"/>
                </a:lnTo>
                <a:lnTo>
                  <a:pt x="8785625" y="2301083"/>
                </a:lnTo>
                <a:lnTo>
                  <a:pt x="8784137" y="2304651"/>
                </a:lnTo>
                <a:lnTo>
                  <a:pt x="8780863" y="2312679"/>
                </a:lnTo>
                <a:lnTo>
                  <a:pt x="8777887" y="2320484"/>
                </a:lnTo>
                <a:lnTo>
                  <a:pt x="8779375" y="2322046"/>
                </a:lnTo>
                <a:lnTo>
                  <a:pt x="8780566" y="2322714"/>
                </a:lnTo>
                <a:lnTo>
                  <a:pt x="8781458" y="2323383"/>
                </a:lnTo>
                <a:lnTo>
                  <a:pt x="8782947" y="2323607"/>
                </a:lnTo>
                <a:lnTo>
                  <a:pt x="8784137" y="2323607"/>
                </a:lnTo>
                <a:lnTo>
                  <a:pt x="8785625" y="2323383"/>
                </a:lnTo>
                <a:lnTo>
                  <a:pt x="8788602" y="2322492"/>
                </a:lnTo>
                <a:lnTo>
                  <a:pt x="8792174" y="2321599"/>
                </a:lnTo>
                <a:lnTo>
                  <a:pt x="8793960" y="2321377"/>
                </a:lnTo>
                <a:lnTo>
                  <a:pt x="8795746" y="2321377"/>
                </a:lnTo>
                <a:lnTo>
                  <a:pt x="8797532" y="2321599"/>
                </a:lnTo>
                <a:lnTo>
                  <a:pt x="8799616" y="2322268"/>
                </a:lnTo>
                <a:lnTo>
                  <a:pt x="8801402" y="2323161"/>
                </a:lnTo>
                <a:lnTo>
                  <a:pt x="8803485" y="2324498"/>
                </a:lnTo>
                <a:lnTo>
                  <a:pt x="8797829" y="2325613"/>
                </a:lnTo>
                <a:lnTo>
                  <a:pt x="8793662" y="2326952"/>
                </a:lnTo>
                <a:lnTo>
                  <a:pt x="8789793" y="2328067"/>
                </a:lnTo>
                <a:lnTo>
                  <a:pt x="8787114" y="2329851"/>
                </a:lnTo>
                <a:lnTo>
                  <a:pt x="8785328" y="2331635"/>
                </a:lnTo>
                <a:lnTo>
                  <a:pt x="8783840" y="2333196"/>
                </a:lnTo>
                <a:lnTo>
                  <a:pt x="8782947" y="2335203"/>
                </a:lnTo>
                <a:lnTo>
                  <a:pt x="8782352" y="2337210"/>
                </a:lnTo>
                <a:lnTo>
                  <a:pt x="8781161" y="2341893"/>
                </a:lnTo>
                <a:lnTo>
                  <a:pt x="8780566" y="2344569"/>
                </a:lnTo>
                <a:lnTo>
                  <a:pt x="8779673" y="2347691"/>
                </a:lnTo>
                <a:lnTo>
                  <a:pt x="8778185" y="2350367"/>
                </a:lnTo>
                <a:lnTo>
                  <a:pt x="8776398" y="2353712"/>
                </a:lnTo>
                <a:lnTo>
                  <a:pt x="8774017" y="2357503"/>
                </a:lnTo>
                <a:lnTo>
                  <a:pt x="8770743" y="2361072"/>
                </a:lnTo>
                <a:lnTo>
                  <a:pt x="8759729" y="2361517"/>
                </a:lnTo>
                <a:lnTo>
                  <a:pt x="8748716" y="2361517"/>
                </a:lnTo>
                <a:lnTo>
                  <a:pt x="8738000" y="2361517"/>
                </a:lnTo>
                <a:lnTo>
                  <a:pt x="8732941" y="2361741"/>
                </a:lnTo>
                <a:lnTo>
                  <a:pt x="8728178" y="2362187"/>
                </a:lnTo>
                <a:lnTo>
                  <a:pt x="8723713" y="2362856"/>
                </a:lnTo>
                <a:lnTo>
                  <a:pt x="8719844" y="2363971"/>
                </a:lnTo>
                <a:lnTo>
                  <a:pt x="8716570" y="2365308"/>
                </a:lnTo>
                <a:lnTo>
                  <a:pt x="8715081" y="2366201"/>
                </a:lnTo>
                <a:lnTo>
                  <a:pt x="8713891" y="2367316"/>
                </a:lnTo>
                <a:lnTo>
                  <a:pt x="8712700" y="2368431"/>
                </a:lnTo>
                <a:lnTo>
                  <a:pt x="8711807" y="2369546"/>
                </a:lnTo>
                <a:lnTo>
                  <a:pt x="8711212" y="2371107"/>
                </a:lnTo>
                <a:lnTo>
                  <a:pt x="8710914" y="2372668"/>
                </a:lnTo>
                <a:lnTo>
                  <a:pt x="8710914" y="2374452"/>
                </a:lnTo>
                <a:lnTo>
                  <a:pt x="8710914" y="2376013"/>
                </a:lnTo>
                <a:lnTo>
                  <a:pt x="8711212" y="2378020"/>
                </a:lnTo>
                <a:lnTo>
                  <a:pt x="8711510" y="2380250"/>
                </a:lnTo>
                <a:lnTo>
                  <a:pt x="8705258" y="2381811"/>
                </a:lnTo>
                <a:lnTo>
                  <a:pt x="8698412" y="2382926"/>
                </a:lnTo>
                <a:lnTo>
                  <a:pt x="8691864" y="2383372"/>
                </a:lnTo>
                <a:lnTo>
                  <a:pt x="8685910" y="2384041"/>
                </a:lnTo>
                <a:lnTo>
                  <a:pt x="8674004" y="2384933"/>
                </a:lnTo>
                <a:lnTo>
                  <a:pt x="8662693" y="2385602"/>
                </a:lnTo>
                <a:lnTo>
                  <a:pt x="8657335" y="2386271"/>
                </a:lnTo>
                <a:lnTo>
                  <a:pt x="8652573" y="2387163"/>
                </a:lnTo>
                <a:lnTo>
                  <a:pt x="8647513" y="2388278"/>
                </a:lnTo>
                <a:lnTo>
                  <a:pt x="8643048" y="2389616"/>
                </a:lnTo>
                <a:lnTo>
                  <a:pt x="8638583" y="2391623"/>
                </a:lnTo>
                <a:lnTo>
                  <a:pt x="8634714" y="2393853"/>
                </a:lnTo>
                <a:lnTo>
                  <a:pt x="8631142" y="2396752"/>
                </a:lnTo>
                <a:lnTo>
                  <a:pt x="8627272" y="2400321"/>
                </a:lnTo>
                <a:lnTo>
                  <a:pt x="8624593" y="2397867"/>
                </a:lnTo>
                <a:lnTo>
                  <a:pt x="8621914" y="2395861"/>
                </a:lnTo>
                <a:lnTo>
                  <a:pt x="8619235" y="2394076"/>
                </a:lnTo>
                <a:lnTo>
                  <a:pt x="8616854" y="2392738"/>
                </a:lnTo>
                <a:lnTo>
                  <a:pt x="8613580" y="2391623"/>
                </a:lnTo>
                <a:lnTo>
                  <a:pt x="8611199" y="2390508"/>
                </a:lnTo>
                <a:lnTo>
                  <a:pt x="8608520" y="2389839"/>
                </a:lnTo>
                <a:lnTo>
                  <a:pt x="8605841" y="2389393"/>
                </a:lnTo>
                <a:lnTo>
                  <a:pt x="8602864" y="2389393"/>
                </a:lnTo>
                <a:lnTo>
                  <a:pt x="8600185" y="2389171"/>
                </a:lnTo>
                <a:lnTo>
                  <a:pt x="8597507" y="2389393"/>
                </a:lnTo>
                <a:lnTo>
                  <a:pt x="8594530" y="2389616"/>
                </a:lnTo>
                <a:lnTo>
                  <a:pt x="8589172" y="2390954"/>
                </a:lnTo>
                <a:lnTo>
                  <a:pt x="8583517" y="2392738"/>
                </a:lnTo>
                <a:lnTo>
                  <a:pt x="8578457" y="2394968"/>
                </a:lnTo>
                <a:lnTo>
                  <a:pt x="8573099" y="2397422"/>
                </a:lnTo>
                <a:lnTo>
                  <a:pt x="8567741" y="2400543"/>
                </a:lnTo>
                <a:lnTo>
                  <a:pt x="8562383" y="2403442"/>
                </a:lnTo>
                <a:lnTo>
                  <a:pt x="8552263" y="2409910"/>
                </a:lnTo>
                <a:lnTo>
                  <a:pt x="8543035" y="2415485"/>
                </a:lnTo>
                <a:lnTo>
                  <a:pt x="8556728" y="2420614"/>
                </a:lnTo>
                <a:lnTo>
                  <a:pt x="8562979" y="2422844"/>
                </a:lnTo>
                <a:lnTo>
                  <a:pt x="8569229" y="2424628"/>
                </a:lnTo>
                <a:lnTo>
                  <a:pt x="8572801" y="2425074"/>
                </a:lnTo>
                <a:lnTo>
                  <a:pt x="8575778" y="2425743"/>
                </a:lnTo>
                <a:lnTo>
                  <a:pt x="8579052" y="2425743"/>
                </a:lnTo>
                <a:lnTo>
                  <a:pt x="8582326" y="2425743"/>
                </a:lnTo>
                <a:lnTo>
                  <a:pt x="8586196" y="2425743"/>
                </a:lnTo>
                <a:lnTo>
                  <a:pt x="8590066" y="2425074"/>
                </a:lnTo>
                <a:lnTo>
                  <a:pt x="8594233" y="2424405"/>
                </a:lnTo>
                <a:lnTo>
                  <a:pt x="8598400" y="2423290"/>
                </a:lnTo>
                <a:lnTo>
                  <a:pt x="8598697" y="2425743"/>
                </a:lnTo>
                <a:lnTo>
                  <a:pt x="8598400" y="2428196"/>
                </a:lnTo>
                <a:lnTo>
                  <a:pt x="8597507" y="2430426"/>
                </a:lnTo>
                <a:lnTo>
                  <a:pt x="8596018" y="2432433"/>
                </a:lnTo>
                <a:lnTo>
                  <a:pt x="8594530" y="2434217"/>
                </a:lnTo>
                <a:lnTo>
                  <a:pt x="8592745" y="2435778"/>
                </a:lnTo>
                <a:lnTo>
                  <a:pt x="8590363" y="2437340"/>
                </a:lnTo>
                <a:lnTo>
                  <a:pt x="8587982" y="2438455"/>
                </a:lnTo>
                <a:lnTo>
                  <a:pt x="8585898" y="2439346"/>
                </a:lnTo>
                <a:lnTo>
                  <a:pt x="8583517" y="2439792"/>
                </a:lnTo>
                <a:lnTo>
                  <a:pt x="8581433" y="2440461"/>
                </a:lnTo>
                <a:lnTo>
                  <a:pt x="8579052" y="2440461"/>
                </a:lnTo>
                <a:lnTo>
                  <a:pt x="8577266" y="2440015"/>
                </a:lnTo>
                <a:lnTo>
                  <a:pt x="8575183" y="2439570"/>
                </a:lnTo>
                <a:lnTo>
                  <a:pt x="8574289" y="2438677"/>
                </a:lnTo>
                <a:lnTo>
                  <a:pt x="8573099" y="2437340"/>
                </a:lnTo>
                <a:lnTo>
                  <a:pt x="8570420" y="2438900"/>
                </a:lnTo>
                <a:lnTo>
                  <a:pt x="8567741" y="2440907"/>
                </a:lnTo>
                <a:lnTo>
                  <a:pt x="8565955" y="2443137"/>
                </a:lnTo>
                <a:lnTo>
                  <a:pt x="8564467" y="2446036"/>
                </a:lnTo>
                <a:lnTo>
                  <a:pt x="8563276" y="2449158"/>
                </a:lnTo>
                <a:lnTo>
                  <a:pt x="8562085" y="2452504"/>
                </a:lnTo>
                <a:lnTo>
                  <a:pt x="8561491" y="2456072"/>
                </a:lnTo>
                <a:lnTo>
                  <a:pt x="8560895" y="2460086"/>
                </a:lnTo>
                <a:lnTo>
                  <a:pt x="8563276" y="2461201"/>
                </a:lnTo>
                <a:lnTo>
                  <a:pt x="8565658" y="2462092"/>
                </a:lnTo>
                <a:lnTo>
                  <a:pt x="8568039" y="2462762"/>
                </a:lnTo>
                <a:lnTo>
                  <a:pt x="8570420" y="2462985"/>
                </a:lnTo>
                <a:lnTo>
                  <a:pt x="8574885" y="2463207"/>
                </a:lnTo>
                <a:lnTo>
                  <a:pt x="8579350" y="2462985"/>
                </a:lnTo>
                <a:lnTo>
                  <a:pt x="8584112" y="2462092"/>
                </a:lnTo>
                <a:lnTo>
                  <a:pt x="8588577" y="2460977"/>
                </a:lnTo>
                <a:lnTo>
                  <a:pt x="8597209" y="2458525"/>
                </a:lnTo>
                <a:lnTo>
                  <a:pt x="8601376" y="2457410"/>
                </a:lnTo>
                <a:lnTo>
                  <a:pt x="8605543" y="2456072"/>
                </a:lnTo>
                <a:lnTo>
                  <a:pt x="8609710" y="2455626"/>
                </a:lnTo>
                <a:lnTo>
                  <a:pt x="8613283" y="2455626"/>
                </a:lnTo>
                <a:lnTo>
                  <a:pt x="8615664" y="2455849"/>
                </a:lnTo>
                <a:lnTo>
                  <a:pt x="8617450" y="2456072"/>
                </a:lnTo>
                <a:lnTo>
                  <a:pt x="8619235" y="2456741"/>
                </a:lnTo>
                <a:lnTo>
                  <a:pt x="8621320" y="2457632"/>
                </a:lnTo>
                <a:lnTo>
                  <a:pt x="8623105" y="2458747"/>
                </a:lnTo>
                <a:lnTo>
                  <a:pt x="8624891" y="2459862"/>
                </a:lnTo>
                <a:lnTo>
                  <a:pt x="8626975" y="2461647"/>
                </a:lnTo>
                <a:lnTo>
                  <a:pt x="8628760" y="2463207"/>
                </a:lnTo>
                <a:lnTo>
                  <a:pt x="8620129" y="2466553"/>
                </a:lnTo>
                <a:lnTo>
                  <a:pt x="8609710" y="2470344"/>
                </a:lnTo>
                <a:lnTo>
                  <a:pt x="8597804" y="2473912"/>
                </a:lnTo>
                <a:lnTo>
                  <a:pt x="8584708" y="2477926"/>
                </a:lnTo>
                <a:lnTo>
                  <a:pt x="8571313" y="2481271"/>
                </a:lnTo>
                <a:lnTo>
                  <a:pt x="8556728" y="2484171"/>
                </a:lnTo>
                <a:lnTo>
                  <a:pt x="8549287" y="2485508"/>
                </a:lnTo>
                <a:lnTo>
                  <a:pt x="8542143" y="2486623"/>
                </a:lnTo>
                <a:lnTo>
                  <a:pt x="8534999" y="2487292"/>
                </a:lnTo>
                <a:lnTo>
                  <a:pt x="8527558" y="2487738"/>
                </a:lnTo>
                <a:lnTo>
                  <a:pt x="8523985" y="2487738"/>
                </a:lnTo>
                <a:lnTo>
                  <a:pt x="8520116" y="2487516"/>
                </a:lnTo>
                <a:lnTo>
                  <a:pt x="8510293" y="2486401"/>
                </a:lnTo>
                <a:lnTo>
                  <a:pt x="8499578" y="2484616"/>
                </a:lnTo>
                <a:lnTo>
                  <a:pt x="8489160" y="2483278"/>
                </a:lnTo>
                <a:lnTo>
                  <a:pt x="8484100" y="2483055"/>
                </a:lnTo>
                <a:lnTo>
                  <a:pt x="8479933" y="2483055"/>
                </a:lnTo>
                <a:lnTo>
                  <a:pt x="8476658" y="2483278"/>
                </a:lnTo>
                <a:lnTo>
                  <a:pt x="8475468" y="2483501"/>
                </a:lnTo>
                <a:lnTo>
                  <a:pt x="8474575" y="2484171"/>
                </a:lnTo>
                <a:lnTo>
                  <a:pt x="8473384" y="2484616"/>
                </a:lnTo>
                <a:lnTo>
                  <a:pt x="8472789" y="2485508"/>
                </a:lnTo>
                <a:lnTo>
                  <a:pt x="8472491" y="2486401"/>
                </a:lnTo>
                <a:lnTo>
                  <a:pt x="8472789" y="2487516"/>
                </a:lnTo>
                <a:lnTo>
                  <a:pt x="8473384" y="2488631"/>
                </a:lnTo>
                <a:lnTo>
                  <a:pt x="8473979" y="2489969"/>
                </a:lnTo>
                <a:lnTo>
                  <a:pt x="8476658" y="2493314"/>
                </a:lnTo>
                <a:lnTo>
                  <a:pt x="8475468" y="2494205"/>
                </a:lnTo>
                <a:lnTo>
                  <a:pt x="8473979" y="2494875"/>
                </a:lnTo>
                <a:lnTo>
                  <a:pt x="8472193" y="2495320"/>
                </a:lnTo>
                <a:lnTo>
                  <a:pt x="8470408" y="2495320"/>
                </a:lnTo>
                <a:lnTo>
                  <a:pt x="8466241" y="2495320"/>
                </a:lnTo>
                <a:lnTo>
                  <a:pt x="8461775" y="2494875"/>
                </a:lnTo>
                <a:lnTo>
                  <a:pt x="8451953" y="2492867"/>
                </a:lnTo>
                <a:lnTo>
                  <a:pt x="8446893" y="2491976"/>
                </a:lnTo>
                <a:lnTo>
                  <a:pt x="8441535" y="2491084"/>
                </a:lnTo>
                <a:lnTo>
                  <a:pt x="8436772" y="2490637"/>
                </a:lnTo>
                <a:lnTo>
                  <a:pt x="8432307" y="2490861"/>
                </a:lnTo>
                <a:lnTo>
                  <a:pt x="8430522" y="2491084"/>
                </a:lnTo>
                <a:lnTo>
                  <a:pt x="8428140" y="2491752"/>
                </a:lnTo>
                <a:lnTo>
                  <a:pt x="8426354" y="2492199"/>
                </a:lnTo>
                <a:lnTo>
                  <a:pt x="8424866" y="2493314"/>
                </a:lnTo>
                <a:lnTo>
                  <a:pt x="8422782" y="2494429"/>
                </a:lnTo>
                <a:lnTo>
                  <a:pt x="8421591" y="2496212"/>
                </a:lnTo>
                <a:lnTo>
                  <a:pt x="8420699" y="2497997"/>
                </a:lnTo>
                <a:lnTo>
                  <a:pt x="8419508" y="2500227"/>
                </a:lnTo>
                <a:lnTo>
                  <a:pt x="8418615" y="2502680"/>
                </a:lnTo>
                <a:lnTo>
                  <a:pt x="8418318" y="2505579"/>
                </a:lnTo>
                <a:lnTo>
                  <a:pt x="8418237" y="2506489"/>
                </a:lnTo>
                <a:lnTo>
                  <a:pt x="8419805" y="2508185"/>
                </a:lnTo>
                <a:lnTo>
                  <a:pt x="8422484" y="2510861"/>
                </a:lnTo>
                <a:lnTo>
                  <a:pt x="8425460" y="2513092"/>
                </a:lnTo>
                <a:lnTo>
                  <a:pt x="8428734" y="2515098"/>
                </a:lnTo>
                <a:lnTo>
                  <a:pt x="8432604" y="2516437"/>
                </a:lnTo>
                <a:lnTo>
                  <a:pt x="8436473" y="2517552"/>
                </a:lnTo>
                <a:lnTo>
                  <a:pt x="8440640" y="2518443"/>
                </a:lnTo>
                <a:lnTo>
                  <a:pt x="8444808" y="2518889"/>
                </a:lnTo>
                <a:lnTo>
                  <a:pt x="8449273" y="2519336"/>
                </a:lnTo>
                <a:lnTo>
                  <a:pt x="8453738" y="2519558"/>
                </a:lnTo>
                <a:lnTo>
                  <a:pt x="8463561" y="2519558"/>
                </a:lnTo>
                <a:lnTo>
                  <a:pt x="8483503" y="2519336"/>
                </a:lnTo>
                <a:lnTo>
                  <a:pt x="8493624" y="2519336"/>
                </a:lnTo>
                <a:lnTo>
                  <a:pt x="8498386" y="2519558"/>
                </a:lnTo>
                <a:lnTo>
                  <a:pt x="8503744" y="2519782"/>
                </a:lnTo>
                <a:lnTo>
                  <a:pt x="8508804" y="2520673"/>
                </a:lnTo>
                <a:lnTo>
                  <a:pt x="8513269" y="2521566"/>
                </a:lnTo>
                <a:lnTo>
                  <a:pt x="8518032" y="2522681"/>
                </a:lnTo>
                <a:lnTo>
                  <a:pt x="8522496" y="2524242"/>
                </a:lnTo>
                <a:lnTo>
                  <a:pt x="8527259" y="2526026"/>
                </a:lnTo>
                <a:lnTo>
                  <a:pt x="8531128" y="2528256"/>
                </a:lnTo>
                <a:lnTo>
                  <a:pt x="8534998" y="2531155"/>
                </a:lnTo>
                <a:lnTo>
                  <a:pt x="8538867" y="2534277"/>
                </a:lnTo>
                <a:lnTo>
                  <a:pt x="8543928" y="2532270"/>
                </a:lnTo>
                <a:lnTo>
                  <a:pt x="8549583" y="2530486"/>
                </a:lnTo>
                <a:lnTo>
                  <a:pt x="8555834" y="2529147"/>
                </a:lnTo>
                <a:lnTo>
                  <a:pt x="8561787" y="2528256"/>
                </a:lnTo>
                <a:lnTo>
                  <a:pt x="8567740" y="2527809"/>
                </a:lnTo>
                <a:lnTo>
                  <a:pt x="8574288" y="2527809"/>
                </a:lnTo>
                <a:lnTo>
                  <a:pt x="8580837" y="2527809"/>
                </a:lnTo>
                <a:lnTo>
                  <a:pt x="8587386" y="2528256"/>
                </a:lnTo>
                <a:lnTo>
                  <a:pt x="8593636" y="2529147"/>
                </a:lnTo>
                <a:lnTo>
                  <a:pt x="8600482" y="2530040"/>
                </a:lnTo>
                <a:lnTo>
                  <a:pt x="8607031" y="2531377"/>
                </a:lnTo>
                <a:lnTo>
                  <a:pt x="8613282" y="2533162"/>
                </a:lnTo>
                <a:lnTo>
                  <a:pt x="8619234" y="2534723"/>
                </a:lnTo>
                <a:lnTo>
                  <a:pt x="8625486" y="2536730"/>
                </a:lnTo>
                <a:lnTo>
                  <a:pt x="8631141" y="2538960"/>
                </a:lnTo>
                <a:lnTo>
                  <a:pt x="8636201" y="2541190"/>
                </a:lnTo>
                <a:lnTo>
                  <a:pt x="8639178" y="2540521"/>
                </a:lnTo>
                <a:lnTo>
                  <a:pt x="8641857" y="2538960"/>
                </a:lnTo>
                <a:lnTo>
                  <a:pt x="8643940" y="2537398"/>
                </a:lnTo>
                <a:lnTo>
                  <a:pt x="8645726" y="2535392"/>
                </a:lnTo>
                <a:lnTo>
                  <a:pt x="8649596" y="2531377"/>
                </a:lnTo>
                <a:lnTo>
                  <a:pt x="8651084" y="2529147"/>
                </a:lnTo>
                <a:lnTo>
                  <a:pt x="8652870" y="2527363"/>
                </a:lnTo>
                <a:lnTo>
                  <a:pt x="8657632" y="2527141"/>
                </a:lnTo>
                <a:lnTo>
                  <a:pt x="8659121" y="2527363"/>
                </a:lnTo>
                <a:lnTo>
                  <a:pt x="8660013" y="2527809"/>
                </a:lnTo>
                <a:lnTo>
                  <a:pt x="8660907" y="2528032"/>
                </a:lnTo>
                <a:lnTo>
                  <a:pt x="8660907" y="2528478"/>
                </a:lnTo>
                <a:lnTo>
                  <a:pt x="8660311" y="2530040"/>
                </a:lnTo>
                <a:lnTo>
                  <a:pt x="8659121" y="2532047"/>
                </a:lnTo>
                <a:lnTo>
                  <a:pt x="8657632" y="2534500"/>
                </a:lnTo>
                <a:lnTo>
                  <a:pt x="8657334" y="2535838"/>
                </a:lnTo>
                <a:lnTo>
                  <a:pt x="8657037" y="2537398"/>
                </a:lnTo>
                <a:lnTo>
                  <a:pt x="8657037" y="2538960"/>
                </a:lnTo>
                <a:lnTo>
                  <a:pt x="8657334" y="2540744"/>
                </a:lnTo>
                <a:lnTo>
                  <a:pt x="8659716" y="2540744"/>
                </a:lnTo>
                <a:lnTo>
                  <a:pt x="8661502" y="2540744"/>
                </a:lnTo>
                <a:lnTo>
                  <a:pt x="8663288" y="2540075"/>
                </a:lnTo>
                <a:lnTo>
                  <a:pt x="8664776" y="2539629"/>
                </a:lnTo>
                <a:lnTo>
                  <a:pt x="8667455" y="2537845"/>
                </a:lnTo>
                <a:lnTo>
                  <a:pt x="8670134" y="2535838"/>
                </a:lnTo>
                <a:lnTo>
                  <a:pt x="8672515" y="2534277"/>
                </a:lnTo>
                <a:lnTo>
                  <a:pt x="8675492" y="2532492"/>
                </a:lnTo>
                <a:lnTo>
                  <a:pt x="8676980" y="2532047"/>
                </a:lnTo>
                <a:lnTo>
                  <a:pt x="8678469" y="2531377"/>
                </a:lnTo>
                <a:lnTo>
                  <a:pt x="8680254" y="2531155"/>
                </a:lnTo>
                <a:lnTo>
                  <a:pt x="8682636" y="2531377"/>
                </a:lnTo>
                <a:lnTo>
                  <a:pt x="8682338" y="2529817"/>
                </a:lnTo>
                <a:lnTo>
                  <a:pt x="8681147" y="2528478"/>
                </a:lnTo>
                <a:lnTo>
                  <a:pt x="8679659" y="2527809"/>
                </a:lnTo>
                <a:lnTo>
                  <a:pt x="8677575" y="2527363"/>
                </a:lnTo>
                <a:lnTo>
                  <a:pt x="8674003" y="2527141"/>
                </a:lnTo>
                <a:lnTo>
                  <a:pt x="8669836" y="2526917"/>
                </a:lnTo>
                <a:lnTo>
                  <a:pt x="8675194" y="2525133"/>
                </a:lnTo>
                <a:lnTo>
                  <a:pt x="8680849" y="2523572"/>
                </a:lnTo>
                <a:lnTo>
                  <a:pt x="8686207" y="2522457"/>
                </a:lnTo>
                <a:lnTo>
                  <a:pt x="8692459" y="2521788"/>
                </a:lnTo>
                <a:lnTo>
                  <a:pt x="8698411" y="2521566"/>
                </a:lnTo>
                <a:lnTo>
                  <a:pt x="8704365" y="2521342"/>
                </a:lnTo>
                <a:lnTo>
                  <a:pt x="8710913" y="2521342"/>
                </a:lnTo>
                <a:lnTo>
                  <a:pt x="8715693" y="2521513"/>
                </a:lnTo>
                <a:lnTo>
                  <a:pt x="8716291" y="2520866"/>
                </a:lnTo>
                <a:lnTo>
                  <a:pt x="8716899" y="2520646"/>
                </a:lnTo>
                <a:lnTo>
                  <a:pt x="8717811" y="2520427"/>
                </a:lnTo>
                <a:lnTo>
                  <a:pt x="8719939" y="2519988"/>
                </a:lnTo>
                <a:lnTo>
                  <a:pt x="8721155" y="2519988"/>
                </a:lnTo>
                <a:lnTo>
                  <a:pt x="8721763" y="2519988"/>
                </a:lnTo>
                <a:lnTo>
                  <a:pt x="8722675" y="2519550"/>
                </a:lnTo>
                <a:lnTo>
                  <a:pt x="8722979" y="2518892"/>
                </a:lnTo>
                <a:lnTo>
                  <a:pt x="8723587" y="2517575"/>
                </a:lnTo>
                <a:lnTo>
                  <a:pt x="8723587" y="2515600"/>
                </a:lnTo>
                <a:lnTo>
                  <a:pt x="8725106" y="2515820"/>
                </a:lnTo>
                <a:lnTo>
                  <a:pt x="8726018" y="2516698"/>
                </a:lnTo>
                <a:lnTo>
                  <a:pt x="8727539" y="2518453"/>
                </a:lnTo>
                <a:lnTo>
                  <a:pt x="8730275" y="2522622"/>
                </a:lnTo>
                <a:lnTo>
                  <a:pt x="8730368" y="2522716"/>
                </a:lnTo>
                <a:lnTo>
                  <a:pt x="8742762" y="2523796"/>
                </a:lnTo>
                <a:lnTo>
                  <a:pt x="8755264" y="2524687"/>
                </a:lnTo>
                <a:lnTo>
                  <a:pt x="8761217" y="2524911"/>
                </a:lnTo>
                <a:lnTo>
                  <a:pt x="8767170" y="2524911"/>
                </a:lnTo>
                <a:lnTo>
                  <a:pt x="8763598" y="2526917"/>
                </a:lnTo>
                <a:lnTo>
                  <a:pt x="8759728" y="2528478"/>
                </a:lnTo>
                <a:lnTo>
                  <a:pt x="8755264" y="2530262"/>
                </a:lnTo>
                <a:lnTo>
                  <a:pt x="8750203" y="2531601"/>
                </a:lnTo>
                <a:lnTo>
                  <a:pt x="8745144" y="2533162"/>
                </a:lnTo>
                <a:lnTo>
                  <a:pt x="8739786" y="2533831"/>
                </a:lnTo>
                <a:lnTo>
                  <a:pt x="8734428" y="2534723"/>
                </a:lnTo>
                <a:lnTo>
                  <a:pt x="8728772" y="2535168"/>
                </a:lnTo>
                <a:lnTo>
                  <a:pt x="8723117" y="2535392"/>
                </a:lnTo>
                <a:lnTo>
                  <a:pt x="8718057" y="2535168"/>
                </a:lnTo>
                <a:lnTo>
                  <a:pt x="8712699" y="2534723"/>
                </a:lnTo>
                <a:lnTo>
                  <a:pt x="8707341" y="2533831"/>
                </a:lnTo>
                <a:lnTo>
                  <a:pt x="8702578" y="2532492"/>
                </a:lnTo>
                <a:lnTo>
                  <a:pt x="8698411" y="2531155"/>
                </a:lnTo>
                <a:lnTo>
                  <a:pt x="8694244" y="2529147"/>
                </a:lnTo>
                <a:lnTo>
                  <a:pt x="8691268" y="2526694"/>
                </a:lnTo>
                <a:lnTo>
                  <a:pt x="8690077" y="2526917"/>
                </a:lnTo>
                <a:lnTo>
                  <a:pt x="8689780" y="2527363"/>
                </a:lnTo>
                <a:lnTo>
                  <a:pt x="8688589" y="2528478"/>
                </a:lnTo>
                <a:lnTo>
                  <a:pt x="8687994" y="2530040"/>
                </a:lnTo>
                <a:lnTo>
                  <a:pt x="8687398" y="2531377"/>
                </a:lnTo>
                <a:lnTo>
                  <a:pt x="8686803" y="2533162"/>
                </a:lnTo>
                <a:lnTo>
                  <a:pt x="8685909" y="2534500"/>
                </a:lnTo>
                <a:lnTo>
                  <a:pt x="8684421" y="2535392"/>
                </a:lnTo>
                <a:lnTo>
                  <a:pt x="8683826" y="2535615"/>
                </a:lnTo>
                <a:lnTo>
                  <a:pt x="8682636" y="2535615"/>
                </a:lnTo>
                <a:lnTo>
                  <a:pt x="8684124" y="2538737"/>
                </a:lnTo>
                <a:lnTo>
                  <a:pt x="8685612" y="2541636"/>
                </a:lnTo>
                <a:lnTo>
                  <a:pt x="8687994" y="2543866"/>
                </a:lnTo>
                <a:lnTo>
                  <a:pt x="8690077" y="2546096"/>
                </a:lnTo>
                <a:lnTo>
                  <a:pt x="8692756" y="2548103"/>
                </a:lnTo>
                <a:lnTo>
                  <a:pt x="8695732" y="2549441"/>
                </a:lnTo>
                <a:lnTo>
                  <a:pt x="8698709" y="2550779"/>
                </a:lnTo>
                <a:lnTo>
                  <a:pt x="8701686" y="2551671"/>
                </a:lnTo>
                <a:lnTo>
                  <a:pt x="8704662" y="2551894"/>
                </a:lnTo>
                <a:lnTo>
                  <a:pt x="8708234" y="2552341"/>
                </a:lnTo>
                <a:lnTo>
                  <a:pt x="8711509" y="2551894"/>
                </a:lnTo>
                <a:lnTo>
                  <a:pt x="8714485" y="2551226"/>
                </a:lnTo>
                <a:lnTo>
                  <a:pt x="8717461" y="2550110"/>
                </a:lnTo>
                <a:lnTo>
                  <a:pt x="8720140" y="2548549"/>
                </a:lnTo>
                <a:lnTo>
                  <a:pt x="8722819" y="2546319"/>
                </a:lnTo>
                <a:lnTo>
                  <a:pt x="8725201" y="2543866"/>
                </a:lnTo>
                <a:lnTo>
                  <a:pt x="8730856" y="2546096"/>
                </a:lnTo>
                <a:lnTo>
                  <a:pt x="8735619" y="2548549"/>
                </a:lnTo>
                <a:lnTo>
                  <a:pt x="8740678" y="2551448"/>
                </a:lnTo>
                <a:lnTo>
                  <a:pt x="8745144" y="2554347"/>
                </a:lnTo>
                <a:lnTo>
                  <a:pt x="8754073" y="2560146"/>
                </a:lnTo>
                <a:lnTo>
                  <a:pt x="8759134" y="2563044"/>
                </a:lnTo>
                <a:lnTo>
                  <a:pt x="8763896" y="2565497"/>
                </a:lnTo>
                <a:lnTo>
                  <a:pt x="8767170" y="2565721"/>
                </a:lnTo>
                <a:lnTo>
                  <a:pt x="8769551" y="2565497"/>
                </a:lnTo>
                <a:lnTo>
                  <a:pt x="8771932" y="2564382"/>
                </a:lnTo>
                <a:lnTo>
                  <a:pt x="8773421" y="2563044"/>
                </a:lnTo>
                <a:lnTo>
                  <a:pt x="8774314" y="2561261"/>
                </a:lnTo>
                <a:lnTo>
                  <a:pt x="8775505" y="2559253"/>
                </a:lnTo>
                <a:lnTo>
                  <a:pt x="8776993" y="2554793"/>
                </a:lnTo>
                <a:lnTo>
                  <a:pt x="8778184" y="2550110"/>
                </a:lnTo>
                <a:lnTo>
                  <a:pt x="8779374" y="2548103"/>
                </a:lnTo>
                <a:lnTo>
                  <a:pt x="8780565" y="2546096"/>
                </a:lnTo>
                <a:lnTo>
                  <a:pt x="8781457" y="2544311"/>
                </a:lnTo>
                <a:lnTo>
                  <a:pt x="8783541" y="2543196"/>
                </a:lnTo>
                <a:lnTo>
                  <a:pt x="8785624" y="2542751"/>
                </a:lnTo>
                <a:lnTo>
                  <a:pt x="8788601" y="2542305"/>
                </a:lnTo>
                <a:lnTo>
                  <a:pt x="8789494" y="2546988"/>
                </a:lnTo>
                <a:lnTo>
                  <a:pt x="8790982" y="2550779"/>
                </a:lnTo>
                <a:lnTo>
                  <a:pt x="8792471" y="2553901"/>
                </a:lnTo>
                <a:lnTo>
                  <a:pt x="8794257" y="2557023"/>
                </a:lnTo>
                <a:lnTo>
                  <a:pt x="8796638" y="2559699"/>
                </a:lnTo>
                <a:lnTo>
                  <a:pt x="8799019" y="2561483"/>
                </a:lnTo>
                <a:lnTo>
                  <a:pt x="8801996" y="2563267"/>
                </a:lnTo>
                <a:lnTo>
                  <a:pt x="8804674" y="2564606"/>
                </a:lnTo>
                <a:lnTo>
                  <a:pt x="8807651" y="2565721"/>
                </a:lnTo>
                <a:lnTo>
                  <a:pt x="8810926" y="2566612"/>
                </a:lnTo>
                <a:lnTo>
                  <a:pt x="8814199" y="2567281"/>
                </a:lnTo>
                <a:lnTo>
                  <a:pt x="8818069" y="2567727"/>
                </a:lnTo>
                <a:lnTo>
                  <a:pt x="8825213" y="2568173"/>
                </a:lnTo>
                <a:lnTo>
                  <a:pt x="8832655" y="2567727"/>
                </a:lnTo>
                <a:lnTo>
                  <a:pt x="8848132" y="2567281"/>
                </a:lnTo>
                <a:lnTo>
                  <a:pt x="8855872" y="2567281"/>
                </a:lnTo>
                <a:lnTo>
                  <a:pt x="8859146" y="2567505"/>
                </a:lnTo>
                <a:lnTo>
                  <a:pt x="8862420" y="2568173"/>
                </a:lnTo>
                <a:lnTo>
                  <a:pt x="8865992" y="2568620"/>
                </a:lnTo>
                <a:lnTo>
                  <a:pt x="8868969" y="2569511"/>
                </a:lnTo>
                <a:lnTo>
                  <a:pt x="8871945" y="2570626"/>
                </a:lnTo>
                <a:lnTo>
                  <a:pt x="8874624" y="2571965"/>
                </a:lnTo>
                <a:lnTo>
                  <a:pt x="8877303" y="2573748"/>
                </a:lnTo>
                <a:lnTo>
                  <a:pt x="8879089" y="2575756"/>
                </a:lnTo>
                <a:lnTo>
                  <a:pt x="8881470" y="2578208"/>
                </a:lnTo>
                <a:lnTo>
                  <a:pt x="8882959" y="2581108"/>
                </a:lnTo>
                <a:lnTo>
                  <a:pt x="8888019" y="2579993"/>
                </a:lnTo>
                <a:lnTo>
                  <a:pt x="8893674" y="2579101"/>
                </a:lnTo>
                <a:lnTo>
                  <a:pt x="8900222" y="2578208"/>
                </a:lnTo>
                <a:lnTo>
                  <a:pt x="8906473" y="2577986"/>
                </a:lnTo>
                <a:lnTo>
                  <a:pt x="8913617" y="2577986"/>
                </a:lnTo>
                <a:lnTo>
                  <a:pt x="8920761" y="2577986"/>
                </a:lnTo>
                <a:lnTo>
                  <a:pt x="8928500" y="2578208"/>
                </a:lnTo>
                <a:lnTo>
                  <a:pt x="8935941" y="2578878"/>
                </a:lnTo>
                <a:lnTo>
                  <a:pt x="8951420" y="2580216"/>
                </a:lnTo>
                <a:lnTo>
                  <a:pt x="8967195" y="2582223"/>
                </a:lnTo>
                <a:lnTo>
                  <a:pt x="8982078" y="2584676"/>
                </a:lnTo>
                <a:lnTo>
                  <a:pt x="8996961" y="2587129"/>
                </a:lnTo>
                <a:lnTo>
                  <a:pt x="8994580" y="2589582"/>
                </a:lnTo>
                <a:lnTo>
                  <a:pt x="8993091" y="2591366"/>
                </a:lnTo>
                <a:lnTo>
                  <a:pt x="8991901" y="2593373"/>
                </a:lnTo>
                <a:lnTo>
                  <a:pt x="8991008" y="2595381"/>
                </a:lnTo>
                <a:lnTo>
                  <a:pt x="8990412" y="2597164"/>
                </a:lnTo>
                <a:lnTo>
                  <a:pt x="8990412" y="2598726"/>
                </a:lnTo>
                <a:lnTo>
                  <a:pt x="8990412" y="2600509"/>
                </a:lnTo>
                <a:lnTo>
                  <a:pt x="8991305" y="2601847"/>
                </a:lnTo>
                <a:lnTo>
                  <a:pt x="8991901" y="2603408"/>
                </a:lnTo>
                <a:lnTo>
                  <a:pt x="8993091" y="2604523"/>
                </a:lnTo>
                <a:lnTo>
                  <a:pt x="8994580" y="2605638"/>
                </a:lnTo>
                <a:lnTo>
                  <a:pt x="8996663" y="2606753"/>
                </a:lnTo>
                <a:lnTo>
                  <a:pt x="8998449" y="2607646"/>
                </a:lnTo>
                <a:lnTo>
                  <a:pt x="9000533" y="2608315"/>
                </a:lnTo>
                <a:lnTo>
                  <a:pt x="9005891" y="2609430"/>
                </a:lnTo>
                <a:lnTo>
                  <a:pt x="9001426" y="2610321"/>
                </a:lnTo>
                <a:lnTo>
                  <a:pt x="8997259" y="2610321"/>
                </a:lnTo>
                <a:lnTo>
                  <a:pt x="8993984" y="2610098"/>
                </a:lnTo>
                <a:lnTo>
                  <a:pt x="8991008" y="2609206"/>
                </a:lnTo>
                <a:lnTo>
                  <a:pt x="8988329" y="2608091"/>
                </a:lnTo>
                <a:lnTo>
                  <a:pt x="8985947" y="2606753"/>
                </a:lnTo>
                <a:lnTo>
                  <a:pt x="8981780" y="2604077"/>
                </a:lnTo>
                <a:lnTo>
                  <a:pt x="8979697" y="2602962"/>
                </a:lnTo>
                <a:lnTo>
                  <a:pt x="8977316" y="2602293"/>
                </a:lnTo>
                <a:lnTo>
                  <a:pt x="8974934" y="2601847"/>
                </a:lnTo>
                <a:lnTo>
                  <a:pt x="8971958" y="2602293"/>
                </a:lnTo>
                <a:lnTo>
                  <a:pt x="8968982" y="2602962"/>
                </a:lnTo>
                <a:lnTo>
                  <a:pt x="8964814" y="2604746"/>
                </a:lnTo>
                <a:lnTo>
                  <a:pt x="8960349" y="2607200"/>
                </a:lnTo>
                <a:lnTo>
                  <a:pt x="8955587" y="2610991"/>
                </a:lnTo>
                <a:lnTo>
                  <a:pt x="8959754" y="2617458"/>
                </a:lnTo>
                <a:lnTo>
                  <a:pt x="8962135" y="2620803"/>
                </a:lnTo>
                <a:lnTo>
                  <a:pt x="8964516" y="2623702"/>
                </a:lnTo>
                <a:lnTo>
                  <a:pt x="8966005" y="2624817"/>
                </a:lnTo>
                <a:lnTo>
                  <a:pt x="8967493" y="2625932"/>
                </a:lnTo>
                <a:lnTo>
                  <a:pt x="8969279" y="2627047"/>
                </a:lnTo>
                <a:lnTo>
                  <a:pt x="8971362" y="2627939"/>
                </a:lnTo>
                <a:lnTo>
                  <a:pt x="8973446" y="2628162"/>
                </a:lnTo>
                <a:lnTo>
                  <a:pt x="8975828" y="2628608"/>
                </a:lnTo>
                <a:lnTo>
                  <a:pt x="8978507" y="2628608"/>
                </a:lnTo>
                <a:lnTo>
                  <a:pt x="8981185" y="2628385"/>
                </a:lnTo>
                <a:lnTo>
                  <a:pt x="8977316" y="2626824"/>
                </a:lnTo>
                <a:lnTo>
                  <a:pt x="8974637" y="2625263"/>
                </a:lnTo>
                <a:lnTo>
                  <a:pt x="8972851" y="2623925"/>
                </a:lnTo>
                <a:lnTo>
                  <a:pt x="8971660" y="2623033"/>
                </a:lnTo>
                <a:lnTo>
                  <a:pt x="8971065" y="2621918"/>
                </a:lnTo>
                <a:lnTo>
                  <a:pt x="8971362" y="2621472"/>
                </a:lnTo>
                <a:lnTo>
                  <a:pt x="8972553" y="2620580"/>
                </a:lnTo>
                <a:lnTo>
                  <a:pt x="8973446" y="2620134"/>
                </a:lnTo>
                <a:lnTo>
                  <a:pt x="8975828" y="2619688"/>
                </a:lnTo>
                <a:lnTo>
                  <a:pt x="8978209" y="2619465"/>
                </a:lnTo>
                <a:lnTo>
                  <a:pt x="8983864" y="2619019"/>
                </a:lnTo>
                <a:lnTo>
                  <a:pt x="8997557" y="2618796"/>
                </a:lnTo>
                <a:lnTo>
                  <a:pt x="8995472" y="2620803"/>
                </a:lnTo>
                <a:lnTo>
                  <a:pt x="8993389" y="2623033"/>
                </a:lnTo>
                <a:lnTo>
                  <a:pt x="8991603" y="2625932"/>
                </a:lnTo>
                <a:lnTo>
                  <a:pt x="8990115" y="2628608"/>
                </a:lnTo>
                <a:lnTo>
                  <a:pt x="8987734" y="2635076"/>
                </a:lnTo>
                <a:lnTo>
                  <a:pt x="8985650" y="2641766"/>
                </a:lnTo>
                <a:lnTo>
                  <a:pt x="8971065" y="2640873"/>
                </a:lnTo>
                <a:lnTo>
                  <a:pt x="8962730" y="2640873"/>
                </a:lnTo>
                <a:lnTo>
                  <a:pt x="8954099" y="2640873"/>
                </a:lnTo>
                <a:lnTo>
                  <a:pt x="8944871" y="2640873"/>
                </a:lnTo>
                <a:lnTo>
                  <a:pt x="8935644" y="2641320"/>
                </a:lnTo>
                <a:lnTo>
                  <a:pt x="8925821" y="2641988"/>
                </a:lnTo>
                <a:lnTo>
                  <a:pt x="8916296" y="2643103"/>
                </a:lnTo>
                <a:lnTo>
                  <a:pt x="8906473" y="2644441"/>
                </a:lnTo>
                <a:lnTo>
                  <a:pt x="8897544" y="2646226"/>
                </a:lnTo>
                <a:lnTo>
                  <a:pt x="8888019" y="2648456"/>
                </a:lnTo>
                <a:lnTo>
                  <a:pt x="8879386" y="2651355"/>
                </a:lnTo>
                <a:lnTo>
                  <a:pt x="8871647" y="2654254"/>
                </a:lnTo>
                <a:lnTo>
                  <a:pt x="8867480" y="2656260"/>
                </a:lnTo>
                <a:lnTo>
                  <a:pt x="8863909" y="2658045"/>
                </a:lnTo>
                <a:lnTo>
                  <a:pt x="8860336" y="2660275"/>
                </a:lnTo>
                <a:lnTo>
                  <a:pt x="8857360" y="2662505"/>
                </a:lnTo>
                <a:lnTo>
                  <a:pt x="8853788" y="2664735"/>
                </a:lnTo>
                <a:lnTo>
                  <a:pt x="8851109" y="2667410"/>
                </a:lnTo>
                <a:lnTo>
                  <a:pt x="8878791" y="2669864"/>
                </a:lnTo>
                <a:lnTo>
                  <a:pt x="8891888" y="2670755"/>
                </a:lnTo>
                <a:lnTo>
                  <a:pt x="8897544" y="2670755"/>
                </a:lnTo>
                <a:lnTo>
                  <a:pt x="8902009" y="2670755"/>
                </a:lnTo>
                <a:lnTo>
                  <a:pt x="8902009" y="2667410"/>
                </a:lnTo>
                <a:lnTo>
                  <a:pt x="8901413" y="2664512"/>
                </a:lnTo>
                <a:lnTo>
                  <a:pt x="8900520" y="2662059"/>
                </a:lnTo>
                <a:lnTo>
                  <a:pt x="8899032" y="2660052"/>
                </a:lnTo>
                <a:lnTo>
                  <a:pt x="8897246" y="2658490"/>
                </a:lnTo>
                <a:lnTo>
                  <a:pt x="8894865" y="2657821"/>
                </a:lnTo>
                <a:lnTo>
                  <a:pt x="8892186" y="2657375"/>
                </a:lnTo>
                <a:lnTo>
                  <a:pt x="8888911" y="2657375"/>
                </a:lnTo>
                <a:lnTo>
                  <a:pt x="8888911" y="2655815"/>
                </a:lnTo>
                <a:lnTo>
                  <a:pt x="8889209" y="2654700"/>
                </a:lnTo>
                <a:lnTo>
                  <a:pt x="8890102" y="2653807"/>
                </a:lnTo>
                <a:lnTo>
                  <a:pt x="8890995" y="2652915"/>
                </a:lnTo>
                <a:lnTo>
                  <a:pt x="8892186" y="2652692"/>
                </a:lnTo>
                <a:lnTo>
                  <a:pt x="8893376" y="2652470"/>
                </a:lnTo>
                <a:lnTo>
                  <a:pt x="8896651" y="2652470"/>
                </a:lnTo>
                <a:lnTo>
                  <a:pt x="8903794" y="2652915"/>
                </a:lnTo>
                <a:lnTo>
                  <a:pt x="8907366" y="2653138"/>
                </a:lnTo>
                <a:lnTo>
                  <a:pt x="8908855" y="2652915"/>
                </a:lnTo>
                <a:lnTo>
                  <a:pt x="8910045" y="2652692"/>
                </a:lnTo>
                <a:lnTo>
                  <a:pt x="8907961" y="2655145"/>
                </a:lnTo>
                <a:lnTo>
                  <a:pt x="8906473" y="2657375"/>
                </a:lnTo>
                <a:lnTo>
                  <a:pt x="8905878" y="2659383"/>
                </a:lnTo>
                <a:lnTo>
                  <a:pt x="8905878" y="2661167"/>
                </a:lnTo>
                <a:lnTo>
                  <a:pt x="8906176" y="2662505"/>
                </a:lnTo>
                <a:lnTo>
                  <a:pt x="8907069" y="2663843"/>
                </a:lnTo>
                <a:lnTo>
                  <a:pt x="8908557" y="2665180"/>
                </a:lnTo>
                <a:lnTo>
                  <a:pt x="8909449" y="2666519"/>
                </a:lnTo>
                <a:lnTo>
                  <a:pt x="8913022" y="2668749"/>
                </a:lnTo>
                <a:lnTo>
                  <a:pt x="8915999" y="2671648"/>
                </a:lnTo>
                <a:lnTo>
                  <a:pt x="8917189" y="2672986"/>
                </a:lnTo>
                <a:lnTo>
                  <a:pt x="8918082" y="2674993"/>
                </a:lnTo>
                <a:lnTo>
                  <a:pt x="8918975" y="2677000"/>
                </a:lnTo>
                <a:lnTo>
                  <a:pt x="8918975" y="2679453"/>
                </a:lnTo>
                <a:lnTo>
                  <a:pt x="8893674" y="2680122"/>
                </a:lnTo>
                <a:lnTo>
                  <a:pt x="8894269" y="2681906"/>
                </a:lnTo>
                <a:lnTo>
                  <a:pt x="8894567" y="2683913"/>
                </a:lnTo>
                <a:lnTo>
                  <a:pt x="8895162" y="2685697"/>
                </a:lnTo>
                <a:lnTo>
                  <a:pt x="8896055" y="2687035"/>
                </a:lnTo>
                <a:lnTo>
                  <a:pt x="8897246" y="2688373"/>
                </a:lnTo>
                <a:lnTo>
                  <a:pt x="8898734" y="2689265"/>
                </a:lnTo>
                <a:lnTo>
                  <a:pt x="8899924" y="2690157"/>
                </a:lnTo>
                <a:lnTo>
                  <a:pt x="8901413" y="2691050"/>
                </a:lnTo>
                <a:lnTo>
                  <a:pt x="8904985" y="2692165"/>
                </a:lnTo>
                <a:lnTo>
                  <a:pt x="8908855" y="2692610"/>
                </a:lnTo>
                <a:lnTo>
                  <a:pt x="8913022" y="2692610"/>
                </a:lnTo>
                <a:lnTo>
                  <a:pt x="8917487" y="2692610"/>
                </a:lnTo>
                <a:lnTo>
                  <a:pt x="8926416" y="2692387"/>
                </a:lnTo>
                <a:lnTo>
                  <a:pt x="8930882" y="2692165"/>
                </a:lnTo>
                <a:lnTo>
                  <a:pt x="8935644" y="2692165"/>
                </a:lnTo>
                <a:lnTo>
                  <a:pt x="8939811" y="2692610"/>
                </a:lnTo>
                <a:lnTo>
                  <a:pt x="8943383" y="2693280"/>
                </a:lnTo>
                <a:lnTo>
                  <a:pt x="8944871" y="2694171"/>
                </a:lnTo>
                <a:lnTo>
                  <a:pt x="8946359" y="2694617"/>
                </a:lnTo>
                <a:lnTo>
                  <a:pt x="8947847" y="2695510"/>
                </a:lnTo>
                <a:lnTo>
                  <a:pt x="8949038" y="2696625"/>
                </a:lnTo>
                <a:lnTo>
                  <a:pt x="8948741" y="2699524"/>
                </a:lnTo>
                <a:lnTo>
                  <a:pt x="8947847" y="2701085"/>
                </a:lnTo>
                <a:lnTo>
                  <a:pt x="8947253" y="2702200"/>
                </a:lnTo>
                <a:lnTo>
                  <a:pt x="8946062" y="2702869"/>
                </a:lnTo>
                <a:lnTo>
                  <a:pt x="8944871" y="2702869"/>
                </a:lnTo>
                <a:lnTo>
                  <a:pt x="8943383" y="2702200"/>
                </a:lnTo>
                <a:lnTo>
                  <a:pt x="8939811" y="2700862"/>
                </a:lnTo>
                <a:lnTo>
                  <a:pt x="8935644" y="2699300"/>
                </a:lnTo>
                <a:lnTo>
                  <a:pt x="8933262" y="2698409"/>
                </a:lnTo>
                <a:lnTo>
                  <a:pt x="8930584" y="2697962"/>
                </a:lnTo>
                <a:lnTo>
                  <a:pt x="8927905" y="2697962"/>
                </a:lnTo>
                <a:lnTo>
                  <a:pt x="8925524" y="2698632"/>
                </a:lnTo>
                <a:lnTo>
                  <a:pt x="8922845" y="2699747"/>
                </a:lnTo>
                <a:lnTo>
                  <a:pt x="8919868" y="2701754"/>
                </a:lnTo>
                <a:lnTo>
                  <a:pt x="8920761" y="2705990"/>
                </a:lnTo>
                <a:lnTo>
                  <a:pt x="8922845" y="2709336"/>
                </a:lnTo>
                <a:lnTo>
                  <a:pt x="8924630" y="2711789"/>
                </a:lnTo>
                <a:lnTo>
                  <a:pt x="8927012" y="2713573"/>
                </a:lnTo>
                <a:lnTo>
                  <a:pt x="8929095" y="2714911"/>
                </a:lnTo>
                <a:lnTo>
                  <a:pt x="8931774" y="2715579"/>
                </a:lnTo>
                <a:lnTo>
                  <a:pt x="8934453" y="2715803"/>
                </a:lnTo>
                <a:lnTo>
                  <a:pt x="8937430" y="2716026"/>
                </a:lnTo>
                <a:lnTo>
                  <a:pt x="8943383" y="2715803"/>
                </a:lnTo>
                <a:lnTo>
                  <a:pt x="8949932" y="2715579"/>
                </a:lnTo>
                <a:lnTo>
                  <a:pt x="8953205" y="2715803"/>
                </a:lnTo>
                <a:lnTo>
                  <a:pt x="8956182" y="2716472"/>
                </a:lnTo>
                <a:lnTo>
                  <a:pt x="8959159" y="2717141"/>
                </a:lnTo>
                <a:lnTo>
                  <a:pt x="8962135" y="2718924"/>
                </a:lnTo>
                <a:lnTo>
                  <a:pt x="8961540" y="2721154"/>
                </a:lnTo>
                <a:lnTo>
                  <a:pt x="8960349" y="2723162"/>
                </a:lnTo>
                <a:lnTo>
                  <a:pt x="8958861" y="2725170"/>
                </a:lnTo>
                <a:lnTo>
                  <a:pt x="8957670" y="2726507"/>
                </a:lnTo>
                <a:lnTo>
                  <a:pt x="8955884" y="2728291"/>
                </a:lnTo>
                <a:lnTo>
                  <a:pt x="8954396" y="2729406"/>
                </a:lnTo>
                <a:lnTo>
                  <a:pt x="8952908" y="2730521"/>
                </a:lnTo>
                <a:lnTo>
                  <a:pt x="8951122" y="2731414"/>
                </a:lnTo>
                <a:lnTo>
                  <a:pt x="8946955" y="2732752"/>
                </a:lnTo>
                <a:lnTo>
                  <a:pt x="8942787" y="2733644"/>
                </a:lnTo>
                <a:lnTo>
                  <a:pt x="8938322" y="2734090"/>
                </a:lnTo>
                <a:lnTo>
                  <a:pt x="8933262" y="2734090"/>
                </a:lnTo>
                <a:lnTo>
                  <a:pt x="8928797" y="2734090"/>
                </a:lnTo>
                <a:lnTo>
                  <a:pt x="8923440" y="2733867"/>
                </a:lnTo>
                <a:lnTo>
                  <a:pt x="8913617" y="2732975"/>
                </a:lnTo>
                <a:lnTo>
                  <a:pt x="8908855" y="2732975"/>
                </a:lnTo>
                <a:lnTo>
                  <a:pt x="8903794" y="2732975"/>
                </a:lnTo>
                <a:lnTo>
                  <a:pt x="8899330" y="2733420"/>
                </a:lnTo>
                <a:lnTo>
                  <a:pt x="8895162" y="2733867"/>
                </a:lnTo>
                <a:lnTo>
                  <a:pt x="8892781" y="2734759"/>
                </a:lnTo>
                <a:lnTo>
                  <a:pt x="8890697" y="2735650"/>
                </a:lnTo>
                <a:lnTo>
                  <a:pt x="8888911" y="2736319"/>
                </a:lnTo>
                <a:lnTo>
                  <a:pt x="8887423" y="2737657"/>
                </a:lnTo>
                <a:lnTo>
                  <a:pt x="8884744" y="2739887"/>
                </a:lnTo>
                <a:lnTo>
                  <a:pt x="8882363" y="2741672"/>
                </a:lnTo>
                <a:lnTo>
                  <a:pt x="8881470" y="2742564"/>
                </a:lnTo>
                <a:lnTo>
                  <a:pt x="8879982" y="2743233"/>
                </a:lnTo>
                <a:lnTo>
                  <a:pt x="8878196" y="2743455"/>
                </a:lnTo>
                <a:lnTo>
                  <a:pt x="8876410" y="2743233"/>
                </a:lnTo>
                <a:lnTo>
                  <a:pt x="8874624" y="2743009"/>
                </a:lnTo>
                <a:lnTo>
                  <a:pt x="8871945" y="2742118"/>
                </a:lnTo>
                <a:lnTo>
                  <a:pt x="8868969" y="2741002"/>
                </a:lnTo>
                <a:lnTo>
                  <a:pt x="8865397" y="2738995"/>
                </a:lnTo>
                <a:lnTo>
                  <a:pt x="8864801" y="2740557"/>
                </a:lnTo>
                <a:lnTo>
                  <a:pt x="8863313" y="2742340"/>
                </a:lnTo>
                <a:lnTo>
                  <a:pt x="8861527" y="2744124"/>
                </a:lnTo>
                <a:lnTo>
                  <a:pt x="8859444" y="2745685"/>
                </a:lnTo>
                <a:lnTo>
                  <a:pt x="8853788" y="2749477"/>
                </a:lnTo>
                <a:lnTo>
                  <a:pt x="8847537" y="2752822"/>
                </a:lnTo>
                <a:lnTo>
                  <a:pt x="8839798" y="2756167"/>
                </a:lnTo>
                <a:lnTo>
                  <a:pt x="8832059" y="2759066"/>
                </a:lnTo>
                <a:lnTo>
                  <a:pt x="8823724" y="2761296"/>
                </a:lnTo>
                <a:lnTo>
                  <a:pt x="8819557" y="2762188"/>
                </a:lnTo>
                <a:lnTo>
                  <a:pt x="8815390" y="2762634"/>
                </a:lnTo>
                <a:lnTo>
                  <a:pt x="8816284" y="2760627"/>
                </a:lnTo>
                <a:lnTo>
                  <a:pt x="8816878" y="2759066"/>
                </a:lnTo>
                <a:lnTo>
                  <a:pt x="8819557" y="2755944"/>
                </a:lnTo>
                <a:lnTo>
                  <a:pt x="8820748" y="2754383"/>
                </a:lnTo>
                <a:lnTo>
                  <a:pt x="8822236" y="2753044"/>
                </a:lnTo>
                <a:lnTo>
                  <a:pt x="8823130" y="2751038"/>
                </a:lnTo>
                <a:lnTo>
                  <a:pt x="8823427" y="2749031"/>
                </a:lnTo>
                <a:lnTo>
                  <a:pt x="8818069" y="2748808"/>
                </a:lnTo>
                <a:lnTo>
                  <a:pt x="8813307" y="2749477"/>
                </a:lnTo>
                <a:lnTo>
                  <a:pt x="8808544" y="2750592"/>
                </a:lnTo>
                <a:lnTo>
                  <a:pt x="8804674" y="2751707"/>
                </a:lnTo>
                <a:lnTo>
                  <a:pt x="8801103" y="2753714"/>
                </a:lnTo>
                <a:lnTo>
                  <a:pt x="8797828" y="2755944"/>
                </a:lnTo>
                <a:lnTo>
                  <a:pt x="8794852" y="2758397"/>
                </a:lnTo>
                <a:lnTo>
                  <a:pt x="8792173" y="2761296"/>
                </a:lnTo>
                <a:lnTo>
                  <a:pt x="8789792" y="2764418"/>
                </a:lnTo>
                <a:lnTo>
                  <a:pt x="8788006" y="2767540"/>
                </a:lnTo>
                <a:lnTo>
                  <a:pt x="8785624" y="2771109"/>
                </a:lnTo>
                <a:lnTo>
                  <a:pt x="8784136" y="2774676"/>
                </a:lnTo>
                <a:lnTo>
                  <a:pt x="8780862" y="2782704"/>
                </a:lnTo>
                <a:lnTo>
                  <a:pt x="8777886" y="2790509"/>
                </a:lnTo>
                <a:lnTo>
                  <a:pt x="8779374" y="2792071"/>
                </a:lnTo>
                <a:lnTo>
                  <a:pt x="8780565" y="2792739"/>
                </a:lnTo>
                <a:lnTo>
                  <a:pt x="8781457" y="2793409"/>
                </a:lnTo>
                <a:lnTo>
                  <a:pt x="8782946" y="2793632"/>
                </a:lnTo>
                <a:lnTo>
                  <a:pt x="8784136" y="2793632"/>
                </a:lnTo>
                <a:lnTo>
                  <a:pt x="8785624" y="2793409"/>
                </a:lnTo>
                <a:lnTo>
                  <a:pt x="8788601" y="2792517"/>
                </a:lnTo>
                <a:lnTo>
                  <a:pt x="8792173" y="2791624"/>
                </a:lnTo>
                <a:lnTo>
                  <a:pt x="8793959" y="2791402"/>
                </a:lnTo>
                <a:lnTo>
                  <a:pt x="8795745" y="2791402"/>
                </a:lnTo>
                <a:lnTo>
                  <a:pt x="8797531" y="2791624"/>
                </a:lnTo>
                <a:lnTo>
                  <a:pt x="8799615" y="2792294"/>
                </a:lnTo>
                <a:lnTo>
                  <a:pt x="8801401" y="2793186"/>
                </a:lnTo>
                <a:lnTo>
                  <a:pt x="8803484" y="2794524"/>
                </a:lnTo>
                <a:lnTo>
                  <a:pt x="8797828" y="2795639"/>
                </a:lnTo>
                <a:lnTo>
                  <a:pt x="8793661" y="2796977"/>
                </a:lnTo>
                <a:lnTo>
                  <a:pt x="8789792" y="2798092"/>
                </a:lnTo>
                <a:lnTo>
                  <a:pt x="8787113" y="2799876"/>
                </a:lnTo>
                <a:lnTo>
                  <a:pt x="8785327" y="2801660"/>
                </a:lnTo>
                <a:lnTo>
                  <a:pt x="8783839" y="2803221"/>
                </a:lnTo>
                <a:lnTo>
                  <a:pt x="8782946" y="2805229"/>
                </a:lnTo>
                <a:lnTo>
                  <a:pt x="8782351" y="2807235"/>
                </a:lnTo>
                <a:lnTo>
                  <a:pt x="8781160" y="2811919"/>
                </a:lnTo>
                <a:lnTo>
                  <a:pt x="8780565" y="2814594"/>
                </a:lnTo>
                <a:lnTo>
                  <a:pt x="8779672" y="2817716"/>
                </a:lnTo>
                <a:lnTo>
                  <a:pt x="8778184" y="2820393"/>
                </a:lnTo>
                <a:lnTo>
                  <a:pt x="8776397" y="2823738"/>
                </a:lnTo>
                <a:lnTo>
                  <a:pt x="8774016" y="2827528"/>
                </a:lnTo>
                <a:lnTo>
                  <a:pt x="8770742" y="2831097"/>
                </a:lnTo>
                <a:lnTo>
                  <a:pt x="8759728" y="2831543"/>
                </a:lnTo>
                <a:lnTo>
                  <a:pt x="8748715" y="2831543"/>
                </a:lnTo>
                <a:lnTo>
                  <a:pt x="8737999" y="2831543"/>
                </a:lnTo>
                <a:lnTo>
                  <a:pt x="8732940" y="2831766"/>
                </a:lnTo>
                <a:lnTo>
                  <a:pt x="8728177" y="2832212"/>
                </a:lnTo>
                <a:lnTo>
                  <a:pt x="8723712" y="2832881"/>
                </a:lnTo>
                <a:lnTo>
                  <a:pt x="8719843" y="2833996"/>
                </a:lnTo>
                <a:lnTo>
                  <a:pt x="8716569" y="2835333"/>
                </a:lnTo>
                <a:lnTo>
                  <a:pt x="8715080" y="2836226"/>
                </a:lnTo>
                <a:lnTo>
                  <a:pt x="8713890" y="2837341"/>
                </a:lnTo>
                <a:lnTo>
                  <a:pt x="8712699" y="2838456"/>
                </a:lnTo>
                <a:lnTo>
                  <a:pt x="8711806" y="2839571"/>
                </a:lnTo>
                <a:lnTo>
                  <a:pt x="8711211" y="2841132"/>
                </a:lnTo>
                <a:lnTo>
                  <a:pt x="8710913" y="2842694"/>
                </a:lnTo>
                <a:lnTo>
                  <a:pt x="8710913" y="2844477"/>
                </a:lnTo>
                <a:lnTo>
                  <a:pt x="8710913" y="2846039"/>
                </a:lnTo>
                <a:lnTo>
                  <a:pt x="8711211" y="2848045"/>
                </a:lnTo>
                <a:lnTo>
                  <a:pt x="8711509" y="2850275"/>
                </a:lnTo>
                <a:lnTo>
                  <a:pt x="8705257" y="2851836"/>
                </a:lnTo>
                <a:lnTo>
                  <a:pt x="8698411" y="2852951"/>
                </a:lnTo>
                <a:lnTo>
                  <a:pt x="8691863" y="2853398"/>
                </a:lnTo>
                <a:lnTo>
                  <a:pt x="8685909" y="2854066"/>
                </a:lnTo>
                <a:lnTo>
                  <a:pt x="8674003" y="2854958"/>
                </a:lnTo>
                <a:lnTo>
                  <a:pt x="8662692" y="2855628"/>
                </a:lnTo>
                <a:lnTo>
                  <a:pt x="8657334" y="2856296"/>
                </a:lnTo>
                <a:lnTo>
                  <a:pt x="8652572" y="2857188"/>
                </a:lnTo>
                <a:lnTo>
                  <a:pt x="8647512" y="2858303"/>
                </a:lnTo>
                <a:lnTo>
                  <a:pt x="8643047" y="2859641"/>
                </a:lnTo>
                <a:lnTo>
                  <a:pt x="8638582" y="2861648"/>
                </a:lnTo>
                <a:lnTo>
                  <a:pt x="8634713" y="2863878"/>
                </a:lnTo>
                <a:lnTo>
                  <a:pt x="8631141" y="2866778"/>
                </a:lnTo>
                <a:lnTo>
                  <a:pt x="8627271" y="2870346"/>
                </a:lnTo>
                <a:lnTo>
                  <a:pt x="8624592" y="2867893"/>
                </a:lnTo>
                <a:lnTo>
                  <a:pt x="8621913" y="2865886"/>
                </a:lnTo>
                <a:lnTo>
                  <a:pt x="8619234" y="2864101"/>
                </a:lnTo>
                <a:lnTo>
                  <a:pt x="8616853" y="2862763"/>
                </a:lnTo>
                <a:lnTo>
                  <a:pt x="8613579" y="2861648"/>
                </a:lnTo>
                <a:lnTo>
                  <a:pt x="8611198" y="2860533"/>
                </a:lnTo>
                <a:lnTo>
                  <a:pt x="8608519" y="2859864"/>
                </a:lnTo>
                <a:lnTo>
                  <a:pt x="8605840" y="2859418"/>
                </a:lnTo>
                <a:lnTo>
                  <a:pt x="8602863" y="2859418"/>
                </a:lnTo>
                <a:lnTo>
                  <a:pt x="8600184" y="2859196"/>
                </a:lnTo>
                <a:lnTo>
                  <a:pt x="8597506" y="2859418"/>
                </a:lnTo>
                <a:lnTo>
                  <a:pt x="8594529" y="2859641"/>
                </a:lnTo>
                <a:lnTo>
                  <a:pt x="8589171" y="2860979"/>
                </a:lnTo>
                <a:lnTo>
                  <a:pt x="8583516" y="2862763"/>
                </a:lnTo>
                <a:lnTo>
                  <a:pt x="8578456" y="2864993"/>
                </a:lnTo>
                <a:lnTo>
                  <a:pt x="8573098" y="2867447"/>
                </a:lnTo>
                <a:lnTo>
                  <a:pt x="8567740" y="2870568"/>
                </a:lnTo>
                <a:lnTo>
                  <a:pt x="8562382" y="2873468"/>
                </a:lnTo>
                <a:lnTo>
                  <a:pt x="8552262" y="2879935"/>
                </a:lnTo>
                <a:lnTo>
                  <a:pt x="8543034" y="2885510"/>
                </a:lnTo>
                <a:lnTo>
                  <a:pt x="8556727" y="2890639"/>
                </a:lnTo>
                <a:lnTo>
                  <a:pt x="8562978" y="2892869"/>
                </a:lnTo>
                <a:lnTo>
                  <a:pt x="8569228" y="2894653"/>
                </a:lnTo>
                <a:lnTo>
                  <a:pt x="8572800" y="2895099"/>
                </a:lnTo>
                <a:lnTo>
                  <a:pt x="8575777" y="2895768"/>
                </a:lnTo>
                <a:lnTo>
                  <a:pt x="8579051" y="2895768"/>
                </a:lnTo>
                <a:lnTo>
                  <a:pt x="8582325" y="2895768"/>
                </a:lnTo>
                <a:lnTo>
                  <a:pt x="8586195" y="2895768"/>
                </a:lnTo>
                <a:lnTo>
                  <a:pt x="8590065" y="2895099"/>
                </a:lnTo>
                <a:lnTo>
                  <a:pt x="8594232" y="2894430"/>
                </a:lnTo>
                <a:lnTo>
                  <a:pt x="8598399" y="2893315"/>
                </a:lnTo>
                <a:lnTo>
                  <a:pt x="8598696" y="2895768"/>
                </a:lnTo>
                <a:lnTo>
                  <a:pt x="8598399" y="2898221"/>
                </a:lnTo>
                <a:lnTo>
                  <a:pt x="8597506" y="2900451"/>
                </a:lnTo>
                <a:lnTo>
                  <a:pt x="8596017" y="2902458"/>
                </a:lnTo>
                <a:lnTo>
                  <a:pt x="8594529" y="2904243"/>
                </a:lnTo>
                <a:lnTo>
                  <a:pt x="8592744" y="2905803"/>
                </a:lnTo>
                <a:lnTo>
                  <a:pt x="8590362" y="2907365"/>
                </a:lnTo>
                <a:lnTo>
                  <a:pt x="8587981" y="2908480"/>
                </a:lnTo>
                <a:lnTo>
                  <a:pt x="8585897" y="2909372"/>
                </a:lnTo>
                <a:lnTo>
                  <a:pt x="8583516" y="2909817"/>
                </a:lnTo>
                <a:lnTo>
                  <a:pt x="8581432" y="2910487"/>
                </a:lnTo>
                <a:lnTo>
                  <a:pt x="8579051" y="2910487"/>
                </a:lnTo>
                <a:lnTo>
                  <a:pt x="8577265" y="2910040"/>
                </a:lnTo>
                <a:lnTo>
                  <a:pt x="8575182" y="2909595"/>
                </a:lnTo>
                <a:lnTo>
                  <a:pt x="8574288" y="2908702"/>
                </a:lnTo>
                <a:lnTo>
                  <a:pt x="8573098" y="2907365"/>
                </a:lnTo>
                <a:lnTo>
                  <a:pt x="8570419" y="2908925"/>
                </a:lnTo>
                <a:lnTo>
                  <a:pt x="8567740" y="2910932"/>
                </a:lnTo>
                <a:lnTo>
                  <a:pt x="8565954" y="2913162"/>
                </a:lnTo>
                <a:lnTo>
                  <a:pt x="8564466" y="2916062"/>
                </a:lnTo>
                <a:lnTo>
                  <a:pt x="8563275" y="2919183"/>
                </a:lnTo>
                <a:lnTo>
                  <a:pt x="8562084" y="2922529"/>
                </a:lnTo>
                <a:lnTo>
                  <a:pt x="8561490" y="2926098"/>
                </a:lnTo>
                <a:lnTo>
                  <a:pt x="8560894" y="2930111"/>
                </a:lnTo>
                <a:lnTo>
                  <a:pt x="8563275" y="2931226"/>
                </a:lnTo>
                <a:lnTo>
                  <a:pt x="8565657" y="2932117"/>
                </a:lnTo>
                <a:lnTo>
                  <a:pt x="8568038" y="2932788"/>
                </a:lnTo>
                <a:lnTo>
                  <a:pt x="8570419" y="2933010"/>
                </a:lnTo>
                <a:lnTo>
                  <a:pt x="8574884" y="2933232"/>
                </a:lnTo>
                <a:lnTo>
                  <a:pt x="8579349" y="2933010"/>
                </a:lnTo>
                <a:lnTo>
                  <a:pt x="8584111" y="2932117"/>
                </a:lnTo>
                <a:lnTo>
                  <a:pt x="8588576" y="2931002"/>
                </a:lnTo>
                <a:lnTo>
                  <a:pt x="8597208" y="2928550"/>
                </a:lnTo>
                <a:lnTo>
                  <a:pt x="8601375" y="2927435"/>
                </a:lnTo>
                <a:lnTo>
                  <a:pt x="8605542" y="2926098"/>
                </a:lnTo>
                <a:lnTo>
                  <a:pt x="8609709" y="2925651"/>
                </a:lnTo>
                <a:lnTo>
                  <a:pt x="8613282" y="2925651"/>
                </a:lnTo>
                <a:lnTo>
                  <a:pt x="8615663" y="2925874"/>
                </a:lnTo>
                <a:lnTo>
                  <a:pt x="8617449" y="2926098"/>
                </a:lnTo>
                <a:lnTo>
                  <a:pt x="8619234" y="2926766"/>
                </a:lnTo>
                <a:lnTo>
                  <a:pt x="8621319" y="2927657"/>
                </a:lnTo>
                <a:lnTo>
                  <a:pt x="8623104" y="2928772"/>
                </a:lnTo>
                <a:lnTo>
                  <a:pt x="8624890" y="2929887"/>
                </a:lnTo>
                <a:lnTo>
                  <a:pt x="8626974" y="2931673"/>
                </a:lnTo>
                <a:lnTo>
                  <a:pt x="8628759" y="2933232"/>
                </a:lnTo>
                <a:lnTo>
                  <a:pt x="8620128" y="2936578"/>
                </a:lnTo>
                <a:lnTo>
                  <a:pt x="8609709" y="2940369"/>
                </a:lnTo>
                <a:lnTo>
                  <a:pt x="8597803" y="2943937"/>
                </a:lnTo>
                <a:lnTo>
                  <a:pt x="8584707" y="2947952"/>
                </a:lnTo>
                <a:lnTo>
                  <a:pt x="8571312" y="2951297"/>
                </a:lnTo>
                <a:lnTo>
                  <a:pt x="8556727" y="2954196"/>
                </a:lnTo>
                <a:lnTo>
                  <a:pt x="8549286" y="2955533"/>
                </a:lnTo>
                <a:lnTo>
                  <a:pt x="8542142" y="2956648"/>
                </a:lnTo>
                <a:lnTo>
                  <a:pt x="8534998" y="2957317"/>
                </a:lnTo>
                <a:lnTo>
                  <a:pt x="8527557" y="2957763"/>
                </a:lnTo>
                <a:lnTo>
                  <a:pt x="8523984" y="2957763"/>
                </a:lnTo>
                <a:lnTo>
                  <a:pt x="8520115" y="2957541"/>
                </a:lnTo>
                <a:lnTo>
                  <a:pt x="8510292" y="2956426"/>
                </a:lnTo>
                <a:lnTo>
                  <a:pt x="8499577" y="2954642"/>
                </a:lnTo>
                <a:lnTo>
                  <a:pt x="8489159" y="2953303"/>
                </a:lnTo>
                <a:lnTo>
                  <a:pt x="8484099" y="2953080"/>
                </a:lnTo>
                <a:lnTo>
                  <a:pt x="8479932" y="2953080"/>
                </a:lnTo>
                <a:lnTo>
                  <a:pt x="8476657" y="2953303"/>
                </a:lnTo>
                <a:lnTo>
                  <a:pt x="8475467" y="2953527"/>
                </a:lnTo>
                <a:lnTo>
                  <a:pt x="8474574" y="2954196"/>
                </a:lnTo>
                <a:lnTo>
                  <a:pt x="8473383" y="2954642"/>
                </a:lnTo>
                <a:lnTo>
                  <a:pt x="8472788" y="2955533"/>
                </a:lnTo>
                <a:lnTo>
                  <a:pt x="8472490" y="2956426"/>
                </a:lnTo>
                <a:lnTo>
                  <a:pt x="8472788" y="2957541"/>
                </a:lnTo>
                <a:lnTo>
                  <a:pt x="8473383" y="2958656"/>
                </a:lnTo>
                <a:lnTo>
                  <a:pt x="8473978" y="2959994"/>
                </a:lnTo>
                <a:lnTo>
                  <a:pt x="8476657" y="2963339"/>
                </a:lnTo>
                <a:lnTo>
                  <a:pt x="8475467" y="2964231"/>
                </a:lnTo>
                <a:lnTo>
                  <a:pt x="8473978" y="2964900"/>
                </a:lnTo>
                <a:lnTo>
                  <a:pt x="8472192" y="2965346"/>
                </a:lnTo>
                <a:lnTo>
                  <a:pt x="8470407" y="2965346"/>
                </a:lnTo>
                <a:lnTo>
                  <a:pt x="8466240" y="2965346"/>
                </a:lnTo>
                <a:lnTo>
                  <a:pt x="8461774" y="2964900"/>
                </a:lnTo>
                <a:lnTo>
                  <a:pt x="8451952" y="2962892"/>
                </a:lnTo>
                <a:lnTo>
                  <a:pt x="8446892" y="2962001"/>
                </a:lnTo>
                <a:lnTo>
                  <a:pt x="8441534" y="2961109"/>
                </a:lnTo>
                <a:lnTo>
                  <a:pt x="8436771" y="2960662"/>
                </a:lnTo>
                <a:lnTo>
                  <a:pt x="8432306" y="2960886"/>
                </a:lnTo>
                <a:lnTo>
                  <a:pt x="8430521" y="2961109"/>
                </a:lnTo>
                <a:lnTo>
                  <a:pt x="8428139" y="2961777"/>
                </a:lnTo>
                <a:lnTo>
                  <a:pt x="8426353" y="2962224"/>
                </a:lnTo>
                <a:lnTo>
                  <a:pt x="8424865" y="2963339"/>
                </a:lnTo>
                <a:lnTo>
                  <a:pt x="8422781" y="2964454"/>
                </a:lnTo>
                <a:lnTo>
                  <a:pt x="8421590" y="2966237"/>
                </a:lnTo>
                <a:lnTo>
                  <a:pt x="8420698" y="2968022"/>
                </a:lnTo>
                <a:lnTo>
                  <a:pt x="8419507" y="2970252"/>
                </a:lnTo>
                <a:lnTo>
                  <a:pt x="8418614" y="2972705"/>
                </a:lnTo>
                <a:lnTo>
                  <a:pt x="8418317" y="2975604"/>
                </a:lnTo>
                <a:lnTo>
                  <a:pt x="8418019" y="2978949"/>
                </a:lnTo>
                <a:lnTo>
                  <a:pt x="8418019" y="2982517"/>
                </a:lnTo>
                <a:lnTo>
                  <a:pt x="8403434" y="2983632"/>
                </a:lnTo>
                <a:lnTo>
                  <a:pt x="8388551" y="2984970"/>
                </a:lnTo>
                <a:lnTo>
                  <a:pt x="8359976" y="2987647"/>
                </a:lnTo>
                <a:lnTo>
                  <a:pt x="8331996" y="2990992"/>
                </a:lnTo>
                <a:lnTo>
                  <a:pt x="8304017" y="2994782"/>
                </a:lnTo>
                <a:lnTo>
                  <a:pt x="8245081" y="3002365"/>
                </a:lnTo>
                <a:lnTo>
                  <a:pt x="8213827" y="3006379"/>
                </a:lnTo>
                <a:lnTo>
                  <a:pt x="8180786" y="3010170"/>
                </a:lnTo>
                <a:lnTo>
                  <a:pt x="8181084" y="3011954"/>
                </a:lnTo>
                <a:lnTo>
                  <a:pt x="8181977" y="3013069"/>
                </a:lnTo>
                <a:lnTo>
                  <a:pt x="8182573" y="3014184"/>
                </a:lnTo>
                <a:lnTo>
                  <a:pt x="8184061" y="3014853"/>
                </a:lnTo>
                <a:lnTo>
                  <a:pt x="8185847" y="3015077"/>
                </a:lnTo>
                <a:lnTo>
                  <a:pt x="8187335" y="3015299"/>
                </a:lnTo>
                <a:lnTo>
                  <a:pt x="8190907" y="3015077"/>
                </a:lnTo>
                <a:lnTo>
                  <a:pt x="8199242" y="3013961"/>
                </a:lnTo>
                <a:lnTo>
                  <a:pt x="8203111" y="3013961"/>
                </a:lnTo>
                <a:lnTo>
                  <a:pt x="8204897" y="3013961"/>
                </a:lnTo>
                <a:lnTo>
                  <a:pt x="8206385" y="3014184"/>
                </a:lnTo>
                <a:lnTo>
                  <a:pt x="8204599" y="3016192"/>
                </a:lnTo>
                <a:lnTo>
                  <a:pt x="8203706" y="3017752"/>
                </a:lnTo>
                <a:lnTo>
                  <a:pt x="8203111" y="3019090"/>
                </a:lnTo>
                <a:lnTo>
                  <a:pt x="8203111" y="3020205"/>
                </a:lnTo>
                <a:lnTo>
                  <a:pt x="8203111" y="3020651"/>
                </a:lnTo>
                <a:lnTo>
                  <a:pt x="8203706" y="3021320"/>
                </a:lnTo>
                <a:lnTo>
                  <a:pt x="8205790" y="3022435"/>
                </a:lnTo>
                <a:lnTo>
                  <a:pt x="8207873" y="3023104"/>
                </a:lnTo>
                <a:lnTo>
                  <a:pt x="8208767" y="3023996"/>
                </a:lnTo>
                <a:lnTo>
                  <a:pt x="8209659" y="3024888"/>
                </a:lnTo>
                <a:lnTo>
                  <a:pt x="8210552" y="3026003"/>
                </a:lnTo>
                <a:lnTo>
                  <a:pt x="8210850" y="3027787"/>
                </a:lnTo>
                <a:lnTo>
                  <a:pt x="8211446" y="3029794"/>
                </a:lnTo>
                <a:lnTo>
                  <a:pt x="8210850" y="3032247"/>
                </a:lnTo>
                <a:lnTo>
                  <a:pt x="8200432" y="3028011"/>
                </a:lnTo>
                <a:lnTo>
                  <a:pt x="8195074" y="3025780"/>
                </a:lnTo>
                <a:lnTo>
                  <a:pt x="8189717" y="3023104"/>
                </a:lnTo>
                <a:lnTo>
                  <a:pt x="8185252" y="3020428"/>
                </a:lnTo>
                <a:lnTo>
                  <a:pt x="8180489" y="3017529"/>
                </a:lnTo>
                <a:lnTo>
                  <a:pt x="8176322" y="3014184"/>
                </a:lnTo>
                <a:lnTo>
                  <a:pt x="8172452" y="3010616"/>
                </a:lnTo>
                <a:lnTo>
                  <a:pt x="8169178" y="3012400"/>
                </a:lnTo>
                <a:lnTo>
                  <a:pt x="8165904" y="3014184"/>
                </a:lnTo>
                <a:lnTo>
                  <a:pt x="8162034" y="3015522"/>
                </a:lnTo>
                <a:lnTo>
                  <a:pt x="8158165" y="3017083"/>
                </a:lnTo>
                <a:lnTo>
                  <a:pt x="8154593" y="3017752"/>
                </a:lnTo>
                <a:lnTo>
                  <a:pt x="8150426" y="3018421"/>
                </a:lnTo>
                <a:lnTo>
                  <a:pt x="8146556" y="3019090"/>
                </a:lnTo>
                <a:lnTo>
                  <a:pt x="8142092" y="3019313"/>
                </a:lnTo>
                <a:lnTo>
                  <a:pt x="8133757" y="3019536"/>
                </a:lnTo>
                <a:lnTo>
                  <a:pt x="8125125" y="3019313"/>
                </a:lnTo>
                <a:lnTo>
                  <a:pt x="8107563" y="3018421"/>
                </a:lnTo>
                <a:lnTo>
                  <a:pt x="8099229" y="3017752"/>
                </a:lnTo>
                <a:lnTo>
                  <a:pt x="8090894" y="3017752"/>
                </a:lnTo>
                <a:lnTo>
                  <a:pt x="8087025" y="3018198"/>
                </a:lnTo>
                <a:lnTo>
                  <a:pt x="8082858" y="3018421"/>
                </a:lnTo>
                <a:lnTo>
                  <a:pt x="8079286" y="3018644"/>
                </a:lnTo>
                <a:lnTo>
                  <a:pt x="8075714" y="3019536"/>
                </a:lnTo>
                <a:lnTo>
                  <a:pt x="8072440" y="3020428"/>
                </a:lnTo>
                <a:lnTo>
                  <a:pt x="8069165" y="3021543"/>
                </a:lnTo>
                <a:lnTo>
                  <a:pt x="8065892" y="3023104"/>
                </a:lnTo>
                <a:lnTo>
                  <a:pt x="8063510" y="3024888"/>
                </a:lnTo>
                <a:lnTo>
                  <a:pt x="8060831" y="3026895"/>
                </a:lnTo>
                <a:lnTo>
                  <a:pt x="8058152" y="3029348"/>
                </a:lnTo>
                <a:lnTo>
                  <a:pt x="8055771" y="3032247"/>
                </a:lnTo>
                <a:lnTo>
                  <a:pt x="8053985" y="3035369"/>
                </a:lnTo>
                <a:lnTo>
                  <a:pt x="8048032" y="3033362"/>
                </a:lnTo>
                <a:lnTo>
                  <a:pt x="8042674" y="3032247"/>
                </a:lnTo>
                <a:lnTo>
                  <a:pt x="8040293" y="3031578"/>
                </a:lnTo>
                <a:lnTo>
                  <a:pt x="8038209" y="3031578"/>
                </a:lnTo>
                <a:lnTo>
                  <a:pt x="8036423" y="3031578"/>
                </a:lnTo>
                <a:lnTo>
                  <a:pt x="8034340" y="3032024"/>
                </a:lnTo>
                <a:lnTo>
                  <a:pt x="8032852" y="3032471"/>
                </a:lnTo>
                <a:lnTo>
                  <a:pt x="8031661" y="3033362"/>
                </a:lnTo>
                <a:lnTo>
                  <a:pt x="8030768" y="3034477"/>
                </a:lnTo>
                <a:lnTo>
                  <a:pt x="8029875" y="3035816"/>
                </a:lnTo>
                <a:lnTo>
                  <a:pt x="8028982" y="3037600"/>
                </a:lnTo>
                <a:lnTo>
                  <a:pt x="8028684" y="3039606"/>
                </a:lnTo>
                <a:lnTo>
                  <a:pt x="8028684" y="3042060"/>
                </a:lnTo>
                <a:lnTo>
                  <a:pt x="8028684" y="3044736"/>
                </a:lnTo>
                <a:lnTo>
                  <a:pt x="8026006" y="3043621"/>
                </a:lnTo>
                <a:lnTo>
                  <a:pt x="8023624" y="3042282"/>
                </a:lnTo>
                <a:lnTo>
                  <a:pt x="8020946" y="3041836"/>
                </a:lnTo>
                <a:lnTo>
                  <a:pt x="8018267" y="3041167"/>
                </a:lnTo>
                <a:lnTo>
                  <a:pt x="8015588" y="3040721"/>
                </a:lnTo>
                <a:lnTo>
                  <a:pt x="8013206" y="3040721"/>
                </a:lnTo>
                <a:lnTo>
                  <a:pt x="8008444" y="3040721"/>
                </a:lnTo>
                <a:lnTo>
                  <a:pt x="8003384" y="3041614"/>
                </a:lnTo>
                <a:lnTo>
                  <a:pt x="7998919" y="3042729"/>
                </a:lnTo>
                <a:lnTo>
                  <a:pt x="7994156" y="3044066"/>
                </a:lnTo>
                <a:lnTo>
                  <a:pt x="7989691" y="3045851"/>
                </a:lnTo>
                <a:lnTo>
                  <a:pt x="7980464" y="3049196"/>
                </a:lnTo>
                <a:lnTo>
                  <a:pt x="7975999" y="3050756"/>
                </a:lnTo>
                <a:lnTo>
                  <a:pt x="7971534" y="3051871"/>
                </a:lnTo>
                <a:lnTo>
                  <a:pt x="7967069" y="3052541"/>
                </a:lnTo>
                <a:lnTo>
                  <a:pt x="7962009" y="3052764"/>
                </a:lnTo>
                <a:lnTo>
                  <a:pt x="7959925" y="3052541"/>
                </a:lnTo>
                <a:lnTo>
                  <a:pt x="7957544" y="3051871"/>
                </a:lnTo>
                <a:lnTo>
                  <a:pt x="7954865" y="3051426"/>
                </a:lnTo>
                <a:lnTo>
                  <a:pt x="7952186" y="3050534"/>
                </a:lnTo>
                <a:lnTo>
                  <a:pt x="7953079" y="3054548"/>
                </a:lnTo>
                <a:lnTo>
                  <a:pt x="7953973" y="3057893"/>
                </a:lnTo>
                <a:lnTo>
                  <a:pt x="7954865" y="3061015"/>
                </a:lnTo>
                <a:lnTo>
                  <a:pt x="7956354" y="3063914"/>
                </a:lnTo>
                <a:lnTo>
                  <a:pt x="7957842" y="3066144"/>
                </a:lnTo>
                <a:lnTo>
                  <a:pt x="7959925" y="3068151"/>
                </a:lnTo>
                <a:lnTo>
                  <a:pt x="7962009" y="3069936"/>
                </a:lnTo>
                <a:lnTo>
                  <a:pt x="7964390" y="3071496"/>
                </a:lnTo>
                <a:lnTo>
                  <a:pt x="7966771" y="3072611"/>
                </a:lnTo>
                <a:lnTo>
                  <a:pt x="7969153" y="3073504"/>
                </a:lnTo>
                <a:lnTo>
                  <a:pt x="7972427" y="3073949"/>
                </a:lnTo>
                <a:lnTo>
                  <a:pt x="7972593" y="3073996"/>
                </a:lnTo>
                <a:lnTo>
                  <a:pt x="7976596" y="3072296"/>
                </a:lnTo>
                <a:lnTo>
                  <a:pt x="7978977" y="3070931"/>
                </a:lnTo>
                <a:lnTo>
                  <a:pt x="7981061" y="3069567"/>
                </a:lnTo>
                <a:lnTo>
                  <a:pt x="7983442" y="3067975"/>
                </a:lnTo>
                <a:lnTo>
                  <a:pt x="7985228" y="3065928"/>
                </a:lnTo>
                <a:lnTo>
                  <a:pt x="7986716" y="3063881"/>
                </a:lnTo>
                <a:lnTo>
                  <a:pt x="7987907" y="3061607"/>
                </a:lnTo>
                <a:lnTo>
                  <a:pt x="7987907" y="3063881"/>
                </a:lnTo>
                <a:lnTo>
                  <a:pt x="7987609" y="3066155"/>
                </a:lnTo>
                <a:lnTo>
                  <a:pt x="7986419" y="3069794"/>
                </a:lnTo>
                <a:lnTo>
                  <a:pt x="7984632" y="3073433"/>
                </a:lnTo>
                <a:lnTo>
                  <a:pt x="7983080" y="3075064"/>
                </a:lnTo>
                <a:lnTo>
                  <a:pt x="7987608" y="3075064"/>
                </a:lnTo>
                <a:lnTo>
                  <a:pt x="7994454" y="3074619"/>
                </a:lnTo>
                <a:lnTo>
                  <a:pt x="8001300" y="3073949"/>
                </a:lnTo>
                <a:lnTo>
                  <a:pt x="8008146" y="3073504"/>
                </a:lnTo>
                <a:lnTo>
                  <a:pt x="8014694" y="3072834"/>
                </a:lnTo>
                <a:lnTo>
                  <a:pt x="8021243" y="3072834"/>
                </a:lnTo>
                <a:lnTo>
                  <a:pt x="8027196" y="3073057"/>
                </a:lnTo>
                <a:lnTo>
                  <a:pt x="8030173" y="3073726"/>
                </a:lnTo>
                <a:lnTo>
                  <a:pt x="8032852" y="3074172"/>
                </a:lnTo>
                <a:lnTo>
                  <a:pt x="8035531" y="3075064"/>
                </a:lnTo>
                <a:lnTo>
                  <a:pt x="8037911" y="3076179"/>
                </a:lnTo>
                <a:lnTo>
                  <a:pt x="8034340" y="3077741"/>
                </a:lnTo>
                <a:lnTo>
                  <a:pt x="8031065" y="3079079"/>
                </a:lnTo>
                <a:lnTo>
                  <a:pt x="8027494" y="3080194"/>
                </a:lnTo>
                <a:lnTo>
                  <a:pt x="8023922" y="3081085"/>
                </a:lnTo>
                <a:lnTo>
                  <a:pt x="8015885" y="3082646"/>
                </a:lnTo>
                <a:lnTo>
                  <a:pt x="8007551" y="3083761"/>
                </a:lnTo>
                <a:lnTo>
                  <a:pt x="7998919" y="3084654"/>
                </a:lnTo>
                <a:lnTo>
                  <a:pt x="7989989" y="3085323"/>
                </a:lnTo>
                <a:lnTo>
                  <a:pt x="7971832" y="3085991"/>
                </a:lnTo>
                <a:lnTo>
                  <a:pt x="7953377" y="3086884"/>
                </a:lnTo>
                <a:lnTo>
                  <a:pt x="7944448" y="3087553"/>
                </a:lnTo>
                <a:lnTo>
                  <a:pt x="7935518" y="3088445"/>
                </a:lnTo>
                <a:lnTo>
                  <a:pt x="7926886" y="3089783"/>
                </a:lnTo>
                <a:lnTo>
                  <a:pt x="7917956" y="3091566"/>
                </a:lnTo>
                <a:lnTo>
                  <a:pt x="7914086" y="3092681"/>
                </a:lnTo>
                <a:lnTo>
                  <a:pt x="7910217" y="3093796"/>
                </a:lnTo>
                <a:lnTo>
                  <a:pt x="7906050" y="3095135"/>
                </a:lnTo>
                <a:lnTo>
                  <a:pt x="7902181" y="3096473"/>
                </a:lnTo>
                <a:lnTo>
                  <a:pt x="7896525" y="3095358"/>
                </a:lnTo>
                <a:lnTo>
                  <a:pt x="7890274" y="3094020"/>
                </a:lnTo>
                <a:lnTo>
                  <a:pt x="7883428" y="3092905"/>
                </a:lnTo>
                <a:lnTo>
                  <a:pt x="7875986" y="3092013"/>
                </a:lnTo>
                <a:lnTo>
                  <a:pt x="7859615" y="3090229"/>
                </a:lnTo>
                <a:lnTo>
                  <a:pt x="7843244" y="3089560"/>
                </a:lnTo>
                <a:lnTo>
                  <a:pt x="7837039" y="3089307"/>
                </a:lnTo>
                <a:lnTo>
                  <a:pt x="7836697" y="3090075"/>
                </a:lnTo>
                <a:lnTo>
                  <a:pt x="7835507" y="3091190"/>
                </a:lnTo>
                <a:lnTo>
                  <a:pt x="7835209" y="3091637"/>
                </a:lnTo>
                <a:lnTo>
                  <a:pt x="7834911" y="3091859"/>
                </a:lnTo>
                <a:lnTo>
                  <a:pt x="7838780" y="3091637"/>
                </a:lnTo>
                <a:lnTo>
                  <a:pt x="7842353" y="3091637"/>
                </a:lnTo>
                <a:lnTo>
                  <a:pt x="7845924" y="3091859"/>
                </a:lnTo>
                <a:lnTo>
                  <a:pt x="7849199" y="3092305"/>
                </a:lnTo>
                <a:lnTo>
                  <a:pt x="7856045" y="3093420"/>
                </a:lnTo>
                <a:lnTo>
                  <a:pt x="7862295" y="3095428"/>
                </a:lnTo>
                <a:lnTo>
                  <a:pt x="7868249" y="3097658"/>
                </a:lnTo>
                <a:lnTo>
                  <a:pt x="7874499" y="3100333"/>
                </a:lnTo>
                <a:lnTo>
                  <a:pt x="7879559" y="3103009"/>
                </a:lnTo>
                <a:lnTo>
                  <a:pt x="7884917" y="3105909"/>
                </a:lnTo>
                <a:lnTo>
                  <a:pt x="7895037" y="3111930"/>
                </a:lnTo>
                <a:lnTo>
                  <a:pt x="7900395" y="3114606"/>
                </a:lnTo>
                <a:lnTo>
                  <a:pt x="7904860" y="3116836"/>
                </a:lnTo>
                <a:lnTo>
                  <a:pt x="7909920" y="3119066"/>
                </a:lnTo>
                <a:lnTo>
                  <a:pt x="7914683" y="3120627"/>
                </a:lnTo>
                <a:lnTo>
                  <a:pt x="7919445" y="3121519"/>
                </a:lnTo>
                <a:lnTo>
                  <a:pt x="7922124" y="3121742"/>
                </a:lnTo>
                <a:lnTo>
                  <a:pt x="7924505" y="3121742"/>
                </a:lnTo>
                <a:lnTo>
                  <a:pt x="7922124" y="3123303"/>
                </a:lnTo>
                <a:lnTo>
                  <a:pt x="7920041" y="3124864"/>
                </a:lnTo>
                <a:lnTo>
                  <a:pt x="7917659" y="3125979"/>
                </a:lnTo>
                <a:lnTo>
                  <a:pt x="7914980" y="3126871"/>
                </a:lnTo>
                <a:lnTo>
                  <a:pt x="7912301" y="3127317"/>
                </a:lnTo>
                <a:lnTo>
                  <a:pt x="7910218" y="3127986"/>
                </a:lnTo>
                <a:lnTo>
                  <a:pt x="7907539" y="3127986"/>
                </a:lnTo>
                <a:lnTo>
                  <a:pt x="7904860" y="3127986"/>
                </a:lnTo>
                <a:lnTo>
                  <a:pt x="7899205" y="3127317"/>
                </a:lnTo>
                <a:lnTo>
                  <a:pt x="7893549" y="3125979"/>
                </a:lnTo>
                <a:lnTo>
                  <a:pt x="7887596" y="3124195"/>
                </a:lnTo>
                <a:lnTo>
                  <a:pt x="7881643" y="3122188"/>
                </a:lnTo>
                <a:lnTo>
                  <a:pt x="7867951" y="3117951"/>
                </a:lnTo>
                <a:lnTo>
                  <a:pt x="7860807" y="3116390"/>
                </a:lnTo>
                <a:lnTo>
                  <a:pt x="7853068" y="3114606"/>
                </a:lnTo>
                <a:lnTo>
                  <a:pt x="7845032" y="3113491"/>
                </a:lnTo>
                <a:lnTo>
                  <a:pt x="7840864" y="3113268"/>
                </a:lnTo>
                <a:lnTo>
                  <a:pt x="7836399" y="3113045"/>
                </a:lnTo>
                <a:lnTo>
                  <a:pt x="7831934" y="3113045"/>
                </a:lnTo>
                <a:lnTo>
                  <a:pt x="7827470" y="3113268"/>
                </a:lnTo>
                <a:lnTo>
                  <a:pt x="7822707" y="3113714"/>
                </a:lnTo>
                <a:lnTo>
                  <a:pt x="7817945" y="3114606"/>
                </a:lnTo>
                <a:lnTo>
                  <a:pt x="7816609" y="3114806"/>
                </a:lnTo>
                <a:lnTo>
                  <a:pt x="7816158" y="3115651"/>
                </a:lnTo>
                <a:lnTo>
                  <a:pt x="7814877" y="3116227"/>
                </a:lnTo>
                <a:lnTo>
                  <a:pt x="7814670" y="3116613"/>
                </a:lnTo>
                <a:lnTo>
                  <a:pt x="7813778" y="3117951"/>
                </a:lnTo>
                <a:lnTo>
                  <a:pt x="7813480" y="3119512"/>
                </a:lnTo>
                <a:lnTo>
                  <a:pt x="7813480" y="3121519"/>
                </a:lnTo>
                <a:lnTo>
                  <a:pt x="7813480" y="3125310"/>
                </a:lnTo>
                <a:lnTo>
                  <a:pt x="7814670" y="3134008"/>
                </a:lnTo>
                <a:lnTo>
                  <a:pt x="7814718" y="3134656"/>
                </a:lnTo>
                <a:lnTo>
                  <a:pt x="7831636" y="3135945"/>
                </a:lnTo>
                <a:lnTo>
                  <a:pt x="7866759" y="3138844"/>
                </a:lnTo>
                <a:lnTo>
                  <a:pt x="7884321" y="3139959"/>
                </a:lnTo>
                <a:lnTo>
                  <a:pt x="7901585" y="3140628"/>
                </a:lnTo>
                <a:lnTo>
                  <a:pt x="7909919" y="3140851"/>
                </a:lnTo>
                <a:lnTo>
                  <a:pt x="7918552" y="3140851"/>
                </a:lnTo>
                <a:lnTo>
                  <a:pt x="7926886" y="3140628"/>
                </a:lnTo>
                <a:lnTo>
                  <a:pt x="7934923" y="3140182"/>
                </a:lnTo>
                <a:lnTo>
                  <a:pt x="7943257" y="3139289"/>
                </a:lnTo>
                <a:lnTo>
                  <a:pt x="7951294" y="3138621"/>
                </a:lnTo>
                <a:lnTo>
                  <a:pt x="7959033" y="3137506"/>
                </a:lnTo>
                <a:lnTo>
                  <a:pt x="7967069" y="3135945"/>
                </a:lnTo>
                <a:lnTo>
                  <a:pt x="7966177" y="3139067"/>
                </a:lnTo>
                <a:lnTo>
                  <a:pt x="7965879" y="3141743"/>
                </a:lnTo>
                <a:lnTo>
                  <a:pt x="7966771" y="3143304"/>
                </a:lnTo>
                <a:lnTo>
                  <a:pt x="7967665" y="3144196"/>
                </a:lnTo>
                <a:lnTo>
                  <a:pt x="7969153" y="3145088"/>
                </a:lnTo>
                <a:lnTo>
                  <a:pt x="7971236" y="3145088"/>
                </a:lnTo>
                <a:lnTo>
                  <a:pt x="7973023" y="3145088"/>
                </a:lnTo>
                <a:lnTo>
                  <a:pt x="7975404" y="3145088"/>
                </a:lnTo>
                <a:lnTo>
                  <a:pt x="7980166" y="3144419"/>
                </a:lnTo>
                <a:lnTo>
                  <a:pt x="7982548" y="3144196"/>
                </a:lnTo>
                <a:lnTo>
                  <a:pt x="7984333" y="3144419"/>
                </a:lnTo>
                <a:lnTo>
                  <a:pt x="7986119" y="3144865"/>
                </a:lnTo>
                <a:lnTo>
                  <a:pt x="7987310" y="3145534"/>
                </a:lnTo>
                <a:lnTo>
                  <a:pt x="7988203" y="3147095"/>
                </a:lnTo>
                <a:lnTo>
                  <a:pt x="7988500" y="3149325"/>
                </a:lnTo>
                <a:lnTo>
                  <a:pt x="8016183" y="3145980"/>
                </a:lnTo>
                <a:lnTo>
                  <a:pt x="8044460" y="3143304"/>
                </a:lnTo>
                <a:lnTo>
                  <a:pt x="8072440" y="3141297"/>
                </a:lnTo>
                <a:lnTo>
                  <a:pt x="8100122" y="3139736"/>
                </a:lnTo>
                <a:lnTo>
                  <a:pt x="8128102" y="3138174"/>
                </a:lnTo>
                <a:lnTo>
                  <a:pt x="8156081" y="3137506"/>
                </a:lnTo>
                <a:lnTo>
                  <a:pt x="8183465" y="3136837"/>
                </a:lnTo>
                <a:lnTo>
                  <a:pt x="8210850" y="3136837"/>
                </a:lnTo>
                <a:lnTo>
                  <a:pt x="8238532" y="3136837"/>
                </a:lnTo>
                <a:lnTo>
                  <a:pt x="8265917" y="3136837"/>
                </a:lnTo>
                <a:lnTo>
                  <a:pt x="8320983" y="3137729"/>
                </a:lnTo>
                <a:lnTo>
                  <a:pt x="8429925" y="3140182"/>
                </a:lnTo>
                <a:lnTo>
                  <a:pt x="8395992" y="3142858"/>
                </a:lnTo>
                <a:lnTo>
                  <a:pt x="8361465" y="3145311"/>
                </a:lnTo>
                <a:lnTo>
                  <a:pt x="8326044" y="3147541"/>
                </a:lnTo>
                <a:lnTo>
                  <a:pt x="8290027" y="3149548"/>
                </a:lnTo>
                <a:lnTo>
                  <a:pt x="8253415" y="3151555"/>
                </a:lnTo>
                <a:lnTo>
                  <a:pt x="8217101" y="3153116"/>
                </a:lnTo>
                <a:lnTo>
                  <a:pt x="8180192" y="3154677"/>
                </a:lnTo>
                <a:lnTo>
                  <a:pt x="8143580" y="3155570"/>
                </a:lnTo>
                <a:lnTo>
                  <a:pt x="8106968" y="3156015"/>
                </a:lnTo>
                <a:lnTo>
                  <a:pt x="8070952" y="3156238"/>
                </a:lnTo>
                <a:lnTo>
                  <a:pt x="8035233" y="3156015"/>
                </a:lnTo>
                <a:lnTo>
                  <a:pt x="8000109" y="3155570"/>
                </a:lnTo>
                <a:lnTo>
                  <a:pt x="7965879" y="3154008"/>
                </a:lnTo>
                <a:lnTo>
                  <a:pt x="7932244" y="3152447"/>
                </a:lnTo>
                <a:lnTo>
                  <a:pt x="7916170" y="3151332"/>
                </a:lnTo>
                <a:lnTo>
                  <a:pt x="7900394" y="3149771"/>
                </a:lnTo>
                <a:lnTo>
                  <a:pt x="7891604" y="3149026"/>
                </a:lnTo>
                <a:lnTo>
                  <a:pt x="7894816" y="3152725"/>
                </a:lnTo>
                <a:lnTo>
                  <a:pt x="7896587" y="3154586"/>
                </a:lnTo>
                <a:lnTo>
                  <a:pt x="7898951" y="3156216"/>
                </a:lnTo>
                <a:lnTo>
                  <a:pt x="7901609" y="3157379"/>
                </a:lnTo>
                <a:lnTo>
                  <a:pt x="7904562" y="3158310"/>
                </a:lnTo>
                <a:lnTo>
                  <a:pt x="7903381" y="3159474"/>
                </a:lnTo>
                <a:lnTo>
                  <a:pt x="7901904" y="3160405"/>
                </a:lnTo>
                <a:lnTo>
                  <a:pt x="7900427" y="3160638"/>
                </a:lnTo>
                <a:lnTo>
                  <a:pt x="7898360" y="3160638"/>
                </a:lnTo>
                <a:lnTo>
                  <a:pt x="7896293" y="3160405"/>
                </a:lnTo>
                <a:lnTo>
                  <a:pt x="7893929" y="3159707"/>
                </a:lnTo>
                <a:lnTo>
                  <a:pt x="7889204" y="3158077"/>
                </a:lnTo>
                <a:lnTo>
                  <a:pt x="7883592" y="3155983"/>
                </a:lnTo>
                <a:lnTo>
                  <a:pt x="7880934" y="3155052"/>
                </a:lnTo>
                <a:lnTo>
                  <a:pt x="7877981" y="3154120"/>
                </a:lnTo>
                <a:lnTo>
                  <a:pt x="7875027" y="3153888"/>
                </a:lnTo>
                <a:lnTo>
                  <a:pt x="7872074" y="3153656"/>
                </a:lnTo>
                <a:lnTo>
                  <a:pt x="7869416" y="3153656"/>
                </a:lnTo>
                <a:lnTo>
                  <a:pt x="7866773" y="3154072"/>
                </a:lnTo>
                <a:lnTo>
                  <a:pt x="7867354" y="3156685"/>
                </a:lnTo>
                <a:lnTo>
                  <a:pt x="7867950" y="3160921"/>
                </a:lnTo>
                <a:lnTo>
                  <a:pt x="7868843" y="3164713"/>
                </a:lnTo>
                <a:lnTo>
                  <a:pt x="7868843" y="3166719"/>
                </a:lnTo>
                <a:lnTo>
                  <a:pt x="7868248" y="3168726"/>
                </a:lnTo>
                <a:lnTo>
                  <a:pt x="7867354" y="3170510"/>
                </a:lnTo>
                <a:lnTo>
                  <a:pt x="7866164" y="3171849"/>
                </a:lnTo>
                <a:lnTo>
                  <a:pt x="7863783" y="3172964"/>
                </a:lnTo>
                <a:lnTo>
                  <a:pt x="7861104" y="3174079"/>
                </a:lnTo>
                <a:lnTo>
                  <a:pt x="7859615" y="3171179"/>
                </a:lnTo>
                <a:lnTo>
                  <a:pt x="7858127" y="3168949"/>
                </a:lnTo>
                <a:lnTo>
                  <a:pt x="7856341" y="3166719"/>
                </a:lnTo>
                <a:lnTo>
                  <a:pt x="7854556" y="3165159"/>
                </a:lnTo>
                <a:lnTo>
                  <a:pt x="7854305" y="3164971"/>
                </a:lnTo>
                <a:lnTo>
                  <a:pt x="7853663" y="3165451"/>
                </a:lnTo>
                <a:lnTo>
                  <a:pt x="7853068" y="3165897"/>
                </a:lnTo>
                <a:lnTo>
                  <a:pt x="7851878" y="3166566"/>
                </a:lnTo>
                <a:lnTo>
                  <a:pt x="7850389" y="3166789"/>
                </a:lnTo>
                <a:lnTo>
                  <a:pt x="7847710" y="3167013"/>
                </a:lnTo>
                <a:lnTo>
                  <a:pt x="7845032" y="3167013"/>
                </a:lnTo>
                <a:lnTo>
                  <a:pt x="7838780" y="3166566"/>
                </a:lnTo>
                <a:lnTo>
                  <a:pt x="7835209" y="3166343"/>
                </a:lnTo>
                <a:lnTo>
                  <a:pt x="7831934" y="3165897"/>
                </a:lnTo>
                <a:lnTo>
                  <a:pt x="7828362" y="3166343"/>
                </a:lnTo>
                <a:lnTo>
                  <a:pt x="7825386" y="3167013"/>
                </a:lnTo>
                <a:lnTo>
                  <a:pt x="7823897" y="3167681"/>
                </a:lnTo>
                <a:lnTo>
                  <a:pt x="7822409" y="3168350"/>
                </a:lnTo>
                <a:lnTo>
                  <a:pt x="7820921" y="3169465"/>
                </a:lnTo>
                <a:lnTo>
                  <a:pt x="7819730" y="3170580"/>
                </a:lnTo>
                <a:lnTo>
                  <a:pt x="7818242" y="3171918"/>
                </a:lnTo>
                <a:lnTo>
                  <a:pt x="7817349" y="3173703"/>
                </a:lnTo>
                <a:lnTo>
                  <a:pt x="7816159" y="3175486"/>
                </a:lnTo>
                <a:lnTo>
                  <a:pt x="7814968" y="3177493"/>
                </a:lnTo>
                <a:lnTo>
                  <a:pt x="7810503" y="3175486"/>
                </a:lnTo>
                <a:lnTo>
                  <a:pt x="7805145" y="3173703"/>
                </a:lnTo>
                <a:lnTo>
                  <a:pt x="7799192" y="3171696"/>
                </a:lnTo>
                <a:lnTo>
                  <a:pt x="7792346" y="3169911"/>
                </a:lnTo>
                <a:lnTo>
                  <a:pt x="7785500" y="3168350"/>
                </a:lnTo>
                <a:lnTo>
                  <a:pt x="7778059" y="3167013"/>
                </a:lnTo>
                <a:lnTo>
                  <a:pt x="7770915" y="3166343"/>
                </a:lnTo>
                <a:lnTo>
                  <a:pt x="7763771" y="3165897"/>
                </a:lnTo>
                <a:lnTo>
                  <a:pt x="7760497" y="3165897"/>
                </a:lnTo>
                <a:lnTo>
                  <a:pt x="7756924" y="3166343"/>
                </a:lnTo>
                <a:lnTo>
                  <a:pt x="7753651" y="3166566"/>
                </a:lnTo>
                <a:lnTo>
                  <a:pt x="7750078" y="3167458"/>
                </a:lnTo>
                <a:lnTo>
                  <a:pt x="7747102" y="3167904"/>
                </a:lnTo>
                <a:lnTo>
                  <a:pt x="7744423" y="3169019"/>
                </a:lnTo>
                <a:lnTo>
                  <a:pt x="7742042" y="3170134"/>
                </a:lnTo>
                <a:lnTo>
                  <a:pt x="7739363" y="3171696"/>
                </a:lnTo>
                <a:lnTo>
                  <a:pt x="7737280" y="3173256"/>
                </a:lnTo>
                <a:lnTo>
                  <a:pt x="7735196" y="3175263"/>
                </a:lnTo>
                <a:lnTo>
                  <a:pt x="7733707" y="3177493"/>
                </a:lnTo>
                <a:lnTo>
                  <a:pt x="7732219" y="3180169"/>
                </a:lnTo>
                <a:lnTo>
                  <a:pt x="7731326" y="3182622"/>
                </a:lnTo>
                <a:lnTo>
                  <a:pt x="7730731" y="3185745"/>
                </a:lnTo>
                <a:lnTo>
                  <a:pt x="7730136" y="3189090"/>
                </a:lnTo>
                <a:lnTo>
                  <a:pt x="7730136" y="3192881"/>
                </a:lnTo>
                <a:lnTo>
                  <a:pt x="7708407" y="3191543"/>
                </a:lnTo>
                <a:lnTo>
                  <a:pt x="7686678" y="3191320"/>
                </a:lnTo>
                <a:lnTo>
                  <a:pt x="7665247" y="3191543"/>
                </a:lnTo>
                <a:lnTo>
                  <a:pt x="7643220" y="3192435"/>
                </a:lnTo>
                <a:lnTo>
                  <a:pt x="7621491" y="3193550"/>
                </a:lnTo>
                <a:lnTo>
                  <a:pt x="7600060" y="3195333"/>
                </a:lnTo>
                <a:lnTo>
                  <a:pt x="7578034" y="3197341"/>
                </a:lnTo>
                <a:lnTo>
                  <a:pt x="7556602" y="3199571"/>
                </a:lnTo>
                <a:lnTo>
                  <a:pt x="7535171" y="3202024"/>
                </a:lnTo>
                <a:lnTo>
                  <a:pt x="7513740" y="3205146"/>
                </a:lnTo>
                <a:lnTo>
                  <a:pt x="7492308" y="3208268"/>
                </a:lnTo>
                <a:lnTo>
                  <a:pt x="7470877" y="3211613"/>
                </a:lnTo>
                <a:lnTo>
                  <a:pt x="7468301" y="3212046"/>
                </a:lnTo>
                <a:lnTo>
                  <a:pt x="7473662" y="3213285"/>
                </a:lnTo>
                <a:lnTo>
                  <a:pt x="7485031" y="3215915"/>
                </a:lnTo>
                <a:lnTo>
                  <a:pt x="7496400" y="3218983"/>
                </a:lnTo>
                <a:lnTo>
                  <a:pt x="7507471" y="3222270"/>
                </a:lnTo>
                <a:lnTo>
                  <a:pt x="7518541" y="3225338"/>
                </a:lnTo>
                <a:lnTo>
                  <a:pt x="7529910" y="3227968"/>
                </a:lnTo>
                <a:lnTo>
                  <a:pt x="7535594" y="3229063"/>
                </a:lnTo>
                <a:lnTo>
                  <a:pt x="7540980" y="3229720"/>
                </a:lnTo>
                <a:lnTo>
                  <a:pt x="7546665" y="3230378"/>
                </a:lnTo>
                <a:lnTo>
                  <a:pt x="7552350" y="3230815"/>
                </a:lnTo>
                <a:lnTo>
                  <a:pt x="7558035" y="3230815"/>
                </a:lnTo>
                <a:lnTo>
                  <a:pt x="7563120" y="3230378"/>
                </a:lnTo>
                <a:lnTo>
                  <a:pt x="7568805" y="3229720"/>
                </a:lnTo>
                <a:lnTo>
                  <a:pt x="7563719" y="3230815"/>
                </a:lnTo>
                <a:lnTo>
                  <a:pt x="7552649" y="3232569"/>
                </a:lnTo>
                <a:lnTo>
                  <a:pt x="7542177" y="3233664"/>
                </a:lnTo>
                <a:lnTo>
                  <a:pt x="7531107" y="3234322"/>
                </a:lnTo>
                <a:lnTo>
                  <a:pt x="7520036" y="3234541"/>
                </a:lnTo>
                <a:lnTo>
                  <a:pt x="7509266" y="3234541"/>
                </a:lnTo>
                <a:lnTo>
                  <a:pt x="7498196" y="3233883"/>
                </a:lnTo>
                <a:lnTo>
                  <a:pt x="7487126" y="3233445"/>
                </a:lnTo>
                <a:lnTo>
                  <a:pt x="7464985" y="3231693"/>
                </a:lnTo>
                <a:lnTo>
                  <a:pt x="7441648" y="3229720"/>
                </a:lnTo>
                <a:lnTo>
                  <a:pt x="7430279" y="3229063"/>
                </a:lnTo>
                <a:lnTo>
                  <a:pt x="7418610" y="3228186"/>
                </a:lnTo>
                <a:lnTo>
                  <a:pt x="7406942" y="3227529"/>
                </a:lnTo>
                <a:lnTo>
                  <a:pt x="7394974" y="3227310"/>
                </a:lnTo>
                <a:lnTo>
                  <a:pt x="7400659" y="3223365"/>
                </a:lnTo>
                <a:lnTo>
                  <a:pt x="7400935" y="3223196"/>
                </a:lnTo>
                <a:lnTo>
                  <a:pt x="7385747" y="3225662"/>
                </a:lnTo>
                <a:lnTo>
                  <a:pt x="7365614" y="3229086"/>
                </a:lnTo>
                <a:lnTo>
                  <a:pt x="7364326" y="3230236"/>
                </a:lnTo>
                <a:lnTo>
                  <a:pt x="7362855" y="3231812"/>
                </a:lnTo>
                <a:lnTo>
                  <a:pt x="7361678" y="3234065"/>
                </a:lnTo>
                <a:lnTo>
                  <a:pt x="7361384" y="3237217"/>
                </a:lnTo>
                <a:lnTo>
                  <a:pt x="7357560" y="3236091"/>
                </a:lnTo>
                <a:lnTo>
                  <a:pt x="7354325" y="3234965"/>
                </a:lnTo>
                <a:lnTo>
                  <a:pt x="7350794" y="3233613"/>
                </a:lnTo>
                <a:lnTo>
                  <a:pt x="7348031" y="3232075"/>
                </a:lnTo>
                <a:lnTo>
                  <a:pt x="7343778" y="3232798"/>
                </a:lnTo>
                <a:lnTo>
                  <a:pt x="7301808" y="3239266"/>
                </a:lnTo>
                <a:lnTo>
                  <a:pt x="7281269" y="3242388"/>
                </a:lnTo>
                <a:lnTo>
                  <a:pt x="7260434" y="3245287"/>
                </a:lnTo>
                <a:lnTo>
                  <a:pt x="7239896" y="3247517"/>
                </a:lnTo>
                <a:lnTo>
                  <a:pt x="7219059" y="3249747"/>
                </a:lnTo>
                <a:lnTo>
                  <a:pt x="7198819" y="3251531"/>
                </a:lnTo>
                <a:lnTo>
                  <a:pt x="7178281" y="3252869"/>
                </a:lnTo>
                <a:lnTo>
                  <a:pt x="7158040" y="3253761"/>
                </a:lnTo>
                <a:lnTo>
                  <a:pt x="7137799" y="3253984"/>
                </a:lnTo>
                <a:lnTo>
                  <a:pt x="7117856" y="3253984"/>
                </a:lnTo>
                <a:lnTo>
                  <a:pt x="7097913" y="3253092"/>
                </a:lnTo>
                <a:lnTo>
                  <a:pt x="7077970" y="3251754"/>
                </a:lnTo>
                <a:lnTo>
                  <a:pt x="7068148" y="3250862"/>
                </a:lnTo>
                <a:lnTo>
                  <a:pt x="7058325" y="3249747"/>
                </a:lnTo>
                <a:lnTo>
                  <a:pt x="7056836" y="3250193"/>
                </a:lnTo>
                <a:lnTo>
                  <a:pt x="7055646" y="3250862"/>
                </a:lnTo>
                <a:lnTo>
                  <a:pt x="7055050" y="3251531"/>
                </a:lnTo>
                <a:lnTo>
                  <a:pt x="7055050" y="3251977"/>
                </a:lnTo>
                <a:lnTo>
                  <a:pt x="7055050" y="3252646"/>
                </a:lnTo>
                <a:lnTo>
                  <a:pt x="7055348" y="3253315"/>
                </a:lnTo>
                <a:lnTo>
                  <a:pt x="7055944" y="3254876"/>
                </a:lnTo>
                <a:lnTo>
                  <a:pt x="7057134" y="3256883"/>
                </a:lnTo>
                <a:lnTo>
                  <a:pt x="7057134" y="3257552"/>
                </a:lnTo>
                <a:lnTo>
                  <a:pt x="7057729" y="3258667"/>
                </a:lnTo>
                <a:lnTo>
                  <a:pt x="7057134" y="3259560"/>
                </a:lnTo>
                <a:lnTo>
                  <a:pt x="7056836" y="3260675"/>
                </a:lnTo>
                <a:lnTo>
                  <a:pt x="7055646" y="3262236"/>
                </a:lnTo>
                <a:lnTo>
                  <a:pt x="7054158" y="3263351"/>
                </a:lnTo>
                <a:lnTo>
                  <a:pt x="7051479" y="3261343"/>
                </a:lnTo>
                <a:lnTo>
                  <a:pt x="7048800" y="3260228"/>
                </a:lnTo>
                <a:lnTo>
                  <a:pt x="7046419" y="3259336"/>
                </a:lnTo>
                <a:lnTo>
                  <a:pt x="7043740" y="3259113"/>
                </a:lnTo>
                <a:lnTo>
                  <a:pt x="7040763" y="3259113"/>
                </a:lnTo>
                <a:lnTo>
                  <a:pt x="7038084" y="3259336"/>
                </a:lnTo>
                <a:lnTo>
                  <a:pt x="7032727" y="3260451"/>
                </a:lnTo>
                <a:lnTo>
                  <a:pt x="7027071" y="3261566"/>
                </a:lnTo>
                <a:lnTo>
                  <a:pt x="7024392" y="3262236"/>
                </a:lnTo>
                <a:lnTo>
                  <a:pt x="7021713" y="3262236"/>
                </a:lnTo>
                <a:lnTo>
                  <a:pt x="7019332" y="3262236"/>
                </a:lnTo>
                <a:lnTo>
                  <a:pt x="7016653" y="3261790"/>
                </a:lnTo>
                <a:lnTo>
                  <a:pt x="7013974" y="3260675"/>
                </a:lnTo>
                <a:lnTo>
                  <a:pt x="7011593" y="3259336"/>
                </a:lnTo>
                <a:lnTo>
                  <a:pt x="7013974" y="3263573"/>
                </a:lnTo>
                <a:lnTo>
                  <a:pt x="7016950" y="3266696"/>
                </a:lnTo>
                <a:lnTo>
                  <a:pt x="7020225" y="3269148"/>
                </a:lnTo>
                <a:lnTo>
                  <a:pt x="7024094" y="3271156"/>
                </a:lnTo>
                <a:lnTo>
                  <a:pt x="7027964" y="3272271"/>
                </a:lnTo>
                <a:lnTo>
                  <a:pt x="7032131" y="3273162"/>
                </a:lnTo>
                <a:lnTo>
                  <a:pt x="7036000" y="3273386"/>
                </a:lnTo>
                <a:lnTo>
                  <a:pt x="7040763" y="3273386"/>
                </a:lnTo>
                <a:lnTo>
                  <a:pt x="7045228" y="3273162"/>
                </a:lnTo>
                <a:lnTo>
                  <a:pt x="7049693" y="3272493"/>
                </a:lnTo>
                <a:lnTo>
                  <a:pt x="7058623" y="3270932"/>
                </a:lnTo>
                <a:lnTo>
                  <a:pt x="7067254" y="3268926"/>
                </a:lnTo>
                <a:lnTo>
                  <a:pt x="7075589" y="3267141"/>
                </a:lnTo>
                <a:lnTo>
                  <a:pt x="7079458" y="3266918"/>
                </a:lnTo>
                <a:lnTo>
                  <a:pt x="7083625" y="3266696"/>
                </a:lnTo>
                <a:lnTo>
                  <a:pt x="7088090" y="3266918"/>
                </a:lnTo>
                <a:lnTo>
                  <a:pt x="7092853" y="3267141"/>
                </a:lnTo>
                <a:lnTo>
                  <a:pt x="7102676" y="3268256"/>
                </a:lnTo>
                <a:lnTo>
                  <a:pt x="7112796" y="3269817"/>
                </a:lnTo>
                <a:lnTo>
                  <a:pt x="7123214" y="3270932"/>
                </a:lnTo>
                <a:lnTo>
                  <a:pt x="7128274" y="3271378"/>
                </a:lnTo>
                <a:lnTo>
                  <a:pt x="7133334" y="3271825"/>
                </a:lnTo>
                <a:lnTo>
                  <a:pt x="7138097" y="3272047"/>
                </a:lnTo>
                <a:lnTo>
                  <a:pt x="7143157" y="3271825"/>
                </a:lnTo>
                <a:lnTo>
                  <a:pt x="7147919" y="3271378"/>
                </a:lnTo>
                <a:lnTo>
                  <a:pt x="7152086" y="3270710"/>
                </a:lnTo>
                <a:lnTo>
                  <a:pt x="7159231" y="3269148"/>
                </a:lnTo>
                <a:lnTo>
                  <a:pt x="7167267" y="3268256"/>
                </a:lnTo>
                <a:lnTo>
                  <a:pt x="7175899" y="3267587"/>
                </a:lnTo>
                <a:lnTo>
                  <a:pt x="7184829" y="3267141"/>
                </a:lnTo>
                <a:lnTo>
                  <a:pt x="7194354" y="3266918"/>
                </a:lnTo>
                <a:lnTo>
                  <a:pt x="7203879" y="3266918"/>
                </a:lnTo>
                <a:lnTo>
                  <a:pt x="7225013" y="3267141"/>
                </a:lnTo>
                <a:lnTo>
                  <a:pt x="7247039" y="3267811"/>
                </a:lnTo>
                <a:lnTo>
                  <a:pt x="7269363" y="3268256"/>
                </a:lnTo>
                <a:lnTo>
                  <a:pt x="7291985" y="3268256"/>
                </a:lnTo>
                <a:lnTo>
                  <a:pt x="7302998" y="3268256"/>
                </a:lnTo>
                <a:lnTo>
                  <a:pt x="7314011" y="3267811"/>
                </a:lnTo>
                <a:lnTo>
                  <a:pt x="7315500" y="3270263"/>
                </a:lnTo>
                <a:lnTo>
                  <a:pt x="7316988" y="3272493"/>
                </a:lnTo>
                <a:lnTo>
                  <a:pt x="7318774" y="3274501"/>
                </a:lnTo>
                <a:lnTo>
                  <a:pt x="7320561" y="3276507"/>
                </a:lnTo>
                <a:lnTo>
                  <a:pt x="7322346" y="3277846"/>
                </a:lnTo>
                <a:lnTo>
                  <a:pt x="7324132" y="3278961"/>
                </a:lnTo>
                <a:lnTo>
                  <a:pt x="7325919" y="3280299"/>
                </a:lnTo>
                <a:lnTo>
                  <a:pt x="7328299" y="3280967"/>
                </a:lnTo>
                <a:lnTo>
                  <a:pt x="7330086" y="3281637"/>
                </a:lnTo>
                <a:lnTo>
                  <a:pt x="7332467" y="3282082"/>
                </a:lnTo>
                <a:lnTo>
                  <a:pt x="7336634" y="3282752"/>
                </a:lnTo>
                <a:lnTo>
                  <a:pt x="7341099" y="3282752"/>
                </a:lnTo>
                <a:lnTo>
                  <a:pt x="7345563" y="3282529"/>
                </a:lnTo>
                <a:lnTo>
                  <a:pt x="7350326" y="3281860"/>
                </a:lnTo>
                <a:lnTo>
                  <a:pt x="7355088" y="3280967"/>
                </a:lnTo>
                <a:lnTo>
                  <a:pt x="7364316" y="3279630"/>
                </a:lnTo>
                <a:lnTo>
                  <a:pt x="7369376" y="3278961"/>
                </a:lnTo>
                <a:lnTo>
                  <a:pt x="7373841" y="3278961"/>
                </a:lnTo>
                <a:lnTo>
                  <a:pt x="7378306" y="3279407"/>
                </a:lnTo>
                <a:lnTo>
                  <a:pt x="7382473" y="3280299"/>
                </a:lnTo>
                <a:lnTo>
                  <a:pt x="7381580" y="3281637"/>
                </a:lnTo>
                <a:lnTo>
                  <a:pt x="7380687" y="3283197"/>
                </a:lnTo>
                <a:lnTo>
                  <a:pt x="7379496" y="3284312"/>
                </a:lnTo>
                <a:lnTo>
                  <a:pt x="7378008" y="3285650"/>
                </a:lnTo>
                <a:lnTo>
                  <a:pt x="7376520" y="3286765"/>
                </a:lnTo>
                <a:lnTo>
                  <a:pt x="7374436" y="3287435"/>
                </a:lnTo>
                <a:lnTo>
                  <a:pt x="7370269" y="3289219"/>
                </a:lnTo>
                <a:lnTo>
                  <a:pt x="7365507" y="3290110"/>
                </a:lnTo>
                <a:lnTo>
                  <a:pt x="7360149" y="3291003"/>
                </a:lnTo>
                <a:lnTo>
                  <a:pt x="7354494" y="3291225"/>
                </a:lnTo>
                <a:lnTo>
                  <a:pt x="7348838" y="3291225"/>
                </a:lnTo>
                <a:lnTo>
                  <a:pt x="7343182" y="3291003"/>
                </a:lnTo>
                <a:lnTo>
                  <a:pt x="7337229" y="3290557"/>
                </a:lnTo>
                <a:lnTo>
                  <a:pt x="7326216" y="3289219"/>
                </a:lnTo>
                <a:lnTo>
                  <a:pt x="7316988" y="3287435"/>
                </a:lnTo>
                <a:lnTo>
                  <a:pt x="7310142" y="3286097"/>
                </a:lnTo>
                <a:lnTo>
                  <a:pt x="7305380" y="3291225"/>
                </a:lnTo>
                <a:lnTo>
                  <a:pt x="7300319" y="3295909"/>
                </a:lnTo>
                <a:lnTo>
                  <a:pt x="7294961" y="3300146"/>
                </a:lnTo>
                <a:lnTo>
                  <a:pt x="7289604" y="3304160"/>
                </a:lnTo>
                <a:lnTo>
                  <a:pt x="7283353" y="3307728"/>
                </a:lnTo>
                <a:lnTo>
                  <a:pt x="7276209" y="3311520"/>
                </a:lnTo>
                <a:lnTo>
                  <a:pt x="7268471" y="3314865"/>
                </a:lnTo>
                <a:lnTo>
                  <a:pt x="7259243" y="3318210"/>
                </a:lnTo>
                <a:lnTo>
                  <a:pt x="7259243" y="3304830"/>
                </a:lnTo>
                <a:lnTo>
                  <a:pt x="7257159" y="3306613"/>
                </a:lnTo>
                <a:lnTo>
                  <a:pt x="7254481" y="3307728"/>
                </a:lnTo>
                <a:lnTo>
                  <a:pt x="7251802" y="3309066"/>
                </a:lnTo>
                <a:lnTo>
                  <a:pt x="7248527" y="3309512"/>
                </a:lnTo>
                <a:lnTo>
                  <a:pt x="7244956" y="3309735"/>
                </a:lnTo>
                <a:lnTo>
                  <a:pt x="7241384" y="3310181"/>
                </a:lnTo>
                <a:lnTo>
                  <a:pt x="7233644" y="3309735"/>
                </a:lnTo>
                <a:lnTo>
                  <a:pt x="7233644" y="3312635"/>
                </a:lnTo>
                <a:lnTo>
                  <a:pt x="7234538" y="3314865"/>
                </a:lnTo>
                <a:lnTo>
                  <a:pt x="7235133" y="3316872"/>
                </a:lnTo>
                <a:lnTo>
                  <a:pt x="7236026" y="3318655"/>
                </a:lnTo>
                <a:lnTo>
                  <a:pt x="7237217" y="3320440"/>
                </a:lnTo>
                <a:lnTo>
                  <a:pt x="7237811" y="3322447"/>
                </a:lnTo>
                <a:lnTo>
                  <a:pt x="7238407" y="3325123"/>
                </a:lnTo>
                <a:lnTo>
                  <a:pt x="7238407" y="3327799"/>
                </a:lnTo>
                <a:lnTo>
                  <a:pt x="7237217" y="3325792"/>
                </a:lnTo>
                <a:lnTo>
                  <a:pt x="7235728" y="3324231"/>
                </a:lnTo>
                <a:lnTo>
                  <a:pt x="7234538" y="3322670"/>
                </a:lnTo>
                <a:lnTo>
                  <a:pt x="7233049" y="3321332"/>
                </a:lnTo>
                <a:lnTo>
                  <a:pt x="7231561" y="3320217"/>
                </a:lnTo>
                <a:lnTo>
                  <a:pt x="7229477" y="3319325"/>
                </a:lnTo>
                <a:lnTo>
                  <a:pt x="7227989" y="3318879"/>
                </a:lnTo>
                <a:lnTo>
                  <a:pt x="7226203" y="3318655"/>
                </a:lnTo>
                <a:lnTo>
                  <a:pt x="7224417" y="3317987"/>
                </a:lnTo>
                <a:lnTo>
                  <a:pt x="7222334" y="3317987"/>
                </a:lnTo>
                <a:lnTo>
                  <a:pt x="7218464" y="3318210"/>
                </a:lnTo>
                <a:lnTo>
                  <a:pt x="7214297" y="3318879"/>
                </a:lnTo>
                <a:lnTo>
                  <a:pt x="7210130" y="3320217"/>
                </a:lnTo>
                <a:lnTo>
                  <a:pt x="7205963" y="3321555"/>
                </a:lnTo>
                <a:lnTo>
                  <a:pt x="7201796" y="3323562"/>
                </a:lnTo>
                <a:lnTo>
                  <a:pt x="7197331" y="3325792"/>
                </a:lnTo>
                <a:lnTo>
                  <a:pt x="7193461" y="3328245"/>
                </a:lnTo>
                <a:lnTo>
                  <a:pt x="7185424" y="3333151"/>
                </a:lnTo>
                <a:lnTo>
                  <a:pt x="7178876" y="3337835"/>
                </a:lnTo>
                <a:lnTo>
                  <a:pt x="7176494" y="3336942"/>
                </a:lnTo>
                <a:lnTo>
                  <a:pt x="7175304" y="3336050"/>
                </a:lnTo>
                <a:lnTo>
                  <a:pt x="7174411" y="3335158"/>
                </a:lnTo>
                <a:lnTo>
                  <a:pt x="7173815" y="3334043"/>
                </a:lnTo>
                <a:lnTo>
                  <a:pt x="7173815" y="3332928"/>
                </a:lnTo>
                <a:lnTo>
                  <a:pt x="7174709" y="3331813"/>
                </a:lnTo>
                <a:lnTo>
                  <a:pt x="7176197" y="3329583"/>
                </a:lnTo>
                <a:lnTo>
                  <a:pt x="7180661" y="3324454"/>
                </a:lnTo>
                <a:lnTo>
                  <a:pt x="7182150" y="3322000"/>
                </a:lnTo>
                <a:lnTo>
                  <a:pt x="7182448" y="3320885"/>
                </a:lnTo>
                <a:lnTo>
                  <a:pt x="7183043" y="3319770"/>
                </a:lnTo>
                <a:lnTo>
                  <a:pt x="7177685" y="3320217"/>
                </a:lnTo>
                <a:lnTo>
                  <a:pt x="7173518" y="3321109"/>
                </a:lnTo>
                <a:lnTo>
                  <a:pt x="7167267" y="3322670"/>
                </a:lnTo>
                <a:lnTo>
                  <a:pt x="7163993" y="3323116"/>
                </a:lnTo>
                <a:lnTo>
                  <a:pt x="7161017" y="3322670"/>
                </a:lnTo>
                <a:lnTo>
                  <a:pt x="7157444" y="3322000"/>
                </a:lnTo>
                <a:lnTo>
                  <a:pt x="7152682" y="3320217"/>
                </a:lnTo>
                <a:lnTo>
                  <a:pt x="7151194" y="3320440"/>
                </a:lnTo>
                <a:lnTo>
                  <a:pt x="7149706" y="3321109"/>
                </a:lnTo>
                <a:lnTo>
                  <a:pt x="7149110" y="3322000"/>
                </a:lnTo>
                <a:lnTo>
                  <a:pt x="7148813" y="3322670"/>
                </a:lnTo>
                <a:lnTo>
                  <a:pt x="7148217" y="3324008"/>
                </a:lnTo>
                <a:lnTo>
                  <a:pt x="7148217" y="3325123"/>
                </a:lnTo>
                <a:lnTo>
                  <a:pt x="7149408" y="3327576"/>
                </a:lnTo>
                <a:lnTo>
                  <a:pt x="7150896" y="3330029"/>
                </a:lnTo>
                <a:lnTo>
                  <a:pt x="7153277" y="3332260"/>
                </a:lnTo>
                <a:lnTo>
                  <a:pt x="7154468" y="3332928"/>
                </a:lnTo>
                <a:lnTo>
                  <a:pt x="7155361" y="3333597"/>
                </a:lnTo>
                <a:lnTo>
                  <a:pt x="7156552" y="3333820"/>
                </a:lnTo>
                <a:lnTo>
                  <a:pt x="7155063" y="3334266"/>
                </a:lnTo>
                <a:lnTo>
                  <a:pt x="7152384" y="3334712"/>
                </a:lnTo>
                <a:lnTo>
                  <a:pt x="7150301" y="3334712"/>
                </a:lnTo>
                <a:lnTo>
                  <a:pt x="7147919" y="3334266"/>
                </a:lnTo>
                <a:lnTo>
                  <a:pt x="7143157" y="3333820"/>
                </a:lnTo>
                <a:lnTo>
                  <a:pt x="7138097" y="3333151"/>
                </a:lnTo>
                <a:lnTo>
                  <a:pt x="7133334" y="3332928"/>
                </a:lnTo>
                <a:lnTo>
                  <a:pt x="7130656" y="3333151"/>
                </a:lnTo>
                <a:lnTo>
                  <a:pt x="7127679" y="3333597"/>
                </a:lnTo>
                <a:lnTo>
                  <a:pt x="7124702" y="3334266"/>
                </a:lnTo>
                <a:lnTo>
                  <a:pt x="7121428" y="3335381"/>
                </a:lnTo>
                <a:lnTo>
                  <a:pt x="7118154" y="3336942"/>
                </a:lnTo>
                <a:lnTo>
                  <a:pt x="7114880" y="3338950"/>
                </a:lnTo>
                <a:lnTo>
                  <a:pt x="7114284" y="3341625"/>
                </a:lnTo>
                <a:lnTo>
                  <a:pt x="7114880" y="3343632"/>
                </a:lnTo>
                <a:lnTo>
                  <a:pt x="7115475" y="3345416"/>
                </a:lnTo>
                <a:lnTo>
                  <a:pt x="7116665" y="3346531"/>
                </a:lnTo>
                <a:lnTo>
                  <a:pt x="7117856" y="3347200"/>
                </a:lnTo>
                <a:lnTo>
                  <a:pt x="7119642" y="3347870"/>
                </a:lnTo>
                <a:lnTo>
                  <a:pt x="7123214" y="3348539"/>
                </a:lnTo>
                <a:lnTo>
                  <a:pt x="7125596" y="3348985"/>
                </a:lnTo>
                <a:lnTo>
                  <a:pt x="7126786" y="3349207"/>
                </a:lnTo>
                <a:lnTo>
                  <a:pt x="7127679" y="3350100"/>
                </a:lnTo>
                <a:lnTo>
                  <a:pt x="7127679" y="3350991"/>
                </a:lnTo>
                <a:lnTo>
                  <a:pt x="7127084" y="3352330"/>
                </a:lnTo>
                <a:lnTo>
                  <a:pt x="7125596" y="3354336"/>
                </a:lnTo>
                <a:lnTo>
                  <a:pt x="7123809" y="3356566"/>
                </a:lnTo>
                <a:lnTo>
                  <a:pt x="7129465" y="3357235"/>
                </a:lnTo>
                <a:lnTo>
                  <a:pt x="7135121" y="3358128"/>
                </a:lnTo>
                <a:lnTo>
                  <a:pt x="7136958" y="3358443"/>
                </a:lnTo>
                <a:lnTo>
                  <a:pt x="7136391" y="3357149"/>
                </a:lnTo>
                <a:lnTo>
                  <a:pt x="7135212" y="3355804"/>
                </a:lnTo>
                <a:lnTo>
                  <a:pt x="7134032" y="3354683"/>
                </a:lnTo>
                <a:lnTo>
                  <a:pt x="7132853" y="3353561"/>
                </a:lnTo>
                <a:lnTo>
                  <a:pt x="7131969" y="3352889"/>
                </a:lnTo>
                <a:lnTo>
                  <a:pt x="7130494" y="3352665"/>
                </a:lnTo>
                <a:lnTo>
                  <a:pt x="7129315" y="3352889"/>
                </a:lnTo>
                <a:lnTo>
                  <a:pt x="7129610" y="3351769"/>
                </a:lnTo>
                <a:lnTo>
                  <a:pt x="7129905" y="3350871"/>
                </a:lnTo>
                <a:lnTo>
                  <a:pt x="7130789" y="3350198"/>
                </a:lnTo>
                <a:lnTo>
                  <a:pt x="7131379" y="3349751"/>
                </a:lnTo>
                <a:lnTo>
                  <a:pt x="7133737" y="3349078"/>
                </a:lnTo>
                <a:lnTo>
                  <a:pt x="7136096" y="3348629"/>
                </a:lnTo>
                <a:lnTo>
                  <a:pt x="7138160" y="3348180"/>
                </a:lnTo>
                <a:lnTo>
                  <a:pt x="7139929" y="3347284"/>
                </a:lnTo>
                <a:lnTo>
                  <a:pt x="7140814" y="3346612"/>
                </a:lnTo>
                <a:lnTo>
                  <a:pt x="7141108" y="3345939"/>
                </a:lnTo>
                <a:lnTo>
                  <a:pt x="7141698" y="3344818"/>
                </a:lnTo>
                <a:lnTo>
                  <a:pt x="7141108" y="3347060"/>
                </a:lnTo>
                <a:lnTo>
                  <a:pt x="7141108" y="3350198"/>
                </a:lnTo>
                <a:lnTo>
                  <a:pt x="7141698" y="3352889"/>
                </a:lnTo>
                <a:lnTo>
                  <a:pt x="7142582" y="3355804"/>
                </a:lnTo>
                <a:lnTo>
                  <a:pt x="7144057" y="3358270"/>
                </a:lnTo>
                <a:lnTo>
                  <a:pt x="7146155" y="3360066"/>
                </a:lnTo>
                <a:lnTo>
                  <a:pt x="7156254" y="3362588"/>
                </a:lnTo>
                <a:lnTo>
                  <a:pt x="7166077" y="3365264"/>
                </a:lnTo>
                <a:lnTo>
                  <a:pt x="7166764" y="3365482"/>
                </a:lnTo>
                <a:lnTo>
                  <a:pt x="7167052" y="3365445"/>
                </a:lnTo>
                <a:lnTo>
                  <a:pt x="7170001" y="3364548"/>
                </a:lnTo>
                <a:lnTo>
                  <a:pt x="7173244" y="3363203"/>
                </a:lnTo>
                <a:lnTo>
                  <a:pt x="7175897" y="3361185"/>
                </a:lnTo>
                <a:lnTo>
                  <a:pt x="7174423" y="3364099"/>
                </a:lnTo>
                <a:lnTo>
                  <a:pt x="7172359" y="3366566"/>
                </a:lnTo>
                <a:lnTo>
                  <a:pt x="7171812" y="3367087"/>
                </a:lnTo>
                <a:lnTo>
                  <a:pt x="7175899" y="3368386"/>
                </a:lnTo>
                <a:lnTo>
                  <a:pt x="7185424" y="3371508"/>
                </a:lnTo>
                <a:lnTo>
                  <a:pt x="7195247" y="3374853"/>
                </a:lnTo>
                <a:lnTo>
                  <a:pt x="7197241" y="3375442"/>
                </a:lnTo>
                <a:lnTo>
                  <a:pt x="7197627" y="3375229"/>
                </a:lnTo>
                <a:lnTo>
                  <a:pt x="7197581" y="3375542"/>
                </a:lnTo>
                <a:lnTo>
                  <a:pt x="7205069" y="3377752"/>
                </a:lnTo>
                <a:lnTo>
                  <a:pt x="7204474" y="3378867"/>
                </a:lnTo>
                <a:lnTo>
                  <a:pt x="7203581" y="3379759"/>
                </a:lnTo>
                <a:lnTo>
                  <a:pt x="7202390" y="3380205"/>
                </a:lnTo>
                <a:lnTo>
                  <a:pt x="7200902" y="3380874"/>
                </a:lnTo>
                <a:lnTo>
                  <a:pt x="7197628" y="3381544"/>
                </a:lnTo>
                <a:lnTo>
                  <a:pt x="7194134" y="3381544"/>
                </a:lnTo>
                <a:lnTo>
                  <a:pt x="7192864" y="3382811"/>
                </a:lnTo>
                <a:lnTo>
                  <a:pt x="7188697" y="3386380"/>
                </a:lnTo>
                <a:lnTo>
                  <a:pt x="7183935" y="3389501"/>
                </a:lnTo>
                <a:lnTo>
                  <a:pt x="7182447" y="3391286"/>
                </a:lnTo>
                <a:lnTo>
                  <a:pt x="7181554" y="3392624"/>
                </a:lnTo>
                <a:lnTo>
                  <a:pt x="7180958" y="3393739"/>
                </a:lnTo>
                <a:lnTo>
                  <a:pt x="7180958" y="3394408"/>
                </a:lnTo>
                <a:lnTo>
                  <a:pt x="7181554" y="3394854"/>
                </a:lnTo>
                <a:lnTo>
                  <a:pt x="7182447" y="3395746"/>
                </a:lnTo>
                <a:lnTo>
                  <a:pt x="7184828" y="3396638"/>
                </a:lnTo>
                <a:lnTo>
                  <a:pt x="7188697" y="3397084"/>
                </a:lnTo>
                <a:lnTo>
                  <a:pt x="7193460" y="3397753"/>
                </a:lnTo>
                <a:lnTo>
                  <a:pt x="7192511" y="3399354"/>
                </a:lnTo>
                <a:lnTo>
                  <a:pt x="7197926" y="3399161"/>
                </a:lnTo>
                <a:lnTo>
                  <a:pt x="7210725" y="3398269"/>
                </a:lnTo>
                <a:lnTo>
                  <a:pt x="7223227" y="3396930"/>
                </a:lnTo>
                <a:lnTo>
                  <a:pt x="7235133" y="3395146"/>
                </a:lnTo>
                <a:lnTo>
                  <a:pt x="7234240" y="3397599"/>
                </a:lnTo>
                <a:lnTo>
                  <a:pt x="7232752" y="3399384"/>
                </a:lnTo>
                <a:lnTo>
                  <a:pt x="7230965" y="3401391"/>
                </a:lnTo>
                <a:lnTo>
                  <a:pt x="7229477" y="3403174"/>
                </a:lnTo>
                <a:lnTo>
                  <a:pt x="7227692" y="3404513"/>
                </a:lnTo>
                <a:lnTo>
                  <a:pt x="7225906" y="3405628"/>
                </a:lnTo>
                <a:lnTo>
                  <a:pt x="7223524" y="3406743"/>
                </a:lnTo>
                <a:lnTo>
                  <a:pt x="7221440" y="3407858"/>
                </a:lnTo>
                <a:lnTo>
                  <a:pt x="7218761" y="3408749"/>
                </a:lnTo>
                <a:lnTo>
                  <a:pt x="7216083" y="3409419"/>
                </a:lnTo>
                <a:lnTo>
                  <a:pt x="7213404" y="3409642"/>
                </a:lnTo>
                <a:lnTo>
                  <a:pt x="7210427" y="3410088"/>
                </a:lnTo>
                <a:lnTo>
                  <a:pt x="7203879" y="3410088"/>
                </a:lnTo>
                <a:lnTo>
                  <a:pt x="7196735" y="3409642"/>
                </a:lnTo>
                <a:lnTo>
                  <a:pt x="7197331" y="3410979"/>
                </a:lnTo>
                <a:lnTo>
                  <a:pt x="7197926" y="3411872"/>
                </a:lnTo>
                <a:lnTo>
                  <a:pt x="7198819" y="3412764"/>
                </a:lnTo>
                <a:lnTo>
                  <a:pt x="7200307" y="3412987"/>
                </a:lnTo>
                <a:lnTo>
                  <a:pt x="7202986" y="3413656"/>
                </a:lnTo>
                <a:lnTo>
                  <a:pt x="7205665" y="3413879"/>
                </a:lnTo>
                <a:lnTo>
                  <a:pt x="7205069" y="3415663"/>
                </a:lnTo>
                <a:lnTo>
                  <a:pt x="7203879" y="3416779"/>
                </a:lnTo>
                <a:lnTo>
                  <a:pt x="7202390" y="3417447"/>
                </a:lnTo>
                <a:lnTo>
                  <a:pt x="7200902" y="3417894"/>
                </a:lnTo>
                <a:lnTo>
                  <a:pt x="7196735" y="3418339"/>
                </a:lnTo>
                <a:lnTo>
                  <a:pt x="7192865" y="3418562"/>
                </a:lnTo>
                <a:lnTo>
                  <a:pt x="7200009" y="3418562"/>
                </a:lnTo>
                <a:lnTo>
                  <a:pt x="7206260" y="3419009"/>
                </a:lnTo>
                <a:lnTo>
                  <a:pt x="7212213" y="3419454"/>
                </a:lnTo>
                <a:lnTo>
                  <a:pt x="7217869" y="3420346"/>
                </a:lnTo>
                <a:lnTo>
                  <a:pt x="7223524" y="3421461"/>
                </a:lnTo>
                <a:lnTo>
                  <a:pt x="7228584" y="3422576"/>
                </a:lnTo>
                <a:lnTo>
                  <a:pt x="7238705" y="3425475"/>
                </a:lnTo>
                <a:lnTo>
                  <a:pt x="7248825" y="3428597"/>
                </a:lnTo>
                <a:lnTo>
                  <a:pt x="7258854" y="3431035"/>
                </a:lnTo>
                <a:lnTo>
                  <a:pt x="7260730" y="3431203"/>
                </a:lnTo>
                <a:lnTo>
                  <a:pt x="7264302" y="3431873"/>
                </a:lnTo>
                <a:lnTo>
                  <a:pt x="7267874" y="3432318"/>
                </a:lnTo>
                <a:lnTo>
                  <a:pt x="7271446" y="3433211"/>
                </a:lnTo>
                <a:lnTo>
                  <a:pt x="7272460" y="3433556"/>
                </a:lnTo>
                <a:lnTo>
                  <a:pt x="7279186" y="3434396"/>
                </a:lnTo>
                <a:lnTo>
                  <a:pt x="7286925" y="3435064"/>
                </a:lnTo>
                <a:lnTo>
                  <a:pt x="7286330" y="3437741"/>
                </a:lnTo>
                <a:lnTo>
                  <a:pt x="7286090" y="3440074"/>
                </a:lnTo>
                <a:lnTo>
                  <a:pt x="7287817" y="3441239"/>
                </a:lnTo>
                <a:lnTo>
                  <a:pt x="7286924" y="3442800"/>
                </a:lnTo>
                <a:lnTo>
                  <a:pt x="7286514" y="3443491"/>
                </a:lnTo>
                <a:lnTo>
                  <a:pt x="7286925" y="3444877"/>
                </a:lnTo>
                <a:lnTo>
                  <a:pt x="7287521" y="3446661"/>
                </a:lnTo>
                <a:lnTo>
                  <a:pt x="7288413" y="3447999"/>
                </a:lnTo>
                <a:lnTo>
                  <a:pt x="7289604" y="3449114"/>
                </a:lnTo>
                <a:lnTo>
                  <a:pt x="7291092" y="3450006"/>
                </a:lnTo>
                <a:lnTo>
                  <a:pt x="7292581" y="3450898"/>
                </a:lnTo>
                <a:lnTo>
                  <a:pt x="7294367" y="3451344"/>
                </a:lnTo>
                <a:lnTo>
                  <a:pt x="7298236" y="3452013"/>
                </a:lnTo>
                <a:lnTo>
                  <a:pt x="7302403" y="3452236"/>
                </a:lnTo>
                <a:lnTo>
                  <a:pt x="7306868" y="3452013"/>
                </a:lnTo>
                <a:lnTo>
                  <a:pt x="7309621" y="3451880"/>
                </a:lnTo>
                <a:lnTo>
                  <a:pt x="7314010" y="3448152"/>
                </a:lnTo>
                <a:lnTo>
                  <a:pt x="7318773" y="3444807"/>
                </a:lnTo>
                <a:lnTo>
                  <a:pt x="7323833" y="3441908"/>
                </a:lnTo>
                <a:lnTo>
                  <a:pt x="7329489" y="3439231"/>
                </a:lnTo>
                <a:lnTo>
                  <a:pt x="7340205" y="3433880"/>
                </a:lnTo>
                <a:lnTo>
                  <a:pt x="7345562" y="3430981"/>
                </a:lnTo>
                <a:lnTo>
                  <a:pt x="7350920" y="3428081"/>
                </a:lnTo>
                <a:lnTo>
                  <a:pt x="7355683" y="3424736"/>
                </a:lnTo>
                <a:lnTo>
                  <a:pt x="7360743" y="3421391"/>
                </a:lnTo>
                <a:lnTo>
                  <a:pt x="7364612" y="3417154"/>
                </a:lnTo>
                <a:lnTo>
                  <a:pt x="7366696" y="3414924"/>
                </a:lnTo>
                <a:lnTo>
                  <a:pt x="7368185" y="3412694"/>
                </a:lnTo>
                <a:lnTo>
                  <a:pt x="7370864" y="3412026"/>
                </a:lnTo>
                <a:lnTo>
                  <a:pt x="7372649" y="3411802"/>
                </a:lnTo>
                <a:lnTo>
                  <a:pt x="7374435" y="3411802"/>
                </a:lnTo>
                <a:lnTo>
                  <a:pt x="7375923" y="3412026"/>
                </a:lnTo>
                <a:lnTo>
                  <a:pt x="7377412" y="3412471"/>
                </a:lnTo>
                <a:lnTo>
                  <a:pt x="7378602" y="3413141"/>
                </a:lnTo>
                <a:lnTo>
                  <a:pt x="7380983" y="3414701"/>
                </a:lnTo>
                <a:lnTo>
                  <a:pt x="7384556" y="3418492"/>
                </a:lnTo>
                <a:lnTo>
                  <a:pt x="7386937" y="3420276"/>
                </a:lnTo>
                <a:lnTo>
                  <a:pt x="7388127" y="3420946"/>
                </a:lnTo>
                <a:lnTo>
                  <a:pt x="7389616" y="3421391"/>
                </a:lnTo>
                <a:lnTo>
                  <a:pt x="7385151" y="3422061"/>
                </a:lnTo>
                <a:lnTo>
                  <a:pt x="7380983" y="3423398"/>
                </a:lnTo>
                <a:lnTo>
                  <a:pt x="7376816" y="3424736"/>
                </a:lnTo>
                <a:lnTo>
                  <a:pt x="7372947" y="3426521"/>
                </a:lnTo>
                <a:lnTo>
                  <a:pt x="7369375" y="3428081"/>
                </a:lnTo>
                <a:lnTo>
                  <a:pt x="7365803" y="3430088"/>
                </a:lnTo>
                <a:lnTo>
                  <a:pt x="7358957" y="3434326"/>
                </a:lnTo>
                <a:lnTo>
                  <a:pt x="7352408" y="3438340"/>
                </a:lnTo>
                <a:lnTo>
                  <a:pt x="7348539" y="3440124"/>
                </a:lnTo>
                <a:lnTo>
                  <a:pt x="7344670" y="3441685"/>
                </a:lnTo>
                <a:lnTo>
                  <a:pt x="7340502" y="3442800"/>
                </a:lnTo>
                <a:lnTo>
                  <a:pt x="7336037" y="3443915"/>
                </a:lnTo>
                <a:lnTo>
                  <a:pt x="7331275" y="3444807"/>
                </a:lnTo>
                <a:lnTo>
                  <a:pt x="7326215" y="3444807"/>
                </a:lnTo>
                <a:lnTo>
                  <a:pt x="7325620" y="3447929"/>
                </a:lnTo>
                <a:lnTo>
                  <a:pt x="7325322" y="3450382"/>
                </a:lnTo>
                <a:lnTo>
                  <a:pt x="7325564" y="3452192"/>
                </a:lnTo>
                <a:lnTo>
                  <a:pt x="7326811" y="3452459"/>
                </a:lnTo>
                <a:lnTo>
                  <a:pt x="7328299" y="3453128"/>
                </a:lnTo>
                <a:lnTo>
                  <a:pt x="7329788" y="3453797"/>
                </a:lnTo>
                <a:lnTo>
                  <a:pt x="7331276" y="3454689"/>
                </a:lnTo>
                <a:lnTo>
                  <a:pt x="7332467" y="3455803"/>
                </a:lnTo>
                <a:lnTo>
                  <a:pt x="7333062" y="3457365"/>
                </a:lnTo>
                <a:lnTo>
                  <a:pt x="7333853" y="3458748"/>
                </a:lnTo>
                <a:lnTo>
                  <a:pt x="7334252" y="3458856"/>
                </a:lnTo>
                <a:lnTo>
                  <a:pt x="7338121" y="3459748"/>
                </a:lnTo>
                <a:lnTo>
                  <a:pt x="7339610" y="3460417"/>
                </a:lnTo>
                <a:lnTo>
                  <a:pt x="7341098" y="3460863"/>
                </a:lnTo>
                <a:lnTo>
                  <a:pt x="7342586" y="3461756"/>
                </a:lnTo>
                <a:lnTo>
                  <a:pt x="7343777" y="3462647"/>
                </a:lnTo>
                <a:lnTo>
                  <a:pt x="7341098" y="3464878"/>
                </a:lnTo>
                <a:lnTo>
                  <a:pt x="7337526" y="3466885"/>
                </a:lnTo>
                <a:lnTo>
                  <a:pt x="7334252" y="3468223"/>
                </a:lnTo>
                <a:lnTo>
                  <a:pt x="7330382" y="3469338"/>
                </a:lnTo>
                <a:lnTo>
                  <a:pt x="7326215" y="3470230"/>
                </a:lnTo>
                <a:lnTo>
                  <a:pt x="7322345" y="3470675"/>
                </a:lnTo>
                <a:lnTo>
                  <a:pt x="7314010" y="3472236"/>
                </a:lnTo>
                <a:lnTo>
                  <a:pt x="7314308" y="3476028"/>
                </a:lnTo>
                <a:lnTo>
                  <a:pt x="7314606" y="3478927"/>
                </a:lnTo>
                <a:lnTo>
                  <a:pt x="7315797" y="3480934"/>
                </a:lnTo>
                <a:lnTo>
                  <a:pt x="7316690" y="3482272"/>
                </a:lnTo>
                <a:lnTo>
                  <a:pt x="7317285" y="3483833"/>
                </a:lnTo>
                <a:lnTo>
                  <a:pt x="7316987" y="3485394"/>
                </a:lnTo>
                <a:lnTo>
                  <a:pt x="7316095" y="3487400"/>
                </a:lnTo>
                <a:lnTo>
                  <a:pt x="7314308" y="3490301"/>
                </a:lnTo>
                <a:lnTo>
                  <a:pt x="7319666" y="3490745"/>
                </a:lnTo>
                <a:lnTo>
                  <a:pt x="7324429" y="3490745"/>
                </a:lnTo>
                <a:lnTo>
                  <a:pt x="7326810" y="3490523"/>
                </a:lnTo>
                <a:lnTo>
                  <a:pt x="7328596" y="3489854"/>
                </a:lnTo>
                <a:lnTo>
                  <a:pt x="7330382" y="3489408"/>
                </a:lnTo>
                <a:lnTo>
                  <a:pt x="7331870" y="3488515"/>
                </a:lnTo>
                <a:lnTo>
                  <a:pt x="7333358" y="3487624"/>
                </a:lnTo>
                <a:lnTo>
                  <a:pt x="7335145" y="3486509"/>
                </a:lnTo>
                <a:lnTo>
                  <a:pt x="7336037" y="3485170"/>
                </a:lnTo>
                <a:lnTo>
                  <a:pt x="7337228" y="3483833"/>
                </a:lnTo>
                <a:lnTo>
                  <a:pt x="7338121" y="3482049"/>
                </a:lnTo>
                <a:lnTo>
                  <a:pt x="7338716" y="3480265"/>
                </a:lnTo>
                <a:lnTo>
                  <a:pt x="7339610" y="3476028"/>
                </a:lnTo>
                <a:lnTo>
                  <a:pt x="7349730" y="3476920"/>
                </a:lnTo>
                <a:lnTo>
                  <a:pt x="7359850" y="3477811"/>
                </a:lnTo>
                <a:lnTo>
                  <a:pt x="7369375" y="3478258"/>
                </a:lnTo>
                <a:lnTo>
                  <a:pt x="7378602" y="3478927"/>
                </a:lnTo>
                <a:lnTo>
                  <a:pt x="7387830" y="3479150"/>
                </a:lnTo>
                <a:lnTo>
                  <a:pt x="7392295" y="3478927"/>
                </a:lnTo>
                <a:lnTo>
                  <a:pt x="7397057" y="3478704"/>
                </a:lnTo>
                <a:lnTo>
                  <a:pt x="7401522" y="3478035"/>
                </a:lnTo>
                <a:lnTo>
                  <a:pt x="7406582" y="3477143"/>
                </a:lnTo>
                <a:lnTo>
                  <a:pt x="7411345" y="3476028"/>
                </a:lnTo>
                <a:lnTo>
                  <a:pt x="7416405" y="3474690"/>
                </a:lnTo>
                <a:lnTo>
                  <a:pt x="7419679" y="3477811"/>
                </a:lnTo>
                <a:lnTo>
                  <a:pt x="7423548" y="3480265"/>
                </a:lnTo>
                <a:lnTo>
                  <a:pt x="7427120" y="3482495"/>
                </a:lnTo>
                <a:lnTo>
                  <a:pt x="7430990" y="3484502"/>
                </a:lnTo>
                <a:lnTo>
                  <a:pt x="7435157" y="3486285"/>
                </a:lnTo>
                <a:lnTo>
                  <a:pt x="7439324" y="3487624"/>
                </a:lnTo>
                <a:lnTo>
                  <a:pt x="7443491" y="3488739"/>
                </a:lnTo>
                <a:lnTo>
                  <a:pt x="7447956" y="3489630"/>
                </a:lnTo>
                <a:lnTo>
                  <a:pt x="7452123" y="3490523"/>
                </a:lnTo>
                <a:lnTo>
                  <a:pt x="7456589" y="3490745"/>
                </a:lnTo>
                <a:lnTo>
                  <a:pt x="7461053" y="3490969"/>
                </a:lnTo>
                <a:lnTo>
                  <a:pt x="7465518" y="3491416"/>
                </a:lnTo>
                <a:lnTo>
                  <a:pt x="7474745" y="3490969"/>
                </a:lnTo>
                <a:lnTo>
                  <a:pt x="7483973" y="3490301"/>
                </a:lnTo>
                <a:lnTo>
                  <a:pt x="7493498" y="3488739"/>
                </a:lnTo>
                <a:lnTo>
                  <a:pt x="7502427" y="3487178"/>
                </a:lnTo>
                <a:lnTo>
                  <a:pt x="7511655" y="3485394"/>
                </a:lnTo>
                <a:lnTo>
                  <a:pt x="7520287" y="3483387"/>
                </a:lnTo>
                <a:lnTo>
                  <a:pt x="7537253" y="3479595"/>
                </a:lnTo>
                <a:lnTo>
                  <a:pt x="7544993" y="3478035"/>
                </a:lnTo>
                <a:lnTo>
                  <a:pt x="7552136" y="3476920"/>
                </a:lnTo>
                <a:lnTo>
                  <a:pt x="7554518" y="3476474"/>
                </a:lnTo>
                <a:lnTo>
                  <a:pt x="7556006" y="3476028"/>
                </a:lnTo>
                <a:lnTo>
                  <a:pt x="7557494" y="3476474"/>
                </a:lnTo>
                <a:lnTo>
                  <a:pt x="7558685" y="3476696"/>
                </a:lnTo>
                <a:lnTo>
                  <a:pt x="7559875" y="3477143"/>
                </a:lnTo>
                <a:lnTo>
                  <a:pt x="7560471" y="3478035"/>
                </a:lnTo>
                <a:lnTo>
                  <a:pt x="7561959" y="3480042"/>
                </a:lnTo>
                <a:lnTo>
                  <a:pt x="7563447" y="3482049"/>
                </a:lnTo>
                <a:lnTo>
                  <a:pt x="7564935" y="3483833"/>
                </a:lnTo>
                <a:lnTo>
                  <a:pt x="7565829" y="3484502"/>
                </a:lnTo>
                <a:lnTo>
                  <a:pt x="7567019" y="3485170"/>
                </a:lnTo>
                <a:lnTo>
                  <a:pt x="7567912" y="3485394"/>
                </a:lnTo>
                <a:lnTo>
                  <a:pt x="7569400" y="3485394"/>
                </a:lnTo>
                <a:lnTo>
                  <a:pt x="7576246" y="3486285"/>
                </a:lnTo>
                <a:lnTo>
                  <a:pt x="7583390" y="3486732"/>
                </a:lnTo>
                <a:lnTo>
                  <a:pt x="7590534" y="3487178"/>
                </a:lnTo>
                <a:lnTo>
                  <a:pt x="7597677" y="3486732"/>
                </a:lnTo>
                <a:lnTo>
                  <a:pt x="7605714" y="3486732"/>
                </a:lnTo>
                <a:lnTo>
                  <a:pt x="7613156" y="3486285"/>
                </a:lnTo>
                <a:lnTo>
                  <a:pt x="7628931" y="3484948"/>
                </a:lnTo>
                <a:lnTo>
                  <a:pt x="7645302" y="3482940"/>
                </a:lnTo>
                <a:lnTo>
                  <a:pt x="7661673" y="3480934"/>
                </a:lnTo>
                <a:lnTo>
                  <a:pt x="7695309" y="3476474"/>
                </a:lnTo>
                <a:lnTo>
                  <a:pt x="7711680" y="3474466"/>
                </a:lnTo>
                <a:lnTo>
                  <a:pt x="7728348" y="3472905"/>
                </a:lnTo>
                <a:lnTo>
                  <a:pt x="7736385" y="3472683"/>
                </a:lnTo>
                <a:lnTo>
                  <a:pt x="7744422" y="3472460"/>
                </a:lnTo>
                <a:lnTo>
                  <a:pt x="7752459" y="3472236"/>
                </a:lnTo>
                <a:lnTo>
                  <a:pt x="7759900" y="3472460"/>
                </a:lnTo>
                <a:lnTo>
                  <a:pt x="7767937" y="3472905"/>
                </a:lnTo>
                <a:lnTo>
                  <a:pt x="7775379" y="3473575"/>
                </a:lnTo>
                <a:lnTo>
                  <a:pt x="7782523" y="3474690"/>
                </a:lnTo>
                <a:lnTo>
                  <a:pt x="7789666" y="3476028"/>
                </a:lnTo>
                <a:lnTo>
                  <a:pt x="7796810" y="3477811"/>
                </a:lnTo>
                <a:lnTo>
                  <a:pt x="7803656" y="3480042"/>
                </a:lnTo>
                <a:lnTo>
                  <a:pt x="7809907" y="3482495"/>
                </a:lnTo>
                <a:lnTo>
                  <a:pt x="7816158" y="3485394"/>
                </a:lnTo>
                <a:lnTo>
                  <a:pt x="7819134" y="3484279"/>
                </a:lnTo>
                <a:lnTo>
                  <a:pt x="7821813" y="3483164"/>
                </a:lnTo>
                <a:lnTo>
                  <a:pt x="7824492" y="3482272"/>
                </a:lnTo>
                <a:lnTo>
                  <a:pt x="7826873" y="3482049"/>
                </a:lnTo>
                <a:lnTo>
                  <a:pt x="7829552" y="3482049"/>
                </a:lnTo>
                <a:lnTo>
                  <a:pt x="7831933" y="3482272"/>
                </a:lnTo>
                <a:lnTo>
                  <a:pt x="7834017" y="3483164"/>
                </a:lnTo>
                <a:lnTo>
                  <a:pt x="7836398" y="3484055"/>
                </a:lnTo>
                <a:lnTo>
                  <a:pt x="7838184" y="3485394"/>
                </a:lnTo>
                <a:lnTo>
                  <a:pt x="7840268" y="3487178"/>
                </a:lnTo>
                <a:lnTo>
                  <a:pt x="7841756" y="3488739"/>
                </a:lnTo>
                <a:lnTo>
                  <a:pt x="7843244" y="3490969"/>
                </a:lnTo>
                <a:lnTo>
                  <a:pt x="7844435" y="3493646"/>
                </a:lnTo>
                <a:lnTo>
                  <a:pt x="7845328" y="3496321"/>
                </a:lnTo>
                <a:lnTo>
                  <a:pt x="7846221" y="3499443"/>
                </a:lnTo>
                <a:lnTo>
                  <a:pt x="7846221" y="3503011"/>
                </a:lnTo>
                <a:lnTo>
                  <a:pt x="7843244" y="3505910"/>
                </a:lnTo>
                <a:lnTo>
                  <a:pt x="7839673" y="3508363"/>
                </a:lnTo>
                <a:lnTo>
                  <a:pt x="7836100" y="3510593"/>
                </a:lnTo>
                <a:lnTo>
                  <a:pt x="7831933" y="3512155"/>
                </a:lnTo>
                <a:lnTo>
                  <a:pt x="7827469" y="3513939"/>
                </a:lnTo>
                <a:lnTo>
                  <a:pt x="7822706" y="3515276"/>
                </a:lnTo>
                <a:lnTo>
                  <a:pt x="7813479" y="3518175"/>
                </a:lnTo>
                <a:lnTo>
                  <a:pt x="7804549" y="3520852"/>
                </a:lnTo>
                <a:lnTo>
                  <a:pt x="7800382" y="3522635"/>
                </a:lnTo>
                <a:lnTo>
                  <a:pt x="7796215" y="3524643"/>
                </a:lnTo>
                <a:lnTo>
                  <a:pt x="7792345" y="3526873"/>
                </a:lnTo>
                <a:lnTo>
                  <a:pt x="7789071" y="3529325"/>
                </a:lnTo>
                <a:lnTo>
                  <a:pt x="7785499" y="3532224"/>
                </a:lnTo>
                <a:lnTo>
                  <a:pt x="7783415" y="3535569"/>
                </a:lnTo>
                <a:lnTo>
                  <a:pt x="7784308" y="3540700"/>
                </a:lnTo>
                <a:lnTo>
                  <a:pt x="7785499" y="3545382"/>
                </a:lnTo>
                <a:lnTo>
                  <a:pt x="7787583" y="3550065"/>
                </a:lnTo>
                <a:lnTo>
                  <a:pt x="7789666" y="3553857"/>
                </a:lnTo>
                <a:lnTo>
                  <a:pt x="7790857" y="3555640"/>
                </a:lnTo>
                <a:lnTo>
                  <a:pt x="7792345" y="3556979"/>
                </a:lnTo>
                <a:lnTo>
                  <a:pt x="7793833" y="3558539"/>
                </a:lnTo>
                <a:lnTo>
                  <a:pt x="7795619" y="3559877"/>
                </a:lnTo>
                <a:lnTo>
                  <a:pt x="7797703" y="3560769"/>
                </a:lnTo>
                <a:lnTo>
                  <a:pt x="7799786" y="3561662"/>
                </a:lnTo>
                <a:lnTo>
                  <a:pt x="7802168" y="3562108"/>
                </a:lnTo>
                <a:lnTo>
                  <a:pt x="7804846" y="3562330"/>
                </a:lnTo>
                <a:lnTo>
                  <a:pt x="7806931" y="3559654"/>
                </a:lnTo>
                <a:lnTo>
                  <a:pt x="7808121" y="3558539"/>
                </a:lnTo>
                <a:lnTo>
                  <a:pt x="7809311" y="3557647"/>
                </a:lnTo>
                <a:lnTo>
                  <a:pt x="7811693" y="3556532"/>
                </a:lnTo>
                <a:lnTo>
                  <a:pt x="7814074" y="3555640"/>
                </a:lnTo>
                <a:lnTo>
                  <a:pt x="7817348" y="3555417"/>
                </a:lnTo>
                <a:lnTo>
                  <a:pt x="7819729" y="3555640"/>
                </a:lnTo>
                <a:lnTo>
                  <a:pt x="7825087" y="3555864"/>
                </a:lnTo>
                <a:lnTo>
                  <a:pt x="7827766" y="3555864"/>
                </a:lnTo>
                <a:lnTo>
                  <a:pt x="7829552" y="3555640"/>
                </a:lnTo>
                <a:lnTo>
                  <a:pt x="7831636" y="3554749"/>
                </a:lnTo>
                <a:lnTo>
                  <a:pt x="7832529" y="3554302"/>
                </a:lnTo>
                <a:lnTo>
                  <a:pt x="7833421" y="3553410"/>
                </a:lnTo>
                <a:lnTo>
                  <a:pt x="7834017" y="3551404"/>
                </a:lnTo>
                <a:lnTo>
                  <a:pt x="7834910" y="3548281"/>
                </a:lnTo>
                <a:lnTo>
                  <a:pt x="7834910" y="3544267"/>
                </a:lnTo>
                <a:lnTo>
                  <a:pt x="7834017" y="3539361"/>
                </a:lnTo>
                <a:lnTo>
                  <a:pt x="7835208" y="3537131"/>
                </a:lnTo>
                <a:lnTo>
                  <a:pt x="7836398" y="3536240"/>
                </a:lnTo>
                <a:lnTo>
                  <a:pt x="7836696" y="3535793"/>
                </a:lnTo>
                <a:lnTo>
                  <a:pt x="7837291" y="3535793"/>
                </a:lnTo>
                <a:lnTo>
                  <a:pt x="7837589" y="3536462"/>
                </a:lnTo>
                <a:lnTo>
                  <a:pt x="7838184" y="3537799"/>
                </a:lnTo>
                <a:lnTo>
                  <a:pt x="7838779" y="3539807"/>
                </a:lnTo>
                <a:lnTo>
                  <a:pt x="7839077" y="3544936"/>
                </a:lnTo>
                <a:lnTo>
                  <a:pt x="7838779" y="3550511"/>
                </a:lnTo>
                <a:lnTo>
                  <a:pt x="7837886" y="3555864"/>
                </a:lnTo>
                <a:lnTo>
                  <a:pt x="7837589" y="3558094"/>
                </a:lnTo>
                <a:lnTo>
                  <a:pt x="7836696" y="3560100"/>
                </a:lnTo>
                <a:lnTo>
                  <a:pt x="7835506" y="3561215"/>
                </a:lnTo>
                <a:lnTo>
                  <a:pt x="7835208" y="3561662"/>
                </a:lnTo>
                <a:lnTo>
                  <a:pt x="7834910" y="3561884"/>
                </a:lnTo>
                <a:lnTo>
                  <a:pt x="7838779" y="3561662"/>
                </a:lnTo>
                <a:lnTo>
                  <a:pt x="7842352" y="3561662"/>
                </a:lnTo>
                <a:lnTo>
                  <a:pt x="7845923" y="3561884"/>
                </a:lnTo>
                <a:lnTo>
                  <a:pt x="7849198" y="3562330"/>
                </a:lnTo>
                <a:lnTo>
                  <a:pt x="7856044" y="3563445"/>
                </a:lnTo>
                <a:lnTo>
                  <a:pt x="7862294" y="3565453"/>
                </a:lnTo>
                <a:lnTo>
                  <a:pt x="7868248" y="3567683"/>
                </a:lnTo>
                <a:lnTo>
                  <a:pt x="7874498" y="3570359"/>
                </a:lnTo>
                <a:lnTo>
                  <a:pt x="7879558" y="3573034"/>
                </a:lnTo>
                <a:lnTo>
                  <a:pt x="7884916" y="3575935"/>
                </a:lnTo>
                <a:lnTo>
                  <a:pt x="7895036" y="3581955"/>
                </a:lnTo>
                <a:lnTo>
                  <a:pt x="7900394" y="3584631"/>
                </a:lnTo>
                <a:lnTo>
                  <a:pt x="7904859" y="3586861"/>
                </a:lnTo>
                <a:lnTo>
                  <a:pt x="7909919" y="3589091"/>
                </a:lnTo>
                <a:lnTo>
                  <a:pt x="7914682" y="3590652"/>
                </a:lnTo>
                <a:lnTo>
                  <a:pt x="7919444" y="3591544"/>
                </a:lnTo>
                <a:lnTo>
                  <a:pt x="7922123" y="3591767"/>
                </a:lnTo>
                <a:lnTo>
                  <a:pt x="7924504" y="3591767"/>
                </a:lnTo>
                <a:lnTo>
                  <a:pt x="7922123" y="3593329"/>
                </a:lnTo>
                <a:lnTo>
                  <a:pt x="7920040" y="3594889"/>
                </a:lnTo>
                <a:lnTo>
                  <a:pt x="7917658" y="3596004"/>
                </a:lnTo>
                <a:lnTo>
                  <a:pt x="7914979" y="3596896"/>
                </a:lnTo>
                <a:lnTo>
                  <a:pt x="7912300" y="3597342"/>
                </a:lnTo>
                <a:lnTo>
                  <a:pt x="7910217" y="3598011"/>
                </a:lnTo>
                <a:lnTo>
                  <a:pt x="7907538" y="3598011"/>
                </a:lnTo>
                <a:lnTo>
                  <a:pt x="7904859" y="3598011"/>
                </a:lnTo>
                <a:lnTo>
                  <a:pt x="7899204" y="3597342"/>
                </a:lnTo>
                <a:lnTo>
                  <a:pt x="7893548" y="3596004"/>
                </a:lnTo>
                <a:lnTo>
                  <a:pt x="7887595" y="3594220"/>
                </a:lnTo>
                <a:lnTo>
                  <a:pt x="7881642" y="3592214"/>
                </a:lnTo>
                <a:lnTo>
                  <a:pt x="7867950" y="3587976"/>
                </a:lnTo>
                <a:lnTo>
                  <a:pt x="7860806" y="3586415"/>
                </a:lnTo>
                <a:lnTo>
                  <a:pt x="7853067" y="3584631"/>
                </a:lnTo>
                <a:lnTo>
                  <a:pt x="7845031" y="3583516"/>
                </a:lnTo>
                <a:lnTo>
                  <a:pt x="7840863" y="3583293"/>
                </a:lnTo>
                <a:lnTo>
                  <a:pt x="7836398" y="3583070"/>
                </a:lnTo>
                <a:lnTo>
                  <a:pt x="7831933" y="3583070"/>
                </a:lnTo>
                <a:lnTo>
                  <a:pt x="7827469" y="3583293"/>
                </a:lnTo>
                <a:lnTo>
                  <a:pt x="7822706" y="3583739"/>
                </a:lnTo>
                <a:lnTo>
                  <a:pt x="7817944" y="3584631"/>
                </a:lnTo>
                <a:lnTo>
                  <a:pt x="7816456" y="3584854"/>
                </a:lnTo>
                <a:lnTo>
                  <a:pt x="7815265" y="3585524"/>
                </a:lnTo>
                <a:lnTo>
                  <a:pt x="7814669" y="3586639"/>
                </a:lnTo>
                <a:lnTo>
                  <a:pt x="7813777" y="3587976"/>
                </a:lnTo>
                <a:lnTo>
                  <a:pt x="7813479" y="3589537"/>
                </a:lnTo>
                <a:lnTo>
                  <a:pt x="7813479" y="3591544"/>
                </a:lnTo>
                <a:lnTo>
                  <a:pt x="7813479" y="3595335"/>
                </a:lnTo>
                <a:lnTo>
                  <a:pt x="7814669" y="3604033"/>
                </a:lnTo>
                <a:lnTo>
                  <a:pt x="7814967" y="3608047"/>
                </a:lnTo>
                <a:lnTo>
                  <a:pt x="7814669" y="3610054"/>
                </a:lnTo>
                <a:lnTo>
                  <a:pt x="7814074" y="3611838"/>
                </a:lnTo>
                <a:lnTo>
                  <a:pt x="7815265" y="3614959"/>
                </a:lnTo>
                <a:lnTo>
                  <a:pt x="7816456" y="3617413"/>
                </a:lnTo>
                <a:lnTo>
                  <a:pt x="7818241" y="3619420"/>
                </a:lnTo>
                <a:lnTo>
                  <a:pt x="7820623" y="3620758"/>
                </a:lnTo>
                <a:lnTo>
                  <a:pt x="7823302" y="3621873"/>
                </a:lnTo>
                <a:lnTo>
                  <a:pt x="7826278" y="3622765"/>
                </a:lnTo>
                <a:lnTo>
                  <a:pt x="7829552" y="3623211"/>
                </a:lnTo>
                <a:lnTo>
                  <a:pt x="7833124" y="3623657"/>
                </a:lnTo>
                <a:lnTo>
                  <a:pt x="7839673" y="3624104"/>
                </a:lnTo>
                <a:lnTo>
                  <a:pt x="7846519" y="3624772"/>
                </a:lnTo>
                <a:lnTo>
                  <a:pt x="7849495" y="3625219"/>
                </a:lnTo>
                <a:lnTo>
                  <a:pt x="7852471" y="3626110"/>
                </a:lnTo>
                <a:lnTo>
                  <a:pt x="7855150" y="3627225"/>
                </a:lnTo>
                <a:lnTo>
                  <a:pt x="7857234" y="3629009"/>
                </a:lnTo>
                <a:lnTo>
                  <a:pt x="7856341" y="3632354"/>
                </a:lnTo>
                <a:lnTo>
                  <a:pt x="7855448" y="3633469"/>
                </a:lnTo>
                <a:lnTo>
                  <a:pt x="7854853" y="3634584"/>
                </a:lnTo>
                <a:lnTo>
                  <a:pt x="7853662" y="3635476"/>
                </a:lnTo>
                <a:lnTo>
                  <a:pt x="7853067" y="3635922"/>
                </a:lnTo>
                <a:lnTo>
                  <a:pt x="7851877" y="3636591"/>
                </a:lnTo>
                <a:lnTo>
                  <a:pt x="7850388" y="3636814"/>
                </a:lnTo>
                <a:lnTo>
                  <a:pt x="7847709" y="3637038"/>
                </a:lnTo>
                <a:lnTo>
                  <a:pt x="7845031" y="3637038"/>
                </a:lnTo>
                <a:lnTo>
                  <a:pt x="7838779" y="3636591"/>
                </a:lnTo>
                <a:lnTo>
                  <a:pt x="7835208" y="3636369"/>
                </a:lnTo>
                <a:lnTo>
                  <a:pt x="7831933" y="3635922"/>
                </a:lnTo>
                <a:lnTo>
                  <a:pt x="7828361" y="3636369"/>
                </a:lnTo>
                <a:lnTo>
                  <a:pt x="7825385" y="3637038"/>
                </a:lnTo>
                <a:lnTo>
                  <a:pt x="7823896" y="3637706"/>
                </a:lnTo>
                <a:lnTo>
                  <a:pt x="7822408" y="3638375"/>
                </a:lnTo>
                <a:lnTo>
                  <a:pt x="7820920" y="3639490"/>
                </a:lnTo>
                <a:lnTo>
                  <a:pt x="7819729" y="3640605"/>
                </a:lnTo>
                <a:lnTo>
                  <a:pt x="7818241" y="3641943"/>
                </a:lnTo>
                <a:lnTo>
                  <a:pt x="7817348" y="3643728"/>
                </a:lnTo>
                <a:lnTo>
                  <a:pt x="7816158" y="3645511"/>
                </a:lnTo>
                <a:lnTo>
                  <a:pt x="7814967" y="3647518"/>
                </a:lnTo>
                <a:lnTo>
                  <a:pt x="7810502" y="3645511"/>
                </a:lnTo>
                <a:lnTo>
                  <a:pt x="7805144" y="3643728"/>
                </a:lnTo>
                <a:lnTo>
                  <a:pt x="7799191" y="3641721"/>
                </a:lnTo>
                <a:lnTo>
                  <a:pt x="7792345" y="3639936"/>
                </a:lnTo>
                <a:lnTo>
                  <a:pt x="7785499" y="3638375"/>
                </a:lnTo>
                <a:lnTo>
                  <a:pt x="7778058" y="3637038"/>
                </a:lnTo>
                <a:lnTo>
                  <a:pt x="7770914" y="3636369"/>
                </a:lnTo>
                <a:lnTo>
                  <a:pt x="7763770" y="3635922"/>
                </a:lnTo>
                <a:lnTo>
                  <a:pt x="7760496" y="3635922"/>
                </a:lnTo>
                <a:lnTo>
                  <a:pt x="7756923" y="3636369"/>
                </a:lnTo>
                <a:lnTo>
                  <a:pt x="7753650" y="3636591"/>
                </a:lnTo>
                <a:lnTo>
                  <a:pt x="7750077" y="3637484"/>
                </a:lnTo>
                <a:lnTo>
                  <a:pt x="7747101" y="3637929"/>
                </a:lnTo>
                <a:lnTo>
                  <a:pt x="7744422" y="3639044"/>
                </a:lnTo>
                <a:lnTo>
                  <a:pt x="7742041" y="3640159"/>
                </a:lnTo>
                <a:lnTo>
                  <a:pt x="7739362" y="3641721"/>
                </a:lnTo>
                <a:lnTo>
                  <a:pt x="7737279" y="3643281"/>
                </a:lnTo>
                <a:lnTo>
                  <a:pt x="7735195" y="3645288"/>
                </a:lnTo>
                <a:lnTo>
                  <a:pt x="7733706" y="3647518"/>
                </a:lnTo>
                <a:lnTo>
                  <a:pt x="7732218" y="3650194"/>
                </a:lnTo>
                <a:lnTo>
                  <a:pt x="7731325" y="3652648"/>
                </a:lnTo>
                <a:lnTo>
                  <a:pt x="7730730" y="3655770"/>
                </a:lnTo>
                <a:lnTo>
                  <a:pt x="7730135" y="3659115"/>
                </a:lnTo>
                <a:lnTo>
                  <a:pt x="7730135" y="3662906"/>
                </a:lnTo>
                <a:lnTo>
                  <a:pt x="7708406" y="3661569"/>
                </a:lnTo>
                <a:lnTo>
                  <a:pt x="7686677" y="3661345"/>
                </a:lnTo>
                <a:lnTo>
                  <a:pt x="7665246" y="3661569"/>
                </a:lnTo>
                <a:lnTo>
                  <a:pt x="7643219" y="3662460"/>
                </a:lnTo>
                <a:lnTo>
                  <a:pt x="7621490" y="3663575"/>
                </a:lnTo>
                <a:lnTo>
                  <a:pt x="7600059" y="3665358"/>
                </a:lnTo>
                <a:lnTo>
                  <a:pt x="7578033" y="3667366"/>
                </a:lnTo>
                <a:lnTo>
                  <a:pt x="7556601" y="3669596"/>
                </a:lnTo>
                <a:lnTo>
                  <a:pt x="7535170" y="3672049"/>
                </a:lnTo>
                <a:lnTo>
                  <a:pt x="7513739" y="3675171"/>
                </a:lnTo>
                <a:lnTo>
                  <a:pt x="7492307" y="3678293"/>
                </a:lnTo>
                <a:lnTo>
                  <a:pt x="7470876" y="3681638"/>
                </a:lnTo>
                <a:lnTo>
                  <a:pt x="7428311" y="3688774"/>
                </a:lnTo>
                <a:lnTo>
                  <a:pt x="7385746" y="3695688"/>
                </a:lnTo>
                <a:lnTo>
                  <a:pt x="7343777" y="3702823"/>
                </a:lnTo>
                <a:lnTo>
                  <a:pt x="7301807" y="3709291"/>
                </a:lnTo>
                <a:lnTo>
                  <a:pt x="7281268" y="3712413"/>
                </a:lnTo>
                <a:lnTo>
                  <a:pt x="7260433" y="3715313"/>
                </a:lnTo>
                <a:lnTo>
                  <a:pt x="7239895" y="3717543"/>
                </a:lnTo>
                <a:lnTo>
                  <a:pt x="7224277" y="3719214"/>
                </a:lnTo>
                <a:lnTo>
                  <a:pt x="7223895" y="3719358"/>
                </a:lnTo>
                <a:lnTo>
                  <a:pt x="7219176" y="3720473"/>
                </a:lnTo>
                <a:lnTo>
                  <a:pt x="7214457" y="3721366"/>
                </a:lnTo>
                <a:lnTo>
                  <a:pt x="7212098" y="3722035"/>
                </a:lnTo>
                <a:lnTo>
                  <a:pt x="7209738" y="3722704"/>
                </a:lnTo>
                <a:lnTo>
                  <a:pt x="7207673" y="3723819"/>
                </a:lnTo>
                <a:lnTo>
                  <a:pt x="7205904" y="3724934"/>
                </a:lnTo>
                <a:lnTo>
                  <a:pt x="7204135" y="3726273"/>
                </a:lnTo>
                <a:lnTo>
                  <a:pt x="7203250" y="3728280"/>
                </a:lnTo>
                <a:lnTo>
                  <a:pt x="7202660" y="3730511"/>
                </a:lnTo>
                <a:lnTo>
                  <a:pt x="7202365" y="3733410"/>
                </a:lnTo>
                <a:lnTo>
                  <a:pt x="7201185" y="3732518"/>
                </a:lnTo>
                <a:lnTo>
                  <a:pt x="7200596" y="3731403"/>
                </a:lnTo>
                <a:lnTo>
                  <a:pt x="7200300" y="3730288"/>
                </a:lnTo>
                <a:lnTo>
                  <a:pt x="7199711" y="3729395"/>
                </a:lnTo>
                <a:lnTo>
                  <a:pt x="7199711" y="3727165"/>
                </a:lnTo>
                <a:lnTo>
                  <a:pt x="7200596" y="3724934"/>
                </a:lnTo>
                <a:lnTo>
                  <a:pt x="7202070" y="3722704"/>
                </a:lnTo>
                <a:lnTo>
                  <a:pt x="7203516" y="3721142"/>
                </a:lnTo>
                <a:lnTo>
                  <a:pt x="7198818" y="3721556"/>
                </a:lnTo>
                <a:lnTo>
                  <a:pt x="7178280" y="3722894"/>
                </a:lnTo>
                <a:lnTo>
                  <a:pt x="7158039" y="3723786"/>
                </a:lnTo>
                <a:lnTo>
                  <a:pt x="7137798" y="3724009"/>
                </a:lnTo>
                <a:lnTo>
                  <a:pt x="7117855" y="3724009"/>
                </a:lnTo>
                <a:lnTo>
                  <a:pt x="7097912" y="3723118"/>
                </a:lnTo>
                <a:lnTo>
                  <a:pt x="7077969" y="3721779"/>
                </a:lnTo>
                <a:lnTo>
                  <a:pt x="7068147" y="3720888"/>
                </a:lnTo>
                <a:lnTo>
                  <a:pt x="7058324" y="3719773"/>
                </a:lnTo>
                <a:lnTo>
                  <a:pt x="7056835" y="3720218"/>
                </a:lnTo>
                <a:lnTo>
                  <a:pt x="7055645" y="3720888"/>
                </a:lnTo>
                <a:lnTo>
                  <a:pt x="7055049" y="3721556"/>
                </a:lnTo>
                <a:lnTo>
                  <a:pt x="7055049" y="3722003"/>
                </a:lnTo>
                <a:lnTo>
                  <a:pt x="7055049" y="3722671"/>
                </a:lnTo>
                <a:lnTo>
                  <a:pt x="7055347" y="3723340"/>
                </a:lnTo>
                <a:lnTo>
                  <a:pt x="7055943" y="3724902"/>
                </a:lnTo>
                <a:lnTo>
                  <a:pt x="7057133" y="3726908"/>
                </a:lnTo>
                <a:lnTo>
                  <a:pt x="7057133" y="3727577"/>
                </a:lnTo>
                <a:lnTo>
                  <a:pt x="7057728" y="3728692"/>
                </a:lnTo>
                <a:lnTo>
                  <a:pt x="7057133" y="3729585"/>
                </a:lnTo>
                <a:lnTo>
                  <a:pt x="7056835" y="3730700"/>
                </a:lnTo>
                <a:lnTo>
                  <a:pt x="7055645" y="3732261"/>
                </a:lnTo>
                <a:lnTo>
                  <a:pt x="7054157" y="3733376"/>
                </a:lnTo>
                <a:lnTo>
                  <a:pt x="7051478" y="3731368"/>
                </a:lnTo>
                <a:lnTo>
                  <a:pt x="7048799" y="3730253"/>
                </a:lnTo>
                <a:lnTo>
                  <a:pt x="7046418" y="3729362"/>
                </a:lnTo>
                <a:lnTo>
                  <a:pt x="7043739" y="3729138"/>
                </a:lnTo>
                <a:lnTo>
                  <a:pt x="7040762" y="3729138"/>
                </a:lnTo>
                <a:lnTo>
                  <a:pt x="7038083" y="3729362"/>
                </a:lnTo>
                <a:lnTo>
                  <a:pt x="7032726" y="3730477"/>
                </a:lnTo>
                <a:lnTo>
                  <a:pt x="7027070" y="3731592"/>
                </a:lnTo>
                <a:lnTo>
                  <a:pt x="7024391" y="3732261"/>
                </a:lnTo>
                <a:lnTo>
                  <a:pt x="7021712" y="3732261"/>
                </a:lnTo>
                <a:lnTo>
                  <a:pt x="7019331" y="3732261"/>
                </a:lnTo>
                <a:lnTo>
                  <a:pt x="7016652" y="3731815"/>
                </a:lnTo>
                <a:lnTo>
                  <a:pt x="7013973" y="3730700"/>
                </a:lnTo>
                <a:lnTo>
                  <a:pt x="7011592" y="3729362"/>
                </a:lnTo>
                <a:lnTo>
                  <a:pt x="7013973" y="3733598"/>
                </a:lnTo>
                <a:lnTo>
                  <a:pt x="7016949" y="3736721"/>
                </a:lnTo>
                <a:lnTo>
                  <a:pt x="7020224" y="3739173"/>
                </a:lnTo>
                <a:lnTo>
                  <a:pt x="7024093" y="3741181"/>
                </a:lnTo>
                <a:lnTo>
                  <a:pt x="7027963" y="3742296"/>
                </a:lnTo>
                <a:lnTo>
                  <a:pt x="7032130" y="3743187"/>
                </a:lnTo>
                <a:lnTo>
                  <a:pt x="7035999" y="3743411"/>
                </a:lnTo>
                <a:lnTo>
                  <a:pt x="7040762" y="3743411"/>
                </a:lnTo>
                <a:lnTo>
                  <a:pt x="7045227" y="3743187"/>
                </a:lnTo>
                <a:lnTo>
                  <a:pt x="7049692" y="3742518"/>
                </a:lnTo>
                <a:lnTo>
                  <a:pt x="7058622" y="3740957"/>
                </a:lnTo>
                <a:lnTo>
                  <a:pt x="7067253" y="3738951"/>
                </a:lnTo>
                <a:lnTo>
                  <a:pt x="7075588" y="3737167"/>
                </a:lnTo>
                <a:lnTo>
                  <a:pt x="7079457" y="3736943"/>
                </a:lnTo>
                <a:lnTo>
                  <a:pt x="7083624" y="3736721"/>
                </a:lnTo>
                <a:lnTo>
                  <a:pt x="7088089" y="3736943"/>
                </a:lnTo>
                <a:lnTo>
                  <a:pt x="7092852" y="3737167"/>
                </a:lnTo>
                <a:lnTo>
                  <a:pt x="7102675" y="3738282"/>
                </a:lnTo>
                <a:lnTo>
                  <a:pt x="7112795" y="3739842"/>
                </a:lnTo>
                <a:lnTo>
                  <a:pt x="7123213" y="3740957"/>
                </a:lnTo>
                <a:lnTo>
                  <a:pt x="7128273" y="3741403"/>
                </a:lnTo>
                <a:lnTo>
                  <a:pt x="7133333" y="3741850"/>
                </a:lnTo>
                <a:lnTo>
                  <a:pt x="7138096" y="3742072"/>
                </a:lnTo>
                <a:lnTo>
                  <a:pt x="7143156" y="3741850"/>
                </a:lnTo>
                <a:lnTo>
                  <a:pt x="7147918" y="3741403"/>
                </a:lnTo>
                <a:lnTo>
                  <a:pt x="7152085" y="3740735"/>
                </a:lnTo>
                <a:lnTo>
                  <a:pt x="7159230" y="3739173"/>
                </a:lnTo>
                <a:lnTo>
                  <a:pt x="7167266" y="3738282"/>
                </a:lnTo>
                <a:lnTo>
                  <a:pt x="7175898" y="3737612"/>
                </a:lnTo>
                <a:lnTo>
                  <a:pt x="7184828" y="3737167"/>
                </a:lnTo>
                <a:lnTo>
                  <a:pt x="7194353" y="3736943"/>
                </a:lnTo>
                <a:lnTo>
                  <a:pt x="7203878" y="3736943"/>
                </a:lnTo>
                <a:lnTo>
                  <a:pt x="7225012" y="3737167"/>
                </a:lnTo>
                <a:lnTo>
                  <a:pt x="7247038" y="3737836"/>
                </a:lnTo>
                <a:lnTo>
                  <a:pt x="7269362" y="3738282"/>
                </a:lnTo>
                <a:lnTo>
                  <a:pt x="7291984" y="3738282"/>
                </a:lnTo>
                <a:lnTo>
                  <a:pt x="7302997" y="3738282"/>
                </a:lnTo>
                <a:lnTo>
                  <a:pt x="7314010" y="3737836"/>
                </a:lnTo>
                <a:lnTo>
                  <a:pt x="7315499" y="3740288"/>
                </a:lnTo>
                <a:lnTo>
                  <a:pt x="7316987" y="3742518"/>
                </a:lnTo>
                <a:lnTo>
                  <a:pt x="7318773" y="3744526"/>
                </a:lnTo>
                <a:lnTo>
                  <a:pt x="7320560" y="3746532"/>
                </a:lnTo>
                <a:lnTo>
                  <a:pt x="7322345" y="3747871"/>
                </a:lnTo>
                <a:lnTo>
                  <a:pt x="7324131" y="3748986"/>
                </a:lnTo>
                <a:lnTo>
                  <a:pt x="7325918" y="3750324"/>
                </a:lnTo>
                <a:lnTo>
                  <a:pt x="7328298" y="3750992"/>
                </a:lnTo>
                <a:lnTo>
                  <a:pt x="7330085" y="3751662"/>
                </a:lnTo>
                <a:lnTo>
                  <a:pt x="7332466" y="3752107"/>
                </a:lnTo>
                <a:lnTo>
                  <a:pt x="7336633" y="3752777"/>
                </a:lnTo>
                <a:lnTo>
                  <a:pt x="7341098" y="3752777"/>
                </a:lnTo>
                <a:lnTo>
                  <a:pt x="7345562" y="3752554"/>
                </a:lnTo>
                <a:lnTo>
                  <a:pt x="7350325" y="3751885"/>
                </a:lnTo>
                <a:lnTo>
                  <a:pt x="7355087" y="3750992"/>
                </a:lnTo>
                <a:lnTo>
                  <a:pt x="7364315" y="3749655"/>
                </a:lnTo>
                <a:lnTo>
                  <a:pt x="7369375" y="3748986"/>
                </a:lnTo>
                <a:lnTo>
                  <a:pt x="7373840" y="3748986"/>
                </a:lnTo>
                <a:lnTo>
                  <a:pt x="7378305" y="3749433"/>
                </a:lnTo>
                <a:lnTo>
                  <a:pt x="7382472" y="3750324"/>
                </a:lnTo>
                <a:lnTo>
                  <a:pt x="7381579" y="3751662"/>
                </a:lnTo>
                <a:lnTo>
                  <a:pt x="7380686" y="3753222"/>
                </a:lnTo>
                <a:lnTo>
                  <a:pt x="7379495" y="3754337"/>
                </a:lnTo>
                <a:lnTo>
                  <a:pt x="7378007" y="3755676"/>
                </a:lnTo>
                <a:lnTo>
                  <a:pt x="7376519" y="3756791"/>
                </a:lnTo>
                <a:lnTo>
                  <a:pt x="7374435" y="3757460"/>
                </a:lnTo>
                <a:lnTo>
                  <a:pt x="7370268" y="3759244"/>
                </a:lnTo>
                <a:lnTo>
                  <a:pt x="7365506" y="3760136"/>
                </a:lnTo>
                <a:lnTo>
                  <a:pt x="7360148" y="3761028"/>
                </a:lnTo>
                <a:lnTo>
                  <a:pt x="7354493" y="3761251"/>
                </a:lnTo>
                <a:lnTo>
                  <a:pt x="7348837" y="3761251"/>
                </a:lnTo>
                <a:lnTo>
                  <a:pt x="7343181" y="3761028"/>
                </a:lnTo>
                <a:lnTo>
                  <a:pt x="7337228" y="3760582"/>
                </a:lnTo>
                <a:lnTo>
                  <a:pt x="7326215" y="3759244"/>
                </a:lnTo>
                <a:lnTo>
                  <a:pt x="7316987" y="3757460"/>
                </a:lnTo>
                <a:lnTo>
                  <a:pt x="7310141" y="3756122"/>
                </a:lnTo>
                <a:lnTo>
                  <a:pt x="7305379" y="3761251"/>
                </a:lnTo>
                <a:lnTo>
                  <a:pt x="7300318" y="3765934"/>
                </a:lnTo>
                <a:lnTo>
                  <a:pt x="7294960" y="3770172"/>
                </a:lnTo>
                <a:lnTo>
                  <a:pt x="7289603" y="3774185"/>
                </a:lnTo>
                <a:lnTo>
                  <a:pt x="7283352" y="3777753"/>
                </a:lnTo>
                <a:lnTo>
                  <a:pt x="7276208" y="3781545"/>
                </a:lnTo>
                <a:lnTo>
                  <a:pt x="7268470" y="3784890"/>
                </a:lnTo>
                <a:lnTo>
                  <a:pt x="7259242" y="3788235"/>
                </a:lnTo>
                <a:lnTo>
                  <a:pt x="7259242" y="3774855"/>
                </a:lnTo>
                <a:lnTo>
                  <a:pt x="7257158" y="3776638"/>
                </a:lnTo>
                <a:lnTo>
                  <a:pt x="7254480" y="3777753"/>
                </a:lnTo>
                <a:lnTo>
                  <a:pt x="7251801" y="3779092"/>
                </a:lnTo>
                <a:lnTo>
                  <a:pt x="7248526" y="3779537"/>
                </a:lnTo>
                <a:lnTo>
                  <a:pt x="7244955" y="3779761"/>
                </a:lnTo>
                <a:lnTo>
                  <a:pt x="7241383" y="3780207"/>
                </a:lnTo>
                <a:lnTo>
                  <a:pt x="7233643" y="3779761"/>
                </a:lnTo>
                <a:lnTo>
                  <a:pt x="7233643" y="3782660"/>
                </a:lnTo>
                <a:lnTo>
                  <a:pt x="7234537" y="3784890"/>
                </a:lnTo>
                <a:lnTo>
                  <a:pt x="7235132" y="3786897"/>
                </a:lnTo>
                <a:lnTo>
                  <a:pt x="7236025" y="3788681"/>
                </a:lnTo>
                <a:lnTo>
                  <a:pt x="7237216" y="3790465"/>
                </a:lnTo>
                <a:lnTo>
                  <a:pt x="7237810" y="3792472"/>
                </a:lnTo>
                <a:lnTo>
                  <a:pt x="7238406" y="3795148"/>
                </a:lnTo>
                <a:lnTo>
                  <a:pt x="7238406" y="3797824"/>
                </a:lnTo>
                <a:lnTo>
                  <a:pt x="7237216" y="3795817"/>
                </a:lnTo>
                <a:lnTo>
                  <a:pt x="7235727" y="3794257"/>
                </a:lnTo>
                <a:lnTo>
                  <a:pt x="7234537" y="3792695"/>
                </a:lnTo>
                <a:lnTo>
                  <a:pt x="7233048" y="3791357"/>
                </a:lnTo>
                <a:lnTo>
                  <a:pt x="7231560" y="3790242"/>
                </a:lnTo>
                <a:lnTo>
                  <a:pt x="7229476" y="3789350"/>
                </a:lnTo>
                <a:lnTo>
                  <a:pt x="7227988" y="3788904"/>
                </a:lnTo>
                <a:lnTo>
                  <a:pt x="7226202" y="3788681"/>
                </a:lnTo>
                <a:lnTo>
                  <a:pt x="7224416" y="3788012"/>
                </a:lnTo>
                <a:lnTo>
                  <a:pt x="7222333" y="3788012"/>
                </a:lnTo>
                <a:lnTo>
                  <a:pt x="7218463" y="3788235"/>
                </a:lnTo>
                <a:lnTo>
                  <a:pt x="7214296" y="3788904"/>
                </a:lnTo>
                <a:lnTo>
                  <a:pt x="7210129" y="3790242"/>
                </a:lnTo>
                <a:lnTo>
                  <a:pt x="7205962" y="3791580"/>
                </a:lnTo>
                <a:lnTo>
                  <a:pt x="7201795" y="3793587"/>
                </a:lnTo>
                <a:lnTo>
                  <a:pt x="7197330" y="3795817"/>
                </a:lnTo>
                <a:lnTo>
                  <a:pt x="7193460" y="3798270"/>
                </a:lnTo>
                <a:lnTo>
                  <a:pt x="7185423" y="3803177"/>
                </a:lnTo>
                <a:lnTo>
                  <a:pt x="7178875" y="3807860"/>
                </a:lnTo>
                <a:lnTo>
                  <a:pt x="7176493" y="3806967"/>
                </a:lnTo>
                <a:lnTo>
                  <a:pt x="7175303" y="3806075"/>
                </a:lnTo>
                <a:lnTo>
                  <a:pt x="7174410" y="3805183"/>
                </a:lnTo>
                <a:lnTo>
                  <a:pt x="7173814" y="3804068"/>
                </a:lnTo>
                <a:lnTo>
                  <a:pt x="7173814" y="3802953"/>
                </a:lnTo>
                <a:lnTo>
                  <a:pt x="7174708" y="3801838"/>
                </a:lnTo>
                <a:lnTo>
                  <a:pt x="7176196" y="3799608"/>
                </a:lnTo>
                <a:lnTo>
                  <a:pt x="7180660" y="3794479"/>
                </a:lnTo>
                <a:lnTo>
                  <a:pt x="7182149" y="3792026"/>
                </a:lnTo>
                <a:lnTo>
                  <a:pt x="7182447" y="3790911"/>
                </a:lnTo>
                <a:lnTo>
                  <a:pt x="7183042" y="3789796"/>
                </a:lnTo>
                <a:lnTo>
                  <a:pt x="7177684" y="3790242"/>
                </a:lnTo>
                <a:lnTo>
                  <a:pt x="7173517" y="3791134"/>
                </a:lnTo>
                <a:lnTo>
                  <a:pt x="7167266" y="3792695"/>
                </a:lnTo>
                <a:lnTo>
                  <a:pt x="7163992" y="3793142"/>
                </a:lnTo>
                <a:lnTo>
                  <a:pt x="7161016" y="3792695"/>
                </a:lnTo>
                <a:lnTo>
                  <a:pt x="7157443" y="3792026"/>
                </a:lnTo>
                <a:lnTo>
                  <a:pt x="7152681" y="3790242"/>
                </a:lnTo>
                <a:lnTo>
                  <a:pt x="7151193" y="3790465"/>
                </a:lnTo>
                <a:lnTo>
                  <a:pt x="7149705" y="3791134"/>
                </a:lnTo>
                <a:lnTo>
                  <a:pt x="7149109" y="3792026"/>
                </a:lnTo>
                <a:lnTo>
                  <a:pt x="7148812" y="3792695"/>
                </a:lnTo>
                <a:lnTo>
                  <a:pt x="7148216" y="3794033"/>
                </a:lnTo>
                <a:lnTo>
                  <a:pt x="7148216" y="3795148"/>
                </a:lnTo>
                <a:lnTo>
                  <a:pt x="7149407" y="3797602"/>
                </a:lnTo>
                <a:lnTo>
                  <a:pt x="7150895" y="3800054"/>
                </a:lnTo>
                <a:lnTo>
                  <a:pt x="7153276" y="3802285"/>
                </a:lnTo>
                <a:lnTo>
                  <a:pt x="7154467" y="3802953"/>
                </a:lnTo>
                <a:lnTo>
                  <a:pt x="7155360" y="3803622"/>
                </a:lnTo>
                <a:lnTo>
                  <a:pt x="7156551" y="3803845"/>
                </a:lnTo>
                <a:lnTo>
                  <a:pt x="7155062" y="3804292"/>
                </a:lnTo>
                <a:lnTo>
                  <a:pt x="7152383" y="3804737"/>
                </a:lnTo>
                <a:lnTo>
                  <a:pt x="7150300" y="3804737"/>
                </a:lnTo>
                <a:lnTo>
                  <a:pt x="7147918" y="3804292"/>
                </a:lnTo>
                <a:lnTo>
                  <a:pt x="7143156" y="3803845"/>
                </a:lnTo>
                <a:lnTo>
                  <a:pt x="7138096" y="3803177"/>
                </a:lnTo>
                <a:lnTo>
                  <a:pt x="7133333" y="3802953"/>
                </a:lnTo>
                <a:lnTo>
                  <a:pt x="7130655" y="3803177"/>
                </a:lnTo>
                <a:lnTo>
                  <a:pt x="7127678" y="3803622"/>
                </a:lnTo>
                <a:lnTo>
                  <a:pt x="7124701" y="3804292"/>
                </a:lnTo>
                <a:lnTo>
                  <a:pt x="7121427" y="3805407"/>
                </a:lnTo>
                <a:lnTo>
                  <a:pt x="7118153" y="3806967"/>
                </a:lnTo>
                <a:lnTo>
                  <a:pt x="7114879" y="3808975"/>
                </a:lnTo>
                <a:lnTo>
                  <a:pt x="7114283" y="3811651"/>
                </a:lnTo>
                <a:lnTo>
                  <a:pt x="7114879" y="3813657"/>
                </a:lnTo>
                <a:lnTo>
                  <a:pt x="7115474" y="3815441"/>
                </a:lnTo>
                <a:lnTo>
                  <a:pt x="7116664" y="3816556"/>
                </a:lnTo>
                <a:lnTo>
                  <a:pt x="7117855" y="3817226"/>
                </a:lnTo>
                <a:lnTo>
                  <a:pt x="7119641" y="3817895"/>
                </a:lnTo>
                <a:lnTo>
                  <a:pt x="7123213" y="3818564"/>
                </a:lnTo>
                <a:lnTo>
                  <a:pt x="7125595" y="3819010"/>
                </a:lnTo>
                <a:lnTo>
                  <a:pt x="7126785" y="3819232"/>
                </a:lnTo>
                <a:lnTo>
                  <a:pt x="7127678" y="3820125"/>
                </a:lnTo>
                <a:lnTo>
                  <a:pt x="7127678" y="3821016"/>
                </a:lnTo>
                <a:lnTo>
                  <a:pt x="7127083" y="3822355"/>
                </a:lnTo>
                <a:lnTo>
                  <a:pt x="7125595" y="3824361"/>
                </a:lnTo>
                <a:lnTo>
                  <a:pt x="7123808" y="3826591"/>
                </a:lnTo>
                <a:lnTo>
                  <a:pt x="7129464" y="3827261"/>
                </a:lnTo>
                <a:lnTo>
                  <a:pt x="7135120" y="3828153"/>
                </a:lnTo>
                <a:lnTo>
                  <a:pt x="7145537" y="3829937"/>
                </a:lnTo>
                <a:lnTo>
                  <a:pt x="7156253" y="3832613"/>
                </a:lnTo>
                <a:lnTo>
                  <a:pt x="7166076" y="3835289"/>
                </a:lnTo>
                <a:lnTo>
                  <a:pt x="7175898" y="3838411"/>
                </a:lnTo>
                <a:lnTo>
                  <a:pt x="7185423" y="3841533"/>
                </a:lnTo>
                <a:lnTo>
                  <a:pt x="7195246" y="3844878"/>
                </a:lnTo>
                <a:lnTo>
                  <a:pt x="7205068" y="3847777"/>
                </a:lnTo>
                <a:lnTo>
                  <a:pt x="7204473" y="3848892"/>
                </a:lnTo>
                <a:lnTo>
                  <a:pt x="7203580" y="3849784"/>
                </a:lnTo>
                <a:lnTo>
                  <a:pt x="7202389" y="3850231"/>
                </a:lnTo>
                <a:lnTo>
                  <a:pt x="7200901" y="3850899"/>
                </a:lnTo>
                <a:lnTo>
                  <a:pt x="7197627" y="3851569"/>
                </a:lnTo>
                <a:lnTo>
                  <a:pt x="7193460" y="3851569"/>
                </a:lnTo>
                <a:lnTo>
                  <a:pt x="7188697" y="3851569"/>
                </a:lnTo>
                <a:lnTo>
                  <a:pt x="7183637" y="3850899"/>
                </a:lnTo>
                <a:lnTo>
                  <a:pt x="7172029" y="3849784"/>
                </a:lnTo>
                <a:lnTo>
                  <a:pt x="7166373" y="3849116"/>
                </a:lnTo>
                <a:lnTo>
                  <a:pt x="7160718" y="3848892"/>
                </a:lnTo>
                <a:lnTo>
                  <a:pt x="7155360" y="3849116"/>
                </a:lnTo>
                <a:lnTo>
                  <a:pt x="7150300" y="3849561"/>
                </a:lnTo>
                <a:lnTo>
                  <a:pt x="7147918" y="3850007"/>
                </a:lnTo>
                <a:lnTo>
                  <a:pt x="7145537" y="3850676"/>
                </a:lnTo>
                <a:lnTo>
                  <a:pt x="7143751" y="3851569"/>
                </a:lnTo>
                <a:lnTo>
                  <a:pt x="7141966" y="3852237"/>
                </a:lnTo>
                <a:lnTo>
                  <a:pt x="7140477" y="3853352"/>
                </a:lnTo>
                <a:lnTo>
                  <a:pt x="7138989" y="3854467"/>
                </a:lnTo>
                <a:lnTo>
                  <a:pt x="7137798" y="3856251"/>
                </a:lnTo>
                <a:lnTo>
                  <a:pt x="7136905" y="3858036"/>
                </a:lnTo>
                <a:lnTo>
                  <a:pt x="7142263" y="3860711"/>
                </a:lnTo>
                <a:lnTo>
                  <a:pt x="7147918" y="3862941"/>
                </a:lnTo>
                <a:lnTo>
                  <a:pt x="7153872" y="3864949"/>
                </a:lnTo>
                <a:lnTo>
                  <a:pt x="7159527" y="3866733"/>
                </a:lnTo>
                <a:lnTo>
                  <a:pt x="7166076" y="3867848"/>
                </a:lnTo>
                <a:lnTo>
                  <a:pt x="7172029" y="3868740"/>
                </a:lnTo>
                <a:lnTo>
                  <a:pt x="7178280" y="3869186"/>
                </a:lnTo>
                <a:lnTo>
                  <a:pt x="7185126" y="3869409"/>
                </a:lnTo>
                <a:lnTo>
                  <a:pt x="7191674" y="3869409"/>
                </a:lnTo>
                <a:lnTo>
                  <a:pt x="7197925" y="3869186"/>
                </a:lnTo>
                <a:lnTo>
                  <a:pt x="7210724" y="3868294"/>
                </a:lnTo>
                <a:lnTo>
                  <a:pt x="7223226" y="3866956"/>
                </a:lnTo>
                <a:lnTo>
                  <a:pt x="7235132" y="3865171"/>
                </a:lnTo>
                <a:lnTo>
                  <a:pt x="7234239" y="3867625"/>
                </a:lnTo>
                <a:lnTo>
                  <a:pt x="7232751" y="3869409"/>
                </a:lnTo>
                <a:lnTo>
                  <a:pt x="7230964" y="3871416"/>
                </a:lnTo>
                <a:lnTo>
                  <a:pt x="7229476" y="3873200"/>
                </a:lnTo>
                <a:lnTo>
                  <a:pt x="7227691" y="3874538"/>
                </a:lnTo>
                <a:lnTo>
                  <a:pt x="7225905" y="3875653"/>
                </a:lnTo>
                <a:lnTo>
                  <a:pt x="7223523" y="3876768"/>
                </a:lnTo>
                <a:lnTo>
                  <a:pt x="7221439" y="3877883"/>
                </a:lnTo>
                <a:lnTo>
                  <a:pt x="7218760" y="3878775"/>
                </a:lnTo>
                <a:lnTo>
                  <a:pt x="7216082" y="3879444"/>
                </a:lnTo>
                <a:lnTo>
                  <a:pt x="7213403" y="3879667"/>
                </a:lnTo>
                <a:lnTo>
                  <a:pt x="7210426" y="3880113"/>
                </a:lnTo>
                <a:lnTo>
                  <a:pt x="7203878" y="3880113"/>
                </a:lnTo>
                <a:lnTo>
                  <a:pt x="7196734" y="3879667"/>
                </a:lnTo>
                <a:lnTo>
                  <a:pt x="7197330" y="3881005"/>
                </a:lnTo>
                <a:lnTo>
                  <a:pt x="7197925" y="3881897"/>
                </a:lnTo>
                <a:lnTo>
                  <a:pt x="7198818" y="3882789"/>
                </a:lnTo>
                <a:lnTo>
                  <a:pt x="7200306" y="3883012"/>
                </a:lnTo>
                <a:lnTo>
                  <a:pt x="7202985" y="3883681"/>
                </a:lnTo>
                <a:lnTo>
                  <a:pt x="7205664" y="3883904"/>
                </a:lnTo>
                <a:lnTo>
                  <a:pt x="7205068" y="3885688"/>
                </a:lnTo>
                <a:lnTo>
                  <a:pt x="7203878" y="3886804"/>
                </a:lnTo>
                <a:lnTo>
                  <a:pt x="7202389" y="3887472"/>
                </a:lnTo>
                <a:lnTo>
                  <a:pt x="7200901" y="3887919"/>
                </a:lnTo>
                <a:lnTo>
                  <a:pt x="7196734" y="3888364"/>
                </a:lnTo>
                <a:lnTo>
                  <a:pt x="7192864" y="3888587"/>
                </a:lnTo>
                <a:lnTo>
                  <a:pt x="7200008" y="3888587"/>
                </a:lnTo>
                <a:lnTo>
                  <a:pt x="7206259" y="3889034"/>
                </a:lnTo>
                <a:lnTo>
                  <a:pt x="7212212" y="3889479"/>
                </a:lnTo>
                <a:lnTo>
                  <a:pt x="7217868" y="3890371"/>
                </a:lnTo>
                <a:lnTo>
                  <a:pt x="7223523" y="3891486"/>
                </a:lnTo>
                <a:lnTo>
                  <a:pt x="7228583" y="3892601"/>
                </a:lnTo>
                <a:lnTo>
                  <a:pt x="7238704" y="3895500"/>
                </a:lnTo>
                <a:lnTo>
                  <a:pt x="7248824" y="3898622"/>
                </a:lnTo>
                <a:lnTo>
                  <a:pt x="7259837" y="3901299"/>
                </a:lnTo>
                <a:lnTo>
                  <a:pt x="7265791" y="3902414"/>
                </a:lnTo>
                <a:lnTo>
                  <a:pt x="7272041" y="3903529"/>
                </a:lnTo>
                <a:lnTo>
                  <a:pt x="7279185" y="3904421"/>
                </a:lnTo>
                <a:lnTo>
                  <a:pt x="7286924" y="3905090"/>
                </a:lnTo>
                <a:lnTo>
                  <a:pt x="7286329" y="3907766"/>
                </a:lnTo>
                <a:lnTo>
                  <a:pt x="7286031" y="3910665"/>
                </a:lnTo>
                <a:lnTo>
                  <a:pt x="7286329" y="3912895"/>
                </a:lnTo>
                <a:lnTo>
                  <a:pt x="7286924" y="3914902"/>
                </a:lnTo>
                <a:lnTo>
                  <a:pt x="7287520" y="3916686"/>
                </a:lnTo>
                <a:lnTo>
                  <a:pt x="7288412" y="3918024"/>
                </a:lnTo>
                <a:lnTo>
                  <a:pt x="7289603" y="3919139"/>
                </a:lnTo>
                <a:lnTo>
                  <a:pt x="7291091" y="3920031"/>
                </a:lnTo>
                <a:lnTo>
                  <a:pt x="7292580" y="3920923"/>
                </a:lnTo>
                <a:lnTo>
                  <a:pt x="7294366" y="3921369"/>
                </a:lnTo>
                <a:lnTo>
                  <a:pt x="7298235" y="3922038"/>
                </a:lnTo>
                <a:lnTo>
                  <a:pt x="7302402" y="3922261"/>
                </a:lnTo>
                <a:lnTo>
                  <a:pt x="7306867" y="3922038"/>
                </a:lnTo>
                <a:lnTo>
                  <a:pt x="7316095" y="3921592"/>
                </a:lnTo>
                <a:lnTo>
                  <a:pt x="7320560" y="3921592"/>
                </a:lnTo>
                <a:lnTo>
                  <a:pt x="7324727" y="3922038"/>
                </a:lnTo>
                <a:lnTo>
                  <a:pt x="7326810" y="3922484"/>
                </a:lnTo>
                <a:lnTo>
                  <a:pt x="7328298" y="3923153"/>
                </a:lnTo>
                <a:lnTo>
                  <a:pt x="7329787" y="3923822"/>
                </a:lnTo>
                <a:lnTo>
                  <a:pt x="7331275" y="3924714"/>
                </a:lnTo>
                <a:lnTo>
                  <a:pt x="7332466" y="3925829"/>
                </a:lnTo>
                <a:lnTo>
                  <a:pt x="7333061" y="3927390"/>
                </a:lnTo>
                <a:lnTo>
                  <a:pt x="7333954" y="3928951"/>
                </a:lnTo>
                <a:lnTo>
                  <a:pt x="7334252" y="3931181"/>
                </a:lnTo>
                <a:lnTo>
                  <a:pt x="7327108" y="3930066"/>
                </a:lnTo>
                <a:lnTo>
                  <a:pt x="7319964" y="3929397"/>
                </a:lnTo>
                <a:lnTo>
                  <a:pt x="7313416" y="3928951"/>
                </a:lnTo>
                <a:lnTo>
                  <a:pt x="7306867" y="3928729"/>
                </a:lnTo>
                <a:lnTo>
                  <a:pt x="7300616" y="3928729"/>
                </a:lnTo>
                <a:lnTo>
                  <a:pt x="7294366" y="3928951"/>
                </a:lnTo>
                <a:lnTo>
                  <a:pt x="7288710" y="3929620"/>
                </a:lnTo>
                <a:lnTo>
                  <a:pt x="7282757" y="3930066"/>
                </a:lnTo>
                <a:lnTo>
                  <a:pt x="7271743" y="3931850"/>
                </a:lnTo>
                <a:lnTo>
                  <a:pt x="7261326" y="3934080"/>
                </a:lnTo>
                <a:lnTo>
                  <a:pt x="7250610" y="3936534"/>
                </a:lnTo>
                <a:lnTo>
                  <a:pt x="7240787" y="3939210"/>
                </a:lnTo>
                <a:lnTo>
                  <a:pt x="7230964" y="3941663"/>
                </a:lnTo>
                <a:lnTo>
                  <a:pt x="7220845" y="3943893"/>
                </a:lnTo>
                <a:lnTo>
                  <a:pt x="7211022" y="3945900"/>
                </a:lnTo>
                <a:lnTo>
                  <a:pt x="7205962" y="3946569"/>
                </a:lnTo>
                <a:lnTo>
                  <a:pt x="7200901" y="3947238"/>
                </a:lnTo>
                <a:lnTo>
                  <a:pt x="7195841" y="3947684"/>
                </a:lnTo>
                <a:lnTo>
                  <a:pt x="7190483" y="3947906"/>
                </a:lnTo>
                <a:lnTo>
                  <a:pt x="7184828" y="3947684"/>
                </a:lnTo>
                <a:lnTo>
                  <a:pt x="7179172" y="3947238"/>
                </a:lnTo>
                <a:lnTo>
                  <a:pt x="7173517" y="3946791"/>
                </a:lnTo>
                <a:lnTo>
                  <a:pt x="7167862" y="3945900"/>
                </a:lnTo>
                <a:lnTo>
                  <a:pt x="7161610" y="3944785"/>
                </a:lnTo>
                <a:lnTo>
                  <a:pt x="7155360" y="3943446"/>
                </a:lnTo>
                <a:lnTo>
                  <a:pt x="7153574" y="3944339"/>
                </a:lnTo>
                <a:lnTo>
                  <a:pt x="7151788" y="3945454"/>
                </a:lnTo>
                <a:lnTo>
                  <a:pt x="7150300" y="3946569"/>
                </a:lnTo>
                <a:lnTo>
                  <a:pt x="7149109" y="3948130"/>
                </a:lnTo>
                <a:lnTo>
                  <a:pt x="7148216" y="3949690"/>
                </a:lnTo>
                <a:lnTo>
                  <a:pt x="7148216" y="3950805"/>
                </a:lnTo>
                <a:lnTo>
                  <a:pt x="7148812" y="3951252"/>
                </a:lnTo>
                <a:lnTo>
                  <a:pt x="7149407" y="3951920"/>
                </a:lnTo>
                <a:lnTo>
                  <a:pt x="7150300" y="3952144"/>
                </a:lnTo>
                <a:lnTo>
                  <a:pt x="7151193" y="3952367"/>
                </a:lnTo>
                <a:lnTo>
                  <a:pt x="7149705" y="3953928"/>
                </a:lnTo>
                <a:lnTo>
                  <a:pt x="7148216" y="3955043"/>
                </a:lnTo>
                <a:lnTo>
                  <a:pt x="7146728" y="3955712"/>
                </a:lnTo>
                <a:lnTo>
                  <a:pt x="7144942" y="3956604"/>
                </a:lnTo>
                <a:lnTo>
                  <a:pt x="7140775" y="3957719"/>
                </a:lnTo>
                <a:lnTo>
                  <a:pt x="7136310" y="3958388"/>
                </a:lnTo>
                <a:lnTo>
                  <a:pt x="7131845" y="3958611"/>
                </a:lnTo>
                <a:lnTo>
                  <a:pt x="7126487" y="3958834"/>
                </a:lnTo>
                <a:lnTo>
                  <a:pt x="7116070" y="3958611"/>
                </a:lnTo>
                <a:lnTo>
                  <a:pt x="7110712" y="3958388"/>
                </a:lnTo>
                <a:lnTo>
                  <a:pt x="7105354" y="3958388"/>
                </a:lnTo>
                <a:lnTo>
                  <a:pt x="7099996" y="3958611"/>
                </a:lnTo>
                <a:lnTo>
                  <a:pt x="7095233" y="3959280"/>
                </a:lnTo>
                <a:lnTo>
                  <a:pt x="7090768" y="3960395"/>
                </a:lnTo>
                <a:lnTo>
                  <a:pt x="7088387" y="3960841"/>
                </a:lnTo>
                <a:lnTo>
                  <a:pt x="7086303" y="3961733"/>
                </a:lnTo>
                <a:lnTo>
                  <a:pt x="7084220" y="3962848"/>
                </a:lnTo>
                <a:lnTo>
                  <a:pt x="7082434" y="3963963"/>
                </a:lnTo>
                <a:lnTo>
                  <a:pt x="7080648" y="3965301"/>
                </a:lnTo>
                <a:lnTo>
                  <a:pt x="7079160" y="3967085"/>
                </a:lnTo>
                <a:lnTo>
                  <a:pt x="7076778" y="3964186"/>
                </a:lnTo>
                <a:lnTo>
                  <a:pt x="7074397" y="3961733"/>
                </a:lnTo>
                <a:lnTo>
                  <a:pt x="7072016" y="3959503"/>
                </a:lnTo>
                <a:lnTo>
                  <a:pt x="7069635" y="3957496"/>
                </a:lnTo>
                <a:lnTo>
                  <a:pt x="7066956" y="3955712"/>
                </a:lnTo>
                <a:lnTo>
                  <a:pt x="7063980" y="3954597"/>
                </a:lnTo>
                <a:lnTo>
                  <a:pt x="7061301" y="3953482"/>
                </a:lnTo>
                <a:lnTo>
                  <a:pt x="7058324" y="3952590"/>
                </a:lnTo>
                <a:lnTo>
                  <a:pt x="7055645" y="3952144"/>
                </a:lnTo>
                <a:lnTo>
                  <a:pt x="7052668" y="3951920"/>
                </a:lnTo>
                <a:lnTo>
                  <a:pt x="7049394" y="3951475"/>
                </a:lnTo>
                <a:lnTo>
                  <a:pt x="7046418" y="3951475"/>
                </a:lnTo>
                <a:lnTo>
                  <a:pt x="7039869" y="3952144"/>
                </a:lnTo>
                <a:lnTo>
                  <a:pt x="7033618" y="3953035"/>
                </a:lnTo>
                <a:lnTo>
                  <a:pt x="7026772" y="3954374"/>
                </a:lnTo>
                <a:lnTo>
                  <a:pt x="7020224" y="3956158"/>
                </a:lnTo>
                <a:lnTo>
                  <a:pt x="7006830" y="3959503"/>
                </a:lnTo>
                <a:lnTo>
                  <a:pt x="6999983" y="3961064"/>
                </a:lnTo>
                <a:lnTo>
                  <a:pt x="6993732" y="3962625"/>
                </a:lnTo>
                <a:lnTo>
                  <a:pt x="6987184" y="3963740"/>
                </a:lnTo>
                <a:lnTo>
                  <a:pt x="6981231" y="3963963"/>
                </a:lnTo>
                <a:lnTo>
                  <a:pt x="6975576" y="3961733"/>
                </a:lnTo>
                <a:lnTo>
                  <a:pt x="6969622" y="3959726"/>
                </a:lnTo>
                <a:lnTo>
                  <a:pt x="6963074" y="3958165"/>
                </a:lnTo>
                <a:lnTo>
                  <a:pt x="6956228" y="3956604"/>
                </a:lnTo>
                <a:lnTo>
                  <a:pt x="6949084" y="3955266"/>
                </a:lnTo>
                <a:lnTo>
                  <a:pt x="6941940" y="3954150"/>
                </a:lnTo>
                <a:lnTo>
                  <a:pt x="6934201" y="3953035"/>
                </a:lnTo>
                <a:lnTo>
                  <a:pt x="6926164" y="3952144"/>
                </a:lnTo>
                <a:lnTo>
                  <a:pt x="6909198" y="3950805"/>
                </a:lnTo>
                <a:lnTo>
                  <a:pt x="6891934" y="3949914"/>
                </a:lnTo>
                <a:lnTo>
                  <a:pt x="6873777" y="3949245"/>
                </a:lnTo>
                <a:lnTo>
                  <a:pt x="6855322" y="3948799"/>
                </a:lnTo>
                <a:lnTo>
                  <a:pt x="6818413" y="3947906"/>
                </a:lnTo>
                <a:lnTo>
                  <a:pt x="6800851" y="3947015"/>
                </a:lnTo>
                <a:lnTo>
                  <a:pt x="6783587" y="3946123"/>
                </a:lnTo>
                <a:lnTo>
                  <a:pt x="6766918" y="3944785"/>
                </a:lnTo>
                <a:lnTo>
                  <a:pt x="6759179" y="3943893"/>
                </a:lnTo>
                <a:lnTo>
                  <a:pt x="6751440" y="3942778"/>
                </a:lnTo>
                <a:lnTo>
                  <a:pt x="6744296" y="3941663"/>
                </a:lnTo>
                <a:lnTo>
                  <a:pt x="6737747" y="3940101"/>
                </a:lnTo>
                <a:lnTo>
                  <a:pt x="6731199" y="3938540"/>
                </a:lnTo>
                <a:lnTo>
                  <a:pt x="6724949" y="3936534"/>
                </a:lnTo>
                <a:lnTo>
                  <a:pt x="6723758" y="3940101"/>
                </a:lnTo>
                <a:lnTo>
                  <a:pt x="6721674" y="3942555"/>
                </a:lnTo>
                <a:lnTo>
                  <a:pt x="6719888" y="3944339"/>
                </a:lnTo>
                <a:lnTo>
                  <a:pt x="6718103" y="3945454"/>
                </a:lnTo>
                <a:lnTo>
                  <a:pt x="6715424" y="3945900"/>
                </a:lnTo>
                <a:lnTo>
                  <a:pt x="6712745" y="3946123"/>
                </a:lnTo>
                <a:lnTo>
                  <a:pt x="6706792" y="3946123"/>
                </a:lnTo>
                <a:lnTo>
                  <a:pt x="6703517" y="3945900"/>
                </a:lnTo>
                <a:lnTo>
                  <a:pt x="6699647" y="3945900"/>
                </a:lnTo>
                <a:lnTo>
                  <a:pt x="6695778" y="3946123"/>
                </a:lnTo>
                <a:lnTo>
                  <a:pt x="6692206" y="3946791"/>
                </a:lnTo>
                <a:lnTo>
                  <a:pt x="6687443" y="3947906"/>
                </a:lnTo>
                <a:lnTo>
                  <a:pt x="6683276" y="3949690"/>
                </a:lnTo>
                <a:lnTo>
                  <a:pt x="6678812" y="3952144"/>
                </a:lnTo>
                <a:lnTo>
                  <a:pt x="6674049" y="3955489"/>
                </a:lnTo>
                <a:lnTo>
                  <a:pt x="6674645" y="3953482"/>
                </a:lnTo>
                <a:lnTo>
                  <a:pt x="6675835" y="3951920"/>
                </a:lnTo>
                <a:lnTo>
                  <a:pt x="6678514" y="3948799"/>
                </a:lnTo>
                <a:lnTo>
                  <a:pt x="6679705" y="3947238"/>
                </a:lnTo>
                <a:lnTo>
                  <a:pt x="6680896" y="3945900"/>
                </a:lnTo>
                <a:lnTo>
                  <a:pt x="6681788" y="3943893"/>
                </a:lnTo>
                <a:lnTo>
                  <a:pt x="6682384" y="3941885"/>
                </a:lnTo>
                <a:lnTo>
                  <a:pt x="6673751" y="3945676"/>
                </a:lnTo>
                <a:lnTo>
                  <a:pt x="6664524" y="3949021"/>
                </a:lnTo>
                <a:lnTo>
                  <a:pt x="6655595" y="3951920"/>
                </a:lnTo>
                <a:lnTo>
                  <a:pt x="6646665" y="3954374"/>
                </a:lnTo>
                <a:lnTo>
                  <a:pt x="6637438" y="3956381"/>
                </a:lnTo>
                <a:lnTo>
                  <a:pt x="6628508" y="3958388"/>
                </a:lnTo>
                <a:lnTo>
                  <a:pt x="6610053" y="3961956"/>
                </a:lnTo>
                <a:lnTo>
                  <a:pt x="6591896" y="3965970"/>
                </a:lnTo>
                <a:lnTo>
                  <a:pt x="6582967" y="3967977"/>
                </a:lnTo>
                <a:lnTo>
                  <a:pt x="6573739" y="3970430"/>
                </a:lnTo>
                <a:lnTo>
                  <a:pt x="6564809" y="3973330"/>
                </a:lnTo>
                <a:lnTo>
                  <a:pt x="6555880" y="3976675"/>
                </a:lnTo>
                <a:lnTo>
                  <a:pt x="6547247" y="3980243"/>
                </a:lnTo>
                <a:lnTo>
                  <a:pt x="6538021" y="3984925"/>
                </a:lnTo>
                <a:lnTo>
                  <a:pt x="6538615" y="3986709"/>
                </a:lnTo>
                <a:lnTo>
                  <a:pt x="6538913" y="3987601"/>
                </a:lnTo>
                <a:lnTo>
                  <a:pt x="6539509" y="3988270"/>
                </a:lnTo>
                <a:lnTo>
                  <a:pt x="6540997" y="3989385"/>
                </a:lnTo>
                <a:lnTo>
                  <a:pt x="6543080" y="3989609"/>
                </a:lnTo>
                <a:lnTo>
                  <a:pt x="6545164" y="3989609"/>
                </a:lnTo>
                <a:lnTo>
                  <a:pt x="6547843" y="3989609"/>
                </a:lnTo>
                <a:lnTo>
                  <a:pt x="6553201" y="3988717"/>
                </a:lnTo>
                <a:lnTo>
                  <a:pt x="6555880" y="3988494"/>
                </a:lnTo>
                <a:lnTo>
                  <a:pt x="6558559" y="3988494"/>
                </a:lnTo>
                <a:lnTo>
                  <a:pt x="6560344" y="3988717"/>
                </a:lnTo>
                <a:lnTo>
                  <a:pt x="6562130" y="3989385"/>
                </a:lnTo>
                <a:lnTo>
                  <a:pt x="6563023" y="3989609"/>
                </a:lnTo>
                <a:lnTo>
                  <a:pt x="6563618" y="3990500"/>
                </a:lnTo>
                <a:lnTo>
                  <a:pt x="6564511" y="3992284"/>
                </a:lnTo>
                <a:lnTo>
                  <a:pt x="6564511" y="3994515"/>
                </a:lnTo>
                <a:lnTo>
                  <a:pt x="6563618" y="3997860"/>
                </a:lnTo>
                <a:lnTo>
                  <a:pt x="6554986" y="3998305"/>
                </a:lnTo>
                <a:lnTo>
                  <a:pt x="6546355" y="3998305"/>
                </a:lnTo>
                <a:lnTo>
                  <a:pt x="6530579" y="3998083"/>
                </a:lnTo>
                <a:lnTo>
                  <a:pt x="6516589" y="3997637"/>
                </a:lnTo>
                <a:lnTo>
                  <a:pt x="6509743" y="3997190"/>
                </a:lnTo>
                <a:lnTo>
                  <a:pt x="6503492" y="3997190"/>
                </a:lnTo>
                <a:lnTo>
                  <a:pt x="6496943" y="3997637"/>
                </a:lnTo>
                <a:lnTo>
                  <a:pt x="6490693" y="3998083"/>
                </a:lnTo>
                <a:lnTo>
                  <a:pt x="6484740" y="3999198"/>
                </a:lnTo>
                <a:lnTo>
                  <a:pt x="6478786" y="4000535"/>
                </a:lnTo>
                <a:lnTo>
                  <a:pt x="6472238" y="4002989"/>
                </a:lnTo>
                <a:lnTo>
                  <a:pt x="6466285" y="4005442"/>
                </a:lnTo>
                <a:lnTo>
                  <a:pt x="6459736" y="4008787"/>
                </a:lnTo>
                <a:lnTo>
                  <a:pt x="6453486" y="4013024"/>
                </a:lnTo>
                <a:lnTo>
                  <a:pt x="6452593" y="4011017"/>
                </a:lnTo>
                <a:lnTo>
                  <a:pt x="6451997" y="4009456"/>
                </a:lnTo>
                <a:lnTo>
                  <a:pt x="6451105" y="4007672"/>
                </a:lnTo>
                <a:lnTo>
                  <a:pt x="6449914" y="4006334"/>
                </a:lnTo>
                <a:lnTo>
                  <a:pt x="6447830" y="4003658"/>
                </a:lnTo>
                <a:lnTo>
                  <a:pt x="6444854" y="4002097"/>
                </a:lnTo>
                <a:lnTo>
                  <a:pt x="6441282" y="4000313"/>
                </a:lnTo>
                <a:lnTo>
                  <a:pt x="6438008" y="3998752"/>
                </a:lnTo>
                <a:lnTo>
                  <a:pt x="6435031" y="3997190"/>
                </a:lnTo>
                <a:lnTo>
                  <a:pt x="6431459" y="3995630"/>
                </a:lnTo>
                <a:lnTo>
                  <a:pt x="6430567" y="3996075"/>
                </a:lnTo>
                <a:lnTo>
                  <a:pt x="6429376" y="3997190"/>
                </a:lnTo>
                <a:lnTo>
                  <a:pt x="6428185" y="3998752"/>
                </a:lnTo>
                <a:lnTo>
                  <a:pt x="6427888" y="4000090"/>
                </a:lnTo>
                <a:lnTo>
                  <a:pt x="6426697" y="4003658"/>
                </a:lnTo>
                <a:lnTo>
                  <a:pt x="6425804" y="4007449"/>
                </a:lnTo>
                <a:lnTo>
                  <a:pt x="6424911" y="4010794"/>
                </a:lnTo>
                <a:lnTo>
                  <a:pt x="6424018" y="4012133"/>
                </a:lnTo>
                <a:lnTo>
                  <a:pt x="6422827" y="4013248"/>
                </a:lnTo>
                <a:lnTo>
                  <a:pt x="6421934" y="4013916"/>
                </a:lnTo>
                <a:lnTo>
                  <a:pt x="6419851" y="4014363"/>
                </a:lnTo>
                <a:lnTo>
                  <a:pt x="6417767" y="4014363"/>
                </a:lnTo>
                <a:lnTo>
                  <a:pt x="6415088" y="4013693"/>
                </a:lnTo>
                <a:lnTo>
                  <a:pt x="6414790" y="4011686"/>
                </a:lnTo>
                <a:lnTo>
                  <a:pt x="6414196" y="4009902"/>
                </a:lnTo>
                <a:lnTo>
                  <a:pt x="6414790" y="4008341"/>
                </a:lnTo>
                <a:lnTo>
                  <a:pt x="6415088" y="4007226"/>
                </a:lnTo>
                <a:lnTo>
                  <a:pt x="6415386" y="4005888"/>
                </a:lnTo>
                <a:lnTo>
                  <a:pt x="6416279" y="4004773"/>
                </a:lnTo>
                <a:lnTo>
                  <a:pt x="6418065" y="4003435"/>
                </a:lnTo>
                <a:lnTo>
                  <a:pt x="6419851" y="4002097"/>
                </a:lnTo>
                <a:lnTo>
                  <a:pt x="6421339" y="4000313"/>
                </a:lnTo>
                <a:lnTo>
                  <a:pt x="6422232" y="3999420"/>
                </a:lnTo>
                <a:lnTo>
                  <a:pt x="6422827" y="3998305"/>
                </a:lnTo>
                <a:lnTo>
                  <a:pt x="6422827" y="3997190"/>
                </a:lnTo>
                <a:lnTo>
                  <a:pt x="6423422" y="3995630"/>
                </a:lnTo>
                <a:lnTo>
                  <a:pt x="6416874" y="3997860"/>
                </a:lnTo>
                <a:lnTo>
                  <a:pt x="6410921" y="3999420"/>
                </a:lnTo>
                <a:lnTo>
                  <a:pt x="6404968" y="4000535"/>
                </a:lnTo>
                <a:lnTo>
                  <a:pt x="6398717" y="4001428"/>
                </a:lnTo>
                <a:lnTo>
                  <a:pt x="6392168" y="4001874"/>
                </a:lnTo>
                <a:lnTo>
                  <a:pt x="6385025" y="4002097"/>
                </a:lnTo>
                <a:lnTo>
                  <a:pt x="6376988" y="4001874"/>
                </a:lnTo>
                <a:lnTo>
                  <a:pt x="6368058" y="4000982"/>
                </a:lnTo>
                <a:lnTo>
                  <a:pt x="6369844" y="4002543"/>
                </a:lnTo>
                <a:lnTo>
                  <a:pt x="6371630" y="4004104"/>
                </a:lnTo>
                <a:lnTo>
                  <a:pt x="6372821" y="4005442"/>
                </a:lnTo>
                <a:lnTo>
                  <a:pt x="6374011" y="4006780"/>
                </a:lnTo>
                <a:lnTo>
                  <a:pt x="6374309" y="4008341"/>
                </a:lnTo>
                <a:lnTo>
                  <a:pt x="6374904" y="4009456"/>
                </a:lnTo>
                <a:lnTo>
                  <a:pt x="6375202" y="4012133"/>
                </a:lnTo>
                <a:lnTo>
                  <a:pt x="6374904" y="4015254"/>
                </a:lnTo>
                <a:lnTo>
                  <a:pt x="6374904" y="4019045"/>
                </a:lnTo>
                <a:lnTo>
                  <a:pt x="6375202" y="4022836"/>
                </a:lnTo>
                <a:lnTo>
                  <a:pt x="6375797" y="4025513"/>
                </a:lnTo>
                <a:lnTo>
                  <a:pt x="6376690" y="4027965"/>
                </a:lnTo>
                <a:lnTo>
                  <a:pt x="6379667" y="4028189"/>
                </a:lnTo>
                <a:lnTo>
                  <a:pt x="6382048" y="4028189"/>
                </a:lnTo>
                <a:lnTo>
                  <a:pt x="6384132" y="4027965"/>
                </a:lnTo>
                <a:lnTo>
                  <a:pt x="6385620" y="4027074"/>
                </a:lnTo>
                <a:lnTo>
                  <a:pt x="6387108" y="4025959"/>
                </a:lnTo>
                <a:lnTo>
                  <a:pt x="6388299" y="4024844"/>
                </a:lnTo>
                <a:lnTo>
                  <a:pt x="6390680" y="4022390"/>
                </a:lnTo>
                <a:lnTo>
                  <a:pt x="6393061" y="4019491"/>
                </a:lnTo>
                <a:lnTo>
                  <a:pt x="6394252" y="4018599"/>
                </a:lnTo>
                <a:lnTo>
                  <a:pt x="6396336" y="4017930"/>
                </a:lnTo>
                <a:lnTo>
                  <a:pt x="6398121" y="4017261"/>
                </a:lnTo>
                <a:lnTo>
                  <a:pt x="6400205" y="4017261"/>
                </a:lnTo>
                <a:lnTo>
                  <a:pt x="6402884" y="4017484"/>
                </a:lnTo>
                <a:lnTo>
                  <a:pt x="6406456" y="4018376"/>
                </a:lnTo>
                <a:lnTo>
                  <a:pt x="6404372" y="4021275"/>
                </a:lnTo>
                <a:lnTo>
                  <a:pt x="6402586" y="4023729"/>
                </a:lnTo>
                <a:lnTo>
                  <a:pt x="6399908" y="4025735"/>
                </a:lnTo>
                <a:lnTo>
                  <a:pt x="6396930" y="4027743"/>
                </a:lnTo>
                <a:lnTo>
                  <a:pt x="6393954" y="4029304"/>
                </a:lnTo>
                <a:lnTo>
                  <a:pt x="6390978" y="4030865"/>
                </a:lnTo>
                <a:lnTo>
                  <a:pt x="6384429" y="4033318"/>
                </a:lnTo>
                <a:lnTo>
                  <a:pt x="6377880" y="4036217"/>
                </a:lnTo>
                <a:lnTo>
                  <a:pt x="6374904" y="4037778"/>
                </a:lnTo>
                <a:lnTo>
                  <a:pt x="6372225" y="4039785"/>
                </a:lnTo>
                <a:lnTo>
                  <a:pt x="6369546" y="4041792"/>
                </a:lnTo>
                <a:lnTo>
                  <a:pt x="6367165" y="4044245"/>
                </a:lnTo>
                <a:lnTo>
                  <a:pt x="6365677" y="4047144"/>
                </a:lnTo>
                <a:lnTo>
                  <a:pt x="6364188" y="4050489"/>
                </a:lnTo>
                <a:lnTo>
                  <a:pt x="6363593" y="4050935"/>
                </a:lnTo>
                <a:lnTo>
                  <a:pt x="6362700" y="4050266"/>
                </a:lnTo>
                <a:lnTo>
                  <a:pt x="6362105" y="4049374"/>
                </a:lnTo>
                <a:lnTo>
                  <a:pt x="6361509" y="4048036"/>
                </a:lnTo>
                <a:lnTo>
                  <a:pt x="6361509" y="4044691"/>
                </a:lnTo>
                <a:lnTo>
                  <a:pt x="6362403" y="4040677"/>
                </a:lnTo>
                <a:lnTo>
                  <a:pt x="6363891" y="4037109"/>
                </a:lnTo>
                <a:lnTo>
                  <a:pt x="6365082" y="4035325"/>
                </a:lnTo>
                <a:lnTo>
                  <a:pt x="6365975" y="4033987"/>
                </a:lnTo>
                <a:lnTo>
                  <a:pt x="6367463" y="4032872"/>
                </a:lnTo>
                <a:lnTo>
                  <a:pt x="6369249" y="4032203"/>
                </a:lnTo>
                <a:lnTo>
                  <a:pt x="6370737" y="4031980"/>
                </a:lnTo>
                <a:lnTo>
                  <a:pt x="6372523" y="4032425"/>
                </a:lnTo>
                <a:lnTo>
                  <a:pt x="6372523" y="4027743"/>
                </a:lnTo>
                <a:lnTo>
                  <a:pt x="6371333" y="4023283"/>
                </a:lnTo>
                <a:lnTo>
                  <a:pt x="6369844" y="4019268"/>
                </a:lnTo>
                <a:lnTo>
                  <a:pt x="6368058" y="4015923"/>
                </a:lnTo>
                <a:lnTo>
                  <a:pt x="6365379" y="4013024"/>
                </a:lnTo>
                <a:lnTo>
                  <a:pt x="6362403" y="4010571"/>
                </a:lnTo>
                <a:lnTo>
                  <a:pt x="6358830" y="4008564"/>
                </a:lnTo>
                <a:lnTo>
                  <a:pt x="6355259" y="4007226"/>
                </a:lnTo>
                <a:lnTo>
                  <a:pt x="6351390" y="4006334"/>
                </a:lnTo>
                <a:lnTo>
                  <a:pt x="6347222" y="4005888"/>
                </a:lnTo>
                <a:lnTo>
                  <a:pt x="6343650" y="4006334"/>
                </a:lnTo>
                <a:lnTo>
                  <a:pt x="6339483" y="4006780"/>
                </a:lnTo>
                <a:lnTo>
                  <a:pt x="6335613" y="4008341"/>
                </a:lnTo>
                <a:lnTo>
                  <a:pt x="6331744" y="4009902"/>
                </a:lnTo>
                <a:lnTo>
                  <a:pt x="6328470" y="4012133"/>
                </a:lnTo>
                <a:lnTo>
                  <a:pt x="6325493" y="4015254"/>
                </a:lnTo>
                <a:lnTo>
                  <a:pt x="6326088" y="4016815"/>
                </a:lnTo>
                <a:lnTo>
                  <a:pt x="6326982" y="4017930"/>
                </a:lnTo>
                <a:lnTo>
                  <a:pt x="6328470" y="4018599"/>
                </a:lnTo>
                <a:lnTo>
                  <a:pt x="6330255" y="4019045"/>
                </a:lnTo>
                <a:lnTo>
                  <a:pt x="6334125" y="4019268"/>
                </a:lnTo>
                <a:lnTo>
                  <a:pt x="6338292" y="4019491"/>
                </a:lnTo>
                <a:lnTo>
                  <a:pt x="6336804" y="4020606"/>
                </a:lnTo>
                <a:lnTo>
                  <a:pt x="6335316" y="4022168"/>
                </a:lnTo>
                <a:lnTo>
                  <a:pt x="6332934" y="4025067"/>
                </a:lnTo>
                <a:lnTo>
                  <a:pt x="6328767" y="4031980"/>
                </a:lnTo>
                <a:lnTo>
                  <a:pt x="6326684" y="4035325"/>
                </a:lnTo>
                <a:lnTo>
                  <a:pt x="6324303" y="4038447"/>
                </a:lnTo>
                <a:lnTo>
                  <a:pt x="6322815" y="4039562"/>
                </a:lnTo>
                <a:lnTo>
                  <a:pt x="6321029" y="4040677"/>
                </a:lnTo>
                <a:lnTo>
                  <a:pt x="6319540" y="4041568"/>
                </a:lnTo>
                <a:lnTo>
                  <a:pt x="6317159" y="4042461"/>
                </a:lnTo>
                <a:lnTo>
                  <a:pt x="6317159" y="4037109"/>
                </a:lnTo>
                <a:lnTo>
                  <a:pt x="6316266" y="4032203"/>
                </a:lnTo>
                <a:lnTo>
                  <a:pt x="6314778" y="4027743"/>
                </a:lnTo>
                <a:lnTo>
                  <a:pt x="6312992" y="4023505"/>
                </a:lnTo>
                <a:lnTo>
                  <a:pt x="6310313" y="4019491"/>
                </a:lnTo>
                <a:lnTo>
                  <a:pt x="6307336" y="4015254"/>
                </a:lnTo>
                <a:lnTo>
                  <a:pt x="6299895" y="4006557"/>
                </a:lnTo>
                <a:lnTo>
                  <a:pt x="6297216" y="4008341"/>
                </a:lnTo>
                <a:lnTo>
                  <a:pt x="6293942" y="4009456"/>
                </a:lnTo>
                <a:lnTo>
                  <a:pt x="6290370" y="4010571"/>
                </a:lnTo>
                <a:lnTo>
                  <a:pt x="6286798" y="4010794"/>
                </a:lnTo>
                <a:lnTo>
                  <a:pt x="6282631" y="4011017"/>
                </a:lnTo>
                <a:lnTo>
                  <a:pt x="6278464" y="4011463"/>
                </a:lnTo>
                <a:lnTo>
                  <a:pt x="6269832" y="4011017"/>
                </a:lnTo>
                <a:lnTo>
                  <a:pt x="6261200" y="4011017"/>
                </a:lnTo>
                <a:lnTo>
                  <a:pt x="6257033" y="4011463"/>
                </a:lnTo>
                <a:lnTo>
                  <a:pt x="6252865" y="4011686"/>
                </a:lnTo>
                <a:lnTo>
                  <a:pt x="6248996" y="4012133"/>
                </a:lnTo>
                <a:lnTo>
                  <a:pt x="6245721" y="4013024"/>
                </a:lnTo>
                <a:lnTo>
                  <a:pt x="6242745" y="4014363"/>
                </a:lnTo>
                <a:lnTo>
                  <a:pt x="6240364" y="4016369"/>
                </a:lnTo>
                <a:lnTo>
                  <a:pt x="6240661" y="4017484"/>
                </a:lnTo>
                <a:lnTo>
                  <a:pt x="6241554" y="4018376"/>
                </a:lnTo>
                <a:lnTo>
                  <a:pt x="6242745" y="4019268"/>
                </a:lnTo>
                <a:lnTo>
                  <a:pt x="6243340" y="4019714"/>
                </a:lnTo>
                <a:lnTo>
                  <a:pt x="6246019" y="4020606"/>
                </a:lnTo>
                <a:lnTo>
                  <a:pt x="6248698" y="4021053"/>
                </a:lnTo>
                <a:lnTo>
                  <a:pt x="6251675" y="4021275"/>
                </a:lnTo>
                <a:lnTo>
                  <a:pt x="6254652" y="4021275"/>
                </a:lnTo>
                <a:lnTo>
                  <a:pt x="6261498" y="4021053"/>
                </a:lnTo>
                <a:lnTo>
                  <a:pt x="6264474" y="4021053"/>
                </a:lnTo>
                <a:lnTo>
                  <a:pt x="6267450" y="4021275"/>
                </a:lnTo>
                <a:lnTo>
                  <a:pt x="6270129" y="4021721"/>
                </a:lnTo>
                <a:lnTo>
                  <a:pt x="6271915" y="4022836"/>
                </a:lnTo>
                <a:lnTo>
                  <a:pt x="6273106" y="4023729"/>
                </a:lnTo>
                <a:lnTo>
                  <a:pt x="6273999" y="4024620"/>
                </a:lnTo>
                <a:lnTo>
                  <a:pt x="6274296" y="4025735"/>
                </a:lnTo>
                <a:lnTo>
                  <a:pt x="6274594" y="4026850"/>
                </a:lnTo>
                <a:lnTo>
                  <a:pt x="6274892" y="4029973"/>
                </a:lnTo>
                <a:lnTo>
                  <a:pt x="6274594" y="4033987"/>
                </a:lnTo>
                <a:lnTo>
                  <a:pt x="6270725" y="4031310"/>
                </a:lnTo>
                <a:lnTo>
                  <a:pt x="6267748" y="4029304"/>
                </a:lnTo>
                <a:lnTo>
                  <a:pt x="6264474" y="4027965"/>
                </a:lnTo>
                <a:lnTo>
                  <a:pt x="6261795" y="4027074"/>
                </a:lnTo>
                <a:lnTo>
                  <a:pt x="6258819" y="4026850"/>
                </a:lnTo>
                <a:lnTo>
                  <a:pt x="6256140" y="4026850"/>
                </a:lnTo>
                <a:lnTo>
                  <a:pt x="6254056" y="4027519"/>
                </a:lnTo>
                <a:lnTo>
                  <a:pt x="6251377" y="4028634"/>
                </a:lnTo>
                <a:lnTo>
                  <a:pt x="6248996" y="4029750"/>
                </a:lnTo>
                <a:lnTo>
                  <a:pt x="6246912" y="4031310"/>
                </a:lnTo>
                <a:lnTo>
                  <a:pt x="6241852" y="4035102"/>
                </a:lnTo>
                <a:lnTo>
                  <a:pt x="6237387" y="4039339"/>
                </a:lnTo>
                <a:lnTo>
                  <a:pt x="6232029" y="4043576"/>
                </a:lnTo>
                <a:lnTo>
                  <a:pt x="6232327" y="4041568"/>
                </a:lnTo>
                <a:lnTo>
                  <a:pt x="6232029" y="4039339"/>
                </a:lnTo>
                <a:lnTo>
                  <a:pt x="6231732" y="4037555"/>
                </a:lnTo>
                <a:lnTo>
                  <a:pt x="6230839" y="4035994"/>
                </a:lnTo>
                <a:lnTo>
                  <a:pt x="6229350" y="4034433"/>
                </a:lnTo>
                <a:lnTo>
                  <a:pt x="6227862" y="4033095"/>
                </a:lnTo>
                <a:lnTo>
                  <a:pt x="6226077" y="4031980"/>
                </a:lnTo>
                <a:lnTo>
                  <a:pt x="6223695" y="4030865"/>
                </a:lnTo>
                <a:lnTo>
                  <a:pt x="6221611" y="4029973"/>
                </a:lnTo>
                <a:lnTo>
                  <a:pt x="6218933" y="4029080"/>
                </a:lnTo>
                <a:lnTo>
                  <a:pt x="6215956" y="4028634"/>
                </a:lnTo>
                <a:lnTo>
                  <a:pt x="6213277" y="4028189"/>
                </a:lnTo>
                <a:lnTo>
                  <a:pt x="6206729" y="4027965"/>
                </a:lnTo>
                <a:lnTo>
                  <a:pt x="6200180" y="4028189"/>
                </a:lnTo>
                <a:lnTo>
                  <a:pt x="6193334" y="4029304"/>
                </a:lnTo>
                <a:lnTo>
                  <a:pt x="6186488" y="4030865"/>
                </a:lnTo>
                <a:lnTo>
                  <a:pt x="6183214" y="4031980"/>
                </a:lnTo>
                <a:lnTo>
                  <a:pt x="6180237" y="4033095"/>
                </a:lnTo>
                <a:lnTo>
                  <a:pt x="6177261" y="4034433"/>
                </a:lnTo>
                <a:lnTo>
                  <a:pt x="6173986" y="4035994"/>
                </a:lnTo>
                <a:lnTo>
                  <a:pt x="6171605" y="4037555"/>
                </a:lnTo>
                <a:lnTo>
                  <a:pt x="6168926" y="4039562"/>
                </a:lnTo>
                <a:lnTo>
                  <a:pt x="6166545" y="4041568"/>
                </a:lnTo>
                <a:lnTo>
                  <a:pt x="6164759" y="4043576"/>
                </a:lnTo>
                <a:lnTo>
                  <a:pt x="6162973" y="4045806"/>
                </a:lnTo>
                <a:lnTo>
                  <a:pt x="6161783" y="4048259"/>
                </a:lnTo>
                <a:lnTo>
                  <a:pt x="6160592" y="4050935"/>
                </a:lnTo>
                <a:lnTo>
                  <a:pt x="6159698" y="4053611"/>
                </a:lnTo>
                <a:lnTo>
                  <a:pt x="6157317" y="4053834"/>
                </a:lnTo>
                <a:lnTo>
                  <a:pt x="6154639" y="4053388"/>
                </a:lnTo>
                <a:lnTo>
                  <a:pt x="6151960" y="4052496"/>
                </a:lnTo>
                <a:lnTo>
                  <a:pt x="6149579" y="4051381"/>
                </a:lnTo>
                <a:lnTo>
                  <a:pt x="6147495" y="4050043"/>
                </a:lnTo>
                <a:lnTo>
                  <a:pt x="6145114" y="4048259"/>
                </a:lnTo>
                <a:lnTo>
                  <a:pt x="6141244" y="4045137"/>
                </a:lnTo>
                <a:lnTo>
                  <a:pt x="6139756" y="4043799"/>
                </a:lnTo>
                <a:lnTo>
                  <a:pt x="6137970" y="4042683"/>
                </a:lnTo>
                <a:lnTo>
                  <a:pt x="6136481" y="4042015"/>
                </a:lnTo>
                <a:lnTo>
                  <a:pt x="6134993" y="4042015"/>
                </a:lnTo>
                <a:lnTo>
                  <a:pt x="6133802" y="4042683"/>
                </a:lnTo>
                <a:lnTo>
                  <a:pt x="6132314" y="4044022"/>
                </a:lnTo>
                <a:lnTo>
                  <a:pt x="6131123" y="4046252"/>
                </a:lnTo>
                <a:lnTo>
                  <a:pt x="6130231" y="4049374"/>
                </a:lnTo>
                <a:lnTo>
                  <a:pt x="6128445" y="4046921"/>
                </a:lnTo>
                <a:lnTo>
                  <a:pt x="6126659" y="4044245"/>
                </a:lnTo>
                <a:lnTo>
                  <a:pt x="6124873" y="4042461"/>
                </a:lnTo>
                <a:lnTo>
                  <a:pt x="6122492" y="4040677"/>
                </a:lnTo>
                <a:lnTo>
                  <a:pt x="6119813" y="4038893"/>
                </a:lnTo>
                <a:lnTo>
                  <a:pt x="6117431" y="4037555"/>
                </a:lnTo>
                <a:lnTo>
                  <a:pt x="6114158" y="4036663"/>
                </a:lnTo>
                <a:lnTo>
                  <a:pt x="6111181" y="4035548"/>
                </a:lnTo>
                <a:lnTo>
                  <a:pt x="6104633" y="4034433"/>
                </a:lnTo>
                <a:lnTo>
                  <a:pt x="6097191" y="4033540"/>
                </a:lnTo>
                <a:lnTo>
                  <a:pt x="6082904" y="4032203"/>
                </a:lnTo>
                <a:lnTo>
                  <a:pt x="6082606" y="4034655"/>
                </a:lnTo>
                <a:lnTo>
                  <a:pt x="6082904" y="4036663"/>
                </a:lnTo>
                <a:lnTo>
                  <a:pt x="6083498" y="4038447"/>
                </a:lnTo>
                <a:lnTo>
                  <a:pt x="6084392" y="4039339"/>
                </a:lnTo>
                <a:lnTo>
                  <a:pt x="6086177" y="4040008"/>
                </a:lnTo>
                <a:lnTo>
                  <a:pt x="6087964" y="4040677"/>
                </a:lnTo>
                <a:lnTo>
                  <a:pt x="6091238" y="4041346"/>
                </a:lnTo>
                <a:lnTo>
                  <a:pt x="6090642" y="4042461"/>
                </a:lnTo>
                <a:lnTo>
                  <a:pt x="6089750" y="4043130"/>
                </a:lnTo>
                <a:lnTo>
                  <a:pt x="6088559" y="4044022"/>
                </a:lnTo>
                <a:lnTo>
                  <a:pt x="6087071" y="4044245"/>
                </a:lnTo>
                <a:lnTo>
                  <a:pt x="6085583" y="4044245"/>
                </a:lnTo>
                <a:lnTo>
                  <a:pt x="6084094" y="4044022"/>
                </a:lnTo>
                <a:lnTo>
                  <a:pt x="6080820" y="4043130"/>
                </a:lnTo>
                <a:lnTo>
                  <a:pt x="6076950" y="4041568"/>
                </a:lnTo>
                <a:lnTo>
                  <a:pt x="6073379" y="4039562"/>
                </a:lnTo>
                <a:lnTo>
                  <a:pt x="6064151" y="4035102"/>
                </a:lnTo>
                <a:lnTo>
                  <a:pt x="6059686" y="4033095"/>
                </a:lnTo>
                <a:lnTo>
                  <a:pt x="6055221" y="4031310"/>
                </a:lnTo>
                <a:lnTo>
                  <a:pt x="6052840" y="4030865"/>
                </a:lnTo>
                <a:lnTo>
                  <a:pt x="6050756" y="4030642"/>
                </a:lnTo>
                <a:lnTo>
                  <a:pt x="6048375" y="4030195"/>
                </a:lnTo>
                <a:lnTo>
                  <a:pt x="6046589" y="4030195"/>
                </a:lnTo>
                <a:lnTo>
                  <a:pt x="6044208" y="4030642"/>
                </a:lnTo>
                <a:lnTo>
                  <a:pt x="6042422" y="4031088"/>
                </a:lnTo>
                <a:lnTo>
                  <a:pt x="6040636" y="4031980"/>
                </a:lnTo>
                <a:lnTo>
                  <a:pt x="6038552" y="4033318"/>
                </a:lnTo>
                <a:lnTo>
                  <a:pt x="6036767" y="4034655"/>
                </a:lnTo>
                <a:lnTo>
                  <a:pt x="6034981" y="4036663"/>
                </a:lnTo>
                <a:lnTo>
                  <a:pt x="6033195" y="4039339"/>
                </a:lnTo>
                <a:lnTo>
                  <a:pt x="6031706" y="4042015"/>
                </a:lnTo>
                <a:lnTo>
                  <a:pt x="6031706" y="4038447"/>
                </a:lnTo>
                <a:lnTo>
                  <a:pt x="6031706" y="4037109"/>
                </a:lnTo>
                <a:lnTo>
                  <a:pt x="6031111" y="4035994"/>
                </a:lnTo>
                <a:lnTo>
                  <a:pt x="6030814" y="4034655"/>
                </a:lnTo>
                <a:lnTo>
                  <a:pt x="6029623" y="4034210"/>
                </a:lnTo>
                <a:lnTo>
                  <a:pt x="6028730" y="4033318"/>
                </a:lnTo>
                <a:lnTo>
                  <a:pt x="6027242" y="4033095"/>
                </a:lnTo>
                <a:lnTo>
                  <a:pt x="6025754" y="4034655"/>
                </a:lnTo>
                <a:lnTo>
                  <a:pt x="6025158" y="4036217"/>
                </a:lnTo>
                <a:lnTo>
                  <a:pt x="6025158" y="4037555"/>
                </a:lnTo>
                <a:lnTo>
                  <a:pt x="6025158" y="4039339"/>
                </a:lnTo>
                <a:lnTo>
                  <a:pt x="6024563" y="4040677"/>
                </a:lnTo>
                <a:lnTo>
                  <a:pt x="6023967" y="4042683"/>
                </a:lnTo>
                <a:lnTo>
                  <a:pt x="6022181" y="4044245"/>
                </a:lnTo>
                <a:lnTo>
                  <a:pt x="6018908" y="4046698"/>
                </a:lnTo>
                <a:lnTo>
                  <a:pt x="6015335" y="4045137"/>
                </a:lnTo>
                <a:lnTo>
                  <a:pt x="6014145" y="4044691"/>
                </a:lnTo>
                <a:lnTo>
                  <a:pt x="6012954" y="4043799"/>
                </a:lnTo>
                <a:lnTo>
                  <a:pt x="6012656" y="4043130"/>
                </a:lnTo>
                <a:lnTo>
                  <a:pt x="6012359" y="4042461"/>
                </a:lnTo>
                <a:lnTo>
                  <a:pt x="6012359" y="4040453"/>
                </a:lnTo>
                <a:lnTo>
                  <a:pt x="6012656" y="4038447"/>
                </a:lnTo>
                <a:lnTo>
                  <a:pt x="6013252" y="4035548"/>
                </a:lnTo>
                <a:lnTo>
                  <a:pt x="6014145" y="4032425"/>
                </a:lnTo>
                <a:lnTo>
                  <a:pt x="6014442" y="4028858"/>
                </a:lnTo>
                <a:lnTo>
                  <a:pt x="6010871" y="4033540"/>
                </a:lnTo>
                <a:lnTo>
                  <a:pt x="6006108" y="4037778"/>
                </a:lnTo>
                <a:lnTo>
                  <a:pt x="6001643" y="4042015"/>
                </a:lnTo>
                <a:lnTo>
                  <a:pt x="5996881" y="4046029"/>
                </a:lnTo>
                <a:lnTo>
                  <a:pt x="5987058" y="4053388"/>
                </a:lnTo>
                <a:lnTo>
                  <a:pt x="5976938" y="4060748"/>
                </a:lnTo>
                <a:lnTo>
                  <a:pt x="5976640" y="4057849"/>
                </a:lnTo>
                <a:lnTo>
                  <a:pt x="5975747" y="4055173"/>
                </a:lnTo>
                <a:lnTo>
                  <a:pt x="5974259" y="4052050"/>
                </a:lnTo>
                <a:lnTo>
                  <a:pt x="5972473" y="4049151"/>
                </a:lnTo>
                <a:lnTo>
                  <a:pt x="5971283" y="4047813"/>
                </a:lnTo>
                <a:lnTo>
                  <a:pt x="5969794" y="4046698"/>
                </a:lnTo>
                <a:lnTo>
                  <a:pt x="5967710" y="4045583"/>
                </a:lnTo>
                <a:lnTo>
                  <a:pt x="5965925" y="4044691"/>
                </a:lnTo>
                <a:lnTo>
                  <a:pt x="5963841" y="4043799"/>
                </a:lnTo>
                <a:lnTo>
                  <a:pt x="5961162" y="4043576"/>
                </a:lnTo>
                <a:lnTo>
                  <a:pt x="5958483" y="4043130"/>
                </a:lnTo>
                <a:lnTo>
                  <a:pt x="5954911" y="4042907"/>
                </a:lnTo>
                <a:lnTo>
                  <a:pt x="5956995" y="4044914"/>
                </a:lnTo>
                <a:lnTo>
                  <a:pt x="5958781" y="4046698"/>
                </a:lnTo>
                <a:lnTo>
                  <a:pt x="5959971" y="4048036"/>
                </a:lnTo>
                <a:lnTo>
                  <a:pt x="5960567" y="4049597"/>
                </a:lnTo>
                <a:lnTo>
                  <a:pt x="5961460" y="4051158"/>
                </a:lnTo>
                <a:lnTo>
                  <a:pt x="5961460" y="4052496"/>
                </a:lnTo>
                <a:lnTo>
                  <a:pt x="5961460" y="4053611"/>
                </a:lnTo>
                <a:lnTo>
                  <a:pt x="5961460" y="4054726"/>
                </a:lnTo>
                <a:lnTo>
                  <a:pt x="5960567" y="4055841"/>
                </a:lnTo>
                <a:lnTo>
                  <a:pt x="5960269" y="4056733"/>
                </a:lnTo>
                <a:lnTo>
                  <a:pt x="5958483" y="4058518"/>
                </a:lnTo>
                <a:lnTo>
                  <a:pt x="5955804" y="4059633"/>
                </a:lnTo>
                <a:lnTo>
                  <a:pt x="5952827" y="4060524"/>
                </a:lnTo>
                <a:lnTo>
                  <a:pt x="5949851" y="4060748"/>
                </a:lnTo>
                <a:lnTo>
                  <a:pt x="5946279" y="4060524"/>
                </a:lnTo>
                <a:lnTo>
                  <a:pt x="5943302" y="4059855"/>
                </a:lnTo>
                <a:lnTo>
                  <a:pt x="5940326" y="4058518"/>
                </a:lnTo>
                <a:lnTo>
                  <a:pt x="5937647" y="4056733"/>
                </a:lnTo>
                <a:lnTo>
                  <a:pt x="5936456" y="4055618"/>
                </a:lnTo>
                <a:lnTo>
                  <a:pt x="5935861" y="4054503"/>
                </a:lnTo>
                <a:lnTo>
                  <a:pt x="5934968" y="4053165"/>
                </a:lnTo>
                <a:lnTo>
                  <a:pt x="5934373" y="4051381"/>
                </a:lnTo>
                <a:lnTo>
                  <a:pt x="5934075" y="4049597"/>
                </a:lnTo>
                <a:lnTo>
                  <a:pt x="5934075" y="4048036"/>
                </a:lnTo>
                <a:lnTo>
                  <a:pt x="5931694" y="4048928"/>
                </a:lnTo>
                <a:lnTo>
                  <a:pt x="5929015" y="4050935"/>
                </a:lnTo>
                <a:lnTo>
                  <a:pt x="5926039" y="4053388"/>
                </a:lnTo>
                <a:lnTo>
                  <a:pt x="5923657" y="4055841"/>
                </a:lnTo>
                <a:lnTo>
                  <a:pt x="5922764" y="4057625"/>
                </a:lnTo>
                <a:lnTo>
                  <a:pt x="5921871" y="4058964"/>
                </a:lnTo>
                <a:lnTo>
                  <a:pt x="5921573" y="4060524"/>
                </a:lnTo>
                <a:lnTo>
                  <a:pt x="5921573" y="4061863"/>
                </a:lnTo>
                <a:lnTo>
                  <a:pt x="5921573" y="4062978"/>
                </a:lnTo>
                <a:lnTo>
                  <a:pt x="5922764" y="4064093"/>
                </a:lnTo>
                <a:lnTo>
                  <a:pt x="5923657" y="4065208"/>
                </a:lnTo>
                <a:lnTo>
                  <a:pt x="5925741" y="4066099"/>
                </a:lnTo>
                <a:lnTo>
                  <a:pt x="5924550" y="4065877"/>
                </a:lnTo>
                <a:lnTo>
                  <a:pt x="5923062" y="4065208"/>
                </a:lnTo>
                <a:lnTo>
                  <a:pt x="5918597" y="4062754"/>
                </a:lnTo>
                <a:lnTo>
                  <a:pt x="5913239" y="4059633"/>
                </a:lnTo>
                <a:lnTo>
                  <a:pt x="5910262" y="4058071"/>
                </a:lnTo>
                <a:lnTo>
                  <a:pt x="5907286" y="4056733"/>
                </a:lnTo>
                <a:lnTo>
                  <a:pt x="5903714" y="4055618"/>
                </a:lnTo>
                <a:lnTo>
                  <a:pt x="5900737" y="4055173"/>
                </a:lnTo>
                <a:lnTo>
                  <a:pt x="5897464" y="4055173"/>
                </a:lnTo>
                <a:lnTo>
                  <a:pt x="5895975" y="4055395"/>
                </a:lnTo>
                <a:lnTo>
                  <a:pt x="5894189" y="4055618"/>
                </a:lnTo>
                <a:lnTo>
                  <a:pt x="5892701" y="4056288"/>
                </a:lnTo>
                <a:lnTo>
                  <a:pt x="5890915" y="4056956"/>
                </a:lnTo>
                <a:lnTo>
                  <a:pt x="5889427" y="4057849"/>
                </a:lnTo>
                <a:lnTo>
                  <a:pt x="5888533" y="4059186"/>
                </a:lnTo>
                <a:lnTo>
                  <a:pt x="5887045" y="4060748"/>
                </a:lnTo>
                <a:lnTo>
                  <a:pt x="5885557" y="4062309"/>
                </a:lnTo>
                <a:lnTo>
                  <a:pt x="5883176" y="4066545"/>
                </a:lnTo>
                <a:lnTo>
                  <a:pt x="5880497" y="4064762"/>
                </a:lnTo>
                <a:lnTo>
                  <a:pt x="5877818" y="4062978"/>
                </a:lnTo>
                <a:lnTo>
                  <a:pt x="5874841" y="4061639"/>
                </a:lnTo>
                <a:lnTo>
                  <a:pt x="5872162" y="4060079"/>
                </a:lnTo>
                <a:lnTo>
                  <a:pt x="5869186" y="4058964"/>
                </a:lnTo>
                <a:lnTo>
                  <a:pt x="5866210" y="4058071"/>
                </a:lnTo>
                <a:lnTo>
                  <a:pt x="5862935" y="4057625"/>
                </a:lnTo>
                <a:lnTo>
                  <a:pt x="5859958" y="4056956"/>
                </a:lnTo>
                <a:lnTo>
                  <a:pt x="5856685" y="4056733"/>
                </a:lnTo>
                <a:lnTo>
                  <a:pt x="5853410" y="4056733"/>
                </a:lnTo>
                <a:lnTo>
                  <a:pt x="5847160" y="4056733"/>
                </a:lnTo>
                <a:lnTo>
                  <a:pt x="5840908" y="4057625"/>
                </a:lnTo>
                <a:lnTo>
                  <a:pt x="5834658" y="4059186"/>
                </a:lnTo>
                <a:lnTo>
                  <a:pt x="5829002" y="4061194"/>
                </a:lnTo>
                <a:lnTo>
                  <a:pt x="5823347" y="4063424"/>
                </a:lnTo>
                <a:lnTo>
                  <a:pt x="5817989" y="4066323"/>
                </a:lnTo>
                <a:lnTo>
                  <a:pt x="5813524" y="4069668"/>
                </a:lnTo>
                <a:lnTo>
                  <a:pt x="5809654" y="4073458"/>
                </a:lnTo>
                <a:lnTo>
                  <a:pt x="5806381" y="4077249"/>
                </a:lnTo>
                <a:lnTo>
                  <a:pt x="5804892" y="4079257"/>
                </a:lnTo>
                <a:lnTo>
                  <a:pt x="5803702" y="4081487"/>
                </a:lnTo>
                <a:lnTo>
                  <a:pt x="5803106" y="4083494"/>
                </a:lnTo>
                <a:lnTo>
                  <a:pt x="5802214" y="4085724"/>
                </a:lnTo>
                <a:lnTo>
                  <a:pt x="5801916" y="4087285"/>
                </a:lnTo>
                <a:lnTo>
                  <a:pt x="5801023" y="4088400"/>
                </a:lnTo>
                <a:lnTo>
                  <a:pt x="5799832" y="4088846"/>
                </a:lnTo>
                <a:lnTo>
                  <a:pt x="5798344" y="4089292"/>
                </a:lnTo>
                <a:lnTo>
                  <a:pt x="5796558" y="4089515"/>
                </a:lnTo>
                <a:lnTo>
                  <a:pt x="5794772" y="4089292"/>
                </a:lnTo>
                <a:lnTo>
                  <a:pt x="5790604" y="4088400"/>
                </a:lnTo>
                <a:lnTo>
                  <a:pt x="5786140" y="4086839"/>
                </a:lnTo>
                <a:lnTo>
                  <a:pt x="5782270" y="4085278"/>
                </a:lnTo>
                <a:lnTo>
                  <a:pt x="5778996" y="4083271"/>
                </a:lnTo>
                <a:lnTo>
                  <a:pt x="5776615" y="4081487"/>
                </a:lnTo>
                <a:lnTo>
                  <a:pt x="5774829" y="4081487"/>
                </a:lnTo>
                <a:lnTo>
                  <a:pt x="5773341" y="4082156"/>
                </a:lnTo>
                <a:lnTo>
                  <a:pt x="5772150" y="4082602"/>
                </a:lnTo>
                <a:lnTo>
                  <a:pt x="5771257" y="4083940"/>
                </a:lnTo>
                <a:lnTo>
                  <a:pt x="5770662" y="4085055"/>
                </a:lnTo>
                <a:lnTo>
                  <a:pt x="5770364" y="4086393"/>
                </a:lnTo>
                <a:lnTo>
                  <a:pt x="5769173" y="4089515"/>
                </a:lnTo>
                <a:lnTo>
                  <a:pt x="5768281" y="4092191"/>
                </a:lnTo>
                <a:lnTo>
                  <a:pt x="5767685" y="4093752"/>
                </a:lnTo>
                <a:lnTo>
                  <a:pt x="5766792" y="4094644"/>
                </a:lnTo>
                <a:lnTo>
                  <a:pt x="5765602" y="4095313"/>
                </a:lnTo>
                <a:lnTo>
                  <a:pt x="5764114" y="4095982"/>
                </a:lnTo>
                <a:lnTo>
                  <a:pt x="5762327" y="4095982"/>
                </a:lnTo>
                <a:lnTo>
                  <a:pt x="5759648" y="4095313"/>
                </a:lnTo>
                <a:lnTo>
                  <a:pt x="5764708" y="4096874"/>
                </a:lnTo>
                <a:lnTo>
                  <a:pt x="5769471" y="4098212"/>
                </a:lnTo>
                <a:lnTo>
                  <a:pt x="5774233" y="4099327"/>
                </a:lnTo>
                <a:lnTo>
                  <a:pt x="5779294" y="4100219"/>
                </a:lnTo>
                <a:lnTo>
                  <a:pt x="5784652" y="4100665"/>
                </a:lnTo>
                <a:lnTo>
                  <a:pt x="5790307" y="4101112"/>
                </a:lnTo>
                <a:lnTo>
                  <a:pt x="5801023" y="4101334"/>
                </a:lnTo>
                <a:lnTo>
                  <a:pt x="5812631" y="4101334"/>
                </a:lnTo>
                <a:lnTo>
                  <a:pt x="5824537" y="4100442"/>
                </a:lnTo>
                <a:lnTo>
                  <a:pt x="5849243" y="4098435"/>
                </a:lnTo>
                <a:lnTo>
                  <a:pt x="5848945" y="4095982"/>
                </a:lnTo>
                <a:lnTo>
                  <a:pt x="5848052" y="4093752"/>
                </a:lnTo>
                <a:lnTo>
                  <a:pt x="5846564" y="4092191"/>
                </a:lnTo>
                <a:lnTo>
                  <a:pt x="5844778" y="4090853"/>
                </a:lnTo>
                <a:lnTo>
                  <a:pt x="5842992" y="4089961"/>
                </a:lnTo>
                <a:lnTo>
                  <a:pt x="5840611" y="4089292"/>
                </a:lnTo>
                <a:lnTo>
                  <a:pt x="5836146" y="4087954"/>
                </a:lnTo>
                <a:lnTo>
                  <a:pt x="5831086" y="4086839"/>
                </a:lnTo>
                <a:lnTo>
                  <a:pt x="5829300" y="4086170"/>
                </a:lnTo>
                <a:lnTo>
                  <a:pt x="5827514" y="4085055"/>
                </a:lnTo>
                <a:lnTo>
                  <a:pt x="5825431" y="4083494"/>
                </a:lnTo>
                <a:lnTo>
                  <a:pt x="5824537" y="4081487"/>
                </a:lnTo>
                <a:lnTo>
                  <a:pt x="5823645" y="4079257"/>
                </a:lnTo>
                <a:lnTo>
                  <a:pt x="5823645" y="4076581"/>
                </a:lnTo>
                <a:lnTo>
                  <a:pt x="5827514" y="4077249"/>
                </a:lnTo>
                <a:lnTo>
                  <a:pt x="5830789" y="4077249"/>
                </a:lnTo>
                <a:lnTo>
                  <a:pt x="5833467" y="4076803"/>
                </a:lnTo>
                <a:lnTo>
                  <a:pt x="5835848" y="4075912"/>
                </a:lnTo>
                <a:lnTo>
                  <a:pt x="5837932" y="4074573"/>
                </a:lnTo>
                <a:lnTo>
                  <a:pt x="5839420" y="4072789"/>
                </a:lnTo>
                <a:lnTo>
                  <a:pt x="5842099" y="4069222"/>
                </a:lnTo>
                <a:lnTo>
                  <a:pt x="5845076" y="4065430"/>
                </a:lnTo>
                <a:lnTo>
                  <a:pt x="5847160" y="4063869"/>
                </a:lnTo>
                <a:lnTo>
                  <a:pt x="5848945" y="4062309"/>
                </a:lnTo>
                <a:lnTo>
                  <a:pt x="5851029" y="4061639"/>
                </a:lnTo>
                <a:lnTo>
                  <a:pt x="5854303" y="4061194"/>
                </a:lnTo>
                <a:lnTo>
                  <a:pt x="5857577" y="4061639"/>
                </a:lnTo>
                <a:lnTo>
                  <a:pt x="5861745" y="4062309"/>
                </a:lnTo>
                <a:lnTo>
                  <a:pt x="5861447" y="4064093"/>
                </a:lnTo>
                <a:lnTo>
                  <a:pt x="5860256" y="4065208"/>
                </a:lnTo>
                <a:lnTo>
                  <a:pt x="5858768" y="4066099"/>
                </a:lnTo>
                <a:lnTo>
                  <a:pt x="5857279" y="4066323"/>
                </a:lnTo>
                <a:lnTo>
                  <a:pt x="5853112" y="4066992"/>
                </a:lnTo>
                <a:lnTo>
                  <a:pt x="5848945" y="4067214"/>
                </a:lnTo>
                <a:lnTo>
                  <a:pt x="5851624" y="4071674"/>
                </a:lnTo>
                <a:lnTo>
                  <a:pt x="5854303" y="4075912"/>
                </a:lnTo>
                <a:lnTo>
                  <a:pt x="5857279" y="4079926"/>
                </a:lnTo>
                <a:lnTo>
                  <a:pt x="5860256" y="4083271"/>
                </a:lnTo>
                <a:lnTo>
                  <a:pt x="5863828" y="4086616"/>
                </a:lnTo>
                <a:lnTo>
                  <a:pt x="5867698" y="4089515"/>
                </a:lnTo>
                <a:lnTo>
                  <a:pt x="5871865" y="4092191"/>
                </a:lnTo>
                <a:lnTo>
                  <a:pt x="5876032" y="4094644"/>
                </a:lnTo>
                <a:lnTo>
                  <a:pt x="5880497" y="4096874"/>
                </a:lnTo>
                <a:lnTo>
                  <a:pt x="5885557" y="4098882"/>
                </a:lnTo>
                <a:lnTo>
                  <a:pt x="5890320" y="4100442"/>
                </a:lnTo>
                <a:lnTo>
                  <a:pt x="5895677" y="4102227"/>
                </a:lnTo>
                <a:lnTo>
                  <a:pt x="5900737" y="4103564"/>
                </a:lnTo>
                <a:lnTo>
                  <a:pt x="5906393" y="4104679"/>
                </a:lnTo>
                <a:lnTo>
                  <a:pt x="5917704" y="4106687"/>
                </a:lnTo>
                <a:lnTo>
                  <a:pt x="5914429" y="4108917"/>
                </a:lnTo>
                <a:lnTo>
                  <a:pt x="5910560" y="4110701"/>
                </a:lnTo>
                <a:lnTo>
                  <a:pt x="5907286" y="4111816"/>
                </a:lnTo>
                <a:lnTo>
                  <a:pt x="5903119" y="4112262"/>
                </a:lnTo>
                <a:lnTo>
                  <a:pt x="5899249" y="4112484"/>
                </a:lnTo>
                <a:lnTo>
                  <a:pt x="5895082" y="4112262"/>
                </a:lnTo>
                <a:lnTo>
                  <a:pt x="5891510" y="4111816"/>
                </a:lnTo>
                <a:lnTo>
                  <a:pt x="5887343" y="4110923"/>
                </a:lnTo>
                <a:lnTo>
                  <a:pt x="5883473" y="4109808"/>
                </a:lnTo>
                <a:lnTo>
                  <a:pt x="5879902" y="4108470"/>
                </a:lnTo>
                <a:lnTo>
                  <a:pt x="5876032" y="4106909"/>
                </a:lnTo>
                <a:lnTo>
                  <a:pt x="5872758" y="4105348"/>
                </a:lnTo>
                <a:lnTo>
                  <a:pt x="5866507" y="4101780"/>
                </a:lnTo>
                <a:lnTo>
                  <a:pt x="5862042" y="4098435"/>
                </a:lnTo>
                <a:lnTo>
                  <a:pt x="5860256" y="4100219"/>
                </a:lnTo>
                <a:lnTo>
                  <a:pt x="5858173" y="4101780"/>
                </a:lnTo>
                <a:lnTo>
                  <a:pt x="5856089" y="4103342"/>
                </a:lnTo>
                <a:lnTo>
                  <a:pt x="5853708" y="4104679"/>
                </a:lnTo>
                <a:lnTo>
                  <a:pt x="5851029" y="4105794"/>
                </a:lnTo>
                <a:lnTo>
                  <a:pt x="5848648" y="4106687"/>
                </a:lnTo>
                <a:lnTo>
                  <a:pt x="5842397" y="4108470"/>
                </a:lnTo>
                <a:lnTo>
                  <a:pt x="5836444" y="4109585"/>
                </a:lnTo>
                <a:lnTo>
                  <a:pt x="5830193" y="4110701"/>
                </a:lnTo>
                <a:lnTo>
                  <a:pt x="5823942" y="4111816"/>
                </a:lnTo>
                <a:lnTo>
                  <a:pt x="5817691" y="4112931"/>
                </a:lnTo>
                <a:lnTo>
                  <a:pt x="5812036" y="4114268"/>
                </a:lnTo>
                <a:lnTo>
                  <a:pt x="5806381" y="4116053"/>
                </a:lnTo>
                <a:lnTo>
                  <a:pt x="5803702" y="4117168"/>
                </a:lnTo>
                <a:lnTo>
                  <a:pt x="5801320" y="4118506"/>
                </a:lnTo>
                <a:lnTo>
                  <a:pt x="5799237" y="4119844"/>
                </a:lnTo>
                <a:lnTo>
                  <a:pt x="5797451" y="4121628"/>
                </a:lnTo>
                <a:lnTo>
                  <a:pt x="5795367" y="4123634"/>
                </a:lnTo>
                <a:lnTo>
                  <a:pt x="5793879" y="4125642"/>
                </a:lnTo>
                <a:lnTo>
                  <a:pt x="5792391" y="4128095"/>
                </a:lnTo>
                <a:lnTo>
                  <a:pt x="5791200" y="4130548"/>
                </a:lnTo>
                <a:lnTo>
                  <a:pt x="5790604" y="4133670"/>
                </a:lnTo>
                <a:lnTo>
                  <a:pt x="5790307" y="4136792"/>
                </a:lnTo>
                <a:lnTo>
                  <a:pt x="5790307" y="4140583"/>
                </a:lnTo>
                <a:lnTo>
                  <a:pt x="5790307" y="4144374"/>
                </a:lnTo>
                <a:lnTo>
                  <a:pt x="5787926" y="4143037"/>
                </a:lnTo>
                <a:lnTo>
                  <a:pt x="5785545" y="4141698"/>
                </a:lnTo>
                <a:lnTo>
                  <a:pt x="5783461" y="4140807"/>
                </a:lnTo>
                <a:lnTo>
                  <a:pt x="5781079" y="4139914"/>
                </a:lnTo>
                <a:lnTo>
                  <a:pt x="5779294" y="4139468"/>
                </a:lnTo>
                <a:lnTo>
                  <a:pt x="5776912" y="4139022"/>
                </a:lnTo>
                <a:lnTo>
                  <a:pt x="5775127" y="4138799"/>
                </a:lnTo>
                <a:lnTo>
                  <a:pt x="5773341" y="4139022"/>
                </a:lnTo>
                <a:lnTo>
                  <a:pt x="5770960" y="4139022"/>
                </a:lnTo>
                <a:lnTo>
                  <a:pt x="5769173" y="4139692"/>
                </a:lnTo>
                <a:lnTo>
                  <a:pt x="5765602" y="4140807"/>
                </a:lnTo>
                <a:lnTo>
                  <a:pt x="5762029" y="4142813"/>
                </a:lnTo>
                <a:lnTo>
                  <a:pt x="5758458" y="4145043"/>
                </a:lnTo>
                <a:lnTo>
                  <a:pt x="5755183" y="4147497"/>
                </a:lnTo>
                <a:lnTo>
                  <a:pt x="5751910" y="4150396"/>
                </a:lnTo>
                <a:lnTo>
                  <a:pt x="5745064" y="4156639"/>
                </a:lnTo>
                <a:lnTo>
                  <a:pt x="5738217" y="4162884"/>
                </a:lnTo>
                <a:lnTo>
                  <a:pt x="5734348" y="4165337"/>
                </a:lnTo>
                <a:lnTo>
                  <a:pt x="5730776" y="4167790"/>
                </a:lnTo>
                <a:lnTo>
                  <a:pt x="5728097" y="4164445"/>
                </a:lnTo>
                <a:lnTo>
                  <a:pt x="5726608" y="4161769"/>
                </a:lnTo>
                <a:lnTo>
                  <a:pt x="5726311" y="4160207"/>
                </a:lnTo>
                <a:lnTo>
                  <a:pt x="5725716" y="4159092"/>
                </a:lnTo>
                <a:lnTo>
                  <a:pt x="5726311" y="4157977"/>
                </a:lnTo>
                <a:lnTo>
                  <a:pt x="5726608" y="4157086"/>
                </a:lnTo>
                <a:lnTo>
                  <a:pt x="5727799" y="4155079"/>
                </a:lnTo>
                <a:lnTo>
                  <a:pt x="5729883" y="4153741"/>
                </a:lnTo>
                <a:lnTo>
                  <a:pt x="5732264" y="4152402"/>
                </a:lnTo>
                <a:lnTo>
                  <a:pt x="5735241" y="4151288"/>
                </a:lnTo>
                <a:lnTo>
                  <a:pt x="5741491" y="4149058"/>
                </a:lnTo>
                <a:lnTo>
                  <a:pt x="5748040" y="4147050"/>
                </a:lnTo>
                <a:lnTo>
                  <a:pt x="5751016" y="4145489"/>
                </a:lnTo>
                <a:lnTo>
                  <a:pt x="5753398" y="4144152"/>
                </a:lnTo>
                <a:lnTo>
                  <a:pt x="5755183" y="4142590"/>
                </a:lnTo>
                <a:lnTo>
                  <a:pt x="5755481" y="4141698"/>
                </a:lnTo>
                <a:lnTo>
                  <a:pt x="5755779" y="4140583"/>
                </a:lnTo>
                <a:lnTo>
                  <a:pt x="5754886" y="4137238"/>
                </a:lnTo>
                <a:lnTo>
                  <a:pt x="5753993" y="4135900"/>
                </a:lnTo>
                <a:lnTo>
                  <a:pt x="5753398" y="4134785"/>
                </a:lnTo>
                <a:lnTo>
                  <a:pt x="5752504" y="4134339"/>
                </a:lnTo>
                <a:lnTo>
                  <a:pt x="5751910" y="4134117"/>
                </a:lnTo>
                <a:lnTo>
                  <a:pt x="5750719" y="4133670"/>
                </a:lnTo>
                <a:lnTo>
                  <a:pt x="5749528" y="4133670"/>
                </a:lnTo>
                <a:lnTo>
                  <a:pt x="5747147" y="4134339"/>
                </a:lnTo>
                <a:lnTo>
                  <a:pt x="5745064" y="4135454"/>
                </a:lnTo>
                <a:lnTo>
                  <a:pt x="5739706" y="4138799"/>
                </a:lnTo>
                <a:lnTo>
                  <a:pt x="5734348" y="4142144"/>
                </a:lnTo>
                <a:lnTo>
                  <a:pt x="5731371" y="4143928"/>
                </a:lnTo>
                <a:lnTo>
                  <a:pt x="5728395" y="4144820"/>
                </a:lnTo>
                <a:lnTo>
                  <a:pt x="5727204" y="4145043"/>
                </a:lnTo>
                <a:lnTo>
                  <a:pt x="5725716" y="4145267"/>
                </a:lnTo>
                <a:lnTo>
                  <a:pt x="5724227" y="4145043"/>
                </a:lnTo>
                <a:lnTo>
                  <a:pt x="5723037" y="4144820"/>
                </a:lnTo>
                <a:lnTo>
                  <a:pt x="5721548" y="4144152"/>
                </a:lnTo>
                <a:lnTo>
                  <a:pt x="5720060" y="4143259"/>
                </a:lnTo>
                <a:lnTo>
                  <a:pt x="5719167" y="4142590"/>
                </a:lnTo>
                <a:lnTo>
                  <a:pt x="5717977" y="4141029"/>
                </a:lnTo>
                <a:lnTo>
                  <a:pt x="5715595" y="4142590"/>
                </a:lnTo>
                <a:lnTo>
                  <a:pt x="5714107" y="4143928"/>
                </a:lnTo>
                <a:lnTo>
                  <a:pt x="5713809" y="4145043"/>
                </a:lnTo>
                <a:lnTo>
                  <a:pt x="5713809" y="4146382"/>
                </a:lnTo>
                <a:lnTo>
                  <a:pt x="5714107" y="4147943"/>
                </a:lnTo>
                <a:lnTo>
                  <a:pt x="5715000" y="4149281"/>
                </a:lnTo>
                <a:lnTo>
                  <a:pt x="5717381" y="4152179"/>
                </a:lnTo>
                <a:lnTo>
                  <a:pt x="5720060" y="4154632"/>
                </a:lnTo>
                <a:lnTo>
                  <a:pt x="5720953" y="4155971"/>
                </a:lnTo>
                <a:lnTo>
                  <a:pt x="5721548" y="4157532"/>
                </a:lnTo>
                <a:lnTo>
                  <a:pt x="5721548" y="4159092"/>
                </a:lnTo>
                <a:lnTo>
                  <a:pt x="5721251" y="4160431"/>
                </a:lnTo>
                <a:lnTo>
                  <a:pt x="5720060" y="4161992"/>
                </a:lnTo>
                <a:lnTo>
                  <a:pt x="5717977" y="4163552"/>
                </a:lnTo>
                <a:lnTo>
                  <a:pt x="5710833" y="4163107"/>
                </a:lnTo>
                <a:lnTo>
                  <a:pt x="5702796" y="4162215"/>
                </a:lnTo>
                <a:lnTo>
                  <a:pt x="5687020" y="4159762"/>
                </a:lnTo>
                <a:lnTo>
                  <a:pt x="5670054" y="4156862"/>
                </a:lnTo>
                <a:lnTo>
                  <a:pt x="5661720" y="4155747"/>
                </a:lnTo>
                <a:lnTo>
                  <a:pt x="5653087" y="4154409"/>
                </a:lnTo>
                <a:lnTo>
                  <a:pt x="5644753" y="4153517"/>
                </a:lnTo>
                <a:lnTo>
                  <a:pt x="5636716" y="4152848"/>
                </a:lnTo>
                <a:lnTo>
                  <a:pt x="5628382" y="4152626"/>
                </a:lnTo>
                <a:lnTo>
                  <a:pt x="5620047" y="4152848"/>
                </a:lnTo>
                <a:lnTo>
                  <a:pt x="5612010" y="4153963"/>
                </a:lnTo>
                <a:lnTo>
                  <a:pt x="5608439" y="4154632"/>
                </a:lnTo>
                <a:lnTo>
                  <a:pt x="5604570" y="4155524"/>
                </a:lnTo>
                <a:lnTo>
                  <a:pt x="5600700" y="4156639"/>
                </a:lnTo>
                <a:lnTo>
                  <a:pt x="5597128" y="4157754"/>
                </a:lnTo>
                <a:lnTo>
                  <a:pt x="5593556" y="4159092"/>
                </a:lnTo>
                <a:lnTo>
                  <a:pt x="5590282" y="4160877"/>
                </a:lnTo>
                <a:lnTo>
                  <a:pt x="5590282" y="4161992"/>
                </a:lnTo>
                <a:lnTo>
                  <a:pt x="5591175" y="4162884"/>
                </a:lnTo>
                <a:lnTo>
                  <a:pt x="5591770" y="4163552"/>
                </a:lnTo>
                <a:lnTo>
                  <a:pt x="5592663" y="4163999"/>
                </a:lnTo>
                <a:lnTo>
                  <a:pt x="5594449" y="4164667"/>
                </a:lnTo>
                <a:lnTo>
                  <a:pt x="5596830" y="4165114"/>
                </a:lnTo>
                <a:lnTo>
                  <a:pt x="5601891" y="4165114"/>
                </a:lnTo>
                <a:lnTo>
                  <a:pt x="5604570" y="4165114"/>
                </a:lnTo>
                <a:lnTo>
                  <a:pt x="5607248" y="4165114"/>
                </a:lnTo>
                <a:lnTo>
                  <a:pt x="5600402" y="4169574"/>
                </a:lnTo>
                <a:lnTo>
                  <a:pt x="5598616" y="4171358"/>
                </a:lnTo>
                <a:lnTo>
                  <a:pt x="5597426" y="4172696"/>
                </a:lnTo>
                <a:lnTo>
                  <a:pt x="5596830" y="4174034"/>
                </a:lnTo>
                <a:lnTo>
                  <a:pt x="5595937" y="4176264"/>
                </a:lnTo>
                <a:lnTo>
                  <a:pt x="5594747" y="4183400"/>
                </a:lnTo>
                <a:lnTo>
                  <a:pt x="5594151" y="4182508"/>
                </a:lnTo>
                <a:lnTo>
                  <a:pt x="5593258" y="4181617"/>
                </a:lnTo>
                <a:lnTo>
                  <a:pt x="5592068" y="4181170"/>
                </a:lnTo>
                <a:lnTo>
                  <a:pt x="5591175" y="4180501"/>
                </a:lnTo>
                <a:lnTo>
                  <a:pt x="5587901" y="4179609"/>
                </a:lnTo>
                <a:lnTo>
                  <a:pt x="5584924" y="4179609"/>
                </a:lnTo>
                <a:lnTo>
                  <a:pt x="5583138" y="4180055"/>
                </a:lnTo>
                <a:lnTo>
                  <a:pt x="5582245" y="4180278"/>
                </a:lnTo>
                <a:lnTo>
                  <a:pt x="5581947" y="4180501"/>
                </a:lnTo>
                <a:lnTo>
                  <a:pt x="5582245" y="4181170"/>
                </a:lnTo>
                <a:lnTo>
                  <a:pt x="5582841" y="4182062"/>
                </a:lnTo>
                <a:lnTo>
                  <a:pt x="5584329" y="4182508"/>
                </a:lnTo>
                <a:lnTo>
                  <a:pt x="5586114" y="4183400"/>
                </a:lnTo>
                <a:lnTo>
                  <a:pt x="5584924" y="4184292"/>
                </a:lnTo>
                <a:lnTo>
                  <a:pt x="5584329" y="4184515"/>
                </a:lnTo>
                <a:lnTo>
                  <a:pt x="5583138" y="4184738"/>
                </a:lnTo>
                <a:lnTo>
                  <a:pt x="5581947" y="4184962"/>
                </a:lnTo>
                <a:lnTo>
                  <a:pt x="5579268" y="4184738"/>
                </a:lnTo>
                <a:lnTo>
                  <a:pt x="5576887" y="4183847"/>
                </a:lnTo>
                <a:lnTo>
                  <a:pt x="5573613" y="4182732"/>
                </a:lnTo>
                <a:lnTo>
                  <a:pt x="5570637" y="4181393"/>
                </a:lnTo>
                <a:lnTo>
                  <a:pt x="5564385" y="4178048"/>
                </a:lnTo>
                <a:lnTo>
                  <a:pt x="5557837" y="4174926"/>
                </a:lnTo>
                <a:lnTo>
                  <a:pt x="5554563" y="4173588"/>
                </a:lnTo>
                <a:lnTo>
                  <a:pt x="5551289" y="4172696"/>
                </a:lnTo>
                <a:lnTo>
                  <a:pt x="5548014" y="4172473"/>
                </a:lnTo>
                <a:lnTo>
                  <a:pt x="5545038" y="4172696"/>
                </a:lnTo>
                <a:lnTo>
                  <a:pt x="5543550" y="4172919"/>
                </a:lnTo>
                <a:lnTo>
                  <a:pt x="5542062" y="4173588"/>
                </a:lnTo>
                <a:lnTo>
                  <a:pt x="5540573" y="4174034"/>
                </a:lnTo>
                <a:lnTo>
                  <a:pt x="5539085" y="4175149"/>
                </a:lnTo>
                <a:lnTo>
                  <a:pt x="5540573" y="4172473"/>
                </a:lnTo>
                <a:lnTo>
                  <a:pt x="5542062" y="4169351"/>
                </a:lnTo>
                <a:lnTo>
                  <a:pt x="5542954" y="4165782"/>
                </a:lnTo>
                <a:lnTo>
                  <a:pt x="5543252" y="4161769"/>
                </a:lnTo>
                <a:lnTo>
                  <a:pt x="5526285" y="4161992"/>
                </a:lnTo>
                <a:lnTo>
                  <a:pt x="5527774" y="4164667"/>
                </a:lnTo>
                <a:lnTo>
                  <a:pt x="5529262" y="4167344"/>
                </a:lnTo>
                <a:lnTo>
                  <a:pt x="5530453" y="4168459"/>
                </a:lnTo>
                <a:lnTo>
                  <a:pt x="5531643" y="4169574"/>
                </a:lnTo>
                <a:lnTo>
                  <a:pt x="5533132" y="4170020"/>
                </a:lnTo>
                <a:lnTo>
                  <a:pt x="5534918" y="4170689"/>
                </a:lnTo>
                <a:lnTo>
                  <a:pt x="5522118" y="4169351"/>
                </a:lnTo>
                <a:lnTo>
                  <a:pt x="5509320" y="4168236"/>
                </a:lnTo>
                <a:lnTo>
                  <a:pt x="5495925" y="4167567"/>
                </a:lnTo>
                <a:lnTo>
                  <a:pt x="5482232" y="4167344"/>
                </a:lnTo>
                <a:lnTo>
                  <a:pt x="5454848" y="4167344"/>
                </a:lnTo>
                <a:lnTo>
                  <a:pt x="5426868" y="4167344"/>
                </a:lnTo>
                <a:lnTo>
                  <a:pt x="5412878" y="4167121"/>
                </a:lnTo>
                <a:lnTo>
                  <a:pt x="5399186" y="4166675"/>
                </a:lnTo>
                <a:lnTo>
                  <a:pt x="5385494" y="4166229"/>
                </a:lnTo>
                <a:lnTo>
                  <a:pt x="5372397" y="4165114"/>
                </a:lnTo>
                <a:lnTo>
                  <a:pt x="5359301" y="4163552"/>
                </a:lnTo>
                <a:lnTo>
                  <a:pt x="5345906" y="4161769"/>
                </a:lnTo>
                <a:lnTo>
                  <a:pt x="5339953" y="4160207"/>
                </a:lnTo>
                <a:lnTo>
                  <a:pt x="5333702" y="4159092"/>
                </a:lnTo>
                <a:lnTo>
                  <a:pt x="5327451" y="4157532"/>
                </a:lnTo>
                <a:lnTo>
                  <a:pt x="5321498" y="4155747"/>
                </a:lnTo>
                <a:lnTo>
                  <a:pt x="5320010" y="4155747"/>
                </a:lnTo>
                <a:lnTo>
                  <a:pt x="5318819" y="4156194"/>
                </a:lnTo>
                <a:lnTo>
                  <a:pt x="5318224" y="4156862"/>
                </a:lnTo>
                <a:lnTo>
                  <a:pt x="5317628" y="4157754"/>
                </a:lnTo>
                <a:lnTo>
                  <a:pt x="5317628" y="4158647"/>
                </a:lnTo>
                <a:lnTo>
                  <a:pt x="5318224" y="4159316"/>
                </a:lnTo>
                <a:lnTo>
                  <a:pt x="5319712" y="4161322"/>
                </a:lnTo>
                <a:lnTo>
                  <a:pt x="5321795" y="4163330"/>
                </a:lnTo>
                <a:lnTo>
                  <a:pt x="5322986" y="4163999"/>
                </a:lnTo>
                <a:lnTo>
                  <a:pt x="5324474" y="4164667"/>
                </a:lnTo>
                <a:lnTo>
                  <a:pt x="5325963" y="4165114"/>
                </a:lnTo>
                <a:lnTo>
                  <a:pt x="5327451" y="4165114"/>
                </a:lnTo>
                <a:lnTo>
                  <a:pt x="5328939" y="4165114"/>
                </a:lnTo>
                <a:lnTo>
                  <a:pt x="5330130" y="4164445"/>
                </a:lnTo>
                <a:lnTo>
                  <a:pt x="5328939" y="4166452"/>
                </a:lnTo>
                <a:lnTo>
                  <a:pt x="5327451" y="4167567"/>
                </a:lnTo>
                <a:lnTo>
                  <a:pt x="5325963" y="4168682"/>
                </a:lnTo>
                <a:lnTo>
                  <a:pt x="5323879" y="4169574"/>
                </a:lnTo>
                <a:lnTo>
                  <a:pt x="5321498" y="4169797"/>
                </a:lnTo>
                <a:lnTo>
                  <a:pt x="5319414" y="4169797"/>
                </a:lnTo>
                <a:lnTo>
                  <a:pt x="5316735" y="4169797"/>
                </a:lnTo>
                <a:lnTo>
                  <a:pt x="5314354" y="4169351"/>
                </a:lnTo>
                <a:lnTo>
                  <a:pt x="5311676" y="4168682"/>
                </a:lnTo>
                <a:lnTo>
                  <a:pt x="5309591" y="4167790"/>
                </a:lnTo>
                <a:lnTo>
                  <a:pt x="5307210" y="4167121"/>
                </a:lnTo>
                <a:lnTo>
                  <a:pt x="5305424" y="4165782"/>
                </a:lnTo>
                <a:lnTo>
                  <a:pt x="5303341" y="4164445"/>
                </a:lnTo>
                <a:lnTo>
                  <a:pt x="5301853" y="4163330"/>
                </a:lnTo>
                <a:lnTo>
                  <a:pt x="5300960" y="4161992"/>
                </a:lnTo>
                <a:lnTo>
                  <a:pt x="5300364" y="4160431"/>
                </a:lnTo>
                <a:lnTo>
                  <a:pt x="5294411" y="4163999"/>
                </a:lnTo>
                <a:lnTo>
                  <a:pt x="5288458" y="4166452"/>
                </a:lnTo>
                <a:lnTo>
                  <a:pt x="5283101" y="4168236"/>
                </a:lnTo>
                <a:lnTo>
                  <a:pt x="5277743" y="4169351"/>
                </a:lnTo>
                <a:lnTo>
                  <a:pt x="5272682" y="4169797"/>
                </a:lnTo>
                <a:lnTo>
                  <a:pt x="5267622" y="4170020"/>
                </a:lnTo>
                <a:lnTo>
                  <a:pt x="5262860" y="4170020"/>
                </a:lnTo>
                <a:lnTo>
                  <a:pt x="5257799" y="4169797"/>
                </a:lnTo>
                <a:lnTo>
                  <a:pt x="5247679" y="4169351"/>
                </a:lnTo>
                <a:lnTo>
                  <a:pt x="5242619" y="4169351"/>
                </a:lnTo>
                <a:lnTo>
                  <a:pt x="5236963" y="4169351"/>
                </a:lnTo>
                <a:lnTo>
                  <a:pt x="5231308" y="4169797"/>
                </a:lnTo>
                <a:lnTo>
                  <a:pt x="5224759" y="4170912"/>
                </a:lnTo>
                <a:lnTo>
                  <a:pt x="5218509" y="4172696"/>
                </a:lnTo>
                <a:lnTo>
                  <a:pt x="5211365" y="4175149"/>
                </a:lnTo>
                <a:lnTo>
                  <a:pt x="5210472" y="4172473"/>
                </a:lnTo>
                <a:lnTo>
                  <a:pt x="5209876" y="4170020"/>
                </a:lnTo>
                <a:lnTo>
                  <a:pt x="5208984" y="4167790"/>
                </a:lnTo>
                <a:lnTo>
                  <a:pt x="5207495" y="4166229"/>
                </a:lnTo>
                <a:lnTo>
                  <a:pt x="5206305" y="4164667"/>
                </a:lnTo>
                <a:lnTo>
                  <a:pt x="5204519" y="4163330"/>
                </a:lnTo>
                <a:lnTo>
                  <a:pt x="5203030" y="4162215"/>
                </a:lnTo>
                <a:lnTo>
                  <a:pt x="5200947" y="4161322"/>
                </a:lnTo>
                <a:lnTo>
                  <a:pt x="5198863" y="4160877"/>
                </a:lnTo>
                <a:lnTo>
                  <a:pt x="5197078" y="4160431"/>
                </a:lnTo>
                <a:lnTo>
                  <a:pt x="5192315" y="4159984"/>
                </a:lnTo>
                <a:lnTo>
                  <a:pt x="5187553" y="4159984"/>
                </a:lnTo>
                <a:lnTo>
                  <a:pt x="5183088" y="4160207"/>
                </a:lnTo>
                <a:lnTo>
                  <a:pt x="5173563" y="4161099"/>
                </a:lnTo>
                <a:lnTo>
                  <a:pt x="5169395" y="4161099"/>
                </a:lnTo>
                <a:lnTo>
                  <a:pt x="5166121" y="4161099"/>
                </a:lnTo>
                <a:lnTo>
                  <a:pt x="5164633" y="4160877"/>
                </a:lnTo>
                <a:lnTo>
                  <a:pt x="5163145" y="4160207"/>
                </a:lnTo>
                <a:lnTo>
                  <a:pt x="5161954" y="4159762"/>
                </a:lnTo>
                <a:lnTo>
                  <a:pt x="5161061" y="4158869"/>
                </a:lnTo>
                <a:lnTo>
                  <a:pt x="5160466" y="4157754"/>
                </a:lnTo>
                <a:lnTo>
                  <a:pt x="5160168" y="4156639"/>
                </a:lnTo>
                <a:lnTo>
                  <a:pt x="5159572" y="4155079"/>
                </a:lnTo>
                <a:lnTo>
                  <a:pt x="5159572" y="4153294"/>
                </a:lnTo>
                <a:lnTo>
                  <a:pt x="5156596" y="4152848"/>
                </a:lnTo>
                <a:lnTo>
                  <a:pt x="5153917" y="4152848"/>
                </a:lnTo>
                <a:lnTo>
                  <a:pt x="5153322" y="4153294"/>
                </a:lnTo>
                <a:lnTo>
                  <a:pt x="5152429" y="4153741"/>
                </a:lnTo>
                <a:lnTo>
                  <a:pt x="5151536" y="4154632"/>
                </a:lnTo>
                <a:lnTo>
                  <a:pt x="5150941" y="4155971"/>
                </a:lnTo>
                <a:lnTo>
                  <a:pt x="5150941" y="4157754"/>
                </a:lnTo>
                <a:lnTo>
                  <a:pt x="5152132" y="4161769"/>
                </a:lnTo>
                <a:lnTo>
                  <a:pt x="5153322" y="4165560"/>
                </a:lnTo>
                <a:lnTo>
                  <a:pt x="5154513" y="4168905"/>
                </a:lnTo>
                <a:lnTo>
                  <a:pt x="5154513" y="4170020"/>
                </a:lnTo>
                <a:lnTo>
                  <a:pt x="5153917" y="4170912"/>
                </a:lnTo>
                <a:lnTo>
                  <a:pt x="5153620" y="4171358"/>
                </a:lnTo>
                <a:lnTo>
                  <a:pt x="5153322" y="4171581"/>
                </a:lnTo>
                <a:lnTo>
                  <a:pt x="5151536" y="4171581"/>
                </a:lnTo>
                <a:lnTo>
                  <a:pt x="5116413" y="4173588"/>
                </a:lnTo>
                <a:lnTo>
                  <a:pt x="5095279" y="4175149"/>
                </a:lnTo>
                <a:lnTo>
                  <a:pt x="5086349" y="4176041"/>
                </a:lnTo>
                <a:lnTo>
                  <a:pt x="5079205" y="4176933"/>
                </a:lnTo>
                <a:lnTo>
                  <a:pt x="5079503" y="4194997"/>
                </a:lnTo>
                <a:lnTo>
                  <a:pt x="5076526" y="4194997"/>
                </a:lnTo>
                <a:lnTo>
                  <a:pt x="5074741" y="4194997"/>
                </a:lnTo>
                <a:lnTo>
                  <a:pt x="5072955" y="4194551"/>
                </a:lnTo>
                <a:lnTo>
                  <a:pt x="5072359" y="4194104"/>
                </a:lnTo>
                <a:lnTo>
                  <a:pt x="5072062" y="4193436"/>
                </a:lnTo>
                <a:lnTo>
                  <a:pt x="5072062" y="4192767"/>
                </a:lnTo>
                <a:lnTo>
                  <a:pt x="5072359" y="4190982"/>
                </a:lnTo>
                <a:lnTo>
                  <a:pt x="5073550" y="4188752"/>
                </a:lnTo>
                <a:lnTo>
                  <a:pt x="5073847" y="4187637"/>
                </a:lnTo>
                <a:lnTo>
                  <a:pt x="5073847" y="4186522"/>
                </a:lnTo>
                <a:lnTo>
                  <a:pt x="5073847" y="4184962"/>
                </a:lnTo>
                <a:lnTo>
                  <a:pt x="5072955" y="4183847"/>
                </a:lnTo>
                <a:lnTo>
                  <a:pt x="5072359" y="4182732"/>
                </a:lnTo>
                <a:lnTo>
                  <a:pt x="5070871" y="4181393"/>
                </a:lnTo>
                <a:lnTo>
                  <a:pt x="5069680" y="4182732"/>
                </a:lnTo>
                <a:lnTo>
                  <a:pt x="5068490" y="4183847"/>
                </a:lnTo>
                <a:lnTo>
                  <a:pt x="5067299" y="4184962"/>
                </a:lnTo>
                <a:lnTo>
                  <a:pt x="5066407" y="4185631"/>
                </a:lnTo>
                <a:lnTo>
                  <a:pt x="5065216" y="4186299"/>
                </a:lnTo>
                <a:lnTo>
                  <a:pt x="5063728" y="4186522"/>
                </a:lnTo>
                <a:lnTo>
                  <a:pt x="5061049" y="4186746"/>
                </a:lnTo>
                <a:lnTo>
                  <a:pt x="5058072" y="4186522"/>
                </a:lnTo>
                <a:lnTo>
                  <a:pt x="5055095" y="4185853"/>
                </a:lnTo>
                <a:lnTo>
                  <a:pt x="5049142" y="4184292"/>
                </a:lnTo>
                <a:lnTo>
                  <a:pt x="5045868" y="4183623"/>
                </a:lnTo>
                <a:lnTo>
                  <a:pt x="5042891" y="4183400"/>
                </a:lnTo>
                <a:lnTo>
                  <a:pt x="5039915" y="4183400"/>
                </a:lnTo>
                <a:lnTo>
                  <a:pt x="5038724" y="4183623"/>
                </a:lnTo>
                <a:lnTo>
                  <a:pt x="5037236" y="4183847"/>
                </a:lnTo>
                <a:lnTo>
                  <a:pt x="5036343" y="4184515"/>
                </a:lnTo>
                <a:lnTo>
                  <a:pt x="5034557" y="4185407"/>
                </a:lnTo>
                <a:lnTo>
                  <a:pt x="5033664" y="4186522"/>
                </a:lnTo>
                <a:lnTo>
                  <a:pt x="5032474" y="4187637"/>
                </a:lnTo>
                <a:lnTo>
                  <a:pt x="5031283" y="4188976"/>
                </a:lnTo>
                <a:lnTo>
                  <a:pt x="5030092" y="4190982"/>
                </a:lnTo>
                <a:lnTo>
                  <a:pt x="5028306" y="4195442"/>
                </a:lnTo>
                <a:lnTo>
                  <a:pt x="5025330" y="4194327"/>
                </a:lnTo>
                <a:lnTo>
                  <a:pt x="5022948" y="4193212"/>
                </a:lnTo>
                <a:lnTo>
                  <a:pt x="5021460" y="4191874"/>
                </a:lnTo>
                <a:lnTo>
                  <a:pt x="5020865" y="4190537"/>
                </a:lnTo>
                <a:lnTo>
                  <a:pt x="5020865" y="4188529"/>
                </a:lnTo>
                <a:lnTo>
                  <a:pt x="5021163" y="4186522"/>
                </a:lnTo>
                <a:lnTo>
                  <a:pt x="5022353" y="4184515"/>
                </a:lnTo>
                <a:lnTo>
                  <a:pt x="5023841" y="4182062"/>
                </a:lnTo>
                <a:lnTo>
                  <a:pt x="5020269" y="4183623"/>
                </a:lnTo>
                <a:lnTo>
                  <a:pt x="5016697" y="4185853"/>
                </a:lnTo>
                <a:lnTo>
                  <a:pt x="5012232" y="4188529"/>
                </a:lnTo>
                <a:lnTo>
                  <a:pt x="5008065" y="4191652"/>
                </a:lnTo>
                <a:lnTo>
                  <a:pt x="5006577" y="4192989"/>
                </a:lnTo>
                <a:lnTo>
                  <a:pt x="5005089" y="4194551"/>
                </a:lnTo>
                <a:lnTo>
                  <a:pt x="5003898" y="4196334"/>
                </a:lnTo>
                <a:lnTo>
                  <a:pt x="5003601" y="4198118"/>
                </a:lnTo>
                <a:lnTo>
                  <a:pt x="5003601" y="4199680"/>
                </a:lnTo>
                <a:lnTo>
                  <a:pt x="5003898" y="4201463"/>
                </a:lnTo>
                <a:lnTo>
                  <a:pt x="5005089" y="4203025"/>
                </a:lnTo>
                <a:lnTo>
                  <a:pt x="5006875" y="4204808"/>
                </a:lnTo>
                <a:lnTo>
                  <a:pt x="5007172" y="4206593"/>
                </a:lnTo>
                <a:lnTo>
                  <a:pt x="5006875" y="4207931"/>
                </a:lnTo>
                <a:lnTo>
                  <a:pt x="5005684" y="4208823"/>
                </a:lnTo>
                <a:lnTo>
                  <a:pt x="5005089" y="4209269"/>
                </a:lnTo>
                <a:lnTo>
                  <a:pt x="5003601" y="4209492"/>
                </a:lnTo>
                <a:lnTo>
                  <a:pt x="5001815" y="4209492"/>
                </a:lnTo>
                <a:lnTo>
                  <a:pt x="4998838" y="4209492"/>
                </a:lnTo>
                <a:lnTo>
                  <a:pt x="4997052" y="4209938"/>
                </a:lnTo>
                <a:lnTo>
                  <a:pt x="4995861" y="4210161"/>
                </a:lnTo>
                <a:lnTo>
                  <a:pt x="4994671" y="4210384"/>
                </a:lnTo>
                <a:lnTo>
                  <a:pt x="4993778" y="4211276"/>
                </a:lnTo>
                <a:lnTo>
                  <a:pt x="4993182" y="4212168"/>
                </a:lnTo>
                <a:lnTo>
                  <a:pt x="4992885" y="4213729"/>
                </a:lnTo>
                <a:lnTo>
                  <a:pt x="4993182" y="4215736"/>
                </a:lnTo>
                <a:lnTo>
                  <a:pt x="4994373" y="4218635"/>
                </a:lnTo>
                <a:lnTo>
                  <a:pt x="4992885" y="4217743"/>
                </a:lnTo>
                <a:lnTo>
                  <a:pt x="4992290" y="4217297"/>
                </a:lnTo>
                <a:lnTo>
                  <a:pt x="4991397" y="4216628"/>
                </a:lnTo>
                <a:lnTo>
                  <a:pt x="4991099" y="4215736"/>
                </a:lnTo>
                <a:lnTo>
                  <a:pt x="4990801" y="4214175"/>
                </a:lnTo>
                <a:lnTo>
                  <a:pt x="4991099" y="4212391"/>
                </a:lnTo>
                <a:lnTo>
                  <a:pt x="4992885" y="4209046"/>
                </a:lnTo>
                <a:lnTo>
                  <a:pt x="4993778" y="4207038"/>
                </a:lnTo>
                <a:lnTo>
                  <a:pt x="4994076" y="4205032"/>
                </a:lnTo>
                <a:lnTo>
                  <a:pt x="4988420" y="4206816"/>
                </a:lnTo>
                <a:lnTo>
                  <a:pt x="4981872" y="4208154"/>
                </a:lnTo>
                <a:lnTo>
                  <a:pt x="4975919" y="4209046"/>
                </a:lnTo>
                <a:lnTo>
                  <a:pt x="4969668" y="4209492"/>
                </a:lnTo>
                <a:lnTo>
                  <a:pt x="4962822" y="4209938"/>
                </a:lnTo>
                <a:lnTo>
                  <a:pt x="4956273" y="4210161"/>
                </a:lnTo>
                <a:lnTo>
                  <a:pt x="4943176" y="4210161"/>
                </a:lnTo>
                <a:lnTo>
                  <a:pt x="4930080" y="4210161"/>
                </a:lnTo>
                <a:lnTo>
                  <a:pt x="4923234" y="4210161"/>
                </a:lnTo>
                <a:lnTo>
                  <a:pt x="4916982" y="4210830"/>
                </a:lnTo>
                <a:lnTo>
                  <a:pt x="4910434" y="4211276"/>
                </a:lnTo>
                <a:lnTo>
                  <a:pt x="4904184" y="4212168"/>
                </a:lnTo>
                <a:lnTo>
                  <a:pt x="4897932" y="4213506"/>
                </a:lnTo>
                <a:lnTo>
                  <a:pt x="4891980" y="4215290"/>
                </a:lnTo>
                <a:lnTo>
                  <a:pt x="4893468" y="4213060"/>
                </a:lnTo>
                <a:lnTo>
                  <a:pt x="4894659" y="4210830"/>
                </a:lnTo>
                <a:lnTo>
                  <a:pt x="4894956" y="4208823"/>
                </a:lnTo>
                <a:lnTo>
                  <a:pt x="4894956" y="4207038"/>
                </a:lnTo>
                <a:lnTo>
                  <a:pt x="4894361" y="4205478"/>
                </a:lnTo>
                <a:lnTo>
                  <a:pt x="4892872" y="4203917"/>
                </a:lnTo>
                <a:lnTo>
                  <a:pt x="4890491" y="4202802"/>
                </a:lnTo>
                <a:lnTo>
                  <a:pt x="4887515" y="4201910"/>
                </a:lnTo>
                <a:lnTo>
                  <a:pt x="4887515" y="4203917"/>
                </a:lnTo>
                <a:lnTo>
                  <a:pt x="4886622" y="4205701"/>
                </a:lnTo>
                <a:lnTo>
                  <a:pt x="4885728" y="4207708"/>
                </a:lnTo>
                <a:lnTo>
                  <a:pt x="4884240" y="4209269"/>
                </a:lnTo>
                <a:lnTo>
                  <a:pt x="4880371" y="4213060"/>
                </a:lnTo>
                <a:lnTo>
                  <a:pt x="4877097" y="4216405"/>
                </a:lnTo>
                <a:lnTo>
                  <a:pt x="4873525" y="4219527"/>
                </a:lnTo>
                <a:lnTo>
                  <a:pt x="4872334" y="4221088"/>
                </a:lnTo>
                <a:lnTo>
                  <a:pt x="4872036" y="4222649"/>
                </a:lnTo>
                <a:lnTo>
                  <a:pt x="4871739" y="4224211"/>
                </a:lnTo>
                <a:lnTo>
                  <a:pt x="4872036" y="4225994"/>
                </a:lnTo>
                <a:lnTo>
                  <a:pt x="4873227" y="4227332"/>
                </a:lnTo>
                <a:lnTo>
                  <a:pt x="4875013" y="4229116"/>
                </a:lnTo>
                <a:lnTo>
                  <a:pt x="4872334" y="4231347"/>
                </a:lnTo>
                <a:lnTo>
                  <a:pt x="4869357" y="4233353"/>
                </a:lnTo>
                <a:lnTo>
                  <a:pt x="4865786" y="4234692"/>
                </a:lnTo>
                <a:lnTo>
                  <a:pt x="4861916" y="4235807"/>
                </a:lnTo>
                <a:lnTo>
                  <a:pt x="4858047" y="4236476"/>
                </a:lnTo>
                <a:lnTo>
                  <a:pt x="4854772" y="4236030"/>
                </a:lnTo>
                <a:lnTo>
                  <a:pt x="4853284" y="4235807"/>
                </a:lnTo>
                <a:lnTo>
                  <a:pt x="4851796" y="4235583"/>
                </a:lnTo>
                <a:lnTo>
                  <a:pt x="4850605" y="4234692"/>
                </a:lnTo>
                <a:lnTo>
                  <a:pt x="4849415" y="4233799"/>
                </a:lnTo>
                <a:lnTo>
                  <a:pt x="4848224" y="4235583"/>
                </a:lnTo>
                <a:lnTo>
                  <a:pt x="4847628" y="4237591"/>
                </a:lnTo>
                <a:lnTo>
                  <a:pt x="4846736" y="4240043"/>
                </a:lnTo>
                <a:lnTo>
                  <a:pt x="4846438" y="4242943"/>
                </a:lnTo>
                <a:lnTo>
                  <a:pt x="4846140" y="4250525"/>
                </a:lnTo>
                <a:lnTo>
                  <a:pt x="4845843" y="4261006"/>
                </a:lnTo>
                <a:lnTo>
                  <a:pt x="4853880" y="4259446"/>
                </a:lnTo>
                <a:lnTo>
                  <a:pt x="4863107" y="4257884"/>
                </a:lnTo>
                <a:lnTo>
                  <a:pt x="4871739" y="4255877"/>
                </a:lnTo>
                <a:lnTo>
                  <a:pt x="4875906" y="4254762"/>
                </a:lnTo>
                <a:lnTo>
                  <a:pt x="4879478" y="4253424"/>
                </a:lnTo>
                <a:lnTo>
                  <a:pt x="4883050" y="4251640"/>
                </a:lnTo>
                <a:lnTo>
                  <a:pt x="4886324" y="4249633"/>
                </a:lnTo>
                <a:lnTo>
                  <a:pt x="4889003" y="4247626"/>
                </a:lnTo>
                <a:lnTo>
                  <a:pt x="4890789" y="4245396"/>
                </a:lnTo>
                <a:lnTo>
                  <a:pt x="4892277" y="4242943"/>
                </a:lnTo>
                <a:lnTo>
                  <a:pt x="4893170" y="4240043"/>
                </a:lnTo>
                <a:lnTo>
                  <a:pt x="4893170" y="4236922"/>
                </a:lnTo>
                <a:lnTo>
                  <a:pt x="4891980" y="4233353"/>
                </a:lnTo>
                <a:lnTo>
                  <a:pt x="4893468" y="4233577"/>
                </a:lnTo>
                <a:lnTo>
                  <a:pt x="4894659" y="4234246"/>
                </a:lnTo>
                <a:lnTo>
                  <a:pt x="4895551" y="4234914"/>
                </a:lnTo>
                <a:lnTo>
                  <a:pt x="4896147" y="4235807"/>
                </a:lnTo>
                <a:lnTo>
                  <a:pt x="4897338" y="4238036"/>
                </a:lnTo>
                <a:lnTo>
                  <a:pt x="4897932" y="4240713"/>
                </a:lnTo>
                <a:lnTo>
                  <a:pt x="4898826" y="4243166"/>
                </a:lnTo>
                <a:lnTo>
                  <a:pt x="4899421" y="4244281"/>
                </a:lnTo>
                <a:lnTo>
                  <a:pt x="4900016" y="4245396"/>
                </a:lnTo>
                <a:lnTo>
                  <a:pt x="4901207" y="4246065"/>
                </a:lnTo>
                <a:lnTo>
                  <a:pt x="4902100" y="4246511"/>
                </a:lnTo>
                <a:lnTo>
                  <a:pt x="4903290" y="4246733"/>
                </a:lnTo>
                <a:lnTo>
                  <a:pt x="4905076" y="4246733"/>
                </a:lnTo>
                <a:lnTo>
                  <a:pt x="4912220" y="4243166"/>
                </a:lnTo>
                <a:lnTo>
                  <a:pt x="4919066" y="4239151"/>
                </a:lnTo>
                <a:lnTo>
                  <a:pt x="4926805" y="4234914"/>
                </a:lnTo>
                <a:lnTo>
                  <a:pt x="4934544" y="4230677"/>
                </a:lnTo>
                <a:lnTo>
                  <a:pt x="4939009" y="4228671"/>
                </a:lnTo>
                <a:lnTo>
                  <a:pt x="4943474" y="4226886"/>
                </a:lnTo>
                <a:lnTo>
                  <a:pt x="4948832" y="4224879"/>
                </a:lnTo>
                <a:lnTo>
                  <a:pt x="4954190" y="4223318"/>
                </a:lnTo>
                <a:lnTo>
                  <a:pt x="4960143" y="4221757"/>
                </a:lnTo>
                <a:lnTo>
                  <a:pt x="4966989" y="4220642"/>
                </a:lnTo>
                <a:lnTo>
                  <a:pt x="4973835" y="4219527"/>
                </a:lnTo>
                <a:lnTo>
                  <a:pt x="4981574" y="4218635"/>
                </a:lnTo>
                <a:lnTo>
                  <a:pt x="4980978" y="4220419"/>
                </a:lnTo>
                <a:lnTo>
                  <a:pt x="4980086" y="4221534"/>
                </a:lnTo>
                <a:lnTo>
                  <a:pt x="4978597" y="4222649"/>
                </a:lnTo>
                <a:lnTo>
                  <a:pt x="4977109" y="4223096"/>
                </a:lnTo>
                <a:lnTo>
                  <a:pt x="4975621" y="4223318"/>
                </a:lnTo>
                <a:lnTo>
                  <a:pt x="4973240" y="4223764"/>
                </a:lnTo>
                <a:lnTo>
                  <a:pt x="4969668" y="4223987"/>
                </a:lnTo>
                <a:lnTo>
                  <a:pt x="4965798" y="4224656"/>
                </a:lnTo>
                <a:lnTo>
                  <a:pt x="4964013" y="4225102"/>
                </a:lnTo>
                <a:lnTo>
                  <a:pt x="4962524" y="4225771"/>
                </a:lnTo>
                <a:lnTo>
                  <a:pt x="4961334" y="4226886"/>
                </a:lnTo>
                <a:lnTo>
                  <a:pt x="4960440" y="4228224"/>
                </a:lnTo>
                <a:lnTo>
                  <a:pt x="4960143" y="4230231"/>
                </a:lnTo>
                <a:lnTo>
                  <a:pt x="4960440" y="4232462"/>
                </a:lnTo>
                <a:lnTo>
                  <a:pt x="4962524" y="4232684"/>
                </a:lnTo>
                <a:lnTo>
                  <a:pt x="4965203" y="4232684"/>
                </a:lnTo>
                <a:lnTo>
                  <a:pt x="4971751" y="4232238"/>
                </a:lnTo>
                <a:lnTo>
                  <a:pt x="4979788" y="4231123"/>
                </a:lnTo>
                <a:lnTo>
                  <a:pt x="4984253" y="4230454"/>
                </a:lnTo>
                <a:lnTo>
                  <a:pt x="4988718" y="4229339"/>
                </a:lnTo>
                <a:lnTo>
                  <a:pt x="4992885" y="4228224"/>
                </a:lnTo>
                <a:lnTo>
                  <a:pt x="4997350" y="4226886"/>
                </a:lnTo>
                <a:lnTo>
                  <a:pt x="5001517" y="4225102"/>
                </a:lnTo>
                <a:lnTo>
                  <a:pt x="5005386" y="4223096"/>
                </a:lnTo>
                <a:lnTo>
                  <a:pt x="5008661" y="4221088"/>
                </a:lnTo>
                <a:lnTo>
                  <a:pt x="5011340" y="4218858"/>
                </a:lnTo>
                <a:lnTo>
                  <a:pt x="5014019" y="4216405"/>
                </a:lnTo>
                <a:lnTo>
                  <a:pt x="5015507" y="4213729"/>
                </a:lnTo>
                <a:lnTo>
                  <a:pt x="5017293" y="4217743"/>
                </a:lnTo>
                <a:lnTo>
                  <a:pt x="5018186" y="4219973"/>
                </a:lnTo>
                <a:lnTo>
                  <a:pt x="5018781" y="4222203"/>
                </a:lnTo>
                <a:lnTo>
                  <a:pt x="5020269" y="4224656"/>
                </a:lnTo>
                <a:lnTo>
                  <a:pt x="5022353" y="4226886"/>
                </a:lnTo>
                <a:lnTo>
                  <a:pt x="5025032" y="4229339"/>
                </a:lnTo>
                <a:lnTo>
                  <a:pt x="5028603" y="4231569"/>
                </a:lnTo>
                <a:lnTo>
                  <a:pt x="5030688" y="4230231"/>
                </a:lnTo>
                <a:lnTo>
                  <a:pt x="5032474" y="4229116"/>
                </a:lnTo>
                <a:lnTo>
                  <a:pt x="5034557" y="4228224"/>
                </a:lnTo>
                <a:lnTo>
                  <a:pt x="5036641" y="4227556"/>
                </a:lnTo>
                <a:lnTo>
                  <a:pt x="5041105" y="4226886"/>
                </a:lnTo>
                <a:lnTo>
                  <a:pt x="5045570" y="4226441"/>
                </a:lnTo>
                <a:lnTo>
                  <a:pt x="5050035" y="4226441"/>
                </a:lnTo>
                <a:lnTo>
                  <a:pt x="5054500" y="4226886"/>
                </a:lnTo>
                <a:lnTo>
                  <a:pt x="5064025" y="4228001"/>
                </a:lnTo>
                <a:lnTo>
                  <a:pt x="5069085" y="4228224"/>
                </a:lnTo>
                <a:lnTo>
                  <a:pt x="5073550" y="4228224"/>
                </a:lnTo>
                <a:lnTo>
                  <a:pt x="5077717" y="4227556"/>
                </a:lnTo>
                <a:lnTo>
                  <a:pt x="5079801" y="4227109"/>
                </a:lnTo>
                <a:lnTo>
                  <a:pt x="5082182" y="4226441"/>
                </a:lnTo>
                <a:lnTo>
                  <a:pt x="5083968" y="4225771"/>
                </a:lnTo>
                <a:lnTo>
                  <a:pt x="5085754" y="4224656"/>
                </a:lnTo>
                <a:lnTo>
                  <a:pt x="5087838" y="4223318"/>
                </a:lnTo>
                <a:lnTo>
                  <a:pt x="5089624" y="4221757"/>
                </a:lnTo>
                <a:lnTo>
                  <a:pt x="5091409" y="4219973"/>
                </a:lnTo>
                <a:lnTo>
                  <a:pt x="5093493" y="4217743"/>
                </a:lnTo>
                <a:lnTo>
                  <a:pt x="5094982" y="4215513"/>
                </a:lnTo>
                <a:lnTo>
                  <a:pt x="5096470" y="4212614"/>
                </a:lnTo>
                <a:lnTo>
                  <a:pt x="5099446" y="4213506"/>
                </a:lnTo>
                <a:lnTo>
                  <a:pt x="5101828" y="4215066"/>
                </a:lnTo>
                <a:lnTo>
                  <a:pt x="5106292" y="4217966"/>
                </a:lnTo>
                <a:lnTo>
                  <a:pt x="5108376" y="4219527"/>
                </a:lnTo>
                <a:lnTo>
                  <a:pt x="5111055" y="4220642"/>
                </a:lnTo>
                <a:lnTo>
                  <a:pt x="5114032" y="4221534"/>
                </a:lnTo>
                <a:lnTo>
                  <a:pt x="5116115" y="4221534"/>
                </a:lnTo>
                <a:lnTo>
                  <a:pt x="5117901" y="4221534"/>
                </a:lnTo>
                <a:lnTo>
                  <a:pt x="5119389" y="4220865"/>
                </a:lnTo>
                <a:lnTo>
                  <a:pt x="5120878" y="4220419"/>
                </a:lnTo>
                <a:lnTo>
                  <a:pt x="5121175" y="4219527"/>
                </a:lnTo>
                <a:lnTo>
                  <a:pt x="5121770" y="4218635"/>
                </a:lnTo>
                <a:lnTo>
                  <a:pt x="5121175" y="4217520"/>
                </a:lnTo>
                <a:lnTo>
                  <a:pt x="5120878" y="4216628"/>
                </a:lnTo>
                <a:lnTo>
                  <a:pt x="5119687" y="4215513"/>
                </a:lnTo>
                <a:lnTo>
                  <a:pt x="5118496" y="4214621"/>
                </a:lnTo>
                <a:lnTo>
                  <a:pt x="5115520" y="4213060"/>
                </a:lnTo>
                <a:lnTo>
                  <a:pt x="5114032" y="4212391"/>
                </a:lnTo>
                <a:lnTo>
                  <a:pt x="5112245" y="4211945"/>
                </a:lnTo>
                <a:lnTo>
                  <a:pt x="5110459" y="4211945"/>
                </a:lnTo>
                <a:lnTo>
                  <a:pt x="5108376" y="4211499"/>
                </a:lnTo>
                <a:lnTo>
                  <a:pt x="5106590" y="4211945"/>
                </a:lnTo>
                <a:lnTo>
                  <a:pt x="5105101" y="4212614"/>
                </a:lnTo>
                <a:lnTo>
                  <a:pt x="5107780" y="4210830"/>
                </a:lnTo>
                <a:lnTo>
                  <a:pt x="5110459" y="4209269"/>
                </a:lnTo>
                <a:lnTo>
                  <a:pt x="5113138" y="4208154"/>
                </a:lnTo>
                <a:lnTo>
                  <a:pt x="5115520" y="4207262"/>
                </a:lnTo>
                <a:lnTo>
                  <a:pt x="5118199" y="4207038"/>
                </a:lnTo>
                <a:lnTo>
                  <a:pt x="5120878" y="4206816"/>
                </a:lnTo>
                <a:lnTo>
                  <a:pt x="5123854" y="4206816"/>
                </a:lnTo>
                <a:lnTo>
                  <a:pt x="5126533" y="4207262"/>
                </a:lnTo>
                <a:lnTo>
                  <a:pt x="5129212" y="4207931"/>
                </a:lnTo>
                <a:lnTo>
                  <a:pt x="5132188" y="4208377"/>
                </a:lnTo>
                <a:lnTo>
                  <a:pt x="5137546" y="4210384"/>
                </a:lnTo>
                <a:lnTo>
                  <a:pt x="5143201" y="4213060"/>
                </a:lnTo>
                <a:lnTo>
                  <a:pt x="5148262" y="4215513"/>
                </a:lnTo>
                <a:lnTo>
                  <a:pt x="5158978" y="4220642"/>
                </a:lnTo>
                <a:lnTo>
                  <a:pt x="5163740" y="4222872"/>
                </a:lnTo>
                <a:lnTo>
                  <a:pt x="5168800" y="4224211"/>
                </a:lnTo>
                <a:lnTo>
                  <a:pt x="5171479" y="4224879"/>
                </a:lnTo>
                <a:lnTo>
                  <a:pt x="5173563" y="4225102"/>
                </a:lnTo>
                <a:lnTo>
                  <a:pt x="5175944" y="4225102"/>
                </a:lnTo>
                <a:lnTo>
                  <a:pt x="5178028" y="4224879"/>
                </a:lnTo>
                <a:lnTo>
                  <a:pt x="5180111" y="4224211"/>
                </a:lnTo>
                <a:lnTo>
                  <a:pt x="5182195" y="4223318"/>
                </a:lnTo>
                <a:lnTo>
                  <a:pt x="5184278" y="4221981"/>
                </a:lnTo>
                <a:lnTo>
                  <a:pt x="5186064" y="4220642"/>
                </a:lnTo>
                <a:lnTo>
                  <a:pt x="5188147" y="4221088"/>
                </a:lnTo>
                <a:lnTo>
                  <a:pt x="5189338" y="4221757"/>
                </a:lnTo>
                <a:lnTo>
                  <a:pt x="5190529" y="4222649"/>
                </a:lnTo>
                <a:lnTo>
                  <a:pt x="5190826" y="4223318"/>
                </a:lnTo>
                <a:lnTo>
                  <a:pt x="5190826" y="4224211"/>
                </a:lnTo>
                <a:lnTo>
                  <a:pt x="5190529" y="4225102"/>
                </a:lnTo>
                <a:lnTo>
                  <a:pt x="5189338" y="4227332"/>
                </a:lnTo>
                <a:lnTo>
                  <a:pt x="5187553" y="4230008"/>
                </a:lnTo>
                <a:lnTo>
                  <a:pt x="5186362" y="4232684"/>
                </a:lnTo>
                <a:lnTo>
                  <a:pt x="5185766" y="4234246"/>
                </a:lnTo>
                <a:lnTo>
                  <a:pt x="5185766" y="4235583"/>
                </a:lnTo>
                <a:lnTo>
                  <a:pt x="5185766" y="4236922"/>
                </a:lnTo>
                <a:lnTo>
                  <a:pt x="5186064" y="4238706"/>
                </a:lnTo>
                <a:lnTo>
                  <a:pt x="5192910" y="4235583"/>
                </a:lnTo>
                <a:lnTo>
                  <a:pt x="5198566" y="4233577"/>
                </a:lnTo>
                <a:lnTo>
                  <a:pt x="5203626" y="4232462"/>
                </a:lnTo>
                <a:lnTo>
                  <a:pt x="5208686" y="4231569"/>
                </a:lnTo>
                <a:lnTo>
                  <a:pt x="5219104" y="4230454"/>
                </a:lnTo>
                <a:lnTo>
                  <a:pt x="5225653" y="4230008"/>
                </a:lnTo>
                <a:lnTo>
                  <a:pt x="5233094" y="4228671"/>
                </a:lnTo>
                <a:lnTo>
                  <a:pt x="5229820" y="4227109"/>
                </a:lnTo>
                <a:lnTo>
                  <a:pt x="5226545" y="4225771"/>
                </a:lnTo>
                <a:lnTo>
                  <a:pt x="5221485" y="4223318"/>
                </a:lnTo>
                <a:lnTo>
                  <a:pt x="5216128" y="4221981"/>
                </a:lnTo>
                <a:lnTo>
                  <a:pt x="5211365" y="4221088"/>
                </a:lnTo>
                <a:lnTo>
                  <a:pt x="5200351" y="4219527"/>
                </a:lnTo>
                <a:lnTo>
                  <a:pt x="5193505" y="4217966"/>
                </a:lnTo>
                <a:lnTo>
                  <a:pt x="5186064" y="4216181"/>
                </a:lnTo>
                <a:lnTo>
                  <a:pt x="5187850" y="4214621"/>
                </a:lnTo>
                <a:lnTo>
                  <a:pt x="5189636" y="4213506"/>
                </a:lnTo>
                <a:lnTo>
                  <a:pt x="5191720" y="4212614"/>
                </a:lnTo>
                <a:lnTo>
                  <a:pt x="5193505" y="4212168"/>
                </a:lnTo>
                <a:lnTo>
                  <a:pt x="5197672" y="4211053"/>
                </a:lnTo>
                <a:lnTo>
                  <a:pt x="5201840" y="4210830"/>
                </a:lnTo>
                <a:lnTo>
                  <a:pt x="5206305" y="4211053"/>
                </a:lnTo>
                <a:lnTo>
                  <a:pt x="5210472" y="4211499"/>
                </a:lnTo>
                <a:lnTo>
                  <a:pt x="5219997" y="4213060"/>
                </a:lnTo>
                <a:lnTo>
                  <a:pt x="5228926" y="4214621"/>
                </a:lnTo>
                <a:lnTo>
                  <a:pt x="5233391" y="4215290"/>
                </a:lnTo>
                <a:lnTo>
                  <a:pt x="5237857" y="4215513"/>
                </a:lnTo>
                <a:lnTo>
                  <a:pt x="5242024" y="4215290"/>
                </a:lnTo>
                <a:lnTo>
                  <a:pt x="5246191" y="4214398"/>
                </a:lnTo>
                <a:lnTo>
                  <a:pt x="5248572" y="4213729"/>
                </a:lnTo>
                <a:lnTo>
                  <a:pt x="5250358" y="4213060"/>
                </a:lnTo>
                <a:lnTo>
                  <a:pt x="5252144" y="4211945"/>
                </a:lnTo>
                <a:lnTo>
                  <a:pt x="5254228" y="4210830"/>
                </a:lnTo>
                <a:lnTo>
                  <a:pt x="5253334" y="4212614"/>
                </a:lnTo>
                <a:lnTo>
                  <a:pt x="5252144" y="4214398"/>
                </a:lnTo>
                <a:lnTo>
                  <a:pt x="5251251" y="4216181"/>
                </a:lnTo>
                <a:lnTo>
                  <a:pt x="5249763" y="4217297"/>
                </a:lnTo>
                <a:lnTo>
                  <a:pt x="5248274" y="4218412"/>
                </a:lnTo>
                <a:lnTo>
                  <a:pt x="5246191" y="4219081"/>
                </a:lnTo>
                <a:lnTo>
                  <a:pt x="5244107" y="4219750"/>
                </a:lnTo>
                <a:lnTo>
                  <a:pt x="5241428" y="4219750"/>
                </a:lnTo>
                <a:lnTo>
                  <a:pt x="5245893" y="4220865"/>
                </a:lnTo>
                <a:lnTo>
                  <a:pt x="5249763" y="4221534"/>
                </a:lnTo>
                <a:lnTo>
                  <a:pt x="5253037" y="4221757"/>
                </a:lnTo>
                <a:lnTo>
                  <a:pt x="5255418" y="4221757"/>
                </a:lnTo>
                <a:lnTo>
                  <a:pt x="5257501" y="4221534"/>
                </a:lnTo>
                <a:lnTo>
                  <a:pt x="5258990" y="4221088"/>
                </a:lnTo>
                <a:lnTo>
                  <a:pt x="5261669" y="4220865"/>
                </a:lnTo>
                <a:lnTo>
                  <a:pt x="5262860" y="4220865"/>
                </a:lnTo>
                <a:lnTo>
                  <a:pt x="5264051" y="4221088"/>
                </a:lnTo>
                <a:lnTo>
                  <a:pt x="5264943" y="4222203"/>
                </a:lnTo>
                <a:lnTo>
                  <a:pt x="5266432" y="4223764"/>
                </a:lnTo>
                <a:lnTo>
                  <a:pt x="5270301" y="4228671"/>
                </a:lnTo>
                <a:lnTo>
                  <a:pt x="5275659" y="4237145"/>
                </a:lnTo>
                <a:lnTo>
                  <a:pt x="5277743" y="4237813"/>
                </a:lnTo>
                <a:lnTo>
                  <a:pt x="5280124" y="4238036"/>
                </a:lnTo>
                <a:lnTo>
                  <a:pt x="5281910" y="4238036"/>
                </a:lnTo>
                <a:lnTo>
                  <a:pt x="5283398" y="4237813"/>
                </a:lnTo>
                <a:lnTo>
                  <a:pt x="5284886" y="4237145"/>
                </a:lnTo>
                <a:lnTo>
                  <a:pt x="5286077" y="4236698"/>
                </a:lnTo>
                <a:lnTo>
                  <a:pt x="5288458" y="4234692"/>
                </a:lnTo>
                <a:lnTo>
                  <a:pt x="5292030" y="4230677"/>
                </a:lnTo>
                <a:lnTo>
                  <a:pt x="5294114" y="4229116"/>
                </a:lnTo>
                <a:lnTo>
                  <a:pt x="5295602" y="4228447"/>
                </a:lnTo>
                <a:lnTo>
                  <a:pt x="5296793" y="4228001"/>
                </a:lnTo>
                <a:lnTo>
                  <a:pt x="5295899" y="4225994"/>
                </a:lnTo>
                <a:lnTo>
                  <a:pt x="5294709" y="4224656"/>
                </a:lnTo>
                <a:lnTo>
                  <a:pt x="5293220" y="4223318"/>
                </a:lnTo>
                <a:lnTo>
                  <a:pt x="5292030" y="4222872"/>
                </a:lnTo>
                <a:lnTo>
                  <a:pt x="5290244" y="4222872"/>
                </a:lnTo>
                <a:lnTo>
                  <a:pt x="5288756" y="4222872"/>
                </a:lnTo>
                <a:lnTo>
                  <a:pt x="5286970" y="4223318"/>
                </a:lnTo>
                <a:lnTo>
                  <a:pt x="5284886" y="4223987"/>
                </a:lnTo>
                <a:lnTo>
                  <a:pt x="5281612" y="4225326"/>
                </a:lnTo>
                <a:lnTo>
                  <a:pt x="5277743" y="4227109"/>
                </a:lnTo>
                <a:lnTo>
                  <a:pt x="5274468" y="4228224"/>
                </a:lnTo>
                <a:lnTo>
                  <a:pt x="5272682" y="4228447"/>
                </a:lnTo>
                <a:lnTo>
                  <a:pt x="5271194" y="4228447"/>
                </a:lnTo>
                <a:lnTo>
                  <a:pt x="5275957" y="4223096"/>
                </a:lnTo>
                <a:lnTo>
                  <a:pt x="5280422" y="4217743"/>
                </a:lnTo>
                <a:lnTo>
                  <a:pt x="5284589" y="4212168"/>
                </a:lnTo>
                <a:lnTo>
                  <a:pt x="5286672" y="4209046"/>
                </a:lnTo>
                <a:lnTo>
                  <a:pt x="5288160" y="4205701"/>
                </a:lnTo>
                <a:lnTo>
                  <a:pt x="5291732" y="4211053"/>
                </a:lnTo>
                <a:lnTo>
                  <a:pt x="5295602" y="4215513"/>
                </a:lnTo>
                <a:lnTo>
                  <a:pt x="5300364" y="4219750"/>
                </a:lnTo>
                <a:lnTo>
                  <a:pt x="5302745" y="4221757"/>
                </a:lnTo>
                <a:lnTo>
                  <a:pt x="5305424" y="4223318"/>
                </a:lnTo>
                <a:lnTo>
                  <a:pt x="5311080" y="4226217"/>
                </a:lnTo>
                <a:lnTo>
                  <a:pt x="5317033" y="4228671"/>
                </a:lnTo>
                <a:lnTo>
                  <a:pt x="5323879" y="4230677"/>
                </a:lnTo>
                <a:lnTo>
                  <a:pt x="5331023" y="4232238"/>
                </a:lnTo>
                <a:lnTo>
                  <a:pt x="5332214" y="4231569"/>
                </a:lnTo>
                <a:lnTo>
                  <a:pt x="5332809" y="4231347"/>
                </a:lnTo>
                <a:lnTo>
                  <a:pt x="5333702" y="4230454"/>
                </a:lnTo>
                <a:lnTo>
                  <a:pt x="5333999" y="4229562"/>
                </a:lnTo>
                <a:lnTo>
                  <a:pt x="5334595" y="4227556"/>
                </a:lnTo>
                <a:lnTo>
                  <a:pt x="5334595" y="4225102"/>
                </a:lnTo>
                <a:lnTo>
                  <a:pt x="5335190" y="4219527"/>
                </a:lnTo>
                <a:lnTo>
                  <a:pt x="5335190" y="4214175"/>
                </a:lnTo>
                <a:lnTo>
                  <a:pt x="5336678" y="4213729"/>
                </a:lnTo>
                <a:lnTo>
                  <a:pt x="5338166" y="4213506"/>
                </a:lnTo>
                <a:lnTo>
                  <a:pt x="5339357" y="4213729"/>
                </a:lnTo>
                <a:lnTo>
                  <a:pt x="5339953" y="4214175"/>
                </a:lnTo>
                <a:lnTo>
                  <a:pt x="5341143" y="4214621"/>
                </a:lnTo>
                <a:lnTo>
                  <a:pt x="5341441" y="4215513"/>
                </a:lnTo>
                <a:lnTo>
                  <a:pt x="5342632" y="4217297"/>
                </a:lnTo>
                <a:lnTo>
                  <a:pt x="5342929" y="4219527"/>
                </a:lnTo>
                <a:lnTo>
                  <a:pt x="5343227" y="4221981"/>
                </a:lnTo>
                <a:lnTo>
                  <a:pt x="5343822" y="4227332"/>
                </a:lnTo>
                <a:lnTo>
                  <a:pt x="5348882" y="4225326"/>
                </a:lnTo>
                <a:lnTo>
                  <a:pt x="5354538" y="4223318"/>
                </a:lnTo>
                <a:lnTo>
                  <a:pt x="5360193" y="4221757"/>
                </a:lnTo>
                <a:lnTo>
                  <a:pt x="5365849" y="4220419"/>
                </a:lnTo>
                <a:lnTo>
                  <a:pt x="5371504" y="4218858"/>
                </a:lnTo>
                <a:lnTo>
                  <a:pt x="5377160" y="4217743"/>
                </a:lnTo>
                <a:lnTo>
                  <a:pt x="5388768" y="4216181"/>
                </a:lnTo>
                <a:lnTo>
                  <a:pt x="5400674" y="4214621"/>
                </a:lnTo>
                <a:lnTo>
                  <a:pt x="5412878" y="4213729"/>
                </a:lnTo>
                <a:lnTo>
                  <a:pt x="5425082" y="4213506"/>
                </a:lnTo>
                <a:lnTo>
                  <a:pt x="5437584" y="4213283"/>
                </a:lnTo>
                <a:lnTo>
                  <a:pt x="5462587" y="4213283"/>
                </a:lnTo>
                <a:lnTo>
                  <a:pt x="5488185" y="4213506"/>
                </a:lnTo>
                <a:lnTo>
                  <a:pt x="5500985" y="4213283"/>
                </a:lnTo>
                <a:lnTo>
                  <a:pt x="5513784" y="4213060"/>
                </a:lnTo>
                <a:lnTo>
                  <a:pt x="5526583" y="4212168"/>
                </a:lnTo>
                <a:lnTo>
                  <a:pt x="5539383" y="4211053"/>
                </a:lnTo>
                <a:lnTo>
                  <a:pt x="5556051" y="4209046"/>
                </a:lnTo>
                <a:lnTo>
                  <a:pt x="5572720" y="4206816"/>
                </a:lnTo>
                <a:lnTo>
                  <a:pt x="5589687" y="4204140"/>
                </a:lnTo>
                <a:lnTo>
                  <a:pt x="5606058" y="4201910"/>
                </a:lnTo>
                <a:lnTo>
                  <a:pt x="5621833" y="4200348"/>
                </a:lnTo>
                <a:lnTo>
                  <a:pt x="5629572" y="4199680"/>
                </a:lnTo>
                <a:lnTo>
                  <a:pt x="5637014" y="4199233"/>
                </a:lnTo>
                <a:lnTo>
                  <a:pt x="5644158" y="4199233"/>
                </a:lnTo>
                <a:lnTo>
                  <a:pt x="5650408" y="4199233"/>
                </a:lnTo>
                <a:lnTo>
                  <a:pt x="5656957" y="4199680"/>
                </a:lnTo>
                <a:lnTo>
                  <a:pt x="5662910" y="4200348"/>
                </a:lnTo>
                <a:lnTo>
                  <a:pt x="5665291" y="4200572"/>
                </a:lnTo>
                <a:lnTo>
                  <a:pt x="5667375" y="4200795"/>
                </a:lnTo>
                <a:lnTo>
                  <a:pt x="5672733" y="4200572"/>
                </a:lnTo>
                <a:lnTo>
                  <a:pt x="5678388" y="4200126"/>
                </a:lnTo>
                <a:lnTo>
                  <a:pt x="5684341" y="4198787"/>
                </a:lnTo>
                <a:lnTo>
                  <a:pt x="5697141" y="4196334"/>
                </a:lnTo>
                <a:lnTo>
                  <a:pt x="5710237" y="4193436"/>
                </a:lnTo>
                <a:lnTo>
                  <a:pt x="5716489" y="4192321"/>
                </a:lnTo>
                <a:lnTo>
                  <a:pt x="5722441" y="4191652"/>
                </a:lnTo>
                <a:lnTo>
                  <a:pt x="5728395" y="4190982"/>
                </a:lnTo>
                <a:lnTo>
                  <a:pt x="5733752" y="4191206"/>
                </a:lnTo>
                <a:lnTo>
                  <a:pt x="5735836" y="4191652"/>
                </a:lnTo>
                <a:lnTo>
                  <a:pt x="5738217" y="4191874"/>
                </a:lnTo>
                <a:lnTo>
                  <a:pt x="5740598" y="4192767"/>
                </a:lnTo>
                <a:lnTo>
                  <a:pt x="5742385" y="4193436"/>
                </a:lnTo>
                <a:lnTo>
                  <a:pt x="5744170" y="4194327"/>
                </a:lnTo>
                <a:lnTo>
                  <a:pt x="5745658" y="4195888"/>
                </a:lnTo>
                <a:lnTo>
                  <a:pt x="5747147" y="4197449"/>
                </a:lnTo>
                <a:lnTo>
                  <a:pt x="5748337" y="4199233"/>
                </a:lnTo>
                <a:lnTo>
                  <a:pt x="5763220" y="4200126"/>
                </a:lnTo>
                <a:lnTo>
                  <a:pt x="5777508" y="4200572"/>
                </a:lnTo>
                <a:lnTo>
                  <a:pt x="5791200" y="4200572"/>
                </a:lnTo>
                <a:lnTo>
                  <a:pt x="5805190" y="4200572"/>
                </a:lnTo>
                <a:lnTo>
                  <a:pt x="5818882" y="4200572"/>
                </a:lnTo>
                <a:lnTo>
                  <a:pt x="5831979" y="4200126"/>
                </a:lnTo>
                <a:lnTo>
                  <a:pt x="5857875" y="4199233"/>
                </a:lnTo>
                <a:lnTo>
                  <a:pt x="5883176" y="4197672"/>
                </a:lnTo>
                <a:lnTo>
                  <a:pt x="5907881" y="4196557"/>
                </a:lnTo>
                <a:lnTo>
                  <a:pt x="5932587" y="4196112"/>
                </a:lnTo>
                <a:lnTo>
                  <a:pt x="5944791" y="4196112"/>
                </a:lnTo>
                <a:lnTo>
                  <a:pt x="5956995" y="4196112"/>
                </a:lnTo>
                <a:lnTo>
                  <a:pt x="5956102" y="4198342"/>
                </a:lnTo>
                <a:lnTo>
                  <a:pt x="5954911" y="4200126"/>
                </a:lnTo>
                <a:lnTo>
                  <a:pt x="5952827" y="4202802"/>
                </a:lnTo>
                <a:lnTo>
                  <a:pt x="5951339" y="4204140"/>
                </a:lnTo>
                <a:lnTo>
                  <a:pt x="5950148" y="4205701"/>
                </a:lnTo>
                <a:lnTo>
                  <a:pt x="5948958" y="4207708"/>
                </a:lnTo>
                <a:lnTo>
                  <a:pt x="5948660" y="4209938"/>
                </a:lnTo>
                <a:lnTo>
                  <a:pt x="5948660" y="4211276"/>
                </a:lnTo>
                <a:lnTo>
                  <a:pt x="5948958" y="4212614"/>
                </a:lnTo>
                <a:lnTo>
                  <a:pt x="5949851" y="4213506"/>
                </a:lnTo>
                <a:lnTo>
                  <a:pt x="5951042" y="4214175"/>
                </a:lnTo>
                <a:lnTo>
                  <a:pt x="5951935" y="4214621"/>
                </a:lnTo>
                <a:lnTo>
                  <a:pt x="5953423" y="4214621"/>
                </a:lnTo>
                <a:lnTo>
                  <a:pt x="5956697" y="4214621"/>
                </a:lnTo>
                <a:lnTo>
                  <a:pt x="5964139" y="4213729"/>
                </a:lnTo>
                <a:lnTo>
                  <a:pt x="5967115" y="4213506"/>
                </a:lnTo>
                <a:lnTo>
                  <a:pt x="5968604" y="4213506"/>
                </a:lnTo>
                <a:lnTo>
                  <a:pt x="5970092" y="4214175"/>
                </a:lnTo>
                <a:lnTo>
                  <a:pt x="5970389" y="4211499"/>
                </a:lnTo>
                <a:lnTo>
                  <a:pt x="5970985" y="4209492"/>
                </a:lnTo>
                <a:lnTo>
                  <a:pt x="5970389" y="4208154"/>
                </a:lnTo>
                <a:lnTo>
                  <a:pt x="5970092" y="4207038"/>
                </a:lnTo>
                <a:lnTo>
                  <a:pt x="5969496" y="4206147"/>
                </a:lnTo>
                <a:lnTo>
                  <a:pt x="5968306" y="4205701"/>
                </a:lnTo>
                <a:lnTo>
                  <a:pt x="5965627" y="4205032"/>
                </a:lnTo>
                <a:lnTo>
                  <a:pt x="5962948" y="4204140"/>
                </a:lnTo>
                <a:lnTo>
                  <a:pt x="5962055" y="4203693"/>
                </a:lnTo>
                <a:lnTo>
                  <a:pt x="5961162" y="4203025"/>
                </a:lnTo>
                <a:lnTo>
                  <a:pt x="5960567" y="4201910"/>
                </a:lnTo>
                <a:lnTo>
                  <a:pt x="5960269" y="4200572"/>
                </a:lnTo>
                <a:lnTo>
                  <a:pt x="5960567" y="4198565"/>
                </a:lnTo>
                <a:lnTo>
                  <a:pt x="5961162" y="4196112"/>
                </a:lnTo>
                <a:lnTo>
                  <a:pt x="5967413" y="4194551"/>
                </a:lnTo>
                <a:lnTo>
                  <a:pt x="5974556" y="4193436"/>
                </a:lnTo>
                <a:lnTo>
                  <a:pt x="5982296" y="4192767"/>
                </a:lnTo>
                <a:lnTo>
                  <a:pt x="5990035" y="4192097"/>
                </a:lnTo>
                <a:lnTo>
                  <a:pt x="5998667" y="4191874"/>
                </a:lnTo>
                <a:lnTo>
                  <a:pt x="6007298" y="4191874"/>
                </a:lnTo>
                <a:lnTo>
                  <a:pt x="6025754" y="4191874"/>
                </a:lnTo>
                <a:lnTo>
                  <a:pt x="6044208" y="4192097"/>
                </a:lnTo>
                <a:lnTo>
                  <a:pt x="6062067" y="4192097"/>
                </a:lnTo>
                <a:lnTo>
                  <a:pt x="6070700" y="4191874"/>
                </a:lnTo>
                <a:lnTo>
                  <a:pt x="6078439" y="4191652"/>
                </a:lnTo>
                <a:lnTo>
                  <a:pt x="6086177" y="4190759"/>
                </a:lnTo>
                <a:lnTo>
                  <a:pt x="6093321" y="4189644"/>
                </a:lnTo>
                <a:lnTo>
                  <a:pt x="6093321" y="4190982"/>
                </a:lnTo>
                <a:lnTo>
                  <a:pt x="6092429" y="4192321"/>
                </a:lnTo>
                <a:lnTo>
                  <a:pt x="6091833" y="4193212"/>
                </a:lnTo>
                <a:lnTo>
                  <a:pt x="6090940" y="4193882"/>
                </a:lnTo>
                <a:lnTo>
                  <a:pt x="6088559" y="4194997"/>
                </a:lnTo>
                <a:lnTo>
                  <a:pt x="6086475" y="4195888"/>
                </a:lnTo>
                <a:lnTo>
                  <a:pt x="6083796" y="4196557"/>
                </a:lnTo>
                <a:lnTo>
                  <a:pt x="6082904" y="4197227"/>
                </a:lnTo>
                <a:lnTo>
                  <a:pt x="6082010" y="4198118"/>
                </a:lnTo>
                <a:lnTo>
                  <a:pt x="6081117" y="4198787"/>
                </a:lnTo>
                <a:lnTo>
                  <a:pt x="6080820" y="4200126"/>
                </a:lnTo>
                <a:lnTo>
                  <a:pt x="6080522" y="4201687"/>
                </a:lnTo>
                <a:lnTo>
                  <a:pt x="6080820" y="4203471"/>
                </a:lnTo>
                <a:lnTo>
                  <a:pt x="6082308" y="4203693"/>
                </a:lnTo>
                <a:lnTo>
                  <a:pt x="6084094" y="4203693"/>
                </a:lnTo>
                <a:lnTo>
                  <a:pt x="6085583" y="4203693"/>
                </a:lnTo>
                <a:lnTo>
                  <a:pt x="6087071" y="4203471"/>
                </a:lnTo>
                <a:lnTo>
                  <a:pt x="6089452" y="4202356"/>
                </a:lnTo>
                <a:lnTo>
                  <a:pt x="6091833" y="4200572"/>
                </a:lnTo>
                <a:lnTo>
                  <a:pt x="6093619" y="4198565"/>
                </a:lnTo>
                <a:lnTo>
                  <a:pt x="6095405" y="4196557"/>
                </a:lnTo>
                <a:lnTo>
                  <a:pt x="6098381" y="4191874"/>
                </a:lnTo>
                <a:lnTo>
                  <a:pt x="6099572" y="4189867"/>
                </a:lnTo>
                <a:lnTo>
                  <a:pt x="6101060" y="4187861"/>
                </a:lnTo>
                <a:lnTo>
                  <a:pt x="6102846" y="4186522"/>
                </a:lnTo>
                <a:lnTo>
                  <a:pt x="6104633" y="4185407"/>
                </a:lnTo>
                <a:lnTo>
                  <a:pt x="6105525" y="4184962"/>
                </a:lnTo>
                <a:lnTo>
                  <a:pt x="6106418" y="4184962"/>
                </a:lnTo>
                <a:lnTo>
                  <a:pt x="6107609" y="4185407"/>
                </a:lnTo>
                <a:lnTo>
                  <a:pt x="6109097" y="4185631"/>
                </a:lnTo>
                <a:lnTo>
                  <a:pt x="6111776" y="4186968"/>
                </a:lnTo>
                <a:lnTo>
                  <a:pt x="6114752" y="4189198"/>
                </a:lnTo>
                <a:lnTo>
                  <a:pt x="6113860" y="4192097"/>
                </a:lnTo>
                <a:lnTo>
                  <a:pt x="6112669" y="4194327"/>
                </a:lnTo>
                <a:lnTo>
                  <a:pt x="6111181" y="4196112"/>
                </a:lnTo>
                <a:lnTo>
                  <a:pt x="6109395" y="4197449"/>
                </a:lnTo>
                <a:lnTo>
                  <a:pt x="6107014" y="4198342"/>
                </a:lnTo>
                <a:lnTo>
                  <a:pt x="6104037" y="4198787"/>
                </a:lnTo>
                <a:lnTo>
                  <a:pt x="6101060" y="4198787"/>
                </a:lnTo>
                <a:lnTo>
                  <a:pt x="6097786" y="4198565"/>
                </a:lnTo>
                <a:lnTo>
                  <a:pt x="6099275" y="4200126"/>
                </a:lnTo>
                <a:lnTo>
                  <a:pt x="6100763" y="4201241"/>
                </a:lnTo>
                <a:lnTo>
                  <a:pt x="6102251" y="4202356"/>
                </a:lnTo>
                <a:lnTo>
                  <a:pt x="6103739" y="4202802"/>
                </a:lnTo>
                <a:lnTo>
                  <a:pt x="6105525" y="4203471"/>
                </a:lnTo>
                <a:lnTo>
                  <a:pt x="6107014" y="4203917"/>
                </a:lnTo>
                <a:lnTo>
                  <a:pt x="6110883" y="4204140"/>
                </a:lnTo>
                <a:lnTo>
                  <a:pt x="6114752" y="4203917"/>
                </a:lnTo>
                <a:lnTo>
                  <a:pt x="6118325" y="4203471"/>
                </a:lnTo>
                <a:lnTo>
                  <a:pt x="6122194" y="4202356"/>
                </a:lnTo>
                <a:lnTo>
                  <a:pt x="6126064" y="4201241"/>
                </a:lnTo>
                <a:lnTo>
                  <a:pt x="6133208" y="4198565"/>
                </a:lnTo>
                <a:lnTo>
                  <a:pt x="6136481" y="4197449"/>
                </a:lnTo>
                <a:lnTo>
                  <a:pt x="6139458" y="4196557"/>
                </a:lnTo>
                <a:lnTo>
                  <a:pt x="6142435" y="4196334"/>
                </a:lnTo>
                <a:lnTo>
                  <a:pt x="6144816" y="4196112"/>
                </a:lnTo>
                <a:lnTo>
                  <a:pt x="6146006" y="4196334"/>
                </a:lnTo>
                <a:lnTo>
                  <a:pt x="6146900" y="4196557"/>
                </a:lnTo>
                <a:lnTo>
                  <a:pt x="6147792" y="4197227"/>
                </a:lnTo>
                <a:lnTo>
                  <a:pt x="6148983" y="4197672"/>
                </a:lnTo>
                <a:lnTo>
                  <a:pt x="6148983" y="4194327"/>
                </a:lnTo>
                <a:lnTo>
                  <a:pt x="6148388" y="4192989"/>
                </a:lnTo>
                <a:lnTo>
                  <a:pt x="6148090" y="4191874"/>
                </a:lnTo>
                <a:lnTo>
                  <a:pt x="6147495" y="4190759"/>
                </a:lnTo>
                <a:lnTo>
                  <a:pt x="6146602" y="4190091"/>
                </a:lnTo>
                <a:lnTo>
                  <a:pt x="6145411" y="4189198"/>
                </a:lnTo>
                <a:lnTo>
                  <a:pt x="6144518" y="4188976"/>
                </a:lnTo>
                <a:lnTo>
                  <a:pt x="6155234" y="4190091"/>
                </a:lnTo>
                <a:lnTo>
                  <a:pt x="6169521" y="4191652"/>
                </a:lnTo>
                <a:lnTo>
                  <a:pt x="6185298" y="4192989"/>
                </a:lnTo>
                <a:lnTo>
                  <a:pt x="6193632" y="4193436"/>
                </a:lnTo>
                <a:lnTo>
                  <a:pt x="6201669" y="4193882"/>
                </a:lnTo>
                <a:lnTo>
                  <a:pt x="6209408" y="4193882"/>
                </a:lnTo>
                <a:lnTo>
                  <a:pt x="6217444" y="4193212"/>
                </a:lnTo>
                <a:lnTo>
                  <a:pt x="6224290" y="4192321"/>
                </a:lnTo>
                <a:lnTo>
                  <a:pt x="6227565" y="4191874"/>
                </a:lnTo>
                <a:lnTo>
                  <a:pt x="6230839" y="4190982"/>
                </a:lnTo>
                <a:lnTo>
                  <a:pt x="6233517" y="4190091"/>
                </a:lnTo>
                <a:lnTo>
                  <a:pt x="6236196" y="4188976"/>
                </a:lnTo>
                <a:lnTo>
                  <a:pt x="6238875" y="4187637"/>
                </a:lnTo>
                <a:lnTo>
                  <a:pt x="6241257" y="4186299"/>
                </a:lnTo>
                <a:lnTo>
                  <a:pt x="6243042" y="4184515"/>
                </a:lnTo>
                <a:lnTo>
                  <a:pt x="6244531" y="4182732"/>
                </a:lnTo>
                <a:lnTo>
                  <a:pt x="6245721" y="4180947"/>
                </a:lnTo>
                <a:lnTo>
                  <a:pt x="6246317" y="4178494"/>
                </a:lnTo>
                <a:lnTo>
                  <a:pt x="6247805" y="4178494"/>
                </a:lnTo>
                <a:lnTo>
                  <a:pt x="6249294" y="4178940"/>
                </a:lnTo>
                <a:lnTo>
                  <a:pt x="6250186" y="4179386"/>
                </a:lnTo>
                <a:lnTo>
                  <a:pt x="6251377" y="4180278"/>
                </a:lnTo>
                <a:lnTo>
                  <a:pt x="6252865" y="4182285"/>
                </a:lnTo>
                <a:lnTo>
                  <a:pt x="6254056" y="4184292"/>
                </a:lnTo>
                <a:lnTo>
                  <a:pt x="6255544" y="4185853"/>
                </a:lnTo>
                <a:lnTo>
                  <a:pt x="6256140" y="4186746"/>
                </a:lnTo>
                <a:lnTo>
                  <a:pt x="6257330" y="4187414"/>
                </a:lnTo>
                <a:lnTo>
                  <a:pt x="6258521" y="4187637"/>
                </a:lnTo>
                <a:lnTo>
                  <a:pt x="6260009" y="4187861"/>
                </a:lnTo>
                <a:lnTo>
                  <a:pt x="6261795" y="4187637"/>
                </a:lnTo>
                <a:lnTo>
                  <a:pt x="6263581" y="4187414"/>
                </a:lnTo>
                <a:lnTo>
                  <a:pt x="6265069" y="4186968"/>
                </a:lnTo>
                <a:lnTo>
                  <a:pt x="6266260" y="4186746"/>
                </a:lnTo>
                <a:lnTo>
                  <a:pt x="6267450" y="4186299"/>
                </a:lnTo>
                <a:lnTo>
                  <a:pt x="6268344" y="4185631"/>
                </a:lnTo>
                <a:lnTo>
                  <a:pt x="6269832" y="4183847"/>
                </a:lnTo>
                <a:lnTo>
                  <a:pt x="6270725" y="4182062"/>
                </a:lnTo>
                <a:lnTo>
                  <a:pt x="6271617" y="4179386"/>
                </a:lnTo>
                <a:lnTo>
                  <a:pt x="6271915" y="4176710"/>
                </a:lnTo>
                <a:lnTo>
                  <a:pt x="6271915" y="4170466"/>
                </a:lnTo>
                <a:lnTo>
                  <a:pt x="6273106" y="4171804"/>
                </a:lnTo>
                <a:lnTo>
                  <a:pt x="6274594" y="4173142"/>
                </a:lnTo>
                <a:lnTo>
                  <a:pt x="6276380" y="4174703"/>
                </a:lnTo>
                <a:lnTo>
                  <a:pt x="6278464" y="4175372"/>
                </a:lnTo>
                <a:lnTo>
                  <a:pt x="6280548" y="4176710"/>
                </a:lnTo>
                <a:lnTo>
                  <a:pt x="6282929" y="4177379"/>
                </a:lnTo>
                <a:lnTo>
                  <a:pt x="6288584" y="4178494"/>
                </a:lnTo>
                <a:lnTo>
                  <a:pt x="6294537" y="4179386"/>
                </a:lnTo>
                <a:lnTo>
                  <a:pt x="6301383" y="4180055"/>
                </a:lnTo>
                <a:lnTo>
                  <a:pt x="6308527" y="4180055"/>
                </a:lnTo>
                <a:lnTo>
                  <a:pt x="6315968" y="4180055"/>
                </a:lnTo>
                <a:lnTo>
                  <a:pt x="6330851" y="4179163"/>
                </a:lnTo>
                <a:lnTo>
                  <a:pt x="6345138" y="4178048"/>
                </a:lnTo>
                <a:lnTo>
                  <a:pt x="6357045" y="4177156"/>
                </a:lnTo>
                <a:lnTo>
                  <a:pt x="6365677" y="4176710"/>
                </a:lnTo>
                <a:lnTo>
                  <a:pt x="6365379" y="4178494"/>
                </a:lnTo>
                <a:lnTo>
                  <a:pt x="6364188" y="4180278"/>
                </a:lnTo>
                <a:lnTo>
                  <a:pt x="6362998" y="4182062"/>
                </a:lnTo>
                <a:lnTo>
                  <a:pt x="6362105" y="4183177"/>
                </a:lnTo>
                <a:lnTo>
                  <a:pt x="6360319" y="4184515"/>
                </a:lnTo>
                <a:lnTo>
                  <a:pt x="6358830" y="4185407"/>
                </a:lnTo>
                <a:lnTo>
                  <a:pt x="6355557" y="4187414"/>
                </a:lnTo>
                <a:lnTo>
                  <a:pt x="6351687" y="4188529"/>
                </a:lnTo>
                <a:lnTo>
                  <a:pt x="6347520" y="4189198"/>
                </a:lnTo>
                <a:lnTo>
                  <a:pt x="6338590" y="4190759"/>
                </a:lnTo>
                <a:lnTo>
                  <a:pt x="6329661" y="4192097"/>
                </a:lnTo>
                <a:lnTo>
                  <a:pt x="6325196" y="4192989"/>
                </a:lnTo>
                <a:lnTo>
                  <a:pt x="6321326" y="4194104"/>
                </a:lnTo>
                <a:lnTo>
                  <a:pt x="6318052" y="4195888"/>
                </a:lnTo>
                <a:lnTo>
                  <a:pt x="6315968" y="4197003"/>
                </a:lnTo>
                <a:lnTo>
                  <a:pt x="6314778" y="4198118"/>
                </a:lnTo>
                <a:lnTo>
                  <a:pt x="6313290" y="4199457"/>
                </a:lnTo>
                <a:lnTo>
                  <a:pt x="6312396" y="4200795"/>
                </a:lnTo>
                <a:lnTo>
                  <a:pt x="6311504" y="4202578"/>
                </a:lnTo>
                <a:lnTo>
                  <a:pt x="6310908" y="4204586"/>
                </a:lnTo>
                <a:lnTo>
                  <a:pt x="6325791" y="4203025"/>
                </a:lnTo>
                <a:lnTo>
                  <a:pt x="6341269" y="4201687"/>
                </a:lnTo>
                <a:lnTo>
                  <a:pt x="6356747" y="4200348"/>
                </a:lnTo>
                <a:lnTo>
                  <a:pt x="6364188" y="4199457"/>
                </a:lnTo>
                <a:lnTo>
                  <a:pt x="6371630" y="4198565"/>
                </a:lnTo>
                <a:lnTo>
                  <a:pt x="6378774" y="4197227"/>
                </a:lnTo>
                <a:lnTo>
                  <a:pt x="6385917" y="4195888"/>
                </a:lnTo>
                <a:lnTo>
                  <a:pt x="6392763" y="4194104"/>
                </a:lnTo>
                <a:lnTo>
                  <a:pt x="6399312" y="4192097"/>
                </a:lnTo>
                <a:lnTo>
                  <a:pt x="6405265" y="4189867"/>
                </a:lnTo>
                <a:lnTo>
                  <a:pt x="6411218" y="4186968"/>
                </a:lnTo>
                <a:lnTo>
                  <a:pt x="6416576" y="4183847"/>
                </a:lnTo>
                <a:lnTo>
                  <a:pt x="6421339" y="4180278"/>
                </a:lnTo>
                <a:lnTo>
                  <a:pt x="6428483" y="4183400"/>
                </a:lnTo>
                <a:lnTo>
                  <a:pt x="6436222" y="4185853"/>
                </a:lnTo>
                <a:lnTo>
                  <a:pt x="6443663" y="4187861"/>
                </a:lnTo>
                <a:lnTo>
                  <a:pt x="6451105" y="4189644"/>
                </a:lnTo>
                <a:lnTo>
                  <a:pt x="6459142" y="4190759"/>
                </a:lnTo>
                <a:lnTo>
                  <a:pt x="6466583" y="4191652"/>
                </a:lnTo>
                <a:lnTo>
                  <a:pt x="6474619" y="4192097"/>
                </a:lnTo>
                <a:lnTo>
                  <a:pt x="6482359" y="4192321"/>
                </a:lnTo>
                <a:lnTo>
                  <a:pt x="6490693" y="4192321"/>
                </a:lnTo>
                <a:lnTo>
                  <a:pt x="6498730" y="4192321"/>
                </a:lnTo>
                <a:lnTo>
                  <a:pt x="6506767" y="4191874"/>
                </a:lnTo>
                <a:lnTo>
                  <a:pt x="6514803" y="4191206"/>
                </a:lnTo>
                <a:lnTo>
                  <a:pt x="6531472" y="4189644"/>
                </a:lnTo>
                <a:lnTo>
                  <a:pt x="6547843" y="4187637"/>
                </a:lnTo>
                <a:lnTo>
                  <a:pt x="6564511" y="4185631"/>
                </a:lnTo>
                <a:lnTo>
                  <a:pt x="6581180" y="4183623"/>
                </a:lnTo>
                <a:lnTo>
                  <a:pt x="6597551" y="4182285"/>
                </a:lnTo>
                <a:lnTo>
                  <a:pt x="6605886" y="4181617"/>
                </a:lnTo>
                <a:lnTo>
                  <a:pt x="6613922" y="4181393"/>
                </a:lnTo>
                <a:lnTo>
                  <a:pt x="6621959" y="4181170"/>
                </a:lnTo>
                <a:lnTo>
                  <a:pt x="6630293" y="4181393"/>
                </a:lnTo>
                <a:lnTo>
                  <a:pt x="6638330" y="4182062"/>
                </a:lnTo>
                <a:lnTo>
                  <a:pt x="6646070" y="4182508"/>
                </a:lnTo>
                <a:lnTo>
                  <a:pt x="6654106" y="4183847"/>
                </a:lnTo>
                <a:lnTo>
                  <a:pt x="6661846" y="4185407"/>
                </a:lnTo>
                <a:lnTo>
                  <a:pt x="6669882" y="4187414"/>
                </a:lnTo>
                <a:lnTo>
                  <a:pt x="6677324" y="4189644"/>
                </a:lnTo>
                <a:lnTo>
                  <a:pt x="6689528" y="4184292"/>
                </a:lnTo>
                <a:lnTo>
                  <a:pt x="6695778" y="4181617"/>
                </a:lnTo>
                <a:lnTo>
                  <a:pt x="6702326" y="4179386"/>
                </a:lnTo>
                <a:lnTo>
                  <a:pt x="6705601" y="4178494"/>
                </a:lnTo>
                <a:lnTo>
                  <a:pt x="6708875" y="4177825"/>
                </a:lnTo>
                <a:lnTo>
                  <a:pt x="6712447" y="4177379"/>
                </a:lnTo>
                <a:lnTo>
                  <a:pt x="6715424" y="4177156"/>
                </a:lnTo>
                <a:lnTo>
                  <a:pt x="6718697" y="4177156"/>
                </a:lnTo>
                <a:lnTo>
                  <a:pt x="6722270" y="4177825"/>
                </a:lnTo>
                <a:lnTo>
                  <a:pt x="6725246" y="4178494"/>
                </a:lnTo>
                <a:lnTo>
                  <a:pt x="6728222" y="4179609"/>
                </a:lnTo>
                <a:lnTo>
                  <a:pt x="6726734" y="4182508"/>
                </a:lnTo>
                <a:lnTo>
                  <a:pt x="6725543" y="4185631"/>
                </a:lnTo>
                <a:lnTo>
                  <a:pt x="6724353" y="4189198"/>
                </a:lnTo>
                <a:lnTo>
                  <a:pt x="6724353" y="4193212"/>
                </a:lnTo>
                <a:lnTo>
                  <a:pt x="6729116" y="4193436"/>
                </a:lnTo>
                <a:lnTo>
                  <a:pt x="6732985" y="4193436"/>
                </a:lnTo>
                <a:lnTo>
                  <a:pt x="6737747" y="4193212"/>
                </a:lnTo>
                <a:lnTo>
                  <a:pt x="6741617" y="4192989"/>
                </a:lnTo>
                <a:lnTo>
                  <a:pt x="6749654" y="4191874"/>
                </a:lnTo>
                <a:lnTo>
                  <a:pt x="6757095" y="4190091"/>
                </a:lnTo>
                <a:lnTo>
                  <a:pt x="6764239" y="4188529"/>
                </a:lnTo>
                <a:lnTo>
                  <a:pt x="6771383" y="4186522"/>
                </a:lnTo>
                <a:lnTo>
                  <a:pt x="6784778" y="4182508"/>
                </a:lnTo>
                <a:lnTo>
                  <a:pt x="6791028" y="4181170"/>
                </a:lnTo>
                <a:lnTo>
                  <a:pt x="6797576" y="4180055"/>
                </a:lnTo>
                <a:lnTo>
                  <a:pt x="6800851" y="4179609"/>
                </a:lnTo>
                <a:lnTo>
                  <a:pt x="6803828" y="4179386"/>
                </a:lnTo>
                <a:lnTo>
                  <a:pt x="6807399" y="4179386"/>
                </a:lnTo>
                <a:lnTo>
                  <a:pt x="6810674" y="4179609"/>
                </a:lnTo>
                <a:lnTo>
                  <a:pt x="6813947" y="4180278"/>
                </a:lnTo>
                <a:lnTo>
                  <a:pt x="6817520" y="4181170"/>
                </a:lnTo>
                <a:lnTo>
                  <a:pt x="6820794" y="4182062"/>
                </a:lnTo>
                <a:lnTo>
                  <a:pt x="6824663" y="4183400"/>
                </a:lnTo>
                <a:lnTo>
                  <a:pt x="6827938" y="4184738"/>
                </a:lnTo>
                <a:lnTo>
                  <a:pt x="6831807" y="4186746"/>
                </a:lnTo>
                <a:lnTo>
                  <a:pt x="6835379" y="4188976"/>
                </a:lnTo>
                <a:lnTo>
                  <a:pt x="6839249" y="4191652"/>
                </a:lnTo>
                <a:lnTo>
                  <a:pt x="6838058" y="4193436"/>
                </a:lnTo>
                <a:lnTo>
                  <a:pt x="6836570" y="4194551"/>
                </a:lnTo>
                <a:lnTo>
                  <a:pt x="6835082" y="4194997"/>
                </a:lnTo>
                <a:lnTo>
                  <a:pt x="6833593" y="4194997"/>
                </a:lnTo>
                <a:lnTo>
                  <a:pt x="6831807" y="4194327"/>
                </a:lnTo>
                <a:lnTo>
                  <a:pt x="6830319" y="4193212"/>
                </a:lnTo>
                <a:lnTo>
                  <a:pt x="6826449" y="4190759"/>
                </a:lnTo>
                <a:lnTo>
                  <a:pt x="6822282" y="4188083"/>
                </a:lnTo>
                <a:lnTo>
                  <a:pt x="6819603" y="4186968"/>
                </a:lnTo>
                <a:lnTo>
                  <a:pt x="6817520" y="4186299"/>
                </a:lnTo>
                <a:lnTo>
                  <a:pt x="6814543" y="4185631"/>
                </a:lnTo>
                <a:lnTo>
                  <a:pt x="6811864" y="4185631"/>
                </a:lnTo>
                <a:lnTo>
                  <a:pt x="6808292" y="4186299"/>
                </a:lnTo>
                <a:lnTo>
                  <a:pt x="6805316" y="4187637"/>
                </a:lnTo>
                <a:lnTo>
                  <a:pt x="6807697" y="4191874"/>
                </a:lnTo>
                <a:lnTo>
                  <a:pt x="6810376" y="4195888"/>
                </a:lnTo>
                <a:lnTo>
                  <a:pt x="6813650" y="4199233"/>
                </a:lnTo>
                <a:lnTo>
                  <a:pt x="6816924" y="4201910"/>
                </a:lnTo>
                <a:lnTo>
                  <a:pt x="6820794" y="4204140"/>
                </a:lnTo>
                <a:lnTo>
                  <a:pt x="6824663" y="4206147"/>
                </a:lnTo>
                <a:lnTo>
                  <a:pt x="6828830" y="4207931"/>
                </a:lnTo>
                <a:lnTo>
                  <a:pt x="6833295" y="4209269"/>
                </a:lnTo>
                <a:lnTo>
                  <a:pt x="6837463" y="4210384"/>
                </a:lnTo>
                <a:lnTo>
                  <a:pt x="6842225" y="4211276"/>
                </a:lnTo>
                <a:lnTo>
                  <a:pt x="6846690" y="4212168"/>
                </a:lnTo>
                <a:lnTo>
                  <a:pt x="6851453" y="4212391"/>
                </a:lnTo>
                <a:lnTo>
                  <a:pt x="6860680" y="4213283"/>
                </a:lnTo>
                <a:lnTo>
                  <a:pt x="6869610" y="4213506"/>
                </a:lnTo>
                <a:lnTo>
                  <a:pt x="6869014" y="4216405"/>
                </a:lnTo>
                <a:lnTo>
                  <a:pt x="6867526" y="4218858"/>
                </a:lnTo>
                <a:lnTo>
                  <a:pt x="6866038" y="4220865"/>
                </a:lnTo>
                <a:lnTo>
                  <a:pt x="6863955" y="4222649"/>
                </a:lnTo>
                <a:lnTo>
                  <a:pt x="6862168" y="4223987"/>
                </a:lnTo>
                <a:lnTo>
                  <a:pt x="6860085" y="4225326"/>
                </a:lnTo>
                <a:lnTo>
                  <a:pt x="6855322" y="4227556"/>
                </a:lnTo>
                <a:lnTo>
                  <a:pt x="6853238" y="4229116"/>
                </a:lnTo>
                <a:lnTo>
                  <a:pt x="6850857" y="4230454"/>
                </a:lnTo>
                <a:lnTo>
                  <a:pt x="6849071" y="4231792"/>
                </a:lnTo>
                <a:lnTo>
                  <a:pt x="6847285" y="4233799"/>
                </a:lnTo>
                <a:lnTo>
                  <a:pt x="6846095" y="4236030"/>
                </a:lnTo>
                <a:lnTo>
                  <a:pt x="6844904" y="4238706"/>
                </a:lnTo>
                <a:lnTo>
                  <a:pt x="6844607" y="4241828"/>
                </a:lnTo>
                <a:lnTo>
                  <a:pt x="6844607" y="4245396"/>
                </a:lnTo>
                <a:lnTo>
                  <a:pt x="6838653" y="4241828"/>
                </a:lnTo>
                <a:lnTo>
                  <a:pt x="6832997" y="4238706"/>
                </a:lnTo>
                <a:lnTo>
                  <a:pt x="6827640" y="4236030"/>
                </a:lnTo>
                <a:lnTo>
                  <a:pt x="6821984" y="4234468"/>
                </a:lnTo>
                <a:lnTo>
                  <a:pt x="6816626" y="4232907"/>
                </a:lnTo>
                <a:lnTo>
                  <a:pt x="6811269" y="4232462"/>
                </a:lnTo>
                <a:lnTo>
                  <a:pt x="6806209" y="4232238"/>
                </a:lnTo>
                <a:lnTo>
                  <a:pt x="6800851" y="4232238"/>
                </a:lnTo>
                <a:lnTo>
                  <a:pt x="6795493" y="4232462"/>
                </a:lnTo>
                <a:lnTo>
                  <a:pt x="6789838" y="4232907"/>
                </a:lnTo>
                <a:lnTo>
                  <a:pt x="6777932" y="4234692"/>
                </a:lnTo>
                <a:lnTo>
                  <a:pt x="6765132" y="4236476"/>
                </a:lnTo>
                <a:lnTo>
                  <a:pt x="6757988" y="4237145"/>
                </a:lnTo>
                <a:lnTo>
                  <a:pt x="6750547" y="4238036"/>
                </a:lnTo>
                <a:lnTo>
                  <a:pt x="6750845" y="4236698"/>
                </a:lnTo>
                <a:lnTo>
                  <a:pt x="6751142" y="4235361"/>
                </a:lnTo>
                <a:lnTo>
                  <a:pt x="6752035" y="4234468"/>
                </a:lnTo>
                <a:lnTo>
                  <a:pt x="6752630" y="4233799"/>
                </a:lnTo>
                <a:lnTo>
                  <a:pt x="6755012" y="4232684"/>
                </a:lnTo>
                <a:lnTo>
                  <a:pt x="6757691" y="4231792"/>
                </a:lnTo>
                <a:lnTo>
                  <a:pt x="6759774" y="4231123"/>
                </a:lnTo>
                <a:lnTo>
                  <a:pt x="6760965" y="4230454"/>
                </a:lnTo>
                <a:lnTo>
                  <a:pt x="6761858" y="4229562"/>
                </a:lnTo>
                <a:lnTo>
                  <a:pt x="6762453" y="4228671"/>
                </a:lnTo>
                <a:lnTo>
                  <a:pt x="6762751" y="4227556"/>
                </a:lnTo>
                <a:lnTo>
                  <a:pt x="6763346" y="4225994"/>
                </a:lnTo>
                <a:lnTo>
                  <a:pt x="6763346" y="4224211"/>
                </a:lnTo>
                <a:lnTo>
                  <a:pt x="6757095" y="4226217"/>
                </a:lnTo>
                <a:lnTo>
                  <a:pt x="6751440" y="4227556"/>
                </a:lnTo>
                <a:lnTo>
                  <a:pt x="6741320" y="4230231"/>
                </a:lnTo>
                <a:lnTo>
                  <a:pt x="6732688" y="4231792"/>
                </a:lnTo>
                <a:lnTo>
                  <a:pt x="6724353" y="4233353"/>
                </a:lnTo>
                <a:lnTo>
                  <a:pt x="6716614" y="4234692"/>
                </a:lnTo>
                <a:lnTo>
                  <a:pt x="6708578" y="4236698"/>
                </a:lnTo>
                <a:lnTo>
                  <a:pt x="6704410" y="4237813"/>
                </a:lnTo>
                <a:lnTo>
                  <a:pt x="6700243" y="4239597"/>
                </a:lnTo>
                <a:lnTo>
                  <a:pt x="6695778" y="4241158"/>
                </a:lnTo>
                <a:lnTo>
                  <a:pt x="6691016" y="4243388"/>
                </a:lnTo>
                <a:lnTo>
                  <a:pt x="6688337" y="4241828"/>
                </a:lnTo>
                <a:lnTo>
                  <a:pt x="6685658" y="4240266"/>
                </a:lnTo>
                <a:lnTo>
                  <a:pt x="6682979" y="4238928"/>
                </a:lnTo>
                <a:lnTo>
                  <a:pt x="6680300" y="4237813"/>
                </a:lnTo>
                <a:lnTo>
                  <a:pt x="6674645" y="4236030"/>
                </a:lnTo>
                <a:lnTo>
                  <a:pt x="6668989" y="4234914"/>
                </a:lnTo>
                <a:lnTo>
                  <a:pt x="6663036" y="4234246"/>
                </a:lnTo>
                <a:lnTo>
                  <a:pt x="6656785" y="4233799"/>
                </a:lnTo>
                <a:lnTo>
                  <a:pt x="6650237" y="4233799"/>
                </a:lnTo>
                <a:lnTo>
                  <a:pt x="6643391" y="4234246"/>
                </a:lnTo>
                <a:lnTo>
                  <a:pt x="6629103" y="4235361"/>
                </a:lnTo>
                <a:lnTo>
                  <a:pt x="6614221" y="4236476"/>
                </a:lnTo>
                <a:lnTo>
                  <a:pt x="6605886" y="4236698"/>
                </a:lnTo>
                <a:lnTo>
                  <a:pt x="6597551" y="4236922"/>
                </a:lnTo>
                <a:lnTo>
                  <a:pt x="6588919" y="4236698"/>
                </a:lnTo>
                <a:lnTo>
                  <a:pt x="6579990" y="4236476"/>
                </a:lnTo>
                <a:lnTo>
                  <a:pt x="6577311" y="4237591"/>
                </a:lnTo>
                <a:lnTo>
                  <a:pt x="6575822" y="4239151"/>
                </a:lnTo>
                <a:lnTo>
                  <a:pt x="6574632" y="4240936"/>
                </a:lnTo>
                <a:lnTo>
                  <a:pt x="6573739" y="4242496"/>
                </a:lnTo>
                <a:lnTo>
                  <a:pt x="6573442" y="4244503"/>
                </a:lnTo>
                <a:lnTo>
                  <a:pt x="6573442" y="4246511"/>
                </a:lnTo>
                <a:lnTo>
                  <a:pt x="6573739" y="4250301"/>
                </a:lnTo>
                <a:lnTo>
                  <a:pt x="6573739" y="4251863"/>
                </a:lnTo>
                <a:lnTo>
                  <a:pt x="6573739" y="4253646"/>
                </a:lnTo>
                <a:lnTo>
                  <a:pt x="6573442" y="4254985"/>
                </a:lnTo>
                <a:lnTo>
                  <a:pt x="6572846" y="4256323"/>
                </a:lnTo>
                <a:lnTo>
                  <a:pt x="6571358" y="4257438"/>
                </a:lnTo>
                <a:lnTo>
                  <a:pt x="6569274" y="4258107"/>
                </a:lnTo>
                <a:lnTo>
                  <a:pt x="6566596" y="4258776"/>
                </a:lnTo>
                <a:lnTo>
                  <a:pt x="6563023" y="4258999"/>
                </a:lnTo>
                <a:lnTo>
                  <a:pt x="6563023" y="4254093"/>
                </a:lnTo>
                <a:lnTo>
                  <a:pt x="6562130" y="4250301"/>
                </a:lnTo>
                <a:lnTo>
                  <a:pt x="6560940" y="4246511"/>
                </a:lnTo>
                <a:lnTo>
                  <a:pt x="6559451" y="4243835"/>
                </a:lnTo>
                <a:lnTo>
                  <a:pt x="6557963" y="4241158"/>
                </a:lnTo>
                <a:lnTo>
                  <a:pt x="6556177" y="4239597"/>
                </a:lnTo>
                <a:lnTo>
                  <a:pt x="6553796" y="4237813"/>
                </a:lnTo>
                <a:lnTo>
                  <a:pt x="6551415" y="4236922"/>
                </a:lnTo>
                <a:lnTo>
                  <a:pt x="6548736" y="4236030"/>
                </a:lnTo>
                <a:lnTo>
                  <a:pt x="6545759" y="4235807"/>
                </a:lnTo>
                <a:lnTo>
                  <a:pt x="6542188" y="4235807"/>
                </a:lnTo>
                <a:lnTo>
                  <a:pt x="6539211" y="4236030"/>
                </a:lnTo>
                <a:lnTo>
                  <a:pt x="6532067" y="4236922"/>
                </a:lnTo>
                <a:lnTo>
                  <a:pt x="6524626" y="4238706"/>
                </a:lnTo>
                <a:lnTo>
                  <a:pt x="6516589" y="4240266"/>
                </a:lnTo>
                <a:lnTo>
                  <a:pt x="6508255" y="4242051"/>
                </a:lnTo>
                <a:lnTo>
                  <a:pt x="6500218" y="4243388"/>
                </a:lnTo>
                <a:lnTo>
                  <a:pt x="6496348" y="4244058"/>
                </a:lnTo>
                <a:lnTo>
                  <a:pt x="6492181" y="4244281"/>
                </a:lnTo>
                <a:lnTo>
                  <a:pt x="6488311" y="4244058"/>
                </a:lnTo>
                <a:lnTo>
                  <a:pt x="6484740" y="4243835"/>
                </a:lnTo>
                <a:lnTo>
                  <a:pt x="6480871" y="4243166"/>
                </a:lnTo>
                <a:lnTo>
                  <a:pt x="6477596" y="4242051"/>
                </a:lnTo>
                <a:lnTo>
                  <a:pt x="6473726" y="4240713"/>
                </a:lnTo>
                <a:lnTo>
                  <a:pt x="6470750" y="4238928"/>
                </a:lnTo>
                <a:lnTo>
                  <a:pt x="6467773" y="4236476"/>
                </a:lnTo>
                <a:lnTo>
                  <a:pt x="6464797" y="4233577"/>
                </a:lnTo>
                <a:lnTo>
                  <a:pt x="6462713" y="4234468"/>
                </a:lnTo>
                <a:lnTo>
                  <a:pt x="6461225" y="4235583"/>
                </a:lnTo>
                <a:lnTo>
                  <a:pt x="6459736" y="4236698"/>
                </a:lnTo>
                <a:lnTo>
                  <a:pt x="6458248" y="4238260"/>
                </a:lnTo>
                <a:lnTo>
                  <a:pt x="6457653" y="4240043"/>
                </a:lnTo>
                <a:lnTo>
                  <a:pt x="6456760" y="4242051"/>
                </a:lnTo>
                <a:lnTo>
                  <a:pt x="6456463" y="4244503"/>
                </a:lnTo>
                <a:lnTo>
                  <a:pt x="6456463" y="4247180"/>
                </a:lnTo>
                <a:lnTo>
                  <a:pt x="6447533" y="4245618"/>
                </a:lnTo>
                <a:lnTo>
                  <a:pt x="6438305" y="4244281"/>
                </a:lnTo>
                <a:lnTo>
                  <a:pt x="6429673" y="4242943"/>
                </a:lnTo>
                <a:lnTo>
                  <a:pt x="6421042" y="4242051"/>
                </a:lnTo>
                <a:lnTo>
                  <a:pt x="6412707" y="4241381"/>
                </a:lnTo>
                <a:lnTo>
                  <a:pt x="6404372" y="4240936"/>
                </a:lnTo>
                <a:lnTo>
                  <a:pt x="6396633" y="4240713"/>
                </a:lnTo>
                <a:lnTo>
                  <a:pt x="6388596" y="4240266"/>
                </a:lnTo>
                <a:lnTo>
                  <a:pt x="6373118" y="4240266"/>
                </a:lnTo>
                <a:lnTo>
                  <a:pt x="6358533" y="4241158"/>
                </a:lnTo>
                <a:lnTo>
                  <a:pt x="6343948" y="4242051"/>
                </a:lnTo>
                <a:lnTo>
                  <a:pt x="6329661" y="4243388"/>
                </a:lnTo>
                <a:lnTo>
                  <a:pt x="6301680" y="4246511"/>
                </a:lnTo>
                <a:lnTo>
                  <a:pt x="6288286" y="4247848"/>
                </a:lnTo>
                <a:lnTo>
                  <a:pt x="6274296" y="4249410"/>
                </a:lnTo>
                <a:lnTo>
                  <a:pt x="6260307" y="4250525"/>
                </a:lnTo>
                <a:lnTo>
                  <a:pt x="6246317" y="4250971"/>
                </a:lnTo>
                <a:lnTo>
                  <a:pt x="6232029" y="4251416"/>
                </a:lnTo>
                <a:lnTo>
                  <a:pt x="6217742" y="4250971"/>
                </a:lnTo>
                <a:lnTo>
                  <a:pt x="6219528" y="4246288"/>
                </a:lnTo>
                <a:lnTo>
                  <a:pt x="6221611" y="4241828"/>
                </a:lnTo>
                <a:lnTo>
                  <a:pt x="6223695" y="4237591"/>
                </a:lnTo>
                <a:lnTo>
                  <a:pt x="6225779" y="4232684"/>
                </a:lnTo>
                <a:lnTo>
                  <a:pt x="6218933" y="4236476"/>
                </a:lnTo>
                <a:lnTo>
                  <a:pt x="6212086" y="4240043"/>
                </a:lnTo>
                <a:lnTo>
                  <a:pt x="6205836" y="4243835"/>
                </a:lnTo>
                <a:lnTo>
                  <a:pt x="6199287" y="4247626"/>
                </a:lnTo>
                <a:lnTo>
                  <a:pt x="6193334" y="4251863"/>
                </a:lnTo>
                <a:lnTo>
                  <a:pt x="6186786" y="4256100"/>
                </a:lnTo>
                <a:lnTo>
                  <a:pt x="6175177" y="4265243"/>
                </a:lnTo>
                <a:lnTo>
                  <a:pt x="6174879" y="4264128"/>
                </a:lnTo>
                <a:lnTo>
                  <a:pt x="6174582" y="4262791"/>
                </a:lnTo>
                <a:lnTo>
                  <a:pt x="6173986" y="4262121"/>
                </a:lnTo>
                <a:lnTo>
                  <a:pt x="6173094" y="4261229"/>
                </a:lnTo>
                <a:lnTo>
                  <a:pt x="6170712" y="4259446"/>
                </a:lnTo>
                <a:lnTo>
                  <a:pt x="6167735" y="4258107"/>
                </a:lnTo>
                <a:lnTo>
                  <a:pt x="6163866" y="4256992"/>
                </a:lnTo>
                <a:lnTo>
                  <a:pt x="6159698" y="4256323"/>
                </a:lnTo>
                <a:lnTo>
                  <a:pt x="6155234" y="4256100"/>
                </a:lnTo>
                <a:lnTo>
                  <a:pt x="6150769" y="4256100"/>
                </a:lnTo>
                <a:lnTo>
                  <a:pt x="6146006" y="4256323"/>
                </a:lnTo>
                <a:lnTo>
                  <a:pt x="6141244" y="4257438"/>
                </a:lnTo>
                <a:lnTo>
                  <a:pt x="6137375" y="4258999"/>
                </a:lnTo>
                <a:lnTo>
                  <a:pt x="6133505" y="4261006"/>
                </a:lnTo>
                <a:lnTo>
                  <a:pt x="6131719" y="4262121"/>
                </a:lnTo>
                <a:lnTo>
                  <a:pt x="6130231" y="4263459"/>
                </a:lnTo>
                <a:lnTo>
                  <a:pt x="6128445" y="4264797"/>
                </a:lnTo>
                <a:lnTo>
                  <a:pt x="6126956" y="4266581"/>
                </a:lnTo>
                <a:lnTo>
                  <a:pt x="6126064" y="4268366"/>
                </a:lnTo>
                <a:lnTo>
                  <a:pt x="6125171" y="4270149"/>
                </a:lnTo>
                <a:lnTo>
                  <a:pt x="6124575" y="4272379"/>
                </a:lnTo>
                <a:lnTo>
                  <a:pt x="6123980" y="4274832"/>
                </a:lnTo>
                <a:lnTo>
                  <a:pt x="6122789" y="4273048"/>
                </a:lnTo>
                <a:lnTo>
                  <a:pt x="6121301" y="4271264"/>
                </a:lnTo>
                <a:lnTo>
                  <a:pt x="6119515" y="4269926"/>
                </a:lnTo>
                <a:lnTo>
                  <a:pt x="6117729" y="4268588"/>
                </a:lnTo>
                <a:lnTo>
                  <a:pt x="6113264" y="4265689"/>
                </a:lnTo>
                <a:lnTo>
                  <a:pt x="6107906" y="4263459"/>
                </a:lnTo>
                <a:lnTo>
                  <a:pt x="6102251" y="4261452"/>
                </a:lnTo>
                <a:lnTo>
                  <a:pt x="6095702" y="4260114"/>
                </a:lnTo>
                <a:lnTo>
                  <a:pt x="6089750" y="4258999"/>
                </a:lnTo>
                <a:lnTo>
                  <a:pt x="6083498" y="4258330"/>
                </a:lnTo>
                <a:lnTo>
                  <a:pt x="6076652" y="4258107"/>
                </a:lnTo>
                <a:lnTo>
                  <a:pt x="6070700" y="4258330"/>
                </a:lnTo>
                <a:lnTo>
                  <a:pt x="6064448" y="4259222"/>
                </a:lnTo>
                <a:lnTo>
                  <a:pt x="6058793" y="4260337"/>
                </a:lnTo>
                <a:lnTo>
                  <a:pt x="6056412" y="4261229"/>
                </a:lnTo>
                <a:lnTo>
                  <a:pt x="6053733" y="4262344"/>
                </a:lnTo>
                <a:lnTo>
                  <a:pt x="6051352" y="4263459"/>
                </a:lnTo>
                <a:lnTo>
                  <a:pt x="6049566" y="4264797"/>
                </a:lnTo>
                <a:lnTo>
                  <a:pt x="6047185" y="4266358"/>
                </a:lnTo>
                <a:lnTo>
                  <a:pt x="6045696" y="4267696"/>
                </a:lnTo>
                <a:lnTo>
                  <a:pt x="6044208" y="4269703"/>
                </a:lnTo>
                <a:lnTo>
                  <a:pt x="6043017" y="4271264"/>
                </a:lnTo>
                <a:lnTo>
                  <a:pt x="6042125" y="4268811"/>
                </a:lnTo>
                <a:lnTo>
                  <a:pt x="6040636" y="4266358"/>
                </a:lnTo>
                <a:lnTo>
                  <a:pt x="6038850" y="4264351"/>
                </a:lnTo>
                <a:lnTo>
                  <a:pt x="6037958" y="4262344"/>
                </a:lnTo>
                <a:lnTo>
                  <a:pt x="6035873" y="4260561"/>
                </a:lnTo>
                <a:lnTo>
                  <a:pt x="6034385" y="4259446"/>
                </a:lnTo>
                <a:lnTo>
                  <a:pt x="6032600" y="4258330"/>
                </a:lnTo>
                <a:lnTo>
                  <a:pt x="6030814" y="4257215"/>
                </a:lnTo>
                <a:lnTo>
                  <a:pt x="6028730" y="4256769"/>
                </a:lnTo>
                <a:lnTo>
                  <a:pt x="6026944" y="4256100"/>
                </a:lnTo>
                <a:lnTo>
                  <a:pt x="6022777" y="4255208"/>
                </a:lnTo>
                <a:lnTo>
                  <a:pt x="6018610" y="4254985"/>
                </a:lnTo>
                <a:lnTo>
                  <a:pt x="6014145" y="4255208"/>
                </a:lnTo>
                <a:lnTo>
                  <a:pt x="6005215" y="4256100"/>
                </a:lnTo>
                <a:lnTo>
                  <a:pt x="6000452" y="4256769"/>
                </a:lnTo>
                <a:lnTo>
                  <a:pt x="5995988" y="4256992"/>
                </a:lnTo>
                <a:lnTo>
                  <a:pt x="5991523" y="4257215"/>
                </a:lnTo>
                <a:lnTo>
                  <a:pt x="5987356" y="4256769"/>
                </a:lnTo>
                <a:lnTo>
                  <a:pt x="5982891" y="4255877"/>
                </a:lnTo>
                <a:lnTo>
                  <a:pt x="5981105" y="4255208"/>
                </a:lnTo>
                <a:lnTo>
                  <a:pt x="5979021" y="4254539"/>
                </a:lnTo>
                <a:lnTo>
                  <a:pt x="5977235" y="4254985"/>
                </a:lnTo>
                <a:lnTo>
                  <a:pt x="5976640" y="4255654"/>
                </a:lnTo>
                <a:lnTo>
                  <a:pt x="5975747" y="4256100"/>
                </a:lnTo>
                <a:lnTo>
                  <a:pt x="5975747" y="4256769"/>
                </a:lnTo>
                <a:lnTo>
                  <a:pt x="5975747" y="4257215"/>
                </a:lnTo>
                <a:lnTo>
                  <a:pt x="5975747" y="4258107"/>
                </a:lnTo>
                <a:lnTo>
                  <a:pt x="5976938" y="4259891"/>
                </a:lnTo>
                <a:lnTo>
                  <a:pt x="5977533" y="4261452"/>
                </a:lnTo>
                <a:lnTo>
                  <a:pt x="5978129" y="4262344"/>
                </a:lnTo>
                <a:lnTo>
                  <a:pt x="5978129" y="4263459"/>
                </a:lnTo>
                <a:lnTo>
                  <a:pt x="5978129" y="4264574"/>
                </a:lnTo>
                <a:lnTo>
                  <a:pt x="5977235" y="4265466"/>
                </a:lnTo>
                <a:lnTo>
                  <a:pt x="5976640" y="4266804"/>
                </a:lnTo>
                <a:lnTo>
                  <a:pt x="5974854" y="4267919"/>
                </a:lnTo>
                <a:lnTo>
                  <a:pt x="5969496" y="4265466"/>
                </a:lnTo>
                <a:lnTo>
                  <a:pt x="5964139" y="4263459"/>
                </a:lnTo>
                <a:lnTo>
                  <a:pt x="5961460" y="4262791"/>
                </a:lnTo>
                <a:lnTo>
                  <a:pt x="5959079" y="4262344"/>
                </a:lnTo>
                <a:lnTo>
                  <a:pt x="5956995" y="4262121"/>
                </a:lnTo>
                <a:lnTo>
                  <a:pt x="5954614" y="4262121"/>
                </a:lnTo>
                <a:lnTo>
                  <a:pt x="5952530" y="4262344"/>
                </a:lnTo>
                <a:lnTo>
                  <a:pt x="5950446" y="4262567"/>
                </a:lnTo>
                <a:lnTo>
                  <a:pt x="5948660" y="4263459"/>
                </a:lnTo>
                <a:lnTo>
                  <a:pt x="5946875" y="4264574"/>
                </a:lnTo>
                <a:lnTo>
                  <a:pt x="5945386" y="4266358"/>
                </a:lnTo>
                <a:lnTo>
                  <a:pt x="5943898" y="4267919"/>
                </a:lnTo>
                <a:lnTo>
                  <a:pt x="5942112" y="4270149"/>
                </a:lnTo>
                <a:lnTo>
                  <a:pt x="5940623" y="4273048"/>
                </a:lnTo>
                <a:lnTo>
                  <a:pt x="5939135" y="4270149"/>
                </a:lnTo>
                <a:lnTo>
                  <a:pt x="5937647" y="4268366"/>
                </a:lnTo>
                <a:lnTo>
                  <a:pt x="5935861" y="4267027"/>
                </a:lnTo>
                <a:lnTo>
                  <a:pt x="5933479" y="4266358"/>
                </a:lnTo>
                <a:lnTo>
                  <a:pt x="5931396" y="4265689"/>
                </a:lnTo>
                <a:lnTo>
                  <a:pt x="5929015" y="4265689"/>
                </a:lnTo>
                <a:lnTo>
                  <a:pt x="5924252" y="4265466"/>
                </a:lnTo>
                <a:lnTo>
                  <a:pt x="5921871" y="4265466"/>
                </a:lnTo>
                <a:lnTo>
                  <a:pt x="5919192" y="4264797"/>
                </a:lnTo>
                <a:lnTo>
                  <a:pt x="5917406" y="4264128"/>
                </a:lnTo>
                <a:lnTo>
                  <a:pt x="5915620" y="4262791"/>
                </a:lnTo>
                <a:lnTo>
                  <a:pt x="5913537" y="4261229"/>
                </a:lnTo>
                <a:lnTo>
                  <a:pt x="5912644" y="4258776"/>
                </a:lnTo>
                <a:lnTo>
                  <a:pt x="5911453" y="4255208"/>
                </a:lnTo>
                <a:lnTo>
                  <a:pt x="5910560" y="4250748"/>
                </a:lnTo>
                <a:lnTo>
                  <a:pt x="5908774" y="4253870"/>
                </a:lnTo>
                <a:lnTo>
                  <a:pt x="5906989" y="4256100"/>
                </a:lnTo>
                <a:lnTo>
                  <a:pt x="5904607" y="4257438"/>
                </a:lnTo>
                <a:lnTo>
                  <a:pt x="5903714" y="4258107"/>
                </a:lnTo>
                <a:lnTo>
                  <a:pt x="5902821" y="4258107"/>
                </a:lnTo>
                <a:lnTo>
                  <a:pt x="5901928" y="4257884"/>
                </a:lnTo>
                <a:lnTo>
                  <a:pt x="5900737" y="4257438"/>
                </a:lnTo>
                <a:lnTo>
                  <a:pt x="5900142" y="4256769"/>
                </a:lnTo>
                <a:lnTo>
                  <a:pt x="5899249" y="4255208"/>
                </a:lnTo>
                <a:lnTo>
                  <a:pt x="5898952" y="4253870"/>
                </a:lnTo>
                <a:lnTo>
                  <a:pt x="5898654" y="4251863"/>
                </a:lnTo>
                <a:lnTo>
                  <a:pt x="5897761" y="4246511"/>
                </a:lnTo>
                <a:lnTo>
                  <a:pt x="5896273" y="4249186"/>
                </a:lnTo>
                <a:lnTo>
                  <a:pt x="5894189" y="4250748"/>
                </a:lnTo>
                <a:lnTo>
                  <a:pt x="5892106" y="4252086"/>
                </a:lnTo>
                <a:lnTo>
                  <a:pt x="5890022" y="4252755"/>
                </a:lnTo>
                <a:lnTo>
                  <a:pt x="5887641" y="4253424"/>
                </a:lnTo>
                <a:lnTo>
                  <a:pt x="5885557" y="4253424"/>
                </a:lnTo>
                <a:lnTo>
                  <a:pt x="5880497" y="4252978"/>
                </a:lnTo>
                <a:lnTo>
                  <a:pt x="5876329" y="4252755"/>
                </a:lnTo>
                <a:lnTo>
                  <a:pt x="5874544" y="4252978"/>
                </a:lnTo>
                <a:lnTo>
                  <a:pt x="5872758" y="4253424"/>
                </a:lnTo>
                <a:lnTo>
                  <a:pt x="5870972" y="4254539"/>
                </a:lnTo>
                <a:lnTo>
                  <a:pt x="5869483" y="4255877"/>
                </a:lnTo>
                <a:lnTo>
                  <a:pt x="5868889" y="4257884"/>
                </a:lnTo>
                <a:lnTo>
                  <a:pt x="5867995" y="4260337"/>
                </a:lnTo>
                <a:lnTo>
                  <a:pt x="5866507" y="4257884"/>
                </a:lnTo>
                <a:lnTo>
                  <a:pt x="5864721" y="4255877"/>
                </a:lnTo>
                <a:lnTo>
                  <a:pt x="5862340" y="4253870"/>
                </a:lnTo>
                <a:lnTo>
                  <a:pt x="5860554" y="4252086"/>
                </a:lnTo>
                <a:lnTo>
                  <a:pt x="5858173" y="4250971"/>
                </a:lnTo>
                <a:lnTo>
                  <a:pt x="5856089" y="4249856"/>
                </a:lnTo>
                <a:lnTo>
                  <a:pt x="5853410" y="4249186"/>
                </a:lnTo>
                <a:lnTo>
                  <a:pt x="5850731" y="4248518"/>
                </a:lnTo>
                <a:lnTo>
                  <a:pt x="5848648" y="4248295"/>
                </a:lnTo>
                <a:lnTo>
                  <a:pt x="5845373" y="4248295"/>
                </a:lnTo>
                <a:lnTo>
                  <a:pt x="5840314" y="4248295"/>
                </a:lnTo>
                <a:lnTo>
                  <a:pt x="5834658" y="4248741"/>
                </a:lnTo>
                <a:lnTo>
                  <a:pt x="5829002" y="4249856"/>
                </a:lnTo>
                <a:lnTo>
                  <a:pt x="5817691" y="4252531"/>
                </a:lnTo>
                <a:lnTo>
                  <a:pt x="5812333" y="4253646"/>
                </a:lnTo>
                <a:lnTo>
                  <a:pt x="5807571" y="4254539"/>
                </a:lnTo>
                <a:lnTo>
                  <a:pt x="5802511" y="4254985"/>
                </a:lnTo>
                <a:lnTo>
                  <a:pt x="5798344" y="4254985"/>
                </a:lnTo>
                <a:lnTo>
                  <a:pt x="5796558" y="4254762"/>
                </a:lnTo>
                <a:lnTo>
                  <a:pt x="5794772" y="4254093"/>
                </a:lnTo>
                <a:lnTo>
                  <a:pt x="5792689" y="4253646"/>
                </a:lnTo>
                <a:lnTo>
                  <a:pt x="5791200" y="4252531"/>
                </a:lnTo>
                <a:lnTo>
                  <a:pt x="5789712" y="4253870"/>
                </a:lnTo>
                <a:lnTo>
                  <a:pt x="5788223" y="4255654"/>
                </a:lnTo>
                <a:lnTo>
                  <a:pt x="5785545" y="4258999"/>
                </a:lnTo>
                <a:lnTo>
                  <a:pt x="5781079" y="4266581"/>
                </a:lnTo>
                <a:lnTo>
                  <a:pt x="5778401" y="4269926"/>
                </a:lnTo>
                <a:lnTo>
                  <a:pt x="5776912" y="4271264"/>
                </a:lnTo>
                <a:lnTo>
                  <a:pt x="5775424" y="4272826"/>
                </a:lnTo>
                <a:lnTo>
                  <a:pt x="5773639" y="4273941"/>
                </a:lnTo>
                <a:lnTo>
                  <a:pt x="5771257" y="4274832"/>
                </a:lnTo>
                <a:lnTo>
                  <a:pt x="5768578" y="4275278"/>
                </a:lnTo>
                <a:lnTo>
                  <a:pt x="5766197" y="4275501"/>
                </a:lnTo>
                <a:lnTo>
                  <a:pt x="5760541" y="4271933"/>
                </a:lnTo>
                <a:lnTo>
                  <a:pt x="5755481" y="4269034"/>
                </a:lnTo>
                <a:lnTo>
                  <a:pt x="5750719" y="4267027"/>
                </a:lnTo>
                <a:lnTo>
                  <a:pt x="5746254" y="4265689"/>
                </a:lnTo>
                <a:lnTo>
                  <a:pt x="5742087" y="4264797"/>
                </a:lnTo>
                <a:lnTo>
                  <a:pt x="5737920" y="4264574"/>
                </a:lnTo>
                <a:lnTo>
                  <a:pt x="5733752" y="4264797"/>
                </a:lnTo>
                <a:lnTo>
                  <a:pt x="5729585" y="4265689"/>
                </a:lnTo>
                <a:lnTo>
                  <a:pt x="5725120" y="4266804"/>
                </a:lnTo>
                <a:lnTo>
                  <a:pt x="5720656" y="4268366"/>
                </a:lnTo>
                <a:lnTo>
                  <a:pt x="5710833" y="4271933"/>
                </a:lnTo>
                <a:lnTo>
                  <a:pt x="5699224" y="4276393"/>
                </a:lnTo>
                <a:lnTo>
                  <a:pt x="5692676" y="4278623"/>
                </a:lnTo>
                <a:lnTo>
                  <a:pt x="5685234" y="4281300"/>
                </a:lnTo>
                <a:lnTo>
                  <a:pt x="5683151" y="4280185"/>
                </a:lnTo>
                <a:lnTo>
                  <a:pt x="5682258" y="4279292"/>
                </a:lnTo>
                <a:lnTo>
                  <a:pt x="5681662" y="4278623"/>
                </a:lnTo>
                <a:lnTo>
                  <a:pt x="5682258" y="4278177"/>
                </a:lnTo>
                <a:lnTo>
                  <a:pt x="5682853" y="4277508"/>
                </a:lnTo>
                <a:lnTo>
                  <a:pt x="5684341" y="4277062"/>
                </a:lnTo>
                <a:lnTo>
                  <a:pt x="5688210" y="4276171"/>
                </a:lnTo>
                <a:lnTo>
                  <a:pt x="5692378" y="4275278"/>
                </a:lnTo>
                <a:lnTo>
                  <a:pt x="5694164" y="4274386"/>
                </a:lnTo>
                <a:lnTo>
                  <a:pt x="5695950" y="4273717"/>
                </a:lnTo>
                <a:lnTo>
                  <a:pt x="5697141" y="4272379"/>
                </a:lnTo>
                <a:lnTo>
                  <a:pt x="5698033" y="4271041"/>
                </a:lnTo>
                <a:lnTo>
                  <a:pt x="5698331" y="4269481"/>
                </a:lnTo>
                <a:lnTo>
                  <a:pt x="5698033" y="4267473"/>
                </a:lnTo>
                <a:lnTo>
                  <a:pt x="5679579" y="4269034"/>
                </a:lnTo>
                <a:lnTo>
                  <a:pt x="5661124" y="4270149"/>
                </a:lnTo>
                <a:lnTo>
                  <a:pt x="5642670" y="4271041"/>
                </a:lnTo>
                <a:lnTo>
                  <a:pt x="5623322" y="4271933"/>
                </a:lnTo>
                <a:lnTo>
                  <a:pt x="5604570" y="4272826"/>
                </a:lnTo>
                <a:lnTo>
                  <a:pt x="5585520" y="4273717"/>
                </a:lnTo>
                <a:lnTo>
                  <a:pt x="5566172" y="4274832"/>
                </a:lnTo>
                <a:lnTo>
                  <a:pt x="5547122" y="4276393"/>
                </a:lnTo>
                <a:lnTo>
                  <a:pt x="5527774" y="4278401"/>
                </a:lnTo>
                <a:lnTo>
                  <a:pt x="5518547" y="4279738"/>
                </a:lnTo>
                <a:lnTo>
                  <a:pt x="5509022" y="4281300"/>
                </a:lnTo>
                <a:lnTo>
                  <a:pt x="5499497" y="4283306"/>
                </a:lnTo>
                <a:lnTo>
                  <a:pt x="5490270" y="4285091"/>
                </a:lnTo>
                <a:lnTo>
                  <a:pt x="5480744" y="4287098"/>
                </a:lnTo>
                <a:lnTo>
                  <a:pt x="5471219" y="4289774"/>
                </a:lnTo>
                <a:lnTo>
                  <a:pt x="5462289" y="4292450"/>
                </a:lnTo>
                <a:lnTo>
                  <a:pt x="5453360" y="4295572"/>
                </a:lnTo>
                <a:lnTo>
                  <a:pt x="5443835" y="4298917"/>
                </a:lnTo>
                <a:lnTo>
                  <a:pt x="5435203" y="4302708"/>
                </a:lnTo>
                <a:lnTo>
                  <a:pt x="5426273" y="4306722"/>
                </a:lnTo>
                <a:lnTo>
                  <a:pt x="5417045" y="4311182"/>
                </a:lnTo>
                <a:lnTo>
                  <a:pt x="5408414" y="4315866"/>
                </a:lnTo>
                <a:lnTo>
                  <a:pt x="5399782" y="4321217"/>
                </a:lnTo>
                <a:lnTo>
                  <a:pt x="5400674" y="4324340"/>
                </a:lnTo>
                <a:lnTo>
                  <a:pt x="5401568" y="4326570"/>
                </a:lnTo>
                <a:lnTo>
                  <a:pt x="5402758" y="4328354"/>
                </a:lnTo>
                <a:lnTo>
                  <a:pt x="5403949" y="4329692"/>
                </a:lnTo>
                <a:lnTo>
                  <a:pt x="5405437" y="4330360"/>
                </a:lnTo>
                <a:lnTo>
                  <a:pt x="5406926" y="4330807"/>
                </a:lnTo>
                <a:lnTo>
                  <a:pt x="5409902" y="4331252"/>
                </a:lnTo>
                <a:lnTo>
                  <a:pt x="5412581" y="4331475"/>
                </a:lnTo>
                <a:lnTo>
                  <a:pt x="5414069" y="4331699"/>
                </a:lnTo>
                <a:lnTo>
                  <a:pt x="5415260" y="4332367"/>
                </a:lnTo>
                <a:lnTo>
                  <a:pt x="5416153" y="4333037"/>
                </a:lnTo>
                <a:lnTo>
                  <a:pt x="5416748" y="4334598"/>
                </a:lnTo>
                <a:lnTo>
                  <a:pt x="5417045" y="4336605"/>
                </a:lnTo>
                <a:lnTo>
                  <a:pt x="5417045" y="4339058"/>
                </a:lnTo>
                <a:lnTo>
                  <a:pt x="5410795" y="4341510"/>
                </a:lnTo>
                <a:lnTo>
                  <a:pt x="5405437" y="4343295"/>
                </a:lnTo>
                <a:lnTo>
                  <a:pt x="5396805" y="4345302"/>
                </a:lnTo>
                <a:lnTo>
                  <a:pt x="5392935" y="4346417"/>
                </a:lnTo>
                <a:lnTo>
                  <a:pt x="5388768" y="4347755"/>
                </a:lnTo>
                <a:lnTo>
                  <a:pt x="5384303" y="4349985"/>
                </a:lnTo>
                <a:lnTo>
                  <a:pt x="5379243" y="4353107"/>
                </a:lnTo>
                <a:lnTo>
                  <a:pt x="5378648" y="4351546"/>
                </a:lnTo>
                <a:lnTo>
                  <a:pt x="5378648" y="4349985"/>
                </a:lnTo>
                <a:lnTo>
                  <a:pt x="5378648" y="4348647"/>
                </a:lnTo>
                <a:lnTo>
                  <a:pt x="5379243" y="4347755"/>
                </a:lnTo>
                <a:lnTo>
                  <a:pt x="5379839" y="4346863"/>
                </a:lnTo>
                <a:lnTo>
                  <a:pt x="5380732" y="4346417"/>
                </a:lnTo>
                <a:lnTo>
                  <a:pt x="5382220" y="4345302"/>
                </a:lnTo>
                <a:lnTo>
                  <a:pt x="5384006" y="4344187"/>
                </a:lnTo>
                <a:lnTo>
                  <a:pt x="5385494" y="4343295"/>
                </a:lnTo>
                <a:lnTo>
                  <a:pt x="5386387" y="4342403"/>
                </a:lnTo>
                <a:lnTo>
                  <a:pt x="5386685" y="4341510"/>
                </a:lnTo>
                <a:lnTo>
                  <a:pt x="5386982" y="4340842"/>
                </a:lnTo>
                <a:lnTo>
                  <a:pt x="5387280" y="4339280"/>
                </a:lnTo>
                <a:lnTo>
                  <a:pt x="5386387" y="4337274"/>
                </a:lnTo>
                <a:lnTo>
                  <a:pt x="5384899" y="4335713"/>
                </a:lnTo>
                <a:lnTo>
                  <a:pt x="5382815" y="4334152"/>
                </a:lnTo>
                <a:lnTo>
                  <a:pt x="5380732" y="4333037"/>
                </a:lnTo>
                <a:lnTo>
                  <a:pt x="5378351" y="4331922"/>
                </a:lnTo>
                <a:lnTo>
                  <a:pt x="5375672" y="4331475"/>
                </a:lnTo>
                <a:lnTo>
                  <a:pt x="5372993" y="4330807"/>
                </a:lnTo>
                <a:lnTo>
                  <a:pt x="5370016" y="4330584"/>
                </a:lnTo>
                <a:lnTo>
                  <a:pt x="5368528" y="4331252"/>
                </a:lnTo>
                <a:lnTo>
                  <a:pt x="5367932" y="4331699"/>
                </a:lnTo>
                <a:lnTo>
                  <a:pt x="5367039" y="4332367"/>
                </a:lnTo>
                <a:lnTo>
                  <a:pt x="5366741" y="4332814"/>
                </a:lnTo>
                <a:lnTo>
                  <a:pt x="5367039" y="4333705"/>
                </a:lnTo>
                <a:lnTo>
                  <a:pt x="5367039" y="4334152"/>
                </a:lnTo>
                <a:lnTo>
                  <a:pt x="5368230" y="4335935"/>
                </a:lnTo>
                <a:lnTo>
                  <a:pt x="5368826" y="4337720"/>
                </a:lnTo>
                <a:lnTo>
                  <a:pt x="5369420" y="4338835"/>
                </a:lnTo>
                <a:lnTo>
                  <a:pt x="5369420" y="4339504"/>
                </a:lnTo>
                <a:lnTo>
                  <a:pt x="5369420" y="4340842"/>
                </a:lnTo>
                <a:lnTo>
                  <a:pt x="5368528" y="4341957"/>
                </a:lnTo>
                <a:lnTo>
                  <a:pt x="5367337" y="4343072"/>
                </a:lnTo>
                <a:lnTo>
                  <a:pt x="5365849" y="4344187"/>
                </a:lnTo>
                <a:lnTo>
                  <a:pt x="5364360" y="4342626"/>
                </a:lnTo>
                <a:lnTo>
                  <a:pt x="5362872" y="4341510"/>
                </a:lnTo>
                <a:lnTo>
                  <a:pt x="5361384" y="4340842"/>
                </a:lnTo>
                <a:lnTo>
                  <a:pt x="5359895" y="4340173"/>
                </a:lnTo>
                <a:lnTo>
                  <a:pt x="5358407" y="4339950"/>
                </a:lnTo>
                <a:lnTo>
                  <a:pt x="5356919" y="4339950"/>
                </a:lnTo>
                <a:lnTo>
                  <a:pt x="5355431" y="4340173"/>
                </a:lnTo>
                <a:lnTo>
                  <a:pt x="5353943" y="4340395"/>
                </a:lnTo>
                <a:lnTo>
                  <a:pt x="5352752" y="4341065"/>
                </a:lnTo>
                <a:lnTo>
                  <a:pt x="5351264" y="4341957"/>
                </a:lnTo>
                <a:lnTo>
                  <a:pt x="5348585" y="4343741"/>
                </a:lnTo>
                <a:lnTo>
                  <a:pt x="5346799" y="4346417"/>
                </a:lnTo>
                <a:lnTo>
                  <a:pt x="5345013" y="4348870"/>
                </a:lnTo>
                <a:lnTo>
                  <a:pt x="5339953" y="4349093"/>
                </a:lnTo>
                <a:lnTo>
                  <a:pt x="5338464" y="4348870"/>
                </a:lnTo>
                <a:lnTo>
                  <a:pt x="5337572" y="4348647"/>
                </a:lnTo>
                <a:lnTo>
                  <a:pt x="5337274" y="4348425"/>
                </a:lnTo>
                <a:lnTo>
                  <a:pt x="5336976" y="4347755"/>
                </a:lnTo>
                <a:lnTo>
                  <a:pt x="5337572" y="4346417"/>
                </a:lnTo>
                <a:lnTo>
                  <a:pt x="5338762" y="4344410"/>
                </a:lnTo>
                <a:lnTo>
                  <a:pt x="5339953" y="4341957"/>
                </a:lnTo>
                <a:lnTo>
                  <a:pt x="5340251" y="4340395"/>
                </a:lnTo>
                <a:lnTo>
                  <a:pt x="5340845" y="4339058"/>
                </a:lnTo>
                <a:lnTo>
                  <a:pt x="5340845" y="4337274"/>
                </a:lnTo>
                <a:lnTo>
                  <a:pt x="5340251" y="4335713"/>
                </a:lnTo>
                <a:lnTo>
                  <a:pt x="5338464" y="4335713"/>
                </a:lnTo>
                <a:lnTo>
                  <a:pt x="5336678" y="4335935"/>
                </a:lnTo>
                <a:lnTo>
                  <a:pt x="5335190" y="4336605"/>
                </a:lnTo>
                <a:lnTo>
                  <a:pt x="5333702" y="4337274"/>
                </a:lnTo>
                <a:lnTo>
                  <a:pt x="5332511" y="4338165"/>
                </a:lnTo>
                <a:lnTo>
                  <a:pt x="5331320" y="4339504"/>
                </a:lnTo>
                <a:lnTo>
                  <a:pt x="5330428" y="4340842"/>
                </a:lnTo>
                <a:lnTo>
                  <a:pt x="5329832" y="4342403"/>
                </a:lnTo>
                <a:lnTo>
                  <a:pt x="5328939" y="4345748"/>
                </a:lnTo>
                <a:lnTo>
                  <a:pt x="5328344" y="4349762"/>
                </a:lnTo>
                <a:lnTo>
                  <a:pt x="5328047" y="4358236"/>
                </a:lnTo>
                <a:lnTo>
                  <a:pt x="5326558" y="4358460"/>
                </a:lnTo>
                <a:lnTo>
                  <a:pt x="5324772" y="4358460"/>
                </a:lnTo>
                <a:lnTo>
                  <a:pt x="5323879" y="4358460"/>
                </a:lnTo>
                <a:lnTo>
                  <a:pt x="5322689" y="4358236"/>
                </a:lnTo>
                <a:lnTo>
                  <a:pt x="5321795" y="4357567"/>
                </a:lnTo>
                <a:lnTo>
                  <a:pt x="5321201" y="4356898"/>
                </a:lnTo>
                <a:lnTo>
                  <a:pt x="5320307" y="4355115"/>
                </a:lnTo>
                <a:lnTo>
                  <a:pt x="5319712" y="4352885"/>
                </a:lnTo>
                <a:lnTo>
                  <a:pt x="5319712" y="4350431"/>
                </a:lnTo>
                <a:lnTo>
                  <a:pt x="5319414" y="4344856"/>
                </a:lnTo>
                <a:lnTo>
                  <a:pt x="5314354" y="4346863"/>
                </a:lnTo>
                <a:lnTo>
                  <a:pt x="5308997" y="4348647"/>
                </a:lnTo>
                <a:lnTo>
                  <a:pt x="5298578" y="4351992"/>
                </a:lnTo>
                <a:lnTo>
                  <a:pt x="5288160" y="4354445"/>
                </a:lnTo>
                <a:lnTo>
                  <a:pt x="5277147" y="4356898"/>
                </a:lnTo>
                <a:lnTo>
                  <a:pt x="5265836" y="4358460"/>
                </a:lnTo>
                <a:lnTo>
                  <a:pt x="5254228" y="4360020"/>
                </a:lnTo>
                <a:lnTo>
                  <a:pt x="5242916" y="4361135"/>
                </a:lnTo>
                <a:lnTo>
                  <a:pt x="5231308" y="4361805"/>
                </a:lnTo>
                <a:lnTo>
                  <a:pt x="5219401" y="4362474"/>
                </a:lnTo>
                <a:lnTo>
                  <a:pt x="5207793" y="4362696"/>
                </a:lnTo>
                <a:lnTo>
                  <a:pt x="5184874" y="4363589"/>
                </a:lnTo>
                <a:lnTo>
                  <a:pt x="5162251" y="4364035"/>
                </a:lnTo>
                <a:lnTo>
                  <a:pt x="5151536" y="4364480"/>
                </a:lnTo>
                <a:lnTo>
                  <a:pt x="5140522" y="4365372"/>
                </a:lnTo>
                <a:lnTo>
                  <a:pt x="5136355" y="4365372"/>
                </a:lnTo>
                <a:lnTo>
                  <a:pt x="5132486" y="4364926"/>
                </a:lnTo>
                <a:lnTo>
                  <a:pt x="5129212" y="4364480"/>
                </a:lnTo>
                <a:lnTo>
                  <a:pt x="5126533" y="4363811"/>
                </a:lnTo>
                <a:lnTo>
                  <a:pt x="5124151" y="4362920"/>
                </a:lnTo>
                <a:lnTo>
                  <a:pt x="5122663" y="4362250"/>
                </a:lnTo>
                <a:lnTo>
                  <a:pt x="5122366" y="4361805"/>
                </a:lnTo>
                <a:lnTo>
                  <a:pt x="5122366" y="4361581"/>
                </a:lnTo>
                <a:lnTo>
                  <a:pt x="5122615" y="4361395"/>
                </a:lnTo>
                <a:lnTo>
                  <a:pt x="5123557" y="4361135"/>
                </a:lnTo>
                <a:lnTo>
                  <a:pt x="5122663" y="4361359"/>
                </a:lnTo>
                <a:lnTo>
                  <a:pt x="5122615" y="4361395"/>
                </a:lnTo>
                <a:lnTo>
                  <a:pt x="5117901" y="4362696"/>
                </a:lnTo>
                <a:lnTo>
                  <a:pt x="5112245" y="4364035"/>
                </a:lnTo>
                <a:lnTo>
                  <a:pt x="5106292" y="4365595"/>
                </a:lnTo>
                <a:lnTo>
                  <a:pt x="5099744" y="4366487"/>
                </a:lnTo>
                <a:lnTo>
                  <a:pt x="5093493" y="4366934"/>
                </a:lnTo>
                <a:lnTo>
                  <a:pt x="5086945" y="4367157"/>
                </a:lnTo>
                <a:lnTo>
                  <a:pt x="5080694" y="4367157"/>
                </a:lnTo>
                <a:lnTo>
                  <a:pt x="5074145" y="4366710"/>
                </a:lnTo>
                <a:lnTo>
                  <a:pt x="5068490" y="4365819"/>
                </a:lnTo>
                <a:lnTo>
                  <a:pt x="5062834" y="4364480"/>
                </a:lnTo>
                <a:lnTo>
                  <a:pt x="5057774" y="4362474"/>
                </a:lnTo>
                <a:lnTo>
                  <a:pt x="5055393" y="4361359"/>
                </a:lnTo>
                <a:lnTo>
                  <a:pt x="5053012" y="4360020"/>
                </a:lnTo>
                <a:lnTo>
                  <a:pt x="5051226" y="4358460"/>
                </a:lnTo>
                <a:lnTo>
                  <a:pt x="5049440" y="4356898"/>
                </a:lnTo>
                <a:lnTo>
                  <a:pt x="5047357" y="4355115"/>
                </a:lnTo>
                <a:lnTo>
                  <a:pt x="5045868" y="4353107"/>
                </a:lnTo>
                <a:lnTo>
                  <a:pt x="5044975" y="4351100"/>
                </a:lnTo>
                <a:lnTo>
                  <a:pt x="5043784" y="4348870"/>
                </a:lnTo>
                <a:lnTo>
                  <a:pt x="5042891" y="4346640"/>
                </a:lnTo>
                <a:lnTo>
                  <a:pt x="5042296" y="4343741"/>
                </a:lnTo>
                <a:lnTo>
                  <a:pt x="5040808" y="4348425"/>
                </a:lnTo>
                <a:lnTo>
                  <a:pt x="5039915" y="4350431"/>
                </a:lnTo>
                <a:lnTo>
                  <a:pt x="5038724" y="4351770"/>
                </a:lnTo>
                <a:lnTo>
                  <a:pt x="5037832" y="4352885"/>
                </a:lnTo>
                <a:lnTo>
                  <a:pt x="5036938" y="4353776"/>
                </a:lnTo>
                <a:lnTo>
                  <a:pt x="5035450" y="4354222"/>
                </a:lnTo>
                <a:lnTo>
                  <a:pt x="5034259" y="4354891"/>
                </a:lnTo>
                <a:lnTo>
                  <a:pt x="5033069" y="4355115"/>
                </a:lnTo>
                <a:lnTo>
                  <a:pt x="5031580" y="4355115"/>
                </a:lnTo>
                <a:lnTo>
                  <a:pt x="5029199" y="4354891"/>
                </a:lnTo>
                <a:lnTo>
                  <a:pt x="5025925" y="4354000"/>
                </a:lnTo>
                <a:lnTo>
                  <a:pt x="5022651" y="4353107"/>
                </a:lnTo>
                <a:lnTo>
                  <a:pt x="5015507" y="4350655"/>
                </a:lnTo>
                <a:lnTo>
                  <a:pt x="5011638" y="4349762"/>
                </a:lnTo>
                <a:lnTo>
                  <a:pt x="5008065" y="4349093"/>
                </a:lnTo>
                <a:lnTo>
                  <a:pt x="5003898" y="4348870"/>
                </a:lnTo>
                <a:lnTo>
                  <a:pt x="5001815" y="4349093"/>
                </a:lnTo>
                <a:lnTo>
                  <a:pt x="4999731" y="4349762"/>
                </a:lnTo>
                <a:lnTo>
                  <a:pt x="4997945" y="4350431"/>
                </a:lnTo>
                <a:lnTo>
                  <a:pt x="4995564" y="4351100"/>
                </a:lnTo>
                <a:lnTo>
                  <a:pt x="4993182" y="4352215"/>
                </a:lnTo>
                <a:lnTo>
                  <a:pt x="4991397" y="4353776"/>
                </a:lnTo>
                <a:lnTo>
                  <a:pt x="4991694" y="4350877"/>
                </a:lnTo>
                <a:lnTo>
                  <a:pt x="4991694" y="4348425"/>
                </a:lnTo>
                <a:lnTo>
                  <a:pt x="4991694" y="4346194"/>
                </a:lnTo>
                <a:lnTo>
                  <a:pt x="4991099" y="4343741"/>
                </a:lnTo>
                <a:lnTo>
                  <a:pt x="4990206" y="4341957"/>
                </a:lnTo>
                <a:lnTo>
                  <a:pt x="4989611" y="4340173"/>
                </a:lnTo>
                <a:lnTo>
                  <a:pt x="4988122" y="4338389"/>
                </a:lnTo>
                <a:lnTo>
                  <a:pt x="4986932" y="4337050"/>
                </a:lnTo>
                <a:lnTo>
                  <a:pt x="4985146" y="4335935"/>
                </a:lnTo>
                <a:lnTo>
                  <a:pt x="4983360" y="4334820"/>
                </a:lnTo>
                <a:lnTo>
                  <a:pt x="4981276" y="4333929"/>
                </a:lnTo>
                <a:lnTo>
                  <a:pt x="4979490" y="4333037"/>
                </a:lnTo>
                <a:lnTo>
                  <a:pt x="4977109" y="4332590"/>
                </a:lnTo>
                <a:lnTo>
                  <a:pt x="4974430" y="4332367"/>
                </a:lnTo>
                <a:lnTo>
                  <a:pt x="4969668" y="4331922"/>
                </a:lnTo>
                <a:lnTo>
                  <a:pt x="4964310" y="4331922"/>
                </a:lnTo>
                <a:lnTo>
                  <a:pt x="4958952" y="4332590"/>
                </a:lnTo>
                <a:lnTo>
                  <a:pt x="4953892" y="4333929"/>
                </a:lnTo>
                <a:lnTo>
                  <a:pt x="4948534" y="4335267"/>
                </a:lnTo>
                <a:lnTo>
                  <a:pt x="4943474" y="4337274"/>
                </a:lnTo>
                <a:lnTo>
                  <a:pt x="4939009" y="4339950"/>
                </a:lnTo>
                <a:lnTo>
                  <a:pt x="4934842" y="4342403"/>
                </a:lnTo>
                <a:lnTo>
                  <a:pt x="4931568" y="4345525"/>
                </a:lnTo>
                <a:lnTo>
                  <a:pt x="4933949" y="4347978"/>
                </a:lnTo>
                <a:lnTo>
                  <a:pt x="4936032" y="4350655"/>
                </a:lnTo>
                <a:lnTo>
                  <a:pt x="4938711" y="4352661"/>
                </a:lnTo>
                <a:lnTo>
                  <a:pt x="4941688" y="4354000"/>
                </a:lnTo>
                <a:lnTo>
                  <a:pt x="4944963" y="4355337"/>
                </a:lnTo>
                <a:lnTo>
                  <a:pt x="4948534" y="4356452"/>
                </a:lnTo>
                <a:lnTo>
                  <a:pt x="4951809" y="4357345"/>
                </a:lnTo>
                <a:lnTo>
                  <a:pt x="4955678" y="4357567"/>
                </a:lnTo>
                <a:lnTo>
                  <a:pt x="4959845" y="4358013"/>
                </a:lnTo>
                <a:lnTo>
                  <a:pt x="4963417" y="4358013"/>
                </a:lnTo>
                <a:lnTo>
                  <a:pt x="4967286" y="4357567"/>
                </a:lnTo>
                <a:lnTo>
                  <a:pt x="4971453" y="4357345"/>
                </a:lnTo>
                <a:lnTo>
                  <a:pt x="4975621" y="4356898"/>
                </a:lnTo>
                <a:lnTo>
                  <a:pt x="4979490" y="4356006"/>
                </a:lnTo>
                <a:lnTo>
                  <a:pt x="4983063" y="4354891"/>
                </a:lnTo>
                <a:lnTo>
                  <a:pt x="4986932" y="4353776"/>
                </a:lnTo>
                <a:lnTo>
                  <a:pt x="4984551" y="4356452"/>
                </a:lnTo>
                <a:lnTo>
                  <a:pt x="4981574" y="4358682"/>
                </a:lnTo>
                <a:lnTo>
                  <a:pt x="4978895" y="4360690"/>
                </a:lnTo>
                <a:lnTo>
                  <a:pt x="4975919" y="4362474"/>
                </a:lnTo>
                <a:lnTo>
                  <a:pt x="4972644" y="4363811"/>
                </a:lnTo>
                <a:lnTo>
                  <a:pt x="4969668" y="4364926"/>
                </a:lnTo>
                <a:lnTo>
                  <a:pt x="4966096" y="4365819"/>
                </a:lnTo>
                <a:lnTo>
                  <a:pt x="4962822" y="4366487"/>
                </a:lnTo>
                <a:lnTo>
                  <a:pt x="4958952" y="4366934"/>
                </a:lnTo>
                <a:lnTo>
                  <a:pt x="4955380" y="4367157"/>
                </a:lnTo>
                <a:lnTo>
                  <a:pt x="4948236" y="4367602"/>
                </a:lnTo>
                <a:lnTo>
                  <a:pt x="4940200" y="4367602"/>
                </a:lnTo>
                <a:lnTo>
                  <a:pt x="4932759" y="4367157"/>
                </a:lnTo>
                <a:lnTo>
                  <a:pt x="4925615" y="4367157"/>
                </a:lnTo>
                <a:lnTo>
                  <a:pt x="4917876" y="4367157"/>
                </a:lnTo>
                <a:lnTo>
                  <a:pt x="4914601" y="4367602"/>
                </a:lnTo>
                <a:lnTo>
                  <a:pt x="4911327" y="4368049"/>
                </a:lnTo>
                <a:lnTo>
                  <a:pt x="4907755" y="4368717"/>
                </a:lnTo>
                <a:lnTo>
                  <a:pt x="4904481" y="4369387"/>
                </a:lnTo>
                <a:lnTo>
                  <a:pt x="4901505" y="4370725"/>
                </a:lnTo>
                <a:lnTo>
                  <a:pt x="4898826" y="4371840"/>
                </a:lnTo>
                <a:lnTo>
                  <a:pt x="4895849" y="4373400"/>
                </a:lnTo>
                <a:lnTo>
                  <a:pt x="4893170" y="4375408"/>
                </a:lnTo>
                <a:lnTo>
                  <a:pt x="4890789" y="4377638"/>
                </a:lnTo>
                <a:lnTo>
                  <a:pt x="4888705" y="4380314"/>
                </a:lnTo>
                <a:lnTo>
                  <a:pt x="4886622" y="4382989"/>
                </a:lnTo>
                <a:lnTo>
                  <a:pt x="4884836" y="4386334"/>
                </a:lnTo>
                <a:lnTo>
                  <a:pt x="4881264" y="4387005"/>
                </a:lnTo>
                <a:lnTo>
                  <a:pt x="4877394" y="4387227"/>
                </a:lnTo>
                <a:lnTo>
                  <a:pt x="4869953" y="4387227"/>
                </a:lnTo>
                <a:lnTo>
                  <a:pt x="4863107" y="4386781"/>
                </a:lnTo>
                <a:lnTo>
                  <a:pt x="4855963" y="4385890"/>
                </a:lnTo>
                <a:lnTo>
                  <a:pt x="4849415" y="4384551"/>
                </a:lnTo>
                <a:lnTo>
                  <a:pt x="4843164" y="4382989"/>
                </a:lnTo>
                <a:lnTo>
                  <a:pt x="4830663" y="4380314"/>
                </a:lnTo>
                <a:lnTo>
                  <a:pt x="4824411" y="4378753"/>
                </a:lnTo>
                <a:lnTo>
                  <a:pt x="4818161" y="4377860"/>
                </a:lnTo>
                <a:lnTo>
                  <a:pt x="4811910" y="4377192"/>
                </a:lnTo>
                <a:lnTo>
                  <a:pt x="4805361" y="4376745"/>
                </a:lnTo>
                <a:lnTo>
                  <a:pt x="4799111" y="4377415"/>
                </a:lnTo>
                <a:lnTo>
                  <a:pt x="4796134" y="4377860"/>
                </a:lnTo>
                <a:lnTo>
                  <a:pt x="4792562" y="4378530"/>
                </a:lnTo>
                <a:lnTo>
                  <a:pt x="4789289" y="4379422"/>
                </a:lnTo>
                <a:lnTo>
                  <a:pt x="4785419" y="4380537"/>
                </a:lnTo>
                <a:lnTo>
                  <a:pt x="4782144" y="4381875"/>
                </a:lnTo>
                <a:lnTo>
                  <a:pt x="4778275" y="4383213"/>
                </a:lnTo>
                <a:lnTo>
                  <a:pt x="4780656" y="4375185"/>
                </a:lnTo>
                <a:lnTo>
                  <a:pt x="4781252" y="4371394"/>
                </a:lnTo>
                <a:lnTo>
                  <a:pt x="4781252" y="4368049"/>
                </a:lnTo>
                <a:lnTo>
                  <a:pt x="4780955" y="4364704"/>
                </a:lnTo>
                <a:lnTo>
                  <a:pt x="4780358" y="4362920"/>
                </a:lnTo>
                <a:lnTo>
                  <a:pt x="4779466" y="4361581"/>
                </a:lnTo>
                <a:lnTo>
                  <a:pt x="4778871" y="4360243"/>
                </a:lnTo>
                <a:lnTo>
                  <a:pt x="4777084" y="4359128"/>
                </a:lnTo>
                <a:lnTo>
                  <a:pt x="4775597" y="4357567"/>
                </a:lnTo>
                <a:lnTo>
                  <a:pt x="4773810" y="4356452"/>
                </a:lnTo>
                <a:lnTo>
                  <a:pt x="4770536" y="4356898"/>
                </a:lnTo>
                <a:lnTo>
                  <a:pt x="4767857" y="4357345"/>
                </a:lnTo>
                <a:lnTo>
                  <a:pt x="4766071" y="4358236"/>
                </a:lnTo>
                <a:lnTo>
                  <a:pt x="4764285" y="4359351"/>
                </a:lnTo>
                <a:lnTo>
                  <a:pt x="4763690" y="4360466"/>
                </a:lnTo>
                <a:lnTo>
                  <a:pt x="4763393" y="4362250"/>
                </a:lnTo>
                <a:lnTo>
                  <a:pt x="4762796" y="4363589"/>
                </a:lnTo>
                <a:lnTo>
                  <a:pt x="4763393" y="4365372"/>
                </a:lnTo>
                <a:lnTo>
                  <a:pt x="4763690" y="4369387"/>
                </a:lnTo>
                <a:lnTo>
                  <a:pt x="4763988" y="4373624"/>
                </a:lnTo>
                <a:lnTo>
                  <a:pt x="4763988" y="4376300"/>
                </a:lnTo>
                <a:lnTo>
                  <a:pt x="4763690" y="4378530"/>
                </a:lnTo>
                <a:lnTo>
                  <a:pt x="4762796" y="4380983"/>
                </a:lnTo>
                <a:lnTo>
                  <a:pt x="4761309" y="4383659"/>
                </a:lnTo>
                <a:lnTo>
                  <a:pt x="4757141" y="4382989"/>
                </a:lnTo>
                <a:lnTo>
                  <a:pt x="4753272" y="4382544"/>
                </a:lnTo>
                <a:lnTo>
                  <a:pt x="4749105" y="4382098"/>
                </a:lnTo>
                <a:lnTo>
                  <a:pt x="4744938" y="4382098"/>
                </a:lnTo>
                <a:lnTo>
                  <a:pt x="4740770" y="4382544"/>
                </a:lnTo>
                <a:lnTo>
                  <a:pt x="4736603" y="4382767"/>
                </a:lnTo>
                <a:lnTo>
                  <a:pt x="4727971" y="4384104"/>
                </a:lnTo>
                <a:lnTo>
                  <a:pt x="4718744" y="4385890"/>
                </a:lnTo>
                <a:lnTo>
                  <a:pt x="4709814" y="4388120"/>
                </a:lnTo>
                <a:lnTo>
                  <a:pt x="4691658" y="4392802"/>
                </a:lnTo>
                <a:lnTo>
                  <a:pt x="4682431" y="4395478"/>
                </a:lnTo>
                <a:lnTo>
                  <a:pt x="4672607" y="4397485"/>
                </a:lnTo>
                <a:lnTo>
                  <a:pt x="4662785" y="4399046"/>
                </a:lnTo>
                <a:lnTo>
                  <a:pt x="4658022" y="4399715"/>
                </a:lnTo>
                <a:lnTo>
                  <a:pt x="4652962" y="4399939"/>
                </a:lnTo>
                <a:lnTo>
                  <a:pt x="4648199" y="4400161"/>
                </a:lnTo>
                <a:lnTo>
                  <a:pt x="4643140" y="4400161"/>
                </a:lnTo>
                <a:lnTo>
                  <a:pt x="4638080" y="4399939"/>
                </a:lnTo>
                <a:lnTo>
                  <a:pt x="4633020" y="4399492"/>
                </a:lnTo>
                <a:lnTo>
                  <a:pt x="4627662" y="4398824"/>
                </a:lnTo>
                <a:lnTo>
                  <a:pt x="4622899" y="4397708"/>
                </a:lnTo>
                <a:lnTo>
                  <a:pt x="4617541" y="4396370"/>
                </a:lnTo>
                <a:lnTo>
                  <a:pt x="4612481" y="4394586"/>
                </a:lnTo>
                <a:lnTo>
                  <a:pt x="4610099" y="4395478"/>
                </a:lnTo>
                <a:lnTo>
                  <a:pt x="4608313" y="4396370"/>
                </a:lnTo>
                <a:lnTo>
                  <a:pt x="4607123" y="4397040"/>
                </a:lnTo>
                <a:lnTo>
                  <a:pt x="4606229" y="4397931"/>
                </a:lnTo>
                <a:lnTo>
                  <a:pt x="4605634" y="4399046"/>
                </a:lnTo>
                <a:lnTo>
                  <a:pt x="4605634" y="4400161"/>
                </a:lnTo>
                <a:lnTo>
                  <a:pt x="4605932" y="4402169"/>
                </a:lnTo>
                <a:lnTo>
                  <a:pt x="4606229" y="4404399"/>
                </a:lnTo>
                <a:lnTo>
                  <a:pt x="4606825" y="4407075"/>
                </a:lnTo>
                <a:lnTo>
                  <a:pt x="4606229" y="4408412"/>
                </a:lnTo>
                <a:lnTo>
                  <a:pt x="4605932" y="4409750"/>
                </a:lnTo>
                <a:lnTo>
                  <a:pt x="4605338" y="4411312"/>
                </a:lnTo>
                <a:lnTo>
                  <a:pt x="4604147" y="4412649"/>
                </a:lnTo>
                <a:lnTo>
                  <a:pt x="4595515" y="4413764"/>
                </a:lnTo>
                <a:lnTo>
                  <a:pt x="4587775" y="4414657"/>
                </a:lnTo>
                <a:lnTo>
                  <a:pt x="4580333" y="4415103"/>
                </a:lnTo>
                <a:lnTo>
                  <a:pt x="4574082" y="4415103"/>
                </a:lnTo>
                <a:lnTo>
                  <a:pt x="4567831" y="4415103"/>
                </a:lnTo>
                <a:lnTo>
                  <a:pt x="4562177" y="4414879"/>
                </a:lnTo>
                <a:lnTo>
                  <a:pt x="4552056" y="4414434"/>
                </a:lnTo>
                <a:lnTo>
                  <a:pt x="4543128" y="4413764"/>
                </a:lnTo>
                <a:lnTo>
                  <a:pt x="4538959" y="4413764"/>
                </a:lnTo>
                <a:lnTo>
                  <a:pt x="4534794" y="4413988"/>
                </a:lnTo>
                <a:lnTo>
                  <a:pt x="4530922" y="4414434"/>
                </a:lnTo>
                <a:lnTo>
                  <a:pt x="4527054" y="4415103"/>
                </a:lnTo>
                <a:lnTo>
                  <a:pt x="4522887" y="4416664"/>
                </a:lnTo>
                <a:lnTo>
                  <a:pt x="4519019" y="4418224"/>
                </a:lnTo>
                <a:lnTo>
                  <a:pt x="4517232" y="4414434"/>
                </a:lnTo>
                <a:lnTo>
                  <a:pt x="4515150" y="4410865"/>
                </a:lnTo>
                <a:lnTo>
                  <a:pt x="4513661" y="4409527"/>
                </a:lnTo>
                <a:lnTo>
                  <a:pt x="4512470" y="4408189"/>
                </a:lnTo>
                <a:lnTo>
                  <a:pt x="4510682" y="4407075"/>
                </a:lnTo>
                <a:lnTo>
                  <a:pt x="4509196" y="4406182"/>
                </a:lnTo>
                <a:lnTo>
                  <a:pt x="4507408" y="4405290"/>
                </a:lnTo>
                <a:lnTo>
                  <a:pt x="4505030" y="4404845"/>
                </a:lnTo>
                <a:lnTo>
                  <a:pt x="4502945" y="4404175"/>
                </a:lnTo>
                <a:lnTo>
                  <a:pt x="4500562" y="4404175"/>
                </a:lnTo>
                <a:lnTo>
                  <a:pt x="4497883" y="4404175"/>
                </a:lnTo>
                <a:lnTo>
                  <a:pt x="4494910" y="4404175"/>
                </a:lnTo>
                <a:lnTo>
                  <a:pt x="4491930" y="4404845"/>
                </a:lnTo>
                <a:lnTo>
                  <a:pt x="4488958" y="4405290"/>
                </a:lnTo>
                <a:lnTo>
                  <a:pt x="4489253" y="4403730"/>
                </a:lnTo>
                <a:lnTo>
                  <a:pt x="4490442" y="4402391"/>
                </a:lnTo>
                <a:lnTo>
                  <a:pt x="4491930" y="4401722"/>
                </a:lnTo>
                <a:lnTo>
                  <a:pt x="4493719" y="4401054"/>
                </a:lnTo>
                <a:lnTo>
                  <a:pt x="4497589" y="4400830"/>
                </a:lnTo>
                <a:lnTo>
                  <a:pt x="4501757" y="4400607"/>
                </a:lnTo>
                <a:lnTo>
                  <a:pt x="4502051" y="4398600"/>
                </a:lnTo>
                <a:lnTo>
                  <a:pt x="4502051" y="4396593"/>
                </a:lnTo>
                <a:lnTo>
                  <a:pt x="4501757" y="4395255"/>
                </a:lnTo>
                <a:lnTo>
                  <a:pt x="4501456" y="4394140"/>
                </a:lnTo>
                <a:lnTo>
                  <a:pt x="4500562" y="4392802"/>
                </a:lnTo>
                <a:lnTo>
                  <a:pt x="4499674" y="4392356"/>
                </a:lnTo>
                <a:lnTo>
                  <a:pt x="4497883" y="4391241"/>
                </a:lnTo>
                <a:lnTo>
                  <a:pt x="4495204" y="4390350"/>
                </a:lnTo>
                <a:lnTo>
                  <a:pt x="4493122" y="4389457"/>
                </a:lnTo>
                <a:lnTo>
                  <a:pt x="4490442" y="4388564"/>
                </a:lnTo>
                <a:lnTo>
                  <a:pt x="4489552" y="4388120"/>
                </a:lnTo>
                <a:lnTo>
                  <a:pt x="4488958" y="4387227"/>
                </a:lnTo>
                <a:lnTo>
                  <a:pt x="4488061" y="4388120"/>
                </a:lnTo>
                <a:lnTo>
                  <a:pt x="4487466" y="4389011"/>
                </a:lnTo>
                <a:lnTo>
                  <a:pt x="4486873" y="4391018"/>
                </a:lnTo>
                <a:lnTo>
                  <a:pt x="4486573" y="4392802"/>
                </a:lnTo>
                <a:lnTo>
                  <a:pt x="4485980" y="4394586"/>
                </a:lnTo>
                <a:lnTo>
                  <a:pt x="4485084" y="4395478"/>
                </a:lnTo>
                <a:lnTo>
                  <a:pt x="4484488" y="4395925"/>
                </a:lnTo>
                <a:lnTo>
                  <a:pt x="4483598" y="4396593"/>
                </a:lnTo>
                <a:lnTo>
                  <a:pt x="4482109" y="4396816"/>
                </a:lnTo>
                <a:lnTo>
                  <a:pt x="4480324" y="4397040"/>
                </a:lnTo>
                <a:lnTo>
                  <a:pt x="4477942" y="4397040"/>
                </a:lnTo>
                <a:lnTo>
                  <a:pt x="4475263" y="4396816"/>
                </a:lnTo>
                <a:lnTo>
                  <a:pt x="4471990" y="4396593"/>
                </a:lnTo>
                <a:lnTo>
                  <a:pt x="4472287" y="4395255"/>
                </a:lnTo>
                <a:lnTo>
                  <a:pt x="4472584" y="4394363"/>
                </a:lnTo>
                <a:lnTo>
                  <a:pt x="4474667" y="4392580"/>
                </a:lnTo>
                <a:lnTo>
                  <a:pt x="4478242" y="4390126"/>
                </a:lnTo>
                <a:lnTo>
                  <a:pt x="4480324" y="4388342"/>
                </a:lnTo>
                <a:lnTo>
                  <a:pt x="4480621" y="4387227"/>
                </a:lnTo>
                <a:lnTo>
                  <a:pt x="4481215" y="4386112"/>
                </a:lnTo>
                <a:lnTo>
                  <a:pt x="4481215" y="4384775"/>
                </a:lnTo>
                <a:lnTo>
                  <a:pt x="4481215" y="4382989"/>
                </a:lnTo>
                <a:lnTo>
                  <a:pt x="4480920" y="4380760"/>
                </a:lnTo>
                <a:lnTo>
                  <a:pt x="4480324" y="4378307"/>
                </a:lnTo>
                <a:lnTo>
                  <a:pt x="4483598" y="4377192"/>
                </a:lnTo>
                <a:lnTo>
                  <a:pt x="4486873" y="4376300"/>
                </a:lnTo>
                <a:lnTo>
                  <a:pt x="4490442" y="4375630"/>
                </a:lnTo>
                <a:lnTo>
                  <a:pt x="4493420" y="4375630"/>
                </a:lnTo>
                <a:lnTo>
                  <a:pt x="4499077" y="4375630"/>
                </a:lnTo>
                <a:lnTo>
                  <a:pt x="4503838" y="4375630"/>
                </a:lnTo>
                <a:lnTo>
                  <a:pt x="4506218" y="4375408"/>
                </a:lnTo>
                <a:lnTo>
                  <a:pt x="4508004" y="4374962"/>
                </a:lnTo>
                <a:lnTo>
                  <a:pt x="4509494" y="4373624"/>
                </a:lnTo>
                <a:lnTo>
                  <a:pt x="4510983" y="4372285"/>
                </a:lnTo>
                <a:lnTo>
                  <a:pt x="4512171" y="4370279"/>
                </a:lnTo>
                <a:lnTo>
                  <a:pt x="4513362" y="4367602"/>
                </a:lnTo>
                <a:lnTo>
                  <a:pt x="4513661" y="4364035"/>
                </a:lnTo>
                <a:lnTo>
                  <a:pt x="4514254" y="4360020"/>
                </a:lnTo>
                <a:lnTo>
                  <a:pt x="4516041" y="4362920"/>
                </a:lnTo>
                <a:lnTo>
                  <a:pt x="4517828" y="4365595"/>
                </a:lnTo>
                <a:lnTo>
                  <a:pt x="4519612" y="4367602"/>
                </a:lnTo>
                <a:lnTo>
                  <a:pt x="4521995" y="4369164"/>
                </a:lnTo>
                <a:lnTo>
                  <a:pt x="4523781" y="4370279"/>
                </a:lnTo>
                <a:lnTo>
                  <a:pt x="4525864" y="4371170"/>
                </a:lnTo>
                <a:lnTo>
                  <a:pt x="4527948" y="4371394"/>
                </a:lnTo>
                <a:lnTo>
                  <a:pt x="4530033" y="4371840"/>
                </a:lnTo>
                <a:lnTo>
                  <a:pt x="4532116" y="4371394"/>
                </a:lnTo>
                <a:lnTo>
                  <a:pt x="4534198" y="4370947"/>
                </a:lnTo>
                <a:lnTo>
                  <a:pt x="4536280" y="4370279"/>
                </a:lnTo>
                <a:lnTo>
                  <a:pt x="4538068" y="4369164"/>
                </a:lnTo>
                <a:lnTo>
                  <a:pt x="4542832" y="4366934"/>
                </a:lnTo>
                <a:lnTo>
                  <a:pt x="4547296" y="4364035"/>
                </a:lnTo>
                <a:lnTo>
                  <a:pt x="4552056" y="4361135"/>
                </a:lnTo>
                <a:lnTo>
                  <a:pt x="4557115" y="4358236"/>
                </a:lnTo>
                <a:lnTo>
                  <a:pt x="4561879" y="4355337"/>
                </a:lnTo>
                <a:lnTo>
                  <a:pt x="4564558" y="4354222"/>
                </a:lnTo>
                <a:lnTo>
                  <a:pt x="4567237" y="4353107"/>
                </a:lnTo>
                <a:lnTo>
                  <a:pt x="4569916" y="4352215"/>
                </a:lnTo>
                <a:lnTo>
                  <a:pt x="4572892" y="4351770"/>
                </a:lnTo>
                <a:lnTo>
                  <a:pt x="4575571" y="4351100"/>
                </a:lnTo>
                <a:lnTo>
                  <a:pt x="4578547" y="4351100"/>
                </a:lnTo>
                <a:lnTo>
                  <a:pt x="4581524" y="4351546"/>
                </a:lnTo>
                <a:lnTo>
                  <a:pt x="4584502" y="4351992"/>
                </a:lnTo>
                <a:lnTo>
                  <a:pt x="4587477" y="4352885"/>
                </a:lnTo>
                <a:lnTo>
                  <a:pt x="4590752" y="4354222"/>
                </a:lnTo>
                <a:lnTo>
                  <a:pt x="4590156" y="4351546"/>
                </a:lnTo>
                <a:lnTo>
                  <a:pt x="4589263" y="4348870"/>
                </a:lnTo>
                <a:lnTo>
                  <a:pt x="4588667" y="4346863"/>
                </a:lnTo>
                <a:lnTo>
                  <a:pt x="4587477" y="4345302"/>
                </a:lnTo>
                <a:lnTo>
                  <a:pt x="4586287" y="4343741"/>
                </a:lnTo>
                <a:lnTo>
                  <a:pt x="4585394" y="4343072"/>
                </a:lnTo>
                <a:lnTo>
                  <a:pt x="4583608" y="4342403"/>
                </a:lnTo>
                <a:lnTo>
                  <a:pt x="4582119" y="4341957"/>
                </a:lnTo>
                <a:lnTo>
                  <a:pt x="4580631" y="4341957"/>
                </a:lnTo>
                <a:lnTo>
                  <a:pt x="4579143" y="4341957"/>
                </a:lnTo>
                <a:lnTo>
                  <a:pt x="4575571" y="4342626"/>
                </a:lnTo>
                <a:lnTo>
                  <a:pt x="4572002" y="4343741"/>
                </a:lnTo>
                <a:lnTo>
                  <a:pt x="4567831" y="4345302"/>
                </a:lnTo>
                <a:lnTo>
                  <a:pt x="4560392" y="4348425"/>
                </a:lnTo>
                <a:lnTo>
                  <a:pt x="4556521" y="4349540"/>
                </a:lnTo>
                <a:lnTo>
                  <a:pt x="4555033" y="4349985"/>
                </a:lnTo>
                <a:lnTo>
                  <a:pt x="4553249" y="4349985"/>
                </a:lnTo>
                <a:lnTo>
                  <a:pt x="4551759" y="4349985"/>
                </a:lnTo>
                <a:lnTo>
                  <a:pt x="4550273" y="4349762"/>
                </a:lnTo>
                <a:lnTo>
                  <a:pt x="4548782" y="4349093"/>
                </a:lnTo>
                <a:lnTo>
                  <a:pt x="4547593" y="4348425"/>
                </a:lnTo>
                <a:lnTo>
                  <a:pt x="4546401" y="4347310"/>
                </a:lnTo>
                <a:lnTo>
                  <a:pt x="4545211" y="4345525"/>
                </a:lnTo>
                <a:lnTo>
                  <a:pt x="4544617" y="4343741"/>
                </a:lnTo>
                <a:lnTo>
                  <a:pt x="4543722" y="4341510"/>
                </a:lnTo>
                <a:lnTo>
                  <a:pt x="4541341" y="4342180"/>
                </a:lnTo>
                <a:lnTo>
                  <a:pt x="4538662" y="4343072"/>
                </a:lnTo>
                <a:lnTo>
                  <a:pt x="4536280" y="4344187"/>
                </a:lnTo>
                <a:lnTo>
                  <a:pt x="4534198" y="4345302"/>
                </a:lnTo>
                <a:lnTo>
                  <a:pt x="4530328" y="4347755"/>
                </a:lnTo>
                <a:lnTo>
                  <a:pt x="4526461" y="4350431"/>
                </a:lnTo>
                <a:lnTo>
                  <a:pt x="4524673" y="4351546"/>
                </a:lnTo>
                <a:lnTo>
                  <a:pt x="4522887" y="4352215"/>
                </a:lnTo>
                <a:lnTo>
                  <a:pt x="4520803" y="4352885"/>
                </a:lnTo>
                <a:lnTo>
                  <a:pt x="4519019" y="4353107"/>
                </a:lnTo>
                <a:lnTo>
                  <a:pt x="4517232" y="4353107"/>
                </a:lnTo>
                <a:lnTo>
                  <a:pt x="4514851" y="4352885"/>
                </a:lnTo>
                <a:lnTo>
                  <a:pt x="4512171" y="4351992"/>
                </a:lnTo>
                <a:lnTo>
                  <a:pt x="4509494" y="4350877"/>
                </a:lnTo>
                <a:lnTo>
                  <a:pt x="4510087" y="4349540"/>
                </a:lnTo>
                <a:lnTo>
                  <a:pt x="4510682" y="4348425"/>
                </a:lnTo>
                <a:lnTo>
                  <a:pt x="4511576" y="4347532"/>
                </a:lnTo>
                <a:lnTo>
                  <a:pt x="4512171" y="4346863"/>
                </a:lnTo>
                <a:lnTo>
                  <a:pt x="4513362" y="4346417"/>
                </a:lnTo>
                <a:lnTo>
                  <a:pt x="4514851" y="4346194"/>
                </a:lnTo>
                <a:lnTo>
                  <a:pt x="4517530" y="4345525"/>
                </a:lnTo>
                <a:lnTo>
                  <a:pt x="4520506" y="4345302"/>
                </a:lnTo>
                <a:lnTo>
                  <a:pt x="4523186" y="4344633"/>
                </a:lnTo>
                <a:lnTo>
                  <a:pt x="4524374" y="4344187"/>
                </a:lnTo>
                <a:lnTo>
                  <a:pt x="4525270" y="4343518"/>
                </a:lnTo>
                <a:lnTo>
                  <a:pt x="4526161" y="4342626"/>
                </a:lnTo>
                <a:lnTo>
                  <a:pt x="4527054" y="4341510"/>
                </a:lnTo>
                <a:lnTo>
                  <a:pt x="4525270" y="4339950"/>
                </a:lnTo>
                <a:lnTo>
                  <a:pt x="4523482" y="4338389"/>
                </a:lnTo>
                <a:lnTo>
                  <a:pt x="4521398" y="4337274"/>
                </a:lnTo>
                <a:lnTo>
                  <a:pt x="4519019" y="4336828"/>
                </a:lnTo>
                <a:lnTo>
                  <a:pt x="4516339" y="4336605"/>
                </a:lnTo>
                <a:lnTo>
                  <a:pt x="4513661" y="4336605"/>
                </a:lnTo>
                <a:lnTo>
                  <a:pt x="4510983" y="4336828"/>
                </a:lnTo>
                <a:lnTo>
                  <a:pt x="4508004" y="4337050"/>
                </a:lnTo>
                <a:lnTo>
                  <a:pt x="4502352" y="4338165"/>
                </a:lnTo>
                <a:lnTo>
                  <a:pt x="4497289" y="4339504"/>
                </a:lnTo>
                <a:lnTo>
                  <a:pt x="4488658" y="4342180"/>
                </a:lnTo>
                <a:lnTo>
                  <a:pt x="4488958" y="4343518"/>
                </a:lnTo>
                <a:lnTo>
                  <a:pt x="4489253" y="4344633"/>
                </a:lnTo>
                <a:lnTo>
                  <a:pt x="4490442" y="4345302"/>
                </a:lnTo>
                <a:lnTo>
                  <a:pt x="4491636" y="4345748"/>
                </a:lnTo>
                <a:lnTo>
                  <a:pt x="4494015" y="4346194"/>
                </a:lnTo>
                <a:lnTo>
                  <a:pt x="4496693" y="4346640"/>
                </a:lnTo>
                <a:lnTo>
                  <a:pt x="4495801" y="4347310"/>
                </a:lnTo>
                <a:lnTo>
                  <a:pt x="4493719" y="4347978"/>
                </a:lnTo>
                <a:lnTo>
                  <a:pt x="4488958" y="4349093"/>
                </a:lnTo>
                <a:lnTo>
                  <a:pt x="4483300" y="4349985"/>
                </a:lnTo>
                <a:lnTo>
                  <a:pt x="4477644" y="4350655"/>
                </a:lnTo>
                <a:lnTo>
                  <a:pt x="4475263" y="4350655"/>
                </a:lnTo>
                <a:lnTo>
                  <a:pt x="4473179" y="4349985"/>
                </a:lnTo>
                <a:lnTo>
                  <a:pt x="4471096" y="4349762"/>
                </a:lnTo>
                <a:lnTo>
                  <a:pt x="4469608" y="4348870"/>
                </a:lnTo>
                <a:lnTo>
                  <a:pt x="4469011" y="4347755"/>
                </a:lnTo>
                <a:lnTo>
                  <a:pt x="4469011" y="4346417"/>
                </a:lnTo>
                <a:lnTo>
                  <a:pt x="4469608" y="4344633"/>
                </a:lnTo>
                <a:lnTo>
                  <a:pt x="4471096" y="4342403"/>
                </a:lnTo>
                <a:lnTo>
                  <a:pt x="4465142" y="4344856"/>
                </a:lnTo>
                <a:lnTo>
                  <a:pt x="4459189" y="4347755"/>
                </a:lnTo>
                <a:lnTo>
                  <a:pt x="4456512" y="4349540"/>
                </a:lnTo>
                <a:lnTo>
                  <a:pt x="4454131" y="4351100"/>
                </a:lnTo>
                <a:lnTo>
                  <a:pt x="4452049" y="4353330"/>
                </a:lnTo>
                <a:lnTo>
                  <a:pt x="4450258" y="4356230"/>
                </a:lnTo>
                <a:lnTo>
                  <a:pt x="4448176" y="4356230"/>
                </a:lnTo>
                <a:lnTo>
                  <a:pt x="4446391" y="4356230"/>
                </a:lnTo>
                <a:lnTo>
                  <a:pt x="4444606" y="4356006"/>
                </a:lnTo>
                <a:lnTo>
                  <a:pt x="4443116" y="4355337"/>
                </a:lnTo>
                <a:lnTo>
                  <a:pt x="4441929" y="4354891"/>
                </a:lnTo>
                <a:lnTo>
                  <a:pt x="4440736" y="4354000"/>
                </a:lnTo>
                <a:lnTo>
                  <a:pt x="4439843" y="4353107"/>
                </a:lnTo>
                <a:lnTo>
                  <a:pt x="4439249" y="4352215"/>
                </a:lnTo>
                <a:lnTo>
                  <a:pt x="4438949" y="4351100"/>
                </a:lnTo>
                <a:lnTo>
                  <a:pt x="4438354" y="4350431"/>
                </a:lnTo>
                <a:lnTo>
                  <a:pt x="4438949" y="4347755"/>
                </a:lnTo>
                <a:lnTo>
                  <a:pt x="4439543" y="4345302"/>
                </a:lnTo>
                <a:lnTo>
                  <a:pt x="4441331" y="4342626"/>
                </a:lnTo>
                <a:lnTo>
                  <a:pt x="4439843" y="4343295"/>
                </a:lnTo>
                <a:lnTo>
                  <a:pt x="4438354" y="4343741"/>
                </a:lnTo>
                <a:lnTo>
                  <a:pt x="4436863" y="4344410"/>
                </a:lnTo>
                <a:lnTo>
                  <a:pt x="4435675" y="4345302"/>
                </a:lnTo>
                <a:lnTo>
                  <a:pt x="4435081" y="4346417"/>
                </a:lnTo>
                <a:lnTo>
                  <a:pt x="4434780" y="4347532"/>
                </a:lnTo>
                <a:lnTo>
                  <a:pt x="4434185" y="4348647"/>
                </a:lnTo>
                <a:lnTo>
                  <a:pt x="4434185" y="4349762"/>
                </a:lnTo>
                <a:lnTo>
                  <a:pt x="4434185" y="4350877"/>
                </a:lnTo>
                <a:lnTo>
                  <a:pt x="4434780" y="4351770"/>
                </a:lnTo>
                <a:lnTo>
                  <a:pt x="4435081" y="4352885"/>
                </a:lnTo>
                <a:lnTo>
                  <a:pt x="4436269" y="4354000"/>
                </a:lnTo>
                <a:lnTo>
                  <a:pt x="4436863" y="4354891"/>
                </a:lnTo>
                <a:lnTo>
                  <a:pt x="4438354" y="4355337"/>
                </a:lnTo>
                <a:lnTo>
                  <a:pt x="4439843" y="4356006"/>
                </a:lnTo>
                <a:lnTo>
                  <a:pt x="4441929" y="4356230"/>
                </a:lnTo>
                <a:lnTo>
                  <a:pt x="4439543" y="4358013"/>
                </a:lnTo>
                <a:lnTo>
                  <a:pt x="4437460" y="4359128"/>
                </a:lnTo>
                <a:lnTo>
                  <a:pt x="4435376" y="4359575"/>
                </a:lnTo>
                <a:lnTo>
                  <a:pt x="4433591" y="4359575"/>
                </a:lnTo>
                <a:lnTo>
                  <a:pt x="4431211" y="4359351"/>
                </a:lnTo>
                <a:lnTo>
                  <a:pt x="4429422" y="4358682"/>
                </a:lnTo>
                <a:lnTo>
                  <a:pt x="4425555" y="4356452"/>
                </a:lnTo>
                <a:lnTo>
                  <a:pt x="4421093" y="4354000"/>
                </a:lnTo>
                <a:lnTo>
                  <a:pt x="4416328" y="4351100"/>
                </a:lnTo>
                <a:lnTo>
                  <a:pt x="4413349" y="4349985"/>
                </a:lnTo>
                <a:lnTo>
                  <a:pt x="4410076" y="4348870"/>
                </a:lnTo>
                <a:lnTo>
                  <a:pt x="4406803" y="4348425"/>
                </a:lnTo>
                <a:lnTo>
                  <a:pt x="4403529" y="4347755"/>
                </a:lnTo>
                <a:lnTo>
                  <a:pt x="4407697" y="4351546"/>
                </a:lnTo>
                <a:lnTo>
                  <a:pt x="4409779" y="4354222"/>
                </a:lnTo>
                <a:lnTo>
                  <a:pt x="4410972" y="4355783"/>
                </a:lnTo>
                <a:lnTo>
                  <a:pt x="4410972" y="4356230"/>
                </a:lnTo>
                <a:lnTo>
                  <a:pt x="4410671" y="4356452"/>
                </a:lnTo>
                <a:lnTo>
                  <a:pt x="4409481" y="4356230"/>
                </a:lnTo>
                <a:lnTo>
                  <a:pt x="4406803" y="4355783"/>
                </a:lnTo>
                <a:lnTo>
                  <a:pt x="4399955" y="4353107"/>
                </a:lnTo>
                <a:lnTo>
                  <a:pt x="4391919" y="4349762"/>
                </a:lnTo>
                <a:lnTo>
                  <a:pt x="4387159" y="4348425"/>
                </a:lnTo>
                <a:lnTo>
                  <a:pt x="4382693" y="4346863"/>
                </a:lnTo>
                <a:lnTo>
                  <a:pt x="4378523" y="4346417"/>
                </a:lnTo>
                <a:lnTo>
                  <a:pt x="4374952" y="4346194"/>
                </a:lnTo>
                <a:lnTo>
                  <a:pt x="4372870" y="4346417"/>
                </a:lnTo>
                <a:lnTo>
                  <a:pt x="4371382" y="4346640"/>
                </a:lnTo>
                <a:lnTo>
                  <a:pt x="4370192" y="4347310"/>
                </a:lnTo>
                <a:lnTo>
                  <a:pt x="4369297" y="4347978"/>
                </a:lnTo>
                <a:lnTo>
                  <a:pt x="4370786" y="4350877"/>
                </a:lnTo>
                <a:lnTo>
                  <a:pt x="4372274" y="4354000"/>
                </a:lnTo>
                <a:lnTo>
                  <a:pt x="4373466" y="4357345"/>
                </a:lnTo>
                <a:lnTo>
                  <a:pt x="4373763" y="4361581"/>
                </a:lnTo>
                <a:lnTo>
                  <a:pt x="4372274" y="4361135"/>
                </a:lnTo>
                <a:lnTo>
                  <a:pt x="4371083" y="4360466"/>
                </a:lnTo>
                <a:lnTo>
                  <a:pt x="4369893" y="4359351"/>
                </a:lnTo>
                <a:lnTo>
                  <a:pt x="4369297" y="4358236"/>
                </a:lnTo>
                <a:lnTo>
                  <a:pt x="4368106" y="4355783"/>
                </a:lnTo>
                <a:lnTo>
                  <a:pt x="4366916" y="4352885"/>
                </a:lnTo>
                <a:lnTo>
                  <a:pt x="4365725" y="4350431"/>
                </a:lnTo>
                <a:lnTo>
                  <a:pt x="4364536" y="4349093"/>
                </a:lnTo>
                <a:lnTo>
                  <a:pt x="4363645" y="4348425"/>
                </a:lnTo>
                <a:lnTo>
                  <a:pt x="4362452" y="4347755"/>
                </a:lnTo>
                <a:lnTo>
                  <a:pt x="4360963" y="4347532"/>
                </a:lnTo>
                <a:lnTo>
                  <a:pt x="4358582" y="4347755"/>
                </a:lnTo>
                <a:lnTo>
                  <a:pt x="4356499" y="4348425"/>
                </a:lnTo>
                <a:lnTo>
                  <a:pt x="4355011" y="4349985"/>
                </a:lnTo>
                <a:lnTo>
                  <a:pt x="4352926" y="4351770"/>
                </a:lnTo>
                <a:lnTo>
                  <a:pt x="4351141" y="4353107"/>
                </a:lnTo>
                <a:lnTo>
                  <a:pt x="4348760" y="4354222"/>
                </a:lnTo>
                <a:lnTo>
                  <a:pt x="4346677" y="4355115"/>
                </a:lnTo>
                <a:lnTo>
                  <a:pt x="4344295" y="4356006"/>
                </a:lnTo>
                <a:lnTo>
                  <a:pt x="4338939" y="4357121"/>
                </a:lnTo>
                <a:lnTo>
                  <a:pt x="4332985" y="4358013"/>
                </a:lnTo>
                <a:lnTo>
                  <a:pt x="4326732" y="4358236"/>
                </a:lnTo>
                <a:lnTo>
                  <a:pt x="4313041" y="4358460"/>
                </a:lnTo>
                <a:lnTo>
                  <a:pt x="4305600" y="4358460"/>
                </a:lnTo>
                <a:lnTo>
                  <a:pt x="4298457" y="4359128"/>
                </a:lnTo>
                <a:lnTo>
                  <a:pt x="4291015" y="4359575"/>
                </a:lnTo>
                <a:lnTo>
                  <a:pt x="4283274" y="4360690"/>
                </a:lnTo>
                <a:lnTo>
                  <a:pt x="4275834" y="4362250"/>
                </a:lnTo>
                <a:lnTo>
                  <a:pt x="4271964" y="4363365"/>
                </a:lnTo>
                <a:lnTo>
                  <a:pt x="4268394" y="4364704"/>
                </a:lnTo>
                <a:lnTo>
                  <a:pt x="4264821" y="4366042"/>
                </a:lnTo>
                <a:lnTo>
                  <a:pt x="4261249" y="4367825"/>
                </a:lnTo>
                <a:lnTo>
                  <a:pt x="4257677" y="4369832"/>
                </a:lnTo>
                <a:lnTo>
                  <a:pt x="4254402" y="4372062"/>
                </a:lnTo>
                <a:lnTo>
                  <a:pt x="4254402" y="4358460"/>
                </a:lnTo>
                <a:lnTo>
                  <a:pt x="4252022" y="4358013"/>
                </a:lnTo>
                <a:lnTo>
                  <a:pt x="4249937" y="4358013"/>
                </a:lnTo>
                <a:lnTo>
                  <a:pt x="4247853" y="4358013"/>
                </a:lnTo>
                <a:lnTo>
                  <a:pt x="4246069" y="4358013"/>
                </a:lnTo>
                <a:lnTo>
                  <a:pt x="4243092" y="4358682"/>
                </a:lnTo>
                <a:lnTo>
                  <a:pt x="4240412" y="4360020"/>
                </a:lnTo>
                <a:lnTo>
                  <a:pt x="4237734" y="4361135"/>
                </a:lnTo>
                <a:lnTo>
                  <a:pt x="4235054" y="4362250"/>
                </a:lnTo>
                <a:lnTo>
                  <a:pt x="4232080" y="4362920"/>
                </a:lnTo>
                <a:lnTo>
                  <a:pt x="4230591" y="4363365"/>
                </a:lnTo>
                <a:lnTo>
                  <a:pt x="4228806" y="4363365"/>
                </a:lnTo>
                <a:lnTo>
                  <a:pt x="4229997" y="4365595"/>
                </a:lnTo>
                <a:lnTo>
                  <a:pt x="4231185" y="4367825"/>
                </a:lnTo>
                <a:lnTo>
                  <a:pt x="4232080" y="4369832"/>
                </a:lnTo>
                <a:lnTo>
                  <a:pt x="4233567" y="4371394"/>
                </a:lnTo>
                <a:lnTo>
                  <a:pt x="4235651" y="4373177"/>
                </a:lnTo>
                <a:lnTo>
                  <a:pt x="4237439" y="4374515"/>
                </a:lnTo>
                <a:lnTo>
                  <a:pt x="4239222" y="4375630"/>
                </a:lnTo>
                <a:lnTo>
                  <a:pt x="4241604" y="4376745"/>
                </a:lnTo>
                <a:lnTo>
                  <a:pt x="4241307" y="4377638"/>
                </a:lnTo>
                <a:lnTo>
                  <a:pt x="4240117" y="4378307"/>
                </a:lnTo>
                <a:lnTo>
                  <a:pt x="4239222" y="4378530"/>
                </a:lnTo>
                <a:lnTo>
                  <a:pt x="4237734" y="4378753"/>
                </a:lnTo>
                <a:lnTo>
                  <a:pt x="4234759" y="4378530"/>
                </a:lnTo>
                <a:lnTo>
                  <a:pt x="4231484" y="4378307"/>
                </a:lnTo>
                <a:lnTo>
                  <a:pt x="4227613" y="4377860"/>
                </a:lnTo>
                <a:lnTo>
                  <a:pt x="4223743" y="4378307"/>
                </a:lnTo>
                <a:lnTo>
                  <a:pt x="4221660" y="4378753"/>
                </a:lnTo>
                <a:lnTo>
                  <a:pt x="4219875" y="4379422"/>
                </a:lnTo>
                <a:lnTo>
                  <a:pt x="4217792" y="4380314"/>
                </a:lnTo>
                <a:lnTo>
                  <a:pt x="4216006" y="4381652"/>
                </a:lnTo>
                <a:lnTo>
                  <a:pt x="4216302" y="4379868"/>
                </a:lnTo>
                <a:lnTo>
                  <a:pt x="4217196" y="4378530"/>
                </a:lnTo>
                <a:lnTo>
                  <a:pt x="4218684" y="4376300"/>
                </a:lnTo>
                <a:lnTo>
                  <a:pt x="4222257" y="4372285"/>
                </a:lnTo>
                <a:lnTo>
                  <a:pt x="4223743" y="4370055"/>
                </a:lnTo>
                <a:lnTo>
                  <a:pt x="4224639" y="4368717"/>
                </a:lnTo>
                <a:lnTo>
                  <a:pt x="4224935" y="4367157"/>
                </a:lnTo>
                <a:lnTo>
                  <a:pt x="4225532" y="4365595"/>
                </a:lnTo>
                <a:lnTo>
                  <a:pt x="4225532" y="4363589"/>
                </a:lnTo>
                <a:lnTo>
                  <a:pt x="4224935" y="4361359"/>
                </a:lnTo>
                <a:lnTo>
                  <a:pt x="4224639" y="4358682"/>
                </a:lnTo>
                <a:lnTo>
                  <a:pt x="4218684" y="4360466"/>
                </a:lnTo>
                <a:lnTo>
                  <a:pt x="4213027" y="4361359"/>
                </a:lnTo>
                <a:lnTo>
                  <a:pt x="4207968" y="4362250"/>
                </a:lnTo>
                <a:lnTo>
                  <a:pt x="4203504" y="4362250"/>
                </a:lnTo>
                <a:lnTo>
                  <a:pt x="4201420" y="4361805"/>
                </a:lnTo>
                <a:lnTo>
                  <a:pt x="4199040" y="4361581"/>
                </a:lnTo>
                <a:lnTo>
                  <a:pt x="4196658" y="4361135"/>
                </a:lnTo>
                <a:lnTo>
                  <a:pt x="4194870" y="4360243"/>
                </a:lnTo>
                <a:lnTo>
                  <a:pt x="4192788" y="4359351"/>
                </a:lnTo>
                <a:lnTo>
                  <a:pt x="4190407" y="4358013"/>
                </a:lnTo>
                <a:lnTo>
                  <a:pt x="4186239" y="4354891"/>
                </a:lnTo>
                <a:lnTo>
                  <a:pt x="4184456" y="4355115"/>
                </a:lnTo>
                <a:lnTo>
                  <a:pt x="4183264" y="4355337"/>
                </a:lnTo>
                <a:lnTo>
                  <a:pt x="4182372" y="4356006"/>
                </a:lnTo>
                <a:lnTo>
                  <a:pt x="4182372" y="4356898"/>
                </a:lnTo>
                <a:lnTo>
                  <a:pt x="4182372" y="4357345"/>
                </a:lnTo>
                <a:lnTo>
                  <a:pt x="4182966" y="4358236"/>
                </a:lnTo>
                <a:lnTo>
                  <a:pt x="4184456" y="4360466"/>
                </a:lnTo>
                <a:lnTo>
                  <a:pt x="4185942" y="4362920"/>
                </a:lnTo>
                <a:lnTo>
                  <a:pt x="4187133" y="4365819"/>
                </a:lnTo>
                <a:lnTo>
                  <a:pt x="4187430" y="4367602"/>
                </a:lnTo>
                <a:lnTo>
                  <a:pt x="4187430" y="4369164"/>
                </a:lnTo>
                <a:lnTo>
                  <a:pt x="4187133" y="4370947"/>
                </a:lnTo>
                <a:lnTo>
                  <a:pt x="4186751" y="4371806"/>
                </a:lnTo>
                <a:lnTo>
                  <a:pt x="4188570" y="4371974"/>
                </a:lnTo>
                <a:lnTo>
                  <a:pt x="4191870" y="4371974"/>
                </a:lnTo>
                <a:lnTo>
                  <a:pt x="4193670" y="4371974"/>
                </a:lnTo>
                <a:lnTo>
                  <a:pt x="4194571" y="4371530"/>
                </a:lnTo>
                <a:lnTo>
                  <a:pt x="4194270" y="4375518"/>
                </a:lnTo>
                <a:lnTo>
                  <a:pt x="4193670" y="4379061"/>
                </a:lnTo>
                <a:lnTo>
                  <a:pt x="4193028" y="4380169"/>
                </a:lnTo>
                <a:lnTo>
                  <a:pt x="4195917" y="4380737"/>
                </a:lnTo>
                <a:lnTo>
                  <a:pt x="4201542" y="4381622"/>
                </a:lnTo>
                <a:lnTo>
                  <a:pt x="4204503" y="4381622"/>
                </a:lnTo>
                <a:lnTo>
                  <a:pt x="4207761" y="4381622"/>
                </a:lnTo>
                <a:lnTo>
                  <a:pt x="4204503" y="4383617"/>
                </a:lnTo>
                <a:lnTo>
                  <a:pt x="4202431" y="4385832"/>
                </a:lnTo>
                <a:lnTo>
                  <a:pt x="4200951" y="4387826"/>
                </a:lnTo>
                <a:lnTo>
                  <a:pt x="4200654" y="4389820"/>
                </a:lnTo>
                <a:lnTo>
                  <a:pt x="4200951" y="4391371"/>
                </a:lnTo>
                <a:lnTo>
                  <a:pt x="4201839" y="4393365"/>
                </a:lnTo>
                <a:lnTo>
                  <a:pt x="4203319" y="4395137"/>
                </a:lnTo>
                <a:lnTo>
                  <a:pt x="4205097" y="4396688"/>
                </a:lnTo>
                <a:lnTo>
                  <a:pt x="4207464" y="4398460"/>
                </a:lnTo>
                <a:lnTo>
                  <a:pt x="4210129" y="4400011"/>
                </a:lnTo>
                <a:lnTo>
                  <a:pt x="4215162" y="4403113"/>
                </a:lnTo>
                <a:lnTo>
                  <a:pt x="4220493" y="4405771"/>
                </a:lnTo>
                <a:lnTo>
                  <a:pt x="4224637" y="4408209"/>
                </a:lnTo>
                <a:lnTo>
                  <a:pt x="4225526" y="4409980"/>
                </a:lnTo>
                <a:lnTo>
                  <a:pt x="4225526" y="4410423"/>
                </a:lnTo>
                <a:lnTo>
                  <a:pt x="4225526" y="4410646"/>
                </a:lnTo>
                <a:lnTo>
                  <a:pt x="4224933" y="4411089"/>
                </a:lnTo>
                <a:lnTo>
                  <a:pt x="4224341" y="4411310"/>
                </a:lnTo>
                <a:lnTo>
                  <a:pt x="4222860" y="4411310"/>
                </a:lnTo>
                <a:lnTo>
                  <a:pt x="4220493" y="4410646"/>
                </a:lnTo>
                <a:lnTo>
                  <a:pt x="4217828" y="4410202"/>
                </a:lnTo>
                <a:lnTo>
                  <a:pt x="4211906" y="4408209"/>
                </a:lnTo>
                <a:lnTo>
                  <a:pt x="4204800" y="4406214"/>
                </a:lnTo>
                <a:lnTo>
                  <a:pt x="4200951" y="4405771"/>
                </a:lnTo>
                <a:lnTo>
                  <a:pt x="4197694" y="4405107"/>
                </a:lnTo>
                <a:lnTo>
                  <a:pt x="4194437" y="4405107"/>
                </a:lnTo>
                <a:lnTo>
                  <a:pt x="4191180" y="4405771"/>
                </a:lnTo>
                <a:lnTo>
                  <a:pt x="4190291" y="4406214"/>
                </a:lnTo>
                <a:lnTo>
                  <a:pt x="4188811" y="4406879"/>
                </a:lnTo>
                <a:lnTo>
                  <a:pt x="4187628" y="4407544"/>
                </a:lnTo>
                <a:lnTo>
                  <a:pt x="4188218" y="4406436"/>
                </a:lnTo>
                <a:lnTo>
                  <a:pt x="4189403" y="4404220"/>
                </a:lnTo>
                <a:lnTo>
                  <a:pt x="4190291" y="4402226"/>
                </a:lnTo>
                <a:lnTo>
                  <a:pt x="4189699" y="4400676"/>
                </a:lnTo>
                <a:lnTo>
                  <a:pt x="4189403" y="4398903"/>
                </a:lnTo>
                <a:lnTo>
                  <a:pt x="4188218" y="4397353"/>
                </a:lnTo>
                <a:lnTo>
                  <a:pt x="4187331" y="4395801"/>
                </a:lnTo>
                <a:lnTo>
                  <a:pt x="4185258" y="4394694"/>
                </a:lnTo>
                <a:lnTo>
                  <a:pt x="4183001" y="4393286"/>
                </a:lnTo>
                <a:lnTo>
                  <a:pt x="4182271" y="4393903"/>
                </a:lnTo>
                <a:lnTo>
                  <a:pt x="4178970" y="4395674"/>
                </a:lnTo>
                <a:lnTo>
                  <a:pt x="4176571" y="4397003"/>
                </a:lnTo>
                <a:lnTo>
                  <a:pt x="4173571" y="4398332"/>
                </a:lnTo>
                <a:lnTo>
                  <a:pt x="4169970" y="4399440"/>
                </a:lnTo>
                <a:lnTo>
                  <a:pt x="4163070" y="4401434"/>
                </a:lnTo>
                <a:lnTo>
                  <a:pt x="4156471" y="4403427"/>
                </a:lnTo>
                <a:lnTo>
                  <a:pt x="4173571" y="4376182"/>
                </a:lnTo>
                <a:lnTo>
                  <a:pt x="4173571" y="4374632"/>
                </a:lnTo>
                <a:lnTo>
                  <a:pt x="4173870" y="4373524"/>
                </a:lnTo>
                <a:lnTo>
                  <a:pt x="4174470" y="4372417"/>
                </a:lnTo>
                <a:lnTo>
                  <a:pt x="4175370" y="4371753"/>
                </a:lnTo>
                <a:lnTo>
                  <a:pt x="4176571" y="4371530"/>
                </a:lnTo>
                <a:lnTo>
                  <a:pt x="4178071" y="4371309"/>
                </a:lnTo>
                <a:lnTo>
                  <a:pt x="4181371" y="4371309"/>
                </a:lnTo>
                <a:lnTo>
                  <a:pt x="4184309" y="4371581"/>
                </a:lnTo>
                <a:lnTo>
                  <a:pt x="4180287" y="4368717"/>
                </a:lnTo>
                <a:lnTo>
                  <a:pt x="4173741" y="4364926"/>
                </a:lnTo>
                <a:lnTo>
                  <a:pt x="4170759" y="4363589"/>
                </a:lnTo>
                <a:lnTo>
                  <a:pt x="4167786" y="4362250"/>
                </a:lnTo>
                <a:lnTo>
                  <a:pt x="4164807" y="4361359"/>
                </a:lnTo>
                <a:lnTo>
                  <a:pt x="4162129" y="4361135"/>
                </a:lnTo>
                <a:lnTo>
                  <a:pt x="4159449" y="4361135"/>
                </a:lnTo>
                <a:lnTo>
                  <a:pt x="4156771" y="4361805"/>
                </a:lnTo>
                <a:lnTo>
                  <a:pt x="4154688" y="4363365"/>
                </a:lnTo>
                <a:lnTo>
                  <a:pt x="4152604" y="4365372"/>
                </a:lnTo>
                <a:lnTo>
                  <a:pt x="4151117" y="4368049"/>
                </a:lnTo>
                <a:lnTo>
                  <a:pt x="4149628" y="4372062"/>
                </a:lnTo>
                <a:lnTo>
                  <a:pt x="4148733" y="4376523"/>
                </a:lnTo>
                <a:lnTo>
                  <a:pt x="4147842" y="4382098"/>
                </a:lnTo>
                <a:lnTo>
                  <a:pt x="4146055" y="4381652"/>
                </a:lnTo>
                <a:lnTo>
                  <a:pt x="4143676" y="4380983"/>
                </a:lnTo>
                <a:lnTo>
                  <a:pt x="4141888" y="4380760"/>
                </a:lnTo>
                <a:lnTo>
                  <a:pt x="4139510" y="4380983"/>
                </a:lnTo>
                <a:lnTo>
                  <a:pt x="4137722" y="4381652"/>
                </a:lnTo>
                <a:lnTo>
                  <a:pt x="4135937" y="4382098"/>
                </a:lnTo>
                <a:lnTo>
                  <a:pt x="4133853" y="4382989"/>
                </a:lnTo>
                <a:lnTo>
                  <a:pt x="4131769" y="4384104"/>
                </a:lnTo>
                <a:lnTo>
                  <a:pt x="4127602" y="4387005"/>
                </a:lnTo>
                <a:lnTo>
                  <a:pt x="4123436" y="4390350"/>
                </a:lnTo>
                <a:lnTo>
                  <a:pt x="4114803" y="4397931"/>
                </a:lnTo>
                <a:lnTo>
                  <a:pt x="4109743" y="4401722"/>
                </a:lnTo>
                <a:lnTo>
                  <a:pt x="4104682" y="4405514"/>
                </a:lnTo>
                <a:lnTo>
                  <a:pt x="4099026" y="4409082"/>
                </a:lnTo>
                <a:lnTo>
                  <a:pt x="4096051" y="4410419"/>
                </a:lnTo>
                <a:lnTo>
                  <a:pt x="4092777" y="4411757"/>
                </a:lnTo>
                <a:lnTo>
                  <a:pt x="4089502" y="4413319"/>
                </a:lnTo>
                <a:lnTo>
                  <a:pt x="4086526" y="4413988"/>
                </a:lnTo>
                <a:lnTo>
                  <a:pt x="4082657" y="4414879"/>
                </a:lnTo>
                <a:lnTo>
                  <a:pt x="4079381" y="4415549"/>
                </a:lnTo>
                <a:lnTo>
                  <a:pt x="4075512" y="4415772"/>
                </a:lnTo>
                <a:lnTo>
                  <a:pt x="4071345" y="4415772"/>
                </a:lnTo>
                <a:lnTo>
                  <a:pt x="4067178" y="4415549"/>
                </a:lnTo>
                <a:lnTo>
                  <a:pt x="4063309" y="4414879"/>
                </a:lnTo>
                <a:lnTo>
                  <a:pt x="4066878" y="4411534"/>
                </a:lnTo>
                <a:lnTo>
                  <a:pt x="4068667" y="4409527"/>
                </a:lnTo>
                <a:lnTo>
                  <a:pt x="4069260" y="4408635"/>
                </a:lnTo>
                <a:lnTo>
                  <a:pt x="4069260" y="4408412"/>
                </a:lnTo>
                <a:lnTo>
                  <a:pt x="4069260" y="4407744"/>
                </a:lnTo>
                <a:lnTo>
                  <a:pt x="4068370" y="4407520"/>
                </a:lnTo>
                <a:lnTo>
                  <a:pt x="4064199" y="4405960"/>
                </a:lnTo>
                <a:lnTo>
                  <a:pt x="4061521" y="4404175"/>
                </a:lnTo>
                <a:lnTo>
                  <a:pt x="4060034" y="4402837"/>
                </a:lnTo>
                <a:lnTo>
                  <a:pt x="4058546" y="4401276"/>
                </a:lnTo>
                <a:lnTo>
                  <a:pt x="4056463" y="4403284"/>
                </a:lnTo>
                <a:lnTo>
                  <a:pt x="4054080" y="4405514"/>
                </a:lnTo>
                <a:lnTo>
                  <a:pt x="4050509" y="4410419"/>
                </a:lnTo>
                <a:lnTo>
                  <a:pt x="4046342" y="4415103"/>
                </a:lnTo>
                <a:lnTo>
                  <a:pt x="4043961" y="4417333"/>
                </a:lnTo>
                <a:lnTo>
                  <a:pt x="4041579" y="4419786"/>
                </a:lnTo>
                <a:lnTo>
                  <a:pt x="4033841" y="4415549"/>
                </a:lnTo>
                <a:lnTo>
                  <a:pt x="4031161" y="4413988"/>
                </a:lnTo>
                <a:lnTo>
                  <a:pt x="4028481" y="4413319"/>
                </a:lnTo>
                <a:lnTo>
                  <a:pt x="4025803" y="4412873"/>
                </a:lnTo>
                <a:lnTo>
                  <a:pt x="4022529" y="4413319"/>
                </a:lnTo>
                <a:lnTo>
                  <a:pt x="4018064" y="4413988"/>
                </a:lnTo>
                <a:lnTo>
                  <a:pt x="4012111" y="4415549"/>
                </a:lnTo>
                <a:lnTo>
                  <a:pt x="4012111" y="4411534"/>
                </a:lnTo>
                <a:lnTo>
                  <a:pt x="4012706" y="4408635"/>
                </a:lnTo>
                <a:lnTo>
                  <a:pt x="4013601" y="4406629"/>
                </a:lnTo>
                <a:lnTo>
                  <a:pt x="4014195" y="4405290"/>
                </a:lnTo>
                <a:lnTo>
                  <a:pt x="4015087" y="4403952"/>
                </a:lnTo>
                <a:lnTo>
                  <a:pt x="4014491" y="4402169"/>
                </a:lnTo>
                <a:lnTo>
                  <a:pt x="4013896" y="4400161"/>
                </a:lnTo>
                <a:lnTo>
                  <a:pt x="4012111" y="4397485"/>
                </a:lnTo>
                <a:lnTo>
                  <a:pt x="4007944" y="4402169"/>
                </a:lnTo>
                <a:lnTo>
                  <a:pt x="4004075" y="4405290"/>
                </a:lnTo>
                <a:lnTo>
                  <a:pt x="4000207" y="4407744"/>
                </a:lnTo>
                <a:lnTo>
                  <a:pt x="3996633" y="4409527"/>
                </a:lnTo>
                <a:lnTo>
                  <a:pt x="3992765" y="4411534"/>
                </a:lnTo>
                <a:lnTo>
                  <a:pt x="3988298" y="4413542"/>
                </a:lnTo>
                <a:lnTo>
                  <a:pt x="3983239" y="4416218"/>
                </a:lnTo>
                <a:lnTo>
                  <a:pt x="3977584" y="4420232"/>
                </a:lnTo>
                <a:lnTo>
                  <a:pt x="3978474" y="4415994"/>
                </a:lnTo>
                <a:lnTo>
                  <a:pt x="3978179" y="4411757"/>
                </a:lnTo>
                <a:lnTo>
                  <a:pt x="3977584" y="4410197"/>
                </a:lnTo>
                <a:lnTo>
                  <a:pt x="3977286" y="4408412"/>
                </a:lnTo>
                <a:lnTo>
                  <a:pt x="3976094" y="4407075"/>
                </a:lnTo>
                <a:lnTo>
                  <a:pt x="3975201" y="4405960"/>
                </a:lnTo>
                <a:lnTo>
                  <a:pt x="3973711" y="4405067"/>
                </a:lnTo>
                <a:lnTo>
                  <a:pt x="3971928" y="4404399"/>
                </a:lnTo>
                <a:lnTo>
                  <a:pt x="3970141" y="4404399"/>
                </a:lnTo>
                <a:lnTo>
                  <a:pt x="3968058" y="4405067"/>
                </a:lnTo>
                <a:lnTo>
                  <a:pt x="3965678" y="4405960"/>
                </a:lnTo>
                <a:lnTo>
                  <a:pt x="3962703" y="4407075"/>
                </a:lnTo>
                <a:lnTo>
                  <a:pt x="3959723" y="4409082"/>
                </a:lnTo>
                <a:lnTo>
                  <a:pt x="3956747" y="4411534"/>
                </a:lnTo>
                <a:lnTo>
                  <a:pt x="3955558" y="4409527"/>
                </a:lnTo>
                <a:lnTo>
                  <a:pt x="3954367" y="4407520"/>
                </a:lnTo>
                <a:lnTo>
                  <a:pt x="3952880" y="4406182"/>
                </a:lnTo>
                <a:lnTo>
                  <a:pt x="3951092" y="4405067"/>
                </a:lnTo>
                <a:lnTo>
                  <a:pt x="3949009" y="4404175"/>
                </a:lnTo>
                <a:lnTo>
                  <a:pt x="3946927" y="4403284"/>
                </a:lnTo>
                <a:lnTo>
                  <a:pt x="3942460" y="4401945"/>
                </a:lnTo>
                <a:lnTo>
                  <a:pt x="3937698" y="4400607"/>
                </a:lnTo>
                <a:lnTo>
                  <a:pt x="3935912" y="4399492"/>
                </a:lnTo>
                <a:lnTo>
                  <a:pt x="3934125" y="4398155"/>
                </a:lnTo>
                <a:lnTo>
                  <a:pt x="3932637" y="4396593"/>
                </a:lnTo>
                <a:lnTo>
                  <a:pt x="3931745" y="4394810"/>
                </a:lnTo>
                <a:lnTo>
                  <a:pt x="3931148" y="4392356"/>
                </a:lnTo>
                <a:lnTo>
                  <a:pt x="3930555" y="4389457"/>
                </a:lnTo>
                <a:lnTo>
                  <a:pt x="3928770" y="4389457"/>
                </a:lnTo>
                <a:lnTo>
                  <a:pt x="3927279" y="4389903"/>
                </a:lnTo>
                <a:lnTo>
                  <a:pt x="3926090" y="4390572"/>
                </a:lnTo>
                <a:lnTo>
                  <a:pt x="3925495" y="4391465"/>
                </a:lnTo>
                <a:lnTo>
                  <a:pt x="3924599" y="4392802"/>
                </a:lnTo>
                <a:lnTo>
                  <a:pt x="3924302" y="4394363"/>
                </a:lnTo>
                <a:lnTo>
                  <a:pt x="3923112" y="4397040"/>
                </a:lnTo>
                <a:lnTo>
                  <a:pt x="3922517" y="4400161"/>
                </a:lnTo>
                <a:lnTo>
                  <a:pt x="3921623" y="4401276"/>
                </a:lnTo>
                <a:lnTo>
                  <a:pt x="3920434" y="4402391"/>
                </a:lnTo>
                <a:lnTo>
                  <a:pt x="3919243" y="4403060"/>
                </a:lnTo>
                <a:lnTo>
                  <a:pt x="3917754" y="4403730"/>
                </a:lnTo>
                <a:lnTo>
                  <a:pt x="3915970" y="4403730"/>
                </a:lnTo>
                <a:lnTo>
                  <a:pt x="3913586" y="4403060"/>
                </a:lnTo>
                <a:lnTo>
                  <a:pt x="3912696" y="4393248"/>
                </a:lnTo>
                <a:lnTo>
                  <a:pt x="3911803" y="4389903"/>
                </a:lnTo>
                <a:lnTo>
                  <a:pt x="3911803" y="4387227"/>
                </a:lnTo>
                <a:lnTo>
                  <a:pt x="3912098" y="4384997"/>
                </a:lnTo>
                <a:lnTo>
                  <a:pt x="3913291" y="4382544"/>
                </a:lnTo>
                <a:lnTo>
                  <a:pt x="3915376" y="4379645"/>
                </a:lnTo>
                <a:lnTo>
                  <a:pt x="3917754" y="4376077"/>
                </a:lnTo>
                <a:lnTo>
                  <a:pt x="3910313" y="4376523"/>
                </a:lnTo>
                <a:lnTo>
                  <a:pt x="3906445" y="4376523"/>
                </a:lnTo>
                <a:lnTo>
                  <a:pt x="3903169" y="4376300"/>
                </a:lnTo>
                <a:lnTo>
                  <a:pt x="3899896" y="4375630"/>
                </a:lnTo>
                <a:lnTo>
                  <a:pt x="3897215" y="4374962"/>
                </a:lnTo>
                <a:lnTo>
                  <a:pt x="3894537" y="4373400"/>
                </a:lnTo>
                <a:lnTo>
                  <a:pt x="3892155" y="4372062"/>
                </a:lnTo>
                <a:lnTo>
                  <a:pt x="3892155" y="4374292"/>
                </a:lnTo>
                <a:lnTo>
                  <a:pt x="3892155" y="4376523"/>
                </a:lnTo>
                <a:lnTo>
                  <a:pt x="3892750" y="4378307"/>
                </a:lnTo>
                <a:lnTo>
                  <a:pt x="3893346" y="4379645"/>
                </a:lnTo>
                <a:lnTo>
                  <a:pt x="3894537" y="4380983"/>
                </a:lnTo>
                <a:lnTo>
                  <a:pt x="3895133" y="4382098"/>
                </a:lnTo>
                <a:lnTo>
                  <a:pt x="3897513" y="4384551"/>
                </a:lnTo>
                <a:lnTo>
                  <a:pt x="3899896" y="4386781"/>
                </a:lnTo>
                <a:lnTo>
                  <a:pt x="3900491" y="4387896"/>
                </a:lnTo>
                <a:lnTo>
                  <a:pt x="3901383" y="4389457"/>
                </a:lnTo>
                <a:lnTo>
                  <a:pt x="3901683" y="4391241"/>
                </a:lnTo>
                <a:lnTo>
                  <a:pt x="3901980" y="4393471"/>
                </a:lnTo>
                <a:lnTo>
                  <a:pt x="3901683" y="4395925"/>
                </a:lnTo>
                <a:lnTo>
                  <a:pt x="3900786" y="4398824"/>
                </a:lnTo>
                <a:lnTo>
                  <a:pt x="3890666" y="4398600"/>
                </a:lnTo>
                <a:lnTo>
                  <a:pt x="3878760" y="4397485"/>
                </a:lnTo>
                <a:lnTo>
                  <a:pt x="3871915" y="4396816"/>
                </a:lnTo>
                <a:lnTo>
                  <a:pt x="3865667" y="4395925"/>
                </a:lnTo>
                <a:lnTo>
                  <a:pt x="3859116" y="4394810"/>
                </a:lnTo>
                <a:lnTo>
                  <a:pt x="3852866" y="4393471"/>
                </a:lnTo>
                <a:lnTo>
                  <a:pt x="3846613" y="4391687"/>
                </a:lnTo>
                <a:lnTo>
                  <a:pt x="3840960" y="4389903"/>
                </a:lnTo>
                <a:lnTo>
                  <a:pt x="3836196" y="4387896"/>
                </a:lnTo>
                <a:lnTo>
                  <a:pt x="3831733" y="4385219"/>
                </a:lnTo>
                <a:lnTo>
                  <a:pt x="3829649" y="4384104"/>
                </a:lnTo>
                <a:lnTo>
                  <a:pt x="3828160" y="4382767"/>
                </a:lnTo>
                <a:lnTo>
                  <a:pt x="3826672" y="4381429"/>
                </a:lnTo>
                <a:lnTo>
                  <a:pt x="3825779" y="4379645"/>
                </a:lnTo>
                <a:lnTo>
                  <a:pt x="3824886" y="4377860"/>
                </a:lnTo>
                <a:lnTo>
                  <a:pt x="3824589" y="4376300"/>
                </a:lnTo>
                <a:lnTo>
                  <a:pt x="3823994" y="4374515"/>
                </a:lnTo>
                <a:lnTo>
                  <a:pt x="3823994" y="4372509"/>
                </a:lnTo>
                <a:lnTo>
                  <a:pt x="3823398" y="4373177"/>
                </a:lnTo>
                <a:lnTo>
                  <a:pt x="3822208" y="4373624"/>
                </a:lnTo>
                <a:lnTo>
                  <a:pt x="3821909" y="4374292"/>
                </a:lnTo>
                <a:lnTo>
                  <a:pt x="3821017" y="4375185"/>
                </a:lnTo>
                <a:lnTo>
                  <a:pt x="3820420" y="4377415"/>
                </a:lnTo>
                <a:lnTo>
                  <a:pt x="3820420" y="4379645"/>
                </a:lnTo>
                <a:lnTo>
                  <a:pt x="3820123" y="4385219"/>
                </a:lnTo>
                <a:lnTo>
                  <a:pt x="3820123" y="4390572"/>
                </a:lnTo>
                <a:lnTo>
                  <a:pt x="3817444" y="4391018"/>
                </a:lnTo>
                <a:lnTo>
                  <a:pt x="3815063" y="4390350"/>
                </a:lnTo>
                <a:lnTo>
                  <a:pt x="3812980" y="4389903"/>
                </a:lnTo>
                <a:lnTo>
                  <a:pt x="3811195" y="4388564"/>
                </a:lnTo>
                <a:lnTo>
                  <a:pt x="3809705" y="4387449"/>
                </a:lnTo>
                <a:lnTo>
                  <a:pt x="3808812" y="4385890"/>
                </a:lnTo>
                <a:lnTo>
                  <a:pt x="3807920" y="4383882"/>
                </a:lnTo>
                <a:lnTo>
                  <a:pt x="3807324" y="4381875"/>
                </a:lnTo>
                <a:lnTo>
                  <a:pt x="3806134" y="4377415"/>
                </a:lnTo>
                <a:lnTo>
                  <a:pt x="3804942" y="4372955"/>
                </a:lnTo>
                <a:lnTo>
                  <a:pt x="3804049" y="4368049"/>
                </a:lnTo>
                <a:lnTo>
                  <a:pt x="3802562" y="4363811"/>
                </a:lnTo>
                <a:lnTo>
                  <a:pt x="3805835" y="4364480"/>
                </a:lnTo>
                <a:lnTo>
                  <a:pt x="3808218" y="4364704"/>
                </a:lnTo>
                <a:lnTo>
                  <a:pt x="3810598" y="4364480"/>
                </a:lnTo>
                <a:lnTo>
                  <a:pt x="3812086" y="4363589"/>
                </a:lnTo>
                <a:lnTo>
                  <a:pt x="3813873" y="4362696"/>
                </a:lnTo>
                <a:lnTo>
                  <a:pt x="3815063" y="4361581"/>
                </a:lnTo>
                <a:lnTo>
                  <a:pt x="3817742" y="4359351"/>
                </a:lnTo>
                <a:lnTo>
                  <a:pt x="3820420" y="4356898"/>
                </a:lnTo>
                <a:lnTo>
                  <a:pt x="3821612" y="4355783"/>
                </a:lnTo>
                <a:lnTo>
                  <a:pt x="3823099" y="4354891"/>
                </a:lnTo>
                <a:lnTo>
                  <a:pt x="3824886" y="4354222"/>
                </a:lnTo>
                <a:lnTo>
                  <a:pt x="3827268" y="4354000"/>
                </a:lnTo>
                <a:lnTo>
                  <a:pt x="3829649" y="4354000"/>
                </a:lnTo>
                <a:lnTo>
                  <a:pt x="3832328" y="4354445"/>
                </a:lnTo>
                <a:lnTo>
                  <a:pt x="3827863" y="4350877"/>
                </a:lnTo>
                <a:lnTo>
                  <a:pt x="3823398" y="4347978"/>
                </a:lnTo>
                <a:lnTo>
                  <a:pt x="3819231" y="4346194"/>
                </a:lnTo>
                <a:lnTo>
                  <a:pt x="3815063" y="4344633"/>
                </a:lnTo>
                <a:lnTo>
                  <a:pt x="3810896" y="4344187"/>
                </a:lnTo>
                <a:lnTo>
                  <a:pt x="3807324" y="4343741"/>
                </a:lnTo>
                <a:lnTo>
                  <a:pt x="3803155" y="4344187"/>
                </a:lnTo>
                <a:lnTo>
                  <a:pt x="3799288" y="4344410"/>
                </a:lnTo>
                <a:lnTo>
                  <a:pt x="3791845" y="4345748"/>
                </a:lnTo>
                <a:lnTo>
                  <a:pt x="3787679" y="4346640"/>
                </a:lnTo>
                <a:lnTo>
                  <a:pt x="3783511" y="4347310"/>
                </a:lnTo>
                <a:lnTo>
                  <a:pt x="3779047" y="4347532"/>
                </a:lnTo>
                <a:lnTo>
                  <a:pt x="3774581" y="4347755"/>
                </a:lnTo>
                <a:lnTo>
                  <a:pt x="3769519" y="4347310"/>
                </a:lnTo>
                <a:lnTo>
                  <a:pt x="3764161" y="4346417"/>
                </a:lnTo>
                <a:lnTo>
                  <a:pt x="3765652" y="4351770"/>
                </a:lnTo>
                <a:lnTo>
                  <a:pt x="3767734" y="4356452"/>
                </a:lnTo>
                <a:lnTo>
                  <a:pt x="3768925" y="4358460"/>
                </a:lnTo>
                <a:lnTo>
                  <a:pt x="3770413" y="4360466"/>
                </a:lnTo>
                <a:lnTo>
                  <a:pt x="3771902" y="4362474"/>
                </a:lnTo>
                <a:lnTo>
                  <a:pt x="3773389" y="4363811"/>
                </a:lnTo>
                <a:lnTo>
                  <a:pt x="3775177" y="4365372"/>
                </a:lnTo>
                <a:lnTo>
                  <a:pt x="3777557" y="4366487"/>
                </a:lnTo>
                <a:lnTo>
                  <a:pt x="3779641" y="4367602"/>
                </a:lnTo>
                <a:lnTo>
                  <a:pt x="3782023" y="4368049"/>
                </a:lnTo>
                <a:lnTo>
                  <a:pt x="3784999" y="4368717"/>
                </a:lnTo>
                <a:lnTo>
                  <a:pt x="3787679" y="4368940"/>
                </a:lnTo>
                <a:lnTo>
                  <a:pt x="3790952" y="4368940"/>
                </a:lnTo>
                <a:lnTo>
                  <a:pt x="3794524" y="4368717"/>
                </a:lnTo>
                <a:lnTo>
                  <a:pt x="3791845" y="4370947"/>
                </a:lnTo>
                <a:lnTo>
                  <a:pt x="3788870" y="4372509"/>
                </a:lnTo>
                <a:lnTo>
                  <a:pt x="3784999" y="4374070"/>
                </a:lnTo>
                <a:lnTo>
                  <a:pt x="3781130" y="4375185"/>
                </a:lnTo>
                <a:lnTo>
                  <a:pt x="3776963" y="4376077"/>
                </a:lnTo>
                <a:lnTo>
                  <a:pt x="3772796" y="4376523"/>
                </a:lnTo>
                <a:lnTo>
                  <a:pt x="3764757" y="4377860"/>
                </a:lnTo>
                <a:lnTo>
                  <a:pt x="3764757" y="4375185"/>
                </a:lnTo>
                <a:lnTo>
                  <a:pt x="3763864" y="4372955"/>
                </a:lnTo>
                <a:lnTo>
                  <a:pt x="3763271" y="4370947"/>
                </a:lnTo>
                <a:lnTo>
                  <a:pt x="3762376" y="4369164"/>
                </a:lnTo>
                <a:lnTo>
                  <a:pt x="3761185" y="4367157"/>
                </a:lnTo>
                <a:lnTo>
                  <a:pt x="3760591" y="4365372"/>
                </a:lnTo>
                <a:lnTo>
                  <a:pt x="3759995" y="4362696"/>
                </a:lnTo>
                <a:lnTo>
                  <a:pt x="3759995" y="4360020"/>
                </a:lnTo>
                <a:lnTo>
                  <a:pt x="3757020" y="4359351"/>
                </a:lnTo>
                <a:lnTo>
                  <a:pt x="3754637" y="4359128"/>
                </a:lnTo>
                <a:lnTo>
                  <a:pt x="3751957" y="4359128"/>
                </a:lnTo>
                <a:lnTo>
                  <a:pt x="3749876" y="4359351"/>
                </a:lnTo>
                <a:lnTo>
                  <a:pt x="3748089" y="4360020"/>
                </a:lnTo>
                <a:lnTo>
                  <a:pt x="3746599" y="4360690"/>
                </a:lnTo>
                <a:lnTo>
                  <a:pt x="3743626" y="4362920"/>
                </a:lnTo>
                <a:lnTo>
                  <a:pt x="3740944" y="4365372"/>
                </a:lnTo>
                <a:lnTo>
                  <a:pt x="3738265" y="4367157"/>
                </a:lnTo>
                <a:lnTo>
                  <a:pt x="3736480" y="4368049"/>
                </a:lnTo>
                <a:lnTo>
                  <a:pt x="3734993" y="4368717"/>
                </a:lnTo>
                <a:lnTo>
                  <a:pt x="3732610" y="4369164"/>
                </a:lnTo>
                <a:lnTo>
                  <a:pt x="3730525" y="4369164"/>
                </a:lnTo>
                <a:lnTo>
                  <a:pt x="3730525" y="4366710"/>
                </a:lnTo>
                <a:lnTo>
                  <a:pt x="3731122" y="4364035"/>
                </a:lnTo>
                <a:lnTo>
                  <a:pt x="3732017" y="4362250"/>
                </a:lnTo>
                <a:lnTo>
                  <a:pt x="3732610" y="4360466"/>
                </a:lnTo>
                <a:lnTo>
                  <a:pt x="3733504" y="4358460"/>
                </a:lnTo>
                <a:lnTo>
                  <a:pt x="3734100" y="4356452"/>
                </a:lnTo>
                <a:lnTo>
                  <a:pt x="3734397" y="4354222"/>
                </a:lnTo>
                <a:lnTo>
                  <a:pt x="3734397" y="4351100"/>
                </a:lnTo>
                <a:lnTo>
                  <a:pt x="3729932" y="4356230"/>
                </a:lnTo>
                <a:lnTo>
                  <a:pt x="3725468" y="4360466"/>
                </a:lnTo>
                <a:lnTo>
                  <a:pt x="3721003" y="4364035"/>
                </a:lnTo>
                <a:lnTo>
                  <a:pt x="3716241" y="4367602"/>
                </a:lnTo>
                <a:lnTo>
                  <a:pt x="3711478" y="4370055"/>
                </a:lnTo>
                <a:lnTo>
                  <a:pt x="3707011" y="4372062"/>
                </a:lnTo>
                <a:lnTo>
                  <a:pt x="3702548" y="4373624"/>
                </a:lnTo>
                <a:lnTo>
                  <a:pt x="3698083" y="4374962"/>
                </a:lnTo>
                <a:lnTo>
                  <a:pt x="3693916" y="4375630"/>
                </a:lnTo>
                <a:lnTo>
                  <a:pt x="3689452" y="4376300"/>
                </a:lnTo>
                <a:lnTo>
                  <a:pt x="3684986" y="4376523"/>
                </a:lnTo>
                <a:lnTo>
                  <a:pt x="3680222" y="4376523"/>
                </a:lnTo>
                <a:lnTo>
                  <a:pt x="3675758" y="4376300"/>
                </a:lnTo>
                <a:lnTo>
                  <a:pt x="3671293" y="4375630"/>
                </a:lnTo>
                <a:lnTo>
                  <a:pt x="3662362" y="4374515"/>
                </a:lnTo>
                <a:lnTo>
                  <a:pt x="3653136" y="4373177"/>
                </a:lnTo>
                <a:lnTo>
                  <a:pt x="3643910" y="4371840"/>
                </a:lnTo>
                <a:lnTo>
                  <a:pt x="3634385" y="4370947"/>
                </a:lnTo>
                <a:lnTo>
                  <a:pt x="3629919" y="4370725"/>
                </a:lnTo>
                <a:lnTo>
                  <a:pt x="3624861" y="4370725"/>
                </a:lnTo>
                <a:lnTo>
                  <a:pt x="3620395" y="4371170"/>
                </a:lnTo>
                <a:lnTo>
                  <a:pt x="3615633" y="4371840"/>
                </a:lnTo>
                <a:lnTo>
                  <a:pt x="3610572" y="4372509"/>
                </a:lnTo>
                <a:lnTo>
                  <a:pt x="3605811" y="4374070"/>
                </a:lnTo>
                <a:lnTo>
                  <a:pt x="3601049" y="4376077"/>
                </a:lnTo>
                <a:lnTo>
                  <a:pt x="3595987" y="4378307"/>
                </a:lnTo>
                <a:lnTo>
                  <a:pt x="3590629" y="4380983"/>
                </a:lnTo>
                <a:lnTo>
                  <a:pt x="3588547" y="4382544"/>
                </a:lnTo>
                <a:lnTo>
                  <a:pt x="3590332" y="4380537"/>
                </a:lnTo>
                <a:lnTo>
                  <a:pt x="3592119" y="4378530"/>
                </a:lnTo>
                <a:lnTo>
                  <a:pt x="3593904" y="4376523"/>
                </a:lnTo>
                <a:lnTo>
                  <a:pt x="3595691" y="4372955"/>
                </a:lnTo>
                <a:lnTo>
                  <a:pt x="3597475" y="4368940"/>
                </a:lnTo>
                <a:lnTo>
                  <a:pt x="3599560" y="4364926"/>
                </a:lnTo>
                <a:lnTo>
                  <a:pt x="3601939" y="4361135"/>
                </a:lnTo>
                <a:lnTo>
                  <a:pt x="3603429" y="4359128"/>
                </a:lnTo>
                <a:lnTo>
                  <a:pt x="3605811" y="4356898"/>
                </a:lnTo>
                <a:lnTo>
                  <a:pt x="3608193" y="4354891"/>
                </a:lnTo>
                <a:lnTo>
                  <a:pt x="3611169" y="4352885"/>
                </a:lnTo>
                <a:lnTo>
                  <a:pt x="3610275" y="4350877"/>
                </a:lnTo>
                <a:lnTo>
                  <a:pt x="3609084" y="4349762"/>
                </a:lnTo>
                <a:lnTo>
                  <a:pt x="3608193" y="4349093"/>
                </a:lnTo>
                <a:lnTo>
                  <a:pt x="3606703" y="4348870"/>
                </a:lnTo>
                <a:lnTo>
                  <a:pt x="3604918" y="4349093"/>
                </a:lnTo>
                <a:lnTo>
                  <a:pt x="3604025" y="4349985"/>
                </a:lnTo>
                <a:lnTo>
                  <a:pt x="3602835" y="4351100"/>
                </a:lnTo>
                <a:lnTo>
                  <a:pt x="3602535" y="4352885"/>
                </a:lnTo>
                <a:lnTo>
                  <a:pt x="3602835" y="4349093"/>
                </a:lnTo>
                <a:lnTo>
                  <a:pt x="3602535" y="4346194"/>
                </a:lnTo>
                <a:lnTo>
                  <a:pt x="3601939" y="4343072"/>
                </a:lnTo>
                <a:lnTo>
                  <a:pt x="3601345" y="4340395"/>
                </a:lnTo>
                <a:lnTo>
                  <a:pt x="3600451" y="4338165"/>
                </a:lnTo>
                <a:lnTo>
                  <a:pt x="3599560" y="4335935"/>
                </a:lnTo>
                <a:lnTo>
                  <a:pt x="3597772" y="4334152"/>
                </a:lnTo>
                <a:lnTo>
                  <a:pt x="3596284" y="4332814"/>
                </a:lnTo>
                <a:lnTo>
                  <a:pt x="3594499" y="4331475"/>
                </a:lnTo>
                <a:lnTo>
                  <a:pt x="3592712" y="4330584"/>
                </a:lnTo>
                <a:lnTo>
                  <a:pt x="3590332" y="4329692"/>
                </a:lnTo>
                <a:lnTo>
                  <a:pt x="3588249" y="4329245"/>
                </a:lnTo>
                <a:lnTo>
                  <a:pt x="3585570" y="4328577"/>
                </a:lnTo>
                <a:lnTo>
                  <a:pt x="3582891" y="4328577"/>
                </a:lnTo>
                <a:lnTo>
                  <a:pt x="3577533" y="4328577"/>
                </a:lnTo>
                <a:lnTo>
                  <a:pt x="3571579" y="4329245"/>
                </a:lnTo>
                <a:lnTo>
                  <a:pt x="3565625" y="4330360"/>
                </a:lnTo>
                <a:lnTo>
                  <a:pt x="3559078" y="4331699"/>
                </a:lnTo>
                <a:lnTo>
                  <a:pt x="3553125" y="4333483"/>
                </a:lnTo>
                <a:lnTo>
                  <a:pt x="3540921" y="4336828"/>
                </a:lnTo>
                <a:lnTo>
                  <a:pt x="3530206" y="4340173"/>
                </a:lnTo>
                <a:lnTo>
                  <a:pt x="3531396" y="4337274"/>
                </a:lnTo>
                <a:lnTo>
                  <a:pt x="3532883" y="4335044"/>
                </a:lnTo>
                <a:lnTo>
                  <a:pt x="3534672" y="4333037"/>
                </a:lnTo>
                <a:lnTo>
                  <a:pt x="3536455" y="4331252"/>
                </a:lnTo>
                <a:lnTo>
                  <a:pt x="3538836" y="4329469"/>
                </a:lnTo>
                <a:lnTo>
                  <a:pt x="3540921" y="4328130"/>
                </a:lnTo>
                <a:lnTo>
                  <a:pt x="3546278" y="4325455"/>
                </a:lnTo>
                <a:lnTo>
                  <a:pt x="3551638" y="4323447"/>
                </a:lnTo>
                <a:lnTo>
                  <a:pt x="3557291" y="4321663"/>
                </a:lnTo>
                <a:lnTo>
                  <a:pt x="3562947" y="4319656"/>
                </a:lnTo>
                <a:lnTo>
                  <a:pt x="3568303" y="4317426"/>
                </a:lnTo>
                <a:lnTo>
                  <a:pt x="3566521" y="4315420"/>
                </a:lnTo>
                <a:lnTo>
                  <a:pt x="3564735" y="4313858"/>
                </a:lnTo>
                <a:lnTo>
                  <a:pt x="3562649" y="4312521"/>
                </a:lnTo>
                <a:lnTo>
                  <a:pt x="3559969" y="4311406"/>
                </a:lnTo>
                <a:lnTo>
                  <a:pt x="3557291" y="4310291"/>
                </a:lnTo>
                <a:lnTo>
                  <a:pt x="3554613" y="4309621"/>
                </a:lnTo>
                <a:lnTo>
                  <a:pt x="3551935" y="4309398"/>
                </a:lnTo>
                <a:lnTo>
                  <a:pt x="3549255" y="4309398"/>
                </a:lnTo>
                <a:lnTo>
                  <a:pt x="3546577" y="4310067"/>
                </a:lnTo>
                <a:lnTo>
                  <a:pt x="3544493" y="4310736"/>
                </a:lnTo>
                <a:lnTo>
                  <a:pt x="3542706" y="4312297"/>
                </a:lnTo>
                <a:lnTo>
                  <a:pt x="3540621" y="4313858"/>
                </a:lnTo>
                <a:lnTo>
                  <a:pt x="3539433" y="4316088"/>
                </a:lnTo>
                <a:lnTo>
                  <a:pt x="3538542" y="4318987"/>
                </a:lnTo>
                <a:lnTo>
                  <a:pt x="3538542" y="4322332"/>
                </a:lnTo>
                <a:lnTo>
                  <a:pt x="3538542" y="4326570"/>
                </a:lnTo>
                <a:lnTo>
                  <a:pt x="3533777" y="4324562"/>
                </a:lnTo>
                <a:lnTo>
                  <a:pt x="3531692" y="4323894"/>
                </a:lnTo>
                <a:lnTo>
                  <a:pt x="3529907" y="4323447"/>
                </a:lnTo>
                <a:lnTo>
                  <a:pt x="3527824" y="4323225"/>
                </a:lnTo>
                <a:lnTo>
                  <a:pt x="3526037" y="4323225"/>
                </a:lnTo>
                <a:lnTo>
                  <a:pt x="3522169" y="4323447"/>
                </a:lnTo>
                <a:lnTo>
                  <a:pt x="3518598" y="4324116"/>
                </a:lnTo>
                <a:lnTo>
                  <a:pt x="3514431" y="4325231"/>
                </a:lnTo>
                <a:lnTo>
                  <a:pt x="3509963" y="4326124"/>
                </a:lnTo>
                <a:lnTo>
                  <a:pt x="3504605" y="4327015"/>
                </a:lnTo>
                <a:lnTo>
                  <a:pt x="3502524" y="4325677"/>
                </a:lnTo>
                <a:lnTo>
                  <a:pt x="3501926" y="4324562"/>
                </a:lnTo>
                <a:lnTo>
                  <a:pt x="3502224" y="4324116"/>
                </a:lnTo>
                <a:lnTo>
                  <a:pt x="3503120" y="4323225"/>
                </a:lnTo>
                <a:lnTo>
                  <a:pt x="3504605" y="4323001"/>
                </a:lnTo>
                <a:lnTo>
                  <a:pt x="3506393" y="4322332"/>
                </a:lnTo>
                <a:lnTo>
                  <a:pt x="3511451" y="4321663"/>
                </a:lnTo>
                <a:lnTo>
                  <a:pt x="3516513" y="4320771"/>
                </a:lnTo>
                <a:lnTo>
                  <a:pt x="3519191" y="4319880"/>
                </a:lnTo>
                <a:lnTo>
                  <a:pt x="3521573" y="4318987"/>
                </a:lnTo>
                <a:lnTo>
                  <a:pt x="3523358" y="4317872"/>
                </a:lnTo>
                <a:lnTo>
                  <a:pt x="3524847" y="4316757"/>
                </a:lnTo>
                <a:lnTo>
                  <a:pt x="3525741" y="4314973"/>
                </a:lnTo>
                <a:lnTo>
                  <a:pt x="3525741" y="4313190"/>
                </a:lnTo>
                <a:lnTo>
                  <a:pt x="3524550" y="4311406"/>
                </a:lnTo>
                <a:lnTo>
                  <a:pt x="3523358" y="4310067"/>
                </a:lnTo>
                <a:lnTo>
                  <a:pt x="3521871" y="4308506"/>
                </a:lnTo>
                <a:lnTo>
                  <a:pt x="3520383" y="4307391"/>
                </a:lnTo>
                <a:lnTo>
                  <a:pt x="3516513" y="4305384"/>
                </a:lnTo>
                <a:lnTo>
                  <a:pt x="3512347" y="4304045"/>
                </a:lnTo>
                <a:lnTo>
                  <a:pt x="3507882" y="4302930"/>
                </a:lnTo>
                <a:lnTo>
                  <a:pt x="3503120" y="4302485"/>
                </a:lnTo>
                <a:lnTo>
                  <a:pt x="3498057" y="4302039"/>
                </a:lnTo>
                <a:lnTo>
                  <a:pt x="3493294" y="4302039"/>
                </a:lnTo>
                <a:lnTo>
                  <a:pt x="3488236" y="4302039"/>
                </a:lnTo>
                <a:lnTo>
                  <a:pt x="3483770" y="4302485"/>
                </a:lnTo>
                <a:lnTo>
                  <a:pt x="3475436" y="4303600"/>
                </a:lnTo>
                <a:lnTo>
                  <a:pt x="3466209" y="4304938"/>
                </a:lnTo>
                <a:lnTo>
                  <a:pt x="3451922" y="4305830"/>
                </a:lnTo>
                <a:lnTo>
                  <a:pt x="3448348" y="4305830"/>
                </a:lnTo>
                <a:lnTo>
                  <a:pt x="3448050" y="4305384"/>
                </a:lnTo>
                <a:lnTo>
                  <a:pt x="3448944" y="4304938"/>
                </a:lnTo>
                <a:lnTo>
                  <a:pt x="3444777" y="4306053"/>
                </a:lnTo>
                <a:lnTo>
                  <a:pt x="3440907" y="4306722"/>
                </a:lnTo>
                <a:lnTo>
                  <a:pt x="3437037" y="4306945"/>
                </a:lnTo>
                <a:lnTo>
                  <a:pt x="3433764" y="4306276"/>
                </a:lnTo>
                <a:lnTo>
                  <a:pt x="3430789" y="4305384"/>
                </a:lnTo>
                <a:lnTo>
                  <a:pt x="3427513" y="4304715"/>
                </a:lnTo>
                <a:lnTo>
                  <a:pt x="3424835" y="4303154"/>
                </a:lnTo>
                <a:lnTo>
                  <a:pt x="3421858" y="4301815"/>
                </a:lnTo>
                <a:lnTo>
                  <a:pt x="3416797" y="4298470"/>
                </a:lnTo>
                <a:lnTo>
                  <a:pt x="3412035" y="4295572"/>
                </a:lnTo>
                <a:lnTo>
                  <a:pt x="3409357" y="4294234"/>
                </a:lnTo>
                <a:lnTo>
                  <a:pt x="3406976" y="4293119"/>
                </a:lnTo>
                <a:lnTo>
                  <a:pt x="3404297" y="4292227"/>
                </a:lnTo>
                <a:lnTo>
                  <a:pt x="3402215" y="4292004"/>
                </a:lnTo>
                <a:lnTo>
                  <a:pt x="3401024" y="4292227"/>
                </a:lnTo>
                <a:lnTo>
                  <a:pt x="3400428" y="4292450"/>
                </a:lnTo>
                <a:lnTo>
                  <a:pt x="3398344" y="4294234"/>
                </a:lnTo>
                <a:lnTo>
                  <a:pt x="3393879" y="4299363"/>
                </a:lnTo>
                <a:lnTo>
                  <a:pt x="3391199" y="4301815"/>
                </a:lnTo>
                <a:lnTo>
                  <a:pt x="3389715" y="4303154"/>
                </a:lnTo>
                <a:lnTo>
                  <a:pt x="3388224" y="4304045"/>
                </a:lnTo>
                <a:lnTo>
                  <a:pt x="3386440" y="4304938"/>
                </a:lnTo>
                <a:lnTo>
                  <a:pt x="3384950" y="4305384"/>
                </a:lnTo>
                <a:lnTo>
                  <a:pt x="3382867" y="4305830"/>
                </a:lnTo>
                <a:lnTo>
                  <a:pt x="3380782" y="4305830"/>
                </a:lnTo>
                <a:lnTo>
                  <a:pt x="3368281" y="4304269"/>
                </a:lnTo>
                <a:lnTo>
                  <a:pt x="3352805" y="4302930"/>
                </a:lnTo>
                <a:lnTo>
                  <a:pt x="3344174" y="4302485"/>
                </a:lnTo>
                <a:lnTo>
                  <a:pt x="3335538" y="4302039"/>
                </a:lnTo>
                <a:lnTo>
                  <a:pt x="3326014" y="4301815"/>
                </a:lnTo>
                <a:lnTo>
                  <a:pt x="3316786" y="4302039"/>
                </a:lnTo>
                <a:lnTo>
                  <a:pt x="3306961" y="4302708"/>
                </a:lnTo>
                <a:lnTo>
                  <a:pt x="3297142" y="4303600"/>
                </a:lnTo>
                <a:lnTo>
                  <a:pt x="3287317" y="4304938"/>
                </a:lnTo>
                <a:lnTo>
                  <a:pt x="3277497" y="4306945"/>
                </a:lnTo>
                <a:lnTo>
                  <a:pt x="3268267" y="4309398"/>
                </a:lnTo>
                <a:lnTo>
                  <a:pt x="3263206" y="4310736"/>
                </a:lnTo>
                <a:lnTo>
                  <a:pt x="3258443" y="4312521"/>
                </a:lnTo>
                <a:lnTo>
                  <a:pt x="3253981" y="4314305"/>
                </a:lnTo>
                <a:lnTo>
                  <a:pt x="3249216" y="4316088"/>
                </a:lnTo>
                <a:lnTo>
                  <a:pt x="3244753" y="4318541"/>
                </a:lnTo>
                <a:lnTo>
                  <a:pt x="3240286" y="4320771"/>
                </a:lnTo>
                <a:lnTo>
                  <a:pt x="3239097" y="4319211"/>
                </a:lnTo>
                <a:lnTo>
                  <a:pt x="3238504" y="4317426"/>
                </a:lnTo>
                <a:lnTo>
                  <a:pt x="3237012" y="4313190"/>
                </a:lnTo>
                <a:lnTo>
                  <a:pt x="3236121" y="4311182"/>
                </a:lnTo>
                <a:lnTo>
                  <a:pt x="3235526" y="4309398"/>
                </a:lnTo>
                <a:lnTo>
                  <a:pt x="3234037" y="4308283"/>
                </a:lnTo>
                <a:lnTo>
                  <a:pt x="3232847" y="4307837"/>
                </a:lnTo>
                <a:lnTo>
                  <a:pt x="3231951" y="4307391"/>
                </a:lnTo>
                <a:lnTo>
                  <a:pt x="3233145" y="4305160"/>
                </a:lnTo>
                <a:lnTo>
                  <a:pt x="3234334" y="4303600"/>
                </a:lnTo>
                <a:lnTo>
                  <a:pt x="3235526" y="4302708"/>
                </a:lnTo>
                <a:lnTo>
                  <a:pt x="3236121" y="4302485"/>
                </a:lnTo>
                <a:lnTo>
                  <a:pt x="3237311" y="4302930"/>
                </a:lnTo>
                <a:lnTo>
                  <a:pt x="3238504" y="4303600"/>
                </a:lnTo>
                <a:lnTo>
                  <a:pt x="3240586" y="4305830"/>
                </a:lnTo>
                <a:lnTo>
                  <a:pt x="3243266" y="4308506"/>
                </a:lnTo>
                <a:lnTo>
                  <a:pt x="3244753" y="4310067"/>
                </a:lnTo>
                <a:lnTo>
                  <a:pt x="3246242" y="4311182"/>
                </a:lnTo>
                <a:lnTo>
                  <a:pt x="3247728" y="4312075"/>
                </a:lnTo>
                <a:lnTo>
                  <a:pt x="3249216" y="4312297"/>
                </a:lnTo>
                <a:lnTo>
                  <a:pt x="3251302" y="4312297"/>
                </a:lnTo>
                <a:lnTo>
                  <a:pt x="3253085" y="4311628"/>
                </a:lnTo>
                <a:lnTo>
                  <a:pt x="3252490" y="4307837"/>
                </a:lnTo>
                <a:lnTo>
                  <a:pt x="3250408" y="4304045"/>
                </a:lnTo>
                <a:lnTo>
                  <a:pt x="3248623" y="4301147"/>
                </a:lnTo>
                <a:lnTo>
                  <a:pt x="3245944" y="4298694"/>
                </a:lnTo>
                <a:lnTo>
                  <a:pt x="3242966" y="4296687"/>
                </a:lnTo>
                <a:lnTo>
                  <a:pt x="3239692" y="4295349"/>
                </a:lnTo>
                <a:lnTo>
                  <a:pt x="3236121" y="4294234"/>
                </a:lnTo>
                <a:lnTo>
                  <a:pt x="3232547" y="4293342"/>
                </a:lnTo>
                <a:lnTo>
                  <a:pt x="3228381" y="4292896"/>
                </a:lnTo>
                <a:lnTo>
                  <a:pt x="3224509" y="4292450"/>
                </a:lnTo>
                <a:lnTo>
                  <a:pt x="3220345" y="4292450"/>
                </a:lnTo>
                <a:lnTo>
                  <a:pt x="3216473" y="4292450"/>
                </a:lnTo>
                <a:lnTo>
                  <a:pt x="3208735" y="4293342"/>
                </a:lnTo>
                <a:lnTo>
                  <a:pt x="3201888" y="4294234"/>
                </a:lnTo>
                <a:lnTo>
                  <a:pt x="3203080" y="4295795"/>
                </a:lnTo>
                <a:lnTo>
                  <a:pt x="3204568" y="4297133"/>
                </a:lnTo>
                <a:lnTo>
                  <a:pt x="3207843" y="4299363"/>
                </a:lnTo>
                <a:lnTo>
                  <a:pt x="3209033" y="4300700"/>
                </a:lnTo>
                <a:lnTo>
                  <a:pt x="3210223" y="4302485"/>
                </a:lnTo>
                <a:lnTo>
                  <a:pt x="3210521" y="4304715"/>
                </a:lnTo>
                <a:lnTo>
                  <a:pt x="3210521" y="4307837"/>
                </a:lnTo>
                <a:lnTo>
                  <a:pt x="3206355" y="4306722"/>
                </a:lnTo>
                <a:lnTo>
                  <a:pt x="3202190" y="4304938"/>
                </a:lnTo>
                <a:lnTo>
                  <a:pt x="3193256" y="4300924"/>
                </a:lnTo>
                <a:lnTo>
                  <a:pt x="3183732" y="4296687"/>
                </a:lnTo>
                <a:lnTo>
                  <a:pt x="3178970" y="4294680"/>
                </a:lnTo>
                <a:lnTo>
                  <a:pt x="3173912" y="4293119"/>
                </a:lnTo>
                <a:lnTo>
                  <a:pt x="3169149" y="4292004"/>
                </a:lnTo>
                <a:lnTo>
                  <a:pt x="3164681" y="4291111"/>
                </a:lnTo>
                <a:lnTo>
                  <a:pt x="3162300" y="4290889"/>
                </a:lnTo>
                <a:lnTo>
                  <a:pt x="3160216" y="4290889"/>
                </a:lnTo>
                <a:lnTo>
                  <a:pt x="3157836" y="4291111"/>
                </a:lnTo>
                <a:lnTo>
                  <a:pt x="3156051" y="4291335"/>
                </a:lnTo>
                <a:lnTo>
                  <a:pt x="3153966" y="4292227"/>
                </a:lnTo>
                <a:lnTo>
                  <a:pt x="3152180" y="4293119"/>
                </a:lnTo>
                <a:lnTo>
                  <a:pt x="3150395" y="4294234"/>
                </a:lnTo>
                <a:lnTo>
                  <a:pt x="3148313" y="4295572"/>
                </a:lnTo>
                <a:lnTo>
                  <a:pt x="3146822" y="4297133"/>
                </a:lnTo>
                <a:lnTo>
                  <a:pt x="3145045" y="4298917"/>
                </a:lnTo>
                <a:lnTo>
                  <a:pt x="3143854" y="4301147"/>
                </a:lnTo>
                <a:lnTo>
                  <a:pt x="3142365" y="4303823"/>
                </a:lnTo>
                <a:lnTo>
                  <a:pt x="3140877" y="4304045"/>
                </a:lnTo>
                <a:lnTo>
                  <a:pt x="3139389" y="4304269"/>
                </a:lnTo>
                <a:lnTo>
                  <a:pt x="3138198" y="4304045"/>
                </a:lnTo>
                <a:lnTo>
                  <a:pt x="3137304" y="4303823"/>
                </a:lnTo>
                <a:lnTo>
                  <a:pt x="3136413" y="4303154"/>
                </a:lnTo>
                <a:lnTo>
                  <a:pt x="3136116" y="4302485"/>
                </a:lnTo>
                <a:lnTo>
                  <a:pt x="3134923" y="4300700"/>
                </a:lnTo>
                <a:lnTo>
                  <a:pt x="3134627" y="4298470"/>
                </a:lnTo>
                <a:lnTo>
                  <a:pt x="3134032" y="4295795"/>
                </a:lnTo>
                <a:lnTo>
                  <a:pt x="3133733" y="4290443"/>
                </a:lnTo>
                <a:lnTo>
                  <a:pt x="3123017" y="4291335"/>
                </a:lnTo>
                <a:lnTo>
                  <a:pt x="3115576" y="4292227"/>
                </a:lnTo>
                <a:lnTo>
                  <a:pt x="3113195" y="4292450"/>
                </a:lnTo>
                <a:lnTo>
                  <a:pt x="3110517" y="4293119"/>
                </a:lnTo>
                <a:lnTo>
                  <a:pt x="3107539" y="4294234"/>
                </a:lnTo>
                <a:lnTo>
                  <a:pt x="3103968" y="4295349"/>
                </a:lnTo>
                <a:lnTo>
                  <a:pt x="3103670" y="4297802"/>
                </a:lnTo>
                <a:lnTo>
                  <a:pt x="3103968" y="4299809"/>
                </a:lnTo>
                <a:lnTo>
                  <a:pt x="3104860" y="4301147"/>
                </a:lnTo>
                <a:lnTo>
                  <a:pt x="3106051" y="4302485"/>
                </a:lnTo>
                <a:lnTo>
                  <a:pt x="3107539" y="4303154"/>
                </a:lnTo>
                <a:lnTo>
                  <a:pt x="3109028" y="4303823"/>
                </a:lnTo>
                <a:lnTo>
                  <a:pt x="3112600" y="4304269"/>
                </a:lnTo>
                <a:lnTo>
                  <a:pt x="3109326" y="4307391"/>
                </a:lnTo>
                <a:lnTo>
                  <a:pt x="3106350" y="4309621"/>
                </a:lnTo>
                <a:lnTo>
                  <a:pt x="3103373" y="4311406"/>
                </a:lnTo>
                <a:lnTo>
                  <a:pt x="3100395" y="4312075"/>
                </a:lnTo>
                <a:lnTo>
                  <a:pt x="3096824" y="4312297"/>
                </a:lnTo>
                <a:lnTo>
                  <a:pt x="3093847" y="4312075"/>
                </a:lnTo>
                <a:lnTo>
                  <a:pt x="3090872" y="4311182"/>
                </a:lnTo>
                <a:lnTo>
                  <a:pt x="3087597" y="4310513"/>
                </a:lnTo>
                <a:lnTo>
                  <a:pt x="3081048" y="4308952"/>
                </a:lnTo>
                <a:lnTo>
                  <a:pt x="3077178" y="4308283"/>
                </a:lnTo>
                <a:lnTo>
                  <a:pt x="3073903" y="4308061"/>
                </a:lnTo>
                <a:lnTo>
                  <a:pt x="3070035" y="4308506"/>
                </a:lnTo>
                <a:lnTo>
                  <a:pt x="3066165" y="4309398"/>
                </a:lnTo>
                <a:lnTo>
                  <a:pt x="3061998" y="4311182"/>
                </a:lnTo>
                <a:lnTo>
                  <a:pt x="3057234" y="4313858"/>
                </a:lnTo>
                <a:lnTo>
                  <a:pt x="3057234" y="4310736"/>
                </a:lnTo>
                <a:lnTo>
                  <a:pt x="3057234" y="4308283"/>
                </a:lnTo>
                <a:lnTo>
                  <a:pt x="3056640" y="4306053"/>
                </a:lnTo>
                <a:lnTo>
                  <a:pt x="3055449" y="4304269"/>
                </a:lnTo>
                <a:lnTo>
                  <a:pt x="3054259" y="4302930"/>
                </a:lnTo>
                <a:lnTo>
                  <a:pt x="3052473" y="4301815"/>
                </a:lnTo>
                <a:lnTo>
                  <a:pt x="3050984" y="4300924"/>
                </a:lnTo>
                <a:lnTo>
                  <a:pt x="3049198" y="4300032"/>
                </a:lnTo>
                <a:lnTo>
                  <a:pt x="3045031" y="4298694"/>
                </a:lnTo>
                <a:lnTo>
                  <a:pt x="3041162" y="4297355"/>
                </a:lnTo>
                <a:lnTo>
                  <a:pt x="3039673" y="4296241"/>
                </a:lnTo>
                <a:lnTo>
                  <a:pt x="3038186" y="4295126"/>
                </a:lnTo>
                <a:lnTo>
                  <a:pt x="3036697" y="4293342"/>
                </a:lnTo>
                <a:lnTo>
                  <a:pt x="3035805" y="4291558"/>
                </a:lnTo>
                <a:lnTo>
                  <a:pt x="3025386" y="4294680"/>
                </a:lnTo>
                <a:lnTo>
                  <a:pt x="3013778" y="4297579"/>
                </a:lnTo>
                <a:lnTo>
                  <a:pt x="3001276" y="4300478"/>
                </a:lnTo>
                <a:lnTo>
                  <a:pt x="2988179" y="4302708"/>
                </a:lnTo>
                <a:lnTo>
                  <a:pt x="2974188" y="4304715"/>
                </a:lnTo>
                <a:lnTo>
                  <a:pt x="2959902" y="4306276"/>
                </a:lnTo>
                <a:lnTo>
                  <a:pt x="2945316" y="4307391"/>
                </a:lnTo>
                <a:lnTo>
                  <a:pt x="2930137" y="4308283"/>
                </a:lnTo>
                <a:lnTo>
                  <a:pt x="2914956" y="4309176"/>
                </a:lnTo>
                <a:lnTo>
                  <a:pt x="2900073" y="4309176"/>
                </a:lnTo>
                <a:lnTo>
                  <a:pt x="2884890" y="4309176"/>
                </a:lnTo>
                <a:lnTo>
                  <a:pt x="2870306" y="4308506"/>
                </a:lnTo>
                <a:lnTo>
                  <a:pt x="2855722" y="4307837"/>
                </a:lnTo>
                <a:lnTo>
                  <a:pt x="2841434" y="4306722"/>
                </a:lnTo>
                <a:lnTo>
                  <a:pt x="2827741" y="4304938"/>
                </a:lnTo>
                <a:lnTo>
                  <a:pt x="2814644" y="4302930"/>
                </a:lnTo>
                <a:lnTo>
                  <a:pt x="2811668" y="4305384"/>
                </a:lnTo>
                <a:lnTo>
                  <a:pt x="2808691" y="4307391"/>
                </a:lnTo>
                <a:lnTo>
                  <a:pt x="2806012" y="4309398"/>
                </a:lnTo>
                <a:lnTo>
                  <a:pt x="2803037" y="4310736"/>
                </a:lnTo>
                <a:lnTo>
                  <a:pt x="2799762" y="4312297"/>
                </a:lnTo>
                <a:lnTo>
                  <a:pt x="2796787" y="4313190"/>
                </a:lnTo>
                <a:lnTo>
                  <a:pt x="2793808" y="4313858"/>
                </a:lnTo>
                <a:lnTo>
                  <a:pt x="2790831" y="4314527"/>
                </a:lnTo>
                <a:lnTo>
                  <a:pt x="2787855" y="4314973"/>
                </a:lnTo>
                <a:lnTo>
                  <a:pt x="2784880" y="4315420"/>
                </a:lnTo>
                <a:lnTo>
                  <a:pt x="2778926" y="4315420"/>
                </a:lnTo>
                <a:lnTo>
                  <a:pt x="2772676" y="4314751"/>
                </a:lnTo>
                <a:lnTo>
                  <a:pt x="2766722" y="4314305"/>
                </a:lnTo>
                <a:lnTo>
                  <a:pt x="2754221" y="4312743"/>
                </a:lnTo>
                <a:lnTo>
                  <a:pt x="2748267" y="4312297"/>
                </a:lnTo>
                <a:lnTo>
                  <a:pt x="2742016" y="4312075"/>
                </a:lnTo>
                <a:lnTo>
                  <a:pt x="2735467" y="4312297"/>
                </a:lnTo>
                <a:lnTo>
                  <a:pt x="2732491" y="4312521"/>
                </a:lnTo>
                <a:lnTo>
                  <a:pt x="2729516" y="4313190"/>
                </a:lnTo>
                <a:lnTo>
                  <a:pt x="2726241" y="4313858"/>
                </a:lnTo>
                <a:lnTo>
                  <a:pt x="2722970" y="4314751"/>
                </a:lnTo>
                <a:lnTo>
                  <a:pt x="2719990" y="4316088"/>
                </a:lnTo>
                <a:lnTo>
                  <a:pt x="2716717" y="4317650"/>
                </a:lnTo>
                <a:lnTo>
                  <a:pt x="2713442" y="4315642"/>
                </a:lnTo>
                <a:lnTo>
                  <a:pt x="2709572" y="4313858"/>
                </a:lnTo>
                <a:lnTo>
                  <a:pt x="2706299" y="4312075"/>
                </a:lnTo>
                <a:lnTo>
                  <a:pt x="2702726" y="4310067"/>
                </a:lnTo>
                <a:lnTo>
                  <a:pt x="2701239" y="4308952"/>
                </a:lnTo>
                <a:lnTo>
                  <a:pt x="2699751" y="4307837"/>
                </a:lnTo>
                <a:lnTo>
                  <a:pt x="2698559" y="4306053"/>
                </a:lnTo>
                <a:lnTo>
                  <a:pt x="2697371" y="4304269"/>
                </a:lnTo>
                <a:lnTo>
                  <a:pt x="2696476" y="4302708"/>
                </a:lnTo>
                <a:lnTo>
                  <a:pt x="2695881" y="4300478"/>
                </a:lnTo>
                <a:lnTo>
                  <a:pt x="2695583" y="4297802"/>
                </a:lnTo>
                <a:lnTo>
                  <a:pt x="2695286" y="4295349"/>
                </a:lnTo>
                <a:lnTo>
                  <a:pt x="2692310" y="4298248"/>
                </a:lnTo>
                <a:lnTo>
                  <a:pt x="2689631" y="4300032"/>
                </a:lnTo>
                <a:lnTo>
                  <a:pt x="2686656" y="4301815"/>
                </a:lnTo>
                <a:lnTo>
                  <a:pt x="2683976" y="4302708"/>
                </a:lnTo>
                <a:lnTo>
                  <a:pt x="2682785" y="4302930"/>
                </a:lnTo>
                <a:lnTo>
                  <a:pt x="2681298" y="4303154"/>
                </a:lnTo>
                <a:lnTo>
                  <a:pt x="2678023" y="4302708"/>
                </a:lnTo>
                <a:lnTo>
                  <a:pt x="2674152" y="4301815"/>
                </a:lnTo>
                <a:lnTo>
                  <a:pt x="2669687" y="4300032"/>
                </a:lnTo>
                <a:lnTo>
                  <a:pt x="2668201" y="4300478"/>
                </a:lnTo>
                <a:lnTo>
                  <a:pt x="2667009" y="4300700"/>
                </a:lnTo>
                <a:lnTo>
                  <a:pt x="2666414" y="4301147"/>
                </a:lnTo>
                <a:lnTo>
                  <a:pt x="2665820" y="4301815"/>
                </a:lnTo>
                <a:lnTo>
                  <a:pt x="2666414" y="4302708"/>
                </a:lnTo>
                <a:lnTo>
                  <a:pt x="2666711" y="4303600"/>
                </a:lnTo>
                <a:lnTo>
                  <a:pt x="2667902" y="4305830"/>
                </a:lnTo>
                <a:lnTo>
                  <a:pt x="2669687" y="4308061"/>
                </a:lnTo>
                <a:lnTo>
                  <a:pt x="2670879" y="4311182"/>
                </a:lnTo>
                <a:lnTo>
                  <a:pt x="2671178" y="4312521"/>
                </a:lnTo>
                <a:lnTo>
                  <a:pt x="2671178" y="4314527"/>
                </a:lnTo>
                <a:lnTo>
                  <a:pt x="2670879" y="4316088"/>
                </a:lnTo>
                <a:lnTo>
                  <a:pt x="2669986" y="4318096"/>
                </a:lnTo>
                <a:lnTo>
                  <a:pt x="2666711" y="4317426"/>
                </a:lnTo>
                <a:lnTo>
                  <a:pt x="2663735" y="4316981"/>
                </a:lnTo>
                <a:lnTo>
                  <a:pt x="2661056" y="4316981"/>
                </a:lnTo>
                <a:lnTo>
                  <a:pt x="2658078" y="4316981"/>
                </a:lnTo>
                <a:lnTo>
                  <a:pt x="2655400" y="4317426"/>
                </a:lnTo>
                <a:lnTo>
                  <a:pt x="2652720" y="4317872"/>
                </a:lnTo>
                <a:lnTo>
                  <a:pt x="2650043" y="4318541"/>
                </a:lnTo>
                <a:lnTo>
                  <a:pt x="2647958" y="4319211"/>
                </a:lnTo>
                <a:lnTo>
                  <a:pt x="2642899" y="4321663"/>
                </a:lnTo>
                <a:lnTo>
                  <a:pt x="2638434" y="4324116"/>
                </a:lnTo>
                <a:lnTo>
                  <a:pt x="2634266" y="4327015"/>
                </a:lnTo>
                <a:lnTo>
                  <a:pt x="2629803" y="4329915"/>
                </a:lnTo>
                <a:lnTo>
                  <a:pt x="2621467" y="4336828"/>
                </a:lnTo>
                <a:lnTo>
                  <a:pt x="2617299" y="4339950"/>
                </a:lnTo>
                <a:lnTo>
                  <a:pt x="2612834" y="4343072"/>
                </a:lnTo>
                <a:lnTo>
                  <a:pt x="2608369" y="4345525"/>
                </a:lnTo>
                <a:lnTo>
                  <a:pt x="2603904" y="4347755"/>
                </a:lnTo>
                <a:lnTo>
                  <a:pt x="2601226" y="4348647"/>
                </a:lnTo>
                <a:lnTo>
                  <a:pt x="2598844" y="4349540"/>
                </a:lnTo>
                <a:lnTo>
                  <a:pt x="2596166" y="4349985"/>
                </a:lnTo>
                <a:lnTo>
                  <a:pt x="2593189" y="4350431"/>
                </a:lnTo>
                <a:lnTo>
                  <a:pt x="2594379" y="4345525"/>
                </a:lnTo>
                <a:lnTo>
                  <a:pt x="2595867" y="4341288"/>
                </a:lnTo>
                <a:lnTo>
                  <a:pt x="2597653" y="4338165"/>
                </a:lnTo>
                <a:lnTo>
                  <a:pt x="2599737" y="4335713"/>
                </a:lnTo>
                <a:lnTo>
                  <a:pt x="2601821" y="4333705"/>
                </a:lnTo>
                <a:lnTo>
                  <a:pt x="2604501" y="4332367"/>
                </a:lnTo>
                <a:lnTo>
                  <a:pt x="2607179" y="4331252"/>
                </a:lnTo>
                <a:lnTo>
                  <a:pt x="2609857" y="4330360"/>
                </a:lnTo>
                <a:lnTo>
                  <a:pt x="2615512" y="4328800"/>
                </a:lnTo>
                <a:lnTo>
                  <a:pt x="2618488" y="4328130"/>
                </a:lnTo>
                <a:lnTo>
                  <a:pt x="2621467" y="4327015"/>
                </a:lnTo>
                <a:lnTo>
                  <a:pt x="2624146" y="4325455"/>
                </a:lnTo>
                <a:lnTo>
                  <a:pt x="2626826" y="4323894"/>
                </a:lnTo>
                <a:lnTo>
                  <a:pt x="2629505" y="4321663"/>
                </a:lnTo>
                <a:lnTo>
                  <a:pt x="2631588" y="4318541"/>
                </a:lnTo>
                <a:lnTo>
                  <a:pt x="2625634" y="4315642"/>
                </a:lnTo>
                <a:lnTo>
                  <a:pt x="2618788" y="4313190"/>
                </a:lnTo>
                <a:lnTo>
                  <a:pt x="2611644" y="4310513"/>
                </a:lnTo>
                <a:lnTo>
                  <a:pt x="2604501" y="4308506"/>
                </a:lnTo>
                <a:lnTo>
                  <a:pt x="2600631" y="4307837"/>
                </a:lnTo>
                <a:lnTo>
                  <a:pt x="2597355" y="4307168"/>
                </a:lnTo>
                <a:lnTo>
                  <a:pt x="2593486" y="4306945"/>
                </a:lnTo>
                <a:lnTo>
                  <a:pt x="2589915" y="4306945"/>
                </a:lnTo>
                <a:lnTo>
                  <a:pt x="2586343" y="4307168"/>
                </a:lnTo>
                <a:lnTo>
                  <a:pt x="2583069" y="4307837"/>
                </a:lnTo>
                <a:lnTo>
                  <a:pt x="2579794" y="4308506"/>
                </a:lnTo>
                <a:lnTo>
                  <a:pt x="2576222" y="4310067"/>
                </a:lnTo>
                <a:lnTo>
                  <a:pt x="2577709" y="4307168"/>
                </a:lnTo>
                <a:lnTo>
                  <a:pt x="2579199" y="4304269"/>
                </a:lnTo>
                <a:lnTo>
                  <a:pt x="2580092" y="4300700"/>
                </a:lnTo>
                <a:lnTo>
                  <a:pt x="2580389" y="4296464"/>
                </a:lnTo>
                <a:lnTo>
                  <a:pt x="2577412" y="4299585"/>
                </a:lnTo>
                <a:lnTo>
                  <a:pt x="2574138" y="4302039"/>
                </a:lnTo>
                <a:lnTo>
                  <a:pt x="2571161" y="4304269"/>
                </a:lnTo>
                <a:lnTo>
                  <a:pt x="2567590" y="4306053"/>
                </a:lnTo>
                <a:lnTo>
                  <a:pt x="2564315" y="4307168"/>
                </a:lnTo>
                <a:lnTo>
                  <a:pt x="2560745" y="4308061"/>
                </a:lnTo>
                <a:lnTo>
                  <a:pt x="2557170" y="4308283"/>
                </a:lnTo>
                <a:lnTo>
                  <a:pt x="2553599" y="4308283"/>
                </a:lnTo>
                <a:lnTo>
                  <a:pt x="2550029" y="4308283"/>
                </a:lnTo>
                <a:lnTo>
                  <a:pt x="2545861" y="4307837"/>
                </a:lnTo>
                <a:lnTo>
                  <a:pt x="2541993" y="4307168"/>
                </a:lnTo>
                <a:lnTo>
                  <a:pt x="2537824" y="4306276"/>
                </a:lnTo>
                <a:lnTo>
                  <a:pt x="2529489" y="4304045"/>
                </a:lnTo>
                <a:lnTo>
                  <a:pt x="2520857" y="4301593"/>
                </a:lnTo>
                <a:lnTo>
                  <a:pt x="2519072" y="4302485"/>
                </a:lnTo>
                <a:lnTo>
                  <a:pt x="2518774" y="4302930"/>
                </a:lnTo>
                <a:lnTo>
                  <a:pt x="2518477" y="4303600"/>
                </a:lnTo>
                <a:lnTo>
                  <a:pt x="2518477" y="4304715"/>
                </a:lnTo>
                <a:lnTo>
                  <a:pt x="2519072" y="4306276"/>
                </a:lnTo>
                <a:lnTo>
                  <a:pt x="2519965" y="4308061"/>
                </a:lnTo>
                <a:lnTo>
                  <a:pt x="2520560" y="4310067"/>
                </a:lnTo>
                <a:lnTo>
                  <a:pt x="2520857" y="4312297"/>
                </a:lnTo>
                <a:lnTo>
                  <a:pt x="2520857" y="4314973"/>
                </a:lnTo>
                <a:lnTo>
                  <a:pt x="2514904" y="4313858"/>
                </a:lnTo>
                <a:lnTo>
                  <a:pt x="2508952" y="4313190"/>
                </a:lnTo>
                <a:lnTo>
                  <a:pt x="2497341" y="4312075"/>
                </a:lnTo>
                <a:lnTo>
                  <a:pt x="2485734" y="4311182"/>
                </a:lnTo>
                <a:lnTo>
                  <a:pt x="2473828" y="4311182"/>
                </a:lnTo>
                <a:lnTo>
                  <a:pt x="2461922" y="4311182"/>
                </a:lnTo>
                <a:lnTo>
                  <a:pt x="2450314" y="4311628"/>
                </a:lnTo>
                <a:lnTo>
                  <a:pt x="2426202" y="4312743"/>
                </a:lnTo>
                <a:lnTo>
                  <a:pt x="2414001" y="4313636"/>
                </a:lnTo>
                <a:lnTo>
                  <a:pt x="2401797" y="4313858"/>
                </a:lnTo>
                <a:lnTo>
                  <a:pt x="2389294" y="4314305"/>
                </a:lnTo>
                <a:lnTo>
                  <a:pt x="2376791" y="4314305"/>
                </a:lnTo>
                <a:lnTo>
                  <a:pt x="2363993" y="4313636"/>
                </a:lnTo>
                <a:lnTo>
                  <a:pt x="2351194" y="4312521"/>
                </a:lnTo>
                <a:lnTo>
                  <a:pt x="2344943" y="4311628"/>
                </a:lnTo>
                <a:lnTo>
                  <a:pt x="2338396" y="4310513"/>
                </a:lnTo>
                <a:lnTo>
                  <a:pt x="2331549" y="4309398"/>
                </a:lnTo>
                <a:lnTo>
                  <a:pt x="2325000" y="4308061"/>
                </a:lnTo>
                <a:lnTo>
                  <a:pt x="2324107" y="4308506"/>
                </a:lnTo>
                <a:lnTo>
                  <a:pt x="2323215" y="4309176"/>
                </a:lnTo>
                <a:lnTo>
                  <a:pt x="2322618" y="4309621"/>
                </a:lnTo>
                <a:lnTo>
                  <a:pt x="2321726" y="4310513"/>
                </a:lnTo>
                <a:lnTo>
                  <a:pt x="2321429" y="4312743"/>
                </a:lnTo>
                <a:lnTo>
                  <a:pt x="2321133" y="4314973"/>
                </a:lnTo>
                <a:lnTo>
                  <a:pt x="2321133" y="4320771"/>
                </a:lnTo>
                <a:lnTo>
                  <a:pt x="2320834" y="4326124"/>
                </a:lnTo>
                <a:lnTo>
                  <a:pt x="2305355" y="4325677"/>
                </a:lnTo>
                <a:lnTo>
                  <a:pt x="2294640" y="4325231"/>
                </a:lnTo>
                <a:lnTo>
                  <a:pt x="2289877" y="4325009"/>
                </a:lnTo>
                <a:lnTo>
                  <a:pt x="2285412" y="4324340"/>
                </a:lnTo>
                <a:lnTo>
                  <a:pt x="2280054" y="4323447"/>
                </a:lnTo>
                <a:lnTo>
                  <a:pt x="2274102" y="4322110"/>
                </a:lnTo>
                <a:lnTo>
                  <a:pt x="2277080" y="4325231"/>
                </a:lnTo>
                <a:lnTo>
                  <a:pt x="2278863" y="4327239"/>
                </a:lnTo>
                <a:lnTo>
                  <a:pt x="2279461" y="4328577"/>
                </a:lnTo>
                <a:lnTo>
                  <a:pt x="2279461" y="4329245"/>
                </a:lnTo>
                <a:lnTo>
                  <a:pt x="2278863" y="4329469"/>
                </a:lnTo>
                <a:lnTo>
                  <a:pt x="2277375" y="4329692"/>
                </a:lnTo>
                <a:lnTo>
                  <a:pt x="2275292" y="4329469"/>
                </a:lnTo>
                <a:lnTo>
                  <a:pt x="2272018" y="4328577"/>
                </a:lnTo>
                <a:lnTo>
                  <a:pt x="2269043" y="4327461"/>
                </a:lnTo>
                <a:lnTo>
                  <a:pt x="2261600" y="4324340"/>
                </a:lnTo>
                <a:lnTo>
                  <a:pt x="2254158" y="4320771"/>
                </a:lnTo>
                <a:lnTo>
                  <a:pt x="2250586" y="4318765"/>
                </a:lnTo>
                <a:lnTo>
                  <a:pt x="2248208" y="4316757"/>
                </a:lnTo>
                <a:lnTo>
                  <a:pt x="2245823" y="4314973"/>
                </a:lnTo>
                <a:lnTo>
                  <a:pt x="2244336" y="4313412"/>
                </a:lnTo>
                <a:lnTo>
                  <a:pt x="2242848" y="4313636"/>
                </a:lnTo>
                <a:lnTo>
                  <a:pt x="2241656" y="4314305"/>
                </a:lnTo>
                <a:lnTo>
                  <a:pt x="2241060" y="4314973"/>
                </a:lnTo>
                <a:lnTo>
                  <a:pt x="2240168" y="4316088"/>
                </a:lnTo>
                <a:lnTo>
                  <a:pt x="2239275" y="4318765"/>
                </a:lnTo>
                <a:lnTo>
                  <a:pt x="2238978" y="4321886"/>
                </a:lnTo>
                <a:lnTo>
                  <a:pt x="2238978" y="4324562"/>
                </a:lnTo>
                <a:lnTo>
                  <a:pt x="2238382" y="4327685"/>
                </a:lnTo>
                <a:lnTo>
                  <a:pt x="2237786" y="4328800"/>
                </a:lnTo>
                <a:lnTo>
                  <a:pt x="2237490" y="4329915"/>
                </a:lnTo>
                <a:lnTo>
                  <a:pt x="2236895" y="4330807"/>
                </a:lnTo>
                <a:lnTo>
                  <a:pt x="2235704" y="4331475"/>
                </a:lnTo>
                <a:lnTo>
                  <a:pt x="2233025" y="4330807"/>
                </a:lnTo>
                <a:lnTo>
                  <a:pt x="2231239" y="4329692"/>
                </a:lnTo>
                <a:lnTo>
                  <a:pt x="2230048" y="4328577"/>
                </a:lnTo>
                <a:lnTo>
                  <a:pt x="2229156" y="4327015"/>
                </a:lnTo>
                <a:lnTo>
                  <a:pt x="2229156" y="4325231"/>
                </a:lnTo>
                <a:lnTo>
                  <a:pt x="2229156" y="4323225"/>
                </a:lnTo>
                <a:lnTo>
                  <a:pt x="2229749" y="4318987"/>
                </a:lnTo>
                <a:lnTo>
                  <a:pt x="2230346" y="4314751"/>
                </a:lnTo>
                <a:lnTo>
                  <a:pt x="2230346" y="4312743"/>
                </a:lnTo>
                <a:lnTo>
                  <a:pt x="2230048" y="4310736"/>
                </a:lnTo>
                <a:lnTo>
                  <a:pt x="2228857" y="4308952"/>
                </a:lnTo>
                <a:lnTo>
                  <a:pt x="2227667" y="4307168"/>
                </a:lnTo>
                <a:lnTo>
                  <a:pt x="2225584" y="4305830"/>
                </a:lnTo>
                <a:lnTo>
                  <a:pt x="2222904" y="4304715"/>
                </a:lnTo>
                <a:lnTo>
                  <a:pt x="2220822" y="4308061"/>
                </a:lnTo>
                <a:lnTo>
                  <a:pt x="2218738" y="4310513"/>
                </a:lnTo>
                <a:lnTo>
                  <a:pt x="2216356" y="4312743"/>
                </a:lnTo>
                <a:lnTo>
                  <a:pt x="2213676" y="4314527"/>
                </a:lnTo>
                <a:lnTo>
                  <a:pt x="2211297" y="4315642"/>
                </a:lnTo>
                <a:lnTo>
                  <a:pt x="2208617" y="4316757"/>
                </a:lnTo>
                <a:lnTo>
                  <a:pt x="2205640" y="4317426"/>
                </a:lnTo>
                <a:lnTo>
                  <a:pt x="2202664" y="4317872"/>
                </a:lnTo>
                <a:lnTo>
                  <a:pt x="2195818" y="4318541"/>
                </a:lnTo>
                <a:lnTo>
                  <a:pt x="2188674" y="4319211"/>
                </a:lnTo>
                <a:lnTo>
                  <a:pt x="2184508" y="4319880"/>
                </a:lnTo>
                <a:lnTo>
                  <a:pt x="2180340" y="4320771"/>
                </a:lnTo>
                <a:lnTo>
                  <a:pt x="2176172" y="4321886"/>
                </a:lnTo>
                <a:lnTo>
                  <a:pt x="2171709" y="4323225"/>
                </a:lnTo>
                <a:lnTo>
                  <a:pt x="2170221" y="4322332"/>
                </a:lnTo>
                <a:lnTo>
                  <a:pt x="2169326" y="4321663"/>
                </a:lnTo>
                <a:lnTo>
                  <a:pt x="2169326" y="4320771"/>
                </a:lnTo>
                <a:lnTo>
                  <a:pt x="2169624" y="4320102"/>
                </a:lnTo>
                <a:lnTo>
                  <a:pt x="2170815" y="4319656"/>
                </a:lnTo>
                <a:lnTo>
                  <a:pt x="2172304" y="4318987"/>
                </a:lnTo>
                <a:lnTo>
                  <a:pt x="2176471" y="4317872"/>
                </a:lnTo>
                <a:lnTo>
                  <a:pt x="2186293" y="4316088"/>
                </a:lnTo>
                <a:lnTo>
                  <a:pt x="2190460" y="4314973"/>
                </a:lnTo>
                <a:lnTo>
                  <a:pt x="2191950" y="4314527"/>
                </a:lnTo>
                <a:lnTo>
                  <a:pt x="2193140" y="4313858"/>
                </a:lnTo>
                <a:lnTo>
                  <a:pt x="2193140" y="4310291"/>
                </a:lnTo>
                <a:lnTo>
                  <a:pt x="2192841" y="4307391"/>
                </a:lnTo>
                <a:lnTo>
                  <a:pt x="2191950" y="4305160"/>
                </a:lnTo>
                <a:lnTo>
                  <a:pt x="2190460" y="4303154"/>
                </a:lnTo>
                <a:lnTo>
                  <a:pt x="2188079" y="4302039"/>
                </a:lnTo>
                <a:lnTo>
                  <a:pt x="2185996" y="4301147"/>
                </a:lnTo>
                <a:lnTo>
                  <a:pt x="2183316" y="4300700"/>
                </a:lnTo>
                <a:lnTo>
                  <a:pt x="2180636" y="4300478"/>
                </a:lnTo>
                <a:lnTo>
                  <a:pt x="2177362" y="4300032"/>
                </a:lnTo>
                <a:lnTo>
                  <a:pt x="2174389" y="4300478"/>
                </a:lnTo>
                <a:lnTo>
                  <a:pt x="2167541" y="4300700"/>
                </a:lnTo>
                <a:lnTo>
                  <a:pt x="2160694" y="4301147"/>
                </a:lnTo>
                <a:lnTo>
                  <a:pt x="2157719" y="4300924"/>
                </a:lnTo>
                <a:lnTo>
                  <a:pt x="2154742" y="4300924"/>
                </a:lnTo>
                <a:lnTo>
                  <a:pt x="2153253" y="4300924"/>
                </a:lnTo>
                <a:lnTo>
                  <a:pt x="2152063" y="4301147"/>
                </a:lnTo>
                <a:lnTo>
                  <a:pt x="2150873" y="4302039"/>
                </a:lnTo>
                <a:lnTo>
                  <a:pt x="2150575" y="4303154"/>
                </a:lnTo>
                <a:lnTo>
                  <a:pt x="2150278" y="4304269"/>
                </a:lnTo>
                <a:lnTo>
                  <a:pt x="2149683" y="4306053"/>
                </a:lnTo>
                <a:lnTo>
                  <a:pt x="2150278" y="4309398"/>
                </a:lnTo>
                <a:lnTo>
                  <a:pt x="2150873" y="4316981"/>
                </a:lnTo>
                <a:lnTo>
                  <a:pt x="2150873" y="4320326"/>
                </a:lnTo>
                <a:lnTo>
                  <a:pt x="2150873" y="4322110"/>
                </a:lnTo>
                <a:lnTo>
                  <a:pt x="2150575" y="4323225"/>
                </a:lnTo>
                <a:lnTo>
                  <a:pt x="2147598" y="4322778"/>
                </a:lnTo>
                <a:lnTo>
                  <a:pt x="2145215" y="4321886"/>
                </a:lnTo>
                <a:lnTo>
                  <a:pt x="2143133" y="4320326"/>
                </a:lnTo>
                <a:lnTo>
                  <a:pt x="2141051" y="4318765"/>
                </a:lnTo>
                <a:lnTo>
                  <a:pt x="2137775" y="4314973"/>
                </a:lnTo>
                <a:lnTo>
                  <a:pt x="2134501" y="4311406"/>
                </a:lnTo>
                <a:lnTo>
                  <a:pt x="2132417" y="4309398"/>
                </a:lnTo>
                <a:lnTo>
                  <a:pt x="2130632" y="4308061"/>
                </a:lnTo>
                <a:lnTo>
                  <a:pt x="2128845" y="4306722"/>
                </a:lnTo>
                <a:lnTo>
                  <a:pt x="2126167" y="4305384"/>
                </a:lnTo>
                <a:lnTo>
                  <a:pt x="2123489" y="4304938"/>
                </a:lnTo>
                <a:lnTo>
                  <a:pt x="2120213" y="4304715"/>
                </a:lnTo>
                <a:lnTo>
                  <a:pt x="2116345" y="4304938"/>
                </a:lnTo>
                <a:lnTo>
                  <a:pt x="2112178" y="4305830"/>
                </a:lnTo>
                <a:lnTo>
                  <a:pt x="2110391" y="4306722"/>
                </a:lnTo>
                <a:lnTo>
                  <a:pt x="2108903" y="4307837"/>
                </a:lnTo>
                <a:lnTo>
                  <a:pt x="2108308" y="4308506"/>
                </a:lnTo>
                <a:lnTo>
                  <a:pt x="2108009" y="4309621"/>
                </a:lnTo>
                <a:lnTo>
                  <a:pt x="2108009" y="4310736"/>
                </a:lnTo>
                <a:lnTo>
                  <a:pt x="2108308" y="4312075"/>
                </a:lnTo>
                <a:lnTo>
                  <a:pt x="2109498" y="4314305"/>
                </a:lnTo>
                <a:lnTo>
                  <a:pt x="2110689" y="4316757"/>
                </a:lnTo>
                <a:lnTo>
                  <a:pt x="2110987" y="4317872"/>
                </a:lnTo>
                <a:lnTo>
                  <a:pt x="2111284" y="4318987"/>
                </a:lnTo>
                <a:lnTo>
                  <a:pt x="2110987" y="4320326"/>
                </a:lnTo>
                <a:lnTo>
                  <a:pt x="2110689" y="4321663"/>
                </a:lnTo>
                <a:lnTo>
                  <a:pt x="2109498" y="4322778"/>
                </a:lnTo>
                <a:lnTo>
                  <a:pt x="2108009" y="4323894"/>
                </a:lnTo>
                <a:lnTo>
                  <a:pt x="2106523" y="4321886"/>
                </a:lnTo>
                <a:lnTo>
                  <a:pt x="2105033" y="4320102"/>
                </a:lnTo>
                <a:lnTo>
                  <a:pt x="2103544" y="4318765"/>
                </a:lnTo>
                <a:lnTo>
                  <a:pt x="2101759" y="4317426"/>
                </a:lnTo>
                <a:lnTo>
                  <a:pt x="2097592" y="4314973"/>
                </a:lnTo>
                <a:lnTo>
                  <a:pt x="2093426" y="4313412"/>
                </a:lnTo>
                <a:lnTo>
                  <a:pt x="2088959" y="4312075"/>
                </a:lnTo>
                <a:lnTo>
                  <a:pt x="2083601" y="4310736"/>
                </a:lnTo>
                <a:lnTo>
                  <a:pt x="2078542" y="4310291"/>
                </a:lnTo>
                <a:lnTo>
                  <a:pt x="2072887" y="4309621"/>
                </a:lnTo>
                <a:lnTo>
                  <a:pt x="2062169" y="4308952"/>
                </a:lnTo>
                <a:lnTo>
                  <a:pt x="2056811" y="4308283"/>
                </a:lnTo>
                <a:lnTo>
                  <a:pt x="2051158" y="4307837"/>
                </a:lnTo>
                <a:lnTo>
                  <a:pt x="2045800" y="4306945"/>
                </a:lnTo>
                <a:lnTo>
                  <a:pt x="2040739" y="4305830"/>
                </a:lnTo>
                <a:lnTo>
                  <a:pt x="2035680" y="4304045"/>
                </a:lnTo>
                <a:lnTo>
                  <a:pt x="2031215" y="4302039"/>
                </a:lnTo>
                <a:lnTo>
                  <a:pt x="2031514" y="4300478"/>
                </a:lnTo>
                <a:lnTo>
                  <a:pt x="2032703" y="4299363"/>
                </a:lnTo>
                <a:lnTo>
                  <a:pt x="2034192" y="4298470"/>
                </a:lnTo>
                <a:lnTo>
                  <a:pt x="2036276" y="4298248"/>
                </a:lnTo>
                <a:lnTo>
                  <a:pt x="2039846" y="4297802"/>
                </a:lnTo>
                <a:lnTo>
                  <a:pt x="2044013" y="4297579"/>
                </a:lnTo>
                <a:lnTo>
                  <a:pt x="2043419" y="4295349"/>
                </a:lnTo>
                <a:lnTo>
                  <a:pt x="2042525" y="4294011"/>
                </a:lnTo>
                <a:lnTo>
                  <a:pt x="2041334" y="4292896"/>
                </a:lnTo>
                <a:lnTo>
                  <a:pt x="2040144" y="4292227"/>
                </a:lnTo>
                <a:lnTo>
                  <a:pt x="2039251" y="4292227"/>
                </a:lnTo>
                <a:lnTo>
                  <a:pt x="2037762" y="4292450"/>
                </a:lnTo>
                <a:lnTo>
                  <a:pt x="2035082" y="4293565"/>
                </a:lnTo>
                <a:lnTo>
                  <a:pt x="2032107" y="4295349"/>
                </a:lnTo>
                <a:lnTo>
                  <a:pt x="2028536" y="4297133"/>
                </a:lnTo>
                <a:lnTo>
                  <a:pt x="2027049" y="4297579"/>
                </a:lnTo>
                <a:lnTo>
                  <a:pt x="2025561" y="4297802"/>
                </a:lnTo>
                <a:lnTo>
                  <a:pt x="2024073" y="4297802"/>
                </a:lnTo>
                <a:lnTo>
                  <a:pt x="2022583" y="4297579"/>
                </a:lnTo>
                <a:lnTo>
                  <a:pt x="2024073" y="4300700"/>
                </a:lnTo>
                <a:lnTo>
                  <a:pt x="2025857" y="4303154"/>
                </a:lnTo>
                <a:lnTo>
                  <a:pt x="2027049" y="4304269"/>
                </a:lnTo>
                <a:lnTo>
                  <a:pt x="2028239" y="4305384"/>
                </a:lnTo>
                <a:lnTo>
                  <a:pt x="2029727" y="4306053"/>
                </a:lnTo>
                <a:lnTo>
                  <a:pt x="2031215" y="4306722"/>
                </a:lnTo>
                <a:lnTo>
                  <a:pt x="2027346" y="4306945"/>
                </a:lnTo>
                <a:lnTo>
                  <a:pt x="2022583" y="4306722"/>
                </a:lnTo>
                <a:lnTo>
                  <a:pt x="2017223" y="4306276"/>
                </a:lnTo>
                <a:lnTo>
                  <a:pt x="2011273" y="4305384"/>
                </a:lnTo>
                <a:lnTo>
                  <a:pt x="2005021" y="4304045"/>
                </a:lnTo>
                <a:lnTo>
                  <a:pt x="1998175" y="4302708"/>
                </a:lnTo>
                <a:lnTo>
                  <a:pt x="1991330" y="4300700"/>
                </a:lnTo>
                <a:lnTo>
                  <a:pt x="1984483" y="4298248"/>
                </a:lnTo>
                <a:lnTo>
                  <a:pt x="1982698" y="4296464"/>
                </a:lnTo>
                <a:lnTo>
                  <a:pt x="1981505" y="4294457"/>
                </a:lnTo>
                <a:lnTo>
                  <a:pt x="1981505" y="4293119"/>
                </a:lnTo>
                <a:lnTo>
                  <a:pt x="1981505" y="4291335"/>
                </a:lnTo>
                <a:lnTo>
                  <a:pt x="1981805" y="4289996"/>
                </a:lnTo>
                <a:lnTo>
                  <a:pt x="1982995" y="4288213"/>
                </a:lnTo>
                <a:lnTo>
                  <a:pt x="1985376" y="4285536"/>
                </a:lnTo>
                <a:lnTo>
                  <a:pt x="1987163" y="4282415"/>
                </a:lnTo>
                <a:lnTo>
                  <a:pt x="1988056" y="4280631"/>
                </a:lnTo>
                <a:lnTo>
                  <a:pt x="1988353" y="4279070"/>
                </a:lnTo>
                <a:lnTo>
                  <a:pt x="1988353" y="4277286"/>
                </a:lnTo>
                <a:lnTo>
                  <a:pt x="1987460" y="4275278"/>
                </a:lnTo>
                <a:lnTo>
                  <a:pt x="1986567" y="4273271"/>
                </a:lnTo>
                <a:lnTo>
                  <a:pt x="1984185" y="4271041"/>
                </a:lnTo>
                <a:lnTo>
                  <a:pt x="1982995" y="4277955"/>
                </a:lnTo>
                <a:lnTo>
                  <a:pt x="1982398" y="4281523"/>
                </a:lnTo>
                <a:lnTo>
                  <a:pt x="1981505" y="4283530"/>
                </a:lnTo>
                <a:lnTo>
                  <a:pt x="1980315" y="4284868"/>
                </a:lnTo>
                <a:lnTo>
                  <a:pt x="1979422" y="4286206"/>
                </a:lnTo>
                <a:lnTo>
                  <a:pt x="1977934" y="4287544"/>
                </a:lnTo>
                <a:lnTo>
                  <a:pt x="1976148" y="4288213"/>
                </a:lnTo>
                <a:lnTo>
                  <a:pt x="1974362" y="4288659"/>
                </a:lnTo>
                <a:lnTo>
                  <a:pt x="1972279" y="4288659"/>
                </a:lnTo>
                <a:lnTo>
                  <a:pt x="1969599" y="4287990"/>
                </a:lnTo>
                <a:lnTo>
                  <a:pt x="1966622" y="4286651"/>
                </a:lnTo>
                <a:lnTo>
                  <a:pt x="1963051" y="4284868"/>
                </a:lnTo>
                <a:lnTo>
                  <a:pt x="1964242" y="4282861"/>
                </a:lnTo>
                <a:lnTo>
                  <a:pt x="1965431" y="4281523"/>
                </a:lnTo>
                <a:lnTo>
                  <a:pt x="1968110" y="4278623"/>
                </a:lnTo>
                <a:lnTo>
                  <a:pt x="1970790" y="4275947"/>
                </a:lnTo>
                <a:lnTo>
                  <a:pt x="1973173" y="4273048"/>
                </a:lnTo>
                <a:lnTo>
                  <a:pt x="1974362" y="4271264"/>
                </a:lnTo>
                <a:lnTo>
                  <a:pt x="1975552" y="4269703"/>
                </a:lnTo>
                <a:lnTo>
                  <a:pt x="1976148" y="4267696"/>
                </a:lnTo>
                <a:lnTo>
                  <a:pt x="1976744" y="4265466"/>
                </a:lnTo>
                <a:lnTo>
                  <a:pt x="1977042" y="4262791"/>
                </a:lnTo>
                <a:lnTo>
                  <a:pt x="1977042" y="4260114"/>
                </a:lnTo>
                <a:lnTo>
                  <a:pt x="1976744" y="4256769"/>
                </a:lnTo>
                <a:lnTo>
                  <a:pt x="1975852" y="4252978"/>
                </a:lnTo>
                <a:lnTo>
                  <a:pt x="1974064" y="4253424"/>
                </a:lnTo>
                <a:lnTo>
                  <a:pt x="1972577" y="4253424"/>
                </a:lnTo>
                <a:lnTo>
                  <a:pt x="1971089" y="4252978"/>
                </a:lnTo>
                <a:lnTo>
                  <a:pt x="1969898" y="4252531"/>
                </a:lnTo>
                <a:lnTo>
                  <a:pt x="1969004" y="4251863"/>
                </a:lnTo>
                <a:lnTo>
                  <a:pt x="1968409" y="4250971"/>
                </a:lnTo>
                <a:lnTo>
                  <a:pt x="1967517" y="4249856"/>
                </a:lnTo>
                <a:lnTo>
                  <a:pt x="1967219" y="4248741"/>
                </a:lnTo>
                <a:lnTo>
                  <a:pt x="1964242" y="4249186"/>
                </a:lnTo>
                <a:lnTo>
                  <a:pt x="1961861" y="4249856"/>
                </a:lnTo>
                <a:lnTo>
                  <a:pt x="1960969" y="4250971"/>
                </a:lnTo>
                <a:lnTo>
                  <a:pt x="1960073" y="4252531"/>
                </a:lnTo>
                <a:lnTo>
                  <a:pt x="1959777" y="4254093"/>
                </a:lnTo>
                <a:lnTo>
                  <a:pt x="1959777" y="4255877"/>
                </a:lnTo>
                <a:lnTo>
                  <a:pt x="1960372" y="4259446"/>
                </a:lnTo>
                <a:lnTo>
                  <a:pt x="1961564" y="4262791"/>
                </a:lnTo>
                <a:lnTo>
                  <a:pt x="1961564" y="4264351"/>
                </a:lnTo>
                <a:lnTo>
                  <a:pt x="1961564" y="4265466"/>
                </a:lnTo>
                <a:lnTo>
                  <a:pt x="1960969" y="4266581"/>
                </a:lnTo>
                <a:lnTo>
                  <a:pt x="1959478" y="4267027"/>
                </a:lnTo>
                <a:lnTo>
                  <a:pt x="1957396" y="4267027"/>
                </a:lnTo>
                <a:lnTo>
                  <a:pt x="1954419" y="4266804"/>
                </a:lnTo>
                <a:lnTo>
                  <a:pt x="1955610" y="4261676"/>
                </a:lnTo>
                <a:lnTo>
                  <a:pt x="1955610" y="4257884"/>
                </a:lnTo>
                <a:lnTo>
                  <a:pt x="1955311" y="4254093"/>
                </a:lnTo>
                <a:lnTo>
                  <a:pt x="1954120" y="4251416"/>
                </a:lnTo>
                <a:lnTo>
                  <a:pt x="1952633" y="4249410"/>
                </a:lnTo>
                <a:lnTo>
                  <a:pt x="1950253" y="4247403"/>
                </a:lnTo>
                <a:lnTo>
                  <a:pt x="1948168" y="4246288"/>
                </a:lnTo>
                <a:lnTo>
                  <a:pt x="1945192" y="4245173"/>
                </a:lnTo>
                <a:lnTo>
                  <a:pt x="1941919" y="4244503"/>
                </a:lnTo>
                <a:lnTo>
                  <a:pt x="1938941" y="4244058"/>
                </a:lnTo>
                <a:lnTo>
                  <a:pt x="1932690" y="4243166"/>
                </a:lnTo>
                <a:lnTo>
                  <a:pt x="1925844" y="4242051"/>
                </a:lnTo>
                <a:lnTo>
                  <a:pt x="1923164" y="4241158"/>
                </a:lnTo>
                <a:lnTo>
                  <a:pt x="1920188" y="4240043"/>
                </a:lnTo>
                <a:lnTo>
                  <a:pt x="1920486" y="4238706"/>
                </a:lnTo>
                <a:lnTo>
                  <a:pt x="1921380" y="4237145"/>
                </a:lnTo>
                <a:lnTo>
                  <a:pt x="1921975" y="4236476"/>
                </a:lnTo>
                <a:lnTo>
                  <a:pt x="1923464" y="4235583"/>
                </a:lnTo>
                <a:lnTo>
                  <a:pt x="1924951" y="4235361"/>
                </a:lnTo>
                <a:lnTo>
                  <a:pt x="1926738" y="4234914"/>
                </a:lnTo>
                <a:lnTo>
                  <a:pt x="1930309" y="4234914"/>
                </a:lnTo>
                <a:lnTo>
                  <a:pt x="1938643" y="4235807"/>
                </a:lnTo>
                <a:lnTo>
                  <a:pt x="1942810" y="4236030"/>
                </a:lnTo>
                <a:lnTo>
                  <a:pt x="1944299" y="4235807"/>
                </a:lnTo>
                <a:lnTo>
                  <a:pt x="1945787" y="4235583"/>
                </a:lnTo>
                <a:lnTo>
                  <a:pt x="1945787" y="4232907"/>
                </a:lnTo>
                <a:lnTo>
                  <a:pt x="1945490" y="4230677"/>
                </a:lnTo>
                <a:lnTo>
                  <a:pt x="1944597" y="4229116"/>
                </a:lnTo>
                <a:lnTo>
                  <a:pt x="1944000" y="4227332"/>
                </a:lnTo>
                <a:lnTo>
                  <a:pt x="1942810" y="4226217"/>
                </a:lnTo>
                <a:lnTo>
                  <a:pt x="1941322" y="4225102"/>
                </a:lnTo>
                <a:lnTo>
                  <a:pt x="1939834" y="4224211"/>
                </a:lnTo>
                <a:lnTo>
                  <a:pt x="1937750" y="4223764"/>
                </a:lnTo>
                <a:lnTo>
                  <a:pt x="1935964" y="4223096"/>
                </a:lnTo>
                <a:lnTo>
                  <a:pt x="1934178" y="4222649"/>
                </a:lnTo>
                <a:lnTo>
                  <a:pt x="1929713" y="4222203"/>
                </a:lnTo>
                <a:lnTo>
                  <a:pt x="1924951" y="4222203"/>
                </a:lnTo>
                <a:lnTo>
                  <a:pt x="1920188" y="4222203"/>
                </a:lnTo>
                <a:lnTo>
                  <a:pt x="1918403" y="4220865"/>
                </a:lnTo>
                <a:lnTo>
                  <a:pt x="1917509" y="4219750"/>
                </a:lnTo>
                <a:lnTo>
                  <a:pt x="1917509" y="4219081"/>
                </a:lnTo>
                <a:lnTo>
                  <a:pt x="1917509" y="4218858"/>
                </a:lnTo>
                <a:lnTo>
                  <a:pt x="1918700" y="4218412"/>
                </a:lnTo>
                <a:lnTo>
                  <a:pt x="1920188" y="4217966"/>
                </a:lnTo>
                <a:lnTo>
                  <a:pt x="1922569" y="4217743"/>
                </a:lnTo>
                <a:lnTo>
                  <a:pt x="1927630" y="4217520"/>
                </a:lnTo>
                <a:lnTo>
                  <a:pt x="1933881" y="4217297"/>
                </a:lnTo>
                <a:lnTo>
                  <a:pt x="1936858" y="4217297"/>
                </a:lnTo>
                <a:lnTo>
                  <a:pt x="1939834" y="4216628"/>
                </a:lnTo>
                <a:lnTo>
                  <a:pt x="1941919" y="4216181"/>
                </a:lnTo>
                <a:lnTo>
                  <a:pt x="1944000" y="4215290"/>
                </a:lnTo>
                <a:lnTo>
                  <a:pt x="1945490" y="4214398"/>
                </a:lnTo>
                <a:lnTo>
                  <a:pt x="1945787" y="4213506"/>
                </a:lnTo>
                <a:lnTo>
                  <a:pt x="1945787" y="4213060"/>
                </a:lnTo>
                <a:lnTo>
                  <a:pt x="1941025" y="4211945"/>
                </a:lnTo>
                <a:lnTo>
                  <a:pt x="1934774" y="4210830"/>
                </a:lnTo>
                <a:lnTo>
                  <a:pt x="1928523" y="4210161"/>
                </a:lnTo>
                <a:lnTo>
                  <a:pt x="1921676" y="4209492"/>
                </a:lnTo>
                <a:lnTo>
                  <a:pt x="1914235" y="4209269"/>
                </a:lnTo>
                <a:lnTo>
                  <a:pt x="1906794" y="4209492"/>
                </a:lnTo>
                <a:lnTo>
                  <a:pt x="1898756" y="4209938"/>
                </a:lnTo>
                <a:lnTo>
                  <a:pt x="1890720" y="4210830"/>
                </a:lnTo>
                <a:lnTo>
                  <a:pt x="1883278" y="4212168"/>
                </a:lnTo>
                <a:lnTo>
                  <a:pt x="1875837" y="4213729"/>
                </a:lnTo>
                <a:lnTo>
                  <a:pt x="1868694" y="4216181"/>
                </a:lnTo>
                <a:lnTo>
                  <a:pt x="1865121" y="4217520"/>
                </a:lnTo>
                <a:lnTo>
                  <a:pt x="1862144" y="4218858"/>
                </a:lnTo>
                <a:lnTo>
                  <a:pt x="1859169" y="4220642"/>
                </a:lnTo>
                <a:lnTo>
                  <a:pt x="1856191" y="4222203"/>
                </a:lnTo>
                <a:lnTo>
                  <a:pt x="1853511" y="4224211"/>
                </a:lnTo>
                <a:lnTo>
                  <a:pt x="1850833" y="4226217"/>
                </a:lnTo>
                <a:lnTo>
                  <a:pt x="1849048" y="4228447"/>
                </a:lnTo>
                <a:lnTo>
                  <a:pt x="1846667" y="4231123"/>
                </a:lnTo>
                <a:lnTo>
                  <a:pt x="1845178" y="4233577"/>
                </a:lnTo>
                <a:lnTo>
                  <a:pt x="1843690" y="4236476"/>
                </a:lnTo>
                <a:lnTo>
                  <a:pt x="1840117" y="4235583"/>
                </a:lnTo>
                <a:lnTo>
                  <a:pt x="1836248" y="4234468"/>
                </a:lnTo>
                <a:lnTo>
                  <a:pt x="1832080" y="4233353"/>
                </a:lnTo>
                <a:lnTo>
                  <a:pt x="1828212" y="4232462"/>
                </a:lnTo>
                <a:lnTo>
                  <a:pt x="1826426" y="4232462"/>
                </a:lnTo>
                <a:lnTo>
                  <a:pt x="1824940" y="4232684"/>
                </a:lnTo>
                <a:lnTo>
                  <a:pt x="1823450" y="4232907"/>
                </a:lnTo>
                <a:lnTo>
                  <a:pt x="1821960" y="4233799"/>
                </a:lnTo>
                <a:lnTo>
                  <a:pt x="1820770" y="4234914"/>
                </a:lnTo>
                <a:lnTo>
                  <a:pt x="1819582" y="4236698"/>
                </a:lnTo>
                <a:lnTo>
                  <a:pt x="1818986" y="4238706"/>
                </a:lnTo>
                <a:lnTo>
                  <a:pt x="1818092" y="4241158"/>
                </a:lnTo>
                <a:lnTo>
                  <a:pt x="1815412" y="4238928"/>
                </a:lnTo>
                <a:lnTo>
                  <a:pt x="1813032" y="4236698"/>
                </a:lnTo>
                <a:lnTo>
                  <a:pt x="1810056" y="4234914"/>
                </a:lnTo>
                <a:lnTo>
                  <a:pt x="1807376" y="4233577"/>
                </a:lnTo>
                <a:lnTo>
                  <a:pt x="1804399" y="4232238"/>
                </a:lnTo>
                <a:lnTo>
                  <a:pt x="1801124" y="4231347"/>
                </a:lnTo>
                <a:lnTo>
                  <a:pt x="1797850" y="4230454"/>
                </a:lnTo>
                <a:lnTo>
                  <a:pt x="1794874" y="4230008"/>
                </a:lnTo>
                <a:lnTo>
                  <a:pt x="1791898" y="4229562"/>
                </a:lnTo>
                <a:lnTo>
                  <a:pt x="1788325" y="4229339"/>
                </a:lnTo>
                <a:lnTo>
                  <a:pt x="1782076" y="4229339"/>
                </a:lnTo>
                <a:lnTo>
                  <a:pt x="1775527" y="4229562"/>
                </a:lnTo>
                <a:lnTo>
                  <a:pt x="1769277" y="4230454"/>
                </a:lnTo>
                <a:lnTo>
                  <a:pt x="1757072" y="4232684"/>
                </a:lnTo>
                <a:lnTo>
                  <a:pt x="1751119" y="4233577"/>
                </a:lnTo>
                <a:lnTo>
                  <a:pt x="1746059" y="4234468"/>
                </a:lnTo>
                <a:lnTo>
                  <a:pt x="1740701" y="4234914"/>
                </a:lnTo>
                <a:lnTo>
                  <a:pt x="1736236" y="4234914"/>
                </a:lnTo>
                <a:lnTo>
                  <a:pt x="1734151" y="4234692"/>
                </a:lnTo>
                <a:lnTo>
                  <a:pt x="1732368" y="4234468"/>
                </a:lnTo>
                <a:lnTo>
                  <a:pt x="1730581" y="4233799"/>
                </a:lnTo>
                <a:lnTo>
                  <a:pt x="1729094" y="4232907"/>
                </a:lnTo>
                <a:lnTo>
                  <a:pt x="1730878" y="4230677"/>
                </a:lnTo>
                <a:lnTo>
                  <a:pt x="1733558" y="4229116"/>
                </a:lnTo>
                <a:lnTo>
                  <a:pt x="1736534" y="4227556"/>
                </a:lnTo>
                <a:lnTo>
                  <a:pt x="1739510" y="4226217"/>
                </a:lnTo>
                <a:lnTo>
                  <a:pt x="1742487" y="4224879"/>
                </a:lnTo>
                <a:lnTo>
                  <a:pt x="1745166" y="4223318"/>
                </a:lnTo>
                <a:lnTo>
                  <a:pt x="1747845" y="4221534"/>
                </a:lnTo>
                <a:lnTo>
                  <a:pt x="1749928" y="4219081"/>
                </a:lnTo>
                <a:lnTo>
                  <a:pt x="1749036" y="4216405"/>
                </a:lnTo>
                <a:lnTo>
                  <a:pt x="1747845" y="4213729"/>
                </a:lnTo>
                <a:lnTo>
                  <a:pt x="1744867" y="4209046"/>
                </a:lnTo>
                <a:lnTo>
                  <a:pt x="1743381" y="4206816"/>
                </a:lnTo>
                <a:lnTo>
                  <a:pt x="1742189" y="4203917"/>
                </a:lnTo>
                <a:lnTo>
                  <a:pt x="1741296" y="4200572"/>
                </a:lnTo>
                <a:lnTo>
                  <a:pt x="1741296" y="4197003"/>
                </a:lnTo>
                <a:lnTo>
                  <a:pt x="1736236" y="4197227"/>
                </a:lnTo>
                <a:lnTo>
                  <a:pt x="1730878" y="4197449"/>
                </a:lnTo>
                <a:lnTo>
                  <a:pt x="1720461" y="4197227"/>
                </a:lnTo>
                <a:lnTo>
                  <a:pt x="1709448" y="4196557"/>
                </a:lnTo>
                <a:lnTo>
                  <a:pt x="1698433" y="4195888"/>
                </a:lnTo>
                <a:lnTo>
                  <a:pt x="1687719" y="4194327"/>
                </a:lnTo>
                <a:lnTo>
                  <a:pt x="1676705" y="4192989"/>
                </a:lnTo>
                <a:lnTo>
                  <a:pt x="1654381" y="4190091"/>
                </a:lnTo>
                <a:lnTo>
                  <a:pt x="1643665" y="4188976"/>
                </a:lnTo>
                <a:lnTo>
                  <a:pt x="1632653" y="4187861"/>
                </a:lnTo>
                <a:lnTo>
                  <a:pt x="1621936" y="4187414"/>
                </a:lnTo>
                <a:lnTo>
                  <a:pt x="1611519" y="4187414"/>
                </a:lnTo>
                <a:lnTo>
                  <a:pt x="1606160" y="4187414"/>
                </a:lnTo>
                <a:lnTo>
                  <a:pt x="1601100" y="4187637"/>
                </a:lnTo>
                <a:lnTo>
                  <a:pt x="1595742" y="4188083"/>
                </a:lnTo>
                <a:lnTo>
                  <a:pt x="1590981" y="4188976"/>
                </a:lnTo>
                <a:lnTo>
                  <a:pt x="1585919" y="4189867"/>
                </a:lnTo>
                <a:lnTo>
                  <a:pt x="1581158" y="4190982"/>
                </a:lnTo>
                <a:lnTo>
                  <a:pt x="1576098" y="4192321"/>
                </a:lnTo>
                <a:lnTo>
                  <a:pt x="1571333" y="4194104"/>
                </a:lnTo>
                <a:lnTo>
                  <a:pt x="1564784" y="4190537"/>
                </a:lnTo>
                <a:lnTo>
                  <a:pt x="1558831" y="4187637"/>
                </a:lnTo>
                <a:lnTo>
                  <a:pt x="1552878" y="4185631"/>
                </a:lnTo>
                <a:lnTo>
                  <a:pt x="1547520" y="4183623"/>
                </a:lnTo>
                <a:lnTo>
                  <a:pt x="1542162" y="4182508"/>
                </a:lnTo>
                <a:lnTo>
                  <a:pt x="1537399" y="4181393"/>
                </a:lnTo>
                <a:lnTo>
                  <a:pt x="1532041" y="4180947"/>
                </a:lnTo>
                <a:lnTo>
                  <a:pt x="1527279" y="4180278"/>
                </a:lnTo>
                <a:lnTo>
                  <a:pt x="1516563" y="4179386"/>
                </a:lnTo>
                <a:lnTo>
                  <a:pt x="1505253" y="4178048"/>
                </a:lnTo>
                <a:lnTo>
                  <a:pt x="1499300" y="4177156"/>
                </a:lnTo>
                <a:lnTo>
                  <a:pt x="1492453" y="4176041"/>
                </a:lnTo>
                <a:lnTo>
                  <a:pt x="1485310" y="4174257"/>
                </a:lnTo>
                <a:lnTo>
                  <a:pt x="1477570" y="4172473"/>
                </a:lnTo>
                <a:lnTo>
                  <a:pt x="1488584" y="4172027"/>
                </a:lnTo>
                <a:lnTo>
                  <a:pt x="1499597" y="4172027"/>
                </a:lnTo>
                <a:lnTo>
                  <a:pt x="1512098" y="4172473"/>
                </a:lnTo>
                <a:lnTo>
                  <a:pt x="1524898" y="4173142"/>
                </a:lnTo>
                <a:lnTo>
                  <a:pt x="1538590" y="4174034"/>
                </a:lnTo>
                <a:lnTo>
                  <a:pt x="1551984" y="4175149"/>
                </a:lnTo>
                <a:lnTo>
                  <a:pt x="1580561" y="4177825"/>
                </a:lnTo>
                <a:lnTo>
                  <a:pt x="1638902" y="4183623"/>
                </a:lnTo>
                <a:lnTo>
                  <a:pt x="1667774" y="4186522"/>
                </a:lnTo>
                <a:lnTo>
                  <a:pt x="1681169" y="4187414"/>
                </a:lnTo>
                <a:lnTo>
                  <a:pt x="1694864" y="4188083"/>
                </a:lnTo>
                <a:lnTo>
                  <a:pt x="1698135" y="4188083"/>
                </a:lnTo>
                <a:lnTo>
                  <a:pt x="1701411" y="4187861"/>
                </a:lnTo>
                <a:lnTo>
                  <a:pt x="1705278" y="4186968"/>
                </a:lnTo>
                <a:lnTo>
                  <a:pt x="1709448" y="4185853"/>
                </a:lnTo>
                <a:lnTo>
                  <a:pt x="1717185" y="4183847"/>
                </a:lnTo>
                <a:lnTo>
                  <a:pt x="1721353" y="4183177"/>
                </a:lnTo>
                <a:lnTo>
                  <a:pt x="1725224" y="4182508"/>
                </a:lnTo>
                <a:lnTo>
                  <a:pt x="1729094" y="4182285"/>
                </a:lnTo>
                <a:lnTo>
                  <a:pt x="1732665" y="4182508"/>
                </a:lnTo>
                <a:lnTo>
                  <a:pt x="1734151" y="4183177"/>
                </a:lnTo>
                <a:lnTo>
                  <a:pt x="1735642" y="4183623"/>
                </a:lnTo>
                <a:lnTo>
                  <a:pt x="1737129" y="4184292"/>
                </a:lnTo>
                <a:lnTo>
                  <a:pt x="1738915" y="4184962"/>
                </a:lnTo>
                <a:lnTo>
                  <a:pt x="1739808" y="4186299"/>
                </a:lnTo>
                <a:lnTo>
                  <a:pt x="1741296" y="4187637"/>
                </a:lnTo>
                <a:lnTo>
                  <a:pt x="1742487" y="4189198"/>
                </a:lnTo>
                <a:lnTo>
                  <a:pt x="1743381" y="4190982"/>
                </a:lnTo>
                <a:lnTo>
                  <a:pt x="1743975" y="4193212"/>
                </a:lnTo>
                <a:lnTo>
                  <a:pt x="1744867" y="4195442"/>
                </a:lnTo>
                <a:lnTo>
                  <a:pt x="1746059" y="4201463"/>
                </a:lnTo>
                <a:lnTo>
                  <a:pt x="1752012" y="4201241"/>
                </a:lnTo>
                <a:lnTo>
                  <a:pt x="1758857" y="4201463"/>
                </a:lnTo>
                <a:lnTo>
                  <a:pt x="1765110" y="4201463"/>
                </a:lnTo>
                <a:lnTo>
                  <a:pt x="1771062" y="4201241"/>
                </a:lnTo>
                <a:lnTo>
                  <a:pt x="1774040" y="4200572"/>
                </a:lnTo>
                <a:lnTo>
                  <a:pt x="1776720" y="4200348"/>
                </a:lnTo>
                <a:lnTo>
                  <a:pt x="1779398" y="4199457"/>
                </a:lnTo>
                <a:lnTo>
                  <a:pt x="1781778" y="4198565"/>
                </a:lnTo>
                <a:lnTo>
                  <a:pt x="1783862" y="4197449"/>
                </a:lnTo>
                <a:lnTo>
                  <a:pt x="1785946" y="4195888"/>
                </a:lnTo>
                <a:lnTo>
                  <a:pt x="1787434" y="4194104"/>
                </a:lnTo>
                <a:lnTo>
                  <a:pt x="1788325" y="4191874"/>
                </a:lnTo>
                <a:lnTo>
                  <a:pt x="1790113" y="4192321"/>
                </a:lnTo>
                <a:lnTo>
                  <a:pt x="1791898" y="4193212"/>
                </a:lnTo>
                <a:lnTo>
                  <a:pt x="1793087" y="4194327"/>
                </a:lnTo>
                <a:lnTo>
                  <a:pt x="1794577" y="4195442"/>
                </a:lnTo>
                <a:lnTo>
                  <a:pt x="1796662" y="4198342"/>
                </a:lnTo>
                <a:lnTo>
                  <a:pt x="1798744" y="4200795"/>
                </a:lnTo>
                <a:lnTo>
                  <a:pt x="1801124" y="4203471"/>
                </a:lnTo>
                <a:lnTo>
                  <a:pt x="1802912" y="4204586"/>
                </a:lnTo>
                <a:lnTo>
                  <a:pt x="1804399" y="4205032"/>
                </a:lnTo>
                <a:lnTo>
                  <a:pt x="1806186" y="4205701"/>
                </a:lnTo>
                <a:lnTo>
                  <a:pt x="1808270" y="4205923"/>
                </a:lnTo>
                <a:lnTo>
                  <a:pt x="1810948" y="4205701"/>
                </a:lnTo>
                <a:lnTo>
                  <a:pt x="1813628" y="4205032"/>
                </a:lnTo>
                <a:lnTo>
                  <a:pt x="1815114" y="4204808"/>
                </a:lnTo>
                <a:lnTo>
                  <a:pt x="1816008" y="4203917"/>
                </a:lnTo>
                <a:lnTo>
                  <a:pt x="1817794" y="4202578"/>
                </a:lnTo>
                <a:lnTo>
                  <a:pt x="1818686" y="4201687"/>
                </a:lnTo>
                <a:lnTo>
                  <a:pt x="1819582" y="4201241"/>
                </a:lnTo>
                <a:lnTo>
                  <a:pt x="1820770" y="4200795"/>
                </a:lnTo>
                <a:lnTo>
                  <a:pt x="1822258" y="4200572"/>
                </a:lnTo>
                <a:lnTo>
                  <a:pt x="1823748" y="4200348"/>
                </a:lnTo>
                <a:lnTo>
                  <a:pt x="1824638" y="4199680"/>
                </a:lnTo>
                <a:lnTo>
                  <a:pt x="1824940" y="4198787"/>
                </a:lnTo>
                <a:lnTo>
                  <a:pt x="1824940" y="4197672"/>
                </a:lnTo>
                <a:lnTo>
                  <a:pt x="1824638" y="4194551"/>
                </a:lnTo>
                <a:lnTo>
                  <a:pt x="1823450" y="4191206"/>
                </a:lnTo>
                <a:lnTo>
                  <a:pt x="1822855" y="4187637"/>
                </a:lnTo>
                <a:lnTo>
                  <a:pt x="1822258" y="4185631"/>
                </a:lnTo>
                <a:lnTo>
                  <a:pt x="1822258" y="4183847"/>
                </a:lnTo>
                <a:lnTo>
                  <a:pt x="1822855" y="4182285"/>
                </a:lnTo>
                <a:lnTo>
                  <a:pt x="1823450" y="4180501"/>
                </a:lnTo>
                <a:lnTo>
                  <a:pt x="1824940" y="4179163"/>
                </a:lnTo>
                <a:lnTo>
                  <a:pt x="1826426" y="4178048"/>
                </a:lnTo>
                <a:lnTo>
                  <a:pt x="1827318" y="4178048"/>
                </a:lnTo>
                <a:lnTo>
                  <a:pt x="1827913" y="4178048"/>
                </a:lnTo>
                <a:lnTo>
                  <a:pt x="1829402" y="4178940"/>
                </a:lnTo>
                <a:lnTo>
                  <a:pt x="1830892" y="4180278"/>
                </a:lnTo>
                <a:lnTo>
                  <a:pt x="1832380" y="4182062"/>
                </a:lnTo>
                <a:lnTo>
                  <a:pt x="1835058" y="4186299"/>
                </a:lnTo>
                <a:lnTo>
                  <a:pt x="1837438" y="4190759"/>
                </a:lnTo>
                <a:lnTo>
                  <a:pt x="1839226" y="4193882"/>
                </a:lnTo>
                <a:lnTo>
                  <a:pt x="1840417" y="4194997"/>
                </a:lnTo>
                <a:lnTo>
                  <a:pt x="1841011" y="4195219"/>
                </a:lnTo>
                <a:lnTo>
                  <a:pt x="1841606" y="4194997"/>
                </a:lnTo>
                <a:lnTo>
                  <a:pt x="1841905" y="4194551"/>
                </a:lnTo>
                <a:lnTo>
                  <a:pt x="1842796" y="4193212"/>
                </a:lnTo>
                <a:lnTo>
                  <a:pt x="1843096" y="4190759"/>
                </a:lnTo>
                <a:lnTo>
                  <a:pt x="1843690" y="4186746"/>
                </a:lnTo>
                <a:lnTo>
                  <a:pt x="1848454" y="4188976"/>
                </a:lnTo>
                <a:lnTo>
                  <a:pt x="1853215" y="4191206"/>
                </a:lnTo>
                <a:lnTo>
                  <a:pt x="1863037" y="4194551"/>
                </a:lnTo>
                <a:lnTo>
                  <a:pt x="1873157" y="4197672"/>
                </a:lnTo>
                <a:lnTo>
                  <a:pt x="1883278" y="4200126"/>
                </a:lnTo>
                <a:lnTo>
                  <a:pt x="1893994" y="4201910"/>
                </a:lnTo>
                <a:lnTo>
                  <a:pt x="1904710" y="4203471"/>
                </a:lnTo>
                <a:lnTo>
                  <a:pt x="1915723" y="4204140"/>
                </a:lnTo>
                <a:lnTo>
                  <a:pt x="1927333" y="4204808"/>
                </a:lnTo>
                <a:lnTo>
                  <a:pt x="1938941" y="4205032"/>
                </a:lnTo>
                <a:lnTo>
                  <a:pt x="1951145" y="4205032"/>
                </a:lnTo>
                <a:lnTo>
                  <a:pt x="1975852" y="4204808"/>
                </a:lnTo>
                <a:lnTo>
                  <a:pt x="2002641" y="4203917"/>
                </a:lnTo>
                <a:lnTo>
                  <a:pt x="2030918" y="4203025"/>
                </a:lnTo>
                <a:lnTo>
                  <a:pt x="2032404" y="4205478"/>
                </a:lnTo>
                <a:lnTo>
                  <a:pt x="2033892" y="4207262"/>
                </a:lnTo>
                <a:lnTo>
                  <a:pt x="2035680" y="4209046"/>
                </a:lnTo>
                <a:lnTo>
                  <a:pt x="2037762" y="4210830"/>
                </a:lnTo>
                <a:lnTo>
                  <a:pt x="2039549" y="4212168"/>
                </a:lnTo>
                <a:lnTo>
                  <a:pt x="2041931" y="4213283"/>
                </a:lnTo>
                <a:lnTo>
                  <a:pt x="2046395" y="4215513"/>
                </a:lnTo>
                <a:lnTo>
                  <a:pt x="2051158" y="4217297"/>
                </a:lnTo>
                <a:lnTo>
                  <a:pt x="2056516" y="4218412"/>
                </a:lnTo>
                <a:lnTo>
                  <a:pt x="2062169" y="4218858"/>
                </a:lnTo>
                <a:lnTo>
                  <a:pt x="2067529" y="4219081"/>
                </a:lnTo>
                <a:lnTo>
                  <a:pt x="2072887" y="4219081"/>
                </a:lnTo>
                <a:lnTo>
                  <a:pt x="2078542" y="4219081"/>
                </a:lnTo>
                <a:lnTo>
                  <a:pt x="2089555" y="4217966"/>
                </a:lnTo>
                <a:lnTo>
                  <a:pt x="2107713" y="4215736"/>
                </a:lnTo>
                <a:lnTo>
                  <a:pt x="2107415" y="4213729"/>
                </a:lnTo>
                <a:lnTo>
                  <a:pt x="2106523" y="4212391"/>
                </a:lnTo>
                <a:lnTo>
                  <a:pt x="2105331" y="4211276"/>
                </a:lnTo>
                <a:lnTo>
                  <a:pt x="2103544" y="4211053"/>
                </a:lnTo>
                <a:lnTo>
                  <a:pt x="2101759" y="4210830"/>
                </a:lnTo>
                <a:lnTo>
                  <a:pt x="2099377" y="4211053"/>
                </a:lnTo>
                <a:lnTo>
                  <a:pt x="2094913" y="4211499"/>
                </a:lnTo>
                <a:lnTo>
                  <a:pt x="2092533" y="4211499"/>
                </a:lnTo>
                <a:lnTo>
                  <a:pt x="2090448" y="4211499"/>
                </a:lnTo>
                <a:lnTo>
                  <a:pt x="2088365" y="4211276"/>
                </a:lnTo>
                <a:lnTo>
                  <a:pt x="2086876" y="4210830"/>
                </a:lnTo>
                <a:lnTo>
                  <a:pt x="2085685" y="4209492"/>
                </a:lnTo>
                <a:lnTo>
                  <a:pt x="2085388" y="4207931"/>
                </a:lnTo>
                <a:lnTo>
                  <a:pt x="2085388" y="4205701"/>
                </a:lnTo>
                <a:lnTo>
                  <a:pt x="2086281" y="4202578"/>
                </a:lnTo>
                <a:lnTo>
                  <a:pt x="2091343" y="4202802"/>
                </a:lnTo>
                <a:lnTo>
                  <a:pt x="2096401" y="4202802"/>
                </a:lnTo>
                <a:lnTo>
                  <a:pt x="2100866" y="4202578"/>
                </a:lnTo>
                <a:lnTo>
                  <a:pt x="2105033" y="4201687"/>
                </a:lnTo>
                <a:lnTo>
                  <a:pt x="2108903" y="4200795"/>
                </a:lnTo>
                <a:lnTo>
                  <a:pt x="2113070" y="4199680"/>
                </a:lnTo>
                <a:lnTo>
                  <a:pt x="2120513" y="4197672"/>
                </a:lnTo>
                <a:lnTo>
                  <a:pt x="2119322" y="4200572"/>
                </a:lnTo>
                <a:lnTo>
                  <a:pt x="2118726" y="4203025"/>
                </a:lnTo>
                <a:lnTo>
                  <a:pt x="2118131" y="4205701"/>
                </a:lnTo>
                <a:lnTo>
                  <a:pt x="2118726" y="4207708"/>
                </a:lnTo>
                <a:lnTo>
                  <a:pt x="2119023" y="4209492"/>
                </a:lnTo>
                <a:lnTo>
                  <a:pt x="2119619" y="4211276"/>
                </a:lnTo>
                <a:lnTo>
                  <a:pt x="2120810" y="4212614"/>
                </a:lnTo>
                <a:lnTo>
                  <a:pt x="2122000" y="4213729"/>
                </a:lnTo>
                <a:lnTo>
                  <a:pt x="2123785" y="4215066"/>
                </a:lnTo>
                <a:lnTo>
                  <a:pt x="2125274" y="4215736"/>
                </a:lnTo>
                <a:lnTo>
                  <a:pt x="2127654" y="4216628"/>
                </a:lnTo>
                <a:lnTo>
                  <a:pt x="2129738" y="4217297"/>
                </a:lnTo>
                <a:lnTo>
                  <a:pt x="2134799" y="4217743"/>
                </a:lnTo>
                <a:lnTo>
                  <a:pt x="2140157" y="4217966"/>
                </a:lnTo>
                <a:lnTo>
                  <a:pt x="2145812" y="4217966"/>
                </a:lnTo>
                <a:lnTo>
                  <a:pt x="2151766" y="4217520"/>
                </a:lnTo>
                <a:lnTo>
                  <a:pt x="2163076" y="4216405"/>
                </a:lnTo>
                <a:lnTo>
                  <a:pt x="2173196" y="4215290"/>
                </a:lnTo>
                <a:lnTo>
                  <a:pt x="2177067" y="4215066"/>
                </a:lnTo>
                <a:lnTo>
                  <a:pt x="2180042" y="4215066"/>
                </a:lnTo>
                <a:lnTo>
                  <a:pt x="2179446" y="4212614"/>
                </a:lnTo>
                <a:lnTo>
                  <a:pt x="2178851" y="4211053"/>
                </a:lnTo>
                <a:lnTo>
                  <a:pt x="2177958" y="4209492"/>
                </a:lnTo>
                <a:lnTo>
                  <a:pt x="2176471" y="4208154"/>
                </a:lnTo>
                <a:lnTo>
                  <a:pt x="2174982" y="4207262"/>
                </a:lnTo>
                <a:lnTo>
                  <a:pt x="2173493" y="4206816"/>
                </a:lnTo>
                <a:lnTo>
                  <a:pt x="2171409" y="4206147"/>
                </a:lnTo>
                <a:lnTo>
                  <a:pt x="2169326" y="4206147"/>
                </a:lnTo>
                <a:lnTo>
                  <a:pt x="2164863" y="4205923"/>
                </a:lnTo>
                <a:lnTo>
                  <a:pt x="2159504" y="4206147"/>
                </a:lnTo>
                <a:lnTo>
                  <a:pt x="2154742" y="4206593"/>
                </a:lnTo>
                <a:lnTo>
                  <a:pt x="2150278" y="4206593"/>
                </a:lnTo>
                <a:lnTo>
                  <a:pt x="2154444" y="4203471"/>
                </a:lnTo>
                <a:lnTo>
                  <a:pt x="2158610" y="4200795"/>
                </a:lnTo>
                <a:lnTo>
                  <a:pt x="2162480" y="4198787"/>
                </a:lnTo>
                <a:lnTo>
                  <a:pt x="2167244" y="4197003"/>
                </a:lnTo>
                <a:lnTo>
                  <a:pt x="2171409" y="4195888"/>
                </a:lnTo>
                <a:lnTo>
                  <a:pt x="2175876" y="4194551"/>
                </a:lnTo>
                <a:lnTo>
                  <a:pt x="2180340" y="4194104"/>
                </a:lnTo>
                <a:lnTo>
                  <a:pt x="2184804" y="4193436"/>
                </a:lnTo>
                <a:lnTo>
                  <a:pt x="2189865" y="4193436"/>
                </a:lnTo>
                <a:lnTo>
                  <a:pt x="2194329" y="4193436"/>
                </a:lnTo>
                <a:lnTo>
                  <a:pt x="2199092" y="4193882"/>
                </a:lnTo>
                <a:lnTo>
                  <a:pt x="2203557" y="4194327"/>
                </a:lnTo>
                <a:lnTo>
                  <a:pt x="2213380" y="4196112"/>
                </a:lnTo>
                <a:lnTo>
                  <a:pt x="2223204" y="4197672"/>
                </a:lnTo>
                <a:lnTo>
                  <a:pt x="2243145" y="4202356"/>
                </a:lnTo>
                <a:lnTo>
                  <a:pt x="2252970" y="4204140"/>
                </a:lnTo>
                <a:lnTo>
                  <a:pt x="2263089" y="4205923"/>
                </a:lnTo>
                <a:lnTo>
                  <a:pt x="2268445" y="4206593"/>
                </a:lnTo>
                <a:lnTo>
                  <a:pt x="2273210" y="4207038"/>
                </a:lnTo>
                <a:lnTo>
                  <a:pt x="2278270" y="4207262"/>
                </a:lnTo>
                <a:lnTo>
                  <a:pt x="2283329" y="4207262"/>
                </a:lnTo>
                <a:lnTo>
                  <a:pt x="2288390" y="4207038"/>
                </a:lnTo>
                <a:lnTo>
                  <a:pt x="2293152" y="4206816"/>
                </a:lnTo>
                <a:lnTo>
                  <a:pt x="2298510" y="4205923"/>
                </a:lnTo>
                <a:lnTo>
                  <a:pt x="2303270" y="4204808"/>
                </a:lnTo>
                <a:lnTo>
                  <a:pt x="2303270" y="4206593"/>
                </a:lnTo>
                <a:lnTo>
                  <a:pt x="2303270" y="4207931"/>
                </a:lnTo>
                <a:lnTo>
                  <a:pt x="2304165" y="4209046"/>
                </a:lnTo>
                <a:lnTo>
                  <a:pt x="2304759" y="4210161"/>
                </a:lnTo>
                <a:lnTo>
                  <a:pt x="2305653" y="4210830"/>
                </a:lnTo>
                <a:lnTo>
                  <a:pt x="2306844" y="4211276"/>
                </a:lnTo>
                <a:lnTo>
                  <a:pt x="2308928" y="4212168"/>
                </a:lnTo>
                <a:lnTo>
                  <a:pt x="2311608" y="4213060"/>
                </a:lnTo>
                <a:lnTo>
                  <a:pt x="2313988" y="4213729"/>
                </a:lnTo>
                <a:lnTo>
                  <a:pt x="2314584" y="4214621"/>
                </a:lnTo>
                <a:lnTo>
                  <a:pt x="2315476" y="4215513"/>
                </a:lnTo>
                <a:lnTo>
                  <a:pt x="2315775" y="4216628"/>
                </a:lnTo>
                <a:lnTo>
                  <a:pt x="2316071" y="4217966"/>
                </a:lnTo>
                <a:lnTo>
                  <a:pt x="2319941" y="4216181"/>
                </a:lnTo>
                <a:lnTo>
                  <a:pt x="2323809" y="4214175"/>
                </a:lnTo>
                <a:lnTo>
                  <a:pt x="2327382" y="4212391"/>
                </a:lnTo>
                <a:lnTo>
                  <a:pt x="2331252" y="4211276"/>
                </a:lnTo>
                <a:lnTo>
                  <a:pt x="2335120" y="4210161"/>
                </a:lnTo>
                <a:lnTo>
                  <a:pt x="2338694" y="4209269"/>
                </a:lnTo>
                <a:lnTo>
                  <a:pt x="2342563" y="4208377"/>
                </a:lnTo>
                <a:lnTo>
                  <a:pt x="2346432" y="4208154"/>
                </a:lnTo>
                <a:lnTo>
                  <a:pt x="2353874" y="4207708"/>
                </a:lnTo>
                <a:lnTo>
                  <a:pt x="2361314" y="4207708"/>
                </a:lnTo>
                <a:lnTo>
                  <a:pt x="2368757" y="4208154"/>
                </a:lnTo>
                <a:lnTo>
                  <a:pt x="2376495" y="4209046"/>
                </a:lnTo>
                <a:lnTo>
                  <a:pt x="2391377" y="4210830"/>
                </a:lnTo>
                <a:lnTo>
                  <a:pt x="2399117" y="4211499"/>
                </a:lnTo>
                <a:lnTo>
                  <a:pt x="2406260" y="4211945"/>
                </a:lnTo>
                <a:lnTo>
                  <a:pt x="2413703" y="4211945"/>
                </a:lnTo>
                <a:lnTo>
                  <a:pt x="2420844" y="4211276"/>
                </a:lnTo>
                <a:lnTo>
                  <a:pt x="2424715" y="4210830"/>
                </a:lnTo>
                <a:lnTo>
                  <a:pt x="2427991" y="4210161"/>
                </a:lnTo>
                <a:lnTo>
                  <a:pt x="2431858" y="4209046"/>
                </a:lnTo>
                <a:lnTo>
                  <a:pt x="2435132" y="4207931"/>
                </a:lnTo>
                <a:lnTo>
                  <a:pt x="2446743" y="4210830"/>
                </a:lnTo>
                <a:lnTo>
                  <a:pt x="2457754" y="4213283"/>
                </a:lnTo>
                <a:lnTo>
                  <a:pt x="2467875" y="4215066"/>
                </a:lnTo>
                <a:lnTo>
                  <a:pt x="2477400" y="4216405"/>
                </a:lnTo>
                <a:lnTo>
                  <a:pt x="2486329" y="4217297"/>
                </a:lnTo>
                <a:lnTo>
                  <a:pt x="2495259" y="4217743"/>
                </a:lnTo>
                <a:lnTo>
                  <a:pt x="2503594" y="4217743"/>
                </a:lnTo>
                <a:lnTo>
                  <a:pt x="2512225" y="4217743"/>
                </a:lnTo>
                <a:lnTo>
                  <a:pt x="2520857" y="4217297"/>
                </a:lnTo>
                <a:lnTo>
                  <a:pt x="2529489" y="4216181"/>
                </a:lnTo>
                <a:lnTo>
                  <a:pt x="2538718" y="4215066"/>
                </a:lnTo>
                <a:lnTo>
                  <a:pt x="2548539" y="4213506"/>
                </a:lnTo>
                <a:lnTo>
                  <a:pt x="2569078" y="4210161"/>
                </a:lnTo>
                <a:lnTo>
                  <a:pt x="2592892" y="4206147"/>
                </a:lnTo>
                <a:lnTo>
                  <a:pt x="2591701" y="4204808"/>
                </a:lnTo>
                <a:lnTo>
                  <a:pt x="2590509" y="4202802"/>
                </a:lnTo>
                <a:lnTo>
                  <a:pt x="2589915" y="4200795"/>
                </a:lnTo>
                <a:lnTo>
                  <a:pt x="2589617" y="4198787"/>
                </a:lnTo>
                <a:lnTo>
                  <a:pt x="2588724" y="4193882"/>
                </a:lnTo>
                <a:lnTo>
                  <a:pt x="2588427" y="4188083"/>
                </a:lnTo>
                <a:lnTo>
                  <a:pt x="2586937" y="4191652"/>
                </a:lnTo>
                <a:lnTo>
                  <a:pt x="2585450" y="4193882"/>
                </a:lnTo>
                <a:lnTo>
                  <a:pt x="2583367" y="4195219"/>
                </a:lnTo>
                <a:lnTo>
                  <a:pt x="2581878" y="4195888"/>
                </a:lnTo>
                <a:lnTo>
                  <a:pt x="2580389" y="4195888"/>
                </a:lnTo>
                <a:lnTo>
                  <a:pt x="2578902" y="4195442"/>
                </a:lnTo>
                <a:lnTo>
                  <a:pt x="2577412" y="4194327"/>
                </a:lnTo>
                <a:lnTo>
                  <a:pt x="2575924" y="4193212"/>
                </a:lnTo>
                <a:lnTo>
                  <a:pt x="2572948" y="4189867"/>
                </a:lnTo>
                <a:lnTo>
                  <a:pt x="2569971" y="4185853"/>
                </a:lnTo>
                <a:lnTo>
                  <a:pt x="2566399" y="4182285"/>
                </a:lnTo>
                <a:lnTo>
                  <a:pt x="2564613" y="4180947"/>
                </a:lnTo>
                <a:lnTo>
                  <a:pt x="2562828" y="4179609"/>
                </a:lnTo>
                <a:lnTo>
                  <a:pt x="2560148" y="4181393"/>
                </a:lnTo>
                <a:lnTo>
                  <a:pt x="2557470" y="4182732"/>
                </a:lnTo>
                <a:lnTo>
                  <a:pt x="2555982" y="4183400"/>
                </a:lnTo>
                <a:lnTo>
                  <a:pt x="2554195" y="4183847"/>
                </a:lnTo>
                <a:lnTo>
                  <a:pt x="2552112" y="4184292"/>
                </a:lnTo>
                <a:lnTo>
                  <a:pt x="2550325" y="4184292"/>
                </a:lnTo>
                <a:lnTo>
                  <a:pt x="2551517" y="4185853"/>
                </a:lnTo>
                <a:lnTo>
                  <a:pt x="2553005" y="4187414"/>
                </a:lnTo>
                <a:lnTo>
                  <a:pt x="2554790" y="4188752"/>
                </a:lnTo>
                <a:lnTo>
                  <a:pt x="2556874" y="4189867"/>
                </a:lnTo>
                <a:lnTo>
                  <a:pt x="2560446" y="4191652"/>
                </a:lnTo>
                <a:lnTo>
                  <a:pt x="2564613" y="4193436"/>
                </a:lnTo>
                <a:lnTo>
                  <a:pt x="2568483" y="4195442"/>
                </a:lnTo>
                <a:lnTo>
                  <a:pt x="2570269" y="4197003"/>
                </a:lnTo>
                <a:lnTo>
                  <a:pt x="2571757" y="4198342"/>
                </a:lnTo>
                <a:lnTo>
                  <a:pt x="2573246" y="4200126"/>
                </a:lnTo>
                <a:lnTo>
                  <a:pt x="2574436" y="4201687"/>
                </a:lnTo>
                <a:lnTo>
                  <a:pt x="2575031" y="4203917"/>
                </a:lnTo>
                <a:lnTo>
                  <a:pt x="2575924" y="4206593"/>
                </a:lnTo>
                <a:lnTo>
                  <a:pt x="2573542" y="4206147"/>
                </a:lnTo>
                <a:lnTo>
                  <a:pt x="2571460" y="4205701"/>
                </a:lnTo>
                <a:lnTo>
                  <a:pt x="2569673" y="4204808"/>
                </a:lnTo>
                <a:lnTo>
                  <a:pt x="2567590" y="4203917"/>
                </a:lnTo>
                <a:lnTo>
                  <a:pt x="2564315" y="4201687"/>
                </a:lnTo>
                <a:lnTo>
                  <a:pt x="2560745" y="4199680"/>
                </a:lnTo>
                <a:lnTo>
                  <a:pt x="2557470" y="4198118"/>
                </a:lnTo>
                <a:lnTo>
                  <a:pt x="2555090" y="4197227"/>
                </a:lnTo>
                <a:lnTo>
                  <a:pt x="2553302" y="4197003"/>
                </a:lnTo>
                <a:lnTo>
                  <a:pt x="2550624" y="4196557"/>
                </a:lnTo>
                <a:lnTo>
                  <a:pt x="2547946" y="4196557"/>
                </a:lnTo>
                <a:lnTo>
                  <a:pt x="2544967" y="4197003"/>
                </a:lnTo>
                <a:lnTo>
                  <a:pt x="2541693" y="4197672"/>
                </a:lnTo>
                <a:lnTo>
                  <a:pt x="2540801" y="4194551"/>
                </a:lnTo>
                <a:lnTo>
                  <a:pt x="2540503" y="4191652"/>
                </a:lnTo>
                <a:lnTo>
                  <a:pt x="2540205" y="4186522"/>
                </a:lnTo>
                <a:lnTo>
                  <a:pt x="2540503" y="4182285"/>
                </a:lnTo>
                <a:lnTo>
                  <a:pt x="2540205" y="4179163"/>
                </a:lnTo>
                <a:lnTo>
                  <a:pt x="2539908" y="4178048"/>
                </a:lnTo>
                <a:lnTo>
                  <a:pt x="2539013" y="4176933"/>
                </a:lnTo>
                <a:lnTo>
                  <a:pt x="2537824" y="4176041"/>
                </a:lnTo>
                <a:lnTo>
                  <a:pt x="2536335" y="4175372"/>
                </a:lnTo>
                <a:lnTo>
                  <a:pt x="2534550" y="4175149"/>
                </a:lnTo>
                <a:lnTo>
                  <a:pt x="2531871" y="4175149"/>
                </a:lnTo>
                <a:lnTo>
                  <a:pt x="2528597" y="4175149"/>
                </a:lnTo>
                <a:lnTo>
                  <a:pt x="2524727" y="4175372"/>
                </a:lnTo>
                <a:lnTo>
                  <a:pt x="2526215" y="4174703"/>
                </a:lnTo>
                <a:lnTo>
                  <a:pt x="2527702" y="4173811"/>
                </a:lnTo>
                <a:lnTo>
                  <a:pt x="2530382" y="4171581"/>
                </a:lnTo>
                <a:lnTo>
                  <a:pt x="2535738" y="4166675"/>
                </a:lnTo>
                <a:lnTo>
                  <a:pt x="2538418" y="4164445"/>
                </a:lnTo>
                <a:lnTo>
                  <a:pt x="2539908" y="4163552"/>
                </a:lnTo>
                <a:lnTo>
                  <a:pt x="2541396" y="4162884"/>
                </a:lnTo>
                <a:lnTo>
                  <a:pt x="2543182" y="4162215"/>
                </a:lnTo>
                <a:lnTo>
                  <a:pt x="2545563" y="4161769"/>
                </a:lnTo>
                <a:lnTo>
                  <a:pt x="2547647" y="4161769"/>
                </a:lnTo>
                <a:lnTo>
                  <a:pt x="2550029" y="4161769"/>
                </a:lnTo>
                <a:lnTo>
                  <a:pt x="2550029" y="4159092"/>
                </a:lnTo>
                <a:lnTo>
                  <a:pt x="2549134" y="4156639"/>
                </a:lnTo>
                <a:lnTo>
                  <a:pt x="2547647" y="4154632"/>
                </a:lnTo>
                <a:lnTo>
                  <a:pt x="2546159" y="4152626"/>
                </a:lnTo>
                <a:lnTo>
                  <a:pt x="2544076" y="4150842"/>
                </a:lnTo>
                <a:lnTo>
                  <a:pt x="2541396" y="4149503"/>
                </a:lnTo>
                <a:lnTo>
                  <a:pt x="2538718" y="4148388"/>
                </a:lnTo>
                <a:lnTo>
                  <a:pt x="2535738" y="4147273"/>
                </a:lnTo>
                <a:lnTo>
                  <a:pt x="2532167" y="4146604"/>
                </a:lnTo>
                <a:lnTo>
                  <a:pt x="2528895" y="4145935"/>
                </a:lnTo>
                <a:lnTo>
                  <a:pt x="2525619" y="4145489"/>
                </a:lnTo>
                <a:lnTo>
                  <a:pt x="2521752" y="4145267"/>
                </a:lnTo>
                <a:lnTo>
                  <a:pt x="2514606" y="4145043"/>
                </a:lnTo>
                <a:lnTo>
                  <a:pt x="2507463" y="4145267"/>
                </a:lnTo>
                <a:lnTo>
                  <a:pt x="2500617" y="4146158"/>
                </a:lnTo>
                <a:lnTo>
                  <a:pt x="2494963" y="4147050"/>
                </a:lnTo>
                <a:lnTo>
                  <a:pt x="2490497" y="4148388"/>
                </a:lnTo>
                <a:lnTo>
                  <a:pt x="2489009" y="4149058"/>
                </a:lnTo>
                <a:lnTo>
                  <a:pt x="2487521" y="4149503"/>
                </a:lnTo>
                <a:lnTo>
                  <a:pt x="2486627" y="4150173"/>
                </a:lnTo>
                <a:lnTo>
                  <a:pt x="2486627" y="4150618"/>
                </a:lnTo>
                <a:lnTo>
                  <a:pt x="2487222" y="4151288"/>
                </a:lnTo>
                <a:lnTo>
                  <a:pt x="2487817" y="4151733"/>
                </a:lnTo>
                <a:lnTo>
                  <a:pt x="2489605" y="4152402"/>
                </a:lnTo>
                <a:lnTo>
                  <a:pt x="2491985" y="4152626"/>
                </a:lnTo>
                <a:lnTo>
                  <a:pt x="2499128" y="4153294"/>
                </a:lnTo>
                <a:lnTo>
                  <a:pt x="2497939" y="4154409"/>
                </a:lnTo>
                <a:lnTo>
                  <a:pt x="2496448" y="4155079"/>
                </a:lnTo>
                <a:lnTo>
                  <a:pt x="2494963" y="4155971"/>
                </a:lnTo>
                <a:lnTo>
                  <a:pt x="2493474" y="4156639"/>
                </a:lnTo>
                <a:lnTo>
                  <a:pt x="2490199" y="4157532"/>
                </a:lnTo>
                <a:lnTo>
                  <a:pt x="2486329" y="4157754"/>
                </a:lnTo>
                <a:lnTo>
                  <a:pt x="2482163" y="4157754"/>
                </a:lnTo>
                <a:lnTo>
                  <a:pt x="2477996" y="4157532"/>
                </a:lnTo>
                <a:lnTo>
                  <a:pt x="2470256" y="4156862"/>
                </a:lnTo>
                <a:lnTo>
                  <a:pt x="2466387" y="4156862"/>
                </a:lnTo>
                <a:lnTo>
                  <a:pt x="2463112" y="4156862"/>
                </a:lnTo>
                <a:lnTo>
                  <a:pt x="2460135" y="4157086"/>
                </a:lnTo>
                <a:lnTo>
                  <a:pt x="2457754" y="4157754"/>
                </a:lnTo>
                <a:lnTo>
                  <a:pt x="2456862" y="4158647"/>
                </a:lnTo>
                <a:lnTo>
                  <a:pt x="2456267" y="4159092"/>
                </a:lnTo>
                <a:lnTo>
                  <a:pt x="2455374" y="4159984"/>
                </a:lnTo>
                <a:lnTo>
                  <a:pt x="2455074" y="4161099"/>
                </a:lnTo>
                <a:lnTo>
                  <a:pt x="2455074" y="4162215"/>
                </a:lnTo>
                <a:lnTo>
                  <a:pt x="2455374" y="4163552"/>
                </a:lnTo>
                <a:lnTo>
                  <a:pt x="2456564" y="4167344"/>
                </a:lnTo>
                <a:lnTo>
                  <a:pt x="2450909" y="4168459"/>
                </a:lnTo>
                <a:lnTo>
                  <a:pt x="2446146" y="4168682"/>
                </a:lnTo>
                <a:lnTo>
                  <a:pt x="2441979" y="4168682"/>
                </a:lnTo>
                <a:lnTo>
                  <a:pt x="2437812" y="4168236"/>
                </a:lnTo>
                <a:lnTo>
                  <a:pt x="2433943" y="4167121"/>
                </a:lnTo>
                <a:lnTo>
                  <a:pt x="2430669" y="4165560"/>
                </a:lnTo>
                <a:lnTo>
                  <a:pt x="2427096" y="4164222"/>
                </a:lnTo>
                <a:lnTo>
                  <a:pt x="2423824" y="4162437"/>
                </a:lnTo>
                <a:lnTo>
                  <a:pt x="2417869" y="4159092"/>
                </a:lnTo>
                <a:lnTo>
                  <a:pt x="2414894" y="4157532"/>
                </a:lnTo>
                <a:lnTo>
                  <a:pt x="2411916" y="4155971"/>
                </a:lnTo>
                <a:lnTo>
                  <a:pt x="2408345" y="4155079"/>
                </a:lnTo>
                <a:lnTo>
                  <a:pt x="2404772" y="4154409"/>
                </a:lnTo>
                <a:lnTo>
                  <a:pt x="2400902" y="4153963"/>
                </a:lnTo>
                <a:lnTo>
                  <a:pt x="2396735" y="4154409"/>
                </a:lnTo>
                <a:lnTo>
                  <a:pt x="2393460" y="4154856"/>
                </a:lnTo>
                <a:lnTo>
                  <a:pt x="2390485" y="4155971"/>
                </a:lnTo>
                <a:lnTo>
                  <a:pt x="2387807" y="4157086"/>
                </a:lnTo>
                <a:lnTo>
                  <a:pt x="2385129" y="4158869"/>
                </a:lnTo>
                <a:lnTo>
                  <a:pt x="2382449" y="4160431"/>
                </a:lnTo>
                <a:lnTo>
                  <a:pt x="2379771" y="4162437"/>
                </a:lnTo>
                <a:lnTo>
                  <a:pt x="2375304" y="4167121"/>
                </a:lnTo>
                <a:lnTo>
                  <a:pt x="2370541" y="4171581"/>
                </a:lnTo>
                <a:lnTo>
                  <a:pt x="2365483" y="4175372"/>
                </a:lnTo>
                <a:lnTo>
                  <a:pt x="2362802" y="4177379"/>
                </a:lnTo>
                <a:lnTo>
                  <a:pt x="2360124" y="4179163"/>
                </a:lnTo>
                <a:lnTo>
                  <a:pt x="2357147" y="4180501"/>
                </a:lnTo>
                <a:lnTo>
                  <a:pt x="2354172" y="4181617"/>
                </a:lnTo>
                <a:lnTo>
                  <a:pt x="2354468" y="4181393"/>
                </a:lnTo>
                <a:lnTo>
                  <a:pt x="2354468" y="4180278"/>
                </a:lnTo>
                <a:lnTo>
                  <a:pt x="2354172" y="4177156"/>
                </a:lnTo>
                <a:lnTo>
                  <a:pt x="2354172" y="4174034"/>
                </a:lnTo>
                <a:lnTo>
                  <a:pt x="2354172" y="4173142"/>
                </a:lnTo>
                <a:lnTo>
                  <a:pt x="2354172" y="4172696"/>
                </a:lnTo>
                <a:lnTo>
                  <a:pt x="2352087" y="4173588"/>
                </a:lnTo>
                <a:lnTo>
                  <a:pt x="2349706" y="4174703"/>
                </a:lnTo>
                <a:lnTo>
                  <a:pt x="2344051" y="4177825"/>
                </a:lnTo>
                <a:lnTo>
                  <a:pt x="2338097" y="4180947"/>
                </a:lnTo>
                <a:lnTo>
                  <a:pt x="2335120" y="4182285"/>
                </a:lnTo>
                <a:lnTo>
                  <a:pt x="2332145" y="4183400"/>
                </a:lnTo>
                <a:lnTo>
                  <a:pt x="2329465" y="4184292"/>
                </a:lnTo>
                <a:lnTo>
                  <a:pt x="2326489" y="4184292"/>
                </a:lnTo>
                <a:lnTo>
                  <a:pt x="2325298" y="4184292"/>
                </a:lnTo>
                <a:lnTo>
                  <a:pt x="2324107" y="4183847"/>
                </a:lnTo>
                <a:lnTo>
                  <a:pt x="2322916" y="4183400"/>
                </a:lnTo>
                <a:lnTo>
                  <a:pt x="2321726" y="4182732"/>
                </a:lnTo>
                <a:lnTo>
                  <a:pt x="2320834" y="4182062"/>
                </a:lnTo>
                <a:lnTo>
                  <a:pt x="2319642" y="4180947"/>
                </a:lnTo>
                <a:lnTo>
                  <a:pt x="2318154" y="4177825"/>
                </a:lnTo>
                <a:lnTo>
                  <a:pt x="2316964" y="4173811"/>
                </a:lnTo>
                <a:lnTo>
                  <a:pt x="2315775" y="4168682"/>
                </a:lnTo>
                <a:lnTo>
                  <a:pt x="2318154" y="4170020"/>
                </a:lnTo>
                <a:lnTo>
                  <a:pt x="2320238" y="4171581"/>
                </a:lnTo>
                <a:lnTo>
                  <a:pt x="2322618" y="4172473"/>
                </a:lnTo>
                <a:lnTo>
                  <a:pt x="2325298" y="4172919"/>
                </a:lnTo>
                <a:lnTo>
                  <a:pt x="2327978" y="4172919"/>
                </a:lnTo>
                <a:lnTo>
                  <a:pt x="2330358" y="4172919"/>
                </a:lnTo>
                <a:lnTo>
                  <a:pt x="2333036" y="4172473"/>
                </a:lnTo>
                <a:lnTo>
                  <a:pt x="2335420" y="4171581"/>
                </a:lnTo>
                <a:lnTo>
                  <a:pt x="2337800" y="4170466"/>
                </a:lnTo>
                <a:lnTo>
                  <a:pt x="2339885" y="4168905"/>
                </a:lnTo>
                <a:lnTo>
                  <a:pt x="2341668" y="4167344"/>
                </a:lnTo>
                <a:lnTo>
                  <a:pt x="2343156" y="4165337"/>
                </a:lnTo>
                <a:lnTo>
                  <a:pt x="2344348" y="4163107"/>
                </a:lnTo>
                <a:lnTo>
                  <a:pt x="2345539" y="4160431"/>
                </a:lnTo>
                <a:lnTo>
                  <a:pt x="2345836" y="4157754"/>
                </a:lnTo>
                <a:lnTo>
                  <a:pt x="2345539" y="4154856"/>
                </a:lnTo>
                <a:lnTo>
                  <a:pt x="2343752" y="4156194"/>
                </a:lnTo>
                <a:lnTo>
                  <a:pt x="2341074" y="4157754"/>
                </a:lnTo>
                <a:lnTo>
                  <a:pt x="2338396" y="4158869"/>
                </a:lnTo>
                <a:lnTo>
                  <a:pt x="2335420" y="4159762"/>
                </a:lnTo>
                <a:lnTo>
                  <a:pt x="2332442" y="4160207"/>
                </a:lnTo>
                <a:lnTo>
                  <a:pt x="2328870" y="4160877"/>
                </a:lnTo>
                <a:lnTo>
                  <a:pt x="2325596" y="4161099"/>
                </a:lnTo>
                <a:lnTo>
                  <a:pt x="2322322" y="4161099"/>
                </a:lnTo>
                <a:lnTo>
                  <a:pt x="2314286" y="4160877"/>
                </a:lnTo>
                <a:lnTo>
                  <a:pt x="2305952" y="4160207"/>
                </a:lnTo>
                <a:lnTo>
                  <a:pt x="2288390" y="4158201"/>
                </a:lnTo>
                <a:lnTo>
                  <a:pt x="2278863" y="4157086"/>
                </a:lnTo>
                <a:lnTo>
                  <a:pt x="2269043" y="4155971"/>
                </a:lnTo>
                <a:lnTo>
                  <a:pt x="2259815" y="4155524"/>
                </a:lnTo>
                <a:lnTo>
                  <a:pt x="2249991" y="4155079"/>
                </a:lnTo>
                <a:lnTo>
                  <a:pt x="2240466" y="4155079"/>
                </a:lnTo>
                <a:lnTo>
                  <a:pt x="2236002" y="4155747"/>
                </a:lnTo>
                <a:lnTo>
                  <a:pt x="2231537" y="4156194"/>
                </a:lnTo>
                <a:lnTo>
                  <a:pt x="2227071" y="4156862"/>
                </a:lnTo>
                <a:lnTo>
                  <a:pt x="2222607" y="4157977"/>
                </a:lnTo>
                <a:lnTo>
                  <a:pt x="2217846" y="4159092"/>
                </a:lnTo>
                <a:lnTo>
                  <a:pt x="2213676" y="4160431"/>
                </a:lnTo>
                <a:lnTo>
                  <a:pt x="2213082" y="4160431"/>
                </a:lnTo>
                <a:lnTo>
                  <a:pt x="2212187" y="4159984"/>
                </a:lnTo>
                <a:lnTo>
                  <a:pt x="2211297" y="4159092"/>
                </a:lnTo>
                <a:lnTo>
                  <a:pt x="2210403" y="4157532"/>
                </a:lnTo>
                <a:lnTo>
                  <a:pt x="2210106" y="4155747"/>
                </a:lnTo>
                <a:lnTo>
                  <a:pt x="2209809" y="4151511"/>
                </a:lnTo>
                <a:lnTo>
                  <a:pt x="2209809" y="4147273"/>
                </a:lnTo>
                <a:lnTo>
                  <a:pt x="2204748" y="4148388"/>
                </a:lnTo>
                <a:lnTo>
                  <a:pt x="2199986" y="4149503"/>
                </a:lnTo>
                <a:lnTo>
                  <a:pt x="2194926" y="4150396"/>
                </a:lnTo>
                <a:lnTo>
                  <a:pt x="2190162" y="4150842"/>
                </a:lnTo>
                <a:lnTo>
                  <a:pt x="2184804" y="4151511"/>
                </a:lnTo>
                <a:lnTo>
                  <a:pt x="2180042" y="4151733"/>
                </a:lnTo>
                <a:lnTo>
                  <a:pt x="2169624" y="4151733"/>
                </a:lnTo>
                <a:lnTo>
                  <a:pt x="2159207" y="4151288"/>
                </a:lnTo>
                <a:lnTo>
                  <a:pt x="2149086" y="4150396"/>
                </a:lnTo>
                <a:lnTo>
                  <a:pt x="2138967" y="4149281"/>
                </a:lnTo>
                <a:lnTo>
                  <a:pt x="2128845" y="4147943"/>
                </a:lnTo>
                <a:lnTo>
                  <a:pt x="2108903" y="4145489"/>
                </a:lnTo>
                <a:lnTo>
                  <a:pt x="2099377" y="4144820"/>
                </a:lnTo>
                <a:lnTo>
                  <a:pt x="2089853" y="4144152"/>
                </a:lnTo>
                <a:lnTo>
                  <a:pt x="2080922" y="4144152"/>
                </a:lnTo>
                <a:lnTo>
                  <a:pt x="2076458" y="4144374"/>
                </a:lnTo>
                <a:lnTo>
                  <a:pt x="2072291" y="4145043"/>
                </a:lnTo>
                <a:lnTo>
                  <a:pt x="2068124" y="4145489"/>
                </a:lnTo>
                <a:lnTo>
                  <a:pt x="2063956" y="4146382"/>
                </a:lnTo>
                <a:lnTo>
                  <a:pt x="2060089" y="4147497"/>
                </a:lnTo>
                <a:lnTo>
                  <a:pt x="2056516" y="4148612"/>
                </a:lnTo>
                <a:lnTo>
                  <a:pt x="2056217" y="4135232"/>
                </a:lnTo>
                <a:lnTo>
                  <a:pt x="2053836" y="4138353"/>
                </a:lnTo>
                <a:lnTo>
                  <a:pt x="2051158" y="4140583"/>
                </a:lnTo>
                <a:lnTo>
                  <a:pt x="2049075" y="4142590"/>
                </a:lnTo>
                <a:lnTo>
                  <a:pt x="2046693" y="4143928"/>
                </a:lnTo>
                <a:lnTo>
                  <a:pt x="2044013" y="4145043"/>
                </a:lnTo>
                <a:lnTo>
                  <a:pt x="2041931" y="4145489"/>
                </a:lnTo>
                <a:lnTo>
                  <a:pt x="2039549" y="4146158"/>
                </a:lnTo>
                <a:lnTo>
                  <a:pt x="2036870" y="4146158"/>
                </a:lnTo>
                <a:lnTo>
                  <a:pt x="2034786" y="4145935"/>
                </a:lnTo>
                <a:lnTo>
                  <a:pt x="2032107" y="4145489"/>
                </a:lnTo>
                <a:lnTo>
                  <a:pt x="2026452" y="4144152"/>
                </a:lnTo>
                <a:lnTo>
                  <a:pt x="2013653" y="4140137"/>
                </a:lnTo>
                <a:lnTo>
                  <a:pt x="2016929" y="4139022"/>
                </a:lnTo>
                <a:lnTo>
                  <a:pt x="2019608" y="4137907"/>
                </a:lnTo>
                <a:lnTo>
                  <a:pt x="2021987" y="4136792"/>
                </a:lnTo>
                <a:lnTo>
                  <a:pt x="2023772" y="4135454"/>
                </a:lnTo>
                <a:lnTo>
                  <a:pt x="2025857" y="4133001"/>
                </a:lnTo>
                <a:lnTo>
                  <a:pt x="2028239" y="4130548"/>
                </a:lnTo>
                <a:lnTo>
                  <a:pt x="2029130" y="4129433"/>
                </a:lnTo>
                <a:lnTo>
                  <a:pt x="2030618" y="4128317"/>
                </a:lnTo>
                <a:lnTo>
                  <a:pt x="2032107" y="4127649"/>
                </a:lnTo>
                <a:lnTo>
                  <a:pt x="2033892" y="4126980"/>
                </a:lnTo>
                <a:lnTo>
                  <a:pt x="2036571" y="4126311"/>
                </a:lnTo>
                <a:lnTo>
                  <a:pt x="2039549" y="4126087"/>
                </a:lnTo>
                <a:lnTo>
                  <a:pt x="2043419" y="4126087"/>
                </a:lnTo>
                <a:lnTo>
                  <a:pt x="2047883" y="4126311"/>
                </a:lnTo>
                <a:lnTo>
                  <a:pt x="2043419" y="4125196"/>
                </a:lnTo>
                <a:lnTo>
                  <a:pt x="2038359" y="4124750"/>
                </a:lnTo>
                <a:lnTo>
                  <a:pt x="2029428" y="4123858"/>
                </a:lnTo>
                <a:lnTo>
                  <a:pt x="2020201" y="4123634"/>
                </a:lnTo>
                <a:lnTo>
                  <a:pt x="2011273" y="4122966"/>
                </a:lnTo>
                <a:lnTo>
                  <a:pt x="2006807" y="4122519"/>
                </a:lnTo>
                <a:lnTo>
                  <a:pt x="2002641" y="4121628"/>
                </a:lnTo>
                <a:lnTo>
                  <a:pt x="1998472" y="4120736"/>
                </a:lnTo>
                <a:lnTo>
                  <a:pt x="1994305" y="4119398"/>
                </a:lnTo>
                <a:lnTo>
                  <a:pt x="1990734" y="4117391"/>
                </a:lnTo>
                <a:lnTo>
                  <a:pt x="1986863" y="4115161"/>
                </a:lnTo>
                <a:lnTo>
                  <a:pt x="1982995" y="4112262"/>
                </a:lnTo>
                <a:lnTo>
                  <a:pt x="1979720" y="4108917"/>
                </a:lnTo>
                <a:lnTo>
                  <a:pt x="1979422" y="4113823"/>
                </a:lnTo>
                <a:lnTo>
                  <a:pt x="1979422" y="4116053"/>
                </a:lnTo>
                <a:lnTo>
                  <a:pt x="1979720" y="4118059"/>
                </a:lnTo>
                <a:lnTo>
                  <a:pt x="1980018" y="4119621"/>
                </a:lnTo>
                <a:lnTo>
                  <a:pt x="1981210" y="4120959"/>
                </a:lnTo>
                <a:lnTo>
                  <a:pt x="1982398" y="4121851"/>
                </a:lnTo>
                <a:lnTo>
                  <a:pt x="1983889" y="4122519"/>
                </a:lnTo>
                <a:lnTo>
                  <a:pt x="1982698" y="4123412"/>
                </a:lnTo>
                <a:lnTo>
                  <a:pt x="1980910" y="4123858"/>
                </a:lnTo>
                <a:lnTo>
                  <a:pt x="1978826" y="4124081"/>
                </a:lnTo>
                <a:lnTo>
                  <a:pt x="1976744" y="4123858"/>
                </a:lnTo>
                <a:lnTo>
                  <a:pt x="1974064" y="4123634"/>
                </a:lnTo>
                <a:lnTo>
                  <a:pt x="1971385" y="4122743"/>
                </a:lnTo>
                <a:lnTo>
                  <a:pt x="1965431" y="4120736"/>
                </a:lnTo>
                <a:lnTo>
                  <a:pt x="1959777" y="4118059"/>
                </a:lnTo>
                <a:lnTo>
                  <a:pt x="1954120" y="4115161"/>
                </a:lnTo>
                <a:lnTo>
                  <a:pt x="1949063" y="4112038"/>
                </a:lnTo>
                <a:lnTo>
                  <a:pt x="1945490" y="4109585"/>
                </a:lnTo>
                <a:lnTo>
                  <a:pt x="1944299" y="4110254"/>
                </a:lnTo>
                <a:lnTo>
                  <a:pt x="1942810" y="4111147"/>
                </a:lnTo>
                <a:lnTo>
                  <a:pt x="1938941" y="4112931"/>
                </a:lnTo>
                <a:lnTo>
                  <a:pt x="1934476" y="4114938"/>
                </a:lnTo>
                <a:lnTo>
                  <a:pt x="1930309" y="4117168"/>
                </a:lnTo>
                <a:lnTo>
                  <a:pt x="1928523" y="4118059"/>
                </a:lnTo>
                <a:lnTo>
                  <a:pt x="1927034" y="4119398"/>
                </a:lnTo>
                <a:lnTo>
                  <a:pt x="1925546" y="4120513"/>
                </a:lnTo>
                <a:lnTo>
                  <a:pt x="1924951" y="4121628"/>
                </a:lnTo>
                <a:lnTo>
                  <a:pt x="1924653" y="4122966"/>
                </a:lnTo>
                <a:lnTo>
                  <a:pt x="1924951" y="4124527"/>
                </a:lnTo>
                <a:lnTo>
                  <a:pt x="1926738" y="4125865"/>
                </a:lnTo>
                <a:lnTo>
                  <a:pt x="1928523" y="4127649"/>
                </a:lnTo>
                <a:lnTo>
                  <a:pt x="1916914" y="4127202"/>
                </a:lnTo>
                <a:lnTo>
                  <a:pt x="1905007" y="4126980"/>
                </a:lnTo>
                <a:lnTo>
                  <a:pt x="1880599" y="4127202"/>
                </a:lnTo>
                <a:lnTo>
                  <a:pt x="1855894" y="4127872"/>
                </a:lnTo>
                <a:lnTo>
                  <a:pt x="1830592" y="4128317"/>
                </a:lnTo>
                <a:lnTo>
                  <a:pt x="1830889" y="4125231"/>
                </a:lnTo>
                <a:lnTo>
                  <a:pt x="1823981" y="4126040"/>
                </a:lnTo>
                <a:lnTo>
                  <a:pt x="1818068" y="4126716"/>
                </a:lnTo>
                <a:lnTo>
                  <a:pt x="1815113" y="4127617"/>
                </a:lnTo>
                <a:lnTo>
                  <a:pt x="1812453" y="4128518"/>
                </a:lnTo>
                <a:lnTo>
                  <a:pt x="1809794" y="4129643"/>
                </a:lnTo>
                <a:lnTo>
                  <a:pt x="1807134" y="4130995"/>
                </a:lnTo>
                <a:lnTo>
                  <a:pt x="1805065" y="4133023"/>
                </a:lnTo>
                <a:lnTo>
                  <a:pt x="1802699" y="4135049"/>
                </a:lnTo>
                <a:lnTo>
                  <a:pt x="1800632" y="4137977"/>
                </a:lnTo>
                <a:lnTo>
                  <a:pt x="1798266" y="4141130"/>
                </a:lnTo>
                <a:lnTo>
                  <a:pt x="1795903" y="4141130"/>
                </a:lnTo>
                <a:lnTo>
                  <a:pt x="1794128" y="4141130"/>
                </a:lnTo>
                <a:lnTo>
                  <a:pt x="1792651" y="4140455"/>
                </a:lnTo>
                <a:lnTo>
                  <a:pt x="1790879" y="4140005"/>
                </a:lnTo>
                <a:lnTo>
                  <a:pt x="1788218" y="4138428"/>
                </a:lnTo>
                <a:lnTo>
                  <a:pt x="1785556" y="4136401"/>
                </a:lnTo>
                <a:lnTo>
                  <a:pt x="1783193" y="4134824"/>
                </a:lnTo>
                <a:lnTo>
                  <a:pt x="1780236" y="4133023"/>
                </a:lnTo>
                <a:lnTo>
                  <a:pt x="1778759" y="4132572"/>
                </a:lnTo>
                <a:lnTo>
                  <a:pt x="1776986" y="4132122"/>
                </a:lnTo>
                <a:lnTo>
                  <a:pt x="1775211" y="4131896"/>
                </a:lnTo>
                <a:lnTo>
                  <a:pt x="1772847" y="4132122"/>
                </a:lnTo>
                <a:lnTo>
                  <a:pt x="1774622" y="4130995"/>
                </a:lnTo>
                <a:lnTo>
                  <a:pt x="1776689" y="4129869"/>
                </a:lnTo>
                <a:lnTo>
                  <a:pt x="1780236" y="4127166"/>
                </a:lnTo>
                <a:lnTo>
                  <a:pt x="1784080" y="4124013"/>
                </a:lnTo>
                <a:lnTo>
                  <a:pt x="1788218" y="4121085"/>
                </a:lnTo>
                <a:lnTo>
                  <a:pt x="1789989" y="4119734"/>
                </a:lnTo>
                <a:lnTo>
                  <a:pt x="1792356" y="4118607"/>
                </a:lnTo>
                <a:lnTo>
                  <a:pt x="1794424" y="4117706"/>
                </a:lnTo>
                <a:lnTo>
                  <a:pt x="1796789" y="4117031"/>
                </a:lnTo>
                <a:lnTo>
                  <a:pt x="1799153" y="4116806"/>
                </a:lnTo>
                <a:lnTo>
                  <a:pt x="1801518" y="4116806"/>
                </a:lnTo>
                <a:lnTo>
                  <a:pt x="1804178" y="4117031"/>
                </a:lnTo>
                <a:lnTo>
                  <a:pt x="1806837" y="4118382"/>
                </a:lnTo>
                <a:lnTo>
                  <a:pt x="1806837" y="4115454"/>
                </a:lnTo>
                <a:lnTo>
                  <a:pt x="1806247" y="4113201"/>
                </a:lnTo>
                <a:lnTo>
                  <a:pt x="1805360" y="4111174"/>
                </a:lnTo>
                <a:lnTo>
                  <a:pt x="1804769" y="4109147"/>
                </a:lnTo>
                <a:lnTo>
                  <a:pt x="1803587" y="4107345"/>
                </a:lnTo>
                <a:lnTo>
                  <a:pt x="1802699" y="4105543"/>
                </a:lnTo>
                <a:lnTo>
                  <a:pt x="1802404" y="4102841"/>
                </a:lnTo>
                <a:lnTo>
                  <a:pt x="1802404" y="4100138"/>
                </a:lnTo>
                <a:lnTo>
                  <a:pt x="1807727" y="4100589"/>
                </a:lnTo>
                <a:lnTo>
                  <a:pt x="1811864" y="4101264"/>
                </a:lnTo>
                <a:lnTo>
                  <a:pt x="1818068" y="4102615"/>
                </a:lnTo>
                <a:lnTo>
                  <a:pt x="1821026" y="4102841"/>
                </a:lnTo>
                <a:lnTo>
                  <a:pt x="1823981" y="4102615"/>
                </a:lnTo>
                <a:lnTo>
                  <a:pt x="1827822" y="4101715"/>
                </a:lnTo>
                <a:lnTo>
                  <a:pt x="1832256" y="4099688"/>
                </a:lnTo>
                <a:lnTo>
                  <a:pt x="1831076" y="4097661"/>
                </a:lnTo>
                <a:lnTo>
                  <a:pt x="1830485" y="4096084"/>
                </a:lnTo>
                <a:lnTo>
                  <a:pt x="1829302" y="4094282"/>
                </a:lnTo>
                <a:lnTo>
                  <a:pt x="1827822" y="4092930"/>
                </a:lnTo>
                <a:lnTo>
                  <a:pt x="1826051" y="4092030"/>
                </a:lnTo>
                <a:lnTo>
                  <a:pt x="1823981" y="4091128"/>
                </a:lnTo>
                <a:lnTo>
                  <a:pt x="1821913" y="4090903"/>
                </a:lnTo>
                <a:lnTo>
                  <a:pt x="1819252" y="4090678"/>
                </a:lnTo>
                <a:lnTo>
                  <a:pt x="1820731" y="4088650"/>
                </a:lnTo>
                <a:lnTo>
                  <a:pt x="1821913" y="4086849"/>
                </a:lnTo>
                <a:lnTo>
                  <a:pt x="1823093" y="4085498"/>
                </a:lnTo>
                <a:lnTo>
                  <a:pt x="1823981" y="4084596"/>
                </a:lnTo>
                <a:lnTo>
                  <a:pt x="1825460" y="4083921"/>
                </a:lnTo>
                <a:lnTo>
                  <a:pt x="1826640" y="4083245"/>
                </a:lnTo>
                <a:lnTo>
                  <a:pt x="1829302" y="4082344"/>
                </a:lnTo>
                <a:lnTo>
                  <a:pt x="1831964" y="4081443"/>
                </a:lnTo>
                <a:lnTo>
                  <a:pt x="1833439" y="4080993"/>
                </a:lnTo>
                <a:lnTo>
                  <a:pt x="1834917" y="4080092"/>
                </a:lnTo>
                <a:lnTo>
                  <a:pt x="1835616" y="4079453"/>
                </a:lnTo>
                <a:lnTo>
                  <a:pt x="1834759" y="4078811"/>
                </a:lnTo>
                <a:lnTo>
                  <a:pt x="1835653" y="4071228"/>
                </a:lnTo>
                <a:lnTo>
                  <a:pt x="1836248" y="4064315"/>
                </a:lnTo>
                <a:lnTo>
                  <a:pt x="1837142" y="4061194"/>
                </a:lnTo>
                <a:lnTo>
                  <a:pt x="1837738" y="4058518"/>
                </a:lnTo>
                <a:lnTo>
                  <a:pt x="1838629" y="4055841"/>
                </a:lnTo>
                <a:lnTo>
                  <a:pt x="1839521" y="4053388"/>
                </a:lnTo>
                <a:lnTo>
                  <a:pt x="1841606" y="4051158"/>
                </a:lnTo>
                <a:lnTo>
                  <a:pt x="1843393" y="4049151"/>
                </a:lnTo>
                <a:lnTo>
                  <a:pt x="1845774" y="4047367"/>
                </a:lnTo>
                <a:lnTo>
                  <a:pt x="1848454" y="4046029"/>
                </a:lnTo>
                <a:lnTo>
                  <a:pt x="1851429" y="4044691"/>
                </a:lnTo>
                <a:lnTo>
                  <a:pt x="1855000" y="4043799"/>
                </a:lnTo>
                <a:lnTo>
                  <a:pt x="1859465" y="4042907"/>
                </a:lnTo>
                <a:lnTo>
                  <a:pt x="1864527" y="4042683"/>
                </a:lnTo>
                <a:lnTo>
                  <a:pt x="1864227" y="4044022"/>
                </a:lnTo>
                <a:lnTo>
                  <a:pt x="1863633" y="4045137"/>
                </a:lnTo>
                <a:lnTo>
                  <a:pt x="1863037" y="4046029"/>
                </a:lnTo>
                <a:lnTo>
                  <a:pt x="1862144" y="4046921"/>
                </a:lnTo>
                <a:lnTo>
                  <a:pt x="1860061" y="4048036"/>
                </a:lnTo>
                <a:lnTo>
                  <a:pt x="1857382" y="4048482"/>
                </a:lnTo>
                <a:lnTo>
                  <a:pt x="1855000" y="4049597"/>
                </a:lnTo>
                <a:lnTo>
                  <a:pt x="1853812" y="4050266"/>
                </a:lnTo>
                <a:lnTo>
                  <a:pt x="1853215" y="4050935"/>
                </a:lnTo>
                <a:lnTo>
                  <a:pt x="1852321" y="4052050"/>
                </a:lnTo>
                <a:lnTo>
                  <a:pt x="1851727" y="4053165"/>
                </a:lnTo>
                <a:lnTo>
                  <a:pt x="1851727" y="4054503"/>
                </a:lnTo>
                <a:lnTo>
                  <a:pt x="1851727" y="4056288"/>
                </a:lnTo>
                <a:lnTo>
                  <a:pt x="1851429" y="4058518"/>
                </a:lnTo>
                <a:lnTo>
                  <a:pt x="1851429" y="4060079"/>
                </a:lnTo>
                <a:lnTo>
                  <a:pt x="1851429" y="4061863"/>
                </a:lnTo>
                <a:lnTo>
                  <a:pt x="1851727" y="4062978"/>
                </a:lnTo>
                <a:lnTo>
                  <a:pt x="1852321" y="4064093"/>
                </a:lnTo>
                <a:lnTo>
                  <a:pt x="1853215" y="4064984"/>
                </a:lnTo>
                <a:lnTo>
                  <a:pt x="1854703" y="4066323"/>
                </a:lnTo>
                <a:lnTo>
                  <a:pt x="1856489" y="4067660"/>
                </a:lnTo>
                <a:lnTo>
                  <a:pt x="1858573" y="4069444"/>
                </a:lnTo>
                <a:lnTo>
                  <a:pt x="1859169" y="4070337"/>
                </a:lnTo>
                <a:lnTo>
                  <a:pt x="1859465" y="4071452"/>
                </a:lnTo>
                <a:lnTo>
                  <a:pt x="1860061" y="4072567"/>
                </a:lnTo>
                <a:lnTo>
                  <a:pt x="1860358" y="4074351"/>
                </a:lnTo>
                <a:lnTo>
                  <a:pt x="1864527" y="4073013"/>
                </a:lnTo>
                <a:lnTo>
                  <a:pt x="1870181" y="4071674"/>
                </a:lnTo>
                <a:lnTo>
                  <a:pt x="1876135" y="4070337"/>
                </a:lnTo>
                <a:lnTo>
                  <a:pt x="1881790" y="4068553"/>
                </a:lnTo>
                <a:lnTo>
                  <a:pt x="1884469" y="4067438"/>
                </a:lnTo>
                <a:lnTo>
                  <a:pt x="1886255" y="4066323"/>
                </a:lnTo>
                <a:lnTo>
                  <a:pt x="1888339" y="4065208"/>
                </a:lnTo>
                <a:lnTo>
                  <a:pt x="1889232" y="4063424"/>
                </a:lnTo>
                <a:lnTo>
                  <a:pt x="1889827" y="4062085"/>
                </a:lnTo>
                <a:lnTo>
                  <a:pt x="1889232" y="4060079"/>
                </a:lnTo>
                <a:lnTo>
                  <a:pt x="1887742" y="4058071"/>
                </a:lnTo>
                <a:lnTo>
                  <a:pt x="1885957" y="4055841"/>
                </a:lnTo>
                <a:lnTo>
                  <a:pt x="1887742" y="4054503"/>
                </a:lnTo>
                <a:lnTo>
                  <a:pt x="1889827" y="4053834"/>
                </a:lnTo>
                <a:lnTo>
                  <a:pt x="1891315" y="4053611"/>
                </a:lnTo>
                <a:lnTo>
                  <a:pt x="1892209" y="4053834"/>
                </a:lnTo>
                <a:lnTo>
                  <a:pt x="1893399" y="4054503"/>
                </a:lnTo>
                <a:lnTo>
                  <a:pt x="1894293" y="4055618"/>
                </a:lnTo>
                <a:lnTo>
                  <a:pt x="1895780" y="4058518"/>
                </a:lnTo>
                <a:lnTo>
                  <a:pt x="1898459" y="4066323"/>
                </a:lnTo>
                <a:lnTo>
                  <a:pt x="1900246" y="4070337"/>
                </a:lnTo>
                <a:lnTo>
                  <a:pt x="1901435" y="4071898"/>
                </a:lnTo>
                <a:lnTo>
                  <a:pt x="1902924" y="4073682"/>
                </a:lnTo>
                <a:lnTo>
                  <a:pt x="1905604" y="4069668"/>
                </a:lnTo>
                <a:lnTo>
                  <a:pt x="1908282" y="4066545"/>
                </a:lnTo>
                <a:lnTo>
                  <a:pt x="1910068" y="4064315"/>
                </a:lnTo>
                <a:lnTo>
                  <a:pt x="1911259" y="4063424"/>
                </a:lnTo>
                <a:lnTo>
                  <a:pt x="1912449" y="4062978"/>
                </a:lnTo>
                <a:lnTo>
                  <a:pt x="1913342" y="4062309"/>
                </a:lnTo>
                <a:lnTo>
                  <a:pt x="1914830" y="4062309"/>
                </a:lnTo>
                <a:lnTo>
                  <a:pt x="1916022" y="4062754"/>
                </a:lnTo>
                <a:lnTo>
                  <a:pt x="1917211" y="4063200"/>
                </a:lnTo>
                <a:lnTo>
                  <a:pt x="1918700" y="4064093"/>
                </a:lnTo>
                <a:lnTo>
                  <a:pt x="1920486" y="4065430"/>
                </a:lnTo>
                <a:lnTo>
                  <a:pt x="1924058" y="4068775"/>
                </a:lnTo>
                <a:lnTo>
                  <a:pt x="1926142" y="4067214"/>
                </a:lnTo>
                <a:lnTo>
                  <a:pt x="1928225" y="4065208"/>
                </a:lnTo>
                <a:lnTo>
                  <a:pt x="1931203" y="4060524"/>
                </a:lnTo>
                <a:lnTo>
                  <a:pt x="1933881" y="4055618"/>
                </a:lnTo>
                <a:lnTo>
                  <a:pt x="1936760" y="4051090"/>
                </a:lnTo>
                <a:lnTo>
                  <a:pt x="1933581" y="4049751"/>
                </a:lnTo>
                <a:lnTo>
                  <a:pt x="1929414" y="4047524"/>
                </a:lnTo>
                <a:lnTo>
                  <a:pt x="1925246" y="4045075"/>
                </a:lnTo>
                <a:lnTo>
                  <a:pt x="1926735" y="4040621"/>
                </a:lnTo>
                <a:lnTo>
                  <a:pt x="1927032" y="4037058"/>
                </a:lnTo>
                <a:lnTo>
                  <a:pt x="1927330" y="4034608"/>
                </a:lnTo>
                <a:lnTo>
                  <a:pt x="1927032" y="4032604"/>
                </a:lnTo>
                <a:lnTo>
                  <a:pt x="1925841" y="4027259"/>
                </a:lnTo>
                <a:lnTo>
                  <a:pt x="1925543" y="4023696"/>
                </a:lnTo>
                <a:lnTo>
                  <a:pt x="1925246" y="4017905"/>
                </a:lnTo>
                <a:lnTo>
                  <a:pt x="1928223" y="4017461"/>
                </a:lnTo>
                <a:lnTo>
                  <a:pt x="1931498" y="4017238"/>
                </a:lnTo>
                <a:lnTo>
                  <a:pt x="1938640" y="4016570"/>
                </a:lnTo>
                <a:lnTo>
                  <a:pt x="1945784" y="4016347"/>
                </a:lnTo>
                <a:lnTo>
                  <a:pt x="1949654" y="4015902"/>
                </a:lnTo>
                <a:lnTo>
                  <a:pt x="1952928" y="4015679"/>
                </a:lnTo>
                <a:lnTo>
                  <a:pt x="1955904" y="4015233"/>
                </a:lnTo>
                <a:lnTo>
                  <a:pt x="1959180" y="4014343"/>
                </a:lnTo>
                <a:lnTo>
                  <a:pt x="1961559" y="4013006"/>
                </a:lnTo>
                <a:lnTo>
                  <a:pt x="1963941" y="4011447"/>
                </a:lnTo>
                <a:lnTo>
                  <a:pt x="1965429" y="4009220"/>
                </a:lnTo>
                <a:lnTo>
                  <a:pt x="1966919" y="4006771"/>
                </a:lnTo>
                <a:lnTo>
                  <a:pt x="1967217" y="4003653"/>
                </a:lnTo>
                <a:lnTo>
                  <a:pt x="1967812" y="3999645"/>
                </a:lnTo>
                <a:lnTo>
                  <a:pt x="1969895" y="4000758"/>
                </a:lnTo>
                <a:lnTo>
                  <a:pt x="1971978" y="4001871"/>
                </a:lnTo>
                <a:lnTo>
                  <a:pt x="1973764" y="4003431"/>
                </a:lnTo>
                <a:lnTo>
                  <a:pt x="1975253" y="4004989"/>
                </a:lnTo>
                <a:lnTo>
                  <a:pt x="1976740" y="4006771"/>
                </a:lnTo>
                <a:lnTo>
                  <a:pt x="1978229" y="4008775"/>
                </a:lnTo>
                <a:lnTo>
                  <a:pt x="1979420" y="4010557"/>
                </a:lnTo>
                <a:lnTo>
                  <a:pt x="1980611" y="4013229"/>
                </a:lnTo>
                <a:lnTo>
                  <a:pt x="1980016" y="4011447"/>
                </a:lnTo>
                <a:lnTo>
                  <a:pt x="1980611" y="4010111"/>
                </a:lnTo>
                <a:lnTo>
                  <a:pt x="1980907" y="4008998"/>
                </a:lnTo>
                <a:lnTo>
                  <a:pt x="1981503" y="4008107"/>
                </a:lnTo>
                <a:lnTo>
                  <a:pt x="1982694" y="4007217"/>
                </a:lnTo>
                <a:lnTo>
                  <a:pt x="1983885" y="4006771"/>
                </a:lnTo>
                <a:lnTo>
                  <a:pt x="1986565" y="4005212"/>
                </a:lnTo>
                <a:lnTo>
                  <a:pt x="1987754" y="4004544"/>
                </a:lnTo>
                <a:lnTo>
                  <a:pt x="1989243" y="4003653"/>
                </a:lnTo>
                <a:lnTo>
                  <a:pt x="1990433" y="4002317"/>
                </a:lnTo>
                <a:lnTo>
                  <a:pt x="1991327" y="4000758"/>
                </a:lnTo>
                <a:lnTo>
                  <a:pt x="1992219" y="3998754"/>
                </a:lnTo>
                <a:lnTo>
                  <a:pt x="1992619" y="3997262"/>
                </a:lnTo>
                <a:lnTo>
                  <a:pt x="1992140" y="3997321"/>
                </a:lnTo>
                <a:lnTo>
                  <a:pt x="1990053" y="3997098"/>
                </a:lnTo>
                <a:lnTo>
                  <a:pt x="1988860" y="3996427"/>
                </a:lnTo>
                <a:lnTo>
                  <a:pt x="1987968" y="3995532"/>
                </a:lnTo>
                <a:lnTo>
                  <a:pt x="1986774" y="3994861"/>
                </a:lnTo>
                <a:lnTo>
                  <a:pt x="1985581" y="3992178"/>
                </a:lnTo>
                <a:lnTo>
                  <a:pt x="1984388" y="3989494"/>
                </a:lnTo>
                <a:lnTo>
                  <a:pt x="1983494" y="3986587"/>
                </a:lnTo>
                <a:lnTo>
                  <a:pt x="1982601" y="3985469"/>
                </a:lnTo>
                <a:lnTo>
                  <a:pt x="1981407" y="3984574"/>
                </a:lnTo>
                <a:lnTo>
                  <a:pt x="1980214" y="3983680"/>
                </a:lnTo>
                <a:lnTo>
                  <a:pt x="1979320" y="3983233"/>
                </a:lnTo>
                <a:lnTo>
                  <a:pt x="1975147" y="3985916"/>
                </a:lnTo>
                <a:lnTo>
                  <a:pt x="1971568" y="3989046"/>
                </a:lnTo>
                <a:lnTo>
                  <a:pt x="1965307" y="3995979"/>
                </a:lnTo>
                <a:lnTo>
                  <a:pt x="1961728" y="3999110"/>
                </a:lnTo>
                <a:lnTo>
                  <a:pt x="1958449" y="4002241"/>
                </a:lnTo>
                <a:lnTo>
                  <a:pt x="1956064" y="4003359"/>
                </a:lnTo>
                <a:lnTo>
                  <a:pt x="1954275" y="4004477"/>
                </a:lnTo>
                <a:lnTo>
                  <a:pt x="1951591" y="4005148"/>
                </a:lnTo>
                <a:lnTo>
                  <a:pt x="1949504" y="4006042"/>
                </a:lnTo>
                <a:lnTo>
                  <a:pt x="1950397" y="4004477"/>
                </a:lnTo>
                <a:lnTo>
                  <a:pt x="1951294" y="4002688"/>
                </a:lnTo>
                <a:lnTo>
                  <a:pt x="1952187" y="4000675"/>
                </a:lnTo>
                <a:lnTo>
                  <a:pt x="1952784" y="3998439"/>
                </a:lnTo>
                <a:lnTo>
                  <a:pt x="1953678" y="3993743"/>
                </a:lnTo>
                <a:lnTo>
                  <a:pt x="1953678" y="3987929"/>
                </a:lnTo>
                <a:lnTo>
                  <a:pt x="1951591" y="3988600"/>
                </a:lnTo>
                <a:lnTo>
                  <a:pt x="1950101" y="3989046"/>
                </a:lnTo>
                <a:lnTo>
                  <a:pt x="1948610" y="3989046"/>
                </a:lnTo>
                <a:lnTo>
                  <a:pt x="1947118" y="3989046"/>
                </a:lnTo>
                <a:lnTo>
                  <a:pt x="1945627" y="3989046"/>
                </a:lnTo>
                <a:lnTo>
                  <a:pt x="1944137" y="3988600"/>
                </a:lnTo>
                <a:lnTo>
                  <a:pt x="1941156" y="3987705"/>
                </a:lnTo>
                <a:lnTo>
                  <a:pt x="1938472" y="3985916"/>
                </a:lnTo>
                <a:lnTo>
                  <a:pt x="1935788" y="3983680"/>
                </a:lnTo>
                <a:lnTo>
                  <a:pt x="1933702" y="3981444"/>
                </a:lnTo>
                <a:lnTo>
                  <a:pt x="1931018" y="3978760"/>
                </a:lnTo>
                <a:lnTo>
                  <a:pt x="1926546" y="3972722"/>
                </a:lnTo>
                <a:lnTo>
                  <a:pt x="1921478" y="3966461"/>
                </a:lnTo>
                <a:lnTo>
                  <a:pt x="1918794" y="3963778"/>
                </a:lnTo>
                <a:lnTo>
                  <a:pt x="1916111" y="3961093"/>
                </a:lnTo>
                <a:lnTo>
                  <a:pt x="1913726" y="3958858"/>
                </a:lnTo>
                <a:lnTo>
                  <a:pt x="1911042" y="3956845"/>
                </a:lnTo>
                <a:lnTo>
                  <a:pt x="1909849" y="3959081"/>
                </a:lnTo>
                <a:lnTo>
                  <a:pt x="1908656" y="3960870"/>
                </a:lnTo>
                <a:lnTo>
                  <a:pt x="1907165" y="3962212"/>
                </a:lnTo>
                <a:lnTo>
                  <a:pt x="1905675" y="3963778"/>
                </a:lnTo>
                <a:lnTo>
                  <a:pt x="1904185" y="3964448"/>
                </a:lnTo>
                <a:lnTo>
                  <a:pt x="1902395" y="3965119"/>
                </a:lnTo>
                <a:lnTo>
                  <a:pt x="1900308" y="3965342"/>
                </a:lnTo>
                <a:lnTo>
                  <a:pt x="1898221" y="3965566"/>
                </a:lnTo>
                <a:lnTo>
                  <a:pt x="1896135" y="3965566"/>
                </a:lnTo>
                <a:lnTo>
                  <a:pt x="1894046" y="3965342"/>
                </a:lnTo>
                <a:lnTo>
                  <a:pt x="1889873" y="3964448"/>
                </a:lnTo>
                <a:lnTo>
                  <a:pt x="1885400" y="3963107"/>
                </a:lnTo>
                <a:lnTo>
                  <a:pt x="1880928" y="3961764"/>
                </a:lnTo>
                <a:lnTo>
                  <a:pt x="1883910" y="3959752"/>
                </a:lnTo>
                <a:lnTo>
                  <a:pt x="1885996" y="3957963"/>
                </a:lnTo>
                <a:lnTo>
                  <a:pt x="1887189" y="3956397"/>
                </a:lnTo>
                <a:lnTo>
                  <a:pt x="1888084" y="3954833"/>
                </a:lnTo>
                <a:lnTo>
                  <a:pt x="1887487" y="3953491"/>
                </a:lnTo>
                <a:lnTo>
                  <a:pt x="1886891" y="3952149"/>
                </a:lnTo>
                <a:lnTo>
                  <a:pt x="1885699" y="3951031"/>
                </a:lnTo>
                <a:lnTo>
                  <a:pt x="1883910" y="3950136"/>
                </a:lnTo>
                <a:lnTo>
                  <a:pt x="1881524" y="3949242"/>
                </a:lnTo>
                <a:lnTo>
                  <a:pt x="1878841" y="3948347"/>
                </a:lnTo>
                <a:lnTo>
                  <a:pt x="1876156" y="3948124"/>
                </a:lnTo>
                <a:lnTo>
                  <a:pt x="1873176" y="3947453"/>
                </a:lnTo>
                <a:lnTo>
                  <a:pt x="1869897" y="3947453"/>
                </a:lnTo>
                <a:lnTo>
                  <a:pt x="1866317" y="3947453"/>
                </a:lnTo>
                <a:lnTo>
                  <a:pt x="1863038" y="3947899"/>
                </a:lnTo>
                <a:lnTo>
                  <a:pt x="1859758" y="3948347"/>
                </a:lnTo>
                <a:lnTo>
                  <a:pt x="1864230" y="3946111"/>
                </a:lnTo>
                <a:lnTo>
                  <a:pt x="1868107" y="3943651"/>
                </a:lnTo>
                <a:lnTo>
                  <a:pt x="1875561" y="3939179"/>
                </a:lnTo>
                <a:lnTo>
                  <a:pt x="1881822" y="3934259"/>
                </a:lnTo>
                <a:lnTo>
                  <a:pt x="1888381" y="3930010"/>
                </a:lnTo>
                <a:lnTo>
                  <a:pt x="1891661" y="3927998"/>
                </a:lnTo>
                <a:lnTo>
                  <a:pt x="1894643" y="3926432"/>
                </a:lnTo>
                <a:lnTo>
                  <a:pt x="1898221" y="3924643"/>
                </a:lnTo>
                <a:lnTo>
                  <a:pt x="1901798" y="3923301"/>
                </a:lnTo>
                <a:lnTo>
                  <a:pt x="1905675" y="3922183"/>
                </a:lnTo>
                <a:lnTo>
                  <a:pt x="1909849" y="3921289"/>
                </a:lnTo>
                <a:lnTo>
                  <a:pt x="1914322" y="3921065"/>
                </a:lnTo>
                <a:lnTo>
                  <a:pt x="1919390" y="3920617"/>
                </a:lnTo>
                <a:lnTo>
                  <a:pt x="1918495" y="3922630"/>
                </a:lnTo>
                <a:lnTo>
                  <a:pt x="1917303" y="3924420"/>
                </a:lnTo>
                <a:lnTo>
                  <a:pt x="1914619" y="3927103"/>
                </a:lnTo>
                <a:lnTo>
                  <a:pt x="1913726" y="3928669"/>
                </a:lnTo>
                <a:lnTo>
                  <a:pt x="1912532" y="3930233"/>
                </a:lnTo>
                <a:lnTo>
                  <a:pt x="1911340" y="3932023"/>
                </a:lnTo>
                <a:lnTo>
                  <a:pt x="1911042" y="3934259"/>
                </a:lnTo>
                <a:lnTo>
                  <a:pt x="1913130" y="3936496"/>
                </a:lnTo>
                <a:lnTo>
                  <a:pt x="1916111" y="3938731"/>
                </a:lnTo>
                <a:lnTo>
                  <a:pt x="1919390" y="3940744"/>
                </a:lnTo>
                <a:lnTo>
                  <a:pt x="1922671" y="3942534"/>
                </a:lnTo>
                <a:lnTo>
                  <a:pt x="1925950" y="3943875"/>
                </a:lnTo>
                <a:lnTo>
                  <a:pt x="1929528" y="3944993"/>
                </a:lnTo>
                <a:lnTo>
                  <a:pt x="1933105" y="3946111"/>
                </a:lnTo>
                <a:lnTo>
                  <a:pt x="1936981" y="3947006"/>
                </a:lnTo>
                <a:lnTo>
                  <a:pt x="1940857" y="3947899"/>
                </a:lnTo>
                <a:lnTo>
                  <a:pt x="1944436" y="3948124"/>
                </a:lnTo>
                <a:lnTo>
                  <a:pt x="1948312" y="3948347"/>
                </a:lnTo>
                <a:lnTo>
                  <a:pt x="1952187" y="3948794"/>
                </a:lnTo>
                <a:lnTo>
                  <a:pt x="1955766" y="3948794"/>
                </a:lnTo>
                <a:lnTo>
                  <a:pt x="1959344" y="3948347"/>
                </a:lnTo>
                <a:lnTo>
                  <a:pt x="1962624" y="3947899"/>
                </a:lnTo>
                <a:lnTo>
                  <a:pt x="1965904" y="3947229"/>
                </a:lnTo>
                <a:lnTo>
                  <a:pt x="1967990" y="3949913"/>
                </a:lnTo>
                <a:lnTo>
                  <a:pt x="1969481" y="3952373"/>
                </a:lnTo>
                <a:lnTo>
                  <a:pt x="1970077" y="3955503"/>
                </a:lnTo>
                <a:lnTo>
                  <a:pt x="1970077" y="3958634"/>
                </a:lnTo>
                <a:lnTo>
                  <a:pt x="1970077" y="3961764"/>
                </a:lnTo>
                <a:lnTo>
                  <a:pt x="1969481" y="3964448"/>
                </a:lnTo>
                <a:lnTo>
                  <a:pt x="1967990" y="3967356"/>
                </a:lnTo>
                <a:lnTo>
                  <a:pt x="1966500" y="3969816"/>
                </a:lnTo>
                <a:lnTo>
                  <a:pt x="1967394" y="3968473"/>
                </a:lnTo>
                <a:lnTo>
                  <a:pt x="1968884" y="3967579"/>
                </a:lnTo>
                <a:lnTo>
                  <a:pt x="1970675" y="3966461"/>
                </a:lnTo>
                <a:lnTo>
                  <a:pt x="1972463" y="3966013"/>
                </a:lnTo>
                <a:lnTo>
                  <a:pt x="1975742" y="3964895"/>
                </a:lnTo>
                <a:lnTo>
                  <a:pt x="1979917" y="3964001"/>
                </a:lnTo>
                <a:lnTo>
                  <a:pt x="1984090" y="3963778"/>
                </a:lnTo>
                <a:lnTo>
                  <a:pt x="1988564" y="3963330"/>
                </a:lnTo>
                <a:lnTo>
                  <a:pt x="1998103" y="3963330"/>
                </a:lnTo>
                <a:lnTo>
                  <a:pt x="2002577" y="3963107"/>
                </a:lnTo>
                <a:lnTo>
                  <a:pt x="2006750" y="3962435"/>
                </a:lnTo>
                <a:lnTo>
                  <a:pt x="2010924" y="3961318"/>
                </a:lnTo>
                <a:lnTo>
                  <a:pt x="2015100" y="3959976"/>
                </a:lnTo>
                <a:lnTo>
                  <a:pt x="2016887" y="3959081"/>
                </a:lnTo>
                <a:lnTo>
                  <a:pt x="2018381" y="3957963"/>
                </a:lnTo>
                <a:lnTo>
                  <a:pt x="2019869" y="3956621"/>
                </a:lnTo>
                <a:lnTo>
                  <a:pt x="2021361" y="3955280"/>
                </a:lnTo>
                <a:lnTo>
                  <a:pt x="2022851" y="3953491"/>
                </a:lnTo>
                <a:lnTo>
                  <a:pt x="2024044" y="3951478"/>
                </a:lnTo>
                <a:lnTo>
                  <a:pt x="2024939" y="3949242"/>
                </a:lnTo>
                <a:lnTo>
                  <a:pt x="2025834" y="3946782"/>
                </a:lnTo>
                <a:lnTo>
                  <a:pt x="2029412" y="3948124"/>
                </a:lnTo>
                <a:lnTo>
                  <a:pt x="2032690" y="3949465"/>
                </a:lnTo>
                <a:lnTo>
                  <a:pt x="2039549" y="3952596"/>
                </a:lnTo>
                <a:lnTo>
                  <a:pt x="2042828" y="3953714"/>
                </a:lnTo>
                <a:lnTo>
                  <a:pt x="2046705" y="3954609"/>
                </a:lnTo>
                <a:lnTo>
                  <a:pt x="2051177" y="3955280"/>
                </a:lnTo>
                <a:lnTo>
                  <a:pt x="2055649" y="3955503"/>
                </a:lnTo>
                <a:lnTo>
                  <a:pt x="2055053" y="3958410"/>
                </a:lnTo>
                <a:lnTo>
                  <a:pt x="2053859" y="3960646"/>
                </a:lnTo>
                <a:lnTo>
                  <a:pt x="2052667" y="3961989"/>
                </a:lnTo>
                <a:lnTo>
                  <a:pt x="2051474" y="3962882"/>
                </a:lnTo>
                <a:lnTo>
                  <a:pt x="2050580" y="3963107"/>
                </a:lnTo>
                <a:lnTo>
                  <a:pt x="2049091" y="3963107"/>
                </a:lnTo>
                <a:lnTo>
                  <a:pt x="2047300" y="3962435"/>
                </a:lnTo>
                <a:lnTo>
                  <a:pt x="2045810" y="3961764"/>
                </a:lnTo>
                <a:lnTo>
                  <a:pt x="2042529" y="3959752"/>
                </a:lnTo>
                <a:lnTo>
                  <a:pt x="2038653" y="3957740"/>
                </a:lnTo>
                <a:lnTo>
                  <a:pt x="2036865" y="3956621"/>
                </a:lnTo>
                <a:lnTo>
                  <a:pt x="2034777" y="3955951"/>
                </a:lnTo>
                <a:lnTo>
                  <a:pt x="2032394" y="3955726"/>
                </a:lnTo>
                <a:lnTo>
                  <a:pt x="2030006" y="3955726"/>
                </a:lnTo>
                <a:lnTo>
                  <a:pt x="2027323" y="3958634"/>
                </a:lnTo>
                <a:lnTo>
                  <a:pt x="2025236" y="3961764"/>
                </a:lnTo>
                <a:lnTo>
                  <a:pt x="2023447" y="3965342"/>
                </a:lnTo>
                <a:lnTo>
                  <a:pt x="2021957" y="3969368"/>
                </a:lnTo>
                <a:lnTo>
                  <a:pt x="2042234" y="3969368"/>
                </a:lnTo>
                <a:lnTo>
                  <a:pt x="2057705" y="3969524"/>
                </a:lnTo>
                <a:lnTo>
                  <a:pt x="2057705" y="3969357"/>
                </a:lnTo>
                <a:lnTo>
                  <a:pt x="2056809" y="3962677"/>
                </a:lnTo>
                <a:lnTo>
                  <a:pt x="2060978" y="3960226"/>
                </a:lnTo>
                <a:lnTo>
                  <a:pt x="2065442" y="3957777"/>
                </a:lnTo>
                <a:lnTo>
                  <a:pt x="2069609" y="3955773"/>
                </a:lnTo>
                <a:lnTo>
                  <a:pt x="2074373" y="3953992"/>
                </a:lnTo>
                <a:lnTo>
                  <a:pt x="2078837" y="3952655"/>
                </a:lnTo>
                <a:lnTo>
                  <a:pt x="2083003" y="3951319"/>
                </a:lnTo>
                <a:lnTo>
                  <a:pt x="2087469" y="3950428"/>
                </a:lnTo>
                <a:lnTo>
                  <a:pt x="2091935" y="3949760"/>
                </a:lnTo>
                <a:lnTo>
                  <a:pt x="2096696" y="3949538"/>
                </a:lnTo>
                <a:lnTo>
                  <a:pt x="2101458" y="3949314"/>
                </a:lnTo>
                <a:lnTo>
                  <a:pt x="2105923" y="3949314"/>
                </a:lnTo>
                <a:lnTo>
                  <a:pt x="2110387" y="3949760"/>
                </a:lnTo>
                <a:lnTo>
                  <a:pt x="2114855" y="3950205"/>
                </a:lnTo>
                <a:lnTo>
                  <a:pt x="2119319" y="3950873"/>
                </a:lnTo>
                <a:lnTo>
                  <a:pt x="2123485" y="3951764"/>
                </a:lnTo>
                <a:lnTo>
                  <a:pt x="2127951" y="3952878"/>
                </a:lnTo>
                <a:lnTo>
                  <a:pt x="2132713" y="3954437"/>
                </a:lnTo>
                <a:lnTo>
                  <a:pt x="2136581" y="3955773"/>
                </a:lnTo>
                <a:lnTo>
                  <a:pt x="2144917" y="3959113"/>
                </a:lnTo>
                <a:lnTo>
                  <a:pt x="2152953" y="3963122"/>
                </a:lnTo>
                <a:lnTo>
                  <a:pt x="2160395" y="3967576"/>
                </a:lnTo>
                <a:lnTo>
                  <a:pt x="2164506" y="3970267"/>
                </a:lnTo>
                <a:lnTo>
                  <a:pt x="2165072" y="3970262"/>
                </a:lnTo>
                <a:lnTo>
                  <a:pt x="2177596" y="3969816"/>
                </a:lnTo>
                <a:lnTo>
                  <a:pt x="2190119" y="3969368"/>
                </a:lnTo>
                <a:lnTo>
                  <a:pt x="2201746" y="3968473"/>
                </a:lnTo>
                <a:lnTo>
                  <a:pt x="2213375" y="3967356"/>
                </a:lnTo>
                <a:lnTo>
                  <a:pt x="2213375" y="3969591"/>
                </a:lnTo>
                <a:lnTo>
                  <a:pt x="2212481" y="3971605"/>
                </a:lnTo>
                <a:lnTo>
                  <a:pt x="2211586" y="3972946"/>
                </a:lnTo>
                <a:lnTo>
                  <a:pt x="2210393" y="3974064"/>
                </a:lnTo>
                <a:lnTo>
                  <a:pt x="2208305" y="3974959"/>
                </a:lnTo>
                <a:lnTo>
                  <a:pt x="2206816" y="3975629"/>
                </a:lnTo>
                <a:lnTo>
                  <a:pt x="2202938" y="3976300"/>
                </a:lnTo>
                <a:lnTo>
                  <a:pt x="2198170" y="3976971"/>
                </a:lnTo>
                <a:lnTo>
                  <a:pt x="2193995" y="3977418"/>
                </a:lnTo>
                <a:lnTo>
                  <a:pt x="2192207" y="3978089"/>
                </a:lnTo>
                <a:lnTo>
                  <a:pt x="2190716" y="3978984"/>
                </a:lnTo>
                <a:lnTo>
                  <a:pt x="2189224" y="3979878"/>
                </a:lnTo>
                <a:lnTo>
                  <a:pt x="2188032" y="3981219"/>
                </a:lnTo>
                <a:lnTo>
                  <a:pt x="2190716" y="3984127"/>
                </a:lnTo>
                <a:lnTo>
                  <a:pt x="2193696" y="3986363"/>
                </a:lnTo>
                <a:lnTo>
                  <a:pt x="2197275" y="3988375"/>
                </a:lnTo>
                <a:lnTo>
                  <a:pt x="2200853" y="3989942"/>
                </a:lnTo>
                <a:lnTo>
                  <a:pt x="2198170" y="3992849"/>
                </a:lnTo>
                <a:lnTo>
                  <a:pt x="2195486" y="3995085"/>
                </a:lnTo>
                <a:lnTo>
                  <a:pt x="2193099" y="3997321"/>
                </a:lnTo>
                <a:lnTo>
                  <a:pt x="2190119" y="3999110"/>
                </a:lnTo>
                <a:lnTo>
                  <a:pt x="2187467" y="4000656"/>
                </a:lnTo>
                <a:lnTo>
                  <a:pt x="2188671" y="4008775"/>
                </a:lnTo>
                <a:lnTo>
                  <a:pt x="2189566" y="4017905"/>
                </a:lnTo>
                <a:lnTo>
                  <a:pt x="2189566" y="4022887"/>
                </a:lnTo>
                <a:lnTo>
                  <a:pt x="2201474" y="4019714"/>
                </a:lnTo>
                <a:lnTo>
                  <a:pt x="2213380" y="4016815"/>
                </a:lnTo>
                <a:lnTo>
                  <a:pt x="2212784" y="4020606"/>
                </a:lnTo>
                <a:lnTo>
                  <a:pt x="2212784" y="4022390"/>
                </a:lnTo>
                <a:lnTo>
                  <a:pt x="2213082" y="4023729"/>
                </a:lnTo>
                <a:lnTo>
                  <a:pt x="2213380" y="4024844"/>
                </a:lnTo>
                <a:lnTo>
                  <a:pt x="2214272" y="4025735"/>
                </a:lnTo>
                <a:lnTo>
                  <a:pt x="2214868" y="4026404"/>
                </a:lnTo>
                <a:lnTo>
                  <a:pt x="2216060" y="4026850"/>
                </a:lnTo>
                <a:lnTo>
                  <a:pt x="2218440" y="4027743"/>
                </a:lnTo>
                <a:lnTo>
                  <a:pt x="2221418" y="4027965"/>
                </a:lnTo>
                <a:lnTo>
                  <a:pt x="2224691" y="4027743"/>
                </a:lnTo>
                <a:lnTo>
                  <a:pt x="2228262" y="4027743"/>
                </a:lnTo>
                <a:lnTo>
                  <a:pt x="2231834" y="4027519"/>
                </a:lnTo>
                <a:lnTo>
                  <a:pt x="2235704" y="4027074"/>
                </a:lnTo>
                <a:lnTo>
                  <a:pt x="2239870" y="4027519"/>
                </a:lnTo>
                <a:lnTo>
                  <a:pt x="2243445" y="4028189"/>
                </a:lnTo>
                <a:lnTo>
                  <a:pt x="2245528" y="4028858"/>
                </a:lnTo>
                <a:lnTo>
                  <a:pt x="2247014" y="4029304"/>
                </a:lnTo>
                <a:lnTo>
                  <a:pt x="2248802" y="4030642"/>
                </a:lnTo>
                <a:lnTo>
                  <a:pt x="2250291" y="4031757"/>
                </a:lnTo>
                <a:lnTo>
                  <a:pt x="2251778" y="4033095"/>
                </a:lnTo>
                <a:lnTo>
                  <a:pt x="2253266" y="4034433"/>
                </a:lnTo>
                <a:lnTo>
                  <a:pt x="2254755" y="4036440"/>
                </a:lnTo>
                <a:lnTo>
                  <a:pt x="2255946" y="4038670"/>
                </a:lnTo>
                <a:lnTo>
                  <a:pt x="2257136" y="4037109"/>
                </a:lnTo>
                <a:lnTo>
                  <a:pt x="2258922" y="4035548"/>
                </a:lnTo>
                <a:lnTo>
                  <a:pt x="2260410" y="4034210"/>
                </a:lnTo>
                <a:lnTo>
                  <a:pt x="2262494" y="4033095"/>
                </a:lnTo>
                <a:lnTo>
                  <a:pt x="2266662" y="4031088"/>
                </a:lnTo>
                <a:lnTo>
                  <a:pt x="2270530" y="4029304"/>
                </a:lnTo>
                <a:lnTo>
                  <a:pt x="2274401" y="4027074"/>
                </a:lnTo>
                <a:lnTo>
                  <a:pt x="2276185" y="4025959"/>
                </a:lnTo>
                <a:lnTo>
                  <a:pt x="2277673" y="4024620"/>
                </a:lnTo>
                <a:lnTo>
                  <a:pt x="2279461" y="4022836"/>
                </a:lnTo>
                <a:lnTo>
                  <a:pt x="2280353" y="4021053"/>
                </a:lnTo>
                <a:lnTo>
                  <a:pt x="2281245" y="4018599"/>
                </a:lnTo>
                <a:lnTo>
                  <a:pt x="2281543" y="4015923"/>
                </a:lnTo>
                <a:lnTo>
                  <a:pt x="2284221" y="4016369"/>
                </a:lnTo>
                <a:lnTo>
                  <a:pt x="2286603" y="4016815"/>
                </a:lnTo>
                <a:lnTo>
                  <a:pt x="2287497" y="4017484"/>
                </a:lnTo>
                <a:lnTo>
                  <a:pt x="2288390" y="4018376"/>
                </a:lnTo>
                <a:lnTo>
                  <a:pt x="2288390" y="4019268"/>
                </a:lnTo>
                <a:lnTo>
                  <a:pt x="2287497" y="4020384"/>
                </a:lnTo>
                <a:lnTo>
                  <a:pt x="2286008" y="4022836"/>
                </a:lnTo>
                <a:lnTo>
                  <a:pt x="2283923" y="4025959"/>
                </a:lnTo>
                <a:lnTo>
                  <a:pt x="2283031" y="4027743"/>
                </a:lnTo>
                <a:lnTo>
                  <a:pt x="2282438" y="4029750"/>
                </a:lnTo>
                <a:lnTo>
                  <a:pt x="2282438" y="4031757"/>
                </a:lnTo>
                <a:lnTo>
                  <a:pt x="2282733" y="4033540"/>
                </a:lnTo>
                <a:lnTo>
                  <a:pt x="2283923" y="4035994"/>
                </a:lnTo>
                <a:lnTo>
                  <a:pt x="2285710" y="4038447"/>
                </a:lnTo>
                <a:lnTo>
                  <a:pt x="2288986" y="4037555"/>
                </a:lnTo>
                <a:lnTo>
                  <a:pt x="2291961" y="4036663"/>
                </a:lnTo>
                <a:lnTo>
                  <a:pt x="2295534" y="4035325"/>
                </a:lnTo>
                <a:lnTo>
                  <a:pt x="2298510" y="4033540"/>
                </a:lnTo>
                <a:lnTo>
                  <a:pt x="2305355" y="4029750"/>
                </a:lnTo>
                <a:lnTo>
                  <a:pt x="2311608" y="4025513"/>
                </a:lnTo>
                <a:lnTo>
                  <a:pt x="2318154" y="4021721"/>
                </a:lnTo>
                <a:lnTo>
                  <a:pt x="2321429" y="4020384"/>
                </a:lnTo>
                <a:lnTo>
                  <a:pt x="2324406" y="4019268"/>
                </a:lnTo>
                <a:lnTo>
                  <a:pt x="2327978" y="4018599"/>
                </a:lnTo>
                <a:lnTo>
                  <a:pt x="2330954" y="4018376"/>
                </a:lnTo>
                <a:lnTo>
                  <a:pt x="2333932" y="4018599"/>
                </a:lnTo>
                <a:lnTo>
                  <a:pt x="2336907" y="4019714"/>
                </a:lnTo>
                <a:lnTo>
                  <a:pt x="2337205" y="4020606"/>
                </a:lnTo>
                <a:lnTo>
                  <a:pt x="2337800" y="4022168"/>
                </a:lnTo>
                <a:lnTo>
                  <a:pt x="2338396" y="4026850"/>
                </a:lnTo>
                <a:lnTo>
                  <a:pt x="2339585" y="4031310"/>
                </a:lnTo>
                <a:lnTo>
                  <a:pt x="2340183" y="4032872"/>
                </a:lnTo>
                <a:lnTo>
                  <a:pt x="2340776" y="4033095"/>
                </a:lnTo>
                <a:lnTo>
                  <a:pt x="2341074" y="4033318"/>
                </a:lnTo>
                <a:lnTo>
                  <a:pt x="2342859" y="4033095"/>
                </a:lnTo>
                <a:lnTo>
                  <a:pt x="2344943" y="4032425"/>
                </a:lnTo>
                <a:lnTo>
                  <a:pt x="2346729" y="4031757"/>
                </a:lnTo>
                <a:lnTo>
                  <a:pt x="2348514" y="4030865"/>
                </a:lnTo>
                <a:lnTo>
                  <a:pt x="2352087" y="4028634"/>
                </a:lnTo>
                <a:lnTo>
                  <a:pt x="2355364" y="4025959"/>
                </a:lnTo>
                <a:lnTo>
                  <a:pt x="2358635" y="4023729"/>
                </a:lnTo>
                <a:lnTo>
                  <a:pt x="2362210" y="4021499"/>
                </a:lnTo>
                <a:lnTo>
                  <a:pt x="2364292" y="4020606"/>
                </a:lnTo>
                <a:lnTo>
                  <a:pt x="2366376" y="4020160"/>
                </a:lnTo>
                <a:lnTo>
                  <a:pt x="2368458" y="4019491"/>
                </a:lnTo>
                <a:lnTo>
                  <a:pt x="2370841" y="4019491"/>
                </a:lnTo>
                <a:lnTo>
                  <a:pt x="2370541" y="4019714"/>
                </a:lnTo>
                <a:lnTo>
                  <a:pt x="2369650" y="4021053"/>
                </a:lnTo>
                <a:lnTo>
                  <a:pt x="2368458" y="4023951"/>
                </a:lnTo>
                <a:lnTo>
                  <a:pt x="2367268" y="4027074"/>
                </a:lnTo>
                <a:lnTo>
                  <a:pt x="2366672" y="4028634"/>
                </a:lnTo>
                <a:lnTo>
                  <a:pt x="2369351" y="4027743"/>
                </a:lnTo>
                <a:lnTo>
                  <a:pt x="2372030" y="4026628"/>
                </a:lnTo>
                <a:lnTo>
                  <a:pt x="2379173" y="4023505"/>
                </a:lnTo>
                <a:lnTo>
                  <a:pt x="2382449" y="4022168"/>
                </a:lnTo>
                <a:lnTo>
                  <a:pt x="2385723" y="4020606"/>
                </a:lnTo>
                <a:lnTo>
                  <a:pt x="2389294" y="4019491"/>
                </a:lnTo>
                <a:lnTo>
                  <a:pt x="2391972" y="4019268"/>
                </a:lnTo>
                <a:lnTo>
                  <a:pt x="2394056" y="4019491"/>
                </a:lnTo>
                <a:lnTo>
                  <a:pt x="2396439" y="4020160"/>
                </a:lnTo>
                <a:lnTo>
                  <a:pt x="2398523" y="4021053"/>
                </a:lnTo>
                <a:lnTo>
                  <a:pt x="2401201" y="4022168"/>
                </a:lnTo>
                <a:lnTo>
                  <a:pt x="2405665" y="4024844"/>
                </a:lnTo>
                <a:lnTo>
                  <a:pt x="2410725" y="4028189"/>
                </a:lnTo>
                <a:lnTo>
                  <a:pt x="2415191" y="4031757"/>
                </a:lnTo>
                <a:lnTo>
                  <a:pt x="2419953" y="4034433"/>
                </a:lnTo>
                <a:lnTo>
                  <a:pt x="2422633" y="4035548"/>
                </a:lnTo>
                <a:lnTo>
                  <a:pt x="2425311" y="4036440"/>
                </a:lnTo>
                <a:lnTo>
                  <a:pt x="2427991" y="4036663"/>
                </a:lnTo>
                <a:lnTo>
                  <a:pt x="2430372" y="4037109"/>
                </a:lnTo>
                <a:lnTo>
                  <a:pt x="2432751" y="4036440"/>
                </a:lnTo>
                <a:lnTo>
                  <a:pt x="2434835" y="4035994"/>
                </a:lnTo>
                <a:lnTo>
                  <a:pt x="2436918" y="4034655"/>
                </a:lnTo>
                <a:lnTo>
                  <a:pt x="2439301" y="4033318"/>
                </a:lnTo>
                <a:lnTo>
                  <a:pt x="2443468" y="4029973"/>
                </a:lnTo>
                <a:lnTo>
                  <a:pt x="2447337" y="4025959"/>
                </a:lnTo>
                <a:lnTo>
                  <a:pt x="2451206" y="4022168"/>
                </a:lnTo>
                <a:lnTo>
                  <a:pt x="2455374" y="4018376"/>
                </a:lnTo>
                <a:lnTo>
                  <a:pt x="2457754" y="4017038"/>
                </a:lnTo>
                <a:lnTo>
                  <a:pt x="2460135" y="4015478"/>
                </a:lnTo>
                <a:lnTo>
                  <a:pt x="2461922" y="4014808"/>
                </a:lnTo>
                <a:lnTo>
                  <a:pt x="2464602" y="4013916"/>
                </a:lnTo>
                <a:lnTo>
                  <a:pt x="2468173" y="4013693"/>
                </a:lnTo>
                <a:lnTo>
                  <a:pt x="2472340" y="4013693"/>
                </a:lnTo>
                <a:lnTo>
                  <a:pt x="2476506" y="4014139"/>
                </a:lnTo>
                <a:lnTo>
                  <a:pt x="2480377" y="4015254"/>
                </a:lnTo>
                <a:lnTo>
                  <a:pt x="2484542" y="4016369"/>
                </a:lnTo>
                <a:lnTo>
                  <a:pt x="2488116" y="4018153"/>
                </a:lnTo>
                <a:lnTo>
                  <a:pt x="2495855" y="4021053"/>
                </a:lnTo>
                <a:lnTo>
                  <a:pt x="2499427" y="4022390"/>
                </a:lnTo>
                <a:lnTo>
                  <a:pt x="2502999" y="4023505"/>
                </a:lnTo>
                <a:lnTo>
                  <a:pt x="2506570" y="4023951"/>
                </a:lnTo>
                <a:lnTo>
                  <a:pt x="2510141" y="4024398"/>
                </a:lnTo>
                <a:lnTo>
                  <a:pt x="2513714" y="4023729"/>
                </a:lnTo>
                <a:lnTo>
                  <a:pt x="2515202" y="4023505"/>
                </a:lnTo>
                <a:lnTo>
                  <a:pt x="2517286" y="4022614"/>
                </a:lnTo>
                <a:lnTo>
                  <a:pt x="2518774" y="4021721"/>
                </a:lnTo>
                <a:lnTo>
                  <a:pt x="2520560" y="4020606"/>
                </a:lnTo>
                <a:lnTo>
                  <a:pt x="2522049" y="4019491"/>
                </a:lnTo>
                <a:lnTo>
                  <a:pt x="2524132" y="4017930"/>
                </a:lnTo>
                <a:lnTo>
                  <a:pt x="2526215" y="4018153"/>
                </a:lnTo>
                <a:lnTo>
                  <a:pt x="2528002" y="4018376"/>
                </a:lnTo>
                <a:lnTo>
                  <a:pt x="2530085" y="4019045"/>
                </a:lnTo>
                <a:lnTo>
                  <a:pt x="2531871" y="4019714"/>
                </a:lnTo>
                <a:lnTo>
                  <a:pt x="2534847" y="4021499"/>
                </a:lnTo>
                <a:lnTo>
                  <a:pt x="2537525" y="4023729"/>
                </a:lnTo>
                <a:lnTo>
                  <a:pt x="2539908" y="4026404"/>
                </a:lnTo>
                <a:lnTo>
                  <a:pt x="2542885" y="4028189"/>
                </a:lnTo>
                <a:lnTo>
                  <a:pt x="2544371" y="4029304"/>
                </a:lnTo>
                <a:lnTo>
                  <a:pt x="2545861" y="4029973"/>
                </a:lnTo>
                <a:lnTo>
                  <a:pt x="2547647" y="4030865"/>
                </a:lnTo>
                <a:lnTo>
                  <a:pt x="2549434" y="4031088"/>
                </a:lnTo>
                <a:lnTo>
                  <a:pt x="2557170" y="4028858"/>
                </a:lnTo>
                <a:lnTo>
                  <a:pt x="2564911" y="4026850"/>
                </a:lnTo>
                <a:lnTo>
                  <a:pt x="2572651" y="4025067"/>
                </a:lnTo>
                <a:lnTo>
                  <a:pt x="2580092" y="4023729"/>
                </a:lnTo>
                <a:lnTo>
                  <a:pt x="2595570" y="4021275"/>
                </a:lnTo>
                <a:lnTo>
                  <a:pt x="2611049" y="4019045"/>
                </a:lnTo>
                <a:lnTo>
                  <a:pt x="2626826" y="4016815"/>
                </a:lnTo>
                <a:lnTo>
                  <a:pt x="2642899" y="4014363"/>
                </a:lnTo>
                <a:lnTo>
                  <a:pt x="2659568" y="4011463"/>
                </a:lnTo>
                <a:lnTo>
                  <a:pt x="2668201" y="4009456"/>
                </a:lnTo>
                <a:lnTo>
                  <a:pt x="2677129" y="4007449"/>
                </a:lnTo>
                <a:lnTo>
                  <a:pt x="2679510" y="4002320"/>
                </a:lnTo>
                <a:lnTo>
                  <a:pt x="2682785" y="3996075"/>
                </a:lnTo>
                <a:lnTo>
                  <a:pt x="2686357" y="3989163"/>
                </a:lnTo>
                <a:lnTo>
                  <a:pt x="2688738" y="3982249"/>
                </a:lnTo>
                <a:lnTo>
                  <a:pt x="2689927" y="3978905"/>
                </a:lnTo>
                <a:lnTo>
                  <a:pt x="2690821" y="3975783"/>
                </a:lnTo>
                <a:lnTo>
                  <a:pt x="2690821" y="3973106"/>
                </a:lnTo>
                <a:lnTo>
                  <a:pt x="2690225" y="3970653"/>
                </a:lnTo>
                <a:lnTo>
                  <a:pt x="2689927" y="3969538"/>
                </a:lnTo>
                <a:lnTo>
                  <a:pt x="2689334" y="3968869"/>
                </a:lnTo>
                <a:lnTo>
                  <a:pt x="2688439" y="3967977"/>
                </a:lnTo>
                <a:lnTo>
                  <a:pt x="2687249" y="3967308"/>
                </a:lnTo>
                <a:lnTo>
                  <a:pt x="2686357" y="3967085"/>
                </a:lnTo>
                <a:lnTo>
                  <a:pt x="2684570" y="3966862"/>
                </a:lnTo>
                <a:lnTo>
                  <a:pt x="2686357" y="3966862"/>
                </a:lnTo>
                <a:lnTo>
                  <a:pt x="2691418" y="3966416"/>
                </a:lnTo>
                <a:lnTo>
                  <a:pt x="2697371" y="3965970"/>
                </a:lnTo>
                <a:lnTo>
                  <a:pt x="2703024" y="3965078"/>
                </a:lnTo>
                <a:lnTo>
                  <a:pt x="2709275" y="3963963"/>
                </a:lnTo>
                <a:lnTo>
                  <a:pt x="2714932" y="3962625"/>
                </a:lnTo>
                <a:lnTo>
                  <a:pt x="2720587" y="3961064"/>
                </a:lnTo>
                <a:lnTo>
                  <a:pt x="2725348" y="3959280"/>
                </a:lnTo>
                <a:lnTo>
                  <a:pt x="2729516" y="3956827"/>
                </a:lnTo>
                <a:lnTo>
                  <a:pt x="2732789" y="3954597"/>
                </a:lnTo>
                <a:lnTo>
                  <a:pt x="2734279" y="3953259"/>
                </a:lnTo>
                <a:lnTo>
                  <a:pt x="2735467" y="3951920"/>
                </a:lnTo>
                <a:lnTo>
                  <a:pt x="2736362" y="3950360"/>
                </a:lnTo>
                <a:lnTo>
                  <a:pt x="2736659" y="3949021"/>
                </a:lnTo>
                <a:lnTo>
                  <a:pt x="2736957" y="3947238"/>
                </a:lnTo>
                <a:lnTo>
                  <a:pt x="2736957" y="3945900"/>
                </a:lnTo>
                <a:lnTo>
                  <a:pt x="2736362" y="3944339"/>
                </a:lnTo>
                <a:lnTo>
                  <a:pt x="2735467" y="3942331"/>
                </a:lnTo>
                <a:lnTo>
                  <a:pt x="2734279" y="3940548"/>
                </a:lnTo>
                <a:lnTo>
                  <a:pt x="2732491" y="3938540"/>
                </a:lnTo>
                <a:lnTo>
                  <a:pt x="2730408" y="3936534"/>
                </a:lnTo>
                <a:lnTo>
                  <a:pt x="2728026" y="3934750"/>
                </a:lnTo>
                <a:lnTo>
                  <a:pt x="2726241" y="3933857"/>
                </a:lnTo>
                <a:lnTo>
                  <a:pt x="2724753" y="3933189"/>
                </a:lnTo>
                <a:lnTo>
                  <a:pt x="2722970" y="3932965"/>
                </a:lnTo>
                <a:lnTo>
                  <a:pt x="2721182" y="3932965"/>
                </a:lnTo>
                <a:lnTo>
                  <a:pt x="2719395" y="3932965"/>
                </a:lnTo>
                <a:lnTo>
                  <a:pt x="2717908" y="3933189"/>
                </a:lnTo>
                <a:lnTo>
                  <a:pt x="2714932" y="3934304"/>
                </a:lnTo>
                <a:lnTo>
                  <a:pt x="2712252" y="3935865"/>
                </a:lnTo>
                <a:lnTo>
                  <a:pt x="2710762" y="3937425"/>
                </a:lnTo>
                <a:lnTo>
                  <a:pt x="2710170" y="3938095"/>
                </a:lnTo>
                <a:lnTo>
                  <a:pt x="2709870" y="3938540"/>
                </a:lnTo>
                <a:lnTo>
                  <a:pt x="2710170" y="3939210"/>
                </a:lnTo>
                <a:lnTo>
                  <a:pt x="2710762" y="3939433"/>
                </a:lnTo>
                <a:lnTo>
                  <a:pt x="2705109" y="3938095"/>
                </a:lnTo>
                <a:lnTo>
                  <a:pt x="2699454" y="3936534"/>
                </a:lnTo>
                <a:lnTo>
                  <a:pt x="2693500" y="3935195"/>
                </a:lnTo>
                <a:lnTo>
                  <a:pt x="2686952" y="3934304"/>
                </a:lnTo>
                <a:lnTo>
                  <a:pt x="2680702" y="3933411"/>
                </a:lnTo>
                <a:lnTo>
                  <a:pt x="2674152" y="3932965"/>
                </a:lnTo>
                <a:lnTo>
                  <a:pt x="2667307" y="3932742"/>
                </a:lnTo>
                <a:lnTo>
                  <a:pt x="2661056" y="3932965"/>
                </a:lnTo>
                <a:lnTo>
                  <a:pt x="2654210" y="3933189"/>
                </a:lnTo>
                <a:lnTo>
                  <a:pt x="2647364" y="3934080"/>
                </a:lnTo>
                <a:lnTo>
                  <a:pt x="2640814" y="3935419"/>
                </a:lnTo>
                <a:lnTo>
                  <a:pt x="2640136" y="3935604"/>
                </a:lnTo>
                <a:lnTo>
                  <a:pt x="2638915" y="3936156"/>
                </a:lnTo>
                <a:lnTo>
                  <a:pt x="2634476" y="3938162"/>
                </a:lnTo>
                <a:lnTo>
                  <a:pt x="2632110" y="3939055"/>
                </a:lnTo>
                <a:lnTo>
                  <a:pt x="2630336" y="3940392"/>
                </a:lnTo>
                <a:lnTo>
                  <a:pt x="2628560" y="3941731"/>
                </a:lnTo>
                <a:lnTo>
                  <a:pt x="2626488" y="3943292"/>
                </a:lnTo>
                <a:lnTo>
                  <a:pt x="2625008" y="3945300"/>
                </a:lnTo>
                <a:lnTo>
                  <a:pt x="2623826" y="3947530"/>
                </a:lnTo>
                <a:lnTo>
                  <a:pt x="2622937" y="3946862"/>
                </a:lnTo>
                <a:lnTo>
                  <a:pt x="2622049" y="3945969"/>
                </a:lnTo>
                <a:lnTo>
                  <a:pt x="2621456" y="3945522"/>
                </a:lnTo>
                <a:lnTo>
                  <a:pt x="2620570" y="3944631"/>
                </a:lnTo>
                <a:lnTo>
                  <a:pt x="2620570" y="3943070"/>
                </a:lnTo>
                <a:lnTo>
                  <a:pt x="2620644" y="3942626"/>
                </a:lnTo>
                <a:lnTo>
                  <a:pt x="2615217" y="3945676"/>
                </a:lnTo>
                <a:lnTo>
                  <a:pt x="2608669" y="3949690"/>
                </a:lnTo>
                <a:lnTo>
                  <a:pt x="2599737" y="3948575"/>
                </a:lnTo>
                <a:lnTo>
                  <a:pt x="2590509" y="3947684"/>
                </a:lnTo>
                <a:lnTo>
                  <a:pt x="2572948" y="3946123"/>
                </a:lnTo>
                <a:lnTo>
                  <a:pt x="2554790" y="3945676"/>
                </a:lnTo>
                <a:lnTo>
                  <a:pt x="2537230" y="3945008"/>
                </a:lnTo>
                <a:lnTo>
                  <a:pt x="2519369" y="3945008"/>
                </a:lnTo>
                <a:lnTo>
                  <a:pt x="2502105" y="3945454"/>
                </a:lnTo>
                <a:lnTo>
                  <a:pt x="2467578" y="3945900"/>
                </a:lnTo>
                <a:lnTo>
                  <a:pt x="2450314" y="3946123"/>
                </a:lnTo>
                <a:lnTo>
                  <a:pt x="2433347" y="3946123"/>
                </a:lnTo>
                <a:lnTo>
                  <a:pt x="2416381" y="3945676"/>
                </a:lnTo>
                <a:lnTo>
                  <a:pt x="2399414" y="3944785"/>
                </a:lnTo>
                <a:lnTo>
                  <a:pt x="2382449" y="3943446"/>
                </a:lnTo>
                <a:lnTo>
                  <a:pt x="2374115" y="3942331"/>
                </a:lnTo>
                <a:lnTo>
                  <a:pt x="2365483" y="3941216"/>
                </a:lnTo>
                <a:lnTo>
                  <a:pt x="2357147" y="3939655"/>
                </a:lnTo>
                <a:lnTo>
                  <a:pt x="2348813" y="3938318"/>
                </a:lnTo>
                <a:lnTo>
                  <a:pt x="2340776" y="3936310"/>
                </a:lnTo>
                <a:lnTo>
                  <a:pt x="2332145" y="3934304"/>
                </a:lnTo>
                <a:lnTo>
                  <a:pt x="2332442" y="3930066"/>
                </a:lnTo>
                <a:lnTo>
                  <a:pt x="2332145" y="3926498"/>
                </a:lnTo>
                <a:lnTo>
                  <a:pt x="2331252" y="3922707"/>
                </a:lnTo>
                <a:lnTo>
                  <a:pt x="2330062" y="3919808"/>
                </a:lnTo>
                <a:lnTo>
                  <a:pt x="2328574" y="3916909"/>
                </a:lnTo>
                <a:lnTo>
                  <a:pt x="2328524" y="3916827"/>
                </a:lnTo>
                <a:lnTo>
                  <a:pt x="2323067" y="3916750"/>
                </a:lnTo>
                <a:lnTo>
                  <a:pt x="2307598" y="3916750"/>
                </a:lnTo>
                <a:lnTo>
                  <a:pt x="2292130" y="3916974"/>
                </a:lnTo>
                <a:lnTo>
                  <a:pt x="2277258" y="3917866"/>
                </a:lnTo>
                <a:lnTo>
                  <a:pt x="2262978" y="3918981"/>
                </a:lnTo>
                <a:lnTo>
                  <a:pt x="2248702" y="3920096"/>
                </a:lnTo>
                <a:lnTo>
                  <a:pt x="2235016" y="3921880"/>
                </a:lnTo>
                <a:lnTo>
                  <a:pt x="2221334" y="3923442"/>
                </a:lnTo>
                <a:lnTo>
                  <a:pt x="2195454" y="3927234"/>
                </a:lnTo>
                <a:lnTo>
                  <a:pt x="2170766" y="3931248"/>
                </a:lnTo>
                <a:lnTo>
                  <a:pt x="2146969" y="3935040"/>
                </a:lnTo>
                <a:lnTo>
                  <a:pt x="2149347" y="3932809"/>
                </a:lnTo>
                <a:lnTo>
                  <a:pt x="2150242" y="3930579"/>
                </a:lnTo>
                <a:lnTo>
                  <a:pt x="2150835" y="3929241"/>
                </a:lnTo>
                <a:lnTo>
                  <a:pt x="2150242" y="3927680"/>
                </a:lnTo>
                <a:lnTo>
                  <a:pt x="2149646" y="3926565"/>
                </a:lnTo>
                <a:lnTo>
                  <a:pt x="2148458" y="3925450"/>
                </a:lnTo>
                <a:lnTo>
                  <a:pt x="2145481" y="3923888"/>
                </a:lnTo>
                <a:lnTo>
                  <a:pt x="2142209" y="3921658"/>
                </a:lnTo>
                <a:lnTo>
                  <a:pt x="2140721" y="3920096"/>
                </a:lnTo>
                <a:lnTo>
                  <a:pt x="2139235" y="3918758"/>
                </a:lnTo>
                <a:lnTo>
                  <a:pt x="2138343" y="3916750"/>
                </a:lnTo>
                <a:lnTo>
                  <a:pt x="2137834" y="3915353"/>
                </a:lnTo>
                <a:lnTo>
                  <a:pt x="2127557" y="3916155"/>
                </a:lnTo>
                <a:lnTo>
                  <a:pt x="2127930" y="3916528"/>
                </a:lnTo>
                <a:lnTo>
                  <a:pt x="2128824" y="3917419"/>
                </a:lnTo>
                <a:lnTo>
                  <a:pt x="2131502" y="3918534"/>
                </a:lnTo>
                <a:lnTo>
                  <a:pt x="2134177" y="3919650"/>
                </a:lnTo>
                <a:lnTo>
                  <a:pt x="2136558" y="3920988"/>
                </a:lnTo>
                <a:lnTo>
                  <a:pt x="2137450" y="3921880"/>
                </a:lnTo>
                <a:lnTo>
                  <a:pt x="2138343" y="3922995"/>
                </a:lnTo>
                <a:lnTo>
                  <a:pt x="2139235" y="3924334"/>
                </a:lnTo>
                <a:lnTo>
                  <a:pt x="2139235" y="3926118"/>
                </a:lnTo>
                <a:lnTo>
                  <a:pt x="2139235" y="3928349"/>
                </a:lnTo>
                <a:lnTo>
                  <a:pt x="2138640" y="3930802"/>
                </a:lnTo>
                <a:lnTo>
                  <a:pt x="2131203" y="3928349"/>
                </a:lnTo>
                <a:lnTo>
                  <a:pt x="2125254" y="3926565"/>
                </a:lnTo>
                <a:lnTo>
                  <a:pt x="2119601" y="3925003"/>
                </a:lnTo>
                <a:lnTo>
                  <a:pt x="2117224" y="3924110"/>
                </a:lnTo>
                <a:lnTo>
                  <a:pt x="2114546" y="3923219"/>
                </a:lnTo>
                <a:lnTo>
                  <a:pt x="2112760" y="3922103"/>
                </a:lnTo>
                <a:lnTo>
                  <a:pt x="2110381" y="3920765"/>
                </a:lnTo>
                <a:lnTo>
                  <a:pt x="2108595" y="3918981"/>
                </a:lnTo>
                <a:lnTo>
                  <a:pt x="2107477" y="3917722"/>
                </a:lnTo>
                <a:lnTo>
                  <a:pt x="2097891" y="3918471"/>
                </a:lnTo>
                <a:lnTo>
                  <a:pt x="2068423" y="3920923"/>
                </a:lnTo>
                <a:lnTo>
                  <a:pt x="2053836" y="3922038"/>
                </a:lnTo>
                <a:lnTo>
                  <a:pt x="2039251" y="3923153"/>
                </a:lnTo>
                <a:lnTo>
                  <a:pt x="2024073" y="3923599"/>
                </a:lnTo>
                <a:lnTo>
                  <a:pt x="2008593" y="3924268"/>
                </a:lnTo>
                <a:lnTo>
                  <a:pt x="2007104" y="3922261"/>
                </a:lnTo>
                <a:lnTo>
                  <a:pt x="2006510" y="3920477"/>
                </a:lnTo>
                <a:lnTo>
                  <a:pt x="2005915" y="3918916"/>
                </a:lnTo>
                <a:lnTo>
                  <a:pt x="2006510" y="3917801"/>
                </a:lnTo>
                <a:lnTo>
                  <a:pt x="2007104" y="3914679"/>
                </a:lnTo>
                <a:lnTo>
                  <a:pt x="2007998" y="3912895"/>
                </a:lnTo>
                <a:lnTo>
                  <a:pt x="2008593" y="3910665"/>
                </a:lnTo>
                <a:lnTo>
                  <a:pt x="2005616" y="3910665"/>
                </a:lnTo>
                <a:lnTo>
                  <a:pt x="2002641" y="3910888"/>
                </a:lnTo>
                <a:lnTo>
                  <a:pt x="2000259" y="3912003"/>
                </a:lnTo>
                <a:lnTo>
                  <a:pt x="1998472" y="3913564"/>
                </a:lnTo>
                <a:lnTo>
                  <a:pt x="1997284" y="3915571"/>
                </a:lnTo>
                <a:lnTo>
                  <a:pt x="1996387" y="3918024"/>
                </a:lnTo>
                <a:lnTo>
                  <a:pt x="1995794" y="3920923"/>
                </a:lnTo>
                <a:lnTo>
                  <a:pt x="1995794" y="3924268"/>
                </a:lnTo>
                <a:lnTo>
                  <a:pt x="1994305" y="3922707"/>
                </a:lnTo>
                <a:lnTo>
                  <a:pt x="1992818" y="3921592"/>
                </a:lnTo>
                <a:lnTo>
                  <a:pt x="1991031" y="3920923"/>
                </a:lnTo>
                <a:lnTo>
                  <a:pt x="1988650" y="3920031"/>
                </a:lnTo>
                <a:lnTo>
                  <a:pt x="1984185" y="3918471"/>
                </a:lnTo>
                <a:lnTo>
                  <a:pt x="1978826" y="3918024"/>
                </a:lnTo>
                <a:lnTo>
                  <a:pt x="1973173" y="3917355"/>
                </a:lnTo>
                <a:lnTo>
                  <a:pt x="1967517" y="3917132"/>
                </a:lnTo>
                <a:lnTo>
                  <a:pt x="1956205" y="3916686"/>
                </a:lnTo>
                <a:lnTo>
                  <a:pt x="1950549" y="3916017"/>
                </a:lnTo>
                <a:lnTo>
                  <a:pt x="1945787" y="3915571"/>
                </a:lnTo>
                <a:lnTo>
                  <a:pt x="1941322" y="3914010"/>
                </a:lnTo>
                <a:lnTo>
                  <a:pt x="1939537" y="3913564"/>
                </a:lnTo>
                <a:lnTo>
                  <a:pt x="1937452" y="3912449"/>
                </a:lnTo>
                <a:lnTo>
                  <a:pt x="1935964" y="3911556"/>
                </a:lnTo>
                <a:lnTo>
                  <a:pt x="1934476" y="3910219"/>
                </a:lnTo>
                <a:lnTo>
                  <a:pt x="1933285" y="3908658"/>
                </a:lnTo>
                <a:lnTo>
                  <a:pt x="1932690" y="3907096"/>
                </a:lnTo>
                <a:lnTo>
                  <a:pt x="1931796" y="3905090"/>
                </a:lnTo>
                <a:lnTo>
                  <a:pt x="1931500" y="3903083"/>
                </a:lnTo>
                <a:lnTo>
                  <a:pt x="1931796" y="3900630"/>
                </a:lnTo>
                <a:lnTo>
                  <a:pt x="1932392" y="3897954"/>
                </a:lnTo>
                <a:lnTo>
                  <a:pt x="1930309" y="3898845"/>
                </a:lnTo>
                <a:lnTo>
                  <a:pt x="1928822" y="3900184"/>
                </a:lnTo>
                <a:lnTo>
                  <a:pt x="1926142" y="3903083"/>
                </a:lnTo>
                <a:lnTo>
                  <a:pt x="1924058" y="3906205"/>
                </a:lnTo>
                <a:lnTo>
                  <a:pt x="1921380" y="3908881"/>
                </a:lnTo>
                <a:lnTo>
                  <a:pt x="1919890" y="3910219"/>
                </a:lnTo>
                <a:lnTo>
                  <a:pt x="1917807" y="3911334"/>
                </a:lnTo>
                <a:lnTo>
                  <a:pt x="1916022" y="3912003"/>
                </a:lnTo>
                <a:lnTo>
                  <a:pt x="1914235" y="3912671"/>
                </a:lnTo>
                <a:lnTo>
                  <a:pt x="1911556" y="3912895"/>
                </a:lnTo>
                <a:lnTo>
                  <a:pt x="1908877" y="3912895"/>
                </a:lnTo>
                <a:lnTo>
                  <a:pt x="1905901" y="3912449"/>
                </a:lnTo>
                <a:lnTo>
                  <a:pt x="1902626" y="3911780"/>
                </a:lnTo>
                <a:lnTo>
                  <a:pt x="1903519" y="3907096"/>
                </a:lnTo>
                <a:lnTo>
                  <a:pt x="1904413" y="3903975"/>
                </a:lnTo>
                <a:lnTo>
                  <a:pt x="1904413" y="3901299"/>
                </a:lnTo>
                <a:lnTo>
                  <a:pt x="1904413" y="3899069"/>
                </a:lnTo>
                <a:lnTo>
                  <a:pt x="1903223" y="3893939"/>
                </a:lnTo>
                <a:lnTo>
                  <a:pt x="1902626" y="3890149"/>
                </a:lnTo>
                <a:lnTo>
                  <a:pt x="1902031" y="3884796"/>
                </a:lnTo>
                <a:lnTo>
                  <a:pt x="1908579" y="3886357"/>
                </a:lnTo>
                <a:lnTo>
                  <a:pt x="1913045" y="3888141"/>
                </a:lnTo>
                <a:lnTo>
                  <a:pt x="1916318" y="3889256"/>
                </a:lnTo>
                <a:lnTo>
                  <a:pt x="1917807" y="3889479"/>
                </a:lnTo>
                <a:lnTo>
                  <a:pt x="1918997" y="3889479"/>
                </a:lnTo>
                <a:lnTo>
                  <a:pt x="1920188" y="3889256"/>
                </a:lnTo>
                <a:lnTo>
                  <a:pt x="1921380" y="3888587"/>
                </a:lnTo>
                <a:lnTo>
                  <a:pt x="1921975" y="3887919"/>
                </a:lnTo>
                <a:lnTo>
                  <a:pt x="1923164" y="3886357"/>
                </a:lnTo>
                <a:lnTo>
                  <a:pt x="1924951" y="3881897"/>
                </a:lnTo>
                <a:lnTo>
                  <a:pt x="1927630" y="3875430"/>
                </a:lnTo>
                <a:lnTo>
                  <a:pt x="1923464" y="3874538"/>
                </a:lnTo>
                <a:lnTo>
                  <a:pt x="1919890" y="3873423"/>
                </a:lnTo>
                <a:lnTo>
                  <a:pt x="1911556" y="3870970"/>
                </a:lnTo>
                <a:lnTo>
                  <a:pt x="1894888" y="3864949"/>
                </a:lnTo>
                <a:lnTo>
                  <a:pt x="1886255" y="3862272"/>
                </a:lnTo>
                <a:lnTo>
                  <a:pt x="1882088" y="3861157"/>
                </a:lnTo>
                <a:lnTo>
                  <a:pt x="1877623" y="3859820"/>
                </a:lnTo>
                <a:lnTo>
                  <a:pt x="1873157" y="3859151"/>
                </a:lnTo>
                <a:lnTo>
                  <a:pt x="1868694" y="3858481"/>
                </a:lnTo>
                <a:lnTo>
                  <a:pt x="1864227" y="3858036"/>
                </a:lnTo>
                <a:lnTo>
                  <a:pt x="1859465" y="3858036"/>
                </a:lnTo>
                <a:lnTo>
                  <a:pt x="1859169" y="3859374"/>
                </a:lnTo>
                <a:lnTo>
                  <a:pt x="1858573" y="3861157"/>
                </a:lnTo>
                <a:lnTo>
                  <a:pt x="1856191" y="3864726"/>
                </a:lnTo>
                <a:lnTo>
                  <a:pt x="1853511" y="3868740"/>
                </a:lnTo>
                <a:lnTo>
                  <a:pt x="1850833" y="3872531"/>
                </a:lnTo>
                <a:lnTo>
                  <a:pt x="1849942" y="3874538"/>
                </a:lnTo>
                <a:lnTo>
                  <a:pt x="1849048" y="3876321"/>
                </a:lnTo>
                <a:lnTo>
                  <a:pt x="1848749" y="3877660"/>
                </a:lnTo>
                <a:lnTo>
                  <a:pt x="1848749" y="3878998"/>
                </a:lnTo>
                <a:lnTo>
                  <a:pt x="1849345" y="3879890"/>
                </a:lnTo>
                <a:lnTo>
                  <a:pt x="1850536" y="3880559"/>
                </a:lnTo>
                <a:lnTo>
                  <a:pt x="1852917" y="3880782"/>
                </a:lnTo>
                <a:lnTo>
                  <a:pt x="1855595" y="3880559"/>
                </a:lnTo>
                <a:lnTo>
                  <a:pt x="1853511" y="3882789"/>
                </a:lnTo>
                <a:lnTo>
                  <a:pt x="1851727" y="3883904"/>
                </a:lnTo>
                <a:lnTo>
                  <a:pt x="1850833" y="3884127"/>
                </a:lnTo>
                <a:lnTo>
                  <a:pt x="1849942" y="3884351"/>
                </a:lnTo>
                <a:lnTo>
                  <a:pt x="1848454" y="3884127"/>
                </a:lnTo>
                <a:lnTo>
                  <a:pt x="1846369" y="3883236"/>
                </a:lnTo>
                <a:lnTo>
                  <a:pt x="1844881" y="3881897"/>
                </a:lnTo>
                <a:lnTo>
                  <a:pt x="1843393" y="3880113"/>
                </a:lnTo>
                <a:lnTo>
                  <a:pt x="1842201" y="3877883"/>
                </a:lnTo>
                <a:lnTo>
                  <a:pt x="1839521" y="3872976"/>
                </a:lnTo>
                <a:lnTo>
                  <a:pt x="1837438" y="3867625"/>
                </a:lnTo>
                <a:lnTo>
                  <a:pt x="1833868" y="3858259"/>
                </a:lnTo>
                <a:lnTo>
                  <a:pt x="1827913" y="3858036"/>
                </a:lnTo>
                <a:lnTo>
                  <a:pt x="1821960" y="3857144"/>
                </a:lnTo>
                <a:lnTo>
                  <a:pt x="1816306" y="3856029"/>
                </a:lnTo>
                <a:lnTo>
                  <a:pt x="1810650" y="3854467"/>
                </a:lnTo>
                <a:lnTo>
                  <a:pt x="1800234" y="3851791"/>
                </a:lnTo>
                <a:lnTo>
                  <a:pt x="1795172" y="3850007"/>
                </a:lnTo>
                <a:lnTo>
                  <a:pt x="1790408" y="3848892"/>
                </a:lnTo>
                <a:lnTo>
                  <a:pt x="1785350" y="3848001"/>
                </a:lnTo>
                <a:lnTo>
                  <a:pt x="1780589" y="3847554"/>
                </a:lnTo>
                <a:lnTo>
                  <a:pt x="1776124" y="3847554"/>
                </a:lnTo>
                <a:lnTo>
                  <a:pt x="1773444" y="3847777"/>
                </a:lnTo>
                <a:lnTo>
                  <a:pt x="1771062" y="3848001"/>
                </a:lnTo>
                <a:lnTo>
                  <a:pt x="1768978" y="3848669"/>
                </a:lnTo>
                <a:lnTo>
                  <a:pt x="1766599" y="3849561"/>
                </a:lnTo>
                <a:lnTo>
                  <a:pt x="1764513" y="3850676"/>
                </a:lnTo>
                <a:lnTo>
                  <a:pt x="1762131" y="3851791"/>
                </a:lnTo>
                <a:lnTo>
                  <a:pt x="1759750" y="3853129"/>
                </a:lnTo>
                <a:lnTo>
                  <a:pt x="1757966" y="3854914"/>
                </a:lnTo>
                <a:lnTo>
                  <a:pt x="1755582" y="3856921"/>
                </a:lnTo>
                <a:lnTo>
                  <a:pt x="1753500" y="3859151"/>
                </a:lnTo>
                <a:lnTo>
                  <a:pt x="1750820" y="3855136"/>
                </a:lnTo>
                <a:lnTo>
                  <a:pt x="1747547" y="3851791"/>
                </a:lnTo>
                <a:lnTo>
                  <a:pt x="1743975" y="3848669"/>
                </a:lnTo>
                <a:lnTo>
                  <a:pt x="1740403" y="3845993"/>
                </a:lnTo>
                <a:lnTo>
                  <a:pt x="1736534" y="3843763"/>
                </a:lnTo>
                <a:lnTo>
                  <a:pt x="1732665" y="3841979"/>
                </a:lnTo>
                <a:lnTo>
                  <a:pt x="1724927" y="3838188"/>
                </a:lnTo>
                <a:lnTo>
                  <a:pt x="1721055" y="3836404"/>
                </a:lnTo>
                <a:lnTo>
                  <a:pt x="1717185" y="3834620"/>
                </a:lnTo>
                <a:lnTo>
                  <a:pt x="1714211" y="3832390"/>
                </a:lnTo>
                <a:lnTo>
                  <a:pt x="1711531" y="3829714"/>
                </a:lnTo>
                <a:lnTo>
                  <a:pt x="1709448" y="3826591"/>
                </a:lnTo>
                <a:lnTo>
                  <a:pt x="1707662" y="3823246"/>
                </a:lnTo>
                <a:lnTo>
                  <a:pt x="1706768" y="3819232"/>
                </a:lnTo>
                <a:lnTo>
                  <a:pt x="1706471" y="3814550"/>
                </a:lnTo>
                <a:lnTo>
                  <a:pt x="1704387" y="3814772"/>
                </a:lnTo>
                <a:lnTo>
                  <a:pt x="1703493" y="3814996"/>
                </a:lnTo>
                <a:lnTo>
                  <a:pt x="1702900" y="3815665"/>
                </a:lnTo>
                <a:lnTo>
                  <a:pt x="1702599" y="3816111"/>
                </a:lnTo>
                <a:lnTo>
                  <a:pt x="1702599" y="3817002"/>
                </a:lnTo>
                <a:lnTo>
                  <a:pt x="1702900" y="3817895"/>
                </a:lnTo>
                <a:lnTo>
                  <a:pt x="1704387" y="3820125"/>
                </a:lnTo>
                <a:lnTo>
                  <a:pt x="1705875" y="3822801"/>
                </a:lnTo>
                <a:lnTo>
                  <a:pt x="1707662" y="3825476"/>
                </a:lnTo>
                <a:lnTo>
                  <a:pt x="1707662" y="3827261"/>
                </a:lnTo>
                <a:lnTo>
                  <a:pt x="1707662" y="3828822"/>
                </a:lnTo>
                <a:lnTo>
                  <a:pt x="1707066" y="3830607"/>
                </a:lnTo>
                <a:lnTo>
                  <a:pt x="1706471" y="3832613"/>
                </a:lnTo>
                <a:lnTo>
                  <a:pt x="1701113" y="3832613"/>
                </a:lnTo>
                <a:lnTo>
                  <a:pt x="1696947" y="3832390"/>
                </a:lnTo>
                <a:lnTo>
                  <a:pt x="1695457" y="3831944"/>
                </a:lnTo>
                <a:lnTo>
                  <a:pt x="1694268" y="3831498"/>
                </a:lnTo>
                <a:lnTo>
                  <a:pt x="1693075" y="3831052"/>
                </a:lnTo>
                <a:lnTo>
                  <a:pt x="1692480" y="3830383"/>
                </a:lnTo>
                <a:lnTo>
                  <a:pt x="1691588" y="3828822"/>
                </a:lnTo>
                <a:lnTo>
                  <a:pt x="1691289" y="3827261"/>
                </a:lnTo>
                <a:lnTo>
                  <a:pt x="1691588" y="3825254"/>
                </a:lnTo>
                <a:lnTo>
                  <a:pt x="1692480" y="3823246"/>
                </a:lnTo>
                <a:lnTo>
                  <a:pt x="1694268" y="3819232"/>
                </a:lnTo>
                <a:lnTo>
                  <a:pt x="1694864" y="3817002"/>
                </a:lnTo>
                <a:lnTo>
                  <a:pt x="1695159" y="3815441"/>
                </a:lnTo>
                <a:lnTo>
                  <a:pt x="1695159" y="3813657"/>
                </a:lnTo>
                <a:lnTo>
                  <a:pt x="1693970" y="3811874"/>
                </a:lnTo>
                <a:lnTo>
                  <a:pt x="1693075" y="3811427"/>
                </a:lnTo>
                <a:lnTo>
                  <a:pt x="1692184" y="3810758"/>
                </a:lnTo>
                <a:lnTo>
                  <a:pt x="1690992" y="3810536"/>
                </a:lnTo>
                <a:lnTo>
                  <a:pt x="1689503" y="3810312"/>
                </a:lnTo>
                <a:lnTo>
                  <a:pt x="1693075" y="3808975"/>
                </a:lnTo>
                <a:lnTo>
                  <a:pt x="1696647" y="3808082"/>
                </a:lnTo>
                <a:lnTo>
                  <a:pt x="1699923" y="3807413"/>
                </a:lnTo>
                <a:lnTo>
                  <a:pt x="1703493" y="3807413"/>
                </a:lnTo>
                <a:lnTo>
                  <a:pt x="1706768" y="3807413"/>
                </a:lnTo>
                <a:lnTo>
                  <a:pt x="1709745" y="3808082"/>
                </a:lnTo>
                <a:lnTo>
                  <a:pt x="1713317" y="3808528"/>
                </a:lnTo>
                <a:lnTo>
                  <a:pt x="1716293" y="3809421"/>
                </a:lnTo>
                <a:lnTo>
                  <a:pt x="1719270" y="3810536"/>
                </a:lnTo>
                <a:lnTo>
                  <a:pt x="1722247" y="3811874"/>
                </a:lnTo>
                <a:lnTo>
                  <a:pt x="1727901" y="3814772"/>
                </a:lnTo>
                <a:lnTo>
                  <a:pt x="1733558" y="3817895"/>
                </a:lnTo>
                <a:lnTo>
                  <a:pt x="1738915" y="3821240"/>
                </a:lnTo>
                <a:lnTo>
                  <a:pt x="1743975" y="3824361"/>
                </a:lnTo>
                <a:lnTo>
                  <a:pt x="1749630" y="3827261"/>
                </a:lnTo>
                <a:lnTo>
                  <a:pt x="1752309" y="3828376"/>
                </a:lnTo>
                <a:lnTo>
                  <a:pt x="1754988" y="3829491"/>
                </a:lnTo>
                <a:lnTo>
                  <a:pt x="1757667" y="3829937"/>
                </a:lnTo>
                <a:lnTo>
                  <a:pt x="1760346" y="3830607"/>
                </a:lnTo>
                <a:lnTo>
                  <a:pt x="1762728" y="3830829"/>
                </a:lnTo>
                <a:lnTo>
                  <a:pt x="1766002" y="3830829"/>
                </a:lnTo>
                <a:lnTo>
                  <a:pt x="1768383" y="3830607"/>
                </a:lnTo>
                <a:lnTo>
                  <a:pt x="1771062" y="3829714"/>
                </a:lnTo>
                <a:lnTo>
                  <a:pt x="1774040" y="3828599"/>
                </a:lnTo>
                <a:lnTo>
                  <a:pt x="1777313" y="3827261"/>
                </a:lnTo>
                <a:lnTo>
                  <a:pt x="1780289" y="3825254"/>
                </a:lnTo>
                <a:lnTo>
                  <a:pt x="1783267" y="3822801"/>
                </a:lnTo>
                <a:lnTo>
                  <a:pt x="1781778" y="3824585"/>
                </a:lnTo>
                <a:lnTo>
                  <a:pt x="1780589" y="3826369"/>
                </a:lnTo>
                <a:lnTo>
                  <a:pt x="1780589" y="3828153"/>
                </a:lnTo>
                <a:lnTo>
                  <a:pt x="1780589" y="3829491"/>
                </a:lnTo>
                <a:lnTo>
                  <a:pt x="1781778" y="3832390"/>
                </a:lnTo>
                <a:lnTo>
                  <a:pt x="1782373" y="3833952"/>
                </a:lnTo>
                <a:lnTo>
                  <a:pt x="1783267" y="3836181"/>
                </a:lnTo>
                <a:lnTo>
                  <a:pt x="1784456" y="3835067"/>
                </a:lnTo>
                <a:lnTo>
                  <a:pt x="1786243" y="3834174"/>
                </a:lnTo>
                <a:lnTo>
                  <a:pt x="1787731" y="3833505"/>
                </a:lnTo>
                <a:lnTo>
                  <a:pt x="1789518" y="3833059"/>
                </a:lnTo>
                <a:lnTo>
                  <a:pt x="1791004" y="3832837"/>
                </a:lnTo>
                <a:lnTo>
                  <a:pt x="1793087" y="3833059"/>
                </a:lnTo>
                <a:lnTo>
                  <a:pt x="1796662" y="3833728"/>
                </a:lnTo>
                <a:lnTo>
                  <a:pt x="1800829" y="3834843"/>
                </a:lnTo>
                <a:lnTo>
                  <a:pt x="1804696" y="3836404"/>
                </a:lnTo>
                <a:lnTo>
                  <a:pt x="1813032" y="3839972"/>
                </a:lnTo>
                <a:lnTo>
                  <a:pt x="1816603" y="3841310"/>
                </a:lnTo>
                <a:lnTo>
                  <a:pt x="1820176" y="3842648"/>
                </a:lnTo>
                <a:lnTo>
                  <a:pt x="1823450" y="3843317"/>
                </a:lnTo>
                <a:lnTo>
                  <a:pt x="1824940" y="3843317"/>
                </a:lnTo>
                <a:lnTo>
                  <a:pt x="1826426" y="3843094"/>
                </a:lnTo>
                <a:lnTo>
                  <a:pt x="1827913" y="3842648"/>
                </a:lnTo>
                <a:lnTo>
                  <a:pt x="1829106" y="3841979"/>
                </a:lnTo>
                <a:lnTo>
                  <a:pt x="1830296" y="3841087"/>
                </a:lnTo>
                <a:lnTo>
                  <a:pt x="1831485" y="3839972"/>
                </a:lnTo>
                <a:lnTo>
                  <a:pt x="1832080" y="3838188"/>
                </a:lnTo>
                <a:lnTo>
                  <a:pt x="1832974" y="3836181"/>
                </a:lnTo>
                <a:lnTo>
                  <a:pt x="1833570" y="3833952"/>
                </a:lnTo>
                <a:lnTo>
                  <a:pt x="1833868" y="3831052"/>
                </a:lnTo>
                <a:lnTo>
                  <a:pt x="1844284" y="3836850"/>
                </a:lnTo>
                <a:lnTo>
                  <a:pt x="1849345" y="3839303"/>
                </a:lnTo>
                <a:lnTo>
                  <a:pt x="1854703" y="3841979"/>
                </a:lnTo>
                <a:lnTo>
                  <a:pt x="1860358" y="3844209"/>
                </a:lnTo>
                <a:lnTo>
                  <a:pt x="1866313" y="3845993"/>
                </a:lnTo>
                <a:lnTo>
                  <a:pt x="1872265" y="3848001"/>
                </a:lnTo>
                <a:lnTo>
                  <a:pt x="1878516" y="3849561"/>
                </a:lnTo>
                <a:lnTo>
                  <a:pt x="1884768" y="3850899"/>
                </a:lnTo>
                <a:lnTo>
                  <a:pt x="1891315" y="3851791"/>
                </a:lnTo>
                <a:lnTo>
                  <a:pt x="1897566" y="3852237"/>
                </a:lnTo>
                <a:lnTo>
                  <a:pt x="1904413" y="3852684"/>
                </a:lnTo>
                <a:lnTo>
                  <a:pt x="1911259" y="3852237"/>
                </a:lnTo>
                <a:lnTo>
                  <a:pt x="1917807" y="3851569"/>
                </a:lnTo>
                <a:lnTo>
                  <a:pt x="1924951" y="3850007"/>
                </a:lnTo>
                <a:lnTo>
                  <a:pt x="1931796" y="3848446"/>
                </a:lnTo>
                <a:lnTo>
                  <a:pt x="1931203" y="3852684"/>
                </a:lnTo>
                <a:lnTo>
                  <a:pt x="1931500" y="3855582"/>
                </a:lnTo>
                <a:lnTo>
                  <a:pt x="1932392" y="3858259"/>
                </a:lnTo>
                <a:lnTo>
                  <a:pt x="1933285" y="3860266"/>
                </a:lnTo>
                <a:lnTo>
                  <a:pt x="1934774" y="3862272"/>
                </a:lnTo>
                <a:lnTo>
                  <a:pt x="1935964" y="3864503"/>
                </a:lnTo>
                <a:lnTo>
                  <a:pt x="1936263" y="3867179"/>
                </a:lnTo>
                <a:lnTo>
                  <a:pt x="1936263" y="3868963"/>
                </a:lnTo>
                <a:lnTo>
                  <a:pt x="1936263" y="3870970"/>
                </a:lnTo>
                <a:lnTo>
                  <a:pt x="1945192" y="3869855"/>
                </a:lnTo>
                <a:lnTo>
                  <a:pt x="1953229" y="3869409"/>
                </a:lnTo>
                <a:lnTo>
                  <a:pt x="1961265" y="3869855"/>
                </a:lnTo>
                <a:lnTo>
                  <a:pt x="1968707" y="3870301"/>
                </a:lnTo>
                <a:lnTo>
                  <a:pt x="1976148" y="3871861"/>
                </a:lnTo>
                <a:lnTo>
                  <a:pt x="1983589" y="3873200"/>
                </a:lnTo>
                <a:lnTo>
                  <a:pt x="1990734" y="3875206"/>
                </a:lnTo>
                <a:lnTo>
                  <a:pt x="1997284" y="3877214"/>
                </a:lnTo>
                <a:lnTo>
                  <a:pt x="2010678" y="3881674"/>
                </a:lnTo>
                <a:lnTo>
                  <a:pt x="2022882" y="3886134"/>
                </a:lnTo>
                <a:lnTo>
                  <a:pt x="2029130" y="3888141"/>
                </a:lnTo>
                <a:lnTo>
                  <a:pt x="2035082" y="3889702"/>
                </a:lnTo>
                <a:lnTo>
                  <a:pt x="2041037" y="3891264"/>
                </a:lnTo>
                <a:lnTo>
                  <a:pt x="2046992" y="3892379"/>
                </a:lnTo>
                <a:lnTo>
                  <a:pt x="2055026" y="3889702"/>
                </a:lnTo>
                <a:lnTo>
                  <a:pt x="2063360" y="3888141"/>
                </a:lnTo>
                <a:lnTo>
                  <a:pt x="2071100" y="3886804"/>
                </a:lnTo>
                <a:lnTo>
                  <a:pt x="2079137" y="3885688"/>
                </a:lnTo>
                <a:lnTo>
                  <a:pt x="2086876" y="3884796"/>
                </a:lnTo>
                <a:lnTo>
                  <a:pt x="2094617" y="3884351"/>
                </a:lnTo>
                <a:lnTo>
                  <a:pt x="2102355" y="3884351"/>
                </a:lnTo>
                <a:lnTo>
                  <a:pt x="2109795" y="3884351"/>
                </a:lnTo>
                <a:lnTo>
                  <a:pt x="2117536" y="3885019"/>
                </a:lnTo>
                <a:lnTo>
                  <a:pt x="2125274" y="3885688"/>
                </a:lnTo>
                <a:lnTo>
                  <a:pt x="2140455" y="3887249"/>
                </a:lnTo>
                <a:lnTo>
                  <a:pt x="2155337" y="3889479"/>
                </a:lnTo>
                <a:lnTo>
                  <a:pt x="2170221" y="3892156"/>
                </a:lnTo>
                <a:lnTo>
                  <a:pt x="2185103" y="3894609"/>
                </a:lnTo>
                <a:lnTo>
                  <a:pt x="2189681" y="3895349"/>
                </a:lnTo>
                <a:lnTo>
                  <a:pt x="2209734" y="3895562"/>
                </a:lnTo>
                <a:lnTo>
                  <a:pt x="2250188" y="3896231"/>
                </a:lnTo>
                <a:lnTo>
                  <a:pt x="2282159" y="3896963"/>
                </a:lnTo>
                <a:lnTo>
                  <a:pt x="2285710" y="3896392"/>
                </a:lnTo>
                <a:lnTo>
                  <a:pt x="2293747" y="3894386"/>
                </a:lnTo>
                <a:lnTo>
                  <a:pt x="2291069" y="3881005"/>
                </a:lnTo>
                <a:lnTo>
                  <a:pt x="2288390" y="3869186"/>
                </a:lnTo>
                <a:lnTo>
                  <a:pt x="2286603" y="3858705"/>
                </a:lnTo>
                <a:lnTo>
                  <a:pt x="2285815" y="3854375"/>
                </a:lnTo>
                <a:lnTo>
                  <a:pt x="2285413" y="3854314"/>
                </a:lnTo>
                <a:lnTo>
                  <a:pt x="2280055" y="3853422"/>
                </a:lnTo>
                <a:lnTo>
                  <a:pt x="2274103" y="3852084"/>
                </a:lnTo>
                <a:lnTo>
                  <a:pt x="2277081" y="3855206"/>
                </a:lnTo>
                <a:lnTo>
                  <a:pt x="2278864" y="3857214"/>
                </a:lnTo>
                <a:lnTo>
                  <a:pt x="2279462" y="3858552"/>
                </a:lnTo>
                <a:lnTo>
                  <a:pt x="2279462" y="3859220"/>
                </a:lnTo>
                <a:lnTo>
                  <a:pt x="2278864" y="3859444"/>
                </a:lnTo>
                <a:lnTo>
                  <a:pt x="2277376" y="3859667"/>
                </a:lnTo>
                <a:lnTo>
                  <a:pt x="2275293" y="3859444"/>
                </a:lnTo>
                <a:lnTo>
                  <a:pt x="2272019" y="3858552"/>
                </a:lnTo>
                <a:lnTo>
                  <a:pt x="2269044" y="3857436"/>
                </a:lnTo>
                <a:lnTo>
                  <a:pt x="2264573" y="3855561"/>
                </a:lnTo>
                <a:lnTo>
                  <a:pt x="2264573" y="3862954"/>
                </a:lnTo>
                <a:lnTo>
                  <a:pt x="2262441" y="3864781"/>
                </a:lnTo>
                <a:lnTo>
                  <a:pt x="2260310" y="3866153"/>
                </a:lnTo>
                <a:lnTo>
                  <a:pt x="2257873" y="3867066"/>
                </a:lnTo>
                <a:lnTo>
                  <a:pt x="2255741" y="3867752"/>
                </a:lnTo>
                <a:lnTo>
                  <a:pt x="2253304" y="3867980"/>
                </a:lnTo>
                <a:lnTo>
                  <a:pt x="2250867" y="3867980"/>
                </a:lnTo>
                <a:lnTo>
                  <a:pt x="2248431" y="3867752"/>
                </a:lnTo>
                <a:lnTo>
                  <a:pt x="2245994" y="3867295"/>
                </a:lnTo>
                <a:lnTo>
                  <a:pt x="2240512" y="3866153"/>
                </a:lnTo>
                <a:lnTo>
                  <a:pt x="2235639" y="3864781"/>
                </a:lnTo>
                <a:lnTo>
                  <a:pt x="2230460" y="3863867"/>
                </a:lnTo>
                <a:lnTo>
                  <a:pt x="2228023" y="3863639"/>
                </a:lnTo>
                <a:lnTo>
                  <a:pt x="2225283" y="3863410"/>
                </a:lnTo>
                <a:lnTo>
                  <a:pt x="2228023" y="3862725"/>
                </a:lnTo>
                <a:lnTo>
                  <a:pt x="2230155" y="3861583"/>
                </a:lnTo>
                <a:lnTo>
                  <a:pt x="2232569" y="3860497"/>
                </a:lnTo>
                <a:lnTo>
                  <a:pt x="2231240" y="3859667"/>
                </a:lnTo>
                <a:lnTo>
                  <a:pt x="2230049" y="3858552"/>
                </a:lnTo>
                <a:lnTo>
                  <a:pt x="2229157" y="3856990"/>
                </a:lnTo>
                <a:lnTo>
                  <a:pt x="2229157" y="3855206"/>
                </a:lnTo>
                <a:lnTo>
                  <a:pt x="2229157" y="3853199"/>
                </a:lnTo>
                <a:lnTo>
                  <a:pt x="2229750" y="3848962"/>
                </a:lnTo>
                <a:lnTo>
                  <a:pt x="2230347" y="3844725"/>
                </a:lnTo>
                <a:lnTo>
                  <a:pt x="2230347" y="3842718"/>
                </a:lnTo>
                <a:lnTo>
                  <a:pt x="2230049" y="3840711"/>
                </a:lnTo>
                <a:lnTo>
                  <a:pt x="2228858" y="3838927"/>
                </a:lnTo>
                <a:lnTo>
                  <a:pt x="2227668" y="3837143"/>
                </a:lnTo>
                <a:lnTo>
                  <a:pt x="2225585" y="3835804"/>
                </a:lnTo>
                <a:lnTo>
                  <a:pt x="2222905" y="3834689"/>
                </a:lnTo>
                <a:lnTo>
                  <a:pt x="2220823" y="3838035"/>
                </a:lnTo>
                <a:lnTo>
                  <a:pt x="2218739" y="3840488"/>
                </a:lnTo>
                <a:lnTo>
                  <a:pt x="2216357" y="3842718"/>
                </a:lnTo>
                <a:lnTo>
                  <a:pt x="2213677" y="3844502"/>
                </a:lnTo>
                <a:lnTo>
                  <a:pt x="2211298" y="3845617"/>
                </a:lnTo>
                <a:lnTo>
                  <a:pt x="2208618" y="3846732"/>
                </a:lnTo>
                <a:lnTo>
                  <a:pt x="2205641" y="3847401"/>
                </a:lnTo>
                <a:lnTo>
                  <a:pt x="2202665" y="3847847"/>
                </a:lnTo>
                <a:lnTo>
                  <a:pt x="2195819" y="3848516"/>
                </a:lnTo>
                <a:lnTo>
                  <a:pt x="2188675" y="3849185"/>
                </a:lnTo>
                <a:lnTo>
                  <a:pt x="2184509" y="3849854"/>
                </a:lnTo>
                <a:lnTo>
                  <a:pt x="2180341" y="3850746"/>
                </a:lnTo>
                <a:lnTo>
                  <a:pt x="2176173" y="3851861"/>
                </a:lnTo>
                <a:lnTo>
                  <a:pt x="2171710" y="3853199"/>
                </a:lnTo>
                <a:lnTo>
                  <a:pt x="2170222" y="3852307"/>
                </a:lnTo>
                <a:lnTo>
                  <a:pt x="2169327" y="3851638"/>
                </a:lnTo>
                <a:lnTo>
                  <a:pt x="2169327" y="3850746"/>
                </a:lnTo>
                <a:lnTo>
                  <a:pt x="2169625" y="3850077"/>
                </a:lnTo>
                <a:lnTo>
                  <a:pt x="2170816" y="3849631"/>
                </a:lnTo>
                <a:lnTo>
                  <a:pt x="2172305" y="3848962"/>
                </a:lnTo>
                <a:lnTo>
                  <a:pt x="2176472" y="3847847"/>
                </a:lnTo>
                <a:lnTo>
                  <a:pt x="2186294" y="3846063"/>
                </a:lnTo>
                <a:lnTo>
                  <a:pt x="2190461" y="3844948"/>
                </a:lnTo>
                <a:lnTo>
                  <a:pt x="2191951" y="3844502"/>
                </a:lnTo>
                <a:lnTo>
                  <a:pt x="2193141" y="3843833"/>
                </a:lnTo>
                <a:lnTo>
                  <a:pt x="2193141" y="3840265"/>
                </a:lnTo>
                <a:lnTo>
                  <a:pt x="2192842" y="3837366"/>
                </a:lnTo>
                <a:lnTo>
                  <a:pt x="2191951" y="3835135"/>
                </a:lnTo>
                <a:lnTo>
                  <a:pt x="2190461" y="3833129"/>
                </a:lnTo>
                <a:lnTo>
                  <a:pt x="2188080" y="3832014"/>
                </a:lnTo>
                <a:lnTo>
                  <a:pt x="2185997" y="3831122"/>
                </a:lnTo>
                <a:lnTo>
                  <a:pt x="2183317" y="3830675"/>
                </a:lnTo>
                <a:lnTo>
                  <a:pt x="2180637" y="3830453"/>
                </a:lnTo>
                <a:lnTo>
                  <a:pt x="2177363" y="3830007"/>
                </a:lnTo>
                <a:lnTo>
                  <a:pt x="2174390" y="3830453"/>
                </a:lnTo>
                <a:lnTo>
                  <a:pt x="2167542" y="3830675"/>
                </a:lnTo>
                <a:lnTo>
                  <a:pt x="2160695" y="3831122"/>
                </a:lnTo>
                <a:lnTo>
                  <a:pt x="2157720" y="3830899"/>
                </a:lnTo>
                <a:lnTo>
                  <a:pt x="2154743" y="3830899"/>
                </a:lnTo>
                <a:lnTo>
                  <a:pt x="2153254" y="3830899"/>
                </a:lnTo>
                <a:lnTo>
                  <a:pt x="2152064" y="3831122"/>
                </a:lnTo>
                <a:lnTo>
                  <a:pt x="2150874" y="3832014"/>
                </a:lnTo>
                <a:lnTo>
                  <a:pt x="2150576" y="3833129"/>
                </a:lnTo>
                <a:lnTo>
                  <a:pt x="2150279" y="3834244"/>
                </a:lnTo>
                <a:lnTo>
                  <a:pt x="2149684" y="3836028"/>
                </a:lnTo>
                <a:lnTo>
                  <a:pt x="2150279" y="3839373"/>
                </a:lnTo>
                <a:lnTo>
                  <a:pt x="2150874" y="3846955"/>
                </a:lnTo>
                <a:lnTo>
                  <a:pt x="2150874" y="3850300"/>
                </a:lnTo>
                <a:lnTo>
                  <a:pt x="2150874" y="3852084"/>
                </a:lnTo>
                <a:lnTo>
                  <a:pt x="2150576" y="3853199"/>
                </a:lnTo>
                <a:lnTo>
                  <a:pt x="2147599" y="3852753"/>
                </a:lnTo>
                <a:lnTo>
                  <a:pt x="2145216" y="3851861"/>
                </a:lnTo>
                <a:lnTo>
                  <a:pt x="2143134" y="3850300"/>
                </a:lnTo>
                <a:lnTo>
                  <a:pt x="2141052" y="3848739"/>
                </a:lnTo>
                <a:lnTo>
                  <a:pt x="2137776" y="3844948"/>
                </a:lnTo>
                <a:lnTo>
                  <a:pt x="2134502" y="3841380"/>
                </a:lnTo>
                <a:lnTo>
                  <a:pt x="2132418" y="3839373"/>
                </a:lnTo>
                <a:lnTo>
                  <a:pt x="2130633" y="3838035"/>
                </a:lnTo>
                <a:lnTo>
                  <a:pt x="2128846" y="3836697"/>
                </a:lnTo>
                <a:lnTo>
                  <a:pt x="2126168" y="3835359"/>
                </a:lnTo>
                <a:lnTo>
                  <a:pt x="2123490" y="3834913"/>
                </a:lnTo>
                <a:lnTo>
                  <a:pt x="2120214" y="3834689"/>
                </a:lnTo>
                <a:lnTo>
                  <a:pt x="2116346" y="3834913"/>
                </a:lnTo>
                <a:lnTo>
                  <a:pt x="2112179" y="3835804"/>
                </a:lnTo>
                <a:lnTo>
                  <a:pt x="2110392" y="3836697"/>
                </a:lnTo>
                <a:lnTo>
                  <a:pt x="2108904" y="3837812"/>
                </a:lnTo>
                <a:lnTo>
                  <a:pt x="2108309" y="3838481"/>
                </a:lnTo>
                <a:lnTo>
                  <a:pt x="2108010" y="3839596"/>
                </a:lnTo>
                <a:lnTo>
                  <a:pt x="2108010" y="3840711"/>
                </a:lnTo>
                <a:lnTo>
                  <a:pt x="2108309" y="3842050"/>
                </a:lnTo>
                <a:lnTo>
                  <a:pt x="2109499" y="3844280"/>
                </a:lnTo>
                <a:lnTo>
                  <a:pt x="2110690" y="3846732"/>
                </a:lnTo>
                <a:lnTo>
                  <a:pt x="2110988" y="3847847"/>
                </a:lnTo>
                <a:lnTo>
                  <a:pt x="2111285" y="3848962"/>
                </a:lnTo>
                <a:lnTo>
                  <a:pt x="2110988" y="3850300"/>
                </a:lnTo>
                <a:lnTo>
                  <a:pt x="2110690" y="3851638"/>
                </a:lnTo>
                <a:lnTo>
                  <a:pt x="2109499" y="3852753"/>
                </a:lnTo>
                <a:lnTo>
                  <a:pt x="2108010" y="3853869"/>
                </a:lnTo>
                <a:lnTo>
                  <a:pt x="2106524" y="3851861"/>
                </a:lnTo>
                <a:lnTo>
                  <a:pt x="2105034" y="3850077"/>
                </a:lnTo>
                <a:lnTo>
                  <a:pt x="2103545" y="3848739"/>
                </a:lnTo>
                <a:lnTo>
                  <a:pt x="2101760" y="3847401"/>
                </a:lnTo>
                <a:lnTo>
                  <a:pt x="2097593" y="3844948"/>
                </a:lnTo>
                <a:lnTo>
                  <a:pt x="2093427" y="3843387"/>
                </a:lnTo>
                <a:lnTo>
                  <a:pt x="2088960" y="3842050"/>
                </a:lnTo>
                <a:lnTo>
                  <a:pt x="2083602" y="3840711"/>
                </a:lnTo>
                <a:lnTo>
                  <a:pt x="2078543" y="3840265"/>
                </a:lnTo>
                <a:lnTo>
                  <a:pt x="2072888" y="3839596"/>
                </a:lnTo>
                <a:lnTo>
                  <a:pt x="2062170" y="3838927"/>
                </a:lnTo>
                <a:lnTo>
                  <a:pt x="2056812" y="3838258"/>
                </a:lnTo>
                <a:lnTo>
                  <a:pt x="2051159" y="3837812"/>
                </a:lnTo>
                <a:lnTo>
                  <a:pt x="2045801" y="3836919"/>
                </a:lnTo>
                <a:lnTo>
                  <a:pt x="2040740" y="3835804"/>
                </a:lnTo>
                <a:lnTo>
                  <a:pt x="2035681" y="3834020"/>
                </a:lnTo>
                <a:lnTo>
                  <a:pt x="2031216" y="3832014"/>
                </a:lnTo>
                <a:lnTo>
                  <a:pt x="2031515" y="3830453"/>
                </a:lnTo>
                <a:lnTo>
                  <a:pt x="2032704" y="3829338"/>
                </a:lnTo>
                <a:lnTo>
                  <a:pt x="2034193" y="3828445"/>
                </a:lnTo>
                <a:lnTo>
                  <a:pt x="2036277" y="3828223"/>
                </a:lnTo>
                <a:lnTo>
                  <a:pt x="2039847" y="3827777"/>
                </a:lnTo>
                <a:lnTo>
                  <a:pt x="2044014" y="3827554"/>
                </a:lnTo>
                <a:lnTo>
                  <a:pt x="2043420" y="3825324"/>
                </a:lnTo>
                <a:lnTo>
                  <a:pt x="2042526" y="3823985"/>
                </a:lnTo>
                <a:lnTo>
                  <a:pt x="2041335" y="3822870"/>
                </a:lnTo>
                <a:lnTo>
                  <a:pt x="2040145" y="3822202"/>
                </a:lnTo>
                <a:lnTo>
                  <a:pt x="2039252" y="3822202"/>
                </a:lnTo>
                <a:lnTo>
                  <a:pt x="2037763" y="3822424"/>
                </a:lnTo>
                <a:lnTo>
                  <a:pt x="2035083" y="3823539"/>
                </a:lnTo>
                <a:lnTo>
                  <a:pt x="2032108" y="3825324"/>
                </a:lnTo>
                <a:lnTo>
                  <a:pt x="2028537" y="3827108"/>
                </a:lnTo>
                <a:lnTo>
                  <a:pt x="2027050" y="3827554"/>
                </a:lnTo>
                <a:lnTo>
                  <a:pt x="2025562" y="3827777"/>
                </a:lnTo>
                <a:lnTo>
                  <a:pt x="2024074" y="3827777"/>
                </a:lnTo>
                <a:lnTo>
                  <a:pt x="2022584" y="3827554"/>
                </a:lnTo>
                <a:lnTo>
                  <a:pt x="2024074" y="3830675"/>
                </a:lnTo>
                <a:lnTo>
                  <a:pt x="2025858" y="3833129"/>
                </a:lnTo>
                <a:lnTo>
                  <a:pt x="2027050" y="3834244"/>
                </a:lnTo>
                <a:lnTo>
                  <a:pt x="2028240" y="3835359"/>
                </a:lnTo>
                <a:lnTo>
                  <a:pt x="2029728" y="3836028"/>
                </a:lnTo>
                <a:lnTo>
                  <a:pt x="2031216" y="3836697"/>
                </a:lnTo>
                <a:lnTo>
                  <a:pt x="2027347" y="3836919"/>
                </a:lnTo>
                <a:lnTo>
                  <a:pt x="2022584" y="3836697"/>
                </a:lnTo>
                <a:lnTo>
                  <a:pt x="2017224" y="3836251"/>
                </a:lnTo>
                <a:lnTo>
                  <a:pt x="2011274" y="3835359"/>
                </a:lnTo>
                <a:lnTo>
                  <a:pt x="2005022" y="3834020"/>
                </a:lnTo>
                <a:lnTo>
                  <a:pt x="1998176" y="3832683"/>
                </a:lnTo>
                <a:lnTo>
                  <a:pt x="1991331" y="3830675"/>
                </a:lnTo>
                <a:lnTo>
                  <a:pt x="1984484" y="3828223"/>
                </a:lnTo>
                <a:lnTo>
                  <a:pt x="1982699" y="3826439"/>
                </a:lnTo>
                <a:lnTo>
                  <a:pt x="1981506" y="3824432"/>
                </a:lnTo>
                <a:lnTo>
                  <a:pt x="1981506" y="3823094"/>
                </a:lnTo>
                <a:lnTo>
                  <a:pt x="1981506" y="3821310"/>
                </a:lnTo>
                <a:lnTo>
                  <a:pt x="1981806" y="3819971"/>
                </a:lnTo>
                <a:lnTo>
                  <a:pt x="1982996" y="3818188"/>
                </a:lnTo>
                <a:lnTo>
                  <a:pt x="1985377" y="3815511"/>
                </a:lnTo>
                <a:lnTo>
                  <a:pt x="1987164" y="3812390"/>
                </a:lnTo>
                <a:lnTo>
                  <a:pt x="1988057" y="3810605"/>
                </a:lnTo>
                <a:lnTo>
                  <a:pt x="1988354" y="3809045"/>
                </a:lnTo>
                <a:lnTo>
                  <a:pt x="1988354" y="3807260"/>
                </a:lnTo>
                <a:lnTo>
                  <a:pt x="1987461" y="3805253"/>
                </a:lnTo>
                <a:lnTo>
                  <a:pt x="1986568" y="3803246"/>
                </a:lnTo>
                <a:lnTo>
                  <a:pt x="1984186" y="3801016"/>
                </a:lnTo>
                <a:lnTo>
                  <a:pt x="1982996" y="3807930"/>
                </a:lnTo>
                <a:lnTo>
                  <a:pt x="1982399" y="3811498"/>
                </a:lnTo>
                <a:lnTo>
                  <a:pt x="1981506" y="3813505"/>
                </a:lnTo>
                <a:lnTo>
                  <a:pt x="1980316" y="3814843"/>
                </a:lnTo>
                <a:lnTo>
                  <a:pt x="1979423" y="3816180"/>
                </a:lnTo>
                <a:lnTo>
                  <a:pt x="1977935" y="3817519"/>
                </a:lnTo>
                <a:lnTo>
                  <a:pt x="1976149" y="3818188"/>
                </a:lnTo>
                <a:lnTo>
                  <a:pt x="1974363" y="3818634"/>
                </a:lnTo>
                <a:lnTo>
                  <a:pt x="1972280" y="3818634"/>
                </a:lnTo>
                <a:lnTo>
                  <a:pt x="1969600" y="3817965"/>
                </a:lnTo>
                <a:lnTo>
                  <a:pt x="1966623" y="3816626"/>
                </a:lnTo>
                <a:lnTo>
                  <a:pt x="1963052" y="3814843"/>
                </a:lnTo>
                <a:lnTo>
                  <a:pt x="1964243" y="3812835"/>
                </a:lnTo>
                <a:lnTo>
                  <a:pt x="1965432" y="3811498"/>
                </a:lnTo>
                <a:lnTo>
                  <a:pt x="1968111" y="3808598"/>
                </a:lnTo>
                <a:lnTo>
                  <a:pt x="1970791" y="3805922"/>
                </a:lnTo>
                <a:lnTo>
                  <a:pt x="1973174" y="3803023"/>
                </a:lnTo>
                <a:lnTo>
                  <a:pt x="1974363" y="3801239"/>
                </a:lnTo>
                <a:lnTo>
                  <a:pt x="1975553" y="3799678"/>
                </a:lnTo>
                <a:lnTo>
                  <a:pt x="1976149" y="3797670"/>
                </a:lnTo>
                <a:lnTo>
                  <a:pt x="1976745" y="3795440"/>
                </a:lnTo>
                <a:lnTo>
                  <a:pt x="1977043" y="3792765"/>
                </a:lnTo>
                <a:lnTo>
                  <a:pt x="1977043" y="3790089"/>
                </a:lnTo>
                <a:lnTo>
                  <a:pt x="1976868" y="3788122"/>
                </a:lnTo>
                <a:lnTo>
                  <a:pt x="1972577" y="3786897"/>
                </a:lnTo>
                <a:lnTo>
                  <a:pt x="1969898" y="3785782"/>
                </a:lnTo>
                <a:lnTo>
                  <a:pt x="1966921" y="3784667"/>
                </a:lnTo>
                <a:lnTo>
                  <a:pt x="1968707" y="3783997"/>
                </a:lnTo>
                <a:lnTo>
                  <a:pt x="1970194" y="3783775"/>
                </a:lnTo>
                <a:lnTo>
                  <a:pt x="1971684" y="3783997"/>
                </a:lnTo>
                <a:lnTo>
                  <a:pt x="1972873" y="3784444"/>
                </a:lnTo>
                <a:lnTo>
                  <a:pt x="1975552" y="3785782"/>
                </a:lnTo>
                <a:lnTo>
                  <a:pt x="1976666" y="3786408"/>
                </a:lnTo>
                <a:lnTo>
                  <a:pt x="1975853" y="3782953"/>
                </a:lnTo>
                <a:lnTo>
                  <a:pt x="1974065" y="3783399"/>
                </a:lnTo>
                <a:lnTo>
                  <a:pt x="1972578" y="3783399"/>
                </a:lnTo>
                <a:lnTo>
                  <a:pt x="1971090" y="3782953"/>
                </a:lnTo>
                <a:lnTo>
                  <a:pt x="1969899" y="3782506"/>
                </a:lnTo>
                <a:lnTo>
                  <a:pt x="1969005" y="3781838"/>
                </a:lnTo>
                <a:lnTo>
                  <a:pt x="1968410" y="3780945"/>
                </a:lnTo>
                <a:lnTo>
                  <a:pt x="1967518" y="3779830"/>
                </a:lnTo>
                <a:lnTo>
                  <a:pt x="1967220" y="3778715"/>
                </a:lnTo>
                <a:lnTo>
                  <a:pt x="1965730" y="3778939"/>
                </a:lnTo>
                <a:lnTo>
                  <a:pt x="1965730" y="3783997"/>
                </a:lnTo>
                <a:lnTo>
                  <a:pt x="1963348" y="3782882"/>
                </a:lnTo>
                <a:lnTo>
                  <a:pt x="1961564" y="3781545"/>
                </a:lnTo>
                <a:lnTo>
                  <a:pt x="1960908" y="3781053"/>
                </a:lnTo>
                <a:lnTo>
                  <a:pt x="1960074" y="3782506"/>
                </a:lnTo>
                <a:lnTo>
                  <a:pt x="1959778" y="3784068"/>
                </a:lnTo>
                <a:lnTo>
                  <a:pt x="1959778" y="3785852"/>
                </a:lnTo>
                <a:lnTo>
                  <a:pt x="1960373" y="3789420"/>
                </a:lnTo>
                <a:lnTo>
                  <a:pt x="1961565" y="3792765"/>
                </a:lnTo>
                <a:lnTo>
                  <a:pt x="1961565" y="3794325"/>
                </a:lnTo>
                <a:lnTo>
                  <a:pt x="1961565" y="3795440"/>
                </a:lnTo>
                <a:lnTo>
                  <a:pt x="1960970" y="3796555"/>
                </a:lnTo>
                <a:lnTo>
                  <a:pt x="1959479" y="3797002"/>
                </a:lnTo>
                <a:lnTo>
                  <a:pt x="1957397" y="3797002"/>
                </a:lnTo>
                <a:lnTo>
                  <a:pt x="1954420" y="3796779"/>
                </a:lnTo>
                <a:lnTo>
                  <a:pt x="1955611" y="3791650"/>
                </a:lnTo>
                <a:lnTo>
                  <a:pt x="1955611" y="3787859"/>
                </a:lnTo>
                <a:lnTo>
                  <a:pt x="1955312" y="3784068"/>
                </a:lnTo>
                <a:lnTo>
                  <a:pt x="1954121" y="3781391"/>
                </a:lnTo>
                <a:lnTo>
                  <a:pt x="1952634" y="3779385"/>
                </a:lnTo>
                <a:lnTo>
                  <a:pt x="1950254" y="3777378"/>
                </a:lnTo>
                <a:lnTo>
                  <a:pt x="1948169" y="3776263"/>
                </a:lnTo>
                <a:lnTo>
                  <a:pt x="1945193" y="3775148"/>
                </a:lnTo>
                <a:lnTo>
                  <a:pt x="1941920" y="3774478"/>
                </a:lnTo>
                <a:lnTo>
                  <a:pt x="1938942" y="3774033"/>
                </a:lnTo>
                <a:lnTo>
                  <a:pt x="1932691" y="3773140"/>
                </a:lnTo>
                <a:lnTo>
                  <a:pt x="1925845" y="3772025"/>
                </a:lnTo>
                <a:lnTo>
                  <a:pt x="1923165" y="3771133"/>
                </a:lnTo>
                <a:lnTo>
                  <a:pt x="1920189" y="3770018"/>
                </a:lnTo>
                <a:lnTo>
                  <a:pt x="1920487" y="3768680"/>
                </a:lnTo>
                <a:lnTo>
                  <a:pt x="1921381" y="3767120"/>
                </a:lnTo>
                <a:lnTo>
                  <a:pt x="1921976" y="3766450"/>
                </a:lnTo>
                <a:lnTo>
                  <a:pt x="1923465" y="3765558"/>
                </a:lnTo>
                <a:lnTo>
                  <a:pt x="1924952" y="3765335"/>
                </a:lnTo>
                <a:lnTo>
                  <a:pt x="1926739" y="3764889"/>
                </a:lnTo>
                <a:lnTo>
                  <a:pt x="1930310" y="3764889"/>
                </a:lnTo>
                <a:lnTo>
                  <a:pt x="1938644" y="3765781"/>
                </a:lnTo>
                <a:lnTo>
                  <a:pt x="1942811" y="3766005"/>
                </a:lnTo>
                <a:lnTo>
                  <a:pt x="1944300" y="3765781"/>
                </a:lnTo>
                <a:lnTo>
                  <a:pt x="1945788" y="3765558"/>
                </a:lnTo>
                <a:lnTo>
                  <a:pt x="1945788" y="3762882"/>
                </a:lnTo>
                <a:lnTo>
                  <a:pt x="1945491" y="3760652"/>
                </a:lnTo>
                <a:lnTo>
                  <a:pt x="1944598" y="3759090"/>
                </a:lnTo>
                <a:lnTo>
                  <a:pt x="1944001" y="3757307"/>
                </a:lnTo>
                <a:lnTo>
                  <a:pt x="1942811" y="3756192"/>
                </a:lnTo>
                <a:lnTo>
                  <a:pt x="1941323" y="3755077"/>
                </a:lnTo>
                <a:lnTo>
                  <a:pt x="1939835" y="3754186"/>
                </a:lnTo>
                <a:lnTo>
                  <a:pt x="1937751" y="3753739"/>
                </a:lnTo>
                <a:lnTo>
                  <a:pt x="1935965" y="3753071"/>
                </a:lnTo>
                <a:lnTo>
                  <a:pt x="1934179" y="3752624"/>
                </a:lnTo>
                <a:lnTo>
                  <a:pt x="1929714" y="3752178"/>
                </a:lnTo>
                <a:lnTo>
                  <a:pt x="1924952" y="3752178"/>
                </a:lnTo>
                <a:lnTo>
                  <a:pt x="1920189" y="3752178"/>
                </a:lnTo>
                <a:lnTo>
                  <a:pt x="1918404" y="3750840"/>
                </a:lnTo>
                <a:lnTo>
                  <a:pt x="1917510" y="3749725"/>
                </a:lnTo>
                <a:lnTo>
                  <a:pt x="1917510" y="3749055"/>
                </a:lnTo>
                <a:lnTo>
                  <a:pt x="1917510" y="3748833"/>
                </a:lnTo>
                <a:lnTo>
                  <a:pt x="1918701" y="3748387"/>
                </a:lnTo>
                <a:lnTo>
                  <a:pt x="1920189" y="3747940"/>
                </a:lnTo>
                <a:lnTo>
                  <a:pt x="1922570" y="3747718"/>
                </a:lnTo>
                <a:lnTo>
                  <a:pt x="1927631" y="3747495"/>
                </a:lnTo>
                <a:lnTo>
                  <a:pt x="1933882" y="3747272"/>
                </a:lnTo>
                <a:lnTo>
                  <a:pt x="1936859" y="3747272"/>
                </a:lnTo>
                <a:lnTo>
                  <a:pt x="1939835" y="3746603"/>
                </a:lnTo>
                <a:lnTo>
                  <a:pt x="1941920" y="3746156"/>
                </a:lnTo>
                <a:lnTo>
                  <a:pt x="1944001" y="3745265"/>
                </a:lnTo>
                <a:lnTo>
                  <a:pt x="1945491" y="3744373"/>
                </a:lnTo>
                <a:lnTo>
                  <a:pt x="1945788" y="3743480"/>
                </a:lnTo>
                <a:lnTo>
                  <a:pt x="1945788" y="3743035"/>
                </a:lnTo>
                <a:lnTo>
                  <a:pt x="1941026" y="3741920"/>
                </a:lnTo>
                <a:lnTo>
                  <a:pt x="1934775" y="3740805"/>
                </a:lnTo>
                <a:lnTo>
                  <a:pt x="1928524" y="3740135"/>
                </a:lnTo>
                <a:lnTo>
                  <a:pt x="1921677" y="3739466"/>
                </a:lnTo>
                <a:lnTo>
                  <a:pt x="1914236" y="3739244"/>
                </a:lnTo>
                <a:lnTo>
                  <a:pt x="1906795" y="3739466"/>
                </a:lnTo>
                <a:lnTo>
                  <a:pt x="1898757" y="3739913"/>
                </a:lnTo>
                <a:lnTo>
                  <a:pt x="1890721" y="3740805"/>
                </a:lnTo>
                <a:lnTo>
                  <a:pt x="1883279" y="3742143"/>
                </a:lnTo>
                <a:lnTo>
                  <a:pt x="1875838" y="3743704"/>
                </a:lnTo>
                <a:lnTo>
                  <a:pt x="1868695" y="3746156"/>
                </a:lnTo>
                <a:lnTo>
                  <a:pt x="1865122" y="3747495"/>
                </a:lnTo>
                <a:lnTo>
                  <a:pt x="1862145" y="3748833"/>
                </a:lnTo>
                <a:lnTo>
                  <a:pt x="1859170" y="3750617"/>
                </a:lnTo>
                <a:lnTo>
                  <a:pt x="1856192" y="3752178"/>
                </a:lnTo>
                <a:lnTo>
                  <a:pt x="1853512" y="3754186"/>
                </a:lnTo>
                <a:lnTo>
                  <a:pt x="1850834" y="3756192"/>
                </a:lnTo>
                <a:lnTo>
                  <a:pt x="1849049" y="3758422"/>
                </a:lnTo>
                <a:lnTo>
                  <a:pt x="1846668" y="3761098"/>
                </a:lnTo>
                <a:lnTo>
                  <a:pt x="1845179" y="3763551"/>
                </a:lnTo>
                <a:lnTo>
                  <a:pt x="1843691" y="3766450"/>
                </a:lnTo>
                <a:lnTo>
                  <a:pt x="1840118" y="3765558"/>
                </a:lnTo>
                <a:lnTo>
                  <a:pt x="1836249" y="3764443"/>
                </a:lnTo>
                <a:lnTo>
                  <a:pt x="1832081" y="3763328"/>
                </a:lnTo>
                <a:lnTo>
                  <a:pt x="1828213" y="3762436"/>
                </a:lnTo>
                <a:lnTo>
                  <a:pt x="1826427" y="3762436"/>
                </a:lnTo>
                <a:lnTo>
                  <a:pt x="1824941" y="3762659"/>
                </a:lnTo>
                <a:lnTo>
                  <a:pt x="1823451" y="3762882"/>
                </a:lnTo>
                <a:lnTo>
                  <a:pt x="1821961" y="3763774"/>
                </a:lnTo>
                <a:lnTo>
                  <a:pt x="1820771" y="3764889"/>
                </a:lnTo>
                <a:lnTo>
                  <a:pt x="1819583" y="3766673"/>
                </a:lnTo>
                <a:lnTo>
                  <a:pt x="1818987" y="3768680"/>
                </a:lnTo>
                <a:lnTo>
                  <a:pt x="1818093" y="3771133"/>
                </a:lnTo>
                <a:lnTo>
                  <a:pt x="1815413" y="3768903"/>
                </a:lnTo>
                <a:lnTo>
                  <a:pt x="1813033" y="3766673"/>
                </a:lnTo>
                <a:lnTo>
                  <a:pt x="1810057" y="3764889"/>
                </a:lnTo>
                <a:lnTo>
                  <a:pt x="1807377" y="3763551"/>
                </a:lnTo>
                <a:lnTo>
                  <a:pt x="1804400" y="3762213"/>
                </a:lnTo>
                <a:lnTo>
                  <a:pt x="1801125" y="3761321"/>
                </a:lnTo>
                <a:lnTo>
                  <a:pt x="1797851" y="3760429"/>
                </a:lnTo>
                <a:lnTo>
                  <a:pt x="1794875" y="3759983"/>
                </a:lnTo>
                <a:lnTo>
                  <a:pt x="1791899" y="3759537"/>
                </a:lnTo>
                <a:lnTo>
                  <a:pt x="1788326" y="3759314"/>
                </a:lnTo>
                <a:lnTo>
                  <a:pt x="1782077" y="3759314"/>
                </a:lnTo>
                <a:lnTo>
                  <a:pt x="1775528" y="3759537"/>
                </a:lnTo>
                <a:lnTo>
                  <a:pt x="1769278" y="3760429"/>
                </a:lnTo>
                <a:lnTo>
                  <a:pt x="1757073" y="3762659"/>
                </a:lnTo>
                <a:lnTo>
                  <a:pt x="1751120" y="3763551"/>
                </a:lnTo>
                <a:lnTo>
                  <a:pt x="1746060" y="3764443"/>
                </a:lnTo>
                <a:lnTo>
                  <a:pt x="1740702" y="3764889"/>
                </a:lnTo>
                <a:lnTo>
                  <a:pt x="1736237" y="3764889"/>
                </a:lnTo>
                <a:lnTo>
                  <a:pt x="1734152" y="3764666"/>
                </a:lnTo>
                <a:lnTo>
                  <a:pt x="1732369" y="3764443"/>
                </a:lnTo>
                <a:lnTo>
                  <a:pt x="1730582" y="3763774"/>
                </a:lnTo>
                <a:lnTo>
                  <a:pt x="1729095" y="3762882"/>
                </a:lnTo>
                <a:lnTo>
                  <a:pt x="1730879" y="3760652"/>
                </a:lnTo>
                <a:lnTo>
                  <a:pt x="1733559" y="3759090"/>
                </a:lnTo>
                <a:lnTo>
                  <a:pt x="1736535" y="3757531"/>
                </a:lnTo>
                <a:lnTo>
                  <a:pt x="1739511" y="3756192"/>
                </a:lnTo>
                <a:lnTo>
                  <a:pt x="1742488" y="3754854"/>
                </a:lnTo>
                <a:lnTo>
                  <a:pt x="1745167" y="3753293"/>
                </a:lnTo>
                <a:lnTo>
                  <a:pt x="1747846" y="3751509"/>
                </a:lnTo>
                <a:lnTo>
                  <a:pt x="1749929" y="3749055"/>
                </a:lnTo>
                <a:lnTo>
                  <a:pt x="1749037" y="3746380"/>
                </a:lnTo>
                <a:lnTo>
                  <a:pt x="1747846" y="3743704"/>
                </a:lnTo>
                <a:lnTo>
                  <a:pt x="1744868" y="3739020"/>
                </a:lnTo>
                <a:lnTo>
                  <a:pt x="1743382" y="3736790"/>
                </a:lnTo>
                <a:lnTo>
                  <a:pt x="1742190" y="3733891"/>
                </a:lnTo>
                <a:lnTo>
                  <a:pt x="1741297" y="3730546"/>
                </a:lnTo>
                <a:lnTo>
                  <a:pt x="1741297" y="3730482"/>
                </a:lnTo>
                <a:lnTo>
                  <a:pt x="1738913" y="3729220"/>
                </a:lnTo>
                <a:lnTo>
                  <a:pt x="1736829" y="3728771"/>
                </a:lnTo>
                <a:lnTo>
                  <a:pt x="1735044" y="3728096"/>
                </a:lnTo>
                <a:lnTo>
                  <a:pt x="1733555" y="3727871"/>
                </a:lnTo>
                <a:lnTo>
                  <a:pt x="1731174" y="3727871"/>
                </a:lnTo>
                <a:lnTo>
                  <a:pt x="1729388" y="3728545"/>
                </a:lnTo>
                <a:lnTo>
                  <a:pt x="1727602" y="3729220"/>
                </a:lnTo>
                <a:lnTo>
                  <a:pt x="1726980" y="3727341"/>
                </a:lnTo>
                <a:lnTo>
                  <a:pt x="1720462" y="3727201"/>
                </a:lnTo>
                <a:lnTo>
                  <a:pt x="1709449" y="3726532"/>
                </a:lnTo>
                <a:lnTo>
                  <a:pt x="1698434" y="3725863"/>
                </a:lnTo>
                <a:lnTo>
                  <a:pt x="1687720" y="3724302"/>
                </a:lnTo>
                <a:lnTo>
                  <a:pt x="1676706" y="3722964"/>
                </a:lnTo>
                <a:lnTo>
                  <a:pt x="1654382" y="3720066"/>
                </a:lnTo>
                <a:lnTo>
                  <a:pt x="1643666" y="3718951"/>
                </a:lnTo>
                <a:lnTo>
                  <a:pt x="1632654" y="3717836"/>
                </a:lnTo>
                <a:lnTo>
                  <a:pt x="1621937" y="3717389"/>
                </a:lnTo>
                <a:lnTo>
                  <a:pt x="1611520" y="3717389"/>
                </a:lnTo>
                <a:lnTo>
                  <a:pt x="1606161" y="3717389"/>
                </a:lnTo>
                <a:lnTo>
                  <a:pt x="1601101" y="3717612"/>
                </a:lnTo>
                <a:lnTo>
                  <a:pt x="1595743" y="3718058"/>
                </a:lnTo>
                <a:lnTo>
                  <a:pt x="1590982" y="3718951"/>
                </a:lnTo>
                <a:lnTo>
                  <a:pt x="1585920" y="3719842"/>
                </a:lnTo>
                <a:lnTo>
                  <a:pt x="1581159" y="3720957"/>
                </a:lnTo>
                <a:lnTo>
                  <a:pt x="1576099" y="3722296"/>
                </a:lnTo>
                <a:lnTo>
                  <a:pt x="1571334" y="3724079"/>
                </a:lnTo>
                <a:lnTo>
                  <a:pt x="1564785" y="3720511"/>
                </a:lnTo>
                <a:lnTo>
                  <a:pt x="1558832" y="3717612"/>
                </a:lnTo>
                <a:lnTo>
                  <a:pt x="1552879" y="3715606"/>
                </a:lnTo>
                <a:lnTo>
                  <a:pt x="1547521" y="3713598"/>
                </a:lnTo>
                <a:lnTo>
                  <a:pt x="1542163" y="3712483"/>
                </a:lnTo>
                <a:lnTo>
                  <a:pt x="1537400" y="3711368"/>
                </a:lnTo>
                <a:lnTo>
                  <a:pt x="1532042" y="3710922"/>
                </a:lnTo>
                <a:lnTo>
                  <a:pt x="1527280" y="3710253"/>
                </a:lnTo>
                <a:lnTo>
                  <a:pt x="1516564" y="3709361"/>
                </a:lnTo>
                <a:lnTo>
                  <a:pt x="1508344" y="3708389"/>
                </a:lnTo>
                <a:lnTo>
                  <a:pt x="1507931" y="3709068"/>
                </a:lnTo>
                <a:lnTo>
                  <a:pt x="1506443" y="3711298"/>
                </a:lnTo>
                <a:lnTo>
                  <a:pt x="1504955" y="3713528"/>
                </a:lnTo>
                <a:lnTo>
                  <a:pt x="1503169" y="3715758"/>
                </a:lnTo>
                <a:lnTo>
                  <a:pt x="1501383" y="3717543"/>
                </a:lnTo>
                <a:lnTo>
                  <a:pt x="1496621" y="3721110"/>
                </a:lnTo>
                <a:lnTo>
                  <a:pt x="1491858" y="3724009"/>
                </a:lnTo>
                <a:lnTo>
                  <a:pt x="1486500" y="3726462"/>
                </a:lnTo>
                <a:lnTo>
                  <a:pt x="1481439" y="3728469"/>
                </a:lnTo>
                <a:lnTo>
                  <a:pt x="1475785" y="3730253"/>
                </a:lnTo>
                <a:lnTo>
                  <a:pt x="1469534" y="3731368"/>
                </a:lnTo>
                <a:lnTo>
                  <a:pt x="1463878" y="3732261"/>
                </a:lnTo>
                <a:lnTo>
                  <a:pt x="1458223" y="3732707"/>
                </a:lnTo>
                <a:lnTo>
                  <a:pt x="1452567" y="3732930"/>
                </a:lnTo>
                <a:lnTo>
                  <a:pt x="1447507" y="3732930"/>
                </a:lnTo>
                <a:lnTo>
                  <a:pt x="1442447" y="3732707"/>
                </a:lnTo>
                <a:lnTo>
                  <a:pt x="1437982" y="3732261"/>
                </a:lnTo>
                <a:lnTo>
                  <a:pt x="1433815" y="3731592"/>
                </a:lnTo>
                <a:lnTo>
                  <a:pt x="1429350" y="3730700"/>
                </a:lnTo>
                <a:lnTo>
                  <a:pt x="1424588" y="3730253"/>
                </a:lnTo>
                <a:lnTo>
                  <a:pt x="1419528" y="3730253"/>
                </a:lnTo>
                <a:lnTo>
                  <a:pt x="1414765" y="3730253"/>
                </a:lnTo>
                <a:lnTo>
                  <a:pt x="1409705" y="3730477"/>
                </a:lnTo>
                <a:lnTo>
                  <a:pt x="1404941" y="3730700"/>
                </a:lnTo>
                <a:lnTo>
                  <a:pt x="1394822" y="3732261"/>
                </a:lnTo>
                <a:lnTo>
                  <a:pt x="1384702" y="3734045"/>
                </a:lnTo>
                <a:lnTo>
                  <a:pt x="1373986" y="3736497"/>
                </a:lnTo>
                <a:lnTo>
                  <a:pt x="1354043" y="3741181"/>
                </a:lnTo>
                <a:lnTo>
                  <a:pt x="1344221" y="3743411"/>
                </a:lnTo>
                <a:lnTo>
                  <a:pt x="1334993" y="3745195"/>
                </a:lnTo>
                <a:lnTo>
                  <a:pt x="1325766" y="3746310"/>
                </a:lnTo>
                <a:lnTo>
                  <a:pt x="1321301" y="3746756"/>
                </a:lnTo>
                <a:lnTo>
                  <a:pt x="1317134" y="3746756"/>
                </a:lnTo>
                <a:lnTo>
                  <a:pt x="1312966" y="3746756"/>
                </a:lnTo>
                <a:lnTo>
                  <a:pt x="1309395" y="3746310"/>
                </a:lnTo>
                <a:lnTo>
                  <a:pt x="1305524" y="3745641"/>
                </a:lnTo>
                <a:lnTo>
                  <a:pt x="1301656" y="3744526"/>
                </a:lnTo>
                <a:lnTo>
                  <a:pt x="1298381" y="3743411"/>
                </a:lnTo>
                <a:lnTo>
                  <a:pt x="1295404" y="3741850"/>
                </a:lnTo>
                <a:lnTo>
                  <a:pt x="1292428" y="3739842"/>
                </a:lnTo>
                <a:lnTo>
                  <a:pt x="1289452" y="3737612"/>
                </a:lnTo>
                <a:lnTo>
                  <a:pt x="1284688" y="3739842"/>
                </a:lnTo>
                <a:lnTo>
                  <a:pt x="1279927" y="3742072"/>
                </a:lnTo>
                <a:lnTo>
                  <a:pt x="1275462" y="3743634"/>
                </a:lnTo>
                <a:lnTo>
                  <a:pt x="1270402" y="3745195"/>
                </a:lnTo>
                <a:lnTo>
                  <a:pt x="1265639" y="3746310"/>
                </a:lnTo>
                <a:lnTo>
                  <a:pt x="1260579" y="3747202"/>
                </a:lnTo>
                <a:lnTo>
                  <a:pt x="1255816" y="3747647"/>
                </a:lnTo>
                <a:lnTo>
                  <a:pt x="1251054" y="3748318"/>
                </a:lnTo>
                <a:lnTo>
                  <a:pt x="1245994" y="3748318"/>
                </a:lnTo>
                <a:lnTo>
                  <a:pt x="1241231" y="3748318"/>
                </a:lnTo>
                <a:lnTo>
                  <a:pt x="1236171" y="3747871"/>
                </a:lnTo>
                <a:lnTo>
                  <a:pt x="1231408" y="3747647"/>
                </a:lnTo>
                <a:lnTo>
                  <a:pt x="1221586" y="3746532"/>
                </a:lnTo>
                <a:lnTo>
                  <a:pt x="1211466" y="3744972"/>
                </a:lnTo>
                <a:lnTo>
                  <a:pt x="1201643" y="3742965"/>
                </a:lnTo>
                <a:lnTo>
                  <a:pt x="1191820" y="3740957"/>
                </a:lnTo>
                <a:lnTo>
                  <a:pt x="1181998" y="3738951"/>
                </a:lnTo>
                <a:lnTo>
                  <a:pt x="1172770" y="3736943"/>
                </a:lnTo>
                <a:lnTo>
                  <a:pt x="1163245" y="3735606"/>
                </a:lnTo>
                <a:lnTo>
                  <a:pt x="1154316" y="3734491"/>
                </a:lnTo>
                <a:lnTo>
                  <a:pt x="1149553" y="3734045"/>
                </a:lnTo>
                <a:lnTo>
                  <a:pt x="1145089" y="3733822"/>
                </a:lnTo>
                <a:lnTo>
                  <a:pt x="1140623" y="3734045"/>
                </a:lnTo>
                <a:lnTo>
                  <a:pt x="1136158" y="3734491"/>
                </a:lnTo>
                <a:lnTo>
                  <a:pt x="1136158" y="3730253"/>
                </a:lnTo>
                <a:lnTo>
                  <a:pt x="1136158" y="3726462"/>
                </a:lnTo>
                <a:lnTo>
                  <a:pt x="1136456" y="3722894"/>
                </a:lnTo>
                <a:lnTo>
                  <a:pt x="1137349" y="3719549"/>
                </a:lnTo>
                <a:lnTo>
                  <a:pt x="1137945" y="3716428"/>
                </a:lnTo>
                <a:lnTo>
                  <a:pt x="1139135" y="3713528"/>
                </a:lnTo>
                <a:lnTo>
                  <a:pt x="1141516" y="3708176"/>
                </a:lnTo>
                <a:lnTo>
                  <a:pt x="1144493" y="3703493"/>
                </a:lnTo>
                <a:lnTo>
                  <a:pt x="1147470" y="3698810"/>
                </a:lnTo>
                <a:lnTo>
                  <a:pt x="1150446" y="3694127"/>
                </a:lnTo>
                <a:lnTo>
                  <a:pt x="1153423" y="3688998"/>
                </a:lnTo>
                <a:lnTo>
                  <a:pt x="1160864" y="3687883"/>
                </a:lnTo>
                <a:lnTo>
                  <a:pt x="1168900" y="3686768"/>
                </a:lnTo>
                <a:lnTo>
                  <a:pt x="1176343" y="3686098"/>
                </a:lnTo>
                <a:lnTo>
                  <a:pt x="1183783" y="3685876"/>
                </a:lnTo>
                <a:lnTo>
                  <a:pt x="1198369" y="3685876"/>
                </a:lnTo>
                <a:lnTo>
                  <a:pt x="1211466" y="3685653"/>
                </a:lnTo>
                <a:lnTo>
                  <a:pt x="1217716" y="3685429"/>
                </a:lnTo>
                <a:lnTo>
                  <a:pt x="1223968" y="3684761"/>
                </a:lnTo>
                <a:lnTo>
                  <a:pt x="1229325" y="3683868"/>
                </a:lnTo>
                <a:lnTo>
                  <a:pt x="1234385" y="3682531"/>
                </a:lnTo>
                <a:lnTo>
                  <a:pt x="1237064" y="3681416"/>
                </a:lnTo>
                <a:lnTo>
                  <a:pt x="1239148" y="3680523"/>
                </a:lnTo>
                <a:lnTo>
                  <a:pt x="1241529" y="3679186"/>
                </a:lnTo>
                <a:lnTo>
                  <a:pt x="1243910" y="3677848"/>
                </a:lnTo>
                <a:lnTo>
                  <a:pt x="1245697" y="3676286"/>
                </a:lnTo>
                <a:lnTo>
                  <a:pt x="1247482" y="3674279"/>
                </a:lnTo>
                <a:lnTo>
                  <a:pt x="1249566" y="3672495"/>
                </a:lnTo>
                <a:lnTo>
                  <a:pt x="1251054" y="3670042"/>
                </a:lnTo>
                <a:lnTo>
                  <a:pt x="1245399" y="3669373"/>
                </a:lnTo>
                <a:lnTo>
                  <a:pt x="1239148" y="3668481"/>
                </a:lnTo>
                <a:lnTo>
                  <a:pt x="1234087" y="3666920"/>
                </a:lnTo>
                <a:lnTo>
                  <a:pt x="1228730" y="3665582"/>
                </a:lnTo>
                <a:lnTo>
                  <a:pt x="1223968" y="3664243"/>
                </a:lnTo>
                <a:lnTo>
                  <a:pt x="1218907" y="3662460"/>
                </a:lnTo>
                <a:lnTo>
                  <a:pt x="1214145" y="3660454"/>
                </a:lnTo>
                <a:lnTo>
                  <a:pt x="1209382" y="3658668"/>
                </a:lnTo>
                <a:lnTo>
                  <a:pt x="1200750" y="3653986"/>
                </a:lnTo>
                <a:lnTo>
                  <a:pt x="1192714" y="3649526"/>
                </a:lnTo>
                <a:lnTo>
                  <a:pt x="1184677" y="3644843"/>
                </a:lnTo>
                <a:lnTo>
                  <a:pt x="1176640" y="3639713"/>
                </a:lnTo>
                <a:lnTo>
                  <a:pt x="1161757" y="3629901"/>
                </a:lnTo>
                <a:lnTo>
                  <a:pt x="1154316" y="3624995"/>
                </a:lnTo>
                <a:lnTo>
                  <a:pt x="1146279" y="3620535"/>
                </a:lnTo>
                <a:lnTo>
                  <a:pt x="1137945" y="3616521"/>
                </a:lnTo>
                <a:lnTo>
                  <a:pt x="1133777" y="3614959"/>
                </a:lnTo>
                <a:lnTo>
                  <a:pt x="1129312" y="3613176"/>
                </a:lnTo>
                <a:lnTo>
                  <a:pt x="1125145" y="3611838"/>
                </a:lnTo>
                <a:lnTo>
                  <a:pt x="1120383" y="3610277"/>
                </a:lnTo>
                <a:lnTo>
                  <a:pt x="1115323" y="3609608"/>
                </a:lnTo>
                <a:lnTo>
                  <a:pt x="1110560" y="3608269"/>
                </a:lnTo>
                <a:lnTo>
                  <a:pt x="1109667" y="3607601"/>
                </a:lnTo>
                <a:lnTo>
                  <a:pt x="1109370" y="3606709"/>
                </a:lnTo>
                <a:lnTo>
                  <a:pt x="1108179" y="3604033"/>
                </a:lnTo>
                <a:lnTo>
                  <a:pt x="1106691" y="3599126"/>
                </a:lnTo>
                <a:lnTo>
                  <a:pt x="1105500" y="3596896"/>
                </a:lnTo>
                <a:lnTo>
                  <a:pt x="1104904" y="3596004"/>
                </a:lnTo>
                <a:lnTo>
                  <a:pt x="1104012" y="3595112"/>
                </a:lnTo>
                <a:lnTo>
                  <a:pt x="1103118" y="3594889"/>
                </a:lnTo>
                <a:lnTo>
                  <a:pt x="1101631" y="3594444"/>
                </a:lnTo>
                <a:lnTo>
                  <a:pt x="1099547" y="3594444"/>
                </a:lnTo>
                <a:lnTo>
                  <a:pt x="1097761" y="3595112"/>
                </a:lnTo>
                <a:lnTo>
                  <a:pt x="1098058" y="3591544"/>
                </a:lnTo>
                <a:lnTo>
                  <a:pt x="1098356" y="3587976"/>
                </a:lnTo>
                <a:lnTo>
                  <a:pt x="1099249" y="3584854"/>
                </a:lnTo>
                <a:lnTo>
                  <a:pt x="1100439" y="3581955"/>
                </a:lnTo>
                <a:lnTo>
                  <a:pt x="1101631" y="3579056"/>
                </a:lnTo>
                <a:lnTo>
                  <a:pt x="1102523" y="3576603"/>
                </a:lnTo>
                <a:lnTo>
                  <a:pt x="1104012" y="3573927"/>
                </a:lnTo>
                <a:lnTo>
                  <a:pt x="1105500" y="3571697"/>
                </a:lnTo>
                <a:lnTo>
                  <a:pt x="1107583" y="3569689"/>
                </a:lnTo>
                <a:lnTo>
                  <a:pt x="1109370" y="3567683"/>
                </a:lnTo>
                <a:lnTo>
                  <a:pt x="1113537" y="3564338"/>
                </a:lnTo>
                <a:lnTo>
                  <a:pt x="1118002" y="3561215"/>
                </a:lnTo>
                <a:lnTo>
                  <a:pt x="1123360" y="3558762"/>
                </a:lnTo>
                <a:lnTo>
                  <a:pt x="1119490" y="3558985"/>
                </a:lnTo>
                <a:lnTo>
                  <a:pt x="1115918" y="3558762"/>
                </a:lnTo>
                <a:lnTo>
                  <a:pt x="1112346" y="3558539"/>
                </a:lnTo>
                <a:lnTo>
                  <a:pt x="1109072" y="3557870"/>
                </a:lnTo>
                <a:lnTo>
                  <a:pt x="1105500" y="3556979"/>
                </a:lnTo>
                <a:lnTo>
                  <a:pt x="1102226" y="3555864"/>
                </a:lnTo>
                <a:lnTo>
                  <a:pt x="1095082" y="3553410"/>
                </a:lnTo>
                <a:lnTo>
                  <a:pt x="1087045" y="3550289"/>
                </a:lnTo>
                <a:lnTo>
                  <a:pt x="1078116" y="3547166"/>
                </a:lnTo>
                <a:lnTo>
                  <a:pt x="1073353" y="3545828"/>
                </a:lnTo>
                <a:lnTo>
                  <a:pt x="1067697" y="3544267"/>
                </a:lnTo>
                <a:lnTo>
                  <a:pt x="1061447" y="3542930"/>
                </a:lnTo>
                <a:lnTo>
                  <a:pt x="1055196" y="3541591"/>
                </a:lnTo>
                <a:lnTo>
                  <a:pt x="1058172" y="3540029"/>
                </a:lnTo>
                <a:lnTo>
                  <a:pt x="1060554" y="3538914"/>
                </a:lnTo>
                <a:lnTo>
                  <a:pt x="1061447" y="3537577"/>
                </a:lnTo>
                <a:lnTo>
                  <a:pt x="1061447" y="3535793"/>
                </a:lnTo>
                <a:lnTo>
                  <a:pt x="1061447" y="3534232"/>
                </a:lnTo>
                <a:lnTo>
                  <a:pt x="1060851" y="3532894"/>
                </a:lnTo>
                <a:lnTo>
                  <a:pt x="1059066" y="3529772"/>
                </a:lnTo>
                <a:lnTo>
                  <a:pt x="1057577" y="3526873"/>
                </a:lnTo>
                <a:lnTo>
                  <a:pt x="1056982" y="3525758"/>
                </a:lnTo>
                <a:lnTo>
                  <a:pt x="1057577" y="3524643"/>
                </a:lnTo>
                <a:lnTo>
                  <a:pt x="1058470" y="3523974"/>
                </a:lnTo>
                <a:lnTo>
                  <a:pt x="1060554" y="3523528"/>
                </a:lnTo>
                <a:lnTo>
                  <a:pt x="1063530" y="3523305"/>
                </a:lnTo>
                <a:lnTo>
                  <a:pt x="1067995" y="3523305"/>
                </a:lnTo>
                <a:lnTo>
                  <a:pt x="1066805" y="3521520"/>
                </a:lnTo>
                <a:lnTo>
                  <a:pt x="1065316" y="3520183"/>
                </a:lnTo>
                <a:lnTo>
                  <a:pt x="1063530" y="3519290"/>
                </a:lnTo>
                <a:lnTo>
                  <a:pt x="1061447" y="3518399"/>
                </a:lnTo>
                <a:lnTo>
                  <a:pt x="1059363" y="3518175"/>
                </a:lnTo>
                <a:lnTo>
                  <a:pt x="1056684" y="3518175"/>
                </a:lnTo>
                <a:lnTo>
                  <a:pt x="1054303" y="3518399"/>
                </a:lnTo>
                <a:lnTo>
                  <a:pt x="1051922" y="3519068"/>
                </a:lnTo>
                <a:lnTo>
                  <a:pt x="1049541" y="3519514"/>
                </a:lnTo>
                <a:lnTo>
                  <a:pt x="1046862" y="3520405"/>
                </a:lnTo>
                <a:lnTo>
                  <a:pt x="1045076" y="3521520"/>
                </a:lnTo>
                <a:lnTo>
                  <a:pt x="1042695" y="3522635"/>
                </a:lnTo>
                <a:lnTo>
                  <a:pt x="1041206" y="3523750"/>
                </a:lnTo>
                <a:lnTo>
                  <a:pt x="1039718" y="3525089"/>
                </a:lnTo>
                <a:lnTo>
                  <a:pt x="1038527" y="3526650"/>
                </a:lnTo>
                <a:lnTo>
                  <a:pt x="1038230" y="3527988"/>
                </a:lnTo>
                <a:lnTo>
                  <a:pt x="1034955" y="3526873"/>
                </a:lnTo>
                <a:lnTo>
                  <a:pt x="1032276" y="3525758"/>
                </a:lnTo>
                <a:lnTo>
                  <a:pt x="1027812" y="3523528"/>
                </a:lnTo>
                <a:lnTo>
                  <a:pt x="1024239" y="3520852"/>
                </a:lnTo>
                <a:lnTo>
                  <a:pt x="1021263" y="3519068"/>
                </a:lnTo>
                <a:lnTo>
                  <a:pt x="1018287" y="3517060"/>
                </a:lnTo>
                <a:lnTo>
                  <a:pt x="1016501" y="3516392"/>
                </a:lnTo>
                <a:lnTo>
                  <a:pt x="1014417" y="3515945"/>
                </a:lnTo>
                <a:lnTo>
                  <a:pt x="1012631" y="3515276"/>
                </a:lnTo>
                <a:lnTo>
                  <a:pt x="1009952" y="3515054"/>
                </a:lnTo>
                <a:lnTo>
                  <a:pt x="1007274" y="3514830"/>
                </a:lnTo>
                <a:lnTo>
                  <a:pt x="1003999" y="3514830"/>
                </a:lnTo>
                <a:lnTo>
                  <a:pt x="1003999" y="3512600"/>
                </a:lnTo>
                <a:lnTo>
                  <a:pt x="1003701" y="3510147"/>
                </a:lnTo>
                <a:lnTo>
                  <a:pt x="1002511" y="3508363"/>
                </a:lnTo>
                <a:lnTo>
                  <a:pt x="1001618" y="3506356"/>
                </a:lnTo>
                <a:lnTo>
                  <a:pt x="999237" y="3503011"/>
                </a:lnTo>
                <a:lnTo>
                  <a:pt x="996855" y="3499890"/>
                </a:lnTo>
                <a:lnTo>
                  <a:pt x="994474" y="3496990"/>
                </a:lnTo>
                <a:lnTo>
                  <a:pt x="993879" y="3495652"/>
                </a:lnTo>
                <a:lnTo>
                  <a:pt x="993581" y="3493868"/>
                </a:lnTo>
                <a:lnTo>
                  <a:pt x="993581" y="3492531"/>
                </a:lnTo>
                <a:lnTo>
                  <a:pt x="993581" y="3490969"/>
                </a:lnTo>
                <a:lnTo>
                  <a:pt x="994176" y="3489630"/>
                </a:lnTo>
                <a:lnTo>
                  <a:pt x="995664" y="3487847"/>
                </a:lnTo>
                <a:lnTo>
                  <a:pt x="992986" y="3487847"/>
                </a:lnTo>
                <a:lnTo>
                  <a:pt x="990902" y="3488515"/>
                </a:lnTo>
                <a:lnTo>
                  <a:pt x="988818" y="3489408"/>
                </a:lnTo>
                <a:lnTo>
                  <a:pt x="987330" y="3490523"/>
                </a:lnTo>
                <a:lnTo>
                  <a:pt x="985545" y="3491416"/>
                </a:lnTo>
                <a:lnTo>
                  <a:pt x="983758" y="3492084"/>
                </a:lnTo>
                <a:lnTo>
                  <a:pt x="981377" y="3492753"/>
                </a:lnTo>
                <a:lnTo>
                  <a:pt x="978699" y="3492531"/>
                </a:lnTo>
                <a:lnTo>
                  <a:pt x="978401" y="3490745"/>
                </a:lnTo>
                <a:lnTo>
                  <a:pt x="978401" y="3489185"/>
                </a:lnTo>
                <a:lnTo>
                  <a:pt x="979293" y="3486285"/>
                </a:lnTo>
                <a:lnTo>
                  <a:pt x="980187" y="3484055"/>
                </a:lnTo>
                <a:lnTo>
                  <a:pt x="981377" y="3482049"/>
                </a:lnTo>
                <a:lnTo>
                  <a:pt x="982568" y="3479819"/>
                </a:lnTo>
                <a:lnTo>
                  <a:pt x="983163" y="3477589"/>
                </a:lnTo>
                <a:lnTo>
                  <a:pt x="983758" y="3474244"/>
                </a:lnTo>
                <a:lnTo>
                  <a:pt x="982866" y="3470006"/>
                </a:lnTo>
                <a:lnTo>
                  <a:pt x="985247" y="3471121"/>
                </a:lnTo>
                <a:lnTo>
                  <a:pt x="987926" y="3471790"/>
                </a:lnTo>
                <a:lnTo>
                  <a:pt x="992093" y="3474466"/>
                </a:lnTo>
                <a:lnTo>
                  <a:pt x="995664" y="3477143"/>
                </a:lnTo>
                <a:lnTo>
                  <a:pt x="999534" y="3480265"/>
                </a:lnTo>
                <a:lnTo>
                  <a:pt x="1002808" y="3484055"/>
                </a:lnTo>
                <a:lnTo>
                  <a:pt x="1005785" y="3487624"/>
                </a:lnTo>
                <a:lnTo>
                  <a:pt x="1012036" y="3495652"/>
                </a:lnTo>
                <a:lnTo>
                  <a:pt x="1017989" y="3503235"/>
                </a:lnTo>
                <a:lnTo>
                  <a:pt x="1020966" y="3506580"/>
                </a:lnTo>
                <a:lnTo>
                  <a:pt x="1024835" y="3509925"/>
                </a:lnTo>
                <a:lnTo>
                  <a:pt x="1028407" y="3512824"/>
                </a:lnTo>
                <a:lnTo>
                  <a:pt x="1032574" y="3515500"/>
                </a:lnTo>
                <a:lnTo>
                  <a:pt x="1037039" y="3517507"/>
                </a:lnTo>
                <a:lnTo>
                  <a:pt x="1039718" y="3518399"/>
                </a:lnTo>
                <a:lnTo>
                  <a:pt x="1042397" y="3519068"/>
                </a:lnTo>
                <a:lnTo>
                  <a:pt x="1042099" y="3516169"/>
                </a:lnTo>
                <a:lnTo>
                  <a:pt x="1041206" y="3513939"/>
                </a:lnTo>
                <a:lnTo>
                  <a:pt x="1040016" y="3512155"/>
                </a:lnTo>
                <a:lnTo>
                  <a:pt x="1038527" y="3510816"/>
                </a:lnTo>
                <a:lnTo>
                  <a:pt x="1036741" y="3509701"/>
                </a:lnTo>
                <a:lnTo>
                  <a:pt x="1034955" y="3508586"/>
                </a:lnTo>
                <a:lnTo>
                  <a:pt x="1030491" y="3507025"/>
                </a:lnTo>
                <a:lnTo>
                  <a:pt x="1028109" y="3506356"/>
                </a:lnTo>
                <a:lnTo>
                  <a:pt x="1026324" y="3505465"/>
                </a:lnTo>
                <a:lnTo>
                  <a:pt x="1024239" y="3504126"/>
                </a:lnTo>
                <a:lnTo>
                  <a:pt x="1022751" y="3502565"/>
                </a:lnTo>
                <a:lnTo>
                  <a:pt x="1021560" y="3501005"/>
                </a:lnTo>
                <a:lnTo>
                  <a:pt x="1020966" y="3498775"/>
                </a:lnTo>
                <a:lnTo>
                  <a:pt x="1020966" y="3495652"/>
                </a:lnTo>
                <a:lnTo>
                  <a:pt x="1020966" y="3492084"/>
                </a:lnTo>
                <a:lnTo>
                  <a:pt x="1022751" y="3492531"/>
                </a:lnTo>
                <a:lnTo>
                  <a:pt x="1023942" y="3492531"/>
                </a:lnTo>
                <a:lnTo>
                  <a:pt x="1025133" y="3492084"/>
                </a:lnTo>
                <a:lnTo>
                  <a:pt x="1026324" y="3491860"/>
                </a:lnTo>
                <a:lnTo>
                  <a:pt x="1026918" y="3491416"/>
                </a:lnTo>
                <a:lnTo>
                  <a:pt x="1027812" y="3490523"/>
                </a:lnTo>
                <a:lnTo>
                  <a:pt x="1028407" y="3488739"/>
                </a:lnTo>
                <a:lnTo>
                  <a:pt x="1029300" y="3486732"/>
                </a:lnTo>
                <a:lnTo>
                  <a:pt x="1030491" y="3485170"/>
                </a:lnTo>
                <a:lnTo>
                  <a:pt x="1031086" y="3484279"/>
                </a:lnTo>
                <a:lnTo>
                  <a:pt x="1031979" y="3483833"/>
                </a:lnTo>
                <a:lnTo>
                  <a:pt x="1032574" y="3483164"/>
                </a:lnTo>
                <a:lnTo>
                  <a:pt x="1033764" y="3483164"/>
                </a:lnTo>
                <a:lnTo>
                  <a:pt x="1030491" y="3476028"/>
                </a:lnTo>
                <a:lnTo>
                  <a:pt x="1026324" y="3469560"/>
                </a:lnTo>
                <a:lnTo>
                  <a:pt x="1021560" y="3463316"/>
                </a:lnTo>
                <a:lnTo>
                  <a:pt x="1016799" y="3457964"/>
                </a:lnTo>
                <a:lnTo>
                  <a:pt x="1011441" y="3453058"/>
                </a:lnTo>
                <a:lnTo>
                  <a:pt x="1006380" y="3448376"/>
                </a:lnTo>
                <a:lnTo>
                  <a:pt x="1000130" y="3444584"/>
                </a:lnTo>
                <a:lnTo>
                  <a:pt x="993879" y="3441462"/>
                </a:lnTo>
                <a:lnTo>
                  <a:pt x="987330" y="3438563"/>
                </a:lnTo>
                <a:lnTo>
                  <a:pt x="980782" y="3436556"/>
                </a:lnTo>
                <a:lnTo>
                  <a:pt x="977210" y="3435886"/>
                </a:lnTo>
                <a:lnTo>
                  <a:pt x="973638" y="3435218"/>
                </a:lnTo>
                <a:lnTo>
                  <a:pt x="970066" y="3434995"/>
                </a:lnTo>
                <a:lnTo>
                  <a:pt x="966495" y="3434548"/>
                </a:lnTo>
                <a:lnTo>
                  <a:pt x="962922" y="3434326"/>
                </a:lnTo>
                <a:lnTo>
                  <a:pt x="959351" y="3434548"/>
                </a:lnTo>
                <a:lnTo>
                  <a:pt x="955481" y="3434995"/>
                </a:lnTo>
                <a:lnTo>
                  <a:pt x="951612" y="3435218"/>
                </a:lnTo>
                <a:lnTo>
                  <a:pt x="947444" y="3435886"/>
                </a:lnTo>
                <a:lnTo>
                  <a:pt x="943872" y="3436556"/>
                </a:lnTo>
                <a:lnTo>
                  <a:pt x="940003" y="3437671"/>
                </a:lnTo>
                <a:lnTo>
                  <a:pt x="935836" y="3438786"/>
                </a:lnTo>
                <a:lnTo>
                  <a:pt x="932859" y="3436110"/>
                </a:lnTo>
                <a:lnTo>
                  <a:pt x="930478" y="3433880"/>
                </a:lnTo>
                <a:lnTo>
                  <a:pt x="928692" y="3431650"/>
                </a:lnTo>
                <a:lnTo>
                  <a:pt x="927501" y="3429196"/>
                </a:lnTo>
                <a:lnTo>
                  <a:pt x="927203" y="3427413"/>
                </a:lnTo>
                <a:lnTo>
                  <a:pt x="926906" y="3425406"/>
                </a:lnTo>
                <a:lnTo>
                  <a:pt x="926906" y="3423398"/>
                </a:lnTo>
                <a:lnTo>
                  <a:pt x="927203" y="3421168"/>
                </a:lnTo>
                <a:lnTo>
                  <a:pt x="928692" y="3416708"/>
                </a:lnTo>
                <a:lnTo>
                  <a:pt x="930180" y="3410687"/>
                </a:lnTo>
                <a:lnTo>
                  <a:pt x="931073" y="3407342"/>
                </a:lnTo>
                <a:lnTo>
                  <a:pt x="931371" y="3403328"/>
                </a:lnTo>
                <a:lnTo>
                  <a:pt x="931668" y="3398868"/>
                </a:lnTo>
                <a:lnTo>
                  <a:pt x="931668" y="3393961"/>
                </a:lnTo>
                <a:lnTo>
                  <a:pt x="948635" y="3393739"/>
                </a:lnTo>
                <a:lnTo>
                  <a:pt x="945956" y="3391731"/>
                </a:lnTo>
                <a:lnTo>
                  <a:pt x="943872" y="3389501"/>
                </a:lnTo>
                <a:lnTo>
                  <a:pt x="942384" y="3387271"/>
                </a:lnTo>
                <a:lnTo>
                  <a:pt x="941789" y="3386380"/>
                </a:lnTo>
                <a:lnTo>
                  <a:pt x="941789" y="3385264"/>
                </a:lnTo>
                <a:lnTo>
                  <a:pt x="942384" y="3384372"/>
                </a:lnTo>
                <a:lnTo>
                  <a:pt x="942682" y="3383257"/>
                </a:lnTo>
                <a:lnTo>
                  <a:pt x="943277" y="3382811"/>
                </a:lnTo>
                <a:lnTo>
                  <a:pt x="944468" y="3381919"/>
                </a:lnTo>
                <a:lnTo>
                  <a:pt x="945956" y="3381251"/>
                </a:lnTo>
                <a:lnTo>
                  <a:pt x="948040" y="3380804"/>
                </a:lnTo>
                <a:lnTo>
                  <a:pt x="950124" y="3380582"/>
                </a:lnTo>
                <a:lnTo>
                  <a:pt x="952802" y="3380136"/>
                </a:lnTo>
                <a:lnTo>
                  <a:pt x="951612" y="3375676"/>
                </a:lnTo>
                <a:lnTo>
                  <a:pt x="950124" y="3371438"/>
                </a:lnTo>
                <a:lnTo>
                  <a:pt x="948337" y="3367647"/>
                </a:lnTo>
                <a:lnTo>
                  <a:pt x="945956" y="3363857"/>
                </a:lnTo>
                <a:lnTo>
                  <a:pt x="944170" y="3360288"/>
                </a:lnTo>
                <a:lnTo>
                  <a:pt x="941491" y="3356720"/>
                </a:lnTo>
                <a:lnTo>
                  <a:pt x="936728" y="3350699"/>
                </a:lnTo>
                <a:lnTo>
                  <a:pt x="931073" y="3344454"/>
                </a:lnTo>
                <a:lnTo>
                  <a:pt x="925418" y="3338879"/>
                </a:lnTo>
                <a:lnTo>
                  <a:pt x="920060" y="3332858"/>
                </a:lnTo>
                <a:lnTo>
                  <a:pt x="914702" y="3326614"/>
                </a:lnTo>
                <a:lnTo>
                  <a:pt x="915595" y="3323938"/>
                </a:lnTo>
                <a:lnTo>
                  <a:pt x="915893" y="3320817"/>
                </a:lnTo>
                <a:lnTo>
                  <a:pt x="915893" y="3317248"/>
                </a:lnTo>
                <a:lnTo>
                  <a:pt x="915595" y="3313680"/>
                </a:lnTo>
                <a:lnTo>
                  <a:pt x="915297" y="3310112"/>
                </a:lnTo>
                <a:lnTo>
                  <a:pt x="914107" y="3306097"/>
                </a:lnTo>
                <a:lnTo>
                  <a:pt x="911726" y="3297401"/>
                </a:lnTo>
                <a:lnTo>
                  <a:pt x="908451" y="3288257"/>
                </a:lnTo>
                <a:lnTo>
                  <a:pt x="904880" y="3278891"/>
                </a:lnTo>
                <a:lnTo>
                  <a:pt x="901903" y="3269302"/>
                </a:lnTo>
                <a:lnTo>
                  <a:pt x="898926" y="3260158"/>
                </a:lnTo>
                <a:lnTo>
                  <a:pt x="896843" y="3251015"/>
                </a:lnTo>
                <a:lnTo>
                  <a:pt x="895653" y="3246778"/>
                </a:lnTo>
                <a:lnTo>
                  <a:pt x="895355" y="3242541"/>
                </a:lnTo>
                <a:lnTo>
                  <a:pt x="895355" y="3238750"/>
                </a:lnTo>
                <a:lnTo>
                  <a:pt x="895355" y="3234736"/>
                </a:lnTo>
                <a:lnTo>
                  <a:pt x="895949" y="3231391"/>
                </a:lnTo>
                <a:lnTo>
                  <a:pt x="897140" y="3228046"/>
                </a:lnTo>
                <a:lnTo>
                  <a:pt x="898629" y="3224923"/>
                </a:lnTo>
                <a:lnTo>
                  <a:pt x="900712" y="3222248"/>
                </a:lnTo>
                <a:lnTo>
                  <a:pt x="903391" y="3219795"/>
                </a:lnTo>
                <a:lnTo>
                  <a:pt x="906963" y="3217788"/>
                </a:lnTo>
                <a:lnTo>
                  <a:pt x="911130" y="3216003"/>
                </a:lnTo>
                <a:lnTo>
                  <a:pt x="915595" y="3214888"/>
                </a:lnTo>
                <a:lnTo>
                  <a:pt x="920953" y="3214220"/>
                </a:lnTo>
                <a:lnTo>
                  <a:pt x="927203" y="3213773"/>
                </a:lnTo>
                <a:lnTo>
                  <a:pt x="928097" y="3211320"/>
                </a:lnTo>
                <a:lnTo>
                  <a:pt x="929585" y="3209090"/>
                </a:lnTo>
                <a:lnTo>
                  <a:pt x="931371" y="3206860"/>
                </a:lnTo>
                <a:lnTo>
                  <a:pt x="933752" y="3204854"/>
                </a:lnTo>
                <a:lnTo>
                  <a:pt x="936134" y="3202846"/>
                </a:lnTo>
                <a:lnTo>
                  <a:pt x="938812" y="3200839"/>
                </a:lnTo>
                <a:lnTo>
                  <a:pt x="944468" y="3197271"/>
                </a:lnTo>
                <a:lnTo>
                  <a:pt x="950124" y="3194149"/>
                </a:lnTo>
                <a:lnTo>
                  <a:pt x="954291" y="3191250"/>
                </a:lnTo>
                <a:lnTo>
                  <a:pt x="955779" y="3190135"/>
                </a:lnTo>
                <a:lnTo>
                  <a:pt x="956970" y="3188797"/>
                </a:lnTo>
                <a:lnTo>
                  <a:pt x="957267" y="3187682"/>
                </a:lnTo>
                <a:lnTo>
                  <a:pt x="956970" y="3186567"/>
                </a:lnTo>
                <a:lnTo>
                  <a:pt x="964113" y="3184560"/>
                </a:lnTo>
                <a:lnTo>
                  <a:pt x="970959" y="3181884"/>
                </a:lnTo>
                <a:lnTo>
                  <a:pt x="977210" y="3179430"/>
                </a:lnTo>
                <a:lnTo>
                  <a:pt x="983758" y="3176309"/>
                </a:lnTo>
                <a:lnTo>
                  <a:pt x="990009" y="3173633"/>
                </a:lnTo>
                <a:lnTo>
                  <a:pt x="995962" y="3170064"/>
                </a:lnTo>
                <a:lnTo>
                  <a:pt x="1001618" y="3166719"/>
                </a:lnTo>
                <a:lnTo>
                  <a:pt x="1007274" y="3163151"/>
                </a:lnTo>
                <a:lnTo>
                  <a:pt x="1012929" y="3159360"/>
                </a:lnTo>
                <a:lnTo>
                  <a:pt x="1018287" y="3155123"/>
                </a:lnTo>
                <a:lnTo>
                  <a:pt x="1023049" y="3150886"/>
                </a:lnTo>
                <a:lnTo>
                  <a:pt x="1028109" y="3146649"/>
                </a:lnTo>
                <a:lnTo>
                  <a:pt x="1032872" y="3142189"/>
                </a:lnTo>
                <a:lnTo>
                  <a:pt x="1037634" y="3137506"/>
                </a:lnTo>
                <a:lnTo>
                  <a:pt x="1042099" y="3132376"/>
                </a:lnTo>
                <a:lnTo>
                  <a:pt x="1046266" y="3127248"/>
                </a:lnTo>
                <a:lnTo>
                  <a:pt x="1049838" y="3127916"/>
                </a:lnTo>
                <a:lnTo>
                  <a:pt x="1053708" y="3127916"/>
                </a:lnTo>
                <a:lnTo>
                  <a:pt x="1056982" y="3127470"/>
                </a:lnTo>
                <a:lnTo>
                  <a:pt x="1060554" y="3127025"/>
                </a:lnTo>
                <a:lnTo>
                  <a:pt x="1063530" y="3125910"/>
                </a:lnTo>
                <a:lnTo>
                  <a:pt x="1066209" y="3124349"/>
                </a:lnTo>
                <a:lnTo>
                  <a:pt x="1069186" y="3122788"/>
                </a:lnTo>
                <a:lnTo>
                  <a:pt x="1071864" y="3120780"/>
                </a:lnTo>
                <a:lnTo>
                  <a:pt x="1073948" y="3118550"/>
                </a:lnTo>
                <a:lnTo>
                  <a:pt x="1076627" y="3116320"/>
                </a:lnTo>
                <a:lnTo>
                  <a:pt x="1081092" y="3110969"/>
                </a:lnTo>
                <a:lnTo>
                  <a:pt x="1085259" y="3105170"/>
                </a:lnTo>
                <a:lnTo>
                  <a:pt x="1089724" y="3099372"/>
                </a:lnTo>
                <a:lnTo>
                  <a:pt x="1093891" y="3093796"/>
                </a:lnTo>
                <a:lnTo>
                  <a:pt x="1098951" y="3088445"/>
                </a:lnTo>
                <a:lnTo>
                  <a:pt x="1101035" y="3085769"/>
                </a:lnTo>
                <a:lnTo>
                  <a:pt x="1101305" y="3085522"/>
                </a:lnTo>
                <a:lnTo>
                  <a:pt x="1095083" y="3083385"/>
                </a:lnTo>
                <a:lnTo>
                  <a:pt x="1087046" y="3080264"/>
                </a:lnTo>
                <a:lnTo>
                  <a:pt x="1078117" y="3077141"/>
                </a:lnTo>
                <a:lnTo>
                  <a:pt x="1073354" y="3075803"/>
                </a:lnTo>
                <a:lnTo>
                  <a:pt x="1067698" y="3074242"/>
                </a:lnTo>
                <a:lnTo>
                  <a:pt x="1061448" y="3072904"/>
                </a:lnTo>
                <a:lnTo>
                  <a:pt x="1055197" y="3071566"/>
                </a:lnTo>
                <a:lnTo>
                  <a:pt x="1058173" y="3070004"/>
                </a:lnTo>
                <a:lnTo>
                  <a:pt x="1060555" y="3068889"/>
                </a:lnTo>
                <a:lnTo>
                  <a:pt x="1061448" y="3067552"/>
                </a:lnTo>
                <a:lnTo>
                  <a:pt x="1061448" y="3065768"/>
                </a:lnTo>
                <a:lnTo>
                  <a:pt x="1061448" y="3064207"/>
                </a:lnTo>
                <a:lnTo>
                  <a:pt x="1060852" y="3062869"/>
                </a:lnTo>
                <a:lnTo>
                  <a:pt x="1059067" y="3059747"/>
                </a:lnTo>
                <a:lnTo>
                  <a:pt x="1057578" y="3056848"/>
                </a:lnTo>
                <a:lnTo>
                  <a:pt x="1056983" y="3055733"/>
                </a:lnTo>
                <a:lnTo>
                  <a:pt x="1057578" y="3054618"/>
                </a:lnTo>
                <a:lnTo>
                  <a:pt x="1058471" y="3053949"/>
                </a:lnTo>
                <a:lnTo>
                  <a:pt x="1060555" y="3053503"/>
                </a:lnTo>
                <a:lnTo>
                  <a:pt x="1063531" y="3053279"/>
                </a:lnTo>
                <a:lnTo>
                  <a:pt x="1067996" y="3053279"/>
                </a:lnTo>
                <a:lnTo>
                  <a:pt x="1066806" y="3051495"/>
                </a:lnTo>
                <a:lnTo>
                  <a:pt x="1065317" y="3050158"/>
                </a:lnTo>
                <a:lnTo>
                  <a:pt x="1063531" y="3049265"/>
                </a:lnTo>
                <a:lnTo>
                  <a:pt x="1061448" y="3048374"/>
                </a:lnTo>
                <a:lnTo>
                  <a:pt x="1059364" y="3048150"/>
                </a:lnTo>
                <a:lnTo>
                  <a:pt x="1056685" y="3048150"/>
                </a:lnTo>
                <a:lnTo>
                  <a:pt x="1054304" y="3048374"/>
                </a:lnTo>
                <a:lnTo>
                  <a:pt x="1051923" y="3049043"/>
                </a:lnTo>
                <a:lnTo>
                  <a:pt x="1049542" y="3049489"/>
                </a:lnTo>
                <a:lnTo>
                  <a:pt x="1046863" y="3050380"/>
                </a:lnTo>
                <a:lnTo>
                  <a:pt x="1045077" y="3051495"/>
                </a:lnTo>
                <a:lnTo>
                  <a:pt x="1042696" y="3052610"/>
                </a:lnTo>
                <a:lnTo>
                  <a:pt x="1041207" y="3053725"/>
                </a:lnTo>
                <a:lnTo>
                  <a:pt x="1039719" y="3055064"/>
                </a:lnTo>
                <a:lnTo>
                  <a:pt x="1038528" y="3056624"/>
                </a:lnTo>
                <a:lnTo>
                  <a:pt x="1038231" y="3057963"/>
                </a:lnTo>
                <a:lnTo>
                  <a:pt x="1034956" y="3056848"/>
                </a:lnTo>
                <a:lnTo>
                  <a:pt x="1032277" y="3055733"/>
                </a:lnTo>
                <a:lnTo>
                  <a:pt x="1027813" y="3053503"/>
                </a:lnTo>
                <a:lnTo>
                  <a:pt x="1024240" y="3050827"/>
                </a:lnTo>
                <a:lnTo>
                  <a:pt x="1021264" y="3049043"/>
                </a:lnTo>
                <a:lnTo>
                  <a:pt x="1018288" y="3047035"/>
                </a:lnTo>
                <a:lnTo>
                  <a:pt x="1016502" y="3046367"/>
                </a:lnTo>
                <a:lnTo>
                  <a:pt x="1014418" y="3045920"/>
                </a:lnTo>
                <a:lnTo>
                  <a:pt x="1012632" y="3045251"/>
                </a:lnTo>
                <a:lnTo>
                  <a:pt x="1009953" y="3045029"/>
                </a:lnTo>
                <a:lnTo>
                  <a:pt x="1007275" y="3044805"/>
                </a:lnTo>
                <a:lnTo>
                  <a:pt x="1004000" y="3044805"/>
                </a:lnTo>
                <a:lnTo>
                  <a:pt x="1004000" y="3042575"/>
                </a:lnTo>
                <a:lnTo>
                  <a:pt x="1003702" y="3040122"/>
                </a:lnTo>
                <a:lnTo>
                  <a:pt x="1002512" y="3038338"/>
                </a:lnTo>
                <a:lnTo>
                  <a:pt x="1001619" y="3036331"/>
                </a:lnTo>
                <a:lnTo>
                  <a:pt x="999238" y="3032986"/>
                </a:lnTo>
                <a:lnTo>
                  <a:pt x="996856" y="3029865"/>
                </a:lnTo>
                <a:lnTo>
                  <a:pt x="994475" y="3026965"/>
                </a:lnTo>
                <a:lnTo>
                  <a:pt x="993880" y="3025627"/>
                </a:lnTo>
                <a:lnTo>
                  <a:pt x="993582" y="3023843"/>
                </a:lnTo>
                <a:lnTo>
                  <a:pt x="993582" y="3022505"/>
                </a:lnTo>
                <a:lnTo>
                  <a:pt x="993582" y="3020944"/>
                </a:lnTo>
                <a:lnTo>
                  <a:pt x="994177" y="3019605"/>
                </a:lnTo>
                <a:lnTo>
                  <a:pt x="995665" y="3017822"/>
                </a:lnTo>
                <a:lnTo>
                  <a:pt x="992987" y="3017822"/>
                </a:lnTo>
                <a:lnTo>
                  <a:pt x="990903" y="3018490"/>
                </a:lnTo>
                <a:lnTo>
                  <a:pt x="988819" y="3019383"/>
                </a:lnTo>
                <a:lnTo>
                  <a:pt x="987331" y="3020498"/>
                </a:lnTo>
                <a:lnTo>
                  <a:pt x="985546" y="3021390"/>
                </a:lnTo>
                <a:lnTo>
                  <a:pt x="983759" y="3022059"/>
                </a:lnTo>
                <a:lnTo>
                  <a:pt x="981378" y="3022728"/>
                </a:lnTo>
                <a:lnTo>
                  <a:pt x="978700" y="3022505"/>
                </a:lnTo>
                <a:lnTo>
                  <a:pt x="978402" y="3020720"/>
                </a:lnTo>
                <a:lnTo>
                  <a:pt x="978402" y="3019159"/>
                </a:lnTo>
                <a:lnTo>
                  <a:pt x="979294" y="3016260"/>
                </a:lnTo>
                <a:lnTo>
                  <a:pt x="980188" y="3014030"/>
                </a:lnTo>
                <a:lnTo>
                  <a:pt x="981378" y="3012024"/>
                </a:lnTo>
                <a:lnTo>
                  <a:pt x="982569" y="3009794"/>
                </a:lnTo>
                <a:lnTo>
                  <a:pt x="983164" y="3007564"/>
                </a:lnTo>
                <a:lnTo>
                  <a:pt x="983759" y="3004219"/>
                </a:lnTo>
                <a:lnTo>
                  <a:pt x="982867" y="2999981"/>
                </a:lnTo>
                <a:lnTo>
                  <a:pt x="985248" y="3001096"/>
                </a:lnTo>
                <a:lnTo>
                  <a:pt x="987927" y="3001765"/>
                </a:lnTo>
                <a:lnTo>
                  <a:pt x="992094" y="3004441"/>
                </a:lnTo>
                <a:lnTo>
                  <a:pt x="995665" y="3007118"/>
                </a:lnTo>
                <a:lnTo>
                  <a:pt x="999535" y="3010239"/>
                </a:lnTo>
                <a:lnTo>
                  <a:pt x="1002809" y="3014030"/>
                </a:lnTo>
                <a:lnTo>
                  <a:pt x="1005786" y="3017599"/>
                </a:lnTo>
                <a:lnTo>
                  <a:pt x="1012037" y="3025627"/>
                </a:lnTo>
                <a:lnTo>
                  <a:pt x="1017990" y="3033209"/>
                </a:lnTo>
                <a:lnTo>
                  <a:pt x="1020967" y="3036554"/>
                </a:lnTo>
                <a:lnTo>
                  <a:pt x="1024836" y="3039899"/>
                </a:lnTo>
                <a:lnTo>
                  <a:pt x="1028408" y="3042799"/>
                </a:lnTo>
                <a:lnTo>
                  <a:pt x="1032575" y="3045474"/>
                </a:lnTo>
                <a:lnTo>
                  <a:pt x="1037040" y="3047482"/>
                </a:lnTo>
                <a:lnTo>
                  <a:pt x="1039719" y="3048374"/>
                </a:lnTo>
                <a:lnTo>
                  <a:pt x="1042398" y="3049043"/>
                </a:lnTo>
                <a:lnTo>
                  <a:pt x="1042100" y="3046144"/>
                </a:lnTo>
                <a:lnTo>
                  <a:pt x="1041207" y="3043914"/>
                </a:lnTo>
                <a:lnTo>
                  <a:pt x="1040017" y="3042129"/>
                </a:lnTo>
                <a:lnTo>
                  <a:pt x="1038528" y="3040791"/>
                </a:lnTo>
                <a:lnTo>
                  <a:pt x="1036742" y="3039676"/>
                </a:lnTo>
                <a:lnTo>
                  <a:pt x="1034956" y="3038561"/>
                </a:lnTo>
                <a:lnTo>
                  <a:pt x="1030492" y="3037000"/>
                </a:lnTo>
                <a:lnTo>
                  <a:pt x="1028110" y="3036331"/>
                </a:lnTo>
                <a:lnTo>
                  <a:pt x="1026325" y="3035439"/>
                </a:lnTo>
                <a:lnTo>
                  <a:pt x="1024240" y="3034101"/>
                </a:lnTo>
                <a:lnTo>
                  <a:pt x="1022752" y="3032540"/>
                </a:lnTo>
                <a:lnTo>
                  <a:pt x="1021561" y="3030979"/>
                </a:lnTo>
                <a:lnTo>
                  <a:pt x="1020967" y="3028750"/>
                </a:lnTo>
                <a:lnTo>
                  <a:pt x="1020967" y="3025627"/>
                </a:lnTo>
                <a:lnTo>
                  <a:pt x="1020967" y="3022059"/>
                </a:lnTo>
                <a:lnTo>
                  <a:pt x="1022752" y="3022505"/>
                </a:lnTo>
                <a:lnTo>
                  <a:pt x="1023943" y="3022505"/>
                </a:lnTo>
                <a:lnTo>
                  <a:pt x="1025134" y="3022059"/>
                </a:lnTo>
                <a:lnTo>
                  <a:pt x="1026325" y="3021835"/>
                </a:lnTo>
                <a:lnTo>
                  <a:pt x="1026919" y="3021390"/>
                </a:lnTo>
                <a:lnTo>
                  <a:pt x="1027813" y="3020498"/>
                </a:lnTo>
                <a:lnTo>
                  <a:pt x="1028408" y="3018714"/>
                </a:lnTo>
                <a:lnTo>
                  <a:pt x="1029301" y="3016707"/>
                </a:lnTo>
                <a:lnTo>
                  <a:pt x="1030492" y="3015145"/>
                </a:lnTo>
                <a:lnTo>
                  <a:pt x="1031087" y="3014254"/>
                </a:lnTo>
                <a:lnTo>
                  <a:pt x="1031980" y="3013808"/>
                </a:lnTo>
                <a:lnTo>
                  <a:pt x="1032575" y="3013139"/>
                </a:lnTo>
                <a:lnTo>
                  <a:pt x="1033765" y="3013139"/>
                </a:lnTo>
                <a:lnTo>
                  <a:pt x="1030492" y="3006003"/>
                </a:lnTo>
                <a:lnTo>
                  <a:pt x="1026325" y="2999535"/>
                </a:lnTo>
                <a:lnTo>
                  <a:pt x="1021561" y="2993291"/>
                </a:lnTo>
                <a:lnTo>
                  <a:pt x="1016800" y="2987939"/>
                </a:lnTo>
                <a:lnTo>
                  <a:pt x="1011442" y="2983033"/>
                </a:lnTo>
                <a:lnTo>
                  <a:pt x="1006381" y="2978350"/>
                </a:lnTo>
                <a:lnTo>
                  <a:pt x="1000131" y="2974559"/>
                </a:lnTo>
                <a:lnTo>
                  <a:pt x="993880" y="2971437"/>
                </a:lnTo>
                <a:lnTo>
                  <a:pt x="987331" y="2968538"/>
                </a:lnTo>
                <a:lnTo>
                  <a:pt x="980783" y="2966530"/>
                </a:lnTo>
                <a:lnTo>
                  <a:pt x="977211" y="2965861"/>
                </a:lnTo>
                <a:lnTo>
                  <a:pt x="973639" y="2965193"/>
                </a:lnTo>
                <a:lnTo>
                  <a:pt x="970067" y="2964970"/>
                </a:lnTo>
                <a:lnTo>
                  <a:pt x="966496" y="2964523"/>
                </a:lnTo>
                <a:lnTo>
                  <a:pt x="962923" y="2964300"/>
                </a:lnTo>
                <a:lnTo>
                  <a:pt x="959352" y="2964523"/>
                </a:lnTo>
                <a:lnTo>
                  <a:pt x="955482" y="2964970"/>
                </a:lnTo>
                <a:lnTo>
                  <a:pt x="951613" y="2965193"/>
                </a:lnTo>
                <a:lnTo>
                  <a:pt x="947445" y="2965861"/>
                </a:lnTo>
                <a:lnTo>
                  <a:pt x="943873" y="2966530"/>
                </a:lnTo>
                <a:lnTo>
                  <a:pt x="940004" y="2967645"/>
                </a:lnTo>
                <a:lnTo>
                  <a:pt x="935837" y="2968760"/>
                </a:lnTo>
                <a:lnTo>
                  <a:pt x="932860" y="2966085"/>
                </a:lnTo>
                <a:lnTo>
                  <a:pt x="930479" y="2963855"/>
                </a:lnTo>
                <a:lnTo>
                  <a:pt x="928693" y="2961625"/>
                </a:lnTo>
                <a:lnTo>
                  <a:pt x="927502" y="2959171"/>
                </a:lnTo>
                <a:lnTo>
                  <a:pt x="927204" y="2957388"/>
                </a:lnTo>
                <a:lnTo>
                  <a:pt x="926907" y="2955380"/>
                </a:lnTo>
                <a:lnTo>
                  <a:pt x="926907" y="2953373"/>
                </a:lnTo>
                <a:lnTo>
                  <a:pt x="927204" y="2951143"/>
                </a:lnTo>
                <a:lnTo>
                  <a:pt x="928693" y="2946683"/>
                </a:lnTo>
                <a:lnTo>
                  <a:pt x="930181" y="2940662"/>
                </a:lnTo>
                <a:lnTo>
                  <a:pt x="931074" y="2937317"/>
                </a:lnTo>
                <a:lnTo>
                  <a:pt x="931372" y="2933303"/>
                </a:lnTo>
                <a:lnTo>
                  <a:pt x="931669" y="2928843"/>
                </a:lnTo>
                <a:lnTo>
                  <a:pt x="931669" y="2923936"/>
                </a:lnTo>
                <a:lnTo>
                  <a:pt x="948636" y="2923714"/>
                </a:lnTo>
                <a:lnTo>
                  <a:pt x="945957" y="2921706"/>
                </a:lnTo>
                <a:lnTo>
                  <a:pt x="943873" y="2919476"/>
                </a:lnTo>
                <a:lnTo>
                  <a:pt x="942385" y="2917246"/>
                </a:lnTo>
                <a:lnTo>
                  <a:pt x="941790" y="2916355"/>
                </a:lnTo>
                <a:lnTo>
                  <a:pt x="941790" y="2915239"/>
                </a:lnTo>
                <a:lnTo>
                  <a:pt x="942385" y="2914347"/>
                </a:lnTo>
                <a:lnTo>
                  <a:pt x="942683" y="2913232"/>
                </a:lnTo>
                <a:lnTo>
                  <a:pt x="943278" y="2912786"/>
                </a:lnTo>
                <a:lnTo>
                  <a:pt x="944469" y="2911894"/>
                </a:lnTo>
                <a:lnTo>
                  <a:pt x="945957" y="2911226"/>
                </a:lnTo>
                <a:lnTo>
                  <a:pt x="948041" y="2910779"/>
                </a:lnTo>
                <a:lnTo>
                  <a:pt x="950125" y="2910556"/>
                </a:lnTo>
                <a:lnTo>
                  <a:pt x="952803" y="2910111"/>
                </a:lnTo>
                <a:lnTo>
                  <a:pt x="951613" y="2905651"/>
                </a:lnTo>
                <a:lnTo>
                  <a:pt x="950125" y="2901413"/>
                </a:lnTo>
                <a:lnTo>
                  <a:pt x="948338" y="2897622"/>
                </a:lnTo>
                <a:lnTo>
                  <a:pt x="945957" y="2893831"/>
                </a:lnTo>
                <a:lnTo>
                  <a:pt x="944171" y="2890263"/>
                </a:lnTo>
                <a:lnTo>
                  <a:pt x="941492" y="2886695"/>
                </a:lnTo>
                <a:lnTo>
                  <a:pt x="939226" y="2883830"/>
                </a:lnTo>
                <a:lnTo>
                  <a:pt x="931073" y="2886179"/>
                </a:lnTo>
                <a:lnTo>
                  <a:pt x="921251" y="2889078"/>
                </a:lnTo>
                <a:lnTo>
                  <a:pt x="911428" y="2891531"/>
                </a:lnTo>
                <a:lnTo>
                  <a:pt x="901605" y="2893984"/>
                </a:lnTo>
                <a:lnTo>
                  <a:pt x="891485" y="2895991"/>
                </a:lnTo>
                <a:lnTo>
                  <a:pt x="880769" y="2897775"/>
                </a:lnTo>
                <a:lnTo>
                  <a:pt x="869756" y="2898890"/>
                </a:lnTo>
                <a:lnTo>
                  <a:pt x="858445" y="2899336"/>
                </a:lnTo>
                <a:lnTo>
                  <a:pt x="846241" y="2899336"/>
                </a:lnTo>
                <a:lnTo>
                  <a:pt x="846241" y="2903350"/>
                </a:lnTo>
                <a:lnTo>
                  <a:pt x="847134" y="2906473"/>
                </a:lnTo>
                <a:lnTo>
                  <a:pt x="848027" y="2908925"/>
                </a:lnTo>
                <a:lnTo>
                  <a:pt x="850111" y="2911156"/>
                </a:lnTo>
                <a:lnTo>
                  <a:pt x="851897" y="2912940"/>
                </a:lnTo>
                <a:lnTo>
                  <a:pt x="854278" y="2914277"/>
                </a:lnTo>
                <a:lnTo>
                  <a:pt x="859040" y="2917177"/>
                </a:lnTo>
                <a:lnTo>
                  <a:pt x="857849" y="2919183"/>
                </a:lnTo>
                <a:lnTo>
                  <a:pt x="856361" y="2920298"/>
                </a:lnTo>
                <a:lnTo>
                  <a:pt x="854576" y="2921414"/>
                </a:lnTo>
                <a:lnTo>
                  <a:pt x="852790" y="2922082"/>
                </a:lnTo>
                <a:lnTo>
                  <a:pt x="850409" y="2922529"/>
                </a:lnTo>
                <a:lnTo>
                  <a:pt x="848027" y="2922752"/>
                </a:lnTo>
                <a:lnTo>
                  <a:pt x="843265" y="2923644"/>
                </a:lnTo>
                <a:lnTo>
                  <a:pt x="840884" y="2923867"/>
                </a:lnTo>
                <a:lnTo>
                  <a:pt x="839097" y="2924536"/>
                </a:lnTo>
                <a:lnTo>
                  <a:pt x="837311" y="2925427"/>
                </a:lnTo>
                <a:lnTo>
                  <a:pt x="835823" y="2926542"/>
                </a:lnTo>
                <a:lnTo>
                  <a:pt x="834335" y="2928104"/>
                </a:lnTo>
                <a:lnTo>
                  <a:pt x="833442" y="2930111"/>
                </a:lnTo>
                <a:lnTo>
                  <a:pt x="833144" y="2932341"/>
                </a:lnTo>
                <a:lnTo>
                  <a:pt x="833442" y="2935463"/>
                </a:lnTo>
                <a:lnTo>
                  <a:pt x="828977" y="2933902"/>
                </a:lnTo>
                <a:lnTo>
                  <a:pt x="824513" y="2931673"/>
                </a:lnTo>
                <a:lnTo>
                  <a:pt x="820047" y="2929887"/>
                </a:lnTo>
                <a:lnTo>
                  <a:pt x="815285" y="2927881"/>
                </a:lnTo>
                <a:lnTo>
                  <a:pt x="810224" y="2926766"/>
                </a:lnTo>
                <a:lnTo>
                  <a:pt x="807546" y="2926098"/>
                </a:lnTo>
                <a:lnTo>
                  <a:pt x="804569" y="2925874"/>
                </a:lnTo>
                <a:lnTo>
                  <a:pt x="801593" y="2925874"/>
                </a:lnTo>
                <a:lnTo>
                  <a:pt x="798021" y="2925874"/>
                </a:lnTo>
                <a:lnTo>
                  <a:pt x="794747" y="2926542"/>
                </a:lnTo>
                <a:lnTo>
                  <a:pt x="790877" y="2926989"/>
                </a:lnTo>
                <a:lnTo>
                  <a:pt x="790877" y="2929665"/>
                </a:lnTo>
                <a:lnTo>
                  <a:pt x="791174" y="2932117"/>
                </a:lnTo>
                <a:lnTo>
                  <a:pt x="792068" y="2934125"/>
                </a:lnTo>
                <a:lnTo>
                  <a:pt x="793259" y="2935686"/>
                </a:lnTo>
                <a:lnTo>
                  <a:pt x="794449" y="2937470"/>
                </a:lnTo>
                <a:lnTo>
                  <a:pt x="795937" y="2938585"/>
                </a:lnTo>
                <a:lnTo>
                  <a:pt x="797723" y="2939700"/>
                </a:lnTo>
                <a:lnTo>
                  <a:pt x="799509" y="2940369"/>
                </a:lnTo>
                <a:lnTo>
                  <a:pt x="795342" y="2939254"/>
                </a:lnTo>
                <a:lnTo>
                  <a:pt x="791174" y="2938139"/>
                </a:lnTo>
                <a:lnTo>
                  <a:pt x="781055" y="2936132"/>
                </a:lnTo>
                <a:lnTo>
                  <a:pt x="769744" y="2934347"/>
                </a:lnTo>
                <a:lnTo>
                  <a:pt x="756944" y="2933010"/>
                </a:lnTo>
                <a:lnTo>
                  <a:pt x="743550" y="2931226"/>
                </a:lnTo>
                <a:lnTo>
                  <a:pt x="729263" y="2929665"/>
                </a:lnTo>
                <a:lnTo>
                  <a:pt x="714677" y="2927435"/>
                </a:lnTo>
                <a:lnTo>
                  <a:pt x="699794" y="2924536"/>
                </a:lnTo>
                <a:lnTo>
                  <a:pt x="692353" y="2923197"/>
                </a:lnTo>
                <a:lnTo>
                  <a:pt x="684911" y="2921191"/>
                </a:lnTo>
                <a:lnTo>
                  <a:pt x="677768" y="2919183"/>
                </a:lnTo>
                <a:lnTo>
                  <a:pt x="670624" y="2917177"/>
                </a:lnTo>
                <a:lnTo>
                  <a:pt x="663778" y="2914723"/>
                </a:lnTo>
                <a:lnTo>
                  <a:pt x="656932" y="2911825"/>
                </a:lnTo>
                <a:lnTo>
                  <a:pt x="650681" y="2908702"/>
                </a:lnTo>
                <a:lnTo>
                  <a:pt x="644132" y="2905580"/>
                </a:lnTo>
                <a:lnTo>
                  <a:pt x="638477" y="2902013"/>
                </a:lnTo>
                <a:lnTo>
                  <a:pt x="632821" y="2897775"/>
                </a:lnTo>
                <a:lnTo>
                  <a:pt x="627463" y="2893538"/>
                </a:lnTo>
                <a:lnTo>
                  <a:pt x="622701" y="2888632"/>
                </a:lnTo>
                <a:lnTo>
                  <a:pt x="618534" y="2883726"/>
                </a:lnTo>
                <a:lnTo>
                  <a:pt x="614367" y="2877928"/>
                </a:lnTo>
                <a:lnTo>
                  <a:pt x="611092" y="2872130"/>
                </a:lnTo>
                <a:lnTo>
                  <a:pt x="608413" y="2865663"/>
                </a:lnTo>
                <a:lnTo>
                  <a:pt x="603949" y="2867447"/>
                </a:lnTo>
                <a:lnTo>
                  <a:pt x="599782" y="2869899"/>
                </a:lnTo>
                <a:lnTo>
                  <a:pt x="595912" y="2872130"/>
                </a:lnTo>
                <a:lnTo>
                  <a:pt x="592340" y="2874583"/>
                </a:lnTo>
                <a:lnTo>
                  <a:pt x="588769" y="2877482"/>
                </a:lnTo>
                <a:lnTo>
                  <a:pt x="585494" y="2880158"/>
                </a:lnTo>
                <a:lnTo>
                  <a:pt x="582517" y="2883057"/>
                </a:lnTo>
                <a:lnTo>
                  <a:pt x="579838" y="2886179"/>
                </a:lnTo>
                <a:lnTo>
                  <a:pt x="574481" y="2892423"/>
                </a:lnTo>
                <a:lnTo>
                  <a:pt x="569719" y="2898890"/>
                </a:lnTo>
                <a:lnTo>
                  <a:pt x="564956" y="2905580"/>
                </a:lnTo>
                <a:lnTo>
                  <a:pt x="561086" y="2912493"/>
                </a:lnTo>
                <a:lnTo>
                  <a:pt x="553050" y="2926098"/>
                </a:lnTo>
                <a:lnTo>
                  <a:pt x="548585" y="2932788"/>
                </a:lnTo>
                <a:lnTo>
                  <a:pt x="544120" y="2939254"/>
                </a:lnTo>
                <a:lnTo>
                  <a:pt x="538762" y="2945275"/>
                </a:lnTo>
                <a:lnTo>
                  <a:pt x="536083" y="2948175"/>
                </a:lnTo>
                <a:lnTo>
                  <a:pt x="533107" y="2951073"/>
                </a:lnTo>
                <a:lnTo>
                  <a:pt x="530130" y="2953527"/>
                </a:lnTo>
                <a:lnTo>
                  <a:pt x="526558" y="2956202"/>
                </a:lnTo>
                <a:lnTo>
                  <a:pt x="522986" y="2958656"/>
                </a:lnTo>
                <a:lnTo>
                  <a:pt x="519117" y="2960886"/>
                </a:lnTo>
                <a:lnTo>
                  <a:pt x="514652" y="2957987"/>
                </a:lnTo>
                <a:lnTo>
                  <a:pt x="510782" y="2955311"/>
                </a:lnTo>
                <a:lnTo>
                  <a:pt x="507211" y="2951520"/>
                </a:lnTo>
                <a:lnTo>
                  <a:pt x="504234" y="2947728"/>
                </a:lnTo>
                <a:lnTo>
                  <a:pt x="500960" y="2943714"/>
                </a:lnTo>
                <a:lnTo>
                  <a:pt x="497983" y="2939254"/>
                </a:lnTo>
                <a:lnTo>
                  <a:pt x="493221" y="2930111"/>
                </a:lnTo>
                <a:lnTo>
                  <a:pt x="487863" y="2920745"/>
                </a:lnTo>
                <a:lnTo>
                  <a:pt x="485184" y="2916507"/>
                </a:lnTo>
                <a:lnTo>
                  <a:pt x="482505" y="2912047"/>
                </a:lnTo>
                <a:lnTo>
                  <a:pt x="479231" y="2908257"/>
                </a:lnTo>
                <a:lnTo>
                  <a:pt x="475957" y="2904465"/>
                </a:lnTo>
                <a:lnTo>
                  <a:pt x="472385" y="2901120"/>
                </a:lnTo>
                <a:lnTo>
                  <a:pt x="468217" y="2898221"/>
                </a:lnTo>
                <a:lnTo>
                  <a:pt x="470599" y="2895991"/>
                </a:lnTo>
                <a:lnTo>
                  <a:pt x="472980" y="2893315"/>
                </a:lnTo>
                <a:lnTo>
                  <a:pt x="474469" y="2890193"/>
                </a:lnTo>
                <a:lnTo>
                  <a:pt x="475361" y="2887071"/>
                </a:lnTo>
                <a:lnTo>
                  <a:pt x="475957" y="2883726"/>
                </a:lnTo>
                <a:lnTo>
                  <a:pt x="476254" y="2879935"/>
                </a:lnTo>
                <a:lnTo>
                  <a:pt x="476254" y="2876590"/>
                </a:lnTo>
                <a:lnTo>
                  <a:pt x="475361" y="2872798"/>
                </a:lnTo>
                <a:lnTo>
                  <a:pt x="474766" y="2869453"/>
                </a:lnTo>
                <a:lnTo>
                  <a:pt x="473278" y="2866108"/>
                </a:lnTo>
                <a:lnTo>
                  <a:pt x="471790" y="2862986"/>
                </a:lnTo>
                <a:lnTo>
                  <a:pt x="470004" y="2860311"/>
                </a:lnTo>
                <a:lnTo>
                  <a:pt x="467920" y="2857634"/>
                </a:lnTo>
                <a:lnTo>
                  <a:pt x="465241" y="2855628"/>
                </a:lnTo>
                <a:lnTo>
                  <a:pt x="462562" y="2854289"/>
                </a:lnTo>
                <a:lnTo>
                  <a:pt x="459585" y="2853174"/>
                </a:lnTo>
                <a:lnTo>
                  <a:pt x="462265" y="2851167"/>
                </a:lnTo>
                <a:lnTo>
                  <a:pt x="464943" y="2849606"/>
                </a:lnTo>
                <a:lnTo>
                  <a:pt x="467920" y="2847822"/>
                </a:lnTo>
                <a:lnTo>
                  <a:pt x="470896" y="2846039"/>
                </a:lnTo>
                <a:lnTo>
                  <a:pt x="477445" y="2843362"/>
                </a:lnTo>
                <a:lnTo>
                  <a:pt x="484588" y="2841132"/>
                </a:lnTo>
                <a:lnTo>
                  <a:pt x="491733" y="2839349"/>
                </a:lnTo>
                <a:lnTo>
                  <a:pt x="499471" y="2837563"/>
                </a:lnTo>
                <a:lnTo>
                  <a:pt x="507508" y="2836448"/>
                </a:lnTo>
                <a:lnTo>
                  <a:pt x="515545" y="2835333"/>
                </a:lnTo>
                <a:lnTo>
                  <a:pt x="531916" y="2833327"/>
                </a:lnTo>
                <a:lnTo>
                  <a:pt x="548287" y="2831543"/>
                </a:lnTo>
                <a:lnTo>
                  <a:pt x="556027" y="2830428"/>
                </a:lnTo>
                <a:lnTo>
                  <a:pt x="564063" y="2828866"/>
                </a:lnTo>
                <a:lnTo>
                  <a:pt x="571504" y="2827306"/>
                </a:lnTo>
                <a:lnTo>
                  <a:pt x="578648" y="2825298"/>
                </a:lnTo>
                <a:lnTo>
                  <a:pt x="578350" y="2821284"/>
                </a:lnTo>
                <a:lnTo>
                  <a:pt x="577755" y="2817716"/>
                </a:lnTo>
                <a:lnTo>
                  <a:pt x="577160" y="2814149"/>
                </a:lnTo>
                <a:lnTo>
                  <a:pt x="575969" y="2811249"/>
                </a:lnTo>
                <a:lnTo>
                  <a:pt x="574779" y="2808350"/>
                </a:lnTo>
                <a:lnTo>
                  <a:pt x="573290" y="2805451"/>
                </a:lnTo>
                <a:lnTo>
                  <a:pt x="571504" y="2802999"/>
                </a:lnTo>
                <a:lnTo>
                  <a:pt x="569719" y="2800768"/>
                </a:lnTo>
                <a:lnTo>
                  <a:pt x="565849" y="2796753"/>
                </a:lnTo>
                <a:lnTo>
                  <a:pt x="561384" y="2793186"/>
                </a:lnTo>
                <a:lnTo>
                  <a:pt x="551859" y="2786049"/>
                </a:lnTo>
                <a:lnTo>
                  <a:pt x="547394" y="2782481"/>
                </a:lnTo>
                <a:lnTo>
                  <a:pt x="543227" y="2778467"/>
                </a:lnTo>
                <a:lnTo>
                  <a:pt x="541441" y="2776237"/>
                </a:lnTo>
                <a:lnTo>
                  <a:pt x="539953" y="2774007"/>
                </a:lnTo>
                <a:lnTo>
                  <a:pt x="538465" y="2771331"/>
                </a:lnTo>
                <a:lnTo>
                  <a:pt x="536976" y="2768655"/>
                </a:lnTo>
                <a:lnTo>
                  <a:pt x="535786" y="2765534"/>
                </a:lnTo>
                <a:lnTo>
                  <a:pt x="534892" y="2762188"/>
                </a:lnTo>
                <a:lnTo>
                  <a:pt x="534298" y="2758619"/>
                </a:lnTo>
                <a:lnTo>
                  <a:pt x="533702" y="2754829"/>
                </a:lnTo>
                <a:lnTo>
                  <a:pt x="533702" y="2750592"/>
                </a:lnTo>
                <a:lnTo>
                  <a:pt x="534298" y="2745909"/>
                </a:lnTo>
                <a:lnTo>
                  <a:pt x="534892" y="2741002"/>
                </a:lnTo>
                <a:lnTo>
                  <a:pt x="536083" y="2735650"/>
                </a:lnTo>
                <a:lnTo>
                  <a:pt x="542632" y="2730967"/>
                </a:lnTo>
                <a:lnTo>
                  <a:pt x="545906" y="2728737"/>
                </a:lnTo>
                <a:lnTo>
                  <a:pt x="548882" y="2726507"/>
                </a:lnTo>
                <a:lnTo>
                  <a:pt x="551561" y="2723831"/>
                </a:lnTo>
                <a:lnTo>
                  <a:pt x="553942" y="2720710"/>
                </a:lnTo>
                <a:lnTo>
                  <a:pt x="556027" y="2716918"/>
                </a:lnTo>
                <a:lnTo>
                  <a:pt x="557217" y="2712681"/>
                </a:lnTo>
                <a:lnTo>
                  <a:pt x="555729" y="2710674"/>
                </a:lnTo>
                <a:lnTo>
                  <a:pt x="553942" y="2708890"/>
                </a:lnTo>
                <a:lnTo>
                  <a:pt x="549775" y="2705099"/>
                </a:lnTo>
                <a:lnTo>
                  <a:pt x="548287" y="2703092"/>
                </a:lnTo>
                <a:lnTo>
                  <a:pt x="546501" y="2700862"/>
                </a:lnTo>
                <a:lnTo>
                  <a:pt x="545013" y="2697962"/>
                </a:lnTo>
                <a:lnTo>
                  <a:pt x="544417" y="2695064"/>
                </a:lnTo>
                <a:lnTo>
                  <a:pt x="545608" y="2691941"/>
                </a:lnTo>
                <a:lnTo>
                  <a:pt x="546501" y="2689265"/>
                </a:lnTo>
                <a:lnTo>
                  <a:pt x="548287" y="2686812"/>
                </a:lnTo>
                <a:lnTo>
                  <a:pt x="549775" y="2684582"/>
                </a:lnTo>
                <a:lnTo>
                  <a:pt x="553050" y="2680122"/>
                </a:lnTo>
                <a:lnTo>
                  <a:pt x="556324" y="2676108"/>
                </a:lnTo>
                <a:lnTo>
                  <a:pt x="559896" y="2671648"/>
                </a:lnTo>
                <a:lnTo>
                  <a:pt x="561384" y="2669195"/>
                </a:lnTo>
                <a:lnTo>
                  <a:pt x="562873" y="2666742"/>
                </a:lnTo>
                <a:lnTo>
                  <a:pt x="564063" y="2663843"/>
                </a:lnTo>
                <a:lnTo>
                  <a:pt x="564658" y="2661167"/>
                </a:lnTo>
                <a:lnTo>
                  <a:pt x="565551" y="2657821"/>
                </a:lnTo>
                <a:lnTo>
                  <a:pt x="565849" y="2654254"/>
                </a:lnTo>
                <a:lnTo>
                  <a:pt x="570611" y="2654254"/>
                </a:lnTo>
                <a:lnTo>
                  <a:pt x="575374" y="2654254"/>
                </a:lnTo>
                <a:lnTo>
                  <a:pt x="579541" y="2654030"/>
                </a:lnTo>
                <a:lnTo>
                  <a:pt x="583411" y="2653585"/>
                </a:lnTo>
                <a:lnTo>
                  <a:pt x="587280" y="2652470"/>
                </a:lnTo>
                <a:lnTo>
                  <a:pt x="591150" y="2651355"/>
                </a:lnTo>
                <a:lnTo>
                  <a:pt x="594424" y="2650016"/>
                </a:lnTo>
                <a:lnTo>
                  <a:pt x="597698" y="2648456"/>
                </a:lnTo>
                <a:lnTo>
                  <a:pt x="600973" y="2646671"/>
                </a:lnTo>
                <a:lnTo>
                  <a:pt x="603354" y="2644665"/>
                </a:lnTo>
                <a:lnTo>
                  <a:pt x="609009" y="2640873"/>
                </a:lnTo>
                <a:lnTo>
                  <a:pt x="614367" y="2636413"/>
                </a:lnTo>
                <a:lnTo>
                  <a:pt x="619427" y="2631730"/>
                </a:lnTo>
                <a:lnTo>
                  <a:pt x="624190" y="2627270"/>
                </a:lnTo>
                <a:lnTo>
                  <a:pt x="629547" y="2622810"/>
                </a:lnTo>
                <a:lnTo>
                  <a:pt x="634607" y="2618573"/>
                </a:lnTo>
                <a:lnTo>
                  <a:pt x="637882" y="2616566"/>
                </a:lnTo>
                <a:lnTo>
                  <a:pt x="640858" y="2614781"/>
                </a:lnTo>
                <a:lnTo>
                  <a:pt x="643834" y="2613221"/>
                </a:lnTo>
                <a:lnTo>
                  <a:pt x="647109" y="2611883"/>
                </a:lnTo>
                <a:lnTo>
                  <a:pt x="650681" y="2610545"/>
                </a:lnTo>
                <a:lnTo>
                  <a:pt x="654253" y="2609430"/>
                </a:lnTo>
                <a:lnTo>
                  <a:pt x="658420" y="2608983"/>
                </a:lnTo>
                <a:lnTo>
                  <a:pt x="662587" y="2608315"/>
                </a:lnTo>
                <a:lnTo>
                  <a:pt x="667052" y="2608091"/>
                </a:lnTo>
                <a:lnTo>
                  <a:pt x="671517" y="2608315"/>
                </a:lnTo>
                <a:lnTo>
                  <a:pt x="672707" y="2603408"/>
                </a:lnTo>
                <a:lnTo>
                  <a:pt x="673005" y="2598279"/>
                </a:lnTo>
                <a:lnTo>
                  <a:pt x="673601" y="2593373"/>
                </a:lnTo>
                <a:lnTo>
                  <a:pt x="673601" y="2588691"/>
                </a:lnTo>
                <a:lnTo>
                  <a:pt x="673005" y="2583784"/>
                </a:lnTo>
                <a:lnTo>
                  <a:pt x="672885" y="2581982"/>
                </a:lnTo>
                <a:lnTo>
                  <a:pt x="672205" y="2581612"/>
                </a:lnTo>
                <a:lnTo>
                  <a:pt x="669851" y="2580267"/>
                </a:lnTo>
                <a:lnTo>
                  <a:pt x="668086" y="2578474"/>
                </a:lnTo>
                <a:lnTo>
                  <a:pt x="664261" y="2573991"/>
                </a:lnTo>
                <a:lnTo>
                  <a:pt x="661024" y="2569508"/>
                </a:lnTo>
                <a:lnTo>
                  <a:pt x="655433" y="2561437"/>
                </a:lnTo>
                <a:lnTo>
                  <a:pt x="654845" y="2559196"/>
                </a:lnTo>
                <a:lnTo>
                  <a:pt x="654845" y="2556954"/>
                </a:lnTo>
                <a:lnTo>
                  <a:pt x="655433" y="2555609"/>
                </a:lnTo>
                <a:lnTo>
                  <a:pt x="655727" y="2554264"/>
                </a:lnTo>
                <a:lnTo>
                  <a:pt x="656316" y="2552919"/>
                </a:lnTo>
                <a:lnTo>
                  <a:pt x="657493" y="2551799"/>
                </a:lnTo>
                <a:lnTo>
                  <a:pt x="659553" y="2550229"/>
                </a:lnTo>
                <a:lnTo>
                  <a:pt x="661613" y="2548436"/>
                </a:lnTo>
                <a:lnTo>
                  <a:pt x="662789" y="2547316"/>
                </a:lnTo>
                <a:lnTo>
                  <a:pt x="663212" y="2546779"/>
                </a:lnTo>
                <a:lnTo>
                  <a:pt x="662587" y="2545204"/>
                </a:lnTo>
                <a:lnTo>
                  <a:pt x="658718" y="2537398"/>
                </a:lnTo>
                <a:lnTo>
                  <a:pt x="650979" y="2521566"/>
                </a:lnTo>
                <a:lnTo>
                  <a:pt x="642644" y="2505955"/>
                </a:lnTo>
                <a:lnTo>
                  <a:pt x="638775" y="2498150"/>
                </a:lnTo>
                <a:lnTo>
                  <a:pt x="635203" y="2490122"/>
                </a:lnTo>
                <a:lnTo>
                  <a:pt x="632226" y="2482093"/>
                </a:lnTo>
                <a:lnTo>
                  <a:pt x="629547" y="2473619"/>
                </a:lnTo>
                <a:lnTo>
                  <a:pt x="626869" y="2472728"/>
                </a:lnTo>
                <a:lnTo>
                  <a:pt x="625380" y="2472728"/>
                </a:lnTo>
                <a:lnTo>
                  <a:pt x="623892" y="2472728"/>
                </a:lnTo>
                <a:lnTo>
                  <a:pt x="622701" y="2473619"/>
                </a:lnTo>
                <a:lnTo>
                  <a:pt x="621808" y="2474511"/>
                </a:lnTo>
                <a:lnTo>
                  <a:pt x="621511" y="2475626"/>
                </a:lnTo>
                <a:lnTo>
                  <a:pt x="620915" y="2478079"/>
                </a:lnTo>
                <a:lnTo>
                  <a:pt x="620022" y="2480978"/>
                </a:lnTo>
                <a:lnTo>
                  <a:pt x="619725" y="2482093"/>
                </a:lnTo>
                <a:lnTo>
                  <a:pt x="618832" y="2482985"/>
                </a:lnTo>
                <a:lnTo>
                  <a:pt x="617641" y="2483431"/>
                </a:lnTo>
                <a:lnTo>
                  <a:pt x="616153" y="2483654"/>
                </a:lnTo>
                <a:lnTo>
                  <a:pt x="614665" y="2483431"/>
                </a:lnTo>
                <a:lnTo>
                  <a:pt x="612283" y="2482539"/>
                </a:lnTo>
                <a:lnTo>
                  <a:pt x="603354" y="2472728"/>
                </a:lnTo>
                <a:lnTo>
                  <a:pt x="595912" y="2463812"/>
                </a:lnTo>
                <a:lnTo>
                  <a:pt x="592340" y="2459576"/>
                </a:lnTo>
                <a:lnTo>
                  <a:pt x="589066" y="2455338"/>
                </a:lnTo>
                <a:lnTo>
                  <a:pt x="586090" y="2451101"/>
                </a:lnTo>
                <a:lnTo>
                  <a:pt x="584006" y="2446864"/>
                </a:lnTo>
                <a:lnTo>
                  <a:pt x="581625" y="2442404"/>
                </a:lnTo>
                <a:lnTo>
                  <a:pt x="579838" y="2437720"/>
                </a:lnTo>
                <a:lnTo>
                  <a:pt x="578648" y="2432814"/>
                </a:lnTo>
                <a:lnTo>
                  <a:pt x="577457" y="2427685"/>
                </a:lnTo>
                <a:lnTo>
                  <a:pt x="577160" y="2421887"/>
                </a:lnTo>
                <a:lnTo>
                  <a:pt x="577160" y="2419277"/>
                </a:lnTo>
                <a:lnTo>
                  <a:pt x="574482" y="2422398"/>
                </a:lnTo>
                <a:lnTo>
                  <a:pt x="569720" y="2428865"/>
                </a:lnTo>
                <a:lnTo>
                  <a:pt x="564957" y="2435555"/>
                </a:lnTo>
                <a:lnTo>
                  <a:pt x="561087" y="2442468"/>
                </a:lnTo>
                <a:lnTo>
                  <a:pt x="553051" y="2456072"/>
                </a:lnTo>
                <a:lnTo>
                  <a:pt x="548586" y="2462762"/>
                </a:lnTo>
                <a:lnTo>
                  <a:pt x="544121" y="2469229"/>
                </a:lnTo>
                <a:lnTo>
                  <a:pt x="538763" y="2475250"/>
                </a:lnTo>
                <a:lnTo>
                  <a:pt x="536084" y="2478150"/>
                </a:lnTo>
                <a:lnTo>
                  <a:pt x="533108" y="2481048"/>
                </a:lnTo>
                <a:lnTo>
                  <a:pt x="530131" y="2483501"/>
                </a:lnTo>
                <a:lnTo>
                  <a:pt x="526559" y="2486177"/>
                </a:lnTo>
                <a:lnTo>
                  <a:pt x="522987" y="2488631"/>
                </a:lnTo>
                <a:lnTo>
                  <a:pt x="519118" y="2490861"/>
                </a:lnTo>
                <a:lnTo>
                  <a:pt x="514653" y="2487961"/>
                </a:lnTo>
                <a:lnTo>
                  <a:pt x="510783" y="2485286"/>
                </a:lnTo>
                <a:lnTo>
                  <a:pt x="507212" y="2481495"/>
                </a:lnTo>
                <a:lnTo>
                  <a:pt x="504235" y="2477703"/>
                </a:lnTo>
                <a:lnTo>
                  <a:pt x="500961" y="2473689"/>
                </a:lnTo>
                <a:lnTo>
                  <a:pt x="497984" y="2469229"/>
                </a:lnTo>
                <a:lnTo>
                  <a:pt x="493222" y="2460086"/>
                </a:lnTo>
                <a:lnTo>
                  <a:pt x="487864" y="2450720"/>
                </a:lnTo>
                <a:lnTo>
                  <a:pt x="485185" y="2446482"/>
                </a:lnTo>
                <a:lnTo>
                  <a:pt x="482506" y="2442022"/>
                </a:lnTo>
                <a:lnTo>
                  <a:pt x="479232" y="2438231"/>
                </a:lnTo>
                <a:lnTo>
                  <a:pt x="475958" y="2434440"/>
                </a:lnTo>
                <a:lnTo>
                  <a:pt x="472386" y="2431095"/>
                </a:lnTo>
                <a:lnTo>
                  <a:pt x="468218" y="2428196"/>
                </a:lnTo>
                <a:lnTo>
                  <a:pt x="470600" y="2425966"/>
                </a:lnTo>
                <a:lnTo>
                  <a:pt x="472981" y="2423290"/>
                </a:lnTo>
                <a:lnTo>
                  <a:pt x="474470" y="2420168"/>
                </a:lnTo>
                <a:lnTo>
                  <a:pt x="475362" y="2417046"/>
                </a:lnTo>
                <a:lnTo>
                  <a:pt x="475958" y="2413701"/>
                </a:lnTo>
                <a:lnTo>
                  <a:pt x="476255" y="2409910"/>
                </a:lnTo>
                <a:lnTo>
                  <a:pt x="476255" y="2406565"/>
                </a:lnTo>
                <a:lnTo>
                  <a:pt x="475362" y="2402773"/>
                </a:lnTo>
                <a:lnTo>
                  <a:pt x="474767" y="2399428"/>
                </a:lnTo>
                <a:lnTo>
                  <a:pt x="473279" y="2396083"/>
                </a:lnTo>
                <a:lnTo>
                  <a:pt x="471791" y="2392961"/>
                </a:lnTo>
                <a:lnTo>
                  <a:pt x="470005" y="2390286"/>
                </a:lnTo>
                <a:lnTo>
                  <a:pt x="467921" y="2387609"/>
                </a:lnTo>
                <a:lnTo>
                  <a:pt x="465242" y="2385602"/>
                </a:lnTo>
                <a:lnTo>
                  <a:pt x="462563" y="2384264"/>
                </a:lnTo>
                <a:lnTo>
                  <a:pt x="459586" y="2383149"/>
                </a:lnTo>
                <a:lnTo>
                  <a:pt x="462266" y="2381141"/>
                </a:lnTo>
                <a:lnTo>
                  <a:pt x="464944" y="2379581"/>
                </a:lnTo>
                <a:lnTo>
                  <a:pt x="467921" y="2377797"/>
                </a:lnTo>
                <a:lnTo>
                  <a:pt x="470897" y="2376013"/>
                </a:lnTo>
                <a:lnTo>
                  <a:pt x="477446" y="2373337"/>
                </a:lnTo>
                <a:lnTo>
                  <a:pt x="484589" y="2371107"/>
                </a:lnTo>
                <a:lnTo>
                  <a:pt x="491734" y="2369323"/>
                </a:lnTo>
                <a:lnTo>
                  <a:pt x="499472" y="2367538"/>
                </a:lnTo>
                <a:lnTo>
                  <a:pt x="505899" y="2366647"/>
                </a:lnTo>
                <a:lnTo>
                  <a:pt x="501853" y="2363237"/>
                </a:lnTo>
                <a:lnTo>
                  <a:pt x="497090" y="2358777"/>
                </a:lnTo>
                <a:lnTo>
                  <a:pt x="492923" y="2354092"/>
                </a:lnTo>
                <a:lnTo>
                  <a:pt x="489054" y="2348741"/>
                </a:lnTo>
                <a:lnTo>
                  <a:pt x="498579" y="2348964"/>
                </a:lnTo>
                <a:lnTo>
                  <a:pt x="507508" y="2349410"/>
                </a:lnTo>
                <a:lnTo>
                  <a:pt x="516438" y="2350302"/>
                </a:lnTo>
                <a:lnTo>
                  <a:pt x="525665" y="2351418"/>
                </a:lnTo>
                <a:lnTo>
                  <a:pt x="534298" y="2352977"/>
                </a:lnTo>
                <a:lnTo>
                  <a:pt x="542929" y="2354539"/>
                </a:lnTo>
                <a:lnTo>
                  <a:pt x="551263" y="2356322"/>
                </a:lnTo>
                <a:lnTo>
                  <a:pt x="559300" y="2357884"/>
                </a:lnTo>
                <a:lnTo>
                  <a:pt x="563583" y="2358934"/>
                </a:lnTo>
                <a:lnTo>
                  <a:pt x="564064" y="2358841"/>
                </a:lnTo>
                <a:lnTo>
                  <a:pt x="571505" y="2357281"/>
                </a:lnTo>
                <a:lnTo>
                  <a:pt x="578649" y="2355273"/>
                </a:lnTo>
                <a:lnTo>
                  <a:pt x="578351" y="2351259"/>
                </a:lnTo>
                <a:lnTo>
                  <a:pt x="577756" y="2347691"/>
                </a:lnTo>
                <a:lnTo>
                  <a:pt x="577161" y="2344123"/>
                </a:lnTo>
                <a:lnTo>
                  <a:pt x="575970" y="2341224"/>
                </a:lnTo>
                <a:lnTo>
                  <a:pt x="574780" y="2338325"/>
                </a:lnTo>
                <a:lnTo>
                  <a:pt x="573291" y="2335426"/>
                </a:lnTo>
                <a:lnTo>
                  <a:pt x="571505" y="2332973"/>
                </a:lnTo>
                <a:lnTo>
                  <a:pt x="569720" y="2330742"/>
                </a:lnTo>
                <a:lnTo>
                  <a:pt x="565850" y="2326728"/>
                </a:lnTo>
                <a:lnTo>
                  <a:pt x="561385" y="2323161"/>
                </a:lnTo>
                <a:lnTo>
                  <a:pt x="551860" y="2316024"/>
                </a:lnTo>
                <a:lnTo>
                  <a:pt x="547395" y="2312456"/>
                </a:lnTo>
                <a:lnTo>
                  <a:pt x="543228" y="2308442"/>
                </a:lnTo>
                <a:lnTo>
                  <a:pt x="541442" y="2306212"/>
                </a:lnTo>
                <a:lnTo>
                  <a:pt x="539954" y="2303982"/>
                </a:lnTo>
                <a:lnTo>
                  <a:pt x="538466" y="2301306"/>
                </a:lnTo>
                <a:lnTo>
                  <a:pt x="536977" y="2298630"/>
                </a:lnTo>
                <a:lnTo>
                  <a:pt x="535787" y="2295508"/>
                </a:lnTo>
                <a:lnTo>
                  <a:pt x="534893" y="2292163"/>
                </a:lnTo>
                <a:lnTo>
                  <a:pt x="534299" y="2288594"/>
                </a:lnTo>
                <a:lnTo>
                  <a:pt x="533703" y="2284803"/>
                </a:lnTo>
                <a:lnTo>
                  <a:pt x="533703" y="2280567"/>
                </a:lnTo>
                <a:lnTo>
                  <a:pt x="534299" y="2275883"/>
                </a:lnTo>
                <a:lnTo>
                  <a:pt x="534893" y="2270977"/>
                </a:lnTo>
                <a:lnTo>
                  <a:pt x="536084" y="2265625"/>
                </a:lnTo>
                <a:lnTo>
                  <a:pt x="540299" y="2262611"/>
                </a:lnTo>
                <a:lnTo>
                  <a:pt x="528642" y="2253294"/>
                </a:lnTo>
                <a:lnTo>
                  <a:pt x="515545" y="2242144"/>
                </a:lnTo>
                <a:lnTo>
                  <a:pt x="502746" y="2230549"/>
                </a:lnTo>
                <a:lnTo>
                  <a:pt x="496198" y="2224304"/>
                </a:lnTo>
                <a:lnTo>
                  <a:pt x="490244" y="2218059"/>
                </a:lnTo>
                <a:lnTo>
                  <a:pt x="484588" y="2211592"/>
                </a:lnTo>
                <a:lnTo>
                  <a:pt x="478933" y="2205125"/>
                </a:lnTo>
                <a:lnTo>
                  <a:pt x="473278" y="2198435"/>
                </a:lnTo>
                <a:lnTo>
                  <a:pt x="467920" y="2191299"/>
                </a:lnTo>
                <a:lnTo>
                  <a:pt x="459288" y="2191522"/>
                </a:lnTo>
                <a:lnTo>
                  <a:pt x="455121" y="2191522"/>
                </a:lnTo>
                <a:lnTo>
                  <a:pt x="450954" y="2191522"/>
                </a:lnTo>
                <a:lnTo>
                  <a:pt x="447382" y="2191075"/>
                </a:lnTo>
                <a:lnTo>
                  <a:pt x="443512" y="2190407"/>
                </a:lnTo>
                <a:lnTo>
                  <a:pt x="442024" y="2189515"/>
                </a:lnTo>
                <a:lnTo>
                  <a:pt x="440535" y="2189068"/>
                </a:lnTo>
                <a:lnTo>
                  <a:pt x="439345" y="2188177"/>
                </a:lnTo>
                <a:lnTo>
                  <a:pt x="438154" y="2187062"/>
                </a:lnTo>
                <a:lnTo>
                  <a:pt x="441726" y="2183493"/>
                </a:lnTo>
                <a:lnTo>
                  <a:pt x="445000" y="2180371"/>
                </a:lnTo>
                <a:lnTo>
                  <a:pt x="448870" y="2178140"/>
                </a:lnTo>
                <a:lnTo>
                  <a:pt x="452144" y="2176580"/>
                </a:lnTo>
                <a:lnTo>
                  <a:pt x="455418" y="2175466"/>
                </a:lnTo>
                <a:lnTo>
                  <a:pt x="458990" y="2175019"/>
                </a:lnTo>
                <a:lnTo>
                  <a:pt x="462562" y="2175019"/>
                </a:lnTo>
                <a:lnTo>
                  <a:pt x="466134" y="2175466"/>
                </a:lnTo>
                <a:lnTo>
                  <a:pt x="470004" y="2176357"/>
                </a:lnTo>
                <a:lnTo>
                  <a:pt x="473278" y="2177695"/>
                </a:lnTo>
                <a:lnTo>
                  <a:pt x="477148" y="2179478"/>
                </a:lnTo>
                <a:lnTo>
                  <a:pt x="480719" y="2181486"/>
                </a:lnTo>
                <a:lnTo>
                  <a:pt x="484291" y="2183717"/>
                </a:lnTo>
                <a:lnTo>
                  <a:pt x="487863" y="2186169"/>
                </a:lnTo>
                <a:lnTo>
                  <a:pt x="495900" y="2191968"/>
                </a:lnTo>
                <a:lnTo>
                  <a:pt x="511675" y="2204234"/>
                </a:lnTo>
                <a:lnTo>
                  <a:pt x="520010" y="2210253"/>
                </a:lnTo>
                <a:lnTo>
                  <a:pt x="528344" y="2215829"/>
                </a:lnTo>
                <a:lnTo>
                  <a:pt x="532809" y="2218283"/>
                </a:lnTo>
                <a:lnTo>
                  <a:pt x="537274" y="2220735"/>
                </a:lnTo>
                <a:lnTo>
                  <a:pt x="541739" y="2222519"/>
                </a:lnTo>
                <a:lnTo>
                  <a:pt x="544951" y="2223643"/>
                </a:lnTo>
                <a:lnTo>
                  <a:pt x="545609" y="2221916"/>
                </a:lnTo>
                <a:lnTo>
                  <a:pt x="546502" y="2219240"/>
                </a:lnTo>
                <a:lnTo>
                  <a:pt x="548288" y="2216787"/>
                </a:lnTo>
                <a:lnTo>
                  <a:pt x="549776" y="2214557"/>
                </a:lnTo>
                <a:lnTo>
                  <a:pt x="553051" y="2210097"/>
                </a:lnTo>
                <a:lnTo>
                  <a:pt x="556325" y="2206083"/>
                </a:lnTo>
                <a:lnTo>
                  <a:pt x="559897" y="2201623"/>
                </a:lnTo>
                <a:lnTo>
                  <a:pt x="561385" y="2199169"/>
                </a:lnTo>
                <a:lnTo>
                  <a:pt x="562874" y="2196717"/>
                </a:lnTo>
                <a:lnTo>
                  <a:pt x="564064" y="2193818"/>
                </a:lnTo>
                <a:lnTo>
                  <a:pt x="564659" y="2191142"/>
                </a:lnTo>
                <a:lnTo>
                  <a:pt x="565552" y="2187796"/>
                </a:lnTo>
                <a:lnTo>
                  <a:pt x="565850" y="2184229"/>
                </a:lnTo>
                <a:lnTo>
                  <a:pt x="570612" y="2184229"/>
                </a:lnTo>
                <a:lnTo>
                  <a:pt x="575375" y="2184229"/>
                </a:lnTo>
                <a:lnTo>
                  <a:pt x="579542" y="2184005"/>
                </a:lnTo>
                <a:lnTo>
                  <a:pt x="583412" y="2183559"/>
                </a:lnTo>
                <a:lnTo>
                  <a:pt x="587281" y="2182444"/>
                </a:lnTo>
                <a:lnTo>
                  <a:pt x="591151" y="2181329"/>
                </a:lnTo>
                <a:lnTo>
                  <a:pt x="594425" y="2179991"/>
                </a:lnTo>
                <a:lnTo>
                  <a:pt x="597699" y="2178430"/>
                </a:lnTo>
                <a:lnTo>
                  <a:pt x="600974" y="2176646"/>
                </a:lnTo>
                <a:lnTo>
                  <a:pt x="603355" y="2174640"/>
                </a:lnTo>
                <a:lnTo>
                  <a:pt x="605074" y="2173487"/>
                </a:lnTo>
                <a:lnTo>
                  <a:pt x="600345" y="2171511"/>
                </a:lnTo>
                <a:lnTo>
                  <a:pt x="594456" y="2168825"/>
                </a:lnTo>
                <a:lnTo>
                  <a:pt x="588566" y="2166142"/>
                </a:lnTo>
                <a:lnTo>
                  <a:pt x="583266" y="2163010"/>
                </a:lnTo>
                <a:lnTo>
                  <a:pt x="580616" y="2161220"/>
                </a:lnTo>
                <a:lnTo>
                  <a:pt x="577966" y="2159207"/>
                </a:lnTo>
                <a:lnTo>
                  <a:pt x="575905" y="2157194"/>
                </a:lnTo>
                <a:lnTo>
                  <a:pt x="573844" y="2154956"/>
                </a:lnTo>
                <a:lnTo>
                  <a:pt x="572077" y="2152495"/>
                </a:lnTo>
                <a:lnTo>
                  <a:pt x="570310" y="2149587"/>
                </a:lnTo>
                <a:lnTo>
                  <a:pt x="577377" y="2150704"/>
                </a:lnTo>
                <a:lnTo>
                  <a:pt x="580616" y="2150930"/>
                </a:lnTo>
                <a:lnTo>
                  <a:pt x="584444" y="2151377"/>
                </a:lnTo>
                <a:lnTo>
                  <a:pt x="587389" y="2150930"/>
                </a:lnTo>
                <a:lnTo>
                  <a:pt x="590628" y="2150704"/>
                </a:lnTo>
                <a:lnTo>
                  <a:pt x="593278" y="2149810"/>
                </a:lnTo>
                <a:lnTo>
                  <a:pt x="595928" y="2148469"/>
                </a:lnTo>
                <a:lnTo>
                  <a:pt x="597989" y="2146454"/>
                </a:lnTo>
                <a:lnTo>
                  <a:pt x="600050" y="2144217"/>
                </a:lnTo>
                <a:lnTo>
                  <a:pt x="601522" y="2141085"/>
                </a:lnTo>
                <a:lnTo>
                  <a:pt x="602111" y="2137281"/>
                </a:lnTo>
                <a:lnTo>
                  <a:pt x="602701" y="2132585"/>
                </a:lnTo>
                <a:lnTo>
                  <a:pt x="602111" y="2126991"/>
                </a:lnTo>
                <a:lnTo>
                  <a:pt x="601522" y="2120727"/>
                </a:lnTo>
                <a:lnTo>
                  <a:pt x="599756" y="2113345"/>
                </a:lnTo>
                <a:lnTo>
                  <a:pt x="597106" y="2113345"/>
                </a:lnTo>
                <a:lnTo>
                  <a:pt x="595045" y="2114016"/>
                </a:lnTo>
                <a:lnTo>
                  <a:pt x="593278" y="2114910"/>
                </a:lnTo>
                <a:lnTo>
                  <a:pt x="591511" y="2115581"/>
                </a:lnTo>
                <a:lnTo>
                  <a:pt x="589450" y="2116700"/>
                </a:lnTo>
                <a:lnTo>
                  <a:pt x="587683" y="2117595"/>
                </a:lnTo>
                <a:lnTo>
                  <a:pt x="585328" y="2118042"/>
                </a:lnTo>
                <a:lnTo>
                  <a:pt x="582972" y="2118042"/>
                </a:lnTo>
                <a:lnTo>
                  <a:pt x="583266" y="2114910"/>
                </a:lnTo>
                <a:lnTo>
                  <a:pt x="584444" y="2112225"/>
                </a:lnTo>
                <a:lnTo>
                  <a:pt x="585916" y="2109990"/>
                </a:lnTo>
                <a:lnTo>
                  <a:pt x="587977" y="2107976"/>
                </a:lnTo>
                <a:lnTo>
                  <a:pt x="590628" y="2106633"/>
                </a:lnTo>
                <a:lnTo>
                  <a:pt x="593278" y="2105290"/>
                </a:lnTo>
                <a:lnTo>
                  <a:pt x="596222" y="2104172"/>
                </a:lnTo>
                <a:lnTo>
                  <a:pt x="599756" y="2103500"/>
                </a:lnTo>
                <a:lnTo>
                  <a:pt x="602995" y="2103053"/>
                </a:lnTo>
                <a:lnTo>
                  <a:pt x="606234" y="2102606"/>
                </a:lnTo>
                <a:lnTo>
                  <a:pt x="609178" y="2102383"/>
                </a:lnTo>
                <a:lnTo>
                  <a:pt x="612417" y="2102606"/>
                </a:lnTo>
                <a:lnTo>
                  <a:pt x="617423" y="2103276"/>
                </a:lnTo>
                <a:lnTo>
                  <a:pt x="619484" y="2103500"/>
                </a:lnTo>
                <a:lnTo>
                  <a:pt x="620368" y="2104172"/>
                </a:lnTo>
                <a:lnTo>
                  <a:pt x="617423" y="2106409"/>
                </a:lnTo>
                <a:lnTo>
                  <a:pt x="615362" y="2108422"/>
                </a:lnTo>
                <a:lnTo>
                  <a:pt x="613890" y="2110211"/>
                </a:lnTo>
                <a:lnTo>
                  <a:pt x="613006" y="2112672"/>
                </a:lnTo>
                <a:lnTo>
                  <a:pt x="612712" y="2114463"/>
                </a:lnTo>
                <a:lnTo>
                  <a:pt x="613006" y="2116477"/>
                </a:lnTo>
                <a:lnTo>
                  <a:pt x="613890" y="2118713"/>
                </a:lnTo>
                <a:lnTo>
                  <a:pt x="614773" y="2120727"/>
                </a:lnTo>
                <a:lnTo>
                  <a:pt x="617717" y="2125201"/>
                </a:lnTo>
                <a:lnTo>
                  <a:pt x="620956" y="2129900"/>
                </a:lnTo>
                <a:lnTo>
                  <a:pt x="622429" y="2132360"/>
                </a:lnTo>
                <a:lnTo>
                  <a:pt x="623312" y="2134821"/>
                </a:lnTo>
                <a:lnTo>
                  <a:pt x="624196" y="2137506"/>
                </a:lnTo>
                <a:lnTo>
                  <a:pt x="625079" y="2140190"/>
                </a:lnTo>
                <a:lnTo>
                  <a:pt x="620956" y="2144889"/>
                </a:lnTo>
                <a:lnTo>
                  <a:pt x="616834" y="2149362"/>
                </a:lnTo>
                <a:lnTo>
                  <a:pt x="613006" y="2153836"/>
                </a:lnTo>
                <a:lnTo>
                  <a:pt x="610062" y="2158088"/>
                </a:lnTo>
                <a:lnTo>
                  <a:pt x="608884" y="2160324"/>
                </a:lnTo>
                <a:lnTo>
                  <a:pt x="608295" y="2162563"/>
                </a:lnTo>
                <a:lnTo>
                  <a:pt x="607411" y="2164576"/>
                </a:lnTo>
                <a:lnTo>
                  <a:pt x="607411" y="2166814"/>
                </a:lnTo>
                <a:lnTo>
                  <a:pt x="607706" y="2169051"/>
                </a:lnTo>
                <a:lnTo>
                  <a:pt x="608612" y="2171115"/>
                </a:lnTo>
                <a:lnTo>
                  <a:pt x="609010" y="2170848"/>
                </a:lnTo>
                <a:lnTo>
                  <a:pt x="614368" y="2166388"/>
                </a:lnTo>
                <a:lnTo>
                  <a:pt x="619428" y="2161704"/>
                </a:lnTo>
                <a:lnTo>
                  <a:pt x="624191" y="2157244"/>
                </a:lnTo>
                <a:lnTo>
                  <a:pt x="629548" y="2152784"/>
                </a:lnTo>
                <a:lnTo>
                  <a:pt x="634608" y="2148548"/>
                </a:lnTo>
                <a:lnTo>
                  <a:pt x="637883" y="2146540"/>
                </a:lnTo>
                <a:lnTo>
                  <a:pt x="640859" y="2144756"/>
                </a:lnTo>
                <a:lnTo>
                  <a:pt x="643835" y="2143195"/>
                </a:lnTo>
                <a:lnTo>
                  <a:pt x="647110" y="2141858"/>
                </a:lnTo>
                <a:lnTo>
                  <a:pt x="650682" y="2140520"/>
                </a:lnTo>
                <a:lnTo>
                  <a:pt x="654254" y="2139405"/>
                </a:lnTo>
                <a:lnTo>
                  <a:pt x="658421" y="2138958"/>
                </a:lnTo>
                <a:lnTo>
                  <a:pt x="662588" y="2138290"/>
                </a:lnTo>
                <a:lnTo>
                  <a:pt x="667053" y="2138066"/>
                </a:lnTo>
                <a:lnTo>
                  <a:pt x="671518" y="2138290"/>
                </a:lnTo>
                <a:lnTo>
                  <a:pt x="672708" y="2133383"/>
                </a:lnTo>
                <a:lnTo>
                  <a:pt x="673006" y="2128254"/>
                </a:lnTo>
                <a:lnTo>
                  <a:pt x="673602" y="2123348"/>
                </a:lnTo>
                <a:lnTo>
                  <a:pt x="673602" y="2118665"/>
                </a:lnTo>
                <a:lnTo>
                  <a:pt x="673006" y="2113759"/>
                </a:lnTo>
                <a:lnTo>
                  <a:pt x="672708" y="2109299"/>
                </a:lnTo>
                <a:lnTo>
                  <a:pt x="671220" y="2100601"/>
                </a:lnTo>
                <a:lnTo>
                  <a:pt x="668839" y="2091904"/>
                </a:lnTo>
                <a:lnTo>
                  <a:pt x="665862" y="2083431"/>
                </a:lnTo>
                <a:lnTo>
                  <a:pt x="662588" y="2075179"/>
                </a:lnTo>
                <a:lnTo>
                  <a:pt x="658719" y="2067373"/>
                </a:lnTo>
                <a:lnTo>
                  <a:pt x="650980" y="2051541"/>
                </a:lnTo>
                <a:lnTo>
                  <a:pt x="642645" y="2035930"/>
                </a:lnTo>
                <a:lnTo>
                  <a:pt x="638776" y="2028125"/>
                </a:lnTo>
                <a:lnTo>
                  <a:pt x="635204" y="2020096"/>
                </a:lnTo>
                <a:lnTo>
                  <a:pt x="632227" y="2012068"/>
                </a:lnTo>
                <a:lnTo>
                  <a:pt x="629548" y="2003594"/>
                </a:lnTo>
                <a:lnTo>
                  <a:pt x="626870" y="2002702"/>
                </a:lnTo>
                <a:lnTo>
                  <a:pt x="625381" y="2002702"/>
                </a:lnTo>
                <a:lnTo>
                  <a:pt x="623893" y="2002702"/>
                </a:lnTo>
                <a:lnTo>
                  <a:pt x="622702" y="2003594"/>
                </a:lnTo>
                <a:lnTo>
                  <a:pt x="621809" y="2004486"/>
                </a:lnTo>
                <a:lnTo>
                  <a:pt x="621512" y="2005601"/>
                </a:lnTo>
                <a:lnTo>
                  <a:pt x="620916" y="2008054"/>
                </a:lnTo>
                <a:lnTo>
                  <a:pt x="620023" y="2010953"/>
                </a:lnTo>
                <a:lnTo>
                  <a:pt x="619726" y="2012068"/>
                </a:lnTo>
                <a:lnTo>
                  <a:pt x="618833" y="2012960"/>
                </a:lnTo>
                <a:lnTo>
                  <a:pt x="617642" y="2013405"/>
                </a:lnTo>
                <a:lnTo>
                  <a:pt x="616154" y="2013629"/>
                </a:lnTo>
                <a:lnTo>
                  <a:pt x="614666" y="2013405"/>
                </a:lnTo>
                <a:lnTo>
                  <a:pt x="612284" y="2012514"/>
                </a:lnTo>
                <a:lnTo>
                  <a:pt x="603355" y="2002702"/>
                </a:lnTo>
                <a:lnTo>
                  <a:pt x="595913" y="1993787"/>
                </a:lnTo>
                <a:lnTo>
                  <a:pt x="592341" y="1989551"/>
                </a:lnTo>
                <a:lnTo>
                  <a:pt x="589067" y="1985313"/>
                </a:lnTo>
                <a:lnTo>
                  <a:pt x="586091" y="1981075"/>
                </a:lnTo>
                <a:lnTo>
                  <a:pt x="584007" y="1976839"/>
                </a:lnTo>
                <a:lnTo>
                  <a:pt x="581626" y="1972379"/>
                </a:lnTo>
                <a:lnTo>
                  <a:pt x="579839" y="1967694"/>
                </a:lnTo>
                <a:lnTo>
                  <a:pt x="578649" y="1962789"/>
                </a:lnTo>
                <a:lnTo>
                  <a:pt x="577458" y="1957660"/>
                </a:lnTo>
                <a:lnTo>
                  <a:pt x="577161" y="1951861"/>
                </a:lnTo>
                <a:lnTo>
                  <a:pt x="577161" y="1945841"/>
                </a:lnTo>
                <a:lnTo>
                  <a:pt x="577458" y="1939373"/>
                </a:lnTo>
                <a:lnTo>
                  <a:pt x="578351" y="1932014"/>
                </a:lnTo>
                <a:lnTo>
                  <a:pt x="572696" y="1928892"/>
                </a:lnTo>
                <a:lnTo>
                  <a:pt x="567041" y="1925770"/>
                </a:lnTo>
                <a:lnTo>
                  <a:pt x="561087" y="1922871"/>
                </a:lnTo>
                <a:lnTo>
                  <a:pt x="554539" y="1920195"/>
                </a:lnTo>
                <a:lnTo>
                  <a:pt x="542037" y="1915066"/>
                </a:lnTo>
                <a:lnTo>
                  <a:pt x="529834" y="1909713"/>
                </a:lnTo>
                <a:lnTo>
                  <a:pt x="523583" y="1907037"/>
                </a:lnTo>
                <a:lnTo>
                  <a:pt x="517630" y="1903915"/>
                </a:lnTo>
                <a:lnTo>
                  <a:pt x="511974" y="1900570"/>
                </a:lnTo>
                <a:lnTo>
                  <a:pt x="506616" y="1897225"/>
                </a:lnTo>
                <a:lnTo>
                  <a:pt x="501854" y="1893211"/>
                </a:lnTo>
                <a:lnTo>
                  <a:pt x="497091" y="1888751"/>
                </a:lnTo>
                <a:lnTo>
                  <a:pt x="492924" y="1884067"/>
                </a:lnTo>
                <a:lnTo>
                  <a:pt x="489055" y="1878716"/>
                </a:lnTo>
                <a:lnTo>
                  <a:pt x="498580" y="1878939"/>
                </a:lnTo>
                <a:lnTo>
                  <a:pt x="507509" y="1879385"/>
                </a:lnTo>
                <a:lnTo>
                  <a:pt x="516439" y="1880276"/>
                </a:lnTo>
                <a:lnTo>
                  <a:pt x="525666" y="1881392"/>
                </a:lnTo>
                <a:lnTo>
                  <a:pt x="534299" y="1882952"/>
                </a:lnTo>
                <a:lnTo>
                  <a:pt x="542930" y="1884514"/>
                </a:lnTo>
                <a:lnTo>
                  <a:pt x="551264" y="1886297"/>
                </a:lnTo>
                <a:lnTo>
                  <a:pt x="559301" y="1887859"/>
                </a:lnTo>
                <a:lnTo>
                  <a:pt x="575672" y="1891873"/>
                </a:lnTo>
                <a:lnTo>
                  <a:pt x="591151" y="1896110"/>
                </a:lnTo>
                <a:lnTo>
                  <a:pt x="620916" y="1904585"/>
                </a:lnTo>
                <a:lnTo>
                  <a:pt x="622702" y="1905253"/>
                </a:lnTo>
                <a:lnTo>
                  <a:pt x="624488" y="1905253"/>
                </a:lnTo>
                <a:lnTo>
                  <a:pt x="625976" y="1904807"/>
                </a:lnTo>
                <a:lnTo>
                  <a:pt x="627167" y="1904585"/>
                </a:lnTo>
                <a:lnTo>
                  <a:pt x="628060" y="1903915"/>
                </a:lnTo>
                <a:lnTo>
                  <a:pt x="628953" y="1903246"/>
                </a:lnTo>
                <a:lnTo>
                  <a:pt x="630143" y="1901240"/>
                </a:lnTo>
                <a:lnTo>
                  <a:pt x="631632" y="1899232"/>
                </a:lnTo>
                <a:lnTo>
                  <a:pt x="633120" y="1897225"/>
                </a:lnTo>
                <a:lnTo>
                  <a:pt x="634013" y="1896780"/>
                </a:lnTo>
                <a:lnTo>
                  <a:pt x="635204" y="1895887"/>
                </a:lnTo>
                <a:lnTo>
                  <a:pt x="636097" y="1895663"/>
                </a:lnTo>
                <a:lnTo>
                  <a:pt x="637883" y="1895663"/>
                </a:lnTo>
                <a:lnTo>
                  <a:pt x="635501" y="1884291"/>
                </a:lnTo>
                <a:lnTo>
                  <a:pt x="635204" y="1880722"/>
                </a:lnTo>
                <a:lnTo>
                  <a:pt x="635501" y="1877601"/>
                </a:lnTo>
                <a:lnTo>
                  <a:pt x="635799" y="1876040"/>
                </a:lnTo>
                <a:lnTo>
                  <a:pt x="636692" y="1874925"/>
                </a:lnTo>
                <a:lnTo>
                  <a:pt x="637287" y="1873810"/>
                </a:lnTo>
                <a:lnTo>
                  <a:pt x="638478" y="1872918"/>
                </a:lnTo>
                <a:lnTo>
                  <a:pt x="641752" y="1870687"/>
                </a:lnTo>
                <a:lnTo>
                  <a:pt x="645920" y="1868457"/>
                </a:lnTo>
                <a:lnTo>
                  <a:pt x="645920" y="1865335"/>
                </a:lnTo>
                <a:lnTo>
                  <a:pt x="645026" y="1862882"/>
                </a:lnTo>
                <a:lnTo>
                  <a:pt x="643835" y="1860652"/>
                </a:lnTo>
                <a:lnTo>
                  <a:pt x="641752" y="1858644"/>
                </a:lnTo>
                <a:lnTo>
                  <a:pt x="639966" y="1856861"/>
                </a:lnTo>
                <a:lnTo>
                  <a:pt x="637883" y="1855300"/>
                </a:lnTo>
                <a:lnTo>
                  <a:pt x="633120" y="1852177"/>
                </a:lnTo>
                <a:lnTo>
                  <a:pt x="631334" y="1850394"/>
                </a:lnTo>
                <a:lnTo>
                  <a:pt x="629846" y="1848387"/>
                </a:lnTo>
                <a:lnTo>
                  <a:pt x="628655" y="1846826"/>
                </a:lnTo>
                <a:lnTo>
                  <a:pt x="628358" y="1844595"/>
                </a:lnTo>
                <a:lnTo>
                  <a:pt x="628358" y="1841919"/>
                </a:lnTo>
                <a:lnTo>
                  <a:pt x="628953" y="1839243"/>
                </a:lnTo>
                <a:lnTo>
                  <a:pt x="630441" y="1836121"/>
                </a:lnTo>
                <a:lnTo>
                  <a:pt x="633716" y="1832330"/>
                </a:lnTo>
                <a:lnTo>
                  <a:pt x="630143" y="1833000"/>
                </a:lnTo>
                <a:lnTo>
                  <a:pt x="627167" y="1833446"/>
                </a:lnTo>
                <a:lnTo>
                  <a:pt x="624488" y="1833446"/>
                </a:lnTo>
                <a:lnTo>
                  <a:pt x="621809" y="1833222"/>
                </a:lnTo>
                <a:lnTo>
                  <a:pt x="619726" y="1833000"/>
                </a:lnTo>
                <a:lnTo>
                  <a:pt x="617642" y="1832330"/>
                </a:lnTo>
                <a:lnTo>
                  <a:pt x="615856" y="1831438"/>
                </a:lnTo>
                <a:lnTo>
                  <a:pt x="614070" y="1830770"/>
                </a:lnTo>
                <a:lnTo>
                  <a:pt x="611093" y="1828540"/>
                </a:lnTo>
                <a:lnTo>
                  <a:pt x="608414" y="1825641"/>
                </a:lnTo>
                <a:lnTo>
                  <a:pt x="605735" y="1822518"/>
                </a:lnTo>
                <a:lnTo>
                  <a:pt x="603950" y="1819173"/>
                </a:lnTo>
                <a:lnTo>
                  <a:pt x="600974" y="1819618"/>
                </a:lnTo>
                <a:lnTo>
                  <a:pt x="598295" y="1820287"/>
                </a:lnTo>
                <a:lnTo>
                  <a:pt x="593234" y="1821626"/>
                </a:lnTo>
                <a:lnTo>
                  <a:pt x="588770" y="1823633"/>
                </a:lnTo>
                <a:lnTo>
                  <a:pt x="584305" y="1825641"/>
                </a:lnTo>
                <a:lnTo>
                  <a:pt x="580137" y="1827869"/>
                </a:lnTo>
                <a:lnTo>
                  <a:pt x="575672" y="1830101"/>
                </a:lnTo>
                <a:lnTo>
                  <a:pt x="570612" y="1831884"/>
                </a:lnTo>
                <a:lnTo>
                  <a:pt x="568231" y="1832330"/>
                </a:lnTo>
                <a:lnTo>
                  <a:pt x="565552" y="1833000"/>
                </a:lnTo>
                <a:lnTo>
                  <a:pt x="564957" y="1829877"/>
                </a:lnTo>
                <a:lnTo>
                  <a:pt x="564957" y="1826978"/>
                </a:lnTo>
                <a:lnTo>
                  <a:pt x="565850" y="1824747"/>
                </a:lnTo>
                <a:lnTo>
                  <a:pt x="566743" y="1822741"/>
                </a:lnTo>
                <a:lnTo>
                  <a:pt x="568529" y="1819173"/>
                </a:lnTo>
                <a:lnTo>
                  <a:pt x="569124" y="1817166"/>
                </a:lnTo>
                <a:lnTo>
                  <a:pt x="569720" y="1814936"/>
                </a:lnTo>
                <a:lnTo>
                  <a:pt x="564539" y="1811054"/>
                </a:lnTo>
                <a:lnTo>
                  <a:pt x="561086" y="1817222"/>
                </a:lnTo>
                <a:lnTo>
                  <a:pt x="553050" y="1830827"/>
                </a:lnTo>
                <a:lnTo>
                  <a:pt x="548585" y="1837517"/>
                </a:lnTo>
                <a:lnTo>
                  <a:pt x="544120" y="1843983"/>
                </a:lnTo>
                <a:lnTo>
                  <a:pt x="538762" y="1850004"/>
                </a:lnTo>
                <a:lnTo>
                  <a:pt x="536083" y="1852904"/>
                </a:lnTo>
                <a:lnTo>
                  <a:pt x="533107" y="1855802"/>
                </a:lnTo>
                <a:lnTo>
                  <a:pt x="530130" y="1858256"/>
                </a:lnTo>
                <a:lnTo>
                  <a:pt x="526558" y="1860931"/>
                </a:lnTo>
                <a:lnTo>
                  <a:pt x="522986" y="1863385"/>
                </a:lnTo>
                <a:lnTo>
                  <a:pt x="519117" y="1865615"/>
                </a:lnTo>
                <a:lnTo>
                  <a:pt x="514652" y="1862716"/>
                </a:lnTo>
                <a:lnTo>
                  <a:pt x="510782" y="1860040"/>
                </a:lnTo>
                <a:lnTo>
                  <a:pt x="507211" y="1856249"/>
                </a:lnTo>
                <a:lnTo>
                  <a:pt x="504234" y="1852457"/>
                </a:lnTo>
                <a:lnTo>
                  <a:pt x="500960" y="1848443"/>
                </a:lnTo>
                <a:lnTo>
                  <a:pt x="497983" y="1843983"/>
                </a:lnTo>
                <a:lnTo>
                  <a:pt x="493221" y="1834840"/>
                </a:lnTo>
                <a:lnTo>
                  <a:pt x="488634" y="1826821"/>
                </a:lnTo>
                <a:lnTo>
                  <a:pt x="484904" y="1827518"/>
                </a:lnTo>
                <a:lnTo>
                  <a:pt x="480145" y="1827742"/>
                </a:lnTo>
                <a:lnTo>
                  <a:pt x="475683" y="1827742"/>
                </a:lnTo>
                <a:lnTo>
                  <a:pt x="471221" y="1827518"/>
                </a:lnTo>
                <a:lnTo>
                  <a:pt x="466462" y="1826629"/>
                </a:lnTo>
                <a:lnTo>
                  <a:pt x="462000" y="1825515"/>
                </a:lnTo>
                <a:lnTo>
                  <a:pt x="457241" y="1824400"/>
                </a:lnTo>
                <a:lnTo>
                  <a:pt x="452780" y="1822840"/>
                </a:lnTo>
                <a:lnTo>
                  <a:pt x="448020" y="1821058"/>
                </a:lnTo>
                <a:lnTo>
                  <a:pt x="438799" y="1817045"/>
                </a:lnTo>
                <a:lnTo>
                  <a:pt x="419464" y="1807910"/>
                </a:lnTo>
                <a:lnTo>
                  <a:pt x="409351" y="1803230"/>
                </a:lnTo>
                <a:lnTo>
                  <a:pt x="398346" y="1798773"/>
                </a:lnTo>
                <a:lnTo>
                  <a:pt x="393289" y="1796767"/>
                </a:lnTo>
                <a:lnTo>
                  <a:pt x="387340" y="1795208"/>
                </a:lnTo>
                <a:lnTo>
                  <a:pt x="381688" y="1793425"/>
                </a:lnTo>
                <a:lnTo>
                  <a:pt x="375145" y="1792088"/>
                </a:lnTo>
                <a:lnTo>
                  <a:pt x="369196" y="1790973"/>
                </a:lnTo>
                <a:lnTo>
                  <a:pt x="362651" y="1790082"/>
                </a:lnTo>
                <a:lnTo>
                  <a:pt x="356107" y="1789861"/>
                </a:lnTo>
                <a:lnTo>
                  <a:pt x="349266" y="1789414"/>
                </a:lnTo>
                <a:lnTo>
                  <a:pt x="348969" y="1784511"/>
                </a:lnTo>
                <a:lnTo>
                  <a:pt x="348076" y="1779608"/>
                </a:lnTo>
                <a:lnTo>
                  <a:pt x="346886" y="1775597"/>
                </a:lnTo>
                <a:lnTo>
                  <a:pt x="345399" y="1772031"/>
                </a:lnTo>
                <a:lnTo>
                  <a:pt x="343615" y="1768913"/>
                </a:lnTo>
                <a:lnTo>
                  <a:pt x="340937" y="1766015"/>
                </a:lnTo>
                <a:lnTo>
                  <a:pt x="338260" y="1763787"/>
                </a:lnTo>
                <a:lnTo>
                  <a:pt x="334988" y="1762227"/>
                </a:lnTo>
                <a:lnTo>
                  <a:pt x="331419" y="1761112"/>
                </a:lnTo>
                <a:lnTo>
                  <a:pt x="328147" y="1759998"/>
                </a:lnTo>
                <a:lnTo>
                  <a:pt x="323983" y="1759553"/>
                </a:lnTo>
                <a:lnTo>
                  <a:pt x="319819" y="1759329"/>
                </a:lnTo>
                <a:lnTo>
                  <a:pt x="315654" y="1759553"/>
                </a:lnTo>
                <a:lnTo>
                  <a:pt x="311490" y="1760444"/>
                </a:lnTo>
                <a:lnTo>
                  <a:pt x="307028" y="1761558"/>
                </a:lnTo>
                <a:lnTo>
                  <a:pt x="302566" y="1762672"/>
                </a:lnTo>
                <a:lnTo>
                  <a:pt x="299889" y="1761112"/>
                </a:lnTo>
                <a:lnTo>
                  <a:pt x="298105" y="1758883"/>
                </a:lnTo>
                <a:lnTo>
                  <a:pt x="296320" y="1755987"/>
                </a:lnTo>
                <a:lnTo>
                  <a:pt x="295130" y="1752866"/>
                </a:lnTo>
                <a:lnTo>
                  <a:pt x="294238" y="1749302"/>
                </a:lnTo>
                <a:lnTo>
                  <a:pt x="293940" y="1745068"/>
                </a:lnTo>
                <a:lnTo>
                  <a:pt x="293940" y="1740832"/>
                </a:lnTo>
                <a:lnTo>
                  <a:pt x="293940" y="1735931"/>
                </a:lnTo>
                <a:lnTo>
                  <a:pt x="288289" y="1736600"/>
                </a:lnTo>
                <a:lnTo>
                  <a:pt x="282934" y="1736600"/>
                </a:lnTo>
                <a:lnTo>
                  <a:pt x="278175" y="1736154"/>
                </a:lnTo>
                <a:lnTo>
                  <a:pt x="273118" y="1735931"/>
                </a:lnTo>
                <a:lnTo>
                  <a:pt x="268657" y="1735040"/>
                </a:lnTo>
                <a:lnTo>
                  <a:pt x="264195" y="1734149"/>
                </a:lnTo>
                <a:lnTo>
                  <a:pt x="260031" y="1733034"/>
                </a:lnTo>
                <a:lnTo>
                  <a:pt x="255866" y="1731696"/>
                </a:lnTo>
                <a:lnTo>
                  <a:pt x="248430" y="1736822"/>
                </a:lnTo>
                <a:lnTo>
                  <a:pt x="240993" y="1742171"/>
                </a:lnTo>
                <a:lnTo>
                  <a:pt x="226716" y="1753090"/>
                </a:lnTo>
                <a:lnTo>
                  <a:pt x="211843" y="1764679"/>
                </a:lnTo>
                <a:lnTo>
                  <a:pt x="204407" y="1770026"/>
                </a:lnTo>
                <a:lnTo>
                  <a:pt x="196376" y="1775597"/>
                </a:lnTo>
                <a:lnTo>
                  <a:pt x="188642" y="1780723"/>
                </a:lnTo>
                <a:lnTo>
                  <a:pt x="180016" y="1785848"/>
                </a:lnTo>
                <a:lnTo>
                  <a:pt x="170795" y="1790306"/>
                </a:lnTo>
                <a:lnTo>
                  <a:pt x="161574" y="1794538"/>
                </a:lnTo>
                <a:lnTo>
                  <a:pt x="156219" y="1796322"/>
                </a:lnTo>
                <a:lnTo>
                  <a:pt x="151461" y="1797881"/>
                </a:lnTo>
                <a:lnTo>
                  <a:pt x="145809" y="1799665"/>
                </a:lnTo>
                <a:lnTo>
                  <a:pt x="140455" y="1801002"/>
                </a:lnTo>
                <a:lnTo>
                  <a:pt x="134506" y="1802116"/>
                </a:lnTo>
                <a:lnTo>
                  <a:pt x="128854" y="1803230"/>
                </a:lnTo>
                <a:lnTo>
                  <a:pt x="122310" y="1804121"/>
                </a:lnTo>
                <a:lnTo>
                  <a:pt x="116064" y="1805011"/>
                </a:lnTo>
                <a:lnTo>
                  <a:pt x="113982" y="1799887"/>
                </a:lnTo>
                <a:lnTo>
                  <a:pt x="112197" y="1796990"/>
                </a:lnTo>
                <a:lnTo>
                  <a:pt x="111007" y="1795877"/>
                </a:lnTo>
                <a:lnTo>
                  <a:pt x="110412" y="1795431"/>
                </a:lnTo>
                <a:lnTo>
                  <a:pt x="109222" y="1794762"/>
                </a:lnTo>
                <a:lnTo>
                  <a:pt x="108033" y="1794538"/>
                </a:lnTo>
                <a:lnTo>
                  <a:pt x="105951" y="1794316"/>
                </a:lnTo>
                <a:lnTo>
                  <a:pt x="102976" y="1794093"/>
                </a:lnTo>
                <a:lnTo>
                  <a:pt x="99406" y="1793425"/>
                </a:lnTo>
                <a:lnTo>
                  <a:pt x="97324" y="1792533"/>
                </a:lnTo>
                <a:lnTo>
                  <a:pt x="94944" y="1791418"/>
                </a:lnTo>
                <a:lnTo>
                  <a:pt x="98811" y="1789191"/>
                </a:lnTo>
                <a:lnTo>
                  <a:pt x="102084" y="1786740"/>
                </a:lnTo>
                <a:lnTo>
                  <a:pt x="105058" y="1783843"/>
                </a:lnTo>
                <a:lnTo>
                  <a:pt x="108330" y="1780946"/>
                </a:lnTo>
                <a:lnTo>
                  <a:pt x="113982" y="1774930"/>
                </a:lnTo>
                <a:lnTo>
                  <a:pt x="119633" y="1768244"/>
                </a:lnTo>
                <a:lnTo>
                  <a:pt x="130341" y="1754872"/>
                </a:lnTo>
                <a:lnTo>
                  <a:pt x="135993" y="1747964"/>
                </a:lnTo>
                <a:lnTo>
                  <a:pt x="141645" y="1741503"/>
                </a:lnTo>
                <a:lnTo>
                  <a:pt x="140455" y="1740388"/>
                </a:lnTo>
                <a:lnTo>
                  <a:pt x="139563" y="1739273"/>
                </a:lnTo>
                <a:lnTo>
                  <a:pt x="138670" y="1735931"/>
                </a:lnTo>
                <a:lnTo>
                  <a:pt x="137778" y="1732365"/>
                </a:lnTo>
                <a:lnTo>
                  <a:pt x="137480" y="1728355"/>
                </a:lnTo>
                <a:lnTo>
                  <a:pt x="137183" y="1719217"/>
                </a:lnTo>
                <a:lnTo>
                  <a:pt x="137480" y="1710304"/>
                </a:lnTo>
                <a:lnTo>
                  <a:pt x="140455" y="1711642"/>
                </a:lnTo>
                <a:lnTo>
                  <a:pt x="142834" y="1712755"/>
                </a:lnTo>
                <a:lnTo>
                  <a:pt x="144917" y="1713424"/>
                </a:lnTo>
                <a:lnTo>
                  <a:pt x="146404" y="1713424"/>
                </a:lnTo>
                <a:lnTo>
                  <a:pt x="147594" y="1713200"/>
                </a:lnTo>
                <a:lnTo>
                  <a:pt x="148486" y="1712533"/>
                </a:lnTo>
                <a:lnTo>
                  <a:pt x="148783" y="1711642"/>
                </a:lnTo>
                <a:lnTo>
                  <a:pt x="148783" y="1710527"/>
                </a:lnTo>
                <a:lnTo>
                  <a:pt x="147891" y="1707853"/>
                </a:lnTo>
                <a:lnTo>
                  <a:pt x="146106" y="1704065"/>
                </a:lnTo>
                <a:lnTo>
                  <a:pt x="144321" y="1700500"/>
                </a:lnTo>
                <a:lnTo>
                  <a:pt x="141645" y="1696710"/>
                </a:lnTo>
                <a:lnTo>
                  <a:pt x="141645" y="1700054"/>
                </a:lnTo>
                <a:lnTo>
                  <a:pt x="140752" y="1702950"/>
                </a:lnTo>
                <a:lnTo>
                  <a:pt x="139265" y="1704956"/>
                </a:lnTo>
                <a:lnTo>
                  <a:pt x="137480" y="1706737"/>
                </a:lnTo>
                <a:lnTo>
                  <a:pt x="134803" y="1707407"/>
                </a:lnTo>
                <a:lnTo>
                  <a:pt x="131829" y="1708298"/>
                </a:lnTo>
                <a:lnTo>
                  <a:pt x="128259" y="1708522"/>
                </a:lnTo>
                <a:lnTo>
                  <a:pt x="124987" y="1708522"/>
                </a:lnTo>
                <a:lnTo>
                  <a:pt x="116658" y="1708522"/>
                </a:lnTo>
                <a:lnTo>
                  <a:pt x="108033" y="1708298"/>
                </a:lnTo>
                <a:lnTo>
                  <a:pt x="103869" y="1708522"/>
                </a:lnTo>
                <a:lnTo>
                  <a:pt x="99406" y="1708967"/>
                </a:lnTo>
                <a:lnTo>
                  <a:pt x="94944" y="1709413"/>
                </a:lnTo>
                <a:lnTo>
                  <a:pt x="90780" y="1710527"/>
                </a:lnTo>
                <a:lnTo>
                  <a:pt x="89591" y="1707407"/>
                </a:lnTo>
                <a:lnTo>
                  <a:pt x="88104" y="1704287"/>
                </a:lnTo>
                <a:lnTo>
                  <a:pt x="84831" y="1698939"/>
                </a:lnTo>
                <a:lnTo>
                  <a:pt x="83642" y="1696043"/>
                </a:lnTo>
                <a:lnTo>
                  <a:pt x="82452" y="1692477"/>
                </a:lnTo>
                <a:lnTo>
                  <a:pt x="82154" y="1688688"/>
                </a:lnTo>
                <a:lnTo>
                  <a:pt x="82452" y="1683785"/>
                </a:lnTo>
                <a:lnTo>
                  <a:pt x="85129" y="1683785"/>
                </a:lnTo>
                <a:lnTo>
                  <a:pt x="88104" y="1684009"/>
                </a:lnTo>
                <a:lnTo>
                  <a:pt x="95242" y="1685122"/>
                </a:lnTo>
                <a:lnTo>
                  <a:pt x="102976" y="1686014"/>
                </a:lnTo>
                <a:lnTo>
                  <a:pt x="106545" y="1686460"/>
                </a:lnTo>
                <a:lnTo>
                  <a:pt x="110115" y="1686460"/>
                </a:lnTo>
                <a:lnTo>
                  <a:pt x="113387" y="1686014"/>
                </a:lnTo>
                <a:lnTo>
                  <a:pt x="116658" y="1685122"/>
                </a:lnTo>
                <a:lnTo>
                  <a:pt x="118146" y="1684677"/>
                </a:lnTo>
                <a:lnTo>
                  <a:pt x="119336" y="1683785"/>
                </a:lnTo>
                <a:lnTo>
                  <a:pt x="120525" y="1682895"/>
                </a:lnTo>
                <a:lnTo>
                  <a:pt x="121716" y="1681780"/>
                </a:lnTo>
                <a:lnTo>
                  <a:pt x="122905" y="1680666"/>
                </a:lnTo>
                <a:lnTo>
                  <a:pt x="123500" y="1679106"/>
                </a:lnTo>
                <a:lnTo>
                  <a:pt x="124392" y="1677324"/>
                </a:lnTo>
                <a:lnTo>
                  <a:pt x="124690" y="1675318"/>
                </a:lnTo>
                <a:lnTo>
                  <a:pt x="124987" y="1670861"/>
                </a:lnTo>
                <a:lnTo>
                  <a:pt x="124690" y="1665512"/>
                </a:lnTo>
                <a:lnTo>
                  <a:pt x="130936" y="1662615"/>
                </a:lnTo>
                <a:lnTo>
                  <a:pt x="137480" y="1660388"/>
                </a:lnTo>
                <a:lnTo>
                  <a:pt x="144619" y="1658382"/>
                </a:lnTo>
                <a:lnTo>
                  <a:pt x="151758" y="1656822"/>
                </a:lnTo>
                <a:lnTo>
                  <a:pt x="159195" y="1655262"/>
                </a:lnTo>
                <a:lnTo>
                  <a:pt x="166630" y="1653924"/>
                </a:lnTo>
                <a:lnTo>
                  <a:pt x="182098" y="1651696"/>
                </a:lnTo>
                <a:lnTo>
                  <a:pt x="189832" y="1650582"/>
                </a:lnTo>
                <a:lnTo>
                  <a:pt x="197268" y="1649245"/>
                </a:lnTo>
                <a:lnTo>
                  <a:pt x="204407" y="1647461"/>
                </a:lnTo>
                <a:lnTo>
                  <a:pt x="211248" y="1645456"/>
                </a:lnTo>
                <a:lnTo>
                  <a:pt x="217792" y="1643005"/>
                </a:lnTo>
                <a:lnTo>
                  <a:pt x="224039" y="1640109"/>
                </a:lnTo>
                <a:lnTo>
                  <a:pt x="227014" y="1638771"/>
                </a:lnTo>
                <a:lnTo>
                  <a:pt x="229690" y="1636988"/>
                </a:lnTo>
                <a:lnTo>
                  <a:pt x="232368" y="1634982"/>
                </a:lnTo>
                <a:lnTo>
                  <a:pt x="234747" y="1633199"/>
                </a:lnTo>
                <a:lnTo>
                  <a:pt x="231772" y="1625179"/>
                </a:lnTo>
                <a:lnTo>
                  <a:pt x="230285" y="1621835"/>
                </a:lnTo>
                <a:lnTo>
                  <a:pt x="228798" y="1618715"/>
                </a:lnTo>
                <a:lnTo>
                  <a:pt x="227310" y="1616265"/>
                </a:lnTo>
                <a:lnTo>
                  <a:pt x="225526" y="1614035"/>
                </a:lnTo>
                <a:lnTo>
                  <a:pt x="223444" y="1611585"/>
                </a:lnTo>
                <a:lnTo>
                  <a:pt x="221659" y="1610025"/>
                </a:lnTo>
                <a:lnTo>
                  <a:pt x="219874" y="1608464"/>
                </a:lnTo>
                <a:lnTo>
                  <a:pt x="217495" y="1607349"/>
                </a:lnTo>
                <a:lnTo>
                  <a:pt x="215412" y="1606682"/>
                </a:lnTo>
                <a:lnTo>
                  <a:pt x="213330" y="1605789"/>
                </a:lnTo>
                <a:lnTo>
                  <a:pt x="211248" y="1605567"/>
                </a:lnTo>
                <a:lnTo>
                  <a:pt x="208571" y="1605123"/>
                </a:lnTo>
                <a:lnTo>
                  <a:pt x="206192" y="1605123"/>
                </a:lnTo>
                <a:lnTo>
                  <a:pt x="204109" y="1605123"/>
                </a:lnTo>
                <a:lnTo>
                  <a:pt x="198756" y="1606235"/>
                </a:lnTo>
                <a:lnTo>
                  <a:pt x="193401" y="1607795"/>
                </a:lnTo>
                <a:lnTo>
                  <a:pt x="188345" y="1609801"/>
                </a:lnTo>
                <a:lnTo>
                  <a:pt x="182693" y="1612252"/>
                </a:lnTo>
                <a:lnTo>
                  <a:pt x="170497" y="1618047"/>
                </a:lnTo>
                <a:lnTo>
                  <a:pt x="158599" y="1624733"/>
                </a:lnTo>
                <a:lnTo>
                  <a:pt x="158897" y="1621612"/>
                </a:lnTo>
                <a:lnTo>
                  <a:pt x="158897" y="1618938"/>
                </a:lnTo>
                <a:lnTo>
                  <a:pt x="158897" y="1616709"/>
                </a:lnTo>
                <a:lnTo>
                  <a:pt x="158004" y="1615150"/>
                </a:lnTo>
                <a:lnTo>
                  <a:pt x="157410" y="1613367"/>
                </a:lnTo>
                <a:lnTo>
                  <a:pt x="156219" y="1612030"/>
                </a:lnTo>
                <a:lnTo>
                  <a:pt x="154732" y="1610916"/>
                </a:lnTo>
                <a:lnTo>
                  <a:pt x="153543" y="1609801"/>
                </a:lnTo>
                <a:lnTo>
                  <a:pt x="150270" y="1608018"/>
                </a:lnTo>
                <a:lnTo>
                  <a:pt x="147296" y="1606235"/>
                </a:lnTo>
                <a:lnTo>
                  <a:pt x="144321" y="1604675"/>
                </a:lnTo>
                <a:lnTo>
                  <a:pt x="142834" y="1603563"/>
                </a:lnTo>
                <a:lnTo>
                  <a:pt x="141645" y="1602002"/>
                </a:lnTo>
                <a:lnTo>
                  <a:pt x="143727" y="1597768"/>
                </a:lnTo>
                <a:lnTo>
                  <a:pt x="146106" y="1593980"/>
                </a:lnTo>
                <a:lnTo>
                  <a:pt x="148783" y="1590638"/>
                </a:lnTo>
                <a:lnTo>
                  <a:pt x="151461" y="1587739"/>
                </a:lnTo>
                <a:lnTo>
                  <a:pt x="153840" y="1585289"/>
                </a:lnTo>
                <a:lnTo>
                  <a:pt x="157112" y="1583282"/>
                </a:lnTo>
                <a:lnTo>
                  <a:pt x="160086" y="1581278"/>
                </a:lnTo>
                <a:lnTo>
                  <a:pt x="163061" y="1580163"/>
                </a:lnTo>
                <a:lnTo>
                  <a:pt x="166333" y="1579049"/>
                </a:lnTo>
                <a:lnTo>
                  <a:pt x="169902" y="1578158"/>
                </a:lnTo>
                <a:lnTo>
                  <a:pt x="173175" y="1577935"/>
                </a:lnTo>
                <a:lnTo>
                  <a:pt x="177042" y="1577935"/>
                </a:lnTo>
                <a:lnTo>
                  <a:pt x="180313" y="1577935"/>
                </a:lnTo>
                <a:lnTo>
                  <a:pt x="184180" y="1578158"/>
                </a:lnTo>
                <a:lnTo>
                  <a:pt x="187749" y="1578604"/>
                </a:lnTo>
                <a:lnTo>
                  <a:pt x="191617" y="1579495"/>
                </a:lnTo>
                <a:lnTo>
                  <a:pt x="199647" y="1581500"/>
                </a:lnTo>
                <a:lnTo>
                  <a:pt x="207084" y="1584398"/>
                </a:lnTo>
                <a:lnTo>
                  <a:pt x="214818" y="1587072"/>
                </a:lnTo>
                <a:lnTo>
                  <a:pt x="222849" y="1590191"/>
                </a:lnTo>
                <a:lnTo>
                  <a:pt x="238019" y="1596431"/>
                </a:lnTo>
                <a:lnTo>
                  <a:pt x="245158" y="1599328"/>
                </a:lnTo>
                <a:lnTo>
                  <a:pt x="251702" y="1601333"/>
                </a:lnTo>
                <a:lnTo>
                  <a:pt x="249917" y="1602448"/>
                </a:lnTo>
                <a:lnTo>
                  <a:pt x="249025" y="1603786"/>
                </a:lnTo>
                <a:lnTo>
                  <a:pt x="248430" y="1604899"/>
                </a:lnTo>
                <a:lnTo>
                  <a:pt x="248430" y="1606235"/>
                </a:lnTo>
                <a:lnTo>
                  <a:pt x="248727" y="1607795"/>
                </a:lnTo>
                <a:lnTo>
                  <a:pt x="249025" y="1609355"/>
                </a:lnTo>
                <a:lnTo>
                  <a:pt x="250512" y="1612475"/>
                </a:lnTo>
                <a:lnTo>
                  <a:pt x="251702" y="1615595"/>
                </a:lnTo>
                <a:lnTo>
                  <a:pt x="252297" y="1617378"/>
                </a:lnTo>
                <a:lnTo>
                  <a:pt x="252297" y="1618715"/>
                </a:lnTo>
                <a:lnTo>
                  <a:pt x="251702" y="1620052"/>
                </a:lnTo>
                <a:lnTo>
                  <a:pt x="251107" y="1621612"/>
                </a:lnTo>
                <a:lnTo>
                  <a:pt x="249619" y="1622727"/>
                </a:lnTo>
                <a:lnTo>
                  <a:pt x="247240" y="1623840"/>
                </a:lnTo>
                <a:lnTo>
                  <a:pt x="251702" y="1628966"/>
                </a:lnTo>
                <a:lnTo>
                  <a:pt x="256759" y="1633646"/>
                </a:lnTo>
                <a:lnTo>
                  <a:pt x="261518" y="1638102"/>
                </a:lnTo>
                <a:lnTo>
                  <a:pt x="266871" y="1642336"/>
                </a:lnTo>
                <a:lnTo>
                  <a:pt x="277878" y="1650582"/>
                </a:lnTo>
                <a:lnTo>
                  <a:pt x="288586" y="1658382"/>
                </a:lnTo>
                <a:lnTo>
                  <a:pt x="293940" y="1662615"/>
                </a:lnTo>
                <a:lnTo>
                  <a:pt x="299294" y="1666851"/>
                </a:lnTo>
                <a:lnTo>
                  <a:pt x="304054" y="1671307"/>
                </a:lnTo>
                <a:lnTo>
                  <a:pt x="308515" y="1676209"/>
                </a:lnTo>
                <a:lnTo>
                  <a:pt x="312977" y="1681556"/>
                </a:lnTo>
                <a:lnTo>
                  <a:pt x="317141" y="1687129"/>
                </a:lnTo>
                <a:lnTo>
                  <a:pt x="320710" y="1693144"/>
                </a:lnTo>
                <a:lnTo>
                  <a:pt x="323685" y="1699608"/>
                </a:lnTo>
                <a:lnTo>
                  <a:pt x="325470" y="1699831"/>
                </a:lnTo>
                <a:lnTo>
                  <a:pt x="326957" y="1699831"/>
                </a:lnTo>
                <a:lnTo>
                  <a:pt x="328444" y="1699608"/>
                </a:lnTo>
                <a:lnTo>
                  <a:pt x="329634" y="1699385"/>
                </a:lnTo>
                <a:lnTo>
                  <a:pt x="331419" y="1698270"/>
                </a:lnTo>
                <a:lnTo>
                  <a:pt x="333501" y="1696710"/>
                </a:lnTo>
                <a:lnTo>
                  <a:pt x="335583" y="1695374"/>
                </a:lnTo>
                <a:lnTo>
                  <a:pt x="336773" y="1694704"/>
                </a:lnTo>
                <a:lnTo>
                  <a:pt x="337963" y="1694482"/>
                </a:lnTo>
                <a:lnTo>
                  <a:pt x="339450" y="1694260"/>
                </a:lnTo>
                <a:lnTo>
                  <a:pt x="340937" y="1694260"/>
                </a:lnTo>
                <a:lnTo>
                  <a:pt x="342722" y="1694482"/>
                </a:lnTo>
                <a:lnTo>
                  <a:pt x="344804" y="1695150"/>
                </a:lnTo>
                <a:lnTo>
                  <a:pt x="344209" y="1698716"/>
                </a:lnTo>
                <a:lnTo>
                  <a:pt x="344209" y="1702059"/>
                </a:lnTo>
                <a:lnTo>
                  <a:pt x="344804" y="1705625"/>
                </a:lnTo>
                <a:lnTo>
                  <a:pt x="345102" y="1708298"/>
                </a:lnTo>
                <a:lnTo>
                  <a:pt x="345697" y="1710973"/>
                </a:lnTo>
                <a:lnTo>
                  <a:pt x="346589" y="1713424"/>
                </a:lnTo>
                <a:lnTo>
                  <a:pt x="347779" y="1715429"/>
                </a:lnTo>
                <a:lnTo>
                  <a:pt x="349266" y="1717657"/>
                </a:lnTo>
                <a:lnTo>
                  <a:pt x="354918" y="1714538"/>
                </a:lnTo>
                <a:lnTo>
                  <a:pt x="357892" y="1713200"/>
                </a:lnTo>
                <a:lnTo>
                  <a:pt x="360569" y="1712087"/>
                </a:lnTo>
                <a:lnTo>
                  <a:pt x="363544" y="1711195"/>
                </a:lnTo>
                <a:lnTo>
                  <a:pt x="366220" y="1710527"/>
                </a:lnTo>
                <a:lnTo>
                  <a:pt x="368303" y="1710527"/>
                </a:lnTo>
                <a:lnTo>
                  <a:pt x="370683" y="1710527"/>
                </a:lnTo>
                <a:lnTo>
                  <a:pt x="372467" y="1711195"/>
                </a:lnTo>
                <a:lnTo>
                  <a:pt x="374549" y="1712310"/>
                </a:lnTo>
                <a:lnTo>
                  <a:pt x="375442" y="1713870"/>
                </a:lnTo>
                <a:lnTo>
                  <a:pt x="376334" y="1715875"/>
                </a:lnTo>
                <a:lnTo>
                  <a:pt x="376632" y="1718772"/>
                </a:lnTo>
                <a:lnTo>
                  <a:pt x="376632" y="1722115"/>
                </a:lnTo>
                <a:lnTo>
                  <a:pt x="376036" y="1726126"/>
                </a:lnTo>
                <a:lnTo>
                  <a:pt x="374549" y="1730805"/>
                </a:lnTo>
                <a:lnTo>
                  <a:pt x="377524" y="1730583"/>
                </a:lnTo>
                <a:lnTo>
                  <a:pt x="380796" y="1730805"/>
                </a:lnTo>
                <a:lnTo>
                  <a:pt x="384068" y="1730805"/>
                </a:lnTo>
                <a:lnTo>
                  <a:pt x="387340" y="1730805"/>
                </a:lnTo>
                <a:lnTo>
                  <a:pt x="388827" y="1730583"/>
                </a:lnTo>
                <a:lnTo>
                  <a:pt x="389719" y="1730359"/>
                </a:lnTo>
                <a:lnTo>
                  <a:pt x="390910" y="1729469"/>
                </a:lnTo>
                <a:lnTo>
                  <a:pt x="391801" y="1728577"/>
                </a:lnTo>
                <a:lnTo>
                  <a:pt x="392099" y="1727464"/>
                </a:lnTo>
                <a:lnTo>
                  <a:pt x="392099" y="1725903"/>
                </a:lnTo>
                <a:lnTo>
                  <a:pt x="392099" y="1724121"/>
                </a:lnTo>
                <a:lnTo>
                  <a:pt x="391207" y="1721670"/>
                </a:lnTo>
                <a:lnTo>
                  <a:pt x="393884" y="1724121"/>
                </a:lnTo>
                <a:lnTo>
                  <a:pt x="395966" y="1727018"/>
                </a:lnTo>
                <a:lnTo>
                  <a:pt x="399535" y="1733480"/>
                </a:lnTo>
                <a:lnTo>
                  <a:pt x="401023" y="1736600"/>
                </a:lnTo>
                <a:lnTo>
                  <a:pt x="403105" y="1739273"/>
                </a:lnTo>
                <a:lnTo>
                  <a:pt x="405782" y="1742171"/>
                </a:lnTo>
                <a:lnTo>
                  <a:pt x="406675" y="1743062"/>
                </a:lnTo>
                <a:lnTo>
                  <a:pt x="408161" y="1744176"/>
                </a:lnTo>
                <a:lnTo>
                  <a:pt x="410541" y="1744622"/>
                </a:lnTo>
                <a:lnTo>
                  <a:pt x="412326" y="1745068"/>
                </a:lnTo>
                <a:lnTo>
                  <a:pt x="413813" y="1744622"/>
                </a:lnTo>
                <a:lnTo>
                  <a:pt x="415003" y="1744176"/>
                </a:lnTo>
                <a:lnTo>
                  <a:pt x="415895" y="1743285"/>
                </a:lnTo>
                <a:lnTo>
                  <a:pt x="416193" y="1742171"/>
                </a:lnTo>
                <a:lnTo>
                  <a:pt x="416788" y="1739273"/>
                </a:lnTo>
                <a:lnTo>
                  <a:pt x="417680" y="1736822"/>
                </a:lnTo>
                <a:lnTo>
                  <a:pt x="417977" y="1735709"/>
                </a:lnTo>
                <a:lnTo>
                  <a:pt x="418870" y="1734816"/>
                </a:lnTo>
                <a:lnTo>
                  <a:pt x="420060" y="1734149"/>
                </a:lnTo>
                <a:lnTo>
                  <a:pt x="420952" y="1733926"/>
                </a:lnTo>
                <a:lnTo>
                  <a:pt x="423034" y="1734149"/>
                </a:lnTo>
                <a:lnTo>
                  <a:pt x="425116" y="1734816"/>
                </a:lnTo>
                <a:lnTo>
                  <a:pt x="426306" y="1738827"/>
                </a:lnTo>
                <a:lnTo>
                  <a:pt x="427793" y="1741947"/>
                </a:lnTo>
                <a:lnTo>
                  <a:pt x="429578" y="1744622"/>
                </a:lnTo>
                <a:lnTo>
                  <a:pt x="431958" y="1746849"/>
                </a:lnTo>
                <a:lnTo>
                  <a:pt x="434635" y="1748856"/>
                </a:lnTo>
                <a:lnTo>
                  <a:pt x="437312" y="1750861"/>
                </a:lnTo>
                <a:lnTo>
                  <a:pt x="442963" y="1754205"/>
                </a:lnTo>
                <a:lnTo>
                  <a:pt x="448615" y="1757547"/>
                </a:lnTo>
                <a:lnTo>
                  <a:pt x="451589" y="1759553"/>
                </a:lnTo>
                <a:lnTo>
                  <a:pt x="453672" y="1761782"/>
                </a:lnTo>
                <a:lnTo>
                  <a:pt x="455754" y="1764455"/>
                </a:lnTo>
                <a:lnTo>
                  <a:pt x="457539" y="1767575"/>
                </a:lnTo>
                <a:lnTo>
                  <a:pt x="458728" y="1770916"/>
                </a:lnTo>
                <a:lnTo>
                  <a:pt x="459323" y="1775152"/>
                </a:lnTo>
                <a:lnTo>
                  <a:pt x="460810" y="1773815"/>
                </a:lnTo>
                <a:lnTo>
                  <a:pt x="462892" y="1772477"/>
                </a:lnTo>
                <a:lnTo>
                  <a:pt x="464678" y="1772031"/>
                </a:lnTo>
                <a:lnTo>
                  <a:pt x="467057" y="1771362"/>
                </a:lnTo>
                <a:lnTo>
                  <a:pt x="468842" y="1771141"/>
                </a:lnTo>
                <a:lnTo>
                  <a:pt x="470626" y="1770916"/>
                </a:lnTo>
                <a:lnTo>
                  <a:pt x="472708" y="1771141"/>
                </a:lnTo>
                <a:lnTo>
                  <a:pt x="473454" y="1771233"/>
                </a:lnTo>
                <a:lnTo>
                  <a:pt x="473278" y="1770837"/>
                </a:lnTo>
                <a:lnTo>
                  <a:pt x="471790" y="1767715"/>
                </a:lnTo>
                <a:lnTo>
                  <a:pt x="470004" y="1765040"/>
                </a:lnTo>
                <a:lnTo>
                  <a:pt x="467920" y="1762363"/>
                </a:lnTo>
                <a:lnTo>
                  <a:pt x="465241" y="1760357"/>
                </a:lnTo>
                <a:lnTo>
                  <a:pt x="462562" y="1759018"/>
                </a:lnTo>
                <a:lnTo>
                  <a:pt x="459585" y="1757903"/>
                </a:lnTo>
                <a:lnTo>
                  <a:pt x="462265" y="1755896"/>
                </a:lnTo>
                <a:lnTo>
                  <a:pt x="464943" y="1754335"/>
                </a:lnTo>
                <a:lnTo>
                  <a:pt x="467920" y="1752551"/>
                </a:lnTo>
                <a:lnTo>
                  <a:pt x="470896" y="1750768"/>
                </a:lnTo>
                <a:lnTo>
                  <a:pt x="477445" y="1748091"/>
                </a:lnTo>
                <a:lnTo>
                  <a:pt x="484588" y="1745861"/>
                </a:lnTo>
                <a:lnTo>
                  <a:pt x="487671" y="1745091"/>
                </a:lnTo>
                <a:lnTo>
                  <a:pt x="484589" y="1741567"/>
                </a:lnTo>
                <a:lnTo>
                  <a:pt x="478934" y="1735100"/>
                </a:lnTo>
                <a:lnTo>
                  <a:pt x="473279" y="1728410"/>
                </a:lnTo>
                <a:lnTo>
                  <a:pt x="467921" y="1721273"/>
                </a:lnTo>
                <a:lnTo>
                  <a:pt x="459289" y="1721497"/>
                </a:lnTo>
                <a:lnTo>
                  <a:pt x="455122" y="1721497"/>
                </a:lnTo>
                <a:lnTo>
                  <a:pt x="450955" y="1721497"/>
                </a:lnTo>
                <a:lnTo>
                  <a:pt x="447383" y="1721050"/>
                </a:lnTo>
                <a:lnTo>
                  <a:pt x="443513" y="1720382"/>
                </a:lnTo>
                <a:lnTo>
                  <a:pt x="442025" y="1719490"/>
                </a:lnTo>
                <a:lnTo>
                  <a:pt x="440536" y="1719042"/>
                </a:lnTo>
                <a:lnTo>
                  <a:pt x="439346" y="1718152"/>
                </a:lnTo>
                <a:lnTo>
                  <a:pt x="438155" y="1717037"/>
                </a:lnTo>
                <a:lnTo>
                  <a:pt x="441727" y="1713467"/>
                </a:lnTo>
                <a:lnTo>
                  <a:pt x="445001" y="1710346"/>
                </a:lnTo>
                <a:lnTo>
                  <a:pt x="448871" y="1708115"/>
                </a:lnTo>
                <a:lnTo>
                  <a:pt x="452145" y="1706555"/>
                </a:lnTo>
                <a:lnTo>
                  <a:pt x="455419" y="1705441"/>
                </a:lnTo>
                <a:lnTo>
                  <a:pt x="458991" y="1704994"/>
                </a:lnTo>
                <a:lnTo>
                  <a:pt x="462563" y="1704994"/>
                </a:lnTo>
                <a:lnTo>
                  <a:pt x="466135" y="1705441"/>
                </a:lnTo>
                <a:lnTo>
                  <a:pt x="470005" y="1706332"/>
                </a:lnTo>
                <a:lnTo>
                  <a:pt x="473279" y="1707670"/>
                </a:lnTo>
                <a:lnTo>
                  <a:pt x="477149" y="1709453"/>
                </a:lnTo>
                <a:lnTo>
                  <a:pt x="480720" y="1711461"/>
                </a:lnTo>
                <a:lnTo>
                  <a:pt x="484292" y="1713692"/>
                </a:lnTo>
                <a:lnTo>
                  <a:pt x="487864" y="1716144"/>
                </a:lnTo>
                <a:lnTo>
                  <a:pt x="495901" y="1721942"/>
                </a:lnTo>
                <a:lnTo>
                  <a:pt x="511676" y="1734208"/>
                </a:lnTo>
                <a:lnTo>
                  <a:pt x="519167" y="1739618"/>
                </a:lnTo>
                <a:lnTo>
                  <a:pt x="531916" y="1738056"/>
                </a:lnTo>
                <a:lnTo>
                  <a:pt x="548287" y="1736272"/>
                </a:lnTo>
                <a:lnTo>
                  <a:pt x="556027" y="1735157"/>
                </a:lnTo>
                <a:lnTo>
                  <a:pt x="564063" y="1733595"/>
                </a:lnTo>
                <a:lnTo>
                  <a:pt x="568826" y="1732596"/>
                </a:lnTo>
                <a:lnTo>
                  <a:pt x="568826" y="1730639"/>
                </a:lnTo>
                <a:lnTo>
                  <a:pt x="568826" y="1728410"/>
                </a:lnTo>
                <a:lnTo>
                  <a:pt x="569720" y="1726402"/>
                </a:lnTo>
                <a:lnTo>
                  <a:pt x="570315" y="1724396"/>
                </a:lnTo>
                <a:lnTo>
                  <a:pt x="571803" y="1722388"/>
                </a:lnTo>
                <a:lnTo>
                  <a:pt x="574184" y="1720382"/>
                </a:lnTo>
                <a:lnTo>
                  <a:pt x="575672" y="1721050"/>
                </a:lnTo>
                <a:lnTo>
                  <a:pt x="577458" y="1721942"/>
                </a:lnTo>
                <a:lnTo>
                  <a:pt x="577699" y="1722110"/>
                </a:lnTo>
                <a:lnTo>
                  <a:pt x="577160" y="1718878"/>
                </a:lnTo>
                <a:lnTo>
                  <a:pt x="575969" y="1715978"/>
                </a:lnTo>
                <a:lnTo>
                  <a:pt x="574779" y="1713079"/>
                </a:lnTo>
                <a:lnTo>
                  <a:pt x="573290" y="1710180"/>
                </a:lnTo>
                <a:lnTo>
                  <a:pt x="571504" y="1707727"/>
                </a:lnTo>
                <a:lnTo>
                  <a:pt x="569719" y="1705497"/>
                </a:lnTo>
                <a:lnTo>
                  <a:pt x="565849" y="1701482"/>
                </a:lnTo>
                <a:lnTo>
                  <a:pt x="561384" y="1697915"/>
                </a:lnTo>
                <a:lnTo>
                  <a:pt x="551859" y="1690778"/>
                </a:lnTo>
                <a:lnTo>
                  <a:pt x="547394" y="1687210"/>
                </a:lnTo>
                <a:lnTo>
                  <a:pt x="543227" y="1683196"/>
                </a:lnTo>
                <a:lnTo>
                  <a:pt x="541441" y="1680966"/>
                </a:lnTo>
                <a:lnTo>
                  <a:pt x="539953" y="1678736"/>
                </a:lnTo>
                <a:lnTo>
                  <a:pt x="538465" y="1676060"/>
                </a:lnTo>
                <a:lnTo>
                  <a:pt x="536976" y="1673384"/>
                </a:lnTo>
                <a:lnTo>
                  <a:pt x="535786" y="1670263"/>
                </a:lnTo>
                <a:lnTo>
                  <a:pt x="534892" y="1666917"/>
                </a:lnTo>
                <a:lnTo>
                  <a:pt x="534298" y="1663348"/>
                </a:lnTo>
                <a:lnTo>
                  <a:pt x="533702" y="1659557"/>
                </a:lnTo>
                <a:lnTo>
                  <a:pt x="533702" y="1655321"/>
                </a:lnTo>
                <a:lnTo>
                  <a:pt x="534298" y="1650638"/>
                </a:lnTo>
                <a:lnTo>
                  <a:pt x="534892" y="1645731"/>
                </a:lnTo>
                <a:lnTo>
                  <a:pt x="536083" y="1640379"/>
                </a:lnTo>
                <a:lnTo>
                  <a:pt x="542632" y="1635696"/>
                </a:lnTo>
                <a:lnTo>
                  <a:pt x="545906" y="1633466"/>
                </a:lnTo>
                <a:lnTo>
                  <a:pt x="548882" y="1631236"/>
                </a:lnTo>
                <a:lnTo>
                  <a:pt x="551561" y="1628560"/>
                </a:lnTo>
                <a:lnTo>
                  <a:pt x="553942" y="1625439"/>
                </a:lnTo>
                <a:lnTo>
                  <a:pt x="556027" y="1621647"/>
                </a:lnTo>
                <a:lnTo>
                  <a:pt x="557217" y="1617410"/>
                </a:lnTo>
                <a:lnTo>
                  <a:pt x="555729" y="1615403"/>
                </a:lnTo>
                <a:lnTo>
                  <a:pt x="553942" y="1613619"/>
                </a:lnTo>
                <a:lnTo>
                  <a:pt x="549775" y="1609828"/>
                </a:lnTo>
                <a:lnTo>
                  <a:pt x="548287" y="1607821"/>
                </a:lnTo>
                <a:lnTo>
                  <a:pt x="546501" y="1605591"/>
                </a:lnTo>
                <a:lnTo>
                  <a:pt x="545013" y="1602691"/>
                </a:lnTo>
                <a:lnTo>
                  <a:pt x="544417" y="1599793"/>
                </a:lnTo>
                <a:lnTo>
                  <a:pt x="545608" y="1596670"/>
                </a:lnTo>
                <a:lnTo>
                  <a:pt x="546501" y="1593994"/>
                </a:lnTo>
                <a:lnTo>
                  <a:pt x="548287" y="1591541"/>
                </a:lnTo>
                <a:lnTo>
                  <a:pt x="549775" y="1589311"/>
                </a:lnTo>
                <a:lnTo>
                  <a:pt x="553050" y="1584851"/>
                </a:lnTo>
                <a:lnTo>
                  <a:pt x="556324" y="1580837"/>
                </a:lnTo>
                <a:lnTo>
                  <a:pt x="559896" y="1576377"/>
                </a:lnTo>
                <a:lnTo>
                  <a:pt x="561384" y="1573924"/>
                </a:lnTo>
                <a:lnTo>
                  <a:pt x="562115" y="1572720"/>
                </a:lnTo>
                <a:lnTo>
                  <a:pt x="554765" y="1569354"/>
                </a:lnTo>
                <a:lnTo>
                  <a:pt x="547063" y="1565605"/>
                </a:lnTo>
                <a:lnTo>
                  <a:pt x="540545" y="1562959"/>
                </a:lnTo>
                <a:lnTo>
                  <a:pt x="542323" y="1561855"/>
                </a:lnTo>
                <a:lnTo>
                  <a:pt x="544100" y="1561193"/>
                </a:lnTo>
                <a:lnTo>
                  <a:pt x="546174" y="1560754"/>
                </a:lnTo>
                <a:lnTo>
                  <a:pt x="547952" y="1560091"/>
                </a:lnTo>
                <a:lnTo>
                  <a:pt x="549729" y="1560091"/>
                </a:lnTo>
                <a:lnTo>
                  <a:pt x="551210" y="1560091"/>
                </a:lnTo>
                <a:lnTo>
                  <a:pt x="555062" y="1560311"/>
                </a:lnTo>
                <a:lnTo>
                  <a:pt x="558913" y="1561193"/>
                </a:lnTo>
                <a:lnTo>
                  <a:pt x="562469" y="1562518"/>
                </a:lnTo>
                <a:lnTo>
                  <a:pt x="565223" y="1563779"/>
                </a:lnTo>
                <a:lnTo>
                  <a:pt x="565551" y="1562550"/>
                </a:lnTo>
                <a:lnTo>
                  <a:pt x="565849" y="1558983"/>
                </a:lnTo>
                <a:lnTo>
                  <a:pt x="570611" y="1558983"/>
                </a:lnTo>
                <a:lnTo>
                  <a:pt x="575374" y="1558983"/>
                </a:lnTo>
                <a:lnTo>
                  <a:pt x="579541" y="1558759"/>
                </a:lnTo>
                <a:lnTo>
                  <a:pt x="583411" y="1558314"/>
                </a:lnTo>
                <a:lnTo>
                  <a:pt x="587280" y="1557199"/>
                </a:lnTo>
                <a:lnTo>
                  <a:pt x="591150" y="1556084"/>
                </a:lnTo>
                <a:lnTo>
                  <a:pt x="594424" y="1554745"/>
                </a:lnTo>
                <a:lnTo>
                  <a:pt x="597698" y="1553185"/>
                </a:lnTo>
                <a:lnTo>
                  <a:pt x="600973" y="1551400"/>
                </a:lnTo>
                <a:lnTo>
                  <a:pt x="603354" y="1549394"/>
                </a:lnTo>
                <a:lnTo>
                  <a:pt x="609009" y="1545602"/>
                </a:lnTo>
                <a:lnTo>
                  <a:pt x="614367" y="1541142"/>
                </a:lnTo>
                <a:lnTo>
                  <a:pt x="619427" y="1536459"/>
                </a:lnTo>
                <a:lnTo>
                  <a:pt x="624190" y="1531999"/>
                </a:lnTo>
                <a:lnTo>
                  <a:pt x="629547" y="1527539"/>
                </a:lnTo>
                <a:lnTo>
                  <a:pt x="634607" y="1523302"/>
                </a:lnTo>
                <a:lnTo>
                  <a:pt x="637882" y="1521294"/>
                </a:lnTo>
                <a:lnTo>
                  <a:pt x="640858" y="1519510"/>
                </a:lnTo>
                <a:lnTo>
                  <a:pt x="643834" y="1517950"/>
                </a:lnTo>
                <a:lnTo>
                  <a:pt x="647109" y="1516612"/>
                </a:lnTo>
                <a:lnTo>
                  <a:pt x="650681" y="1515274"/>
                </a:lnTo>
                <a:lnTo>
                  <a:pt x="654253" y="1514159"/>
                </a:lnTo>
                <a:lnTo>
                  <a:pt x="658420" y="1513712"/>
                </a:lnTo>
                <a:lnTo>
                  <a:pt x="662587" y="1513044"/>
                </a:lnTo>
                <a:lnTo>
                  <a:pt x="667052" y="1512820"/>
                </a:lnTo>
                <a:lnTo>
                  <a:pt x="671517" y="1513044"/>
                </a:lnTo>
                <a:lnTo>
                  <a:pt x="672707" y="1508137"/>
                </a:lnTo>
                <a:lnTo>
                  <a:pt x="673005" y="1503008"/>
                </a:lnTo>
                <a:lnTo>
                  <a:pt x="673601" y="1498102"/>
                </a:lnTo>
                <a:lnTo>
                  <a:pt x="673601" y="1493420"/>
                </a:lnTo>
                <a:lnTo>
                  <a:pt x="673005" y="1488513"/>
                </a:lnTo>
                <a:lnTo>
                  <a:pt x="672885" y="1486711"/>
                </a:lnTo>
                <a:lnTo>
                  <a:pt x="672205" y="1486341"/>
                </a:lnTo>
                <a:lnTo>
                  <a:pt x="669851" y="1484996"/>
                </a:lnTo>
                <a:lnTo>
                  <a:pt x="668086" y="1483203"/>
                </a:lnTo>
                <a:lnTo>
                  <a:pt x="664261" y="1478720"/>
                </a:lnTo>
                <a:lnTo>
                  <a:pt x="661024" y="1474237"/>
                </a:lnTo>
                <a:lnTo>
                  <a:pt x="655433" y="1466166"/>
                </a:lnTo>
                <a:lnTo>
                  <a:pt x="654845" y="1463925"/>
                </a:lnTo>
                <a:lnTo>
                  <a:pt x="654845" y="1461683"/>
                </a:lnTo>
                <a:lnTo>
                  <a:pt x="655433" y="1460338"/>
                </a:lnTo>
                <a:lnTo>
                  <a:pt x="655727" y="1458993"/>
                </a:lnTo>
                <a:lnTo>
                  <a:pt x="656316" y="1457648"/>
                </a:lnTo>
                <a:lnTo>
                  <a:pt x="657493" y="1456528"/>
                </a:lnTo>
                <a:lnTo>
                  <a:pt x="659553" y="1454958"/>
                </a:lnTo>
                <a:lnTo>
                  <a:pt x="661613" y="1453165"/>
                </a:lnTo>
                <a:lnTo>
                  <a:pt x="662789" y="1452045"/>
                </a:lnTo>
                <a:lnTo>
                  <a:pt x="663212" y="1451508"/>
                </a:lnTo>
                <a:lnTo>
                  <a:pt x="662587" y="1449933"/>
                </a:lnTo>
                <a:lnTo>
                  <a:pt x="658718" y="1442127"/>
                </a:lnTo>
                <a:lnTo>
                  <a:pt x="650979" y="1426295"/>
                </a:lnTo>
                <a:lnTo>
                  <a:pt x="642644" y="1410684"/>
                </a:lnTo>
                <a:lnTo>
                  <a:pt x="638775" y="1402879"/>
                </a:lnTo>
                <a:lnTo>
                  <a:pt x="635203" y="1394851"/>
                </a:lnTo>
                <a:lnTo>
                  <a:pt x="632226" y="1386822"/>
                </a:lnTo>
                <a:lnTo>
                  <a:pt x="629547" y="1378348"/>
                </a:lnTo>
                <a:lnTo>
                  <a:pt x="626869" y="1377457"/>
                </a:lnTo>
                <a:lnTo>
                  <a:pt x="625380" y="1377457"/>
                </a:lnTo>
                <a:lnTo>
                  <a:pt x="623892" y="1377457"/>
                </a:lnTo>
                <a:lnTo>
                  <a:pt x="622701" y="1378348"/>
                </a:lnTo>
                <a:lnTo>
                  <a:pt x="621808" y="1379240"/>
                </a:lnTo>
                <a:lnTo>
                  <a:pt x="621511" y="1380355"/>
                </a:lnTo>
                <a:lnTo>
                  <a:pt x="620915" y="1382808"/>
                </a:lnTo>
                <a:lnTo>
                  <a:pt x="620022" y="1385707"/>
                </a:lnTo>
                <a:lnTo>
                  <a:pt x="619725" y="1386822"/>
                </a:lnTo>
                <a:lnTo>
                  <a:pt x="618832" y="1387714"/>
                </a:lnTo>
                <a:lnTo>
                  <a:pt x="617641" y="1388160"/>
                </a:lnTo>
                <a:lnTo>
                  <a:pt x="616153" y="1388383"/>
                </a:lnTo>
                <a:lnTo>
                  <a:pt x="614665" y="1388160"/>
                </a:lnTo>
                <a:lnTo>
                  <a:pt x="612283" y="1387268"/>
                </a:lnTo>
                <a:lnTo>
                  <a:pt x="603354" y="1377457"/>
                </a:lnTo>
                <a:lnTo>
                  <a:pt x="595912" y="1368541"/>
                </a:lnTo>
                <a:lnTo>
                  <a:pt x="592340" y="1364305"/>
                </a:lnTo>
                <a:lnTo>
                  <a:pt x="589066" y="1360067"/>
                </a:lnTo>
                <a:lnTo>
                  <a:pt x="586090" y="1355830"/>
                </a:lnTo>
                <a:lnTo>
                  <a:pt x="584006" y="1351593"/>
                </a:lnTo>
                <a:lnTo>
                  <a:pt x="581625" y="1347133"/>
                </a:lnTo>
                <a:lnTo>
                  <a:pt x="579838" y="1342449"/>
                </a:lnTo>
                <a:lnTo>
                  <a:pt x="578648" y="1337543"/>
                </a:lnTo>
                <a:lnTo>
                  <a:pt x="577457" y="1332414"/>
                </a:lnTo>
                <a:lnTo>
                  <a:pt x="577160" y="1326615"/>
                </a:lnTo>
                <a:lnTo>
                  <a:pt x="577160" y="1324006"/>
                </a:lnTo>
                <a:lnTo>
                  <a:pt x="574482" y="1327127"/>
                </a:lnTo>
                <a:lnTo>
                  <a:pt x="569720" y="1333594"/>
                </a:lnTo>
                <a:lnTo>
                  <a:pt x="564957" y="1340284"/>
                </a:lnTo>
                <a:lnTo>
                  <a:pt x="561087" y="1347197"/>
                </a:lnTo>
                <a:lnTo>
                  <a:pt x="553051" y="1360801"/>
                </a:lnTo>
                <a:lnTo>
                  <a:pt x="548586" y="1367491"/>
                </a:lnTo>
                <a:lnTo>
                  <a:pt x="544121" y="1373958"/>
                </a:lnTo>
                <a:lnTo>
                  <a:pt x="538763" y="1379979"/>
                </a:lnTo>
                <a:lnTo>
                  <a:pt x="536084" y="1382879"/>
                </a:lnTo>
                <a:lnTo>
                  <a:pt x="533108" y="1385777"/>
                </a:lnTo>
                <a:lnTo>
                  <a:pt x="530131" y="1388230"/>
                </a:lnTo>
                <a:lnTo>
                  <a:pt x="526559" y="1390906"/>
                </a:lnTo>
                <a:lnTo>
                  <a:pt x="522987" y="1393360"/>
                </a:lnTo>
                <a:lnTo>
                  <a:pt x="519118" y="1395589"/>
                </a:lnTo>
                <a:lnTo>
                  <a:pt x="514653" y="1392690"/>
                </a:lnTo>
                <a:lnTo>
                  <a:pt x="510783" y="1390015"/>
                </a:lnTo>
                <a:lnTo>
                  <a:pt x="507212" y="1386224"/>
                </a:lnTo>
                <a:lnTo>
                  <a:pt x="504235" y="1382432"/>
                </a:lnTo>
                <a:lnTo>
                  <a:pt x="500961" y="1378418"/>
                </a:lnTo>
                <a:lnTo>
                  <a:pt x="497984" y="1373958"/>
                </a:lnTo>
                <a:lnTo>
                  <a:pt x="493222" y="1364815"/>
                </a:lnTo>
                <a:lnTo>
                  <a:pt x="487864" y="1355449"/>
                </a:lnTo>
                <a:lnTo>
                  <a:pt x="485185" y="1351211"/>
                </a:lnTo>
                <a:lnTo>
                  <a:pt x="482506" y="1346751"/>
                </a:lnTo>
                <a:lnTo>
                  <a:pt x="479232" y="1342960"/>
                </a:lnTo>
                <a:lnTo>
                  <a:pt x="475958" y="1339169"/>
                </a:lnTo>
                <a:lnTo>
                  <a:pt x="472386" y="1335824"/>
                </a:lnTo>
                <a:lnTo>
                  <a:pt x="468218" y="1332925"/>
                </a:lnTo>
                <a:lnTo>
                  <a:pt x="470600" y="1330694"/>
                </a:lnTo>
                <a:lnTo>
                  <a:pt x="472981" y="1328019"/>
                </a:lnTo>
                <a:lnTo>
                  <a:pt x="474470" y="1324897"/>
                </a:lnTo>
                <a:lnTo>
                  <a:pt x="475362" y="1321775"/>
                </a:lnTo>
                <a:lnTo>
                  <a:pt x="475958" y="1318430"/>
                </a:lnTo>
                <a:lnTo>
                  <a:pt x="476255" y="1314639"/>
                </a:lnTo>
                <a:lnTo>
                  <a:pt x="476255" y="1311294"/>
                </a:lnTo>
                <a:lnTo>
                  <a:pt x="475362" y="1307502"/>
                </a:lnTo>
                <a:lnTo>
                  <a:pt x="474767" y="1304157"/>
                </a:lnTo>
                <a:lnTo>
                  <a:pt x="473279" y="1300812"/>
                </a:lnTo>
                <a:lnTo>
                  <a:pt x="471791" y="1297690"/>
                </a:lnTo>
                <a:lnTo>
                  <a:pt x="470005" y="1295015"/>
                </a:lnTo>
                <a:lnTo>
                  <a:pt x="467921" y="1292338"/>
                </a:lnTo>
                <a:lnTo>
                  <a:pt x="465242" y="1290331"/>
                </a:lnTo>
                <a:lnTo>
                  <a:pt x="462563" y="1288993"/>
                </a:lnTo>
                <a:lnTo>
                  <a:pt x="459586" y="1287878"/>
                </a:lnTo>
                <a:lnTo>
                  <a:pt x="462266" y="1285870"/>
                </a:lnTo>
                <a:lnTo>
                  <a:pt x="464944" y="1284310"/>
                </a:lnTo>
                <a:lnTo>
                  <a:pt x="467921" y="1282526"/>
                </a:lnTo>
                <a:lnTo>
                  <a:pt x="470897" y="1280742"/>
                </a:lnTo>
                <a:lnTo>
                  <a:pt x="477446" y="1278066"/>
                </a:lnTo>
                <a:lnTo>
                  <a:pt x="484589" y="1275836"/>
                </a:lnTo>
                <a:lnTo>
                  <a:pt x="491734" y="1274052"/>
                </a:lnTo>
                <a:lnTo>
                  <a:pt x="499472" y="1272267"/>
                </a:lnTo>
                <a:lnTo>
                  <a:pt x="505899" y="1271375"/>
                </a:lnTo>
                <a:lnTo>
                  <a:pt x="501853" y="1267966"/>
                </a:lnTo>
                <a:lnTo>
                  <a:pt x="497090" y="1263506"/>
                </a:lnTo>
                <a:lnTo>
                  <a:pt x="492923" y="1258821"/>
                </a:lnTo>
                <a:lnTo>
                  <a:pt x="489054" y="1253470"/>
                </a:lnTo>
                <a:lnTo>
                  <a:pt x="498579" y="1253693"/>
                </a:lnTo>
                <a:lnTo>
                  <a:pt x="507508" y="1254139"/>
                </a:lnTo>
                <a:lnTo>
                  <a:pt x="516438" y="1255031"/>
                </a:lnTo>
                <a:lnTo>
                  <a:pt x="525665" y="1256146"/>
                </a:lnTo>
                <a:lnTo>
                  <a:pt x="534298" y="1257706"/>
                </a:lnTo>
                <a:lnTo>
                  <a:pt x="542929" y="1259268"/>
                </a:lnTo>
                <a:lnTo>
                  <a:pt x="551263" y="1261051"/>
                </a:lnTo>
                <a:lnTo>
                  <a:pt x="559300" y="1262613"/>
                </a:lnTo>
                <a:lnTo>
                  <a:pt x="563583" y="1263663"/>
                </a:lnTo>
                <a:lnTo>
                  <a:pt x="564064" y="1263570"/>
                </a:lnTo>
                <a:lnTo>
                  <a:pt x="571505" y="1262010"/>
                </a:lnTo>
                <a:lnTo>
                  <a:pt x="578649" y="1260002"/>
                </a:lnTo>
                <a:lnTo>
                  <a:pt x="578351" y="1255988"/>
                </a:lnTo>
                <a:lnTo>
                  <a:pt x="577756" y="1252420"/>
                </a:lnTo>
                <a:lnTo>
                  <a:pt x="577161" y="1248852"/>
                </a:lnTo>
                <a:lnTo>
                  <a:pt x="575970" y="1245953"/>
                </a:lnTo>
                <a:lnTo>
                  <a:pt x="574780" y="1243054"/>
                </a:lnTo>
                <a:lnTo>
                  <a:pt x="573291" y="1240155"/>
                </a:lnTo>
                <a:lnTo>
                  <a:pt x="571505" y="1237702"/>
                </a:lnTo>
                <a:lnTo>
                  <a:pt x="569720" y="1235471"/>
                </a:lnTo>
                <a:lnTo>
                  <a:pt x="565850" y="1231457"/>
                </a:lnTo>
                <a:lnTo>
                  <a:pt x="561385" y="1227890"/>
                </a:lnTo>
                <a:lnTo>
                  <a:pt x="551860" y="1220753"/>
                </a:lnTo>
                <a:lnTo>
                  <a:pt x="547395" y="1217185"/>
                </a:lnTo>
                <a:lnTo>
                  <a:pt x="543228" y="1213170"/>
                </a:lnTo>
                <a:lnTo>
                  <a:pt x="541442" y="1210941"/>
                </a:lnTo>
                <a:lnTo>
                  <a:pt x="539954" y="1208711"/>
                </a:lnTo>
                <a:lnTo>
                  <a:pt x="538466" y="1206035"/>
                </a:lnTo>
                <a:lnTo>
                  <a:pt x="536977" y="1203359"/>
                </a:lnTo>
                <a:lnTo>
                  <a:pt x="535787" y="1200237"/>
                </a:lnTo>
                <a:lnTo>
                  <a:pt x="534893" y="1196892"/>
                </a:lnTo>
                <a:lnTo>
                  <a:pt x="534299" y="1193323"/>
                </a:lnTo>
                <a:lnTo>
                  <a:pt x="533703" y="1189532"/>
                </a:lnTo>
                <a:lnTo>
                  <a:pt x="533703" y="1185296"/>
                </a:lnTo>
                <a:lnTo>
                  <a:pt x="534299" y="1180612"/>
                </a:lnTo>
                <a:lnTo>
                  <a:pt x="534893" y="1175706"/>
                </a:lnTo>
                <a:lnTo>
                  <a:pt x="536084" y="1170354"/>
                </a:lnTo>
                <a:lnTo>
                  <a:pt x="540299" y="1167340"/>
                </a:lnTo>
                <a:lnTo>
                  <a:pt x="528642" y="1158023"/>
                </a:lnTo>
                <a:lnTo>
                  <a:pt x="515545" y="1146873"/>
                </a:lnTo>
                <a:lnTo>
                  <a:pt x="502746" y="1135278"/>
                </a:lnTo>
                <a:lnTo>
                  <a:pt x="496198" y="1129032"/>
                </a:lnTo>
                <a:lnTo>
                  <a:pt x="490244" y="1122788"/>
                </a:lnTo>
                <a:lnTo>
                  <a:pt x="484588" y="1116321"/>
                </a:lnTo>
                <a:lnTo>
                  <a:pt x="478933" y="1109854"/>
                </a:lnTo>
                <a:lnTo>
                  <a:pt x="473278" y="1103164"/>
                </a:lnTo>
                <a:lnTo>
                  <a:pt x="467920" y="1096028"/>
                </a:lnTo>
                <a:lnTo>
                  <a:pt x="459288" y="1096251"/>
                </a:lnTo>
                <a:lnTo>
                  <a:pt x="455121" y="1096251"/>
                </a:lnTo>
                <a:lnTo>
                  <a:pt x="450954" y="1096251"/>
                </a:lnTo>
                <a:lnTo>
                  <a:pt x="447382" y="1095804"/>
                </a:lnTo>
                <a:lnTo>
                  <a:pt x="443512" y="1095136"/>
                </a:lnTo>
                <a:lnTo>
                  <a:pt x="442024" y="1094244"/>
                </a:lnTo>
                <a:lnTo>
                  <a:pt x="440535" y="1093796"/>
                </a:lnTo>
                <a:lnTo>
                  <a:pt x="439345" y="1092906"/>
                </a:lnTo>
                <a:lnTo>
                  <a:pt x="438154" y="1091791"/>
                </a:lnTo>
                <a:lnTo>
                  <a:pt x="441726" y="1088222"/>
                </a:lnTo>
                <a:lnTo>
                  <a:pt x="445000" y="1085100"/>
                </a:lnTo>
                <a:lnTo>
                  <a:pt x="448870" y="1082869"/>
                </a:lnTo>
                <a:lnTo>
                  <a:pt x="452144" y="1081309"/>
                </a:lnTo>
                <a:lnTo>
                  <a:pt x="455418" y="1080195"/>
                </a:lnTo>
                <a:lnTo>
                  <a:pt x="458990" y="1079748"/>
                </a:lnTo>
                <a:lnTo>
                  <a:pt x="462562" y="1079748"/>
                </a:lnTo>
                <a:lnTo>
                  <a:pt x="466134" y="1080195"/>
                </a:lnTo>
                <a:lnTo>
                  <a:pt x="470004" y="1081086"/>
                </a:lnTo>
                <a:lnTo>
                  <a:pt x="473278" y="1082424"/>
                </a:lnTo>
                <a:lnTo>
                  <a:pt x="477148" y="1084207"/>
                </a:lnTo>
                <a:lnTo>
                  <a:pt x="480719" y="1086215"/>
                </a:lnTo>
                <a:lnTo>
                  <a:pt x="484291" y="1088446"/>
                </a:lnTo>
                <a:lnTo>
                  <a:pt x="487863" y="1090898"/>
                </a:lnTo>
                <a:lnTo>
                  <a:pt x="495900" y="1096697"/>
                </a:lnTo>
                <a:lnTo>
                  <a:pt x="511675" y="1108963"/>
                </a:lnTo>
                <a:lnTo>
                  <a:pt x="520010" y="1114982"/>
                </a:lnTo>
                <a:lnTo>
                  <a:pt x="528344" y="1120558"/>
                </a:lnTo>
                <a:lnTo>
                  <a:pt x="532809" y="1123012"/>
                </a:lnTo>
                <a:lnTo>
                  <a:pt x="537274" y="1125464"/>
                </a:lnTo>
                <a:lnTo>
                  <a:pt x="541739" y="1127248"/>
                </a:lnTo>
                <a:lnTo>
                  <a:pt x="544951" y="1128372"/>
                </a:lnTo>
                <a:lnTo>
                  <a:pt x="545609" y="1126645"/>
                </a:lnTo>
                <a:lnTo>
                  <a:pt x="546502" y="1123969"/>
                </a:lnTo>
                <a:lnTo>
                  <a:pt x="548288" y="1121516"/>
                </a:lnTo>
                <a:lnTo>
                  <a:pt x="549776" y="1119286"/>
                </a:lnTo>
                <a:lnTo>
                  <a:pt x="553051" y="1114826"/>
                </a:lnTo>
                <a:lnTo>
                  <a:pt x="556325" y="1110812"/>
                </a:lnTo>
                <a:lnTo>
                  <a:pt x="559897" y="1106352"/>
                </a:lnTo>
                <a:lnTo>
                  <a:pt x="561385" y="1103898"/>
                </a:lnTo>
                <a:lnTo>
                  <a:pt x="562874" y="1101446"/>
                </a:lnTo>
                <a:lnTo>
                  <a:pt x="564064" y="1098547"/>
                </a:lnTo>
                <a:lnTo>
                  <a:pt x="564659" y="1095871"/>
                </a:lnTo>
                <a:lnTo>
                  <a:pt x="565552" y="1092525"/>
                </a:lnTo>
                <a:lnTo>
                  <a:pt x="565850" y="1088958"/>
                </a:lnTo>
                <a:lnTo>
                  <a:pt x="570612" y="1088958"/>
                </a:lnTo>
                <a:lnTo>
                  <a:pt x="575375" y="1088958"/>
                </a:lnTo>
                <a:lnTo>
                  <a:pt x="579542" y="1088734"/>
                </a:lnTo>
                <a:lnTo>
                  <a:pt x="583412" y="1088288"/>
                </a:lnTo>
                <a:lnTo>
                  <a:pt x="587281" y="1087173"/>
                </a:lnTo>
                <a:lnTo>
                  <a:pt x="591151" y="1086058"/>
                </a:lnTo>
                <a:lnTo>
                  <a:pt x="594425" y="1084720"/>
                </a:lnTo>
                <a:lnTo>
                  <a:pt x="597699" y="1083159"/>
                </a:lnTo>
                <a:lnTo>
                  <a:pt x="600974" y="1081375"/>
                </a:lnTo>
                <a:lnTo>
                  <a:pt x="603355" y="1079369"/>
                </a:lnTo>
                <a:lnTo>
                  <a:pt x="605074" y="1078216"/>
                </a:lnTo>
                <a:lnTo>
                  <a:pt x="600345" y="1076240"/>
                </a:lnTo>
                <a:lnTo>
                  <a:pt x="594456" y="1073554"/>
                </a:lnTo>
                <a:lnTo>
                  <a:pt x="588566" y="1070871"/>
                </a:lnTo>
                <a:lnTo>
                  <a:pt x="583266" y="1067739"/>
                </a:lnTo>
                <a:lnTo>
                  <a:pt x="580616" y="1065949"/>
                </a:lnTo>
                <a:lnTo>
                  <a:pt x="577966" y="1063936"/>
                </a:lnTo>
                <a:lnTo>
                  <a:pt x="575905" y="1061923"/>
                </a:lnTo>
                <a:lnTo>
                  <a:pt x="573844" y="1059685"/>
                </a:lnTo>
                <a:lnTo>
                  <a:pt x="572077" y="1057224"/>
                </a:lnTo>
                <a:lnTo>
                  <a:pt x="570310" y="1054315"/>
                </a:lnTo>
                <a:lnTo>
                  <a:pt x="577377" y="1055433"/>
                </a:lnTo>
                <a:lnTo>
                  <a:pt x="580616" y="1055659"/>
                </a:lnTo>
                <a:lnTo>
                  <a:pt x="584444" y="1056106"/>
                </a:lnTo>
                <a:lnTo>
                  <a:pt x="587389" y="1055659"/>
                </a:lnTo>
                <a:lnTo>
                  <a:pt x="590628" y="1055433"/>
                </a:lnTo>
                <a:lnTo>
                  <a:pt x="593278" y="1054539"/>
                </a:lnTo>
                <a:lnTo>
                  <a:pt x="595928" y="1053198"/>
                </a:lnTo>
                <a:lnTo>
                  <a:pt x="597989" y="1051183"/>
                </a:lnTo>
                <a:lnTo>
                  <a:pt x="600050" y="1048946"/>
                </a:lnTo>
                <a:lnTo>
                  <a:pt x="601522" y="1045814"/>
                </a:lnTo>
                <a:lnTo>
                  <a:pt x="602111" y="1042010"/>
                </a:lnTo>
                <a:lnTo>
                  <a:pt x="602701" y="1037314"/>
                </a:lnTo>
                <a:lnTo>
                  <a:pt x="602111" y="1031720"/>
                </a:lnTo>
                <a:lnTo>
                  <a:pt x="601522" y="1025456"/>
                </a:lnTo>
                <a:lnTo>
                  <a:pt x="599756" y="1018074"/>
                </a:lnTo>
                <a:lnTo>
                  <a:pt x="597106" y="1018074"/>
                </a:lnTo>
                <a:lnTo>
                  <a:pt x="595045" y="1018744"/>
                </a:lnTo>
                <a:lnTo>
                  <a:pt x="593278" y="1019639"/>
                </a:lnTo>
                <a:lnTo>
                  <a:pt x="591511" y="1020310"/>
                </a:lnTo>
                <a:lnTo>
                  <a:pt x="589450" y="1021429"/>
                </a:lnTo>
                <a:lnTo>
                  <a:pt x="587683" y="1022324"/>
                </a:lnTo>
                <a:lnTo>
                  <a:pt x="585328" y="1022771"/>
                </a:lnTo>
                <a:lnTo>
                  <a:pt x="582972" y="1022771"/>
                </a:lnTo>
                <a:lnTo>
                  <a:pt x="583266" y="1019639"/>
                </a:lnTo>
                <a:lnTo>
                  <a:pt x="584444" y="1016954"/>
                </a:lnTo>
                <a:lnTo>
                  <a:pt x="585916" y="1014719"/>
                </a:lnTo>
                <a:lnTo>
                  <a:pt x="587977" y="1012705"/>
                </a:lnTo>
                <a:lnTo>
                  <a:pt x="590628" y="1011362"/>
                </a:lnTo>
                <a:lnTo>
                  <a:pt x="593278" y="1010019"/>
                </a:lnTo>
                <a:lnTo>
                  <a:pt x="596222" y="1008901"/>
                </a:lnTo>
                <a:lnTo>
                  <a:pt x="599756" y="1008229"/>
                </a:lnTo>
                <a:lnTo>
                  <a:pt x="602995" y="1007782"/>
                </a:lnTo>
                <a:lnTo>
                  <a:pt x="606234" y="1007335"/>
                </a:lnTo>
                <a:lnTo>
                  <a:pt x="609178" y="1007111"/>
                </a:lnTo>
                <a:lnTo>
                  <a:pt x="612417" y="1007335"/>
                </a:lnTo>
                <a:lnTo>
                  <a:pt x="617423" y="1008005"/>
                </a:lnTo>
                <a:lnTo>
                  <a:pt x="619484" y="1008229"/>
                </a:lnTo>
                <a:lnTo>
                  <a:pt x="620368" y="1008901"/>
                </a:lnTo>
                <a:lnTo>
                  <a:pt x="617423" y="1011138"/>
                </a:lnTo>
                <a:lnTo>
                  <a:pt x="615362" y="1013151"/>
                </a:lnTo>
                <a:lnTo>
                  <a:pt x="613890" y="1014940"/>
                </a:lnTo>
                <a:lnTo>
                  <a:pt x="613006" y="1017401"/>
                </a:lnTo>
                <a:lnTo>
                  <a:pt x="612712" y="1019192"/>
                </a:lnTo>
                <a:lnTo>
                  <a:pt x="613006" y="1021206"/>
                </a:lnTo>
                <a:lnTo>
                  <a:pt x="613890" y="1023442"/>
                </a:lnTo>
                <a:lnTo>
                  <a:pt x="614773" y="1025456"/>
                </a:lnTo>
                <a:lnTo>
                  <a:pt x="617717" y="1029930"/>
                </a:lnTo>
                <a:lnTo>
                  <a:pt x="620956" y="1034629"/>
                </a:lnTo>
                <a:lnTo>
                  <a:pt x="622429" y="1037089"/>
                </a:lnTo>
                <a:lnTo>
                  <a:pt x="623312" y="1039550"/>
                </a:lnTo>
                <a:lnTo>
                  <a:pt x="624196" y="1042235"/>
                </a:lnTo>
                <a:lnTo>
                  <a:pt x="625079" y="1044919"/>
                </a:lnTo>
                <a:lnTo>
                  <a:pt x="620956" y="1049618"/>
                </a:lnTo>
                <a:lnTo>
                  <a:pt x="616834" y="1054091"/>
                </a:lnTo>
                <a:lnTo>
                  <a:pt x="613006" y="1058565"/>
                </a:lnTo>
                <a:lnTo>
                  <a:pt x="610062" y="1062817"/>
                </a:lnTo>
                <a:lnTo>
                  <a:pt x="608884" y="1065053"/>
                </a:lnTo>
                <a:lnTo>
                  <a:pt x="608295" y="1067292"/>
                </a:lnTo>
                <a:lnTo>
                  <a:pt x="607411" y="1069305"/>
                </a:lnTo>
                <a:lnTo>
                  <a:pt x="607411" y="1071542"/>
                </a:lnTo>
                <a:lnTo>
                  <a:pt x="607706" y="1073780"/>
                </a:lnTo>
                <a:lnTo>
                  <a:pt x="608612" y="1075844"/>
                </a:lnTo>
                <a:lnTo>
                  <a:pt x="609010" y="1075577"/>
                </a:lnTo>
                <a:lnTo>
                  <a:pt x="614368" y="1071117"/>
                </a:lnTo>
                <a:lnTo>
                  <a:pt x="619428" y="1066433"/>
                </a:lnTo>
                <a:lnTo>
                  <a:pt x="624191" y="1061973"/>
                </a:lnTo>
                <a:lnTo>
                  <a:pt x="629548" y="1057513"/>
                </a:lnTo>
                <a:lnTo>
                  <a:pt x="634608" y="1053277"/>
                </a:lnTo>
                <a:lnTo>
                  <a:pt x="637883" y="1051269"/>
                </a:lnTo>
                <a:lnTo>
                  <a:pt x="640859" y="1049485"/>
                </a:lnTo>
                <a:lnTo>
                  <a:pt x="643835" y="1047924"/>
                </a:lnTo>
                <a:lnTo>
                  <a:pt x="647110" y="1046587"/>
                </a:lnTo>
                <a:lnTo>
                  <a:pt x="650682" y="1045249"/>
                </a:lnTo>
                <a:lnTo>
                  <a:pt x="654254" y="1044133"/>
                </a:lnTo>
                <a:lnTo>
                  <a:pt x="658421" y="1043687"/>
                </a:lnTo>
                <a:lnTo>
                  <a:pt x="662588" y="1043018"/>
                </a:lnTo>
                <a:lnTo>
                  <a:pt x="667053" y="1042795"/>
                </a:lnTo>
                <a:lnTo>
                  <a:pt x="671518" y="1043018"/>
                </a:lnTo>
                <a:lnTo>
                  <a:pt x="672708" y="1038112"/>
                </a:lnTo>
                <a:lnTo>
                  <a:pt x="673006" y="1032983"/>
                </a:lnTo>
                <a:lnTo>
                  <a:pt x="673602" y="1028077"/>
                </a:lnTo>
                <a:lnTo>
                  <a:pt x="673602" y="1023394"/>
                </a:lnTo>
                <a:lnTo>
                  <a:pt x="673006" y="1018488"/>
                </a:lnTo>
                <a:lnTo>
                  <a:pt x="672708" y="1014028"/>
                </a:lnTo>
                <a:lnTo>
                  <a:pt x="671220" y="1005330"/>
                </a:lnTo>
                <a:lnTo>
                  <a:pt x="668839" y="996633"/>
                </a:lnTo>
                <a:lnTo>
                  <a:pt x="665862" y="988160"/>
                </a:lnTo>
                <a:lnTo>
                  <a:pt x="662588" y="979908"/>
                </a:lnTo>
                <a:lnTo>
                  <a:pt x="658719" y="972102"/>
                </a:lnTo>
                <a:lnTo>
                  <a:pt x="650980" y="956269"/>
                </a:lnTo>
                <a:lnTo>
                  <a:pt x="642645" y="940659"/>
                </a:lnTo>
                <a:lnTo>
                  <a:pt x="638776" y="932854"/>
                </a:lnTo>
                <a:lnTo>
                  <a:pt x="635204" y="924825"/>
                </a:lnTo>
                <a:lnTo>
                  <a:pt x="632227" y="916797"/>
                </a:lnTo>
                <a:lnTo>
                  <a:pt x="629548" y="908323"/>
                </a:lnTo>
                <a:lnTo>
                  <a:pt x="626870" y="907431"/>
                </a:lnTo>
                <a:lnTo>
                  <a:pt x="625381" y="907431"/>
                </a:lnTo>
                <a:lnTo>
                  <a:pt x="623893" y="907431"/>
                </a:lnTo>
                <a:lnTo>
                  <a:pt x="622702" y="908323"/>
                </a:lnTo>
                <a:lnTo>
                  <a:pt x="621809" y="909214"/>
                </a:lnTo>
                <a:lnTo>
                  <a:pt x="621512" y="910329"/>
                </a:lnTo>
                <a:lnTo>
                  <a:pt x="620916" y="912783"/>
                </a:lnTo>
                <a:lnTo>
                  <a:pt x="620023" y="915682"/>
                </a:lnTo>
                <a:lnTo>
                  <a:pt x="619726" y="916797"/>
                </a:lnTo>
                <a:lnTo>
                  <a:pt x="618833" y="917689"/>
                </a:lnTo>
                <a:lnTo>
                  <a:pt x="617642" y="918134"/>
                </a:lnTo>
                <a:lnTo>
                  <a:pt x="616154" y="918358"/>
                </a:lnTo>
                <a:lnTo>
                  <a:pt x="614666" y="918134"/>
                </a:lnTo>
                <a:lnTo>
                  <a:pt x="612284" y="917243"/>
                </a:lnTo>
                <a:lnTo>
                  <a:pt x="603355" y="907431"/>
                </a:lnTo>
                <a:lnTo>
                  <a:pt x="595913" y="898516"/>
                </a:lnTo>
                <a:lnTo>
                  <a:pt x="592341" y="894280"/>
                </a:lnTo>
                <a:lnTo>
                  <a:pt x="589067" y="890042"/>
                </a:lnTo>
                <a:lnTo>
                  <a:pt x="586091" y="885804"/>
                </a:lnTo>
                <a:lnTo>
                  <a:pt x="584007" y="881568"/>
                </a:lnTo>
                <a:lnTo>
                  <a:pt x="581626" y="877108"/>
                </a:lnTo>
                <a:lnTo>
                  <a:pt x="579839" y="872423"/>
                </a:lnTo>
                <a:lnTo>
                  <a:pt x="578649" y="867518"/>
                </a:lnTo>
                <a:lnTo>
                  <a:pt x="577458" y="862389"/>
                </a:lnTo>
                <a:lnTo>
                  <a:pt x="577161" y="856590"/>
                </a:lnTo>
                <a:lnTo>
                  <a:pt x="577161" y="850570"/>
                </a:lnTo>
                <a:lnTo>
                  <a:pt x="577458" y="844102"/>
                </a:lnTo>
                <a:lnTo>
                  <a:pt x="578351" y="836743"/>
                </a:lnTo>
                <a:lnTo>
                  <a:pt x="572696" y="833621"/>
                </a:lnTo>
                <a:lnTo>
                  <a:pt x="567041" y="830499"/>
                </a:lnTo>
                <a:lnTo>
                  <a:pt x="561087" y="827600"/>
                </a:lnTo>
                <a:lnTo>
                  <a:pt x="554539" y="824924"/>
                </a:lnTo>
                <a:lnTo>
                  <a:pt x="542037" y="819795"/>
                </a:lnTo>
                <a:lnTo>
                  <a:pt x="529834" y="814442"/>
                </a:lnTo>
                <a:lnTo>
                  <a:pt x="523583" y="811766"/>
                </a:lnTo>
                <a:lnTo>
                  <a:pt x="517630" y="808644"/>
                </a:lnTo>
                <a:lnTo>
                  <a:pt x="511974" y="805299"/>
                </a:lnTo>
                <a:lnTo>
                  <a:pt x="506616" y="801954"/>
                </a:lnTo>
                <a:lnTo>
                  <a:pt x="501854" y="797940"/>
                </a:lnTo>
                <a:lnTo>
                  <a:pt x="497091" y="793480"/>
                </a:lnTo>
                <a:lnTo>
                  <a:pt x="492924" y="788796"/>
                </a:lnTo>
                <a:lnTo>
                  <a:pt x="489055" y="783445"/>
                </a:lnTo>
                <a:lnTo>
                  <a:pt x="498580" y="783668"/>
                </a:lnTo>
                <a:lnTo>
                  <a:pt x="507509" y="784114"/>
                </a:lnTo>
                <a:lnTo>
                  <a:pt x="516439" y="785005"/>
                </a:lnTo>
                <a:lnTo>
                  <a:pt x="525666" y="786121"/>
                </a:lnTo>
                <a:lnTo>
                  <a:pt x="534299" y="787681"/>
                </a:lnTo>
                <a:lnTo>
                  <a:pt x="542930" y="789243"/>
                </a:lnTo>
                <a:lnTo>
                  <a:pt x="551264" y="791026"/>
                </a:lnTo>
                <a:lnTo>
                  <a:pt x="559301" y="792588"/>
                </a:lnTo>
                <a:lnTo>
                  <a:pt x="575672" y="796602"/>
                </a:lnTo>
                <a:lnTo>
                  <a:pt x="591151" y="800839"/>
                </a:lnTo>
                <a:lnTo>
                  <a:pt x="620916" y="809314"/>
                </a:lnTo>
                <a:lnTo>
                  <a:pt x="622702" y="809982"/>
                </a:lnTo>
                <a:lnTo>
                  <a:pt x="624488" y="809982"/>
                </a:lnTo>
                <a:lnTo>
                  <a:pt x="625976" y="809536"/>
                </a:lnTo>
                <a:lnTo>
                  <a:pt x="627167" y="809314"/>
                </a:lnTo>
                <a:lnTo>
                  <a:pt x="628060" y="808644"/>
                </a:lnTo>
                <a:lnTo>
                  <a:pt x="628953" y="807975"/>
                </a:lnTo>
                <a:lnTo>
                  <a:pt x="630143" y="805969"/>
                </a:lnTo>
                <a:lnTo>
                  <a:pt x="631632" y="803961"/>
                </a:lnTo>
                <a:lnTo>
                  <a:pt x="633120" y="801954"/>
                </a:lnTo>
                <a:lnTo>
                  <a:pt x="634013" y="801509"/>
                </a:lnTo>
                <a:lnTo>
                  <a:pt x="635204" y="800616"/>
                </a:lnTo>
                <a:lnTo>
                  <a:pt x="636097" y="800392"/>
                </a:lnTo>
                <a:lnTo>
                  <a:pt x="637883" y="800392"/>
                </a:lnTo>
                <a:lnTo>
                  <a:pt x="635501" y="789020"/>
                </a:lnTo>
                <a:lnTo>
                  <a:pt x="635204" y="785451"/>
                </a:lnTo>
                <a:lnTo>
                  <a:pt x="635501" y="782330"/>
                </a:lnTo>
                <a:lnTo>
                  <a:pt x="635799" y="780769"/>
                </a:lnTo>
                <a:lnTo>
                  <a:pt x="636692" y="779654"/>
                </a:lnTo>
                <a:lnTo>
                  <a:pt x="637287" y="778539"/>
                </a:lnTo>
                <a:lnTo>
                  <a:pt x="638478" y="777647"/>
                </a:lnTo>
                <a:lnTo>
                  <a:pt x="641752" y="775416"/>
                </a:lnTo>
                <a:lnTo>
                  <a:pt x="645920" y="773186"/>
                </a:lnTo>
                <a:lnTo>
                  <a:pt x="645920" y="770064"/>
                </a:lnTo>
                <a:lnTo>
                  <a:pt x="645026" y="767611"/>
                </a:lnTo>
                <a:lnTo>
                  <a:pt x="643835" y="765381"/>
                </a:lnTo>
                <a:lnTo>
                  <a:pt x="641752" y="763373"/>
                </a:lnTo>
                <a:lnTo>
                  <a:pt x="639966" y="761589"/>
                </a:lnTo>
                <a:lnTo>
                  <a:pt x="637883" y="760029"/>
                </a:lnTo>
                <a:lnTo>
                  <a:pt x="633120" y="756906"/>
                </a:lnTo>
                <a:lnTo>
                  <a:pt x="631334" y="755123"/>
                </a:lnTo>
                <a:lnTo>
                  <a:pt x="629846" y="753116"/>
                </a:lnTo>
                <a:lnTo>
                  <a:pt x="628655" y="751555"/>
                </a:lnTo>
                <a:lnTo>
                  <a:pt x="628358" y="749324"/>
                </a:lnTo>
                <a:lnTo>
                  <a:pt x="628358" y="746648"/>
                </a:lnTo>
                <a:lnTo>
                  <a:pt x="628953" y="743972"/>
                </a:lnTo>
                <a:lnTo>
                  <a:pt x="630441" y="740850"/>
                </a:lnTo>
                <a:lnTo>
                  <a:pt x="633716" y="737059"/>
                </a:lnTo>
                <a:lnTo>
                  <a:pt x="630143" y="737729"/>
                </a:lnTo>
                <a:lnTo>
                  <a:pt x="627167" y="738175"/>
                </a:lnTo>
                <a:lnTo>
                  <a:pt x="624488" y="738175"/>
                </a:lnTo>
                <a:lnTo>
                  <a:pt x="621809" y="737951"/>
                </a:lnTo>
                <a:lnTo>
                  <a:pt x="619726" y="737729"/>
                </a:lnTo>
                <a:lnTo>
                  <a:pt x="617642" y="737059"/>
                </a:lnTo>
                <a:lnTo>
                  <a:pt x="615856" y="736167"/>
                </a:lnTo>
                <a:lnTo>
                  <a:pt x="614070" y="735499"/>
                </a:lnTo>
                <a:lnTo>
                  <a:pt x="611093" y="733269"/>
                </a:lnTo>
                <a:lnTo>
                  <a:pt x="608414" y="730370"/>
                </a:lnTo>
                <a:lnTo>
                  <a:pt x="605735" y="727247"/>
                </a:lnTo>
                <a:lnTo>
                  <a:pt x="603950" y="723902"/>
                </a:lnTo>
                <a:lnTo>
                  <a:pt x="600974" y="724347"/>
                </a:lnTo>
                <a:lnTo>
                  <a:pt x="598295" y="725016"/>
                </a:lnTo>
                <a:lnTo>
                  <a:pt x="593234" y="726355"/>
                </a:lnTo>
                <a:lnTo>
                  <a:pt x="588770" y="728362"/>
                </a:lnTo>
                <a:lnTo>
                  <a:pt x="584305" y="730370"/>
                </a:lnTo>
                <a:lnTo>
                  <a:pt x="580137" y="732598"/>
                </a:lnTo>
                <a:lnTo>
                  <a:pt x="575672" y="734830"/>
                </a:lnTo>
                <a:lnTo>
                  <a:pt x="570612" y="736613"/>
                </a:lnTo>
                <a:lnTo>
                  <a:pt x="568231" y="737059"/>
                </a:lnTo>
                <a:lnTo>
                  <a:pt x="565552" y="737729"/>
                </a:lnTo>
                <a:lnTo>
                  <a:pt x="564957" y="734606"/>
                </a:lnTo>
                <a:lnTo>
                  <a:pt x="564957" y="731707"/>
                </a:lnTo>
                <a:lnTo>
                  <a:pt x="565850" y="729476"/>
                </a:lnTo>
                <a:lnTo>
                  <a:pt x="566743" y="727470"/>
                </a:lnTo>
                <a:lnTo>
                  <a:pt x="568529" y="723902"/>
                </a:lnTo>
                <a:lnTo>
                  <a:pt x="569124" y="721895"/>
                </a:lnTo>
                <a:lnTo>
                  <a:pt x="569720" y="719665"/>
                </a:lnTo>
                <a:lnTo>
                  <a:pt x="555730" y="709183"/>
                </a:lnTo>
                <a:lnTo>
                  <a:pt x="542037" y="698703"/>
                </a:lnTo>
                <a:lnTo>
                  <a:pt x="528643" y="687998"/>
                </a:lnTo>
                <a:lnTo>
                  <a:pt x="515546" y="676848"/>
                </a:lnTo>
                <a:lnTo>
                  <a:pt x="502747" y="665252"/>
                </a:lnTo>
                <a:lnTo>
                  <a:pt x="496199" y="659007"/>
                </a:lnTo>
                <a:lnTo>
                  <a:pt x="490245" y="652763"/>
                </a:lnTo>
                <a:lnTo>
                  <a:pt x="484589" y="646296"/>
                </a:lnTo>
                <a:lnTo>
                  <a:pt x="478934" y="639829"/>
                </a:lnTo>
                <a:lnTo>
                  <a:pt x="473279" y="633139"/>
                </a:lnTo>
                <a:lnTo>
                  <a:pt x="467921" y="626002"/>
                </a:lnTo>
                <a:lnTo>
                  <a:pt x="459289" y="626226"/>
                </a:lnTo>
                <a:lnTo>
                  <a:pt x="455122" y="626226"/>
                </a:lnTo>
                <a:lnTo>
                  <a:pt x="450955" y="626226"/>
                </a:lnTo>
                <a:lnTo>
                  <a:pt x="447383" y="625779"/>
                </a:lnTo>
                <a:lnTo>
                  <a:pt x="443513" y="625111"/>
                </a:lnTo>
                <a:lnTo>
                  <a:pt x="442025" y="624219"/>
                </a:lnTo>
                <a:lnTo>
                  <a:pt x="440536" y="623771"/>
                </a:lnTo>
                <a:lnTo>
                  <a:pt x="439346" y="622881"/>
                </a:lnTo>
                <a:lnTo>
                  <a:pt x="438155" y="621766"/>
                </a:lnTo>
                <a:lnTo>
                  <a:pt x="441727" y="618196"/>
                </a:lnTo>
                <a:lnTo>
                  <a:pt x="445001" y="615075"/>
                </a:lnTo>
                <a:lnTo>
                  <a:pt x="448871" y="612844"/>
                </a:lnTo>
                <a:lnTo>
                  <a:pt x="452145" y="611284"/>
                </a:lnTo>
                <a:lnTo>
                  <a:pt x="455419" y="610170"/>
                </a:lnTo>
                <a:lnTo>
                  <a:pt x="458991" y="609723"/>
                </a:lnTo>
                <a:lnTo>
                  <a:pt x="462563" y="609723"/>
                </a:lnTo>
                <a:lnTo>
                  <a:pt x="466135" y="610170"/>
                </a:lnTo>
                <a:lnTo>
                  <a:pt x="470005" y="611061"/>
                </a:lnTo>
                <a:lnTo>
                  <a:pt x="473279" y="612399"/>
                </a:lnTo>
                <a:lnTo>
                  <a:pt x="477149" y="614182"/>
                </a:lnTo>
                <a:lnTo>
                  <a:pt x="480720" y="616190"/>
                </a:lnTo>
                <a:lnTo>
                  <a:pt x="484292" y="618421"/>
                </a:lnTo>
                <a:lnTo>
                  <a:pt x="487864" y="620873"/>
                </a:lnTo>
                <a:lnTo>
                  <a:pt x="495901" y="626671"/>
                </a:lnTo>
                <a:lnTo>
                  <a:pt x="511676" y="638937"/>
                </a:lnTo>
                <a:lnTo>
                  <a:pt x="520011" y="644957"/>
                </a:lnTo>
                <a:lnTo>
                  <a:pt x="528345" y="650533"/>
                </a:lnTo>
                <a:lnTo>
                  <a:pt x="532810" y="652986"/>
                </a:lnTo>
                <a:lnTo>
                  <a:pt x="537275" y="655439"/>
                </a:lnTo>
                <a:lnTo>
                  <a:pt x="541740" y="657223"/>
                </a:lnTo>
                <a:lnTo>
                  <a:pt x="546205" y="658785"/>
                </a:lnTo>
                <a:lnTo>
                  <a:pt x="551264" y="660122"/>
                </a:lnTo>
                <a:lnTo>
                  <a:pt x="555730" y="661014"/>
                </a:lnTo>
                <a:lnTo>
                  <a:pt x="560492" y="661237"/>
                </a:lnTo>
                <a:lnTo>
                  <a:pt x="565552" y="661237"/>
                </a:lnTo>
                <a:lnTo>
                  <a:pt x="567338" y="658785"/>
                </a:lnTo>
                <a:lnTo>
                  <a:pt x="568529" y="656109"/>
                </a:lnTo>
                <a:lnTo>
                  <a:pt x="569124" y="653656"/>
                </a:lnTo>
                <a:lnTo>
                  <a:pt x="569720" y="651202"/>
                </a:lnTo>
                <a:lnTo>
                  <a:pt x="569720" y="648750"/>
                </a:lnTo>
                <a:lnTo>
                  <a:pt x="569720" y="646296"/>
                </a:lnTo>
                <a:lnTo>
                  <a:pt x="569124" y="641836"/>
                </a:lnTo>
                <a:lnTo>
                  <a:pt x="568826" y="637376"/>
                </a:lnTo>
                <a:lnTo>
                  <a:pt x="568826" y="635368"/>
                </a:lnTo>
                <a:lnTo>
                  <a:pt x="568826" y="633139"/>
                </a:lnTo>
                <a:lnTo>
                  <a:pt x="569720" y="631131"/>
                </a:lnTo>
                <a:lnTo>
                  <a:pt x="570315" y="629125"/>
                </a:lnTo>
                <a:lnTo>
                  <a:pt x="571803" y="627117"/>
                </a:lnTo>
                <a:lnTo>
                  <a:pt x="574184" y="625111"/>
                </a:lnTo>
                <a:lnTo>
                  <a:pt x="575672" y="625779"/>
                </a:lnTo>
                <a:lnTo>
                  <a:pt x="577458" y="626671"/>
                </a:lnTo>
                <a:lnTo>
                  <a:pt x="581626" y="629571"/>
                </a:lnTo>
                <a:lnTo>
                  <a:pt x="585793" y="633584"/>
                </a:lnTo>
                <a:lnTo>
                  <a:pt x="589960" y="636706"/>
                </a:lnTo>
                <a:lnTo>
                  <a:pt x="591746" y="637821"/>
                </a:lnTo>
                <a:lnTo>
                  <a:pt x="593830" y="638492"/>
                </a:lnTo>
                <a:lnTo>
                  <a:pt x="594425" y="638714"/>
                </a:lnTo>
                <a:lnTo>
                  <a:pt x="595318" y="638492"/>
                </a:lnTo>
                <a:lnTo>
                  <a:pt x="595913" y="638492"/>
                </a:lnTo>
                <a:lnTo>
                  <a:pt x="596806" y="637821"/>
                </a:lnTo>
                <a:lnTo>
                  <a:pt x="597699" y="636261"/>
                </a:lnTo>
                <a:lnTo>
                  <a:pt x="598592" y="633584"/>
                </a:lnTo>
                <a:lnTo>
                  <a:pt x="599485" y="630017"/>
                </a:lnTo>
                <a:lnTo>
                  <a:pt x="599485" y="624888"/>
                </a:lnTo>
                <a:lnTo>
                  <a:pt x="601568" y="625111"/>
                </a:lnTo>
                <a:lnTo>
                  <a:pt x="603355" y="626002"/>
                </a:lnTo>
                <a:lnTo>
                  <a:pt x="605438" y="626894"/>
                </a:lnTo>
                <a:lnTo>
                  <a:pt x="606926" y="628231"/>
                </a:lnTo>
                <a:lnTo>
                  <a:pt x="609605" y="630908"/>
                </a:lnTo>
                <a:lnTo>
                  <a:pt x="611689" y="634254"/>
                </a:lnTo>
                <a:lnTo>
                  <a:pt x="614368" y="637376"/>
                </a:lnTo>
                <a:lnTo>
                  <a:pt x="615558" y="638714"/>
                </a:lnTo>
                <a:lnTo>
                  <a:pt x="617047" y="639829"/>
                </a:lnTo>
                <a:lnTo>
                  <a:pt x="618535" y="640945"/>
                </a:lnTo>
                <a:lnTo>
                  <a:pt x="620321" y="641836"/>
                </a:lnTo>
                <a:lnTo>
                  <a:pt x="622702" y="642281"/>
                </a:lnTo>
                <a:lnTo>
                  <a:pt x="625083" y="642728"/>
                </a:lnTo>
                <a:lnTo>
                  <a:pt x="624191" y="644957"/>
                </a:lnTo>
                <a:lnTo>
                  <a:pt x="623297" y="646296"/>
                </a:lnTo>
                <a:lnTo>
                  <a:pt x="622405" y="647412"/>
                </a:lnTo>
                <a:lnTo>
                  <a:pt x="621214" y="648079"/>
                </a:lnTo>
                <a:lnTo>
                  <a:pt x="620023" y="648079"/>
                </a:lnTo>
                <a:lnTo>
                  <a:pt x="618535" y="647633"/>
                </a:lnTo>
                <a:lnTo>
                  <a:pt x="615856" y="646520"/>
                </a:lnTo>
                <a:lnTo>
                  <a:pt x="612880" y="645181"/>
                </a:lnTo>
                <a:lnTo>
                  <a:pt x="609605" y="643397"/>
                </a:lnTo>
                <a:lnTo>
                  <a:pt x="608117" y="642951"/>
                </a:lnTo>
                <a:lnTo>
                  <a:pt x="606629" y="642728"/>
                </a:lnTo>
                <a:lnTo>
                  <a:pt x="604843" y="642728"/>
                </a:lnTo>
                <a:lnTo>
                  <a:pt x="603950" y="642951"/>
                </a:lnTo>
                <a:lnTo>
                  <a:pt x="604247" y="646520"/>
                </a:lnTo>
                <a:lnTo>
                  <a:pt x="605438" y="649418"/>
                </a:lnTo>
                <a:lnTo>
                  <a:pt x="606926" y="651871"/>
                </a:lnTo>
                <a:lnTo>
                  <a:pt x="608712" y="653877"/>
                </a:lnTo>
                <a:lnTo>
                  <a:pt x="611093" y="655662"/>
                </a:lnTo>
                <a:lnTo>
                  <a:pt x="613177" y="656777"/>
                </a:lnTo>
                <a:lnTo>
                  <a:pt x="615856" y="657223"/>
                </a:lnTo>
                <a:lnTo>
                  <a:pt x="618535" y="657892"/>
                </a:lnTo>
                <a:lnTo>
                  <a:pt x="621214" y="658116"/>
                </a:lnTo>
                <a:lnTo>
                  <a:pt x="624191" y="658116"/>
                </a:lnTo>
                <a:lnTo>
                  <a:pt x="630143" y="657669"/>
                </a:lnTo>
                <a:lnTo>
                  <a:pt x="641752" y="655885"/>
                </a:lnTo>
                <a:lnTo>
                  <a:pt x="644133" y="661014"/>
                </a:lnTo>
                <a:lnTo>
                  <a:pt x="645920" y="666143"/>
                </a:lnTo>
                <a:lnTo>
                  <a:pt x="648896" y="675732"/>
                </a:lnTo>
                <a:lnTo>
                  <a:pt x="651277" y="684875"/>
                </a:lnTo>
                <a:lnTo>
                  <a:pt x="653063" y="694241"/>
                </a:lnTo>
                <a:lnTo>
                  <a:pt x="655445" y="703608"/>
                </a:lnTo>
                <a:lnTo>
                  <a:pt x="658123" y="712975"/>
                </a:lnTo>
                <a:lnTo>
                  <a:pt x="659910" y="717657"/>
                </a:lnTo>
                <a:lnTo>
                  <a:pt x="662291" y="722564"/>
                </a:lnTo>
                <a:lnTo>
                  <a:pt x="664374" y="727470"/>
                </a:lnTo>
                <a:lnTo>
                  <a:pt x="667351" y="732376"/>
                </a:lnTo>
                <a:lnTo>
                  <a:pt x="665564" y="734830"/>
                </a:lnTo>
                <a:lnTo>
                  <a:pt x="663481" y="737059"/>
                </a:lnTo>
                <a:lnTo>
                  <a:pt x="661100" y="739066"/>
                </a:lnTo>
                <a:lnTo>
                  <a:pt x="658421" y="741074"/>
                </a:lnTo>
                <a:lnTo>
                  <a:pt x="655742" y="742858"/>
                </a:lnTo>
                <a:lnTo>
                  <a:pt x="653658" y="745088"/>
                </a:lnTo>
                <a:lnTo>
                  <a:pt x="651575" y="747540"/>
                </a:lnTo>
                <a:lnTo>
                  <a:pt x="650682" y="750663"/>
                </a:lnTo>
                <a:lnTo>
                  <a:pt x="653658" y="752670"/>
                </a:lnTo>
                <a:lnTo>
                  <a:pt x="656635" y="754007"/>
                </a:lnTo>
                <a:lnTo>
                  <a:pt x="659910" y="755123"/>
                </a:lnTo>
                <a:lnTo>
                  <a:pt x="663481" y="755346"/>
                </a:lnTo>
                <a:lnTo>
                  <a:pt x="666755" y="755346"/>
                </a:lnTo>
                <a:lnTo>
                  <a:pt x="670029" y="754900"/>
                </a:lnTo>
                <a:lnTo>
                  <a:pt x="673602" y="753785"/>
                </a:lnTo>
                <a:lnTo>
                  <a:pt x="676876" y="752670"/>
                </a:lnTo>
                <a:lnTo>
                  <a:pt x="679852" y="750663"/>
                </a:lnTo>
                <a:lnTo>
                  <a:pt x="682829" y="748656"/>
                </a:lnTo>
                <a:lnTo>
                  <a:pt x="685508" y="746425"/>
                </a:lnTo>
                <a:lnTo>
                  <a:pt x="687889" y="743972"/>
                </a:lnTo>
                <a:lnTo>
                  <a:pt x="689675" y="741296"/>
                </a:lnTo>
                <a:lnTo>
                  <a:pt x="691163" y="738175"/>
                </a:lnTo>
                <a:lnTo>
                  <a:pt x="692354" y="735499"/>
                </a:lnTo>
                <a:lnTo>
                  <a:pt x="692652" y="732376"/>
                </a:lnTo>
                <a:lnTo>
                  <a:pt x="696223" y="735052"/>
                </a:lnTo>
                <a:lnTo>
                  <a:pt x="700093" y="737951"/>
                </a:lnTo>
                <a:lnTo>
                  <a:pt x="703962" y="740180"/>
                </a:lnTo>
                <a:lnTo>
                  <a:pt x="708427" y="742411"/>
                </a:lnTo>
                <a:lnTo>
                  <a:pt x="712892" y="744419"/>
                </a:lnTo>
                <a:lnTo>
                  <a:pt x="717655" y="746203"/>
                </a:lnTo>
                <a:lnTo>
                  <a:pt x="726882" y="749547"/>
                </a:lnTo>
                <a:lnTo>
                  <a:pt x="731347" y="751555"/>
                </a:lnTo>
                <a:lnTo>
                  <a:pt x="736110" y="753562"/>
                </a:lnTo>
                <a:lnTo>
                  <a:pt x="739979" y="755792"/>
                </a:lnTo>
                <a:lnTo>
                  <a:pt x="744146" y="758021"/>
                </a:lnTo>
                <a:lnTo>
                  <a:pt x="748016" y="760921"/>
                </a:lnTo>
                <a:lnTo>
                  <a:pt x="751290" y="764266"/>
                </a:lnTo>
                <a:lnTo>
                  <a:pt x="753969" y="767833"/>
                </a:lnTo>
                <a:lnTo>
                  <a:pt x="756350" y="772071"/>
                </a:lnTo>
                <a:lnTo>
                  <a:pt x="756945" y="778093"/>
                </a:lnTo>
                <a:lnTo>
                  <a:pt x="756945" y="783668"/>
                </a:lnTo>
                <a:lnTo>
                  <a:pt x="756945" y="788796"/>
                </a:lnTo>
                <a:lnTo>
                  <a:pt x="756350" y="793480"/>
                </a:lnTo>
                <a:lnTo>
                  <a:pt x="755457" y="797940"/>
                </a:lnTo>
                <a:lnTo>
                  <a:pt x="754564" y="801954"/>
                </a:lnTo>
                <a:lnTo>
                  <a:pt x="753373" y="806191"/>
                </a:lnTo>
                <a:lnTo>
                  <a:pt x="751885" y="809982"/>
                </a:lnTo>
                <a:lnTo>
                  <a:pt x="748314" y="817119"/>
                </a:lnTo>
                <a:lnTo>
                  <a:pt x="745337" y="824478"/>
                </a:lnTo>
                <a:lnTo>
                  <a:pt x="742062" y="831837"/>
                </a:lnTo>
                <a:lnTo>
                  <a:pt x="740872" y="835851"/>
                </a:lnTo>
                <a:lnTo>
                  <a:pt x="739681" y="839865"/>
                </a:lnTo>
                <a:lnTo>
                  <a:pt x="741170" y="843210"/>
                </a:lnTo>
                <a:lnTo>
                  <a:pt x="743551" y="845886"/>
                </a:lnTo>
                <a:lnTo>
                  <a:pt x="745635" y="848563"/>
                </a:lnTo>
                <a:lnTo>
                  <a:pt x="748016" y="850792"/>
                </a:lnTo>
                <a:lnTo>
                  <a:pt x="750992" y="853023"/>
                </a:lnTo>
                <a:lnTo>
                  <a:pt x="753969" y="854807"/>
                </a:lnTo>
                <a:lnTo>
                  <a:pt x="756945" y="856368"/>
                </a:lnTo>
                <a:lnTo>
                  <a:pt x="760517" y="857929"/>
                </a:lnTo>
                <a:lnTo>
                  <a:pt x="767661" y="860381"/>
                </a:lnTo>
                <a:lnTo>
                  <a:pt x="775102" y="862611"/>
                </a:lnTo>
                <a:lnTo>
                  <a:pt x="790581" y="866180"/>
                </a:lnTo>
                <a:lnTo>
                  <a:pt x="790878" y="871086"/>
                </a:lnTo>
                <a:lnTo>
                  <a:pt x="792069" y="875546"/>
                </a:lnTo>
                <a:lnTo>
                  <a:pt x="793557" y="879560"/>
                </a:lnTo>
                <a:lnTo>
                  <a:pt x="795343" y="883574"/>
                </a:lnTo>
                <a:lnTo>
                  <a:pt x="797724" y="886919"/>
                </a:lnTo>
                <a:lnTo>
                  <a:pt x="800701" y="890264"/>
                </a:lnTo>
                <a:lnTo>
                  <a:pt x="803677" y="893164"/>
                </a:lnTo>
                <a:lnTo>
                  <a:pt x="807249" y="895839"/>
                </a:lnTo>
                <a:lnTo>
                  <a:pt x="810821" y="898739"/>
                </a:lnTo>
                <a:lnTo>
                  <a:pt x="814691" y="900968"/>
                </a:lnTo>
                <a:lnTo>
                  <a:pt x="819156" y="903198"/>
                </a:lnTo>
                <a:lnTo>
                  <a:pt x="823323" y="905429"/>
                </a:lnTo>
                <a:lnTo>
                  <a:pt x="832848" y="909438"/>
                </a:lnTo>
                <a:lnTo>
                  <a:pt x="842373" y="913452"/>
                </a:lnTo>
                <a:lnTo>
                  <a:pt x="852195" y="917243"/>
                </a:lnTo>
                <a:lnTo>
                  <a:pt x="862018" y="921257"/>
                </a:lnTo>
                <a:lnTo>
                  <a:pt x="871543" y="925717"/>
                </a:lnTo>
                <a:lnTo>
                  <a:pt x="876008" y="927947"/>
                </a:lnTo>
                <a:lnTo>
                  <a:pt x="880473" y="930624"/>
                </a:lnTo>
                <a:lnTo>
                  <a:pt x="884640" y="933300"/>
                </a:lnTo>
                <a:lnTo>
                  <a:pt x="888509" y="936421"/>
                </a:lnTo>
                <a:lnTo>
                  <a:pt x="892081" y="939544"/>
                </a:lnTo>
                <a:lnTo>
                  <a:pt x="895654" y="942889"/>
                </a:lnTo>
                <a:lnTo>
                  <a:pt x="898630" y="946903"/>
                </a:lnTo>
                <a:lnTo>
                  <a:pt x="901308" y="950917"/>
                </a:lnTo>
                <a:lnTo>
                  <a:pt x="903392" y="955154"/>
                </a:lnTo>
                <a:lnTo>
                  <a:pt x="904881" y="959837"/>
                </a:lnTo>
                <a:lnTo>
                  <a:pt x="914108" y="962736"/>
                </a:lnTo>
                <a:lnTo>
                  <a:pt x="923037" y="965189"/>
                </a:lnTo>
                <a:lnTo>
                  <a:pt x="931967" y="967419"/>
                </a:lnTo>
                <a:lnTo>
                  <a:pt x="941492" y="969872"/>
                </a:lnTo>
                <a:lnTo>
                  <a:pt x="951017" y="971657"/>
                </a:lnTo>
                <a:lnTo>
                  <a:pt x="960244" y="973664"/>
                </a:lnTo>
                <a:lnTo>
                  <a:pt x="970067" y="975224"/>
                </a:lnTo>
                <a:lnTo>
                  <a:pt x="979890" y="976563"/>
                </a:lnTo>
                <a:lnTo>
                  <a:pt x="989415" y="977454"/>
                </a:lnTo>
                <a:lnTo>
                  <a:pt x="999238" y="978124"/>
                </a:lnTo>
                <a:lnTo>
                  <a:pt x="1008465" y="978793"/>
                </a:lnTo>
                <a:lnTo>
                  <a:pt x="1017990" y="979015"/>
                </a:lnTo>
                <a:lnTo>
                  <a:pt x="1026919" y="978793"/>
                </a:lnTo>
                <a:lnTo>
                  <a:pt x="1036444" y="978569"/>
                </a:lnTo>
                <a:lnTo>
                  <a:pt x="1045077" y="977678"/>
                </a:lnTo>
                <a:lnTo>
                  <a:pt x="1053709" y="976563"/>
                </a:lnTo>
                <a:lnTo>
                  <a:pt x="1054006" y="978793"/>
                </a:lnTo>
                <a:lnTo>
                  <a:pt x="1054304" y="980577"/>
                </a:lnTo>
                <a:lnTo>
                  <a:pt x="1054006" y="981914"/>
                </a:lnTo>
                <a:lnTo>
                  <a:pt x="1053709" y="983253"/>
                </a:lnTo>
                <a:lnTo>
                  <a:pt x="1053411" y="984368"/>
                </a:lnTo>
                <a:lnTo>
                  <a:pt x="1052518" y="985259"/>
                </a:lnTo>
                <a:lnTo>
                  <a:pt x="1050732" y="987045"/>
                </a:lnTo>
                <a:lnTo>
                  <a:pt x="1048648" y="988382"/>
                </a:lnTo>
                <a:lnTo>
                  <a:pt x="1046863" y="989719"/>
                </a:lnTo>
                <a:lnTo>
                  <a:pt x="1046565" y="990612"/>
                </a:lnTo>
                <a:lnTo>
                  <a:pt x="1045672" y="991727"/>
                </a:lnTo>
                <a:lnTo>
                  <a:pt x="1045375" y="993288"/>
                </a:lnTo>
                <a:lnTo>
                  <a:pt x="1045375" y="994626"/>
                </a:lnTo>
                <a:lnTo>
                  <a:pt x="1051327" y="996856"/>
                </a:lnTo>
                <a:lnTo>
                  <a:pt x="1058173" y="998194"/>
                </a:lnTo>
                <a:lnTo>
                  <a:pt x="1065317" y="999309"/>
                </a:lnTo>
                <a:lnTo>
                  <a:pt x="1072461" y="1000424"/>
                </a:lnTo>
                <a:lnTo>
                  <a:pt x="1087046" y="1002209"/>
                </a:lnTo>
                <a:lnTo>
                  <a:pt x="1094785" y="1003100"/>
                </a:lnTo>
                <a:lnTo>
                  <a:pt x="1101929" y="1004215"/>
                </a:lnTo>
                <a:lnTo>
                  <a:pt x="1108775" y="1005554"/>
                </a:lnTo>
                <a:lnTo>
                  <a:pt x="1115026" y="1007560"/>
                </a:lnTo>
                <a:lnTo>
                  <a:pt x="1118003" y="1008675"/>
                </a:lnTo>
                <a:lnTo>
                  <a:pt x="1120682" y="1009790"/>
                </a:lnTo>
                <a:lnTo>
                  <a:pt x="1123361" y="1011129"/>
                </a:lnTo>
                <a:lnTo>
                  <a:pt x="1126040" y="1012912"/>
                </a:lnTo>
                <a:lnTo>
                  <a:pt x="1128718" y="1014919"/>
                </a:lnTo>
                <a:lnTo>
                  <a:pt x="1130504" y="1016927"/>
                </a:lnTo>
                <a:lnTo>
                  <a:pt x="1132290" y="1019157"/>
                </a:lnTo>
                <a:lnTo>
                  <a:pt x="1134374" y="1021609"/>
                </a:lnTo>
                <a:lnTo>
                  <a:pt x="1135862" y="1024509"/>
                </a:lnTo>
                <a:lnTo>
                  <a:pt x="1136755" y="1027631"/>
                </a:lnTo>
                <a:lnTo>
                  <a:pt x="1137946" y="1030753"/>
                </a:lnTo>
                <a:lnTo>
                  <a:pt x="1138838" y="1034321"/>
                </a:lnTo>
                <a:lnTo>
                  <a:pt x="1146578" y="1035213"/>
                </a:lnTo>
                <a:lnTo>
                  <a:pt x="1150660" y="1035722"/>
                </a:lnTo>
                <a:lnTo>
                  <a:pt x="1150446" y="1034923"/>
                </a:lnTo>
                <a:lnTo>
                  <a:pt x="1150148" y="1034033"/>
                </a:lnTo>
                <a:lnTo>
                  <a:pt x="1149256" y="1033363"/>
                </a:lnTo>
                <a:lnTo>
                  <a:pt x="1148065" y="1032918"/>
                </a:lnTo>
                <a:lnTo>
                  <a:pt x="1146279" y="1032248"/>
                </a:lnTo>
                <a:lnTo>
                  <a:pt x="1143898" y="1032025"/>
                </a:lnTo>
                <a:lnTo>
                  <a:pt x="1141814" y="1031356"/>
                </a:lnTo>
                <a:lnTo>
                  <a:pt x="1140028" y="1030688"/>
                </a:lnTo>
                <a:lnTo>
                  <a:pt x="1139135" y="1030018"/>
                </a:lnTo>
                <a:lnTo>
                  <a:pt x="1138243" y="1029127"/>
                </a:lnTo>
                <a:lnTo>
                  <a:pt x="1137945" y="1028458"/>
                </a:lnTo>
                <a:lnTo>
                  <a:pt x="1137945" y="1026896"/>
                </a:lnTo>
                <a:lnTo>
                  <a:pt x="1141516" y="1022436"/>
                </a:lnTo>
                <a:lnTo>
                  <a:pt x="1144493" y="1017976"/>
                </a:lnTo>
                <a:lnTo>
                  <a:pt x="1146577" y="1013070"/>
                </a:lnTo>
                <a:lnTo>
                  <a:pt x="1148660" y="1008387"/>
                </a:lnTo>
                <a:lnTo>
                  <a:pt x="1149553" y="1003480"/>
                </a:lnTo>
                <a:lnTo>
                  <a:pt x="1150744" y="998797"/>
                </a:lnTo>
                <a:lnTo>
                  <a:pt x="1151041" y="993669"/>
                </a:lnTo>
                <a:lnTo>
                  <a:pt x="1151637" y="988538"/>
                </a:lnTo>
                <a:lnTo>
                  <a:pt x="1151637" y="983186"/>
                </a:lnTo>
                <a:lnTo>
                  <a:pt x="1151041" y="977835"/>
                </a:lnTo>
                <a:lnTo>
                  <a:pt x="1149553" y="966684"/>
                </a:lnTo>
                <a:lnTo>
                  <a:pt x="1146279" y="941484"/>
                </a:lnTo>
                <a:lnTo>
                  <a:pt x="1147768" y="940369"/>
                </a:lnTo>
                <a:lnTo>
                  <a:pt x="1149553" y="939255"/>
                </a:lnTo>
                <a:lnTo>
                  <a:pt x="1151637" y="938363"/>
                </a:lnTo>
                <a:lnTo>
                  <a:pt x="1153423" y="937917"/>
                </a:lnTo>
                <a:lnTo>
                  <a:pt x="1155804" y="937248"/>
                </a:lnTo>
                <a:lnTo>
                  <a:pt x="1157887" y="937024"/>
                </a:lnTo>
                <a:lnTo>
                  <a:pt x="1163245" y="936802"/>
                </a:lnTo>
                <a:lnTo>
                  <a:pt x="1161460" y="933234"/>
                </a:lnTo>
                <a:lnTo>
                  <a:pt x="1159971" y="929888"/>
                </a:lnTo>
                <a:lnTo>
                  <a:pt x="1158781" y="926544"/>
                </a:lnTo>
                <a:lnTo>
                  <a:pt x="1157887" y="923198"/>
                </a:lnTo>
                <a:lnTo>
                  <a:pt x="1157292" y="920076"/>
                </a:lnTo>
                <a:lnTo>
                  <a:pt x="1156697" y="916954"/>
                </a:lnTo>
                <a:lnTo>
                  <a:pt x="1156697" y="911155"/>
                </a:lnTo>
                <a:lnTo>
                  <a:pt x="1157590" y="905357"/>
                </a:lnTo>
                <a:lnTo>
                  <a:pt x="1158781" y="899783"/>
                </a:lnTo>
                <a:lnTo>
                  <a:pt x="1160566" y="894208"/>
                </a:lnTo>
                <a:lnTo>
                  <a:pt x="1162352" y="888856"/>
                </a:lnTo>
                <a:lnTo>
                  <a:pt x="1166520" y="877481"/>
                </a:lnTo>
                <a:lnTo>
                  <a:pt x="1168008" y="871459"/>
                </a:lnTo>
                <a:lnTo>
                  <a:pt x="1169496" y="865662"/>
                </a:lnTo>
                <a:lnTo>
                  <a:pt x="1170389" y="859196"/>
                </a:lnTo>
                <a:lnTo>
                  <a:pt x="1170389" y="852283"/>
                </a:lnTo>
                <a:lnTo>
                  <a:pt x="1170091" y="848937"/>
                </a:lnTo>
                <a:lnTo>
                  <a:pt x="1169198" y="845369"/>
                </a:lnTo>
                <a:lnTo>
                  <a:pt x="1168603" y="841577"/>
                </a:lnTo>
                <a:lnTo>
                  <a:pt x="1167413" y="837787"/>
                </a:lnTo>
                <a:lnTo>
                  <a:pt x="1176045" y="837787"/>
                </a:lnTo>
                <a:lnTo>
                  <a:pt x="1184677" y="836895"/>
                </a:lnTo>
                <a:lnTo>
                  <a:pt x="1193011" y="835780"/>
                </a:lnTo>
                <a:lnTo>
                  <a:pt x="1200750" y="833772"/>
                </a:lnTo>
                <a:lnTo>
                  <a:pt x="1208489" y="831544"/>
                </a:lnTo>
                <a:lnTo>
                  <a:pt x="1215633" y="829090"/>
                </a:lnTo>
                <a:lnTo>
                  <a:pt x="1220791" y="826513"/>
                </a:lnTo>
                <a:lnTo>
                  <a:pt x="1218611" y="820240"/>
                </a:lnTo>
                <a:lnTo>
                  <a:pt x="1205812" y="787013"/>
                </a:lnTo>
                <a:lnTo>
                  <a:pt x="1194500" y="756238"/>
                </a:lnTo>
                <a:lnTo>
                  <a:pt x="1183784" y="727247"/>
                </a:lnTo>
                <a:lnTo>
                  <a:pt x="1179022" y="713197"/>
                </a:lnTo>
                <a:lnTo>
                  <a:pt x="1174557" y="698703"/>
                </a:lnTo>
                <a:lnTo>
                  <a:pt x="1170092" y="684207"/>
                </a:lnTo>
                <a:lnTo>
                  <a:pt x="1165925" y="668820"/>
                </a:lnTo>
                <a:lnTo>
                  <a:pt x="1161758" y="653432"/>
                </a:lnTo>
                <a:lnTo>
                  <a:pt x="1157888" y="637376"/>
                </a:lnTo>
                <a:lnTo>
                  <a:pt x="1154317" y="619981"/>
                </a:lnTo>
                <a:lnTo>
                  <a:pt x="1150745" y="602141"/>
                </a:lnTo>
                <a:lnTo>
                  <a:pt x="1150447" y="600581"/>
                </a:lnTo>
                <a:lnTo>
                  <a:pt x="1150149" y="599464"/>
                </a:lnTo>
                <a:lnTo>
                  <a:pt x="1149257" y="598573"/>
                </a:lnTo>
                <a:lnTo>
                  <a:pt x="1148066" y="597904"/>
                </a:lnTo>
                <a:lnTo>
                  <a:pt x="1147173" y="597458"/>
                </a:lnTo>
                <a:lnTo>
                  <a:pt x="1145982" y="597235"/>
                </a:lnTo>
                <a:lnTo>
                  <a:pt x="1143006" y="596788"/>
                </a:lnTo>
                <a:lnTo>
                  <a:pt x="1140327" y="596343"/>
                </a:lnTo>
                <a:lnTo>
                  <a:pt x="1137648" y="595896"/>
                </a:lnTo>
                <a:lnTo>
                  <a:pt x="1136159" y="595451"/>
                </a:lnTo>
                <a:lnTo>
                  <a:pt x="1135267" y="595005"/>
                </a:lnTo>
                <a:lnTo>
                  <a:pt x="1134374" y="594113"/>
                </a:lnTo>
                <a:lnTo>
                  <a:pt x="1133778" y="592998"/>
                </a:lnTo>
                <a:lnTo>
                  <a:pt x="1134671" y="591436"/>
                </a:lnTo>
                <a:lnTo>
                  <a:pt x="1135267" y="589430"/>
                </a:lnTo>
                <a:lnTo>
                  <a:pt x="1136755" y="585193"/>
                </a:lnTo>
                <a:lnTo>
                  <a:pt x="1137648" y="580509"/>
                </a:lnTo>
                <a:lnTo>
                  <a:pt x="1139136" y="576050"/>
                </a:lnTo>
                <a:lnTo>
                  <a:pt x="1140624" y="572258"/>
                </a:lnTo>
                <a:lnTo>
                  <a:pt x="1141517" y="570474"/>
                </a:lnTo>
                <a:lnTo>
                  <a:pt x="1143006" y="568689"/>
                </a:lnTo>
                <a:lnTo>
                  <a:pt x="1144494" y="567575"/>
                </a:lnTo>
                <a:lnTo>
                  <a:pt x="1146280" y="566683"/>
                </a:lnTo>
                <a:lnTo>
                  <a:pt x="1148066" y="566236"/>
                </a:lnTo>
                <a:lnTo>
                  <a:pt x="1150745" y="566014"/>
                </a:lnTo>
                <a:lnTo>
                  <a:pt x="1150447" y="564898"/>
                </a:lnTo>
                <a:lnTo>
                  <a:pt x="1150149" y="564007"/>
                </a:lnTo>
                <a:lnTo>
                  <a:pt x="1149257" y="563338"/>
                </a:lnTo>
                <a:lnTo>
                  <a:pt x="1148066" y="562892"/>
                </a:lnTo>
                <a:lnTo>
                  <a:pt x="1146280" y="562222"/>
                </a:lnTo>
                <a:lnTo>
                  <a:pt x="1143899" y="562000"/>
                </a:lnTo>
                <a:lnTo>
                  <a:pt x="1141815" y="561331"/>
                </a:lnTo>
                <a:lnTo>
                  <a:pt x="1140029" y="560662"/>
                </a:lnTo>
                <a:lnTo>
                  <a:pt x="1139136" y="559992"/>
                </a:lnTo>
                <a:lnTo>
                  <a:pt x="1138244" y="559102"/>
                </a:lnTo>
                <a:lnTo>
                  <a:pt x="1137946" y="558432"/>
                </a:lnTo>
                <a:lnTo>
                  <a:pt x="1137946" y="556871"/>
                </a:lnTo>
                <a:lnTo>
                  <a:pt x="1141517" y="552411"/>
                </a:lnTo>
                <a:lnTo>
                  <a:pt x="1144494" y="547951"/>
                </a:lnTo>
                <a:lnTo>
                  <a:pt x="1146578" y="543045"/>
                </a:lnTo>
                <a:lnTo>
                  <a:pt x="1148661" y="538362"/>
                </a:lnTo>
                <a:lnTo>
                  <a:pt x="1149554" y="533455"/>
                </a:lnTo>
                <a:lnTo>
                  <a:pt x="1150745" y="528772"/>
                </a:lnTo>
                <a:lnTo>
                  <a:pt x="1151042" y="523643"/>
                </a:lnTo>
                <a:lnTo>
                  <a:pt x="1151638" y="518512"/>
                </a:lnTo>
                <a:lnTo>
                  <a:pt x="1151638" y="513161"/>
                </a:lnTo>
                <a:lnTo>
                  <a:pt x="1151042" y="507810"/>
                </a:lnTo>
                <a:lnTo>
                  <a:pt x="1149554" y="496659"/>
                </a:lnTo>
                <a:lnTo>
                  <a:pt x="1146280" y="471459"/>
                </a:lnTo>
                <a:lnTo>
                  <a:pt x="1147769" y="470344"/>
                </a:lnTo>
                <a:lnTo>
                  <a:pt x="1149554" y="469230"/>
                </a:lnTo>
                <a:lnTo>
                  <a:pt x="1151638" y="468338"/>
                </a:lnTo>
                <a:lnTo>
                  <a:pt x="1153424" y="467892"/>
                </a:lnTo>
                <a:lnTo>
                  <a:pt x="1155805" y="467223"/>
                </a:lnTo>
                <a:lnTo>
                  <a:pt x="1157888" y="466999"/>
                </a:lnTo>
                <a:lnTo>
                  <a:pt x="1163246" y="466777"/>
                </a:lnTo>
                <a:lnTo>
                  <a:pt x="1161461" y="463208"/>
                </a:lnTo>
                <a:lnTo>
                  <a:pt x="1159972" y="459862"/>
                </a:lnTo>
                <a:lnTo>
                  <a:pt x="1158782" y="456518"/>
                </a:lnTo>
                <a:lnTo>
                  <a:pt x="1157888" y="453172"/>
                </a:lnTo>
                <a:lnTo>
                  <a:pt x="1157293" y="450051"/>
                </a:lnTo>
                <a:lnTo>
                  <a:pt x="1156698" y="446928"/>
                </a:lnTo>
                <a:lnTo>
                  <a:pt x="1156698" y="441130"/>
                </a:lnTo>
                <a:lnTo>
                  <a:pt x="1157591" y="435332"/>
                </a:lnTo>
                <a:lnTo>
                  <a:pt x="1158782" y="429758"/>
                </a:lnTo>
                <a:lnTo>
                  <a:pt x="1160567" y="424183"/>
                </a:lnTo>
                <a:lnTo>
                  <a:pt x="1162353" y="418831"/>
                </a:lnTo>
                <a:lnTo>
                  <a:pt x="1166521" y="407456"/>
                </a:lnTo>
                <a:lnTo>
                  <a:pt x="1168009" y="401434"/>
                </a:lnTo>
                <a:lnTo>
                  <a:pt x="1169497" y="395637"/>
                </a:lnTo>
                <a:lnTo>
                  <a:pt x="1170390" y="389171"/>
                </a:lnTo>
                <a:lnTo>
                  <a:pt x="1170390" y="382258"/>
                </a:lnTo>
                <a:lnTo>
                  <a:pt x="1170092" y="378912"/>
                </a:lnTo>
                <a:lnTo>
                  <a:pt x="1169199" y="375343"/>
                </a:lnTo>
                <a:lnTo>
                  <a:pt x="1168604" y="371552"/>
                </a:lnTo>
                <a:lnTo>
                  <a:pt x="1167414" y="367762"/>
                </a:lnTo>
                <a:lnTo>
                  <a:pt x="1176046" y="367762"/>
                </a:lnTo>
                <a:lnTo>
                  <a:pt x="1184678" y="366870"/>
                </a:lnTo>
                <a:lnTo>
                  <a:pt x="1193012" y="365755"/>
                </a:lnTo>
                <a:lnTo>
                  <a:pt x="1200751" y="363747"/>
                </a:lnTo>
                <a:lnTo>
                  <a:pt x="1208490" y="361519"/>
                </a:lnTo>
                <a:lnTo>
                  <a:pt x="1215634" y="359064"/>
                </a:lnTo>
                <a:lnTo>
                  <a:pt x="1222778" y="355496"/>
                </a:lnTo>
                <a:lnTo>
                  <a:pt x="1229922" y="352151"/>
                </a:lnTo>
                <a:lnTo>
                  <a:pt x="1236767" y="348137"/>
                </a:lnTo>
                <a:lnTo>
                  <a:pt x="1243018" y="344347"/>
                </a:lnTo>
                <a:lnTo>
                  <a:pt x="1249567" y="339886"/>
                </a:lnTo>
                <a:lnTo>
                  <a:pt x="1255817" y="335202"/>
                </a:lnTo>
                <a:lnTo>
                  <a:pt x="1268319" y="325614"/>
                </a:lnTo>
                <a:lnTo>
                  <a:pt x="1280225" y="315801"/>
                </a:lnTo>
                <a:lnTo>
                  <a:pt x="1292429" y="305765"/>
                </a:lnTo>
                <a:lnTo>
                  <a:pt x="1304633" y="296176"/>
                </a:lnTo>
                <a:lnTo>
                  <a:pt x="1311182" y="291270"/>
                </a:lnTo>
                <a:lnTo>
                  <a:pt x="1317432" y="286809"/>
                </a:lnTo>
                <a:lnTo>
                  <a:pt x="1323981" y="282796"/>
                </a:lnTo>
                <a:lnTo>
                  <a:pt x="1330827" y="278782"/>
                </a:lnTo>
                <a:lnTo>
                  <a:pt x="1337376" y="275215"/>
                </a:lnTo>
                <a:lnTo>
                  <a:pt x="1344222" y="271870"/>
                </a:lnTo>
                <a:lnTo>
                  <a:pt x="1351663" y="268969"/>
                </a:lnTo>
                <a:lnTo>
                  <a:pt x="1359104" y="266516"/>
                </a:lnTo>
                <a:lnTo>
                  <a:pt x="1366844" y="264733"/>
                </a:lnTo>
                <a:lnTo>
                  <a:pt x="1374880" y="263173"/>
                </a:lnTo>
                <a:lnTo>
                  <a:pt x="1382916" y="262279"/>
                </a:lnTo>
                <a:lnTo>
                  <a:pt x="1391847" y="262056"/>
                </a:lnTo>
                <a:lnTo>
                  <a:pt x="1392144" y="266071"/>
                </a:lnTo>
                <a:lnTo>
                  <a:pt x="1392739" y="270085"/>
                </a:lnTo>
                <a:lnTo>
                  <a:pt x="1393930" y="273429"/>
                </a:lnTo>
                <a:lnTo>
                  <a:pt x="1395121" y="276551"/>
                </a:lnTo>
                <a:lnTo>
                  <a:pt x="1396609" y="279451"/>
                </a:lnTo>
                <a:lnTo>
                  <a:pt x="1398395" y="281905"/>
                </a:lnTo>
                <a:lnTo>
                  <a:pt x="1400478" y="284134"/>
                </a:lnTo>
                <a:lnTo>
                  <a:pt x="1402562" y="286587"/>
                </a:lnTo>
                <a:lnTo>
                  <a:pt x="1407026" y="290601"/>
                </a:lnTo>
                <a:lnTo>
                  <a:pt x="1412086" y="294392"/>
                </a:lnTo>
                <a:lnTo>
                  <a:pt x="1416849" y="298406"/>
                </a:lnTo>
                <a:lnTo>
                  <a:pt x="1421315" y="302198"/>
                </a:lnTo>
                <a:lnTo>
                  <a:pt x="1413278" y="309111"/>
                </a:lnTo>
                <a:lnTo>
                  <a:pt x="1404645" y="315801"/>
                </a:lnTo>
                <a:lnTo>
                  <a:pt x="1395417" y="322046"/>
                </a:lnTo>
                <a:lnTo>
                  <a:pt x="1386489" y="328289"/>
                </a:lnTo>
                <a:lnTo>
                  <a:pt x="1367736" y="339886"/>
                </a:lnTo>
                <a:lnTo>
                  <a:pt x="1348388" y="351259"/>
                </a:lnTo>
                <a:lnTo>
                  <a:pt x="1329636" y="362856"/>
                </a:lnTo>
                <a:lnTo>
                  <a:pt x="1320707" y="369099"/>
                </a:lnTo>
                <a:lnTo>
                  <a:pt x="1311182" y="375121"/>
                </a:lnTo>
                <a:lnTo>
                  <a:pt x="1302550" y="381588"/>
                </a:lnTo>
                <a:lnTo>
                  <a:pt x="1293918" y="388278"/>
                </a:lnTo>
                <a:lnTo>
                  <a:pt x="1285583" y="395414"/>
                </a:lnTo>
                <a:lnTo>
                  <a:pt x="1277546" y="402773"/>
                </a:lnTo>
                <a:lnTo>
                  <a:pt x="1277248" y="407456"/>
                </a:lnTo>
                <a:lnTo>
                  <a:pt x="1277546" y="411693"/>
                </a:lnTo>
                <a:lnTo>
                  <a:pt x="1278737" y="414815"/>
                </a:lnTo>
                <a:lnTo>
                  <a:pt x="1280523" y="417714"/>
                </a:lnTo>
                <a:lnTo>
                  <a:pt x="1282606" y="419945"/>
                </a:lnTo>
                <a:lnTo>
                  <a:pt x="1285286" y="421953"/>
                </a:lnTo>
                <a:lnTo>
                  <a:pt x="1287964" y="423512"/>
                </a:lnTo>
                <a:lnTo>
                  <a:pt x="1290346" y="425298"/>
                </a:lnTo>
                <a:lnTo>
                  <a:pt x="1291834" y="425298"/>
                </a:lnTo>
                <a:lnTo>
                  <a:pt x="1293025" y="424627"/>
                </a:lnTo>
                <a:lnTo>
                  <a:pt x="1294215" y="423735"/>
                </a:lnTo>
                <a:lnTo>
                  <a:pt x="1294513" y="422621"/>
                </a:lnTo>
                <a:lnTo>
                  <a:pt x="1295108" y="419945"/>
                </a:lnTo>
                <a:lnTo>
                  <a:pt x="1295108" y="416378"/>
                </a:lnTo>
                <a:lnTo>
                  <a:pt x="1295108" y="413032"/>
                </a:lnTo>
                <a:lnTo>
                  <a:pt x="1295704" y="411918"/>
                </a:lnTo>
                <a:lnTo>
                  <a:pt x="1296001" y="410803"/>
                </a:lnTo>
                <a:lnTo>
                  <a:pt x="1297192" y="410356"/>
                </a:lnTo>
                <a:lnTo>
                  <a:pt x="1298680" y="410356"/>
                </a:lnTo>
                <a:lnTo>
                  <a:pt x="1300763" y="410578"/>
                </a:lnTo>
                <a:lnTo>
                  <a:pt x="1303145" y="411471"/>
                </a:lnTo>
                <a:lnTo>
                  <a:pt x="1303145" y="416153"/>
                </a:lnTo>
                <a:lnTo>
                  <a:pt x="1303740" y="420168"/>
                </a:lnTo>
                <a:lnTo>
                  <a:pt x="1304336" y="423735"/>
                </a:lnTo>
                <a:lnTo>
                  <a:pt x="1305525" y="426858"/>
                </a:lnTo>
                <a:lnTo>
                  <a:pt x="1307015" y="429758"/>
                </a:lnTo>
                <a:lnTo>
                  <a:pt x="1308503" y="431987"/>
                </a:lnTo>
                <a:lnTo>
                  <a:pt x="1310883" y="433771"/>
                </a:lnTo>
                <a:lnTo>
                  <a:pt x="1313563" y="435332"/>
                </a:lnTo>
                <a:lnTo>
                  <a:pt x="1315944" y="436224"/>
                </a:lnTo>
                <a:lnTo>
                  <a:pt x="1318920" y="437117"/>
                </a:lnTo>
                <a:lnTo>
                  <a:pt x="1322194" y="437563"/>
                </a:lnTo>
                <a:lnTo>
                  <a:pt x="1325469" y="437563"/>
                </a:lnTo>
                <a:lnTo>
                  <a:pt x="1329339" y="437563"/>
                </a:lnTo>
                <a:lnTo>
                  <a:pt x="1332910" y="437340"/>
                </a:lnTo>
                <a:lnTo>
                  <a:pt x="1340946" y="436002"/>
                </a:lnTo>
                <a:lnTo>
                  <a:pt x="1349282" y="433994"/>
                </a:lnTo>
                <a:lnTo>
                  <a:pt x="1357913" y="431763"/>
                </a:lnTo>
                <a:lnTo>
                  <a:pt x="1375178" y="426413"/>
                </a:lnTo>
                <a:lnTo>
                  <a:pt x="1383512" y="424183"/>
                </a:lnTo>
                <a:lnTo>
                  <a:pt x="1391251" y="421953"/>
                </a:lnTo>
                <a:lnTo>
                  <a:pt x="1398395" y="420392"/>
                </a:lnTo>
                <a:lnTo>
                  <a:pt x="1401967" y="419945"/>
                </a:lnTo>
                <a:lnTo>
                  <a:pt x="1404942" y="419498"/>
                </a:lnTo>
                <a:lnTo>
                  <a:pt x="1406728" y="420168"/>
                </a:lnTo>
                <a:lnTo>
                  <a:pt x="1408217" y="421060"/>
                </a:lnTo>
                <a:lnTo>
                  <a:pt x="1410897" y="423289"/>
                </a:lnTo>
                <a:lnTo>
                  <a:pt x="1413575" y="425742"/>
                </a:lnTo>
                <a:lnTo>
                  <a:pt x="1415361" y="428418"/>
                </a:lnTo>
                <a:lnTo>
                  <a:pt x="1417742" y="431096"/>
                </a:lnTo>
                <a:lnTo>
                  <a:pt x="1419825" y="433771"/>
                </a:lnTo>
                <a:lnTo>
                  <a:pt x="1423100" y="436002"/>
                </a:lnTo>
                <a:lnTo>
                  <a:pt x="1424589" y="436893"/>
                </a:lnTo>
                <a:lnTo>
                  <a:pt x="1426077" y="437340"/>
                </a:lnTo>
                <a:lnTo>
                  <a:pt x="1430542" y="434887"/>
                </a:lnTo>
                <a:lnTo>
                  <a:pt x="1435305" y="432210"/>
                </a:lnTo>
                <a:lnTo>
                  <a:pt x="1440661" y="429980"/>
                </a:lnTo>
                <a:lnTo>
                  <a:pt x="1446019" y="427974"/>
                </a:lnTo>
                <a:lnTo>
                  <a:pt x="1451079" y="426413"/>
                </a:lnTo>
                <a:lnTo>
                  <a:pt x="1456735" y="424852"/>
                </a:lnTo>
                <a:lnTo>
                  <a:pt x="1462390" y="423735"/>
                </a:lnTo>
                <a:lnTo>
                  <a:pt x="1468047" y="423067"/>
                </a:lnTo>
                <a:lnTo>
                  <a:pt x="1473702" y="422397"/>
                </a:lnTo>
                <a:lnTo>
                  <a:pt x="1479358" y="422175"/>
                </a:lnTo>
                <a:lnTo>
                  <a:pt x="1484715" y="422397"/>
                </a:lnTo>
                <a:lnTo>
                  <a:pt x="1490073" y="422621"/>
                </a:lnTo>
                <a:lnTo>
                  <a:pt x="1494538" y="423289"/>
                </a:lnTo>
                <a:lnTo>
                  <a:pt x="1499003" y="424404"/>
                </a:lnTo>
                <a:lnTo>
                  <a:pt x="1503170" y="425742"/>
                </a:lnTo>
                <a:lnTo>
                  <a:pt x="1506444" y="427527"/>
                </a:lnTo>
                <a:lnTo>
                  <a:pt x="1523113" y="420392"/>
                </a:lnTo>
                <a:lnTo>
                  <a:pt x="1531744" y="417046"/>
                </a:lnTo>
                <a:lnTo>
                  <a:pt x="1540674" y="413701"/>
                </a:lnTo>
                <a:lnTo>
                  <a:pt x="1549902" y="410803"/>
                </a:lnTo>
                <a:lnTo>
                  <a:pt x="1558832" y="408126"/>
                </a:lnTo>
                <a:lnTo>
                  <a:pt x="1567762" y="405673"/>
                </a:lnTo>
                <a:lnTo>
                  <a:pt x="1576396" y="403888"/>
                </a:lnTo>
                <a:lnTo>
                  <a:pt x="1585624" y="402328"/>
                </a:lnTo>
                <a:lnTo>
                  <a:pt x="1594257" y="401434"/>
                </a:lnTo>
                <a:lnTo>
                  <a:pt x="1598422" y="401434"/>
                </a:lnTo>
                <a:lnTo>
                  <a:pt x="1602589" y="401434"/>
                </a:lnTo>
                <a:lnTo>
                  <a:pt x="1606758" y="401434"/>
                </a:lnTo>
                <a:lnTo>
                  <a:pt x="1610331" y="402103"/>
                </a:lnTo>
                <a:lnTo>
                  <a:pt x="1614199" y="402773"/>
                </a:lnTo>
                <a:lnTo>
                  <a:pt x="1618066" y="403220"/>
                </a:lnTo>
                <a:lnTo>
                  <a:pt x="1621642" y="404334"/>
                </a:lnTo>
                <a:lnTo>
                  <a:pt x="1625509" y="405449"/>
                </a:lnTo>
                <a:lnTo>
                  <a:pt x="1628783" y="406788"/>
                </a:lnTo>
                <a:lnTo>
                  <a:pt x="1631761" y="408572"/>
                </a:lnTo>
                <a:lnTo>
                  <a:pt x="1635333" y="410578"/>
                </a:lnTo>
                <a:lnTo>
                  <a:pt x="1638308" y="412809"/>
                </a:lnTo>
                <a:lnTo>
                  <a:pt x="1628783" y="411025"/>
                </a:lnTo>
                <a:lnTo>
                  <a:pt x="1619557" y="410356"/>
                </a:lnTo>
                <a:lnTo>
                  <a:pt x="1610031" y="409909"/>
                </a:lnTo>
                <a:lnTo>
                  <a:pt x="1600210" y="410356"/>
                </a:lnTo>
                <a:lnTo>
                  <a:pt x="1590982" y="411025"/>
                </a:lnTo>
                <a:lnTo>
                  <a:pt x="1581457" y="412587"/>
                </a:lnTo>
                <a:lnTo>
                  <a:pt x="1571929" y="414148"/>
                </a:lnTo>
                <a:lnTo>
                  <a:pt x="1562999" y="416378"/>
                </a:lnTo>
                <a:lnTo>
                  <a:pt x="1553474" y="419275"/>
                </a:lnTo>
                <a:lnTo>
                  <a:pt x="1544842" y="422621"/>
                </a:lnTo>
                <a:lnTo>
                  <a:pt x="1536210" y="426413"/>
                </a:lnTo>
                <a:lnTo>
                  <a:pt x="1527875" y="430202"/>
                </a:lnTo>
                <a:lnTo>
                  <a:pt x="1520136" y="434887"/>
                </a:lnTo>
                <a:lnTo>
                  <a:pt x="1512099" y="439570"/>
                </a:lnTo>
                <a:lnTo>
                  <a:pt x="1504956" y="444699"/>
                </a:lnTo>
                <a:lnTo>
                  <a:pt x="1498110" y="450273"/>
                </a:lnTo>
                <a:lnTo>
                  <a:pt x="1500490" y="454066"/>
                </a:lnTo>
                <a:lnTo>
                  <a:pt x="1501980" y="455403"/>
                </a:lnTo>
                <a:lnTo>
                  <a:pt x="1503170" y="456741"/>
                </a:lnTo>
                <a:lnTo>
                  <a:pt x="1504658" y="457632"/>
                </a:lnTo>
                <a:lnTo>
                  <a:pt x="1506147" y="458525"/>
                </a:lnTo>
                <a:lnTo>
                  <a:pt x="1507635" y="458972"/>
                </a:lnTo>
                <a:lnTo>
                  <a:pt x="1509123" y="459417"/>
                </a:lnTo>
                <a:lnTo>
                  <a:pt x="1510611" y="459417"/>
                </a:lnTo>
                <a:lnTo>
                  <a:pt x="1512099" y="459417"/>
                </a:lnTo>
                <a:lnTo>
                  <a:pt x="1515076" y="458748"/>
                </a:lnTo>
                <a:lnTo>
                  <a:pt x="1518648" y="457856"/>
                </a:lnTo>
                <a:lnTo>
                  <a:pt x="1521922" y="456518"/>
                </a:lnTo>
                <a:lnTo>
                  <a:pt x="1528768" y="452950"/>
                </a:lnTo>
                <a:lnTo>
                  <a:pt x="1535912" y="449159"/>
                </a:lnTo>
                <a:lnTo>
                  <a:pt x="1539186" y="447598"/>
                </a:lnTo>
                <a:lnTo>
                  <a:pt x="1542758" y="446483"/>
                </a:lnTo>
                <a:lnTo>
                  <a:pt x="1546033" y="445591"/>
                </a:lnTo>
                <a:lnTo>
                  <a:pt x="1549009" y="445144"/>
                </a:lnTo>
                <a:lnTo>
                  <a:pt x="1546926" y="450051"/>
                </a:lnTo>
                <a:lnTo>
                  <a:pt x="1543354" y="454287"/>
                </a:lnTo>
                <a:lnTo>
                  <a:pt x="1540080" y="457856"/>
                </a:lnTo>
                <a:lnTo>
                  <a:pt x="1536507" y="460978"/>
                </a:lnTo>
                <a:lnTo>
                  <a:pt x="1532935" y="463653"/>
                </a:lnTo>
                <a:lnTo>
                  <a:pt x="1529364" y="465662"/>
                </a:lnTo>
                <a:lnTo>
                  <a:pt x="1526090" y="467223"/>
                </a:lnTo>
                <a:lnTo>
                  <a:pt x="1523708" y="467892"/>
                </a:lnTo>
                <a:lnTo>
                  <a:pt x="1525197" y="470568"/>
                </a:lnTo>
                <a:lnTo>
                  <a:pt x="1526388" y="472798"/>
                </a:lnTo>
                <a:lnTo>
                  <a:pt x="1527875" y="474804"/>
                </a:lnTo>
                <a:lnTo>
                  <a:pt x="1529364" y="476587"/>
                </a:lnTo>
                <a:lnTo>
                  <a:pt x="1530852" y="477926"/>
                </a:lnTo>
                <a:lnTo>
                  <a:pt x="1532637" y="478819"/>
                </a:lnTo>
                <a:lnTo>
                  <a:pt x="1534126" y="479264"/>
                </a:lnTo>
                <a:lnTo>
                  <a:pt x="1535912" y="479934"/>
                </a:lnTo>
                <a:lnTo>
                  <a:pt x="1537400" y="479934"/>
                </a:lnTo>
                <a:lnTo>
                  <a:pt x="1538889" y="479934"/>
                </a:lnTo>
                <a:lnTo>
                  <a:pt x="1540377" y="479264"/>
                </a:lnTo>
                <a:lnTo>
                  <a:pt x="1541865" y="478819"/>
                </a:lnTo>
                <a:lnTo>
                  <a:pt x="1545436" y="477481"/>
                </a:lnTo>
                <a:lnTo>
                  <a:pt x="1548712" y="475250"/>
                </a:lnTo>
                <a:lnTo>
                  <a:pt x="1551688" y="472352"/>
                </a:lnTo>
                <a:lnTo>
                  <a:pt x="1554962" y="469230"/>
                </a:lnTo>
                <a:lnTo>
                  <a:pt x="1561510" y="462985"/>
                </a:lnTo>
                <a:lnTo>
                  <a:pt x="1564785" y="460086"/>
                </a:lnTo>
                <a:lnTo>
                  <a:pt x="1568357" y="457632"/>
                </a:lnTo>
                <a:lnTo>
                  <a:pt x="1571334" y="455403"/>
                </a:lnTo>
                <a:lnTo>
                  <a:pt x="1574608" y="454066"/>
                </a:lnTo>
                <a:lnTo>
                  <a:pt x="1576990" y="456741"/>
                </a:lnTo>
                <a:lnTo>
                  <a:pt x="1579075" y="458972"/>
                </a:lnTo>
                <a:lnTo>
                  <a:pt x="1581457" y="461648"/>
                </a:lnTo>
                <a:lnTo>
                  <a:pt x="1584136" y="463653"/>
                </a:lnTo>
                <a:lnTo>
                  <a:pt x="1586816" y="465215"/>
                </a:lnTo>
                <a:lnTo>
                  <a:pt x="1589195" y="466999"/>
                </a:lnTo>
                <a:lnTo>
                  <a:pt x="1591873" y="468338"/>
                </a:lnTo>
                <a:lnTo>
                  <a:pt x="1594852" y="469453"/>
                </a:lnTo>
                <a:lnTo>
                  <a:pt x="1598127" y="470568"/>
                </a:lnTo>
                <a:lnTo>
                  <a:pt x="1601101" y="471237"/>
                </a:lnTo>
                <a:lnTo>
                  <a:pt x="1604377" y="472127"/>
                </a:lnTo>
                <a:lnTo>
                  <a:pt x="1607353" y="472352"/>
                </a:lnTo>
                <a:lnTo>
                  <a:pt x="1613900" y="472798"/>
                </a:lnTo>
                <a:lnTo>
                  <a:pt x="1620152" y="472574"/>
                </a:lnTo>
                <a:lnTo>
                  <a:pt x="1626700" y="472127"/>
                </a:lnTo>
                <a:lnTo>
                  <a:pt x="1632952" y="470568"/>
                </a:lnTo>
                <a:lnTo>
                  <a:pt x="1638903" y="469230"/>
                </a:lnTo>
                <a:lnTo>
                  <a:pt x="1644561" y="467223"/>
                </a:lnTo>
                <a:lnTo>
                  <a:pt x="1650214" y="464993"/>
                </a:lnTo>
                <a:lnTo>
                  <a:pt x="1655275" y="462763"/>
                </a:lnTo>
                <a:lnTo>
                  <a:pt x="1659739" y="460086"/>
                </a:lnTo>
                <a:lnTo>
                  <a:pt x="1663609" y="457632"/>
                </a:lnTo>
                <a:lnTo>
                  <a:pt x="1661526" y="454733"/>
                </a:lnTo>
                <a:lnTo>
                  <a:pt x="1659442" y="452059"/>
                </a:lnTo>
                <a:lnTo>
                  <a:pt x="1654382" y="446928"/>
                </a:lnTo>
                <a:lnTo>
                  <a:pt x="1652299" y="444476"/>
                </a:lnTo>
                <a:lnTo>
                  <a:pt x="1650214" y="441576"/>
                </a:lnTo>
                <a:lnTo>
                  <a:pt x="1648429" y="438453"/>
                </a:lnTo>
                <a:lnTo>
                  <a:pt x="1646644" y="435110"/>
                </a:lnTo>
                <a:lnTo>
                  <a:pt x="1651405" y="431096"/>
                </a:lnTo>
                <a:lnTo>
                  <a:pt x="1655572" y="426635"/>
                </a:lnTo>
                <a:lnTo>
                  <a:pt x="1659739" y="421953"/>
                </a:lnTo>
                <a:lnTo>
                  <a:pt x="1663609" y="417046"/>
                </a:lnTo>
                <a:lnTo>
                  <a:pt x="1662121" y="413701"/>
                </a:lnTo>
                <a:lnTo>
                  <a:pt x="1660039" y="410578"/>
                </a:lnTo>
                <a:lnTo>
                  <a:pt x="1657955" y="408126"/>
                </a:lnTo>
                <a:lnTo>
                  <a:pt x="1655275" y="405673"/>
                </a:lnTo>
                <a:lnTo>
                  <a:pt x="1653788" y="405003"/>
                </a:lnTo>
                <a:lnTo>
                  <a:pt x="1651702" y="404334"/>
                </a:lnTo>
                <a:lnTo>
                  <a:pt x="1649917" y="403888"/>
                </a:lnTo>
                <a:lnTo>
                  <a:pt x="1648132" y="403443"/>
                </a:lnTo>
                <a:lnTo>
                  <a:pt x="1645752" y="403220"/>
                </a:lnTo>
                <a:lnTo>
                  <a:pt x="1643666" y="403220"/>
                </a:lnTo>
                <a:lnTo>
                  <a:pt x="1640986" y="403220"/>
                </a:lnTo>
                <a:lnTo>
                  <a:pt x="1638308" y="403888"/>
                </a:lnTo>
                <a:lnTo>
                  <a:pt x="1639798" y="399205"/>
                </a:lnTo>
                <a:lnTo>
                  <a:pt x="1640986" y="395414"/>
                </a:lnTo>
                <a:lnTo>
                  <a:pt x="1641286" y="391624"/>
                </a:lnTo>
                <a:lnTo>
                  <a:pt x="1640394" y="388502"/>
                </a:lnTo>
                <a:lnTo>
                  <a:pt x="1639497" y="385379"/>
                </a:lnTo>
                <a:lnTo>
                  <a:pt x="1638012" y="382704"/>
                </a:lnTo>
                <a:lnTo>
                  <a:pt x="1635928" y="380028"/>
                </a:lnTo>
                <a:lnTo>
                  <a:pt x="1633249" y="377796"/>
                </a:lnTo>
                <a:lnTo>
                  <a:pt x="1630867" y="375568"/>
                </a:lnTo>
                <a:lnTo>
                  <a:pt x="1627594" y="373560"/>
                </a:lnTo>
                <a:lnTo>
                  <a:pt x="1621047" y="369992"/>
                </a:lnTo>
                <a:lnTo>
                  <a:pt x="1614496" y="366870"/>
                </a:lnTo>
                <a:lnTo>
                  <a:pt x="1608247" y="363524"/>
                </a:lnTo>
                <a:lnTo>
                  <a:pt x="1609139" y="360180"/>
                </a:lnTo>
                <a:lnTo>
                  <a:pt x="1610031" y="359064"/>
                </a:lnTo>
                <a:lnTo>
                  <a:pt x="1611222" y="357726"/>
                </a:lnTo>
                <a:lnTo>
                  <a:pt x="1611817" y="357058"/>
                </a:lnTo>
                <a:lnTo>
                  <a:pt x="1613009" y="356389"/>
                </a:lnTo>
                <a:lnTo>
                  <a:pt x="1614199" y="356166"/>
                </a:lnTo>
                <a:lnTo>
                  <a:pt x="1615389" y="355943"/>
                </a:lnTo>
                <a:lnTo>
                  <a:pt x="1618066" y="356166"/>
                </a:lnTo>
                <a:lnTo>
                  <a:pt x="1620451" y="356613"/>
                </a:lnTo>
                <a:lnTo>
                  <a:pt x="1623129" y="358173"/>
                </a:lnTo>
                <a:lnTo>
                  <a:pt x="1626103" y="359734"/>
                </a:lnTo>
                <a:lnTo>
                  <a:pt x="1628486" y="361741"/>
                </a:lnTo>
                <a:lnTo>
                  <a:pt x="1630867" y="363971"/>
                </a:lnTo>
                <a:lnTo>
                  <a:pt x="1632654" y="366201"/>
                </a:lnTo>
                <a:lnTo>
                  <a:pt x="1634141" y="368877"/>
                </a:lnTo>
                <a:lnTo>
                  <a:pt x="1635333" y="371108"/>
                </a:lnTo>
                <a:lnTo>
                  <a:pt x="1635628" y="373338"/>
                </a:lnTo>
                <a:lnTo>
                  <a:pt x="1634737" y="375343"/>
                </a:lnTo>
                <a:lnTo>
                  <a:pt x="1634440" y="376236"/>
                </a:lnTo>
                <a:lnTo>
                  <a:pt x="1633845" y="376682"/>
                </a:lnTo>
                <a:lnTo>
                  <a:pt x="1636819" y="377350"/>
                </a:lnTo>
                <a:lnTo>
                  <a:pt x="1639497" y="376905"/>
                </a:lnTo>
                <a:lnTo>
                  <a:pt x="1642177" y="376458"/>
                </a:lnTo>
                <a:lnTo>
                  <a:pt x="1643666" y="375568"/>
                </a:lnTo>
                <a:lnTo>
                  <a:pt x="1644561" y="374674"/>
                </a:lnTo>
                <a:lnTo>
                  <a:pt x="1645156" y="374228"/>
                </a:lnTo>
                <a:lnTo>
                  <a:pt x="1645156" y="374006"/>
                </a:lnTo>
                <a:lnTo>
                  <a:pt x="1644561" y="373338"/>
                </a:lnTo>
                <a:lnTo>
                  <a:pt x="1644260" y="372669"/>
                </a:lnTo>
                <a:lnTo>
                  <a:pt x="1642477" y="372222"/>
                </a:lnTo>
                <a:lnTo>
                  <a:pt x="1642477" y="371108"/>
                </a:lnTo>
                <a:lnTo>
                  <a:pt x="1643073" y="370214"/>
                </a:lnTo>
                <a:lnTo>
                  <a:pt x="1643965" y="369768"/>
                </a:lnTo>
                <a:lnTo>
                  <a:pt x="1644561" y="368877"/>
                </a:lnTo>
                <a:lnTo>
                  <a:pt x="1646644" y="367985"/>
                </a:lnTo>
                <a:lnTo>
                  <a:pt x="1648727" y="367762"/>
                </a:lnTo>
                <a:lnTo>
                  <a:pt x="1651108" y="367985"/>
                </a:lnTo>
                <a:lnTo>
                  <a:pt x="1652893" y="368877"/>
                </a:lnTo>
                <a:lnTo>
                  <a:pt x="1653788" y="369322"/>
                </a:lnTo>
                <a:lnTo>
                  <a:pt x="1654382" y="370214"/>
                </a:lnTo>
                <a:lnTo>
                  <a:pt x="1654978" y="371108"/>
                </a:lnTo>
                <a:lnTo>
                  <a:pt x="1654978" y="372222"/>
                </a:lnTo>
                <a:lnTo>
                  <a:pt x="1658550" y="363524"/>
                </a:lnTo>
                <a:lnTo>
                  <a:pt x="1660334" y="358396"/>
                </a:lnTo>
                <a:lnTo>
                  <a:pt x="1661526" y="352820"/>
                </a:lnTo>
                <a:lnTo>
                  <a:pt x="1662717" y="346354"/>
                </a:lnTo>
                <a:lnTo>
                  <a:pt x="1662717" y="342784"/>
                </a:lnTo>
                <a:lnTo>
                  <a:pt x="1662717" y="339217"/>
                </a:lnTo>
                <a:lnTo>
                  <a:pt x="1662420" y="335202"/>
                </a:lnTo>
                <a:lnTo>
                  <a:pt x="1661526" y="331412"/>
                </a:lnTo>
                <a:lnTo>
                  <a:pt x="1660334" y="327174"/>
                </a:lnTo>
                <a:lnTo>
                  <a:pt x="1658847" y="322491"/>
                </a:lnTo>
                <a:lnTo>
                  <a:pt x="1661526" y="323160"/>
                </a:lnTo>
                <a:lnTo>
                  <a:pt x="1664206" y="323607"/>
                </a:lnTo>
                <a:lnTo>
                  <a:pt x="1666585" y="324052"/>
                </a:lnTo>
                <a:lnTo>
                  <a:pt x="1668671" y="323607"/>
                </a:lnTo>
                <a:lnTo>
                  <a:pt x="1670752" y="323385"/>
                </a:lnTo>
                <a:lnTo>
                  <a:pt x="1672838" y="322938"/>
                </a:lnTo>
                <a:lnTo>
                  <a:pt x="1674920" y="322268"/>
                </a:lnTo>
                <a:lnTo>
                  <a:pt x="1676706" y="321154"/>
                </a:lnTo>
                <a:lnTo>
                  <a:pt x="1680577" y="318924"/>
                </a:lnTo>
                <a:lnTo>
                  <a:pt x="1683850" y="316024"/>
                </a:lnTo>
                <a:lnTo>
                  <a:pt x="1687123" y="312679"/>
                </a:lnTo>
                <a:lnTo>
                  <a:pt x="1690102" y="309111"/>
                </a:lnTo>
                <a:lnTo>
                  <a:pt x="1696948" y="301529"/>
                </a:lnTo>
                <a:lnTo>
                  <a:pt x="1700816" y="297738"/>
                </a:lnTo>
                <a:lnTo>
                  <a:pt x="1704388" y="294392"/>
                </a:lnTo>
                <a:lnTo>
                  <a:pt x="1708258" y="291270"/>
                </a:lnTo>
                <a:lnTo>
                  <a:pt x="1712722" y="288817"/>
                </a:lnTo>
                <a:lnTo>
                  <a:pt x="1715103" y="287924"/>
                </a:lnTo>
                <a:lnTo>
                  <a:pt x="1717186" y="287033"/>
                </a:lnTo>
                <a:lnTo>
                  <a:pt x="1719866" y="286140"/>
                </a:lnTo>
                <a:lnTo>
                  <a:pt x="1722545" y="285918"/>
                </a:lnTo>
                <a:lnTo>
                  <a:pt x="1723735" y="283465"/>
                </a:lnTo>
                <a:lnTo>
                  <a:pt x="1724033" y="281011"/>
                </a:lnTo>
                <a:lnTo>
                  <a:pt x="1723735" y="278782"/>
                </a:lnTo>
                <a:lnTo>
                  <a:pt x="1723438" y="276998"/>
                </a:lnTo>
                <a:lnTo>
                  <a:pt x="1722545" y="275215"/>
                </a:lnTo>
                <a:lnTo>
                  <a:pt x="1721354" y="273429"/>
                </a:lnTo>
                <a:lnTo>
                  <a:pt x="1718674" y="270976"/>
                </a:lnTo>
                <a:lnTo>
                  <a:pt x="1716592" y="268747"/>
                </a:lnTo>
                <a:lnTo>
                  <a:pt x="1715698" y="267632"/>
                </a:lnTo>
                <a:lnTo>
                  <a:pt x="1715103" y="266740"/>
                </a:lnTo>
                <a:lnTo>
                  <a:pt x="1715103" y="265848"/>
                </a:lnTo>
                <a:lnTo>
                  <a:pt x="1715402" y="264955"/>
                </a:lnTo>
                <a:lnTo>
                  <a:pt x="1716592" y="264287"/>
                </a:lnTo>
                <a:lnTo>
                  <a:pt x="1718377" y="263394"/>
                </a:lnTo>
                <a:lnTo>
                  <a:pt x="1720758" y="263173"/>
                </a:lnTo>
                <a:lnTo>
                  <a:pt x="1722545" y="263394"/>
                </a:lnTo>
                <a:lnTo>
                  <a:pt x="1724033" y="263840"/>
                </a:lnTo>
                <a:lnTo>
                  <a:pt x="1725225" y="264955"/>
                </a:lnTo>
                <a:lnTo>
                  <a:pt x="1726118" y="266740"/>
                </a:lnTo>
                <a:lnTo>
                  <a:pt x="1726415" y="268524"/>
                </a:lnTo>
                <a:lnTo>
                  <a:pt x="1726712" y="272315"/>
                </a:lnTo>
                <a:lnTo>
                  <a:pt x="1736535" y="270755"/>
                </a:lnTo>
                <a:lnTo>
                  <a:pt x="1744868" y="269639"/>
                </a:lnTo>
                <a:lnTo>
                  <a:pt x="1752310" y="268969"/>
                </a:lnTo>
                <a:lnTo>
                  <a:pt x="1759454" y="268524"/>
                </a:lnTo>
                <a:lnTo>
                  <a:pt x="1766600" y="267854"/>
                </a:lnTo>
                <a:lnTo>
                  <a:pt x="1773742" y="266964"/>
                </a:lnTo>
                <a:lnTo>
                  <a:pt x="1781779" y="265402"/>
                </a:lnTo>
                <a:lnTo>
                  <a:pt x="1785947" y="264287"/>
                </a:lnTo>
                <a:lnTo>
                  <a:pt x="1790409" y="262725"/>
                </a:lnTo>
                <a:lnTo>
                  <a:pt x="1795472" y="256258"/>
                </a:lnTo>
                <a:lnTo>
                  <a:pt x="1800235" y="249568"/>
                </a:lnTo>
                <a:lnTo>
                  <a:pt x="1805294" y="243101"/>
                </a:lnTo>
                <a:lnTo>
                  <a:pt x="1807971" y="239756"/>
                </a:lnTo>
                <a:lnTo>
                  <a:pt x="1810651" y="236858"/>
                </a:lnTo>
                <a:lnTo>
                  <a:pt x="1813629" y="234404"/>
                </a:lnTo>
                <a:lnTo>
                  <a:pt x="1817198" y="231729"/>
                </a:lnTo>
                <a:lnTo>
                  <a:pt x="1820771" y="229720"/>
                </a:lnTo>
                <a:lnTo>
                  <a:pt x="1824639" y="228160"/>
                </a:lnTo>
                <a:lnTo>
                  <a:pt x="1829107" y="226599"/>
                </a:lnTo>
                <a:lnTo>
                  <a:pt x="1833869" y="226154"/>
                </a:lnTo>
                <a:lnTo>
                  <a:pt x="1839227" y="225930"/>
                </a:lnTo>
                <a:lnTo>
                  <a:pt x="1845179" y="226154"/>
                </a:lnTo>
                <a:lnTo>
                  <a:pt x="1844882" y="217455"/>
                </a:lnTo>
                <a:lnTo>
                  <a:pt x="1843394" y="210097"/>
                </a:lnTo>
                <a:lnTo>
                  <a:pt x="1842202" y="204075"/>
                </a:lnTo>
                <a:lnTo>
                  <a:pt x="1840714" y="198723"/>
                </a:lnTo>
                <a:lnTo>
                  <a:pt x="1839522" y="193371"/>
                </a:lnTo>
                <a:lnTo>
                  <a:pt x="1839227" y="187573"/>
                </a:lnTo>
                <a:lnTo>
                  <a:pt x="1839227" y="184006"/>
                </a:lnTo>
                <a:lnTo>
                  <a:pt x="1839522" y="180436"/>
                </a:lnTo>
                <a:lnTo>
                  <a:pt x="1840118" y="176423"/>
                </a:lnTo>
                <a:lnTo>
                  <a:pt x="1841012" y="172185"/>
                </a:lnTo>
                <a:lnTo>
                  <a:pt x="1846072" y="169064"/>
                </a:lnTo>
                <a:lnTo>
                  <a:pt x="1851430" y="166834"/>
                </a:lnTo>
                <a:lnTo>
                  <a:pt x="1857085" y="165272"/>
                </a:lnTo>
                <a:lnTo>
                  <a:pt x="1862741" y="164381"/>
                </a:lnTo>
                <a:lnTo>
                  <a:pt x="1868397" y="163711"/>
                </a:lnTo>
                <a:lnTo>
                  <a:pt x="1874052" y="163711"/>
                </a:lnTo>
                <a:lnTo>
                  <a:pt x="1879410" y="164381"/>
                </a:lnTo>
                <a:lnTo>
                  <a:pt x="1885661" y="165272"/>
                </a:lnTo>
                <a:lnTo>
                  <a:pt x="1891614" y="166386"/>
                </a:lnTo>
                <a:lnTo>
                  <a:pt x="1897269" y="167725"/>
                </a:lnTo>
                <a:lnTo>
                  <a:pt x="1909175" y="171070"/>
                </a:lnTo>
                <a:lnTo>
                  <a:pt x="1921082" y="175085"/>
                </a:lnTo>
                <a:lnTo>
                  <a:pt x="1932691" y="178430"/>
                </a:lnTo>
                <a:lnTo>
                  <a:pt x="1937751" y="180214"/>
                </a:lnTo>
                <a:lnTo>
                  <a:pt x="1943406" y="181552"/>
                </a:lnTo>
                <a:lnTo>
                  <a:pt x="1949064" y="182891"/>
                </a:lnTo>
                <a:lnTo>
                  <a:pt x="1954420" y="183781"/>
                </a:lnTo>
                <a:lnTo>
                  <a:pt x="1959479" y="184006"/>
                </a:lnTo>
                <a:lnTo>
                  <a:pt x="1964541" y="184006"/>
                </a:lnTo>
                <a:lnTo>
                  <a:pt x="1969005" y="183781"/>
                </a:lnTo>
                <a:lnTo>
                  <a:pt x="1974065" y="182667"/>
                </a:lnTo>
                <a:lnTo>
                  <a:pt x="1978232" y="181330"/>
                </a:lnTo>
                <a:lnTo>
                  <a:pt x="1982399" y="179098"/>
                </a:lnTo>
                <a:lnTo>
                  <a:pt x="1986568" y="175976"/>
                </a:lnTo>
                <a:lnTo>
                  <a:pt x="1990139" y="172185"/>
                </a:lnTo>
                <a:lnTo>
                  <a:pt x="1993710" y="167503"/>
                </a:lnTo>
                <a:lnTo>
                  <a:pt x="1996689" y="162150"/>
                </a:lnTo>
                <a:lnTo>
                  <a:pt x="1999664" y="155683"/>
                </a:lnTo>
                <a:close/>
                <a:moveTo>
                  <a:pt x="891780" y="144531"/>
                </a:moveTo>
                <a:lnTo>
                  <a:pt x="898573" y="147016"/>
                </a:lnTo>
                <a:lnTo>
                  <a:pt x="904185" y="148371"/>
                </a:lnTo>
                <a:lnTo>
                  <a:pt x="908910" y="149952"/>
                </a:lnTo>
                <a:lnTo>
                  <a:pt x="913045" y="151308"/>
                </a:lnTo>
                <a:lnTo>
                  <a:pt x="916884" y="152663"/>
                </a:lnTo>
                <a:lnTo>
                  <a:pt x="920429" y="155147"/>
                </a:lnTo>
                <a:lnTo>
                  <a:pt x="924859" y="158083"/>
                </a:lnTo>
                <a:lnTo>
                  <a:pt x="929880" y="162375"/>
                </a:lnTo>
                <a:lnTo>
                  <a:pt x="926336" y="162149"/>
                </a:lnTo>
                <a:lnTo>
                  <a:pt x="921906" y="161697"/>
                </a:lnTo>
                <a:lnTo>
                  <a:pt x="916884" y="161020"/>
                </a:lnTo>
                <a:lnTo>
                  <a:pt x="910682" y="160116"/>
                </a:lnTo>
                <a:lnTo>
                  <a:pt x="908320" y="159213"/>
                </a:lnTo>
                <a:lnTo>
                  <a:pt x="905070" y="158083"/>
                </a:lnTo>
                <a:lnTo>
                  <a:pt x="902708" y="156728"/>
                </a:lnTo>
                <a:lnTo>
                  <a:pt x="900050" y="155147"/>
                </a:lnTo>
                <a:lnTo>
                  <a:pt x="897391" y="153114"/>
                </a:lnTo>
                <a:lnTo>
                  <a:pt x="895620" y="150856"/>
                </a:lnTo>
                <a:lnTo>
                  <a:pt x="893257" y="147920"/>
                </a:lnTo>
                <a:close/>
                <a:moveTo>
                  <a:pt x="916783" y="113306"/>
                </a:moveTo>
                <a:lnTo>
                  <a:pt x="920079" y="115070"/>
                </a:lnTo>
                <a:lnTo>
                  <a:pt x="924574" y="116393"/>
                </a:lnTo>
                <a:lnTo>
                  <a:pt x="929967" y="117716"/>
                </a:lnTo>
                <a:lnTo>
                  <a:pt x="935961" y="119260"/>
                </a:lnTo>
                <a:lnTo>
                  <a:pt x="949744" y="121685"/>
                </a:lnTo>
                <a:lnTo>
                  <a:pt x="956637" y="123009"/>
                </a:lnTo>
                <a:lnTo>
                  <a:pt x="963829" y="124773"/>
                </a:lnTo>
                <a:lnTo>
                  <a:pt x="971020" y="126758"/>
                </a:lnTo>
                <a:lnTo>
                  <a:pt x="977613" y="128964"/>
                </a:lnTo>
                <a:lnTo>
                  <a:pt x="984205" y="131831"/>
                </a:lnTo>
                <a:lnTo>
                  <a:pt x="990198" y="134698"/>
                </a:lnTo>
                <a:lnTo>
                  <a:pt x="992895" y="136462"/>
                </a:lnTo>
                <a:lnTo>
                  <a:pt x="995592" y="138226"/>
                </a:lnTo>
                <a:lnTo>
                  <a:pt x="998289" y="140431"/>
                </a:lnTo>
                <a:lnTo>
                  <a:pt x="1000087" y="142416"/>
                </a:lnTo>
                <a:lnTo>
                  <a:pt x="1001884" y="144842"/>
                </a:lnTo>
                <a:lnTo>
                  <a:pt x="1003982" y="147048"/>
                </a:lnTo>
                <a:lnTo>
                  <a:pt x="1005181" y="149914"/>
                </a:lnTo>
                <a:lnTo>
                  <a:pt x="1006080" y="152561"/>
                </a:lnTo>
                <a:lnTo>
                  <a:pt x="1003383" y="150797"/>
                </a:lnTo>
                <a:lnTo>
                  <a:pt x="1000986" y="149032"/>
                </a:lnTo>
                <a:lnTo>
                  <a:pt x="998289" y="147709"/>
                </a:lnTo>
                <a:lnTo>
                  <a:pt x="995592" y="146165"/>
                </a:lnTo>
                <a:lnTo>
                  <a:pt x="989599" y="143960"/>
                </a:lnTo>
                <a:lnTo>
                  <a:pt x="983306" y="142416"/>
                </a:lnTo>
                <a:lnTo>
                  <a:pt x="977313" y="140873"/>
                </a:lnTo>
                <a:lnTo>
                  <a:pt x="971319" y="139770"/>
                </a:lnTo>
                <a:lnTo>
                  <a:pt x="958735" y="137564"/>
                </a:lnTo>
                <a:lnTo>
                  <a:pt x="952441" y="136462"/>
                </a:lnTo>
                <a:lnTo>
                  <a:pt x="946748" y="134698"/>
                </a:lnTo>
                <a:lnTo>
                  <a:pt x="940755" y="133154"/>
                </a:lnTo>
                <a:lnTo>
                  <a:pt x="935361" y="130508"/>
                </a:lnTo>
                <a:lnTo>
                  <a:pt x="932665" y="129184"/>
                </a:lnTo>
                <a:lnTo>
                  <a:pt x="929967" y="127640"/>
                </a:lnTo>
                <a:lnTo>
                  <a:pt x="927270" y="125876"/>
                </a:lnTo>
                <a:lnTo>
                  <a:pt x="925173" y="123671"/>
                </a:lnTo>
                <a:lnTo>
                  <a:pt x="922776" y="121466"/>
                </a:lnTo>
                <a:lnTo>
                  <a:pt x="920678" y="118819"/>
                </a:lnTo>
                <a:lnTo>
                  <a:pt x="918580" y="116393"/>
                </a:lnTo>
                <a:close/>
                <a:moveTo>
                  <a:pt x="883148" y="105275"/>
                </a:moveTo>
                <a:lnTo>
                  <a:pt x="885231" y="105504"/>
                </a:lnTo>
                <a:lnTo>
                  <a:pt x="891482" y="106649"/>
                </a:lnTo>
                <a:lnTo>
                  <a:pt x="898924" y="108479"/>
                </a:lnTo>
                <a:lnTo>
                  <a:pt x="903091" y="109851"/>
                </a:lnTo>
                <a:lnTo>
                  <a:pt x="906960" y="110995"/>
                </a:lnTo>
                <a:lnTo>
                  <a:pt x="910235" y="112825"/>
                </a:lnTo>
                <a:lnTo>
                  <a:pt x="913212" y="114198"/>
                </a:lnTo>
                <a:lnTo>
                  <a:pt x="915295" y="116256"/>
                </a:lnTo>
                <a:lnTo>
                  <a:pt x="915891" y="117172"/>
                </a:lnTo>
                <a:lnTo>
                  <a:pt x="916783" y="117858"/>
                </a:lnTo>
                <a:lnTo>
                  <a:pt x="914997" y="120145"/>
                </a:lnTo>
                <a:lnTo>
                  <a:pt x="913212" y="121976"/>
                </a:lnTo>
                <a:lnTo>
                  <a:pt x="911723" y="122891"/>
                </a:lnTo>
                <a:lnTo>
                  <a:pt x="909937" y="123119"/>
                </a:lnTo>
                <a:lnTo>
                  <a:pt x="908449" y="122891"/>
                </a:lnTo>
                <a:lnTo>
                  <a:pt x="906663" y="122204"/>
                </a:lnTo>
                <a:lnTo>
                  <a:pt x="905175" y="121061"/>
                </a:lnTo>
                <a:lnTo>
                  <a:pt x="903687" y="119688"/>
                </a:lnTo>
                <a:lnTo>
                  <a:pt x="900114" y="116485"/>
                </a:lnTo>
                <a:lnTo>
                  <a:pt x="897138" y="113055"/>
                </a:lnTo>
                <a:lnTo>
                  <a:pt x="894161" y="110309"/>
                </a:lnTo>
                <a:lnTo>
                  <a:pt x="892673" y="109164"/>
                </a:lnTo>
                <a:lnTo>
                  <a:pt x="891185" y="108936"/>
                </a:lnTo>
                <a:lnTo>
                  <a:pt x="886720" y="107564"/>
                </a:lnTo>
                <a:lnTo>
                  <a:pt x="883743" y="106421"/>
                </a:lnTo>
                <a:lnTo>
                  <a:pt x="882255" y="105734"/>
                </a:lnTo>
                <a:lnTo>
                  <a:pt x="882255" y="105504"/>
                </a:lnTo>
                <a:close/>
                <a:moveTo>
                  <a:pt x="2086842" y="0"/>
                </a:moveTo>
                <a:lnTo>
                  <a:pt x="2088026" y="0"/>
                </a:lnTo>
                <a:lnTo>
                  <a:pt x="2089505" y="222"/>
                </a:lnTo>
                <a:lnTo>
                  <a:pt x="2090688" y="664"/>
                </a:lnTo>
                <a:lnTo>
                  <a:pt x="2093941" y="1773"/>
                </a:lnTo>
                <a:lnTo>
                  <a:pt x="2098082" y="2880"/>
                </a:lnTo>
                <a:lnTo>
                  <a:pt x="2099856" y="3324"/>
                </a:lnTo>
                <a:lnTo>
                  <a:pt x="2102517" y="3324"/>
                </a:lnTo>
                <a:lnTo>
                  <a:pt x="2104884" y="3324"/>
                </a:lnTo>
                <a:lnTo>
                  <a:pt x="2107841" y="2880"/>
                </a:lnTo>
                <a:lnTo>
                  <a:pt x="2107546" y="5096"/>
                </a:lnTo>
                <a:lnTo>
                  <a:pt x="2107546" y="7312"/>
                </a:lnTo>
                <a:lnTo>
                  <a:pt x="2107841" y="9306"/>
                </a:lnTo>
                <a:lnTo>
                  <a:pt x="2108433" y="10857"/>
                </a:lnTo>
                <a:lnTo>
                  <a:pt x="2109321" y="11965"/>
                </a:lnTo>
                <a:lnTo>
                  <a:pt x="2110503" y="13074"/>
                </a:lnTo>
                <a:lnTo>
                  <a:pt x="2111391" y="14182"/>
                </a:lnTo>
                <a:lnTo>
                  <a:pt x="2113166" y="14846"/>
                </a:lnTo>
                <a:lnTo>
                  <a:pt x="2114644" y="15511"/>
                </a:lnTo>
                <a:lnTo>
                  <a:pt x="2116419" y="15955"/>
                </a:lnTo>
                <a:lnTo>
                  <a:pt x="2120264" y="16175"/>
                </a:lnTo>
                <a:lnTo>
                  <a:pt x="2124108" y="16175"/>
                </a:lnTo>
                <a:lnTo>
                  <a:pt x="2128841" y="15955"/>
                </a:lnTo>
                <a:lnTo>
                  <a:pt x="2127657" y="17284"/>
                </a:lnTo>
                <a:lnTo>
                  <a:pt x="2126475" y="19278"/>
                </a:lnTo>
                <a:lnTo>
                  <a:pt x="2125884" y="21272"/>
                </a:lnTo>
                <a:lnTo>
                  <a:pt x="2125292" y="23488"/>
                </a:lnTo>
                <a:lnTo>
                  <a:pt x="2124700" y="28363"/>
                </a:lnTo>
                <a:lnTo>
                  <a:pt x="2124700" y="33902"/>
                </a:lnTo>
                <a:lnTo>
                  <a:pt x="2123517" y="31021"/>
                </a:lnTo>
                <a:lnTo>
                  <a:pt x="2122334" y="28807"/>
                </a:lnTo>
                <a:lnTo>
                  <a:pt x="2120856" y="26369"/>
                </a:lnTo>
                <a:lnTo>
                  <a:pt x="2119377" y="24375"/>
                </a:lnTo>
                <a:lnTo>
                  <a:pt x="2117897" y="22380"/>
                </a:lnTo>
                <a:lnTo>
                  <a:pt x="2116123" y="20829"/>
                </a:lnTo>
                <a:lnTo>
                  <a:pt x="2114053" y="19278"/>
                </a:lnTo>
                <a:lnTo>
                  <a:pt x="2111982" y="18170"/>
                </a:lnTo>
                <a:lnTo>
                  <a:pt x="2109616" y="17284"/>
                </a:lnTo>
                <a:lnTo>
                  <a:pt x="2106955" y="16841"/>
                </a:lnTo>
                <a:lnTo>
                  <a:pt x="2104884" y="16841"/>
                </a:lnTo>
                <a:lnTo>
                  <a:pt x="2102222" y="16841"/>
                </a:lnTo>
                <a:lnTo>
                  <a:pt x="2099559" y="17062"/>
                </a:lnTo>
                <a:lnTo>
                  <a:pt x="2096603" y="17948"/>
                </a:lnTo>
                <a:lnTo>
                  <a:pt x="2093645" y="19056"/>
                </a:lnTo>
                <a:lnTo>
                  <a:pt x="2090983" y="20829"/>
                </a:lnTo>
                <a:lnTo>
                  <a:pt x="2089800" y="19056"/>
                </a:lnTo>
                <a:lnTo>
                  <a:pt x="2088617" y="17284"/>
                </a:lnTo>
                <a:lnTo>
                  <a:pt x="2087730" y="13074"/>
                </a:lnTo>
                <a:lnTo>
                  <a:pt x="2086842" y="11301"/>
                </a:lnTo>
                <a:lnTo>
                  <a:pt x="2085660" y="9528"/>
                </a:lnTo>
                <a:lnTo>
                  <a:pt x="2084181" y="8198"/>
                </a:lnTo>
                <a:lnTo>
                  <a:pt x="2083590" y="7755"/>
                </a:lnTo>
                <a:lnTo>
                  <a:pt x="2082405" y="7534"/>
                </a:lnTo>
                <a:lnTo>
                  <a:pt x="2082997" y="4653"/>
                </a:lnTo>
                <a:lnTo>
                  <a:pt x="2083885" y="2880"/>
                </a:lnTo>
                <a:lnTo>
                  <a:pt x="2084477" y="1329"/>
                </a:lnTo>
                <a:lnTo>
                  <a:pt x="2085660" y="6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6723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6001" y="1831423"/>
            <a:ext cx="6096000" cy="4565417"/>
          </a:xfrm>
          <a:custGeom>
            <a:avLst/>
            <a:gdLst>
              <a:gd name="connsiteX0" fmla="*/ 0 w 4572000"/>
              <a:gd name="connsiteY0" fmla="*/ 0 h 3424063"/>
              <a:gd name="connsiteX1" fmla="*/ 4572000 w 4572000"/>
              <a:gd name="connsiteY1" fmla="*/ 0 h 3424063"/>
              <a:gd name="connsiteX2" fmla="*/ 4572000 w 4572000"/>
              <a:gd name="connsiteY2" fmla="*/ 3424063 h 3424063"/>
              <a:gd name="connsiteX3" fmla="*/ 0 w 4572000"/>
              <a:gd name="connsiteY3" fmla="*/ 3424063 h 34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3424063">
                <a:moveTo>
                  <a:pt x="0" y="0"/>
                </a:moveTo>
                <a:lnTo>
                  <a:pt x="4572000" y="0"/>
                </a:lnTo>
                <a:lnTo>
                  <a:pt x="4572000" y="3424063"/>
                </a:lnTo>
                <a:lnTo>
                  <a:pt x="0" y="3424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16000" anchor="ctr">
            <a:noAutofit/>
          </a:bodyPr>
          <a:lstStyle>
            <a:lvl1pPr marL="0" indent="0"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80154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831423"/>
            <a:ext cx="6096000" cy="4565417"/>
          </a:xfrm>
          <a:custGeom>
            <a:avLst/>
            <a:gdLst>
              <a:gd name="connsiteX0" fmla="*/ 0 w 4572000"/>
              <a:gd name="connsiteY0" fmla="*/ 0 h 3424063"/>
              <a:gd name="connsiteX1" fmla="*/ 4572000 w 4572000"/>
              <a:gd name="connsiteY1" fmla="*/ 0 h 3424063"/>
              <a:gd name="connsiteX2" fmla="*/ 4572000 w 4572000"/>
              <a:gd name="connsiteY2" fmla="*/ 3424063 h 3424063"/>
              <a:gd name="connsiteX3" fmla="*/ 0 w 4572000"/>
              <a:gd name="connsiteY3" fmla="*/ 3424063 h 34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3424063">
                <a:moveTo>
                  <a:pt x="0" y="0"/>
                </a:moveTo>
                <a:lnTo>
                  <a:pt x="4572000" y="0"/>
                </a:lnTo>
                <a:lnTo>
                  <a:pt x="4572000" y="3424063"/>
                </a:lnTo>
                <a:lnTo>
                  <a:pt x="0" y="3424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16000" anchor="ctr">
            <a:noAutofit/>
          </a:bodyPr>
          <a:lstStyle>
            <a:lvl1pPr marL="0" indent="0"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572376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831424"/>
            <a:ext cx="6096000" cy="2249509"/>
          </a:xfrm>
          <a:custGeom>
            <a:avLst/>
            <a:gdLst>
              <a:gd name="connsiteX0" fmla="*/ 0 w 4572000"/>
              <a:gd name="connsiteY0" fmla="*/ 0 h 1687132"/>
              <a:gd name="connsiteX1" fmla="*/ 4572000 w 4572000"/>
              <a:gd name="connsiteY1" fmla="*/ 0 h 1687132"/>
              <a:gd name="connsiteX2" fmla="*/ 4572000 w 4572000"/>
              <a:gd name="connsiteY2" fmla="*/ 1687132 h 1687132"/>
              <a:gd name="connsiteX3" fmla="*/ 0 w 4572000"/>
              <a:gd name="connsiteY3" fmla="*/ 1687132 h 168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1687132">
                <a:moveTo>
                  <a:pt x="0" y="0"/>
                </a:moveTo>
                <a:lnTo>
                  <a:pt x="4572000" y="0"/>
                </a:lnTo>
                <a:lnTo>
                  <a:pt x="4572000" y="1687132"/>
                </a:lnTo>
                <a:lnTo>
                  <a:pt x="0" y="16871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16000" anchor="ctr">
            <a:noAutofit/>
          </a:bodyPr>
          <a:lstStyle>
            <a:lvl1pPr marL="0" indent="0"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4147332"/>
            <a:ext cx="6096000" cy="2249509"/>
          </a:xfrm>
          <a:custGeom>
            <a:avLst/>
            <a:gdLst>
              <a:gd name="connsiteX0" fmla="*/ 0 w 4572000"/>
              <a:gd name="connsiteY0" fmla="*/ 0 h 1687132"/>
              <a:gd name="connsiteX1" fmla="*/ 4572000 w 4572000"/>
              <a:gd name="connsiteY1" fmla="*/ 0 h 1687132"/>
              <a:gd name="connsiteX2" fmla="*/ 4572000 w 4572000"/>
              <a:gd name="connsiteY2" fmla="*/ 1687132 h 1687132"/>
              <a:gd name="connsiteX3" fmla="*/ 0 w 4572000"/>
              <a:gd name="connsiteY3" fmla="*/ 1687132 h 168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1687132">
                <a:moveTo>
                  <a:pt x="0" y="0"/>
                </a:moveTo>
                <a:lnTo>
                  <a:pt x="4572000" y="0"/>
                </a:lnTo>
                <a:lnTo>
                  <a:pt x="4572000" y="1687132"/>
                </a:lnTo>
                <a:lnTo>
                  <a:pt x="0" y="16871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16000" anchor="ctr">
            <a:noAutofit/>
          </a:bodyPr>
          <a:lstStyle>
            <a:lvl1pPr marL="0" indent="0"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0051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96800" y="1831423"/>
            <a:ext cx="2995200" cy="4565417"/>
          </a:xfrm>
          <a:custGeom>
            <a:avLst/>
            <a:gdLst>
              <a:gd name="connsiteX0" fmla="*/ 0 w 2246400"/>
              <a:gd name="connsiteY0" fmla="*/ 0 h 3424063"/>
              <a:gd name="connsiteX1" fmla="*/ 2246400 w 2246400"/>
              <a:gd name="connsiteY1" fmla="*/ 0 h 3424063"/>
              <a:gd name="connsiteX2" fmla="*/ 2246400 w 2246400"/>
              <a:gd name="connsiteY2" fmla="*/ 3424063 h 3424063"/>
              <a:gd name="connsiteX3" fmla="*/ 0 w 2246400"/>
              <a:gd name="connsiteY3" fmla="*/ 3424063 h 34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6400" h="3424063">
                <a:moveTo>
                  <a:pt x="0" y="0"/>
                </a:moveTo>
                <a:lnTo>
                  <a:pt x="2246400" y="0"/>
                </a:lnTo>
                <a:lnTo>
                  <a:pt x="2246400" y="3424063"/>
                </a:lnTo>
                <a:lnTo>
                  <a:pt x="0" y="3424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16000" anchor="ctr">
            <a:noAutofit/>
          </a:bodyPr>
          <a:lstStyle>
            <a:lvl1pPr marL="0" indent="0"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1831423"/>
            <a:ext cx="2995200" cy="4565417"/>
          </a:xfrm>
          <a:custGeom>
            <a:avLst/>
            <a:gdLst>
              <a:gd name="connsiteX0" fmla="*/ 0 w 2246400"/>
              <a:gd name="connsiteY0" fmla="*/ 0 h 3424063"/>
              <a:gd name="connsiteX1" fmla="*/ 2246400 w 2246400"/>
              <a:gd name="connsiteY1" fmla="*/ 0 h 3424063"/>
              <a:gd name="connsiteX2" fmla="*/ 2246400 w 2246400"/>
              <a:gd name="connsiteY2" fmla="*/ 3424063 h 3424063"/>
              <a:gd name="connsiteX3" fmla="*/ 0 w 2246400"/>
              <a:gd name="connsiteY3" fmla="*/ 3424063 h 34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6400" h="3424063">
                <a:moveTo>
                  <a:pt x="0" y="0"/>
                </a:moveTo>
                <a:lnTo>
                  <a:pt x="2246400" y="0"/>
                </a:lnTo>
                <a:lnTo>
                  <a:pt x="2246400" y="3424063"/>
                </a:lnTo>
                <a:lnTo>
                  <a:pt x="0" y="34240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16000" anchor="ctr">
            <a:noAutofit/>
          </a:bodyPr>
          <a:lstStyle>
            <a:lvl1pPr marL="0" indent="0"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60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Proxima Nova Lt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Proxima Nova Lt" panose="02000506030000020004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Proxima Nova Lt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8DF74-F180-3448-85C7-FD9166C7008D}" type="datetime1">
              <a:rPr lang="en-US" smtClean="0"/>
              <a:t>7/19/2021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E3F378-AEC3-A143-9002-E62498092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704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5535159" y="2325308"/>
            <a:ext cx="2436533" cy="2777237"/>
          </a:xfrm>
          <a:custGeom>
            <a:avLst/>
            <a:gdLst>
              <a:gd name="connsiteX0" fmla="*/ 1741896 w 1741896"/>
              <a:gd name="connsiteY0" fmla="*/ 0 h 1985468"/>
              <a:gd name="connsiteX1" fmla="*/ 1247375 w 1741896"/>
              <a:gd name="connsiteY1" fmla="*/ 1808326 h 1985468"/>
              <a:gd name="connsiteX2" fmla="*/ 0 w 1741896"/>
              <a:gd name="connsiteY2" fmla="*/ 1985468 h 1985468"/>
              <a:gd name="connsiteX3" fmla="*/ 501902 w 1741896"/>
              <a:gd name="connsiteY3" fmla="*/ 228808 h 198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896" h="1985468">
                <a:moveTo>
                  <a:pt x="1741896" y="0"/>
                </a:moveTo>
                <a:lnTo>
                  <a:pt x="1247375" y="1808326"/>
                </a:lnTo>
                <a:lnTo>
                  <a:pt x="0" y="1985468"/>
                </a:lnTo>
                <a:lnTo>
                  <a:pt x="501902" y="2288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7530273" y="1259423"/>
            <a:ext cx="3633027" cy="4235939"/>
          </a:xfrm>
          <a:custGeom>
            <a:avLst/>
            <a:gdLst>
              <a:gd name="connsiteX0" fmla="*/ 2685036 w 2685036"/>
              <a:gd name="connsiteY0" fmla="*/ 0 h 3130628"/>
              <a:gd name="connsiteX1" fmla="*/ 1949095 w 2685036"/>
              <a:gd name="connsiteY1" fmla="*/ 2846984 h 3130628"/>
              <a:gd name="connsiteX2" fmla="*/ 0 w 2685036"/>
              <a:gd name="connsiteY2" fmla="*/ 3130628 h 3130628"/>
              <a:gd name="connsiteX3" fmla="*/ 797270 w 2685036"/>
              <a:gd name="connsiteY3" fmla="*/ 360305 h 3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5036" h="3130628">
                <a:moveTo>
                  <a:pt x="2685036" y="0"/>
                </a:moveTo>
                <a:lnTo>
                  <a:pt x="1949095" y="2846984"/>
                </a:lnTo>
                <a:lnTo>
                  <a:pt x="0" y="3130628"/>
                </a:lnTo>
                <a:lnTo>
                  <a:pt x="797270" y="3603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6224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207827" y="1222374"/>
            <a:ext cx="2374900" cy="4175127"/>
          </a:xfrm>
          <a:custGeom>
            <a:avLst/>
            <a:gdLst>
              <a:gd name="connsiteX0" fmla="*/ 0 w 1585912"/>
              <a:gd name="connsiteY0" fmla="*/ 0 h 2795588"/>
              <a:gd name="connsiteX1" fmla="*/ 1585912 w 1585912"/>
              <a:gd name="connsiteY1" fmla="*/ 0 h 2795588"/>
              <a:gd name="connsiteX2" fmla="*/ 1585912 w 1585912"/>
              <a:gd name="connsiteY2" fmla="*/ 2795588 h 2795588"/>
              <a:gd name="connsiteX3" fmla="*/ 0 w 1585912"/>
              <a:gd name="connsiteY3" fmla="*/ 2795588 h 279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2795588">
                <a:moveTo>
                  <a:pt x="0" y="0"/>
                </a:moveTo>
                <a:lnTo>
                  <a:pt x="1585912" y="0"/>
                </a:lnTo>
                <a:lnTo>
                  <a:pt x="1585912" y="2795588"/>
                </a:lnTo>
                <a:lnTo>
                  <a:pt x="0" y="2795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951028" y="2997200"/>
            <a:ext cx="1593848" cy="2819400"/>
          </a:xfrm>
          <a:custGeom>
            <a:avLst/>
            <a:gdLst>
              <a:gd name="connsiteX0" fmla="*/ 0 w 1585912"/>
              <a:gd name="connsiteY0" fmla="*/ 0 h 2795588"/>
              <a:gd name="connsiteX1" fmla="*/ 1585912 w 1585912"/>
              <a:gd name="connsiteY1" fmla="*/ 0 h 2795588"/>
              <a:gd name="connsiteX2" fmla="*/ 1585912 w 1585912"/>
              <a:gd name="connsiteY2" fmla="*/ 2795588 h 2795588"/>
              <a:gd name="connsiteX3" fmla="*/ 0 w 1585912"/>
              <a:gd name="connsiteY3" fmla="*/ 2795588 h 279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12" h="2795588">
                <a:moveTo>
                  <a:pt x="0" y="0"/>
                </a:moveTo>
                <a:lnTo>
                  <a:pt x="1585912" y="0"/>
                </a:lnTo>
                <a:lnTo>
                  <a:pt x="1585912" y="2795588"/>
                </a:lnTo>
                <a:lnTo>
                  <a:pt x="0" y="2795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5967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275968" y="2778126"/>
            <a:ext cx="3651249" cy="2279649"/>
          </a:xfrm>
          <a:custGeom>
            <a:avLst/>
            <a:gdLst>
              <a:gd name="connsiteX0" fmla="*/ 0 w 2738437"/>
              <a:gd name="connsiteY0" fmla="*/ 0 h 1704975"/>
              <a:gd name="connsiteX1" fmla="*/ 2738437 w 2738437"/>
              <a:gd name="connsiteY1" fmla="*/ 0 h 1704975"/>
              <a:gd name="connsiteX2" fmla="*/ 2738437 w 2738437"/>
              <a:gd name="connsiteY2" fmla="*/ 1704975 h 1704975"/>
              <a:gd name="connsiteX3" fmla="*/ 0 w 2738437"/>
              <a:gd name="connsiteY3" fmla="*/ 1704975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8437" h="1704975">
                <a:moveTo>
                  <a:pt x="0" y="0"/>
                </a:moveTo>
                <a:lnTo>
                  <a:pt x="2738437" y="0"/>
                </a:lnTo>
                <a:lnTo>
                  <a:pt x="2738437" y="1704975"/>
                </a:lnTo>
                <a:lnTo>
                  <a:pt x="0" y="17049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578325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1503681" y="2079392"/>
            <a:ext cx="5153905" cy="2913139"/>
          </a:xfrm>
          <a:custGeom>
            <a:avLst/>
            <a:gdLst>
              <a:gd name="connsiteX0" fmla="*/ 0 w 3843317"/>
              <a:gd name="connsiteY0" fmla="*/ 0 h 2184854"/>
              <a:gd name="connsiteX1" fmla="*/ 3843317 w 3843317"/>
              <a:gd name="connsiteY1" fmla="*/ 0 h 2184854"/>
              <a:gd name="connsiteX2" fmla="*/ 3843317 w 3843317"/>
              <a:gd name="connsiteY2" fmla="*/ 2184854 h 2184854"/>
              <a:gd name="connsiteX3" fmla="*/ 0 w 3843317"/>
              <a:gd name="connsiteY3" fmla="*/ 2184854 h 218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317" h="2184854">
                <a:moveTo>
                  <a:pt x="0" y="0"/>
                </a:moveTo>
                <a:lnTo>
                  <a:pt x="3843317" y="0"/>
                </a:lnTo>
                <a:lnTo>
                  <a:pt x="3843317" y="2184854"/>
                </a:lnTo>
                <a:lnTo>
                  <a:pt x="0" y="21848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502739" y="3625520"/>
            <a:ext cx="1774475" cy="2227323"/>
          </a:xfrm>
          <a:custGeom>
            <a:avLst/>
            <a:gdLst>
              <a:gd name="connsiteX0" fmla="*/ 7414 w 1330856"/>
              <a:gd name="connsiteY0" fmla="*/ 0 h 1670492"/>
              <a:gd name="connsiteX1" fmla="*/ 1324678 w 1330856"/>
              <a:gd name="connsiteY1" fmla="*/ 1235 h 1670492"/>
              <a:gd name="connsiteX2" fmla="*/ 1330856 w 1330856"/>
              <a:gd name="connsiteY2" fmla="*/ 8642 h 1670492"/>
              <a:gd name="connsiteX3" fmla="*/ 1330856 w 1330856"/>
              <a:gd name="connsiteY3" fmla="*/ 1664319 h 1670492"/>
              <a:gd name="connsiteX4" fmla="*/ 1323442 w 1330856"/>
              <a:gd name="connsiteY4" fmla="*/ 1670492 h 1670492"/>
              <a:gd name="connsiteX5" fmla="*/ 7414 w 1330856"/>
              <a:gd name="connsiteY5" fmla="*/ 1670492 h 1670492"/>
              <a:gd name="connsiteX6" fmla="*/ 0 w 1330856"/>
              <a:gd name="connsiteY6" fmla="*/ 1663084 h 1670492"/>
              <a:gd name="connsiteX7" fmla="*/ 1236 w 1330856"/>
              <a:gd name="connsiteY7" fmla="*/ 7408 h 1670492"/>
              <a:gd name="connsiteX8" fmla="*/ 7414 w 1330856"/>
              <a:gd name="connsiteY8" fmla="*/ 0 h 167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856" h="1670492">
                <a:moveTo>
                  <a:pt x="7414" y="0"/>
                </a:moveTo>
                <a:cubicBezTo>
                  <a:pt x="1324678" y="1235"/>
                  <a:pt x="1324678" y="1235"/>
                  <a:pt x="1324678" y="1235"/>
                </a:cubicBezTo>
                <a:cubicBezTo>
                  <a:pt x="1328384" y="1235"/>
                  <a:pt x="1330856" y="3704"/>
                  <a:pt x="1330856" y="8642"/>
                </a:cubicBezTo>
                <a:cubicBezTo>
                  <a:pt x="1330856" y="1664319"/>
                  <a:pt x="1330856" y="1664319"/>
                  <a:pt x="1330856" y="1664319"/>
                </a:cubicBezTo>
                <a:cubicBezTo>
                  <a:pt x="1330856" y="1668023"/>
                  <a:pt x="1327149" y="1670492"/>
                  <a:pt x="1323442" y="1670492"/>
                </a:cubicBezTo>
                <a:cubicBezTo>
                  <a:pt x="7414" y="1670492"/>
                  <a:pt x="7414" y="1670492"/>
                  <a:pt x="7414" y="1670492"/>
                </a:cubicBezTo>
                <a:cubicBezTo>
                  <a:pt x="3708" y="1670492"/>
                  <a:pt x="0" y="1666788"/>
                  <a:pt x="0" y="1663084"/>
                </a:cubicBezTo>
                <a:cubicBezTo>
                  <a:pt x="1236" y="7408"/>
                  <a:pt x="1236" y="7408"/>
                  <a:pt x="1236" y="7408"/>
                </a:cubicBezTo>
                <a:cubicBezTo>
                  <a:pt x="1236" y="3704"/>
                  <a:pt x="3708" y="0"/>
                  <a:pt x="741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651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379405" y="4238485"/>
            <a:ext cx="804203" cy="1166929"/>
          </a:xfrm>
          <a:custGeom>
            <a:avLst/>
            <a:gdLst>
              <a:gd name="connsiteX0" fmla="*/ 138841 w 603152"/>
              <a:gd name="connsiteY0" fmla="*/ 0 h 875197"/>
              <a:gd name="connsiteX1" fmla="*/ 603152 w 603152"/>
              <a:gd name="connsiteY1" fmla="*/ 12145 h 875197"/>
              <a:gd name="connsiteX2" fmla="*/ 482765 w 603152"/>
              <a:gd name="connsiteY2" fmla="*/ 875197 h 875197"/>
              <a:gd name="connsiteX3" fmla="*/ 0 w 603152"/>
              <a:gd name="connsiteY3" fmla="*/ 830243 h 875197"/>
              <a:gd name="connsiteX4" fmla="*/ 138841 w 603152"/>
              <a:gd name="connsiteY4" fmla="*/ 0 h 87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152" h="875197">
                <a:moveTo>
                  <a:pt x="138841" y="0"/>
                </a:moveTo>
                <a:lnTo>
                  <a:pt x="603152" y="12145"/>
                </a:lnTo>
                <a:lnTo>
                  <a:pt x="482765" y="875197"/>
                </a:lnTo>
                <a:lnTo>
                  <a:pt x="0" y="830243"/>
                </a:lnTo>
                <a:cubicBezTo>
                  <a:pt x="46281" y="553496"/>
                  <a:pt x="92560" y="276748"/>
                  <a:pt x="1388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8234908" y="2313599"/>
            <a:ext cx="2643365" cy="3211600"/>
          </a:xfrm>
          <a:custGeom>
            <a:avLst/>
            <a:gdLst>
              <a:gd name="connsiteX0" fmla="*/ 1982524 w 1982524"/>
              <a:gd name="connsiteY0" fmla="*/ 0 h 2408700"/>
              <a:gd name="connsiteX1" fmla="*/ 1182672 w 1982524"/>
              <a:gd name="connsiteY1" fmla="*/ 2388802 h 2408700"/>
              <a:gd name="connsiteX2" fmla="*/ 0 w 1982524"/>
              <a:gd name="connsiteY2" fmla="*/ 2408700 h 2408700"/>
              <a:gd name="connsiteX3" fmla="*/ 833993 w 1982524"/>
              <a:gd name="connsiteY3" fmla="*/ 126749 h 24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2524" h="2408700">
                <a:moveTo>
                  <a:pt x="1982524" y="0"/>
                </a:moveTo>
                <a:lnTo>
                  <a:pt x="1182672" y="2388802"/>
                </a:lnTo>
                <a:lnTo>
                  <a:pt x="0" y="2408700"/>
                </a:lnTo>
                <a:lnTo>
                  <a:pt x="833993" y="1267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0" indent="0"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3685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G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891" y="266701"/>
            <a:ext cx="11326220" cy="728153"/>
          </a:xfrm>
          <a:prstGeom prst="rect">
            <a:avLst/>
          </a:prstGeom>
        </p:spPr>
        <p:txBody>
          <a:bodyPr anchor="ctr"/>
          <a:lstStyle>
            <a:lvl1pPr algn="ctr">
              <a:defRPr sz="4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91" y="1010728"/>
            <a:ext cx="11326220" cy="3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8143876" y="2282826"/>
            <a:ext cx="2797177" cy="3702049"/>
          </a:xfrm>
          <a:custGeom>
            <a:avLst/>
            <a:gdLst>
              <a:gd name="connsiteX0" fmla="*/ 0 w 1893040"/>
              <a:gd name="connsiteY0" fmla="*/ 0 h 2506764"/>
              <a:gd name="connsiteX1" fmla="*/ 1893040 w 1893040"/>
              <a:gd name="connsiteY1" fmla="*/ 0 h 2506764"/>
              <a:gd name="connsiteX2" fmla="*/ 1893040 w 1893040"/>
              <a:gd name="connsiteY2" fmla="*/ 2506764 h 2506764"/>
              <a:gd name="connsiteX3" fmla="*/ 0 w 1893040"/>
              <a:gd name="connsiteY3" fmla="*/ 2506764 h 250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40" h="2506764">
                <a:moveTo>
                  <a:pt x="0" y="0"/>
                </a:moveTo>
                <a:lnTo>
                  <a:pt x="1893040" y="0"/>
                </a:lnTo>
                <a:lnTo>
                  <a:pt x="1893040" y="2506764"/>
                </a:lnTo>
                <a:lnTo>
                  <a:pt x="0" y="25067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40000" anchor="ctr">
            <a:noAutofit/>
          </a:bodyPr>
          <a:lstStyle>
            <a:lvl1pPr marL="0" indent="0"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6417403" y="5067228"/>
            <a:ext cx="2236595" cy="1277845"/>
          </a:xfrm>
          <a:custGeom>
            <a:avLst/>
            <a:gdLst>
              <a:gd name="connsiteX0" fmla="*/ 0 w 1677446"/>
              <a:gd name="connsiteY0" fmla="*/ 0 h 958384"/>
              <a:gd name="connsiteX1" fmla="*/ 1677446 w 1677446"/>
              <a:gd name="connsiteY1" fmla="*/ 0 h 958384"/>
              <a:gd name="connsiteX2" fmla="*/ 1677446 w 1677446"/>
              <a:gd name="connsiteY2" fmla="*/ 958384 h 958384"/>
              <a:gd name="connsiteX3" fmla="*/ 0 w 1677446"/>
              <a:gd name="connsiteY3" fmla="*/ 958384 h 95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446" h="958384">
                <a:moveTo>
                  <a:pt x="0" y="0"/>
                </a:moveTo>
                <a:lnTo>
                  <a:pt x="1677446" y="0"/>
                </a:lnTo>
                <a:lnTo>
                  <a:pt x="1677446" y="958384"/>
                </a:lnTo>
                <a:lnTo>
                  <a:pt x="0" y="9583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40000" anchor="ctr">
            <a:noAutofit/>
          </a:bodyPr>
          <a:lstStyle>
            <a:lvl1pPr marL="0" indent="0"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4957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098" y="1087957"/>
            <a:ext cx="9144000" cy="10140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Proxima Nova Rg" panose="0200050603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913" y="241955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Proxima Nova Lt" panose="02000506030000020004" pitchFamily="50" charset="0"/>
                <a:ea typeface="Proxima Nova Lt" panose="02000506030000020004" pitchFamily="50" charset="0"/>
                <a:cs typeface="Proxima Nova L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6809"/>
            <a:ext cx="2745317" cy="1936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296F9F-9D63-C24C-94E1-74AD06B0F1AB}" type="datetime1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87067"/>
            <a:ext cx="2743200" cy="269875"/>
          </a:xfrm>
          <a:prstGeom prst="rect">
            <a:avLst/>
          </a:prstGeom>
        </p:spPr>
        <p:txBody>
          <a:bodyPr/>
          <a:lstStyle>
            <a:lvl1pPr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BE3F378-AEC3-A143-9002-E62498092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44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4.xml"/><Relationship Id="rId50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92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slideLayout" Target="../slideLayouts/slideLayout83.xml"/><Relationship Id="rId59" Type="http://schemas.openxmlformats.org/officeDocument/2006/relationships/slideLayout" Target="../slideLayouts/slideLayout96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78.xml"/><Relationship Id="rId54" Type="http://schemas.openxmlformats.org/officeDocument/2006/relationships/slideLayout" Target="../slideLayouts/slideLayout91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53" Type="http://schemas.openxmlformats.org/officeDocument/2006/relationships/slideLayout" Target="../slideLayouts/slideLayout90.xml"/><Relationship Id="rId58" Type="http://schemas.openxmlformats.org/officeDocument/2006/relationships/slideLayout" Target="../slideLayouts/slideLayout95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49" Type="http://schemas.openxmlformats.org/officeDocument/2006/relationships/slideLayout" Target="../slideLayouts/slideLayout86.xml"/><Relationship Id="rId57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52" Type="http://schemas.openxmlformats.org/officeDocument/2006/relationships/slideLayout" Target="../slideLayouts/slideLayout89.xml"/><Relationship Id="rId60" Type="http://schemas.openxmlformats.org/officeDocument/2006/relationships/theme" Target="../theme/theme4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5.xml"/><Relationship Id="rId56" Type="http://schemas.openxmlformats.org/officeDocument/2006/relationships/slideLayout" Target="../slideLayouts/slideLayout93.xml"/><Relationship Id="rId8" Type="http://schemas.openxmlformats.org/officeDocument/2006/relationships/slideLayout" Target="../slideLayouts/slideLayout45.xml"/><Relationship Id="rId51" Type="http://schemas.openxmlformats.org/officeDocument/2006/relationships/slideLayout" Target="../slideLayouts/slideLayout88.xml"/><Relationship Id="rId3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FE6C7-CF1B-4017-9EE8-E5186659C4F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94879" y="4849949"/>
            <a:ext cx="3166890" cy="1619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363AC8-385C-8F4F-BF0D-E0C4B3BD0922}"/>
              </a:ext>
            </a:extLst>
          </p:cNvPr>
          <p:cNvSpPr/>
          <p:nvPr userDrawn="1"/>
        </p:nvSpPr>
        <p:spPr>
          <a:xfrm>
            <a:off x="0" y="-1"/>
            <a:ext cx="12192000" cy="503853"/>
          </a:xfrm>
          <a:prstGeom prst="rect">
            <a:avLst/>
          </a:prstGeom>
          <a:gradFill>
            <a:gsLst>
              <a:gs pos="64000">
                <a:srgbClr val="EC5800"/>
              </a:gs>
              <a:gs pos="0">
                <a:schemeClr val="accent3"/>
              </a:gs>
              <a:gs pos="100000">
                <a:schemeClr val="accent4">
                  <a:lumMod val="7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8F689-FF74-FA45-9A0E-397494EADF98}"/>
              </a:ext>
            </a:extLst>
          </p:cNvPr>
          <p:cNvGrpSpPr/>
          <p:nvPr userDrawn="1"/>
        </p:nvGrpSpPr>
        <p:grpSpPr>
          <a:xfrm>
            <a:off x="1532301" y="6721128"/>
            <a:ext cx="766157" cy="136872"/>
            <a:chOff x="864184" y="4286251"/>
            <a:chExt cx="766157" cy="1368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269A55-6533-5146-AE2E-6DEFD12F3385}"/>
                </a:ext>
              </a:extLst>
            </p:cNvPr>
            <p:cNvSpPr/>
            <p:nvPr/>
          </p:nvSpPr>
          <p:spPr>
            <a:xfrm>
              <a:off x="864184" y="4286251"/>
              <a:ext cx="196426" cy="136872"/>
            </a:xfrm>
            <a:prstGeom prst="rect">
              <a:avLst/>
            </a:prstGeom>
            <a:solidFill>
              <a:srgbClr val="EC5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3B85C1-0472-E54E-A4F6-EF7156A5AB46}"/>
                </a:ext>
              </a:extLst>
            </p:cNvPr>
            <p:cNvSpPr/>
            <p:nvPr/>
          </p:nvSpPr>
          <p:spPr>
            <a:xfrm>
              <a:off x="1045497" y="4286251"/>
              <a:ext cx="196426" cy="136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C16A75-EE06-EE45-ADF2-01665DAD26D2}"/>
                </a:ext>
              </a:extLst>
            </p:cNvPr>
            <p:cNvSpPr/>
            <p:nvPr/>
          </p:nvSpPr>
          <p:spPr>
            <a:xfrm>
              <a:off x="1242289" y="4286251"/>
              <a:ext cx="196426" cy="136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958493-1C08-F04D-9F97-38AD52107B4F}"/>
                </a:ext>
              </a:extLst>
            </p:cNvPr>
            <p:cNvSpPr/>
            <p:nvPr/>
          </p:nvSpPr>
          <p:spPr>
            <a:xfrm>
              <a:off x="1433915" y="4286251"/>
              <a:ext cx="196426" cy="13687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DB600B5-D358-834E-8E3A-4125C76A53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335" y="6469472"/>
            <a:ext cx="1725434" cy="3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301F4-3F45-408B-905A-22B8B214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191ED-1CDB-4E02-85F9-217498D3E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6117C-2711-41ED-A6B2-D4A8DDF6D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7332-8156-4AC9-A05C-E3B95832BC89}" type="datetimeFigureOut">
              <a:rPr lang="en-US" smtClean="0"/>
              <a:t>7/19/2021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C3F1D-6E01-48A8-8AB4-B4BEEBCE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A14D4-2B8E-459A-AE7F-32311BC08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ED5-49A0-43CE-9AA0-DC359868CE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FE6C7-CF1B-4017-9EE8-E5186659C4F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894879" y="4849949"/>
            <a:ext cx="3166891" cy="1619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363AC8-385C-8F4F-BF0D-E0C4B3BD0922}"/>
              </a:ext>
            </a:extLst>
          </p:cNvPr>
          <p:cNvSpPr/>
          <p:nvPr userDrawn="1"/>
        </p:nvSpPr>
        <p:spPr>
          <a:xfrm>
            <a:off x="0" y="-1"/>
            <a:ext cx="12192000" cy="503853"/>
          </a:xfrm>
          <a:prstGeom prst="rect">
            <a:avLst/>
          </a:prstGeom>
          <a:gradFill>
            <a:gsLst>
              <a:gs pos="64000">
                <a:srgbClr val="EC5800"/>
              </a:gs>
              <a:gs pos="0">
                <a:schemeClr val="accent3"/>
              </a:gs>
              <a:gs pos="100000">
                <a:schemeClr val="accent4">
                  <a:lumMod val="7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8F689-FF74-FA45-9A0E-397494EADF98}"/>
              </a:ext>
            </a:extLst>
          </p:cNvPr>
          <p:cNvGrpSpPr/>
          <p:nvPr userDrawn="1"/>
        </p:nvGrpSpPr>
        <p:grpSpPr>
          <a:xfrm>
            <a:off x="1532302" y="6721128"/>
            <a:ext cx="766157" cy="136872"/>
            <a:chOff x="864184" y="4286251"/>
            <a:chExt cx="766157" cy="1368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269A55-6533-5146-AE2E-6DEFD12F3385}"/>
                </a:ext>
              </a:extLst>
            </p:cNvPr>
            <p:cNvSpPr/>
            <p:nvPr/>
          </p:nvSpPr>
          <p:spPr>
            <a:xfrm>
              <a:off x="864184" y="4286251"/>
              <a:ext cx="196426" cy="136872"/>
            </a:xfrm>
            <a:prstGeom prst="rect">
              <a:avLst/>
            </a:prstGeom>
            <a:solidFill>
              <a:srgbClr val="EC5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C3B85C1-0472-E54E-A4F6-EF7156A5AB46}"/>
                </a:ext>
              </a:extLst>
            </p:cNvPr>
            <p:cNvSpPr/>
            <p:nvPr/>
          </p:nvSpPr>
          <p:spPr>
            <a:xfrm>
              <a:off x="1045497" y="4286251"/>
              <a:ext cx="196426" cy="136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C16A75-EE06-EE45-ADF2-01665DAD26D2}"/>
                </a:ext>
              </a:extLst>
            </p:cNvPr>
            <p:cNvSpPr/>
            <p:nvPr/>
          </p:nvSpPr>
          <p:spPr>
            <a:xfrm>
              <a:off x="1242289" y="4286251"/>
              <a:ext cx="196426" cy="136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958493-1C08-F04D-9F97-38AD52107B4F}"/>
                </a:ext>
              </a:extLst>
            </p:cNvPr>
            <p:cNvSpPr/>
            <p:nvPr/>
          </p:nvSpPr>
          <p:spPr>
            <a:xfrm>
              <a:off x="1433915" y="4286251"/>
              <a:ext cx="196426" cy="13687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DB600B5-D358-834E-8E3A-4125C76A53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335" y="6469474"/>
            <a:ext cx="1725435" cy="3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6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  <p:sldLayoutId id="2147483757" r:id="rId52"/>
    <p:sldLayoutId id="2147483758" r:id="rId53"/>
    <p:sldLayoutId id="2147483759" r:id="rId54"/>
    <p:sldLayoutId id="2147483760" r:id="rId55"/>
    <p:sldLayoutId id="2147483761" r:id="rId56"/>
    <p:sldLayoutId id="2147483762" r:id="rId57"/>
    <p:sldLayoutId id="2147483763" r:id="rId58"/>
    <p:sldLayoutId id="2147483766" r:id="rId5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Important Augmented And Virtual Reality Trends For 2019 Everyone Should Read">
            <a:extLst>
              <a:ext uri="{FF2B5EF4-FFF2-40B4-BE49-F238E27FC236}">
                <a16:creationId xmlns:a16="http://schemas.microsoft.com/office/drawing/2014/main" id="{1D781113-51A9-4D74-93B0-488D65C99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9091" r="2879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100" dirty="0"/>
              <a:t>TU-SME</a:t>
            </a:r>
          </a:p>
        </p:txBody>
      </p:sp>
    </p:spTree>
    <p:extLst>
      <p:ext uri="{BB962C8B-B14F-4D97-AF65-F5344CB8AC3E}">
        <p14:creationId xmlns:p14="http://schemas.microsoft.com/office/powerpoint/2010/main" val="173307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11DD0F4-279E-490D-9A73-77F799EB4CD5}"/>
              </a:ext>
            </a:extLst>
          </p:cNvPr>
          <p:cNvSpPr txBox="1">
            <a:spLocks/>
          </p:cNvSpPr>
          <p:nvPr/>
        </p:nvSpPr>
        <p:spPr>
          <a:xfrm>
            <a:off x="215874" y="-19712"/>
            <a:ext cx="9679804" cy="49464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pPr defTabSz="914377"/>
            <a:r>
              <a:rPr lang="en-US" sz="2793" dirty="0">
                <a:solidFill>
                  <a:prstClr val="white"/>
                </a:solidFill>
                <a:latin typeface="Helvetica LT Std Cond"/>
                <a:cs typeface="Arial" panose="020B0604020202020204" pitchFamily="34" charset="0"/>
              </a:rPr>
              <a:t>Optimizing Learning thru Leveraging Technology</a:t>
            </a:r>
            <a:endParaRPr lang="en-US" sz="279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0EF23AB-FECA-44DE-892D-857A7A00106B}"/>
              </a:ext>
            </a:extLst>
          </p:cNvPr>
          <p:cNvGraphicFramePr/>
          <p:nvPr/>
        </p:nvGraphicFramePr>
        <p:xfrm>
          <a:off x="2528268" y="625314"/>
          <a:ext cx="6737131" cy="298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20E3D9B-5FFC-4586-992F-6A8A0D590AEC}"/>
              </a:ext>
            </a:extLst>
          </p:cNvPr>
          <p:cNvSpPr/>
          <p:nvPr/>
        </p:nvSpPr>
        <p:spPr>
          <a:xfrm>
            <a:off x="0" y="4084136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     eLearning</a:t>
            </a:r>
          </a:p>
          <a:p>
            <a:pPr marL="990550" lvl="1" indent="-380981" defTabSz="914377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Introduction to Metals (Materials)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550" lvl="1" indent="-380981" defTabSz="914377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Classification of Steel (Materials)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550" lvl="1" indent="-380981" defTabSz="914377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Units of Measurement (math)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550" lvl="1" indent="-380981" defTabSz="914377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Blueprint Reading (Inspection)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550" lvl="1" indent="-380981" defTabSz="914377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Basic Measurement (Inspection)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90550" lvl="1" indent="-380981" defTabSz="914377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Math Fundamentals (Math)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2" descr="Image result for manufacturing Training">
            <a:extLst>
              <a:ext uri="{FF2B5EF4-FFF2-40B4-BE49-F238E27FC236}">
                <a16:creationId xmlns:a16="http://schemas.microsoft.com/office/drawing/2014/main" id="{537F70BF-7E7A-43C9-8743-91AC3FFB7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748" y="4245030"/>
            <a:ext cx="2801201" cy="186630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5462A7-78FC-4911-8B0E-3C3C3DBCDA05}"/>
              </a:ext>
            </a:extLst>
          </p:cNvPr>
          <p:cNvCxnSpPr/>
          <p:nvPr/>
        </p:nvCxnSpPr>
        <p:spPr>
          <a:xfrm>
            <a:off x="651642" y="3815341"/>
            <a:ext cx="10969249" cy="2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9137F63-5F55-DF49-9F63-0B9D1F8AED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6170" y="4245030"/>
            <a:ext cx="3061165" cy="19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0CC0328-9B99-FB49-BB62-4D3E487C2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32A469-005E-504A-AC37-0B7F66B7C2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136" y="0"/>
            <a:ext cx="12222265" cy="6858000"/>
          </a:xfrm>
          <a:prstGeom prst="rect">
            <a:avLst/>
          </a:prstGeom>
        </p:spPr>
      </p:pic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144535" y="227763"/>
            <a:ext cx="10956315" cy="728153"/>
          </a:xfrm>
        </p:spPr>
        <p:txBody>
          <a:bodyPr/>
          <a:lstStyle/>
          <a:p>
            <a:pPr algn="l"/>
            <a:r>
              <a:rPr lang="en-US" sz="3467" dirty="0"/>
              <a:t>Virtual Reality</a:t>
            </a:r>
            <a:endParaRPr lang="en-US" sz="1867" dirty="0">
              <a:solidFill>
                <a:srgbClr val="EE911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AD2099-0DAF-3C4B-A4F4-CAB7CCC80A9A}"/>
              </a:ext>
            </a:extLst>
          </p:cNvPr>
          <p:cNvSpPr/>
          <p:nvPr/>
        </p:nvSpPr>
        <p:spPr>
          <a:xfrm>
            <a:off x="0" y="0"/>
            <a:ext cx="12192000" cy="227763"/>
          </a:xfrm>
          <a:prstGeom prst="rect">
            <a:avLst/>
          </a:prstGeom>
          <a:gradFill>
            <a:gsLst>
              <a:gs pos="64000">
                <a:srgbClr val="EC5800"/>
              </a:gs>
              <a:gs pos="0">
                <a:schemeClr val="accent3"/>
              </a:gs>
              <a:gs pos="100000">
                <a:schemeClr val="accent4">
                  <a:lumMod val="7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7D27E1-2822-1645-9CEA-6D4B0BCFB0B7}"/>
              </a:ext>
            </a:extLst>
          </p:cNvPr>
          <p:cNvSpPr/>
          <p:nvPr/>
        </p:nvSpPr>
        <p:spPr>
          <a:xfrm>
            <a:off x="-30265" y="6675503"/>
            <a:ext cx="12222265" cy="2277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708DBD-04E7-CB45-B1B8-2D68877B9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547" y="870632"/>
            <a:ext cx="9080331" cy="56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9361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1667C-9899-C446-A6D5-9B2BD92EA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7" r="25832"/>
          <a:stretch/>
        </p:blipFill>
        <p:spPr>
          <a:xfrm>
            <a:off x="7093957" y="659993"/>
            <a:ext cx="5098043" cy="5538014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8819F1-93D3-9249-AE96-E1EFE887CE8D}"/>
              </a:ext>
            </a:extLst>
          </p:cNvPr>
          <p:cNvGraphicFramePr>
            <a:graphicFrameLocks noGrp="1"/>
          </p:cNvGraphicFramePr>
          <p:nvPr/>
        </p:nvGraphicFramePr>
        <p:xfrm>
          <a:off x="441168" y="659993"/>
          <a:ext cx="7122510" cy="5790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8989">
                  <a:extLst>
                    <a:ext uri="{9D8B030D-6E8A-4147-A177-3AD203B41FA5}">
                      <a16:colId xmlns:a16="http://schemas.microsoft.com/office/drawing/2014/main" val="465473297"/>
                    </a:ext>
                  </a:extLst>
                </a:gridCol>
                <a:gridCol w="1363521">
                  <a:extLst>
                    <a:ext uri="{9D8B030D-6E8A-4147-A177-3AD203B41FA5}">
                      <a16:colId xmlns:a16="http://schemas.microsoft.com/office/drawing/2014/main" val="1055286083"/>
                    </a:ext>
                  </a:extLst>
                </a:gridCol>
              </a:tblGrid>
              <a:tr h="3262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Topic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solidFill>
                      <a:srgbClr val="F58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Focus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solidFill>
                      <a:srgbClr val="F58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8894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Fire safety and extinguisher use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205288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Identify safety hazards in a work environment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35032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Hand Tool -5 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Quality/Lean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35634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Lifting and rigging safety- Identification &amp;Inspection 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010185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Basic Part Inspection I (Inspecting Ods)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Inspection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163223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Basic Part Inspection II (Inspecting Depths)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Inspection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103469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Lifting and Rigging Safety-Lifting &amp;Moving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910294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Inspection III (Inspecting Width OD Groove)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Inspection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67305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Inspection IV (Inspecting Threads)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Inspection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434120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Hand and Power Tool Safety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793033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Electrical Safety/ Lockout Tagout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739079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Inspection V (Inspecting IDs)- Inner Diameter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Inspection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02287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Inspection VI (Inspecting Parallelism)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Inspection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572303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Inspection VII (Inspecting Position)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Inspection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61224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Inspections VIII (Establishing Datums)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Inspection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13402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CNC Workstation Set Up Lathe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Machining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816238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CNC Workstation Set Up Mill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Machining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055163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Welding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Welding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380096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Welding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Welding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009826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Additive Manufacturing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368025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Additive Manufacturing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728321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Additive Manufacturing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535833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Arc Flash 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Safety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149444"/>
                  </a:ext>
                </a:extLst>
              </a:tr>
              <a:tr h="227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Cell Design Single piece flow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Quality/Lean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0" marR="4501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26912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3FD2BDA-857C-2940-951C-F2A604A9DB08}"/>
              </a:ext>
            </a:extLst>
          </p:cNvPr>
          <p:cNvSpPr txBox="1">
            <a:spLocks/>
          </p:cNvSpPr>
          <p:nvPr/>
        </p:nvSpPr>
        <p:spPr>
          <a:xfrm>
            <a:off x="74908" y="-18817"/>
            <a:ext cx="9755875" cy="49586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T Std Cond"/>
                <a:ea typeface="+mj-ea"/>
                <a:cs typeface="Arial" panose="020B0604020202020204" pitchFamily="34" charset="0"/>
              </a:rPr>
              <a:t>VR Labs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 w="12700">
          <a:noFill/>
          <a:miter lim="800000"/>
          <a:headEnd/>
          <a:tailEnd/>
        </a:ln>
      </a:spPr>
      <a:bodyPr wrap="none" anchor="ctr"/>
      <a:lstStyle>
        <a:defPPr marL="674654" indent="-152392" algn="ctr">
          <a:lnSpc>
            <a:spcPct val="80000"/>
          </a:lnSpc>
          <a:buSzPct val="65000"/>
          <a:defRPr sz="1600" b="1" i="1" dirty="0">
            <a:solidFill>
              <a:srgbClr val="37609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0000"/>
        </a:solidFill>
        <a:ln w="12700">
          <a:noFill/>
          <a:miter lim="800000"/>
          <a:headEnd/>
          <a:tailEnd/>
        </a:ln>
      </a:spPr>
      <a:bodyPr wrap="none" anchor="ctr"/>
      <a:lstStyle>
        <a:defPPr marL="674654" indent="-152392" algn="ctr">
          <a:lnSpc>
            <a:spcPct val="80000"/>
          </a:lnSpc>
          <a:buSzPct val="65000"/>
          <a:defRPr sz="1600" b="1" i="1" dirty="0">
            <a:solidFill>
              <a:srgbClr val="37609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Theme 38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208</Words>
  <Application>Microsoft Office PowerPoint</Application>
  <PresentationFormat>Widescreen</PresentationFormat>
  <Paragraphs>69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gotham</vt:lpstr>
      <vt:lpstr>Gotham Book</vt:lpstr>
      <vt:lpstr>Helvetica LT Std Cond</vt:lpstr>
      <vt:lpstr>Proxima Nova Lt</vt:lpstr>
      <vt:lpstr>Proxima Nova Rg</vt:lpstr>
      <vt:lpstr>Roboto</vt:lpstr>
      <vt:lpstr>Times New Roman</vt:lpstr>
      <vt:lpstr>1_Office Theme</vt:lpstr>
      <vt:lpstr>Custom Design</vt:lpstr>
      <vt:lpstr>2_Office Theme</vt:lpstr>
      <vt:lpstr>Office Theme</vt:lpstr>
      <vt:lpstr>TU-SME</vt:lpstr>
      <vt:lpstr>PowerPoint Presentation</vt:lpstr>
      <vt:lpstr>Virtual Reality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Tooling U - SME</dc:title>
  <dc:creator>Chad Schron</dc:creator>
  <cp:lastModifiedBy>Jennifer Stob</cp:lastModifiedBy>
  <cp:revision>64</cp:revision>
  <cp:lastPrinted>2021-06-15T13:52:10Z</cp:lastPrinted>
  <dcterms:created xsi:type="dcterms:W3CDTF">2021-01-12T13:32:59Z</dcterms:created>
  <dcterms:modified xsi:type="dcterms:W3CDTF">2021-07-19T16:29:10Z</dcterms:modified>
</cp:coreProperties>
</file>